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43"/>
  </p:notesMasterIdLst>
  <p:sldIdLst>
    <p:sldId id="256" r:id="rId2"/>
    <p:sldId id="257" r:id="rId3"/>
    <p:sldId id="259" r:id="rId4"/>
    <p:sldId id="258" r:id="rId5"/>
    <p:sldId id="260" r:id="rId6"/>
    <p:sldId id="261" r:id="rId7"/>
    <p:sldId id="310" r:id="rId8"/>
    <p:sldId id="262" r:id="rId9"/>
    <p:sldId id="311" r:id="rId10"/>
    <p:sldId id="322" r:id="rId11"/>
    <p:sldId id="266" r:id="rId12"/>
    <p:sldId id="264" r:id="rId13"/>
    <p:sldId id="323" r:id="rId14"/>
    <p:sldId id="265" r:id="rId15"/>
    <p:sldId id="325" r:id="rId16"/>
    <p:sldId id="267" r:id="rId17"/>
    <p:sldId id="269" r:id="rId18"/>
    <p:sldId id="324" r:id="rId19"/>
    <p:sldId id="271" r:id="rId20"/>
    <p:sldId id="273" r:id="rId21"/>
    <p:sldId id="326" r:id="rId22"/>
    <p:sldId id="272" r:id="rId23"/>
    <p:sldId id="275" r:id="rId24"/>
    <p:sldId id="313" r:id="rId25"/>
    <p:sldId id="312" r:id="rId26"/>
    <p:sldId id="328" r:id="rId27"/>
    <p:sldId id="314" r:id="rId28"/>
    <p:sldId id="329" r:id="rId29"/>
    <p:sldId id="315" r:id="rId30"/>
    <p:sldId id="316" r:id="rId31"/>
    <p:sldId id="327" r:id="rId32"/>
    <p:sldId id="276" r:id="rId33"/>
    <p:sldId id="270" r:id="rId34"/>
    <p:sldId id="278" r:id="rId35"/>
    <p:sldId id="317" r:id="rId36"/>
    <p:sldId id="280" r:id="rId37"/>
    <p:sldId id="320" r:id="rId38"/>
    <p:sldId id="319" r:id="rId39"/>
    <p:sldId id="318" r:id="rId40"/>
    <p:sldId id="321" r:id="rId41"/>
    <p:sldId id="285" r:id="rId42"/>
  </p:sldIdLst>
  <p:sldSz cx="9144000" cy="5143500" type="screen16x9"/>
  <p:notesSz cx="6858000" cy="9144000"/>
  <p:embeddedFontLst>
    <p:embeddedFont>
      <p:font typeface="Raleway" pitchFamily="2" charset="77"/>
      <p:regular r:id="rId44"/>
      <p:bold r:id="rId45"/>
      <p:italic r:id="rId46"/>
      <p:boldItalic r:id="rId47"/>
    </p:embeddedFont>
    <p:embeddedFont>
      <p:font typeface="Yeseva One" pitchFamily="2" charset="77"/>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D5"/>
    <a:srgbClr val="FFF2E6"/>
    <a:srgbClr val="527E3A"/>
    <a:srgbClr val="914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59BF3C-9D76-4C27-AA1C-D5AB314A09F2}">
  <a:tblStyle styleId="{8959BF3C-9D76-4C27-AA1C-D5AB314A09F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2"/>
    <p:restoredTop sz="94662"/>
  </p:normalViewPr>
  <p:slideViewPr>
    <p:cSldViewPr snapToGrid="0">
      <p:cViewPr varScale="1">
        <p:scale>
          <a:sx n="204" d="100"/>
          <a:sy n="204" d="100"/>
        </p:scale>
        <p:origin x="952"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1"/>
        <p:cNvGrpSpPr/>
        <p:nvPr/>
      </p:nvGrpSpPr>
      <p:grpSpPr>
        <a:xfrm>
          <a:off x="0" y="0"/>
          <a:ext cx="0" cy="0"/>
          <a:chOff x="0" y="0"/>
          <a:chExt cx="0" cy="0"/>
        </a:xfrm>
      </p:grpSpPr>
      <p:sp>
        <p:nvSpPr>
          <p:cNvPr id="4472" name="Google Shape;44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3" name="Google Shape;44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1"/>
        <p:cNvGrpSpPr/>
        <p:nvPr/>
      </p:nvGrpSpPr>
      <p:grpSpPr>
        <a:xfrm>
          <a:off x="0" y="0"/>
          <a:ext cx="0" cy="0"/>
          <a:chOff x="0" y="0"/>
          <a:chExt cx="0" cy="0"/>
        </a:xfrm>
      </p:grpSpPr>
      <p:sp>
        <p:nvSpPr>
          <p:cNvPr id="5762" name="Google Shape;5762;g11047e65c92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3" name="Google Shape;5763;g11047e65c92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2812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1"/>
        <p:cNvGrpSpPr/>
        <p:nvPr/>
      </p:nvGrpSpPr>
      <p:grpSpPr>
        <a:xfrm>
          <a:off x="0" y="0"/>
          <a:ext cx="0" cy="0"/>
          <a:chOff x="0" y="0"/>
          <a:chExt cx="0" cy="0"/>
        </a:xfrm>
      </p:grpSpPr>
      <p:sp>
        <p:nvSpPr>
          <p:cNvPr id="5762" name="Google Shape;5762;g11047e65c92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3" name="Google Shape;5763;g11047e65c92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0"/>
        <p:cNvGrpSpPr/>
        <p:nvPr/>
      </p:nvGrpSpPr>
      <p:grpSpPr>
        <a:xfrm>
          <a:off x="0" y="0"/>
          <a:ext cx="0" cy="0"/>
          <a:chOff x="0" y="0"/>
          <a:chExt cx="0" cy="0"/>
        </a:xfrm>
      </p:grpSpPr>
      <p:sp>
        <p:nvSpPr>
          <p:cNvPr id="5411" name="Google Shape;5411;g10fab8e05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2" name="Google Shape;5412;g10fab8e05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1"/>
        <p:cNvGrpSpPr/>
        <p:nvPr/>
      </p:nvGrpSpPr>
      <p:grpSpPr>
        <a:xfrm>
          <a:off x="0" y="0"/>
          <a:ext cx="0" cy="0"/>
          <a:chOff x="0" y="0"/>
          <a:chExt cx="0" cy="0"/>
        </a:xfrm>
      </p:grpSpPr>
      <p:sp>
        <p:nvSpPr>
          <p:cNvPr id="5762" name="Google Shape;5762;g11047e65c92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3" name="Google Shape;5763;g11047e65c92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9345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1"/>
        <p:cNvGrpSpPr/>
        <p:nvPr/>
      </p:nvGrpSpPr>
      <p:grpSpPr>
        <a:xfrm>
          <a:off x="0" y="0"/>
          <a:ext cx="0" cy="0"/>
          <a:chOff x="0" y="0"/>
          <a:chExt cx="0" cy="0"/>
        </a:xfrm>
      </p:grpSpPr>
      <p:sp>
        <p:nvSpPr>
          <p:cNvPr id="5482" name="Google Shape;5482;g1104839377c_0_9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3" name="Google Shape;5483;g1104839377c_0_9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1"/>
        <p:cNvGrpSpPr/>
        <p:nvPr/>
      </p:nvGrpSpPr>
      <p:grpSpPr>
        <a:xfrm>
          <a:off x="0" y="0"/>
          <a:ext cx="0" cy="0"/>
          <a:chOff x="0" y="0"/>
          <a:chExt cx="0" cy="0"/>
        </a:xfrm>
      </p:grpSpPr>
      <p:sp>
        <p:nvSpPr>
          <p:cNvPr id="5482" name="Google Shape;5482;g1104839377c_0_9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3" name="Google Shape;5483;g1104839377c_0_9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5402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5"/>
        <p:cNvGrpSpPr/>
        <p:nvPr/>
      </p:nvGrpSpPr>
      <p:grpSpPr>
        <a:xfrm>
          <a:off x="0" y="0"/>
          <a:ext cx="0" cy="0"/>
          <a:chOff x="0" y="0"/>
          <a:chExt cx="0" cy="0"/>
        </a:xfrm>
      </p:grpSpPr>
      <p:sp>
        <p:nvSpPr>
          <p:cNvPr id="6286" name="Google Shape;6286;g11047e65c92_0_4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7" name="Google Shape;6287;g11047e65c92_0_4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9"/>
        <p:cNvGrpSpPr/>
        <p:nvPr/>
      </p:nvGrpSpPr>
      <p:grpSpPr>
        <a:xfrm>
          <a:off x="0" y="0"/>
          <a:ext cx="0" cy="0"/>
          <a:chOff x="0" y="0"/>
          <a:chExt cx="0" cy="0"/>
        </a:xfrm>
      </p:grpSpPr>
      <p:sp>
        <p:nvSpPr>
          <p:cNvPr id="6670" name="Google Shape;6670;g11047e65c92_0_4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1" name="Google Shape;6671;g11047e65c92_0_4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5"/>
        <p:cNvGrpSpPr/>
        <p:nvPr/>
      </p:nvGrpSpPr>
      <p:grpSpPr>
        <a:xfrm>
          <a:off x="0" y="0"/>
          <a:ext cx="0" cy="0"/>
          <a:chOff x="0" y="0"/>
          <a:chExt cx="0" cy="0"/>
        </a:xfrm>
      </p:grpSpPr>
      <p:sp>
        <p:nvSpPr>
          <p:cNvPr id="6286" name="Google Shape;6286;g11047e65c92_0_4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7" name="Google Shape;6287;g11047e65c92_0_4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4838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2"/>
        <p:cNvGrpSpPr/>
        <p:nvPr/>
      </p:nvGrpSpPr>
      <p:grpSpPr>
        <a:xfrm>
          <a:off x="0" y="0"/>
          <a:ext cx="0" cy="0"/>
          <a:chOff x="0" y="0"/>
          <a:chExt cx="0" cy="0"/>
        </a:xfrm>
      </p:grpSpPr>
      <p:sp>
        <p:nvSpPr>
          <p:cNvPr id="7023" name="Google Shape;7023;g11047e65c92_0_49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4" name="Google Shape;7024;g11047e65c92_0_49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6"/>
        <p:cNvGrpSpPr/>
        <p:nvPr/>
      </p:nvGrpSpPr>
      <p:grpSpPr>
        <a:xfrm>
          <a:off x="0" y="0"/>
          <a:ext cx="0" cy="0"/>
          <a:chOff x="0" y="0"/>
          <a:chExt cx="0" cy="0"/>
        </a:xfrm>
      </p:grpSpPr>
      <p:sp>
        <p:nvSpPr>
          <p:cNvPr id="4947" name="Google Shape;4947;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8" name="Google Shape;4948;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5"/>
        <p:cNvGrpSpPr/>
        <p:nvPr/>
      </p:nvGrpSpPr>
      <p:grpSpPr>
        <a:xfrm>
          <a:off x="0" y="0"/>
          <a:ext cx="0" cy="0"/>
          <a:chOff x="0" y="0"/>
          <a:chExt cx="0" cy="0"/>
        </a:xfrm>
      </p:grpSpPr>
      <p:sp>
        <p:nvSpPr>
          <p:cNvPr id="7566" name="Google Shape;7566;g11047e65c92_0_49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7" name="Google Shape;7567;g11047e65c92_0_49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1"/>
        <p:cNvGrpSpPr/>
        <p:nvPr/>
      </p:nvGrpSpPr>
      <p:grpSpPr>
        <a:xfrm>
          <a:off x="0" y="0"/>
          <a:ext cx="0" cy="0"/>
          <a:chOff x="0" y="0"/>
          <a:chExt cx="0" cy="0"/>
        </a:xfrm>
      </p:grpSpPr>
      <p:sp>
        <p:nvSpPr>
          <p:cNvPr id="5482" name="Google Shape;5482;g1104839377c_0_9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3" name="Google Shape;5483;g1104839377c_0_9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1031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7"/>
        <p:cNvGrpSpPr/>
        <p:nvPr/>
      </p:nvGrpSpPr>
      <p:grpSpPr>
        <a:xfrm>
          <a:off x="0" y="0"/>
          <a:ext cx="0" cy="0"/>
          <a:chOff x="0" y="0"/>
          <a:chExt cx="0" cy="0"/>
        </a:xfrm>
      </p:grpSpPr>
      <p:sp>
        <p:nvSpPr>
          <p:cNvPr id="7068" name="Google Shape;7068;g11047e65c9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9" name="Google Shape;7069;g11047e65c9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9"/>
        <p:cNvGrpSpPr/>
        <p:nvPr/>
      </p:nvGrpSpPr>
      <p:grpSpPr>
        <a:xfrm>
          <a:off x="0" y="0"/>
          <a:ext cx="0" cy="0"/>
          <a:chOff x="0" y="0"/>
          <a:chExt cx="0" cy="0"/>
        </a:xfrm>
      </p:grpSpPr>
      <p:sp>
        <p:nvSpPr>
          <p:cNvPr id="7770" name="Google Shape;7770;g11047e65c92_0_3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1" name="Google Shape;7771;g11047e65c92_0_3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9"/>
        <p:cNvGrpSpPr/>
        <p:nvPr/>
      </p:nvGrpSpPr>
      <p:grpSpPr>
        <a:xfrm>
          <a:off x="0" y="0"/>
          <a:ext cx="0" cy="0"/>
          <a:chOff x="0" y="0"/>
          <a:chExt cx="0" cy="0"/>
        </a:xfrm>
      </p:grpSpPr>
      <p:sp>
        <p:nvSpPr>
          <p:cNvPr id="7770" name="Google Shape;7770;g11047e65c92_0_3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1" name="Google Shape;7771;g11047e65c92_0_3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08659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7"/>
        <p:cNvGrpSpPr/>
        <p:nvPr/>
      </p:nvGrpSpPr>
      <p:grpSpPr>
        <a:xfrm>
          <a:off x="0" y="0"/>
          <a:ext cx="0" cy="0"/>
          <a:chOff x="0" y="0"/>
          <a:chExt cx="0" cy="0"/>
        </a:xfrm>
      </p:grpSpPr>
      <p:sp>
        <p:nvSpPr>
          <p:cNvPr id="7068" name="Google Shape;7068;g11047e65c9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9" name="Google Shape;7069;g11047e65c9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4477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9"/>
        <p:cNvGrpSpPr/>
        <p:nvPr/>
      </p:nvGrpSpPr>
      <p:grpSpPr>
        <a:xfrm>
          <a:off x="0" y="0"/>
          <a:ext cx="0" cy="0"/>
          <a:chOff x="0" y="0"/>
          <a:chExt cx="0" cy="0"/>
        </a:xfrm>
      </p:grpSpPr>
      <p:sp>
        <p:nvSpPr>
          <p:cNvPr id="7770" name="Google Shape;7770;g11047e65c92_0_3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1" name="Google Shape;7771;g11047e65c92_0_3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4690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9"/>
        <p:cNvGrpSpPr/>
        <p:nvPr/>
      </p:nvGrpSpPr>
      <p:grpSpPr>
        <a:xfrm>
          <a:off x="0" y="0"/>
          <a:ext cx="0" cy="0"/>
          <a:chOff x="0" y="0"/>
          <a:chExt cx="0" cy="0"/>
        </a:xfrm>
      </p:grpSpPr>
      <p:sp>
        <p:nvSpPr>
          <p:cNvPr id="7770" name="Google Shape;7770;g11047e65c92_0_3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1" name="Google Shape;7771;g11047e65c92_0_3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719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9"/>
        <p:cNvGrpSpPr/>
        <p:nvPr/>
      </p:nvGrpSpPr>
      <p:grpSpPr>
        <a:xfrm>
          <a:off x="0" y="0"/>
          <a:ext cx="0" cy="0"/>
          <a:chOff x="0" y="0"/>
          <a:chExt cx="0" cy="0"/>
        </a:xfrm>
      </p:grpSpPr>
      <p:sp>
        <p:nvSpPr>
          <p:cNvPr id="7770" name="Google Shape;7770;g11047e65c92_0_3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1" name="Google Shape;7771;g11047e65c92_0_3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3779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5"/>
        <p:cNvGrpSpPr/>
        <p:nvPr/>
      </p:nvGrpSpPr>
      <p:grpSpPr>
        <a:xfrm>
          <a:off x="0" y="0"/>
          <a:ext cx="0" cy="0"/>
          <a:chOff x="0" y="0"/>
          <a:chExt cx="0" cy="0"/>
        </a:xfrm>
      </p:grpSpPr>
      <p:sp>
        <p:nvSpPr>
          <p:cNvPr id="7566" name="Google Shape;7566;g11047e65c92_0_49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7" name="Google Shape;7567;g11047e65c92_0_49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112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1"/>
        <p:cNvGrpSpPr/>
        <p:nvPr/>
      </p:nvGrpSpPr>
      <p:grpSpPr>
        <a:xfrm>
          <a:off x="0" y="0"/>
          <a:ext cx="0" cy="0"/>
          <a:chOff x="0" y="0"/>
          <a:chExt cx="0" cy="0"/>
        </a:xfrm>
      </p:grpSpPr>
      <p:sp>
        <p:nvSpPr>
          <p:cNvPr id="4982" name="Google Shape;4982;g11047e65c9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3" name="Google Shape;4983;g11047e65c9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7"/>
        <p:cNvGrpSpPr/>
        <p:nvPr/>
      </p:nvGrpSpPr>
      <p:grpSpPr>
        <a:xfrm>
          <a:off x="0" y="0"/>
          <a:ext cx="0" cy="0"/>
          <a:chOff x="0" y="0"/>
          <a:chExt cx="0" cy="0"/>
        </a:xfrm>
      </p:grpSpPr>
      <p:sp>
        <p:nvSpPr>
          <p:cNvPr id="7778" name="Google Shape;7778;g11047e65c92_0_5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9" name="Google Shape;7779;g11047e65c92_0_5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378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7"/>
        <p:cNvGrpSpPr/>
        <p:nvPr/>
      </p:nvGrpSpPr>
      <p:grpSpPr>
        <a:xfrm>
          <a:off x="0" y="0"/>
          <a:ext cx="0" cy="0"/>
          <a:chOff x="0" y="0"/>
          <a:chExt cx="0" cy="0"/>
        </a:xfrm>
      </p:grpSpPr>
      <p:sp>
        <p:nvSpPr>
          <p:cNvPr id="7778" name="Google Shape;7778;g11047e65c92_0_5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9" name="Google Shape;7779;g11047e65c92_0_5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9930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7"/>
        <p:cNvGrpSpPr/>
        <p:nvPr/>
      </p:nvGrpSpPr>
      <p:grpSpPr>
        <a:xfrm>
          <a:off x="0" y="0"/>
          <a:ext cx="0" cy="0"/>
          <a:chOff x="0" y="0"/>
          <a:chExt cx="0" cy="0"/>
        </a:xfrm>
      </p:grpSpPr>
      <p:sp>
        <p:nvSpPr>
          <p:cNvPr id="7778" name="Google Shape;7778;g11047e65c92_0_5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9" name="Google Shape;7779;g11047e65c92_0_5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2"/>
        <p:cNvGrpSpPr/>
        <p:nvPr/>
      </p:nvGrpSpPr>
      <p:grpSpPr>
        <a:xfrm>
          <a:off x="0" y="0"/>
          <a:ext cx="0" cy="0"/>
          <a:chOff x="0" y="0"/>
          <a:chExt cx="0" cy="0"/>
        </a:xfrm>
      </p:grpSpPr>
      <p:sp>
        <p:nvSpPr>
          <p:cNvPr id="6693" name="Google Shape;6693;g1104839377c_0_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4" name="Google Shape;6694;g1104839377c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5"/>
        <p:cNvGrpSpPr/>
        <p:nvPr/>
      </p:nvGrpSpPr>
      <p:grpSpPr>
        <a:xfrm>
          <a:off x="0" y="0"/>
          <a:ext cx="0" cy="0"/>
          <a:chOff x="0" y="0"/>
          <a:chExt cx="0" cy="0"/>
        </a:xfrm>
      </p:grpSpPr>
      <p:sp>
        <p:nvSpPr>
          <p:cNvPr id="8106" name="Google Shape;8106;g11047e65c92_0_58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7" name="Google Shape;8107;g11047e65c92_0_5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5"/>
        <p:cNvGrpSpPr/>
        <p:nvPr/>
      </p:nvGrpSpPr>
      <p:grpSpPr>
        <a:xfrm>
          <a:off x="0" y="0"/>
          <a:ext cx="0" cy="0"/>
          <a:chOff x="0" y="0"/>
          <a:chExt cx="0" cy="0"/>
        </a:xfrm>
      </p:grpSpPr>
      <p:sp>
        <p:nvSpPr>
          <p:cNvPr id="8106" name="Google Shape;8106;g11047e65c92_0_58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7" name="Google Shape;8107;g11047e65c92_0_5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70546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3"/>
        <p:cNvGrpSpPr/>
        <p:nvPr/>
      </p:nvGrpSpPr>
      <p:grpSpPr>
        <a:xfrm>
          <a:off x="0" y="0"/>
          <a:ext cx="0" cy="0"/>
          <a:chOff x="0" y="0"/>
          <a:chExt cx="0" cy="0"/>
        </a:xfrm>
      </p:grpSpPr>
      <p:sp>
        <p:nvSpPr>
          <p:cNvPr id="8494" name="Google Shape;8494;g11047e65c9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5" name="Google Shape;8495;g11047e65c9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3"/>
        <p:cNvGrpSpPr/>
        <p:nvPr/>
      </p:nvGrpSpPr>
      <p:grpSpPr>
        <a:xfrm>
          <a:off x="0" y="0"/>
          <a:ext cx="0" cy="0"/>
          <a:chOff x="0" y="0"/>
          <a:chExt cx="0" cy="0"/>
        </a:xfrm>
      </p:grpSpPr>
      <p:sp>
        <p:nvSpPr>
          <p:cNvPr id="8494" name="Google Shape;8494;g11047e65c9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5" name="Google Shape;8495;g11047e65c9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18707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3"/>
        <p:cNvGrpSpPr/>
        <p:nvPr/>
      </p:nvGrpSpPr>
      <p:grpSpPr>
        <a:xfrm>
          <a:off x="0" y="0"/>
          <a:ext cx="0" cy="0"/>
          <a:chOff x="0" y="0"/>
          <a:chExt cx="0" cy="0"/>
        </a:xfrm>
      </p:grpSpPr>
      <p:sp>
        <p:nvSpPr>
          <p:cNvPr id="8494" name="Google Shape;8494;g11047e65c9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5" name="Google Shape;8495;g11047e65c9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49741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3"/>
        <p:cNvGrpSpPr/>
        <p:nvPr/>
      </p:nvGrpSpPr>
      <p:grpSpPr>
        <a:xfrm>
          <a:off x="0" y="0"/>
          <a:ext cx="0" cy="0"/>
          <a:chOff x="0" y="0"/>
          <a:chExt cx="0" cy="0"/>
        </a:xfrm>
      </p:grpSpPr>
      <p:sp>
        <p:nvSpPr>
          <p:cNvPr id="8494" name="Google Shape;8494;g11047e65c9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5" name="Google Shape;8495;g11047e65c9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0866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2"/>
        <p:cNvGrpSpPr/>
        <p:nvPr/>
      </p:nvGrpSpPr>
      <p:grpSpPr>
        <a:xfrm>
          <a:off x="0" y="0"/>
          <a:ext cx="0" cy="0"/>
          <a:chOff x="0" y="0"/>
          <a:chExt cx="0" cy="0"/>
        </a:xfrm>
      </p:grpSpPr>
      <p:sp>
        <p:nvSpPr>
          <p:cNvPr id="4953" name="Google Shape;4953;g1003d90df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4" name="Google Shape;4954;g1003d90d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3"/>
        <p:cNvGrpSpPr/>
        <p:nvPr/>
      </p:nvGrpSpPr>
      <p:grpSpPr>
        <a:xfrm>
          <a:off x="0" y="0"/>
          <a:ext cx="0" cy="0"/>
          <a:chOff x="0" y="0"/>
          <a:chExt cx="0" cy="0"/>
        </a:xfrm>
      </p:grpSpPr>
      <p:sp>
        <p:nvSpPr>
          <p:cNvPr id="8494" name="Google Shape;8494;g11047e65c9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5" name="Google Shape;8495;g11047e65c9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86191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0"/>
        <p:cNvGrpSpPr/>
        <p:nvPr/>
      </p:nvGrpSpPr>
      <p:grpSpPr>
        <a:xfrm>
          <a:off x="0" y="0"/>
          <a:ext cx="0" cy="0"/>
          <a:chOff x="0" y="0"/>
          <a:chExt cx="0" cy="0"/>
        </a:xfrm>
      </p:grpSpPr>
      <p:sp>
        <p:nvSpPr>
          <p:cNvPr id="9051" name="Google Shape;9051;g10f1693cbc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2" name="Google Shape;9052;g10f1693cb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7"/>
        <p:cNvGrpSpPr/>
        <p:nvPr/>
      </p:nvGrpSpPr>
      <p:grpSpPr>
        <a:xfrm>
          <a:off x="0" y="0"/>
          <a:ext cx="0" cy="0"/>
          <a:chOff x="0" y="0"/>
          <a:chExt cx="0" cy="0"/>
        </a:xfrm>
      </p:grpSpPr>
      <p:sp>
        <p:nvSpPr>
          <p:cNvPr id="4988" name="Google Shape;4988;g10c720c946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9" name="Google Shape;4989;g10c720c946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5"/>
        <p:cNvGrpSpPr/>
        <p:nvPr/>
      </p:nvGrpSpPr>
      <p:grpSpPr>
        <a:xfrm>
          <a:off x="0" y="0"/>
          <a:ext cx="0" cy="0"/>
          <a:chOff x="0" y="0"/>
          <a:chExt cx="0" cy="0"/>
        </a:xfrm>
      </p:grpSpPr>
      <p:sp>
        <p:nvSpPr>
          <p:cNvPr id="5196" name="Google Shape;5196;g1003d90df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7" name="Google Shape;5197;g1003d90df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5"/>
        <p:cNvGrpSpPr/>
        <p:nvPr/>
      </p:nvGrpSpPr>
      <p:grpSpPr>
        <a:xfrm>
          <a:off x="0" y="0"/>
          <a:ext cx="0" cy="0"/>
          <a:chOff x="0" y="0"/>
          <a:chExt cx="0" cy="0"/>
        </a:xfrm>
      </p:grpSpPr>
      <p:sp>
        <p:nvSpPr>
          <p:cNvPr id="5196" name="Google Shape;5196;g1003d90df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7" name="Google Shape;5197;g1003d90df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7282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0"/>
        <p:cNvGrpSpPr/>
        <p:nvPr/>
      </p:nvGrpSpPr>
      <p:grpSpPr>
        <a:xfrm>
          <a:off x="0" y="0"/>
          <a:ext cx="0" cy="0"/>
          <a:chOff x="0" y="0"/>
          <a:chExt cx="0" cy="0"/>
        </a:xfrm>
      </p:grpSpPr>
      <p:sp>
        <p:nvSpPr>
          <p:cNvPr id="5331" name="Google Shape;5331;g1003d90df7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2" name="Google Shape;5332;g1003d90df7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0"/>
        <p:cNvGrpSpPr/>
        <p:nvPr/>
      </p:nvGrpSpPr>
      <p:grpSpPr>
        <a:xfrm>
          <a:off x="0" y="0"/>
          <a:ext cx="0" cy="0"/>
          <a:chOff x="0" y="0"/>
          <a:chExt cx="0" cy="0"/>
        </a:xfrm>
      </p:grpSpPr>
      <p:sp>
        <p:nvSpPr>
          <p:cNvPr id="5331" name="Google Shape;5331;g1003d90df7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2" name="Google Shape;5332;g1003d90df7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3297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3" y="2701925"/>
            <a:ext cx="9143992" cy="2441587"/>
          </a:xfrm>
          <a:custGeom>
            <a:avLst/>
            <a:gdLst/>
            <a:ahLst/>
            <a:cxnLst/>
            <a:rect l="l" t="t" r="r" b="b"/>
            <a:pathLst>
              <a:path w="227053" h="80355" extrusionOk="0">
                <a:moveTo>
                  <a:pt x="195442" y="0"/>
                </a:moveTo>
                <a:cubicBezTo>
                  <a:pt x="193206" y="0"/>
                  <a:pt x="190993" y="362"/>
                  <a:pt x="188845" y="1202"/>
                </a:cubicBezTo>
                <a:cubicBezTo>
                  <a:pt x="184509" y="2896"/>
                  <a:pt x="181126" y="6325"/>
                  <a:pt x="177878" y="9654"/>
                </a:cubicBezTo>
                <a:cubicBezTo>
                  <a:pt x="172280" y="15394"/>
                  <a:pt x="166686" y="21133"/>
                  <a:pt x="161090" y="26877"/>
                </a:cubicBezTo>
                <a:cubicBezTo>
                  <a:pt x="150965" y="37264"/>
                  <a:pt x="139212" y="48380"/>
                  <a:pt x="124708" y="48505"/>
                </a:cubicBezTo>
                <a:cubicBezTo>
                  <a:pt x="124629" y="48505"/>
                  <a:pt x="124550" y="48506"/>
                  <a:pt x="124472" y="48506"/>
                </a:cubicBezTo>
                <a:cubicBezTo>
                  <a:pt x="114982" y="48506"/>
                  <a:pt x="106238" y="43724"/>
                  <a:pt x="97581" y="39807"/>
                </a:cubicBezTo>
                <a:cubicBezTo>
                  <a:pt x="91433" y="37024"/>
                  <a:pt x="84638" y="34617"/>
                  <a:pt x="78026" y="34617"/>
                </a:cubicBezTo>
                <a:cubicBezTo>
                  <a:pt x="75250" y="34617"/>
                  <a:pt x="72506" y="35041"/>
                  <a:pt x="69856" y="36040"/>
                </a:cubicBezTo>
                <a:cubicBezTo>
                  <a:pt x="64274" y="38140"/>
                  <a:pt x="59553" y="42664"/>
                  <a:pt x="53623" y="43296"/>
                </a:cubicBezTo>
                <a:cubicBezTo>
                  <a:pt x="53132" y="43349"/>
                  <a:pt x="52647" y="43374"/>
                  <a:pt x="52168" y="43374"/>
                </a:cubicBezTo>
                <a:cubicBezTo>
                  <a:pt x="43942" y="43374"/>
                  <a:pt x="37368" y="35944"/>
                  <a:pt x="31815" y="29550"/>
                </a:cubicBezTo>
                <a:cubicBezTo>
                  <a:pt x="26084" y="22953"/>
                  <a:pt x="19808" y="16770"/>
                  <a:pt x="12793" y="11543"/>
                </a:cubicBezTo>
                <a:cubicBezTo>
                  <a:pt x="10169" y="9582"/>
                  <a:pt x="5259" y="6024"/>
                  <a:pt x="0" y="3253"/>
                </a:cubicBezTo>
                <a:lnTo>
                  <a:pt x="0" y="80354"/>
                </a:lnTo>
                <a:lnTo>
                  <a:pt x="227052" y="80354"/>
                </a:lnTo>
                <a:lnTo>
                  <a:pt x="227052" y="13952"/>
                </a:lnTo>
                <a:cubicBezTo>
                  <a:pt x="222861" y="11196"/>
                  <a:pt x="218566" y="8599"/>
                  <a:pt x="214182" y="6164"/>
                </a:cubicBezTo>
                <a:cubicBezTo>
                  <a:pt x="208414" y="2961"/>
                  <a:pt x="201836" y="0"/>
                  <a:pt x="195442" y="0"/>
                </a:cubicBezTo>
                <a:close/>
              </a:path>
            </a:pathLst>
          </a:custGeom>
          <a:solidFill>
            <a:srgbClr val="EF9F9C">
              <a:alpha val="4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subTitle" idx="1"/>
          </p:nvPr>
        </p:nvSpPr>
        <p:spPr>
          <a:xfrm rot="-637">
            <a:off x="2144373" y="2523296"/>
            <a:ext cx="48552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txBox="1">
            <a:spLocks noGrp="1"/>
          </p:cNvSpPr>
          <p:nvPr>
            <p:ph type="ctrTitle"/>
          </p:nvPr>
        </p:nvSpPr>
        <p:spPr>
          <a:xfrm>
            <a:off x="1020600" y="540000"/>
            <a:ext cx="7102800" cy="2143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91919"/>
              </a:buClr>
              <a:buSzPts val="5200"/>
              <a:buNone/>
              <a:defRPr sz="63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3" name="Google Shape;13;p2"/>
          <p:cNvGrpSpPr/>
          <p:nvPr/>
        </p:nvGrpSpPr>
        <p:grpSpPr>
          <a:xfrm>
            <a:off x="317478" y="374347"/>
            <a:ext cx="7985241" cy="4113813"/>
            <a:chOff x="317478" y="374347"/>
            <a:chExt cx="7985241" cy="4113813"/>
          </a:xfrm>
        </p:grpSpPr>
        <p:grpSp>
          <p:nvGrpSpPr>
            <p:cNvPr id="14" name="Google Shape;14;p2"/>
            <p:cNvGrpSpPr/>
            <p:nvPr/>
          </p:nvGrpSpPr>
          <p:grpSpPr>
            <a:xfrm>
              <a:off x="8041453" y="1760222"/>
              <a:ext cx="139138" cy="127771"/>
              <a:chOff x="585175" y="1520600"/>
              <a:chExt cx="54425" cy="49975"/>
            </a:xfrm>
          </p:grpSpPr>
          <p:sp>
            <p:nvSpPr>
              <p:cNvPr id="15" name="Google Shape;15;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8240319" y="2088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015119" y="29662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468844" y="33926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856544" y="28110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06594" y="3802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808119" y="4425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048969" y="3455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079819" y="884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165444" y="407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963744" y="469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042044" y="2025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56619" y="1433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180044" y="753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2"/>
            <p:cNvGrpSpPr/>
            <p:nvPr/>
          </p:nvGrpSpPr>
          <p:grpSpPr>
            <a:xfrm>
              <a:off x="8159478" y="625322"/>
              <a:ext cx="139138" cy="127771"/>
              <a:chOff x="585175" y="1520600"/>
              <a:chExt cx="54425" cy="49975"/>
            </a:xfrm>
          </p:grpSpPr>
          <p:sp>
            <p:nvSpPr>
              <p:cNvPr id="34" name="Google Shape;34;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5429628" y="476110"/>
              <a:ext cx="139138" cy="127771"/>
              <a:chOff x="585175" y="1520600"/>
              <a:chExt cx="54425" cy="49975"/>
            </a:xfrm>
          </p:grpSpPr>
          <p:sp>
            <p:nvSpPr>
              <p:cNvPr id="40" name="Google Shape;40;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2"/>
            <p:cNvGrpSpPr/>
            <p:nvPr/>
          </p:nvGrpSpPr>
          <p:grpSpPr>
            <a:xfrm>
              <a:off x="3151578" y="374347"/>
              <a:ext cx="139138" cy="127771"/>
              <a:chOff x="585175" y="1520600"/>
              <a:chExt cx="54425" cy="49975"/>
            </a:xfrm>
          </p:grpSpPr>
          <p:sp>
            <p:nvSpPr>
              <p:cNvPr id="46" name="Google Shape;46;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2"/>
            <p:cNvGrpSpPr/>
            <p:nvPr/>
          </p:nvGrpSpPr>
          <p:grpSpPr>
            <a:xfrm>
              <a:off x="937153" y="531822"/>
              <a:ext cx="139138" cy="127771"/>
              <a:chOff x="585175" y="1520600"/>
              <a:chExt cx="54425" cy="49975"/>
            </a:xfrm>
          </p:grpSpPr>
          <p:sp>
            <p:nvSpPr>
              <p:cNvPr id="52" name="Google Shape;52;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a:off x="317478" y="1123597"/>
              <a:ext cx="139138" cy="127771"/>
              <a:chOff x="585175" y="1520600"/>
              <a:chExt cx="54425" cy="49975"/>
            </a:xfrm>
          </p:grpSpPr>
          <p:sp>
            <p:nvSpPr>
              <p:cNvPr id="58" name="Google Shape;58;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a:off x="1076303" y="1670822"/>
              <a:ext cx="139138" cy="127771"/>
              <a:chOff x="585175" y="1520600"/>
              <a:chExt cx="54425" cy="49975"/>
            </a:xfrm>
          </p:grpSpPr>
          <p:sp>
            <p:nvSpPr>
              <p:cNvPr id="64" name="Google Shape;64;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2"/>
            <p:cNvGrpSpPr/>
            <p:nvPr/>
          </p:nvGrpSpPr>
          <p:grpSpPr>
            <a:xfrm>
              <a:off x="1610828" y="2873472"/>
              <a:ext cx="139138" cy="127771"/>
              <a:chOff x="585175" y="1520600"/>
              <a:chExt cx="54425" cy="49975"/>
            </a:xfrm>
          </p:grpSpPr>
          <p:sp>
            <p:nvSpPr>
              <p:cNvPr id="70" name="Google Shape;70;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2"/>
            <p:cNvGrpSpPr/>
            <p:nvPr/>
          </p:nvGrpSpPr>
          <p:grpSpPr>
            <a:xfrm>
              <a:off x="580853" y="3897947"/>
              <a:ext cx="139138" cy="127771"/>
              <a:chOff x="585175" y="1520600"/>
              <a:chExt cx="54425" cy="49975"/>
            </a:xfrm>
          </p:grpSpPr>
          <p:sp>
            <p:nvSpPr>
              <p:cNvPr id="76" name="Google Shape;76;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2"/>
            <p:cNvGrpSpPr/>
            <p:nvPr/>
          </p:nvGrpSpPr>
          <p:grpSpPr>
            <a:xfrm>
              <a:off x="2329703" y="3192972"/>
              <a:ext cx="139138" cy="127771"/>
              <a:chOff x="585175" y="1520600"/>
              <a:chExt cx="54425" cy="49975"/>
            </a:xfrm>
          </p:grpSpPr>
          <p:sp>
            <p:nvSpPr>
              <p:cNvPr id="82" name="Google Shape;82;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4843178" y="3001247"/>
              <a:ext cx="139138" cy="127771"/>
              <a:chOff x="585175" y="1520600"/>
              <a:chExt cx="54425" cy="49975"/>
            </a:xfrm>
          </p:grpSpPr>
          <p:sp>
            <p:nvSpPr>
              <p:cNvPr id="88" name="Google Shape;88;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2"/>
            <p:cNvGrpSpPr/>
            <p:nvPr/>
          </p:nvGrpSpPr>
          <p:grpSpPr>
            <a:xfrm>
              <a:off x="6812903" y="3264847"/>
              <a:ext cx="139138" cy="127771"/>
              <a:chOff x="585175" y="1520600"/>
              <a:chExt cx="54425" cy="49975"/>
            </a:xfrm>
          </p:grpSpPr>
          <p:sp>
            <p:nvSpPr>
              <p:cNvPr id="94" name="Google Shape;94;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058"/>
        <p:cNvGrpSpPr/>
        <p:nvPr/>
      </p:nvGrpSpPr>
      <p:grpSpPr>
        <a:xfrm>
          <a:off x="0" y="0"/>
          <a:ext cx="0" cy="0"/>
          <a:chOff x="0" y="0"/>
          <a:chExt cx="0" cy="0"/>
        </a:xfrm>
      </p:grpSpPr>
      <p:sp>
        <p:nvSpPr>
          <p:cNvPr id="1059" name="Google Shape;1059;p13"/>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3"/>
          <p:cNvSpPr txBox="1">
            <a:spLocks noGrp="1"/>
          </p:cNvSpPr>
          <p:nvPr>
            <p:ph type="title" hasCustomPrompt="1"/>
          </p:nvPr>
        </p:nvSpPr>
        <p:spPr>
          <a:xfrm rot="1973">
            <a:off x="1365600" y="1256280"/>
            <a:ext cx="1045200" cy="560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2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61" name="Google Shape;1061;p13"/>
          <p:cNvSpPr txBox="1">
            <a:spLocks noGrp="1"/>
          </p:cNvSpPr>
          <p:nvPr>
            <p:ph type="title" idx="2"/>
          </p:nvPr>
        </p:nvSpPr>
        <p:spPr>
          <a:xfrm>
            <a:off x="720000" y="1828454"/>
            <a:ext cx="2336400" cy="527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62" name="Google Shape;1062;p13"/>
          <p:cNvSpPr txBox="1">
            <a:spLocks noGrp="1"/>
          </p:cNvSpPr>
          <p:nvPr>
            <p:ph type="subTitle" idx="1"/>
          </p:nvPr>
        </p:nvSpPr>
        <p:spPr>
          <a:xfrm>
            <a:off x="720000" y="2165590"/>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63" name="Google Shape;1063;p13"/>
          <p:cNvSpPr txBox="1">
            <a:spLocks noGrp="1"/>
          </p:cNvSpPr>
          <p:nvPr>
            <p:ph type="title" idx="3" hasCustomPrompt="1"/>
          </p:nvPr>
        </p:nvSpPr>
        <p:spPr>
          <a:xfrm rot="1973">
            <a:off x="4049400" y="1256280"/>
            <a:ext cx="1045200" cy="560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2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64" name="Google Shape;1064;p13"/>
          <p:cNvSpPr txBox="1">
            <a:spLocks noGrp="1"/>
          </p:cNvSpPr>
          <p:nvPr>
            <p:ph type="title" idx="4"/>
          </p:nvPr>
        </p:nvSpPr>
        <p:spPr>
          <a:xfrm>
            <a:off x="3403800" y="1828454"/>
            <a:ext cx="2336400" cy="527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65" name="Google Shape;1065;p13"/>
          <p:cNvSpPr txBox="1">
            <a:spLocks noGrp="1"/>
          </p:cNvSpPr>
          <p:nvPr>
            <p:ph type="subTitle" idx="5"/>
          </p:nvPr>
        </p:nvSpPr>
        <p:spPr>
          <a:xfrm>
            <a:off x="3403800" y="2165590"/>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66" name="Google Shape;1066;p13"/>
          <p:cNvSpPr txBox="1">
            <a:spLocks noGrp="1"/>
          </p:cNvSpPr>
          <p:nvPr>
            <p:ph type="title" idx="6" hasCustomPrompt="1"/>
          </p:nvPr>
        </p:nvSpPr>
        <p:spPr>
          <a:xfrm rot="1973">
            <a:off x="6733200" y="1256280"/>
            <a:ext cx="1045200" cy="560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2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67" name="Google Shape;1067;p13"/>
          <p:cNvSpPr txBox="1">
            <a:spLocks noGrp="1"/>
          </p:cNvSpPr>
          <p:nvPr>
            <p:ph type="title" idx="7"/>
          </p:nvPr>
        </p:nvSpPr>
        <p:spPr>
          <a:xfrm>
            <a:off x="6087600" y="1828454"/>
            <a:ext cx="2336400" cy="527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68" name="Google Shape;1068;p13"/>
          <p:cNvSpPr txBox="1">
            <a:spLocks noGrp="1"/>
          </p:cNvSpPr>
          <p:nvPr>
            <p:ph type="subTitle" idx="8"/>
          </p:nvPr>
        </p:nvSpPr>
        <p:spPr>
          <a:xfrm>
            <a:off x="6087600" y="2165590"/>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69" name="Google Shape;1069;p13"/>
          <p:cNvSpPr txBox="1">
            <a:spLocks noGrp="1"/>
          </p:cNvSpPr>
          <p:nvPr>
            <p:ph type="title" idx="9" hasCustomPrompt="1"/>
          </p:nvPr>
        </p:nvSpPr>
        <p:spPr>
          <a:xfrm rot="1973">
            <a:off x="1365600" y="3091480"/>
            <a:ext cx="1045200" cy="560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2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70" name="Google Shape;1070;p13"/>
          <p:cNvSpPr txBox="1">
            <a:spLocks noGrp="1"/>
          </p:cNvSpPr>
          <p:nvPr>
            <p:ph type="title" idx="13"/>
          </p:nvPr>
        </p:nvSpPr>
        <p:spPr>
          <a:xfrm>
            <a:off x="720000" y="3663654"/>
            <a:ext cx="2336400" cy="527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71" name="Google Shape;1071;p13"/>
          <p:cNvSpPr txBox="1">
            <a:spLocks noGrp="1"/>
          </p:cNvSpPr>
          <p:nvPr>
            <p:ph type="subTitle" idx="14"/>
          </p:nvPr>
        </p:nvSpPr>
        <p:spPr>
          <a:xfrm>
            <a:off x="720000" y="4000790"/>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72" name="Google Shape;1072;p13"/>
          <p:cNvSpPr txBox="1">
            <a:spLocks noGrp="1"/>
          </p:cNvSpPr>
          <p:nvPr>
            <p:ph type="title" idx="15" hasCustomPrompt="1"/>
          </p:nvPr>
        </p:nvSpPr>
        <p:spPr>
          <a:xfrm rot="1973">
            <a:off x="4049400" y="3091480"/>
            <a:ext cx="1045200" cy="560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2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73" name="Google Shape;1073;p13"/>
          <p:cNvSpPr txBox="1">
            <a:spLocks noGrp="1"/>
          </p:cNvSpPr>
          <p:nvPr>
            <p:ph type="title" idx="16"/>
          </p:nvPr>
        </p:nvSpPr>
        <p:spPr>
          <a:xfrm>
            <a:off x="3403800" y="3663654"/>
            <a:ext cx="2336400" cy="527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74" name="Google Shape;1074;p13"/>
          <p:cNvSpPr txBox="1">
            <a:spLocks noGrp="1"/>
          </p:cNvSpPr>
          <p:nvPr>
            <p:ph type="subTitle" idx="17"/>
          </p:nvPr>
        </p:nvSpPr>
        <p:spPr>
          <a:xfrm>
            <a:off x="3403800" y="4000790"/>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75" name="Google Shape;1075;p13"/>
          <p:cNvSpPr txBox="1">
            <a:spLocks noGrp="1"/>
          </p:cNvSpPr>
          <p:nvPr>
            <p:ph type="title" idx="18" hasCustomPrompt="1"/>
          </p:nvPr>
        </p:nvSpPr>
        <p:spPr>
          <a:xfrm rot="1973">
            <a:off x="6733200" y="3091480"/>
            <a:ext cx="1045200" cy="560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2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76" name="Google Shape;1076;p13"/>
          <p:cNvSpPr txBox="1">
            <a:spLocks noGrp="1"/>
          </p:cNvSpPr>
          <p:nvPr>
            <p:ph type="title" idx="19"/>
          </p:nvPr>
        </p:nvSpPr>
        <p:spPr>
          <a:xfrm>
            <a:off x="6087600" y="3663654"/>
            <a:ext cx="2336400" cy="527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77" name="Google Shape;1077;p13"/>
          <p:cNvSpPr txBox="1">
            <a:spLocks noGrp="1"/>
          </p:cNvSpPr>
          <p:nvPr>
            <p:ph type="subTitle" idx="20"/>
          </p:nvPr>
        </p:nvSpPr>
        <p:spPr>
          <a:xfrm>
            <a:off x="6087600" y="4000790"/>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078" name="Google Shape;1078;p13"/>
          <p:cNvGrpSpPr/>
          <p:nvPr/>
        </p:nvGrpSpPr>
        <p:grpSpPr>
          <a:xfrm>
            <a:off x="360457" y="393185"/>
            <a:ext cx="8435584" cy="3860576"/>
            <a:chOff x="360457" y="393185"/>
            <a:chExt cx="8435584" cy="3860576"/>
          </a:xfrm>
        </p:grpSpPr>
        <p:grpSp>
          <p:nvGrpSpPr>
            <p:cNvPr id="1079" name="Google Shape;1079;p13"/>
            <p:cNvGrpSpPr/>
            <p:nvPr/>
          </p:nvGrpSpPr>
          <p:grpSpPr>
            <a:xfrm>
              <a:off x="719996" y="3256079"/>
              <a:ext cx="564135" cy="256951"/>
              <a:chOff x="700250" y="1477300"/>
              <a:chExt cx="309675" cy="141050"/>
            </a:xfrm>
          </p:grpSpPr>
          <p:sp>
            <p:nvSpPr>
              <p:cNvPr id="1080" name="Google Shape;1080;p13"/>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3"/>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3"/>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3"/>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4" name="Google Shape;1084;p13"/>
            <p:cNvGrpSpPr/>
            <p:nvPr/>
          </p:nvGrpSpPr>
          <p:grpSpPr>
            <a:xfrm>
              <a:off x="2917253" y="3727622"/>
              <a:ext cx="139138" cy="127771"/>
              <a:chOff x="585175" y="1520600"/>
              <a:chExt cx="54425" cy="49975"/>
            </a:xfrm>
          </p:grpSpPr>
          <p:sp>
            <p:nvSpPr>
              <p:cNvPr id="1085" name="Google Shape;1085;p1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0" name="Google Shape;1090;p13"/>
            <p:cNvSpPr/>
            <p:nvPr/>
          </p:nvSpPr>
          <p:spPr>
            <a:xfrm>
              <a:off x="7715994" y="5939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1" name="Google Shape;1091;p13"/>
            <p:cNvGrpSpPr/>
            <p:nvPr/>
          </p:nvGrpSpPr>
          <p:grpSpPr>
            <a:xfrm>
              <a:off x="5725296" y="1408004"/>
              <a:ext cx="564135" cy="256951"/>
              <a:chOff x="700250" y="1477300"/>
              <a:chExt cx="309675" cy="141050"/>
            </a:xfrm>
          </p:grpSpPr>
          <p:sp>
            <p:nvSpPr>
              <p:cNvPr id="1092" name="Google Shape;1092;p13"/>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3"/>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3"/>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3"/>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6" name="Google Shape;1096;p13"/>
            <p:cNvGrpSpPr/>
            <p:nvPr/>
          </p:nvGrpSpPr>
          <p:grpSpPr>
            <a:xfrm>
              <a:off x="3369053" y="1472585"/>
              <a:ext cx="139138" cy="127771"/>
              <a:chOff x="585175" y="1520600"/>
              <a:chExt cx="54425" cy="49975"/>
            </a:xfrm>
          </p:grpSpPr>
          <p:sp>
            <p:nvSpPr>
              <p:cNvPr id="1097" name="Google Shape;1097;p1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 name="Google Shape;1102;p13"/>
            <p:cNvGrpSpPr/>
            <p:nvPr/>
          </p:nvGrpSpPr>
          <p:grpSpPr>
            <a:xfrm>
              <a:off x="422853" y="2089810"/>
              <a:ext cx="139138" cy="127771"/>
              <a:chOff x="585175" y="1520600"/>
              <a:chExt cx="54425" cy="49975"/>
            </a:xfrm>
          </p:grpSpPr>
          <p:sp>
            <p:nvSpPr>
              <p:cNvPr id="1103" name="Google Shape;1103;p1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13"/>
            <p:cNvGrpSpPr/>
            <p:nvPr/>
          </p:nvGrpSpPr>
          <p:grpSpPr>
            <a:xfrm>
              <a:off x="5653453" y="3010110"/>
              <a:ext cx="139138" cy="127771"/>
              <a:chOff x="585175" y="1520600"/>
              <a:chExt cx="54425" cy="49975"/>
            </a:xfrm>
          </p:grpSpPr>
          <p:sp>
            <p:nvSpPr>
              <p:cNvPr id="1109" name="Google Shape;1109;p1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4" name="Google Shape;1114;p13"/>
            <p:cNvGrpSpPr/>
            <p:nvPr/>
          </p:nvGrpSpPr>
          <p:grpSpPr>
            <a:xfrm>
              <a:off x="6251603" y="3385260"/>
              <a:ext cx="139138" cy="127771"/>
              <a:chOff x="585175" y="1520600"/>
              <a:chExt cx="54425" cy="49975"/>
            </a:xfrm>
          </p:grpSpPr>
          <p:sp>
            <p:nvSpPr>
              <p:cNvPr id="1115" name="Google Shape;1115;p1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 name="Google Shape;1120;p13"/>
            <p:cNvGrpSpPr/>
            <p:nvPr/>
          </p:nvGrpSpPr>
          <p:grpSpPr>
            <a:xfrm>
              <a:off x="6448853" y="393185"/>
              <a:ext cx="139138" cy="127771"/>
              <a:chOff x="585175" y="1520600"/>
              <a:chExt cx="54425" cy="49975"/>
            </a:xfrm>
          </p:grpSpPr>
          <p:sp>
            <p:nvSpPr>
              <p:cNvPr id="1121" name="Google Shape;1121;p1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6" name="Google Shape;1126;p13"/>
            <p:cNvGrpSpPr/>
            <p:nvPr/>
          </p:nvGrpSpPr>
          <p:grpSpPr>
            <a:xfrm>
              <a:off x="7893303" y="864060"/>
              <a:ext cx="139138" cy="127771"/>
              <a:chOff x="585175" y="1520600"/>
              <a:chExt cx="54425" cy="49975"/>
            </a:xfrm>
          </p:grpSpPr>
          <p:sp>
            <p:nvSpPr>
              <p:cNvPr id="1127" name="Google Shape;1127;p1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2" name="Google Shape;1132;p13"/>
            <p:cNvGrpSpPr/>
            <p:nvPr/>
          </p:nvGrpSpPr>
          <p:grpSpPr>
            <a:xfrm>
              <a:off x="8656903" y="2302160"/>
              <a:ext cx="139138" cy="127771"/>
              <a:chOff x="585175" y="1520600"/>
              <a:chExt cx="54425" cy="49975"/>
            </a:xfrm>
          </p:grpSpPr>
          <p:sp>
            <p:nvSpPr>
              <p:cNvPr id="1133" name="Google Shape;1133;p1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 name="Google Shape;1138;p13"/>
            <p:cNvGrpSpPr/>
            <p:nvPr/>
          </p:nvGrpSpPr>
          <p:grpSpPr>
            <a:xfrm>
              <a:off x="8354428" y="3428460"/>
              <a:ext cx="139138" cy="127771"/>
              <a:chOff x="585175" y="1520600"/>
              <a:chExt cx="54425" cy="49975"/>
            </a:xfrm>
          </p:grpSpPr>
          <p:sp>
            <p:nvSpPr>
              <p:cNvPr id="1139" name="Google Shape;1139;p1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4" name="Google Shape;1144;p13"/>
            <p:cNvSpPr/>
            <p:nvPr/>
          </p:nvSpPr>
          <p:spPr>
            <a:xfrm>
              <a:off x="6131544" y="6563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3"/>
            <p:cNvSpPr/>
            <p:nvPr/>
          </p:nvSpPr>
          <p:spPr>
            <a:xfrm>
              <a:off x="5927919" y="26798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3"/>
            <p:cNvSpPr/>
            <p:nvPr/>
          </p:nvSpPr>
          <p:spPr>
            <a:xfrm>
              <a:off x="6087607" y="37013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3"/>
            <p:cNvSpPr/>
            <p:nvPr/>
          </p:nvSpPr>
          <p:spPr>
            <a:xfrm>
              <a:off x="6231707" y="3091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3"/>
            <p:cNvSpPr/>
            <p:nvPr/>
          </p:nvSpPr>
          <p:spPr>
            <a:xfrm>
              <a:off x="5372657" y="32560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3"/>
            <p:cNvSpPr/>
            <p:nvPr/>
          </p:nvSpPr>
          <p:spPr>
            <a:xfrm>
              <a:off x="3105444" y="13152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3"/>
            <p:cNvSpPr/>
            <p:nvPr/>
          </p:nvSpPr>
          <p:spPr>
            <a:xfrm>
              <a:off x="2955619" y="1766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3"/>
            <p:cNvSpPr/>
            <p:nvPr/>
          </p:nvSpPr>
          <p:spPr>
            <a:xfrm>
              <a:off x="3267419" y="2061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3"/>
            <p:cNvSpPr/>
            <p:nvPr/>
          </p:nvSpPr>
          <p:spPr>
            <a:xfrm>
              <a:off x="3105432" y="33533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3"/>
            <p:cNvSpPr/>
            <p:nvPr/>
          </p:nvSpPr>
          <p:spPr>
            <a:xfrm>
              <a:off x="2628182" y="3010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3"/>
            <p:cNvSpPr/>
            <p:nvPr/>
          </p:nvSpPr>
          <p:spPr>
            <a:xfrm>
              <a:off x="3608132" y="29787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5" name="Google Shape;1155;p13"/>
            <p:cNvGrpSpPr/>
            <p:nvPr/>
          </p:nvGrpSpPr>
          <p:grpSpPr>
            <a:xfrm>
              <a:off x="3403803" y="3307785"/>
              <a:ext cx="139138" cy="127771"/>
              <a:chOff x="585175" y="1520600"/>
              <a:chExt cx="54425" cy="49975"/>
            </a:xfrm>
          </p:grpSpPr>
          <p:sp>
            <p:nvSpPr>
              <p:cNvPr id="1156" name="Google Shape;1156;p1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1" name="Google Shape;1161;p13"/>
            <p:cNvSpPr/>
            <p:nvPr/>
          </p:nvSpPr>
          <p:spPr>
            <a:xfrm>
              <a:off x="3205032" y="41913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3"/>
            <p:cNvSpPr/>
            <p:nvPr/>
          </p:nvSpPr>
          <p:spPr>
            <a:xfrm>
              <a:off x="608807" y="17545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3"/>
            <p:cNvSpPr/>
            <p:nvPr/>
          </p:nvSpPr>
          <p:spPr>
            <a:xfrm>
              <a:off x="360457" y="1255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3"/>
            <p:cNvSpPr/>
            <p:nvPr/>
          </p:nvSpPr>
          <p:spPr>
            <a:xfrm>
              <a:off x="422857" y="28849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3"/>
            <p:cNvSpPr/>
            <p:nvPr/>
          </p:nvSpPr>
          <p:spPr>
            <a:xfrm>
              <a:off x="8173307" y="31847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3"/>
            <p:cNvSpPr/>
            <p:nvPr/>
          </p:nvSpPr>
          <p:spPr>
            <a:xfrm>
              <a:off x="8542382" y="28849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3"/>
            <p:cNvSpPr/>
            <p:nvPr/>
          </p:nvSpPr>
          <p:spPr>
            <a:xfrm>
              <a:off x="8493582" y="38963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3"/>
            <p:cNvSpPr/>
            <p:nvPr/>
          </p:nvSpPr>
          <p:spPr>
            <a:xfrm>
              <a:off x="8695282" y="1816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3"/>
            <p:cNvSpPr/>
            <p:nvPr/>
          </p:nvSpPr>
          <p:spPr>
            <a:xfrm>
              <a:off x="8493582" y="1255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3"/>
            <p:cNvSpPr/>
            <p:nvPr/>
          </p:nvSpPr>
          <p:spPr>
            <a:xfrm>
              <a:off x="5541032" y="4585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3"/>
            <p:cNvSpPr/>
            <p:nvPr/>
          </p:nvSpPr>
          <p:spPr>
            <a:xfrm>
              <a:off x="5310257" y="8016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2" name="Google Shape;1172;p13"/>
          <p:cNvSpPr txBox="1">
            <a:spLocks noGrp="1"/>
          </p:cNvSpPr>
          <p:nvPr>
            <p:ph type="title" idx="21"/>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173"/>
        <p:cNvGrpSpPr/>
        <p:nvPr/>
      </p:nvGrpSpPr>
      <p:grpSpPr>
        <a:xfrm>
          <a:off x="0" y="0"/>
          <a:ext cx="0" cy="0"/>
          <a:chOff x="0" y="0"/>
          <a:chExt cx="0" cy="0"/>
        </a:xfrm>
      </p:grpSpPr>
      <p:sp>
        <p:nvSpPr>
          <p:cNvPr id="1174" name="Google Shape;1174;p14"/>
          <p:cNvSpPr/>
          <p:nvPr/>
        </p:nvSpPr>
        <p:spPr>
          <a:xfrm>
            <a:off x="235238" y="258425"/>
            <a:ext cx="8673300" cy="4626600"/>
          </a:xfrm>
          <a:prstGeom prst="rect">
            <a:avLst/>
          </a:pr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4"/>
          <p:cNvSpPr txBox="1">
            <a:spLocks noGrp="1"/>
          </p:cNvSpPr>
          <p:nvPr>
            <p:ph type="title"/>
          </p:nvPr>
        </p:nvSpPr>
        <p:spPr>
          <a:xfrm rot="-985">
            <a:off x="720000" y="3248758"/>
            <a:ext cx="3140100" cy="60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76" name="Google Shape;1176;p14"/>
          <p:cNvSpPr txBox="1">
            <a:spLocks noGrp="1"/>
          </p:cNvSpPr>
          <p:nvPr>
            <p:ph type="subTitle" idx="1"/>
          </p:nvPr>
        </p:nvSpPr>
        <p:spPr>
          <a:xfrm>
            <a:off x="720125" y="1289788"/>
            <a:ext cx="3479700" cy="201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grpSp>
        <p:nvGrpSpPr>
          <p:cNvPr id="1177" name="Google Shape;1177;p14"/>
          <p:cNvGrpSpPr/>
          <p:nvPr/>
        </p:nvGrpSpPr>
        <p:grpSpPr>
          <a:xfrm>
            <a:off x="357703" y="413698"/>
            <a:ext cx="8395416" cy="4307600"/>
            <a:chOff x="357703" y="413698"/>
            <a:chExt cx="8395416" cy="4307600"/>
          </a:xfrm>
        </p:grpSpPr>
        <p:grpSp>
          <p:nvGrpSpPr>
            <p:cNvPr id="1178" name="Google Shape;1178;p14"/>
            <p:cNvGrpSpPr/>
            <p:nvPr/>
          </p:nvGrpSpPr>
          <p:grpSpPr>
            <a:xfrm>
              <a:off x="7859871" y="539992"/>
              <a:ext cx="564135" cy="256951"/>
              <a:chOff x="700250" y="1477300"/>
              <a:chExt cx="309675" cy="141050"/>
            </a:xfrm>
          </p:grpSpPr>
          <p:sp>
            <p:nvSpPr>
              <p:cNvPr id="1179" name="Google Shape;1179;p14"/>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4"/>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4"/>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4"/>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3" name="Google Shape;1183;p14"/>
            <p:cNvGrpSpPr/>
            <p:nvPr/>
          </p:nvGrpSpPr>
          <p:grpSpPr>
            <a:xfrm>
              <a:off x="4135328" y="1982910"/>
              <a:ext cx="139138" cy="127771"/>
              <a:chOff x="585175" y="1520600"/>
              <a:chExt cx="54425" cy="49975"/>
            </a:xfrm>
          </p:grpSpPr>
          <p:sp>
            <p:nvSpPr>
              <p:cNvPr id="1184" name="Google Shape;1184;p1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9" name="Google Shape;1189;p14"/>
            <p:cNvSpPr/>
            <p:nvPr/>
          </p:nvSpPr>
          <p:spPr>
            <a:xfrm>
              <a:off x="4334194" y="23108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0" name="Google Shape;1190;p14"/>
            <p:cNvGrpSpPr/>
            <p:nvPr/>
          </p:nvGrpSpPr>
          <p:grpSpPr>
            <a:xfrm>
              <a:off x="720121" y="4346542"/>
              <a:ext cx="564135" cy="256951"/>
              <a:chOff x="700250" y="1477300"/>
              <a:chExt cx="309675" cy="141050"/>
            </a:xfrm>
          </p:grpSpPr>
          <p:sp>
            <p:nvSpPr>
              <p:cNvPr id="1191" name="Google Shape;1191;p14"/>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4"/>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4"/>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4"/>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14"/>
            <p:cNvGrpSpPr/>
            <p:nvPr/>
          </p:nvGrpSpPr>
          <p:grpSpPr>
            <a:xfrm>
              <a:off x="7546053" y="796960"/>
              <a:ext cx="139138" cy="127771"/>
              <a:chOff x="585175" y="1520600"/>
              <a:chExt cx="54425" cy="49975"/>
            </a:xfrm>
          </p:grpSpPr>
          <p:sp>
            <p:nvSpPr>
              <p:cNvPr id="1196" name="Google Shape;1196;p1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14"/>
            <p:cNvGrpSpPr/>
            <p:nvPr/>
          </p:nvGrpSpPr>
          <p:grpSpPr>
            <a:xfrm>
              <a:off x="8589953" y="1216935"/>
              <a:ext cx="139138" cy="127771"/>
              <a:chOff x="585175" y="1520600"/>
              <a:chExt cx="54425" cy="49975"/>
            </a:xfrm>
          </p:grpSpPr>
          <p:sp>
            <p:nvSpPr>
              <p:cNvPr id="1202" name="Google Shape;1202;p1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14"/>
            <p:cNvGrpSpPr/>
            <p:nvPr/>
          </p:nvGrpSpPr>
          <p:grpSpPr>
            <a:xfrm>
              <a:off x="8354428" y="2278172"/>
              <a:ext cx="139138" cy="127771"/>
              <a:chOff x="585175" y="1520600"/>
              <a:chExt cx="54425" cy="49975"/>
            </a:xfrm>
          </p:grpSpPr>
          <p:sp>
            <p:nvSpPr>
              <p:cNvPr id="1208" name="Google Shape;1208;p1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14"/>
            <p:cNvGrpSpPr/>
            <p:nvPr/>
          </p:nvGrpSpPr>
          <p:grpSpPr>
            <a:xfrm>
              <a:off x="5096453" y="973697"/>
              <a:ext cx="139138" cy="127771"/>
              <a:chOff x="585175" y="1520600"/>
              <a:chExt cx="54425" cy="49975"/>
            </a:xfrm>
          </p:grpSpPr>
          <p:sp>
            <p:nvSpPr>
              <p:cNvPr id="1214" name="Google Shape;1214;p1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219;p14"/>
            <p:cNvGrpSpPr/>
            <p:nvPr/>
          </p:nvGrpSpPr>
          <p:grpSpPr>
            <a:xfrm>
              <a:off x="6114578" y="476110"/>
              <a:ext cx="139138" cy="127771"/>
              <a:chOff x="585175" y="1520600"/>
              <a:chExt cx="54425" cy="49975"/>
            </a:xfrm>
          </p:grpSpPr>
          <p:sp>
            <p:nvSpPr>
              <p:cNvPr id="1220" name="Google Shape;1220;p1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5" name="Google Shape;1225;p14"/>
            <p:cNvGrpSpPr/>
            <p:nvPr/>
          </p:nvGrpSpPr>
          <p:grpSpPr>
            <a:xfrm>
              <a:off x="4396603" y="730635"/>
              <a:ext cx="139138" cy="127771"/>
              <a:chOff x="585175" y="1520600"/>
              <a:chExt cx="54425" cy="49975"/>
            </a:xfrm>
          </p:grpSpPr>
          <p:sp>
            <p:nvSpPr>
              <p:cNvPr id="1226" name="Google Shape;1226;p1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1" name="Google Shape;1231;p14"/>
            <p:cNvGrpSpPr/>
            <p:nvPr/>
          </p:nvGrpSpPr>
          <p:grpSpPr>
            <a:xfrm>
              <a:off x="3219403" y="540010"/>
              <a:ext cx="139138" cy="127771"/>
              <a:chOff x="585175" y="1520600"/>
              <a:chExt cx="54425" cy="49975"/>
            </a:xfrm>
          </p:grpSpPr>
          <p:sp>
            <p:nvSpPr>
              <p:cNvPr id="1232" name="Google Shape;1232;p1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7" name="Google Shape;1237;p14"/>
            <p:cNvGrpSpPr/>
            <p:nvPr/>
          </p:nvGrpSpPr>
          <p:grpSpPr>
            <a:xfrm>
              <a:off x="2390403" y="973710"/>
              <a:ext cx="139138" cy="127771"/>
              <a:chOff x="585175" y="1520600"/>
              <a:chExt cx="54425" cy="49975"/>
            </a:xfrm>
          </p:grpSpPr>
          <p:sp>
            <p:nvSpPr>
              <p:cNvPr id="1238" name="Google Shape;1238;p1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3" name="Google Shape;1243;p14"/>
            <p:cNvGrpSpPr/>
            <p:nvPr/>
          </p:nvGrpSpPr>
          <p:grpSpPr>
            <a:xfrm>
              <a:off x="1811353" y="730635"/>
              <a:ext cx="139138" cy="127771"/>
              <a:chOff x="585175" y="1520600"/>
              <a:chExt cx="54425" cy="49975"/>
            </a:xfrm>
          </p:grpSpPr>
          <p:sp>
            <p:nvSpPr>
              <p:cNvPr id="1244" name="Google Shape;1244;p1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9" name="Google Shape;1249;p14"/>
            <p:cNvGrpSpPr/>
            <p:nvPr/>
          </p:nvGrpSpPr>
          <p:grpSpPr>
            <a:xfrm>
              <a:off x="1145103" y="973710"/>
              <a:ext cx="139138" cy="127771"/>
              <a:chOff x="585175" y="1520600"/>
              <a:chExt cx="54425" cy="49975"/>
            </a:xfrm>
          </p:grpSpPr>
          <p:sp>
            <p:nvSpPr>
              <p:cNvPr id="1250" name="Google Shape;1250;p1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5" name="Google Shape;1255;p14"/>
            <p:cNvGrpSpPr/>
            <p:nvPr/>
          </p:nvGrpSpPr>
          <p:grpSpPr>
            <a:xfrm>
              <a:off x="650428" y="502835"/>
              <a:ext cx="139138" cy="127771"/>
              <a:chOff x="585175" y="1520600"/>
              <a:chExt cx="54425" cy="49975"/>
            </a:xfrm>
          </p:grpSpPr>
          <p:sp>
            <p:nvSpPr>
              <p:cNvPr id="1256" name="Google Shape;1256;p1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1" name="Google Shape;1261;p14"/>
            <p:cNvGrpSpPr/>
            <p:nvPr/>
          </p:nvGrpSpPr>
          <p:grpSpPr>
            <a:xfrm>
              <a:off x="357703" y="1762760"/>
              <a:ext cx="139138" cy="127771"/>
              <a:chOff x="585175" y="1520600"/>
              <a:chExt cx="54425" cy="49975"/>
            </a:xfrm>
          </p:grpSpPr>
          <p:sp>
            <p:nvSpPr>
              <p:cNvPr id="1262" name="Google Shape;1262;p1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7" name="Google Shape;1267;p14"/>
            <p:cNvGrpSpPr/>
            <p:nvPr/>
          </p:nvGrpSpPr>
          <p:grpSpPr>
            <a:xfrm>
              <a:off x="453153" y="3054485"/>
              <a:ext cx="139138" cy="127771"/>
              <a:chOff x="585175" y="1520600"/>
              <a:chExt cx="54425" cy="49975"/>
            </a:xfrm>
          </p:grpSpPr>
          <p:sp>
            <p:nvSpPr>
              <p:cNvPr id="1268" name="Google Shape;1268;p1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3" name="Google Shape;1273;p14"/>
            <p:cNvGrpSpPr/>
            <p:nvPr/>
          </p:nvGrpSpPr>
          <p:grpSpPr>
            <a:xfrm>
              <a:off x="1235828" y="3958060"/>
              <a:ext cx="139138" cy="127771"/>
              <a:chOff x="585175" y="1520600"/>
              <a:chExt cx="54425" cy="49975"/>
            </a:xfrm>
          </p:grpSpPr>
          <p:sp>
            <p:nvSpPr>
              <p:cNvPr id="1274" name="Google Shape;1274;p1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14"/>
            <p:cNvGrpSpPr/>
            <p:nvPr/>
          </p:nvGrpSpPr>
          <p:grpSpPr>
            <a:xfrm>
              <a:off x="1811353" y="4411147"/>
              <a:ext cx="139138" cy="127771"/>
              <a:chOff x="585175" y="1520600"/>
              <a:chExt cx="54425" cy="49975"/>
            </a:xfrm>
          </p:grpSpPr>
          <p:sp>
            <p:nvSpPr>
              <p:cNvPr id="1280" name="Google Shape;1280;p1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14"/>
            <p:cNvGrpSpPr/>
            <p:nvPr/>
          </p:nvGrpSpPr>
          <p:grpSpPr>
            <a:xfrm>
              <a:off x="2288603" y="4085822"/>
              <a:ext cx="139138" cy="127771"/>
              <a:chOff x="585175" y="1520600"/>
              <a:chExt cx="54425" cy="49975"/>
            </a:xfrm>
          </p:grpSpPr>
          <p:sp>
            <p:nvSpPr>
              <p:cNvPr id="1286" name="Google Shape;1286;p1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14"/>
            <p:cNvGrpSpPr/>
            <p:nvPr/>
          </p:nvGrpSpPr>
          <p:grpSpPr>
            <a:xfrm>
              <a:off x="3255828" y="4174897"/>
              <a:ext cx="139138" cy="127771"/>
              <a:chOff x="585175" y="1520600"/>
              <a:chExt cx="54425" cy="49975"/>
            </a:xfrm>
          </p:grpSpPr>
          <p:sp>
            <p:nvSpPr>
              <p:cNvPr id="1292" name="Google Shape;1292;p1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14"/>
            <p:cNvGrpSpPr/>
            <p:nvPr/>
          </p:nvGrpSpPr>
          <p:grpSpPr>
            <a:xfrm>
              <a:off x="8589953" y="3774022"/>
              <a:ext cx="139138" cy="127771"/>
              <a:chOff x="585175" y="1520600"/>
              <a:chExt cx="54425" cy="49975"/>
            </a:xfrm>
          </p:grpSpPr>
          <p:sp>
            <p:nvSpPr>
              <p:cNvPr id="1298" name="Google Shape;1298;p1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3" name="Google Shape;1303;p14"/>
            <p:cNvSpPr/>
            <p:nvPr/>
          </p:nvSpPr>
          <p:spPr>
            <a:xfrm>
              <a:off x="4334194" y="1795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4"/>
            <p:cNvSpPr/>
            <p:nvPr/>
          </p:nvSpPr>
          <p:spPr>
            <a:xfrm>
              <a:off x="4135319" y="924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4"/>
            <p:cNvSpPr/>
            <p:nvPr/>
          </p:nvSpPr>
          <p:spPr>
            <a:xfrm>
              <a:off x="4072919" y="4137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4"/>
            <p:cNvSpPr/>
            <p:nvPr/>
          </p:nvSpPr>
          <p:spPr>
            <a:xfrm>
              <a:off x="4823794" y="6038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4"/>
            <p:cNvSpPr/>
            <p:nvPr/>
          </p:nvSpPr>
          <p:spPr>
            <a:xfrm>
              <a:off x="4886194" y="9737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4"/>
            <p:cNvSpPr/>
            <p:nvPr/>
          </p:nvSpPr>
          <p:spPr>
            <a:xfrm>
              <a:off x="5299819" y="7306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4"/>
            <p:cNvSpPr/>
            <p:nvPr/>
          </p:nvSpPr>
          <p:spPr>
            <a:xfrm>
              <a:off x="5878869" y="4137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4"/>
            <p:cNvSpPr/>
            <p:nvPr/>
          </p:nvSpPr>
          <p:spPr>
            <a:xfrm>
              <a:off x="6191319" y="8296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4"/>
            <p:cNvSpPr/>
            <p:nvPr/>
          </p:nvSpPr>
          <p:spPr>
            <a:xfrm>
              <a:off x="7483644" y="4760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4"/>
            <p:cNvSpPr/>
            <p:nvPr/>
          </p:nvSpPr>
          <p:spPr>
            <a:xfrm>
              <a:off x="7254569" y="7306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4"/>
            <p:cNvSpPr/>
            <p:nvPr/>
          </p:nvSpPr>
          <p:spPr>
            <a:xfrm>
              <a:off x="8081794" y="10678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4"/>
            <p:cNvSpPr/>
            <p:nvPr/>
          </p:nvSpPr>
          <p:spPr>
            <a:xfrm>
              <a:off x="8628319" y="7969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4"/>
            <p:cNvSpPr/>
            <p:nvPr/>
          </p:nvSpPr>
          <p:spPr>
            <a:xfrm>
              <a:off x="6999319" y="5087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4"/>
            <p:cNvSpPr/>
            <p:nvPr/>
          </p:nvSpPr>
          <p:spPr>
            <a:xfrm>
              <a:off x="8493569" y="16096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4"/>
            <p:cNvSpPr/>
            <p:nvPr/>
          </p:nvSpPr>
          <p:spPr>
            <a:xfrm>
              <a:off x="8690719" y="21106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4"/>
            <p:cNvSpPr/>
            <p:nvPr/>
          </p:nvSpPr>
          <p:spPr>
            <a:xfrm>
              <a:off x="8423994" y="2746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4"/>
            <p:cNvSpPr/>
            <p:nvPr/>
          </p:nvSpPr>
          <p:spPr>
            <a:xfrm>
              <a:off x="8628319" y="34342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4"/>
            <p:cNvSpPr/>
            <p:nvPr/>
          </p:nvSpPr>
          <p:spPr>
            <a:xfrm>
              <a:off x="8527544" y="41185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4"/>
            <p:cNvSpPr/>
            <p:nvPr/>
          </p:nvSpPr>
          <p:spPr>
            <a:xfrm>
              <a:off x="8690719" y="4411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4"/>
            <p:cNvSpPr/>
            <p:nvPr/>
          </p:nvSpPr>
          <p:spPr>
            <a:xfrm>
              <a:off x="3536469" y="4023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4"/>
            <p:cNvSpPr/>
            <p:nvPr/>
          </p:nvSpPr>
          <p:spPr>
            <a:xfrm>
              <a:off x="3110144" y="3990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4"/>
            <p:cNvSpPr/>
            <p:nvPr/>
          </p:nvSpPr>
          <p:spPr>
            <a:xfrm>
              <a:off x="3394969" y="46588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4"/>
            <p:cNvSpPr/>
            <p:nvPr/>
          </p:nvSpPr>
          <p:spPr>
            <a:xfrm>
              <a:off x="2622807" y="43465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4"/>
            <p:cNvSpPr/>
            <p:nvPr/>
          </p:nvSpPr>
          <p:spPr>
            <a:xfrm>
              <a:off x="2428782" y="38536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4"/>
            <p:cNvSpPr/>
            <p:nvPr/>
          </p:nvSpPr>
          <p:spPr>
            <a:xfrm>
              <a:off x="2002432" y="40234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4"/>
            <p:cNvSpPr/>
            <p:nvPr/>
          </p:nvSpPr>
          <p:spPr>
            <a:xfrm>
              <a:off x="2097882" y="44111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4"/>
            <p:cNvSpPr/>
            <p:nvPr/>
          </p:nvSpPr>
          <p:spPr>
            <a:xfrm>
              <a:off x="1563357" y="41748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4"/>
            <p:cNvSpPr/>
            <p:nvPr/>
          </p:nvSpPr>
          <p:spPr>
            <a:xfrm>
              <a:off x="882482" y="40689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4"/>
            <p:cNvSpPr/>
            <p:nvPr/>
          </p:nvSpPr>
          <p:spPr>
            <a:xfrm>
              <a:off x="357707" y="35534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4"/>
            <p:cNvSpPr/>
            <p:nvPr/>
          </p:nvSpPr>
          <p:spPr>
            <a:xfrm>
              <a:off x="491532" y="43026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4"/>
            <p:cNvSpPr/>
            <p:nvPr/>
          </p:nvSpPr>
          <p:spPr>
            <a:xfrm>
              <a:off x="553932" y="2746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4"/>
            <p:cNvSpPr/>
            <p:nvPr/>
          </p:nvSpPr>
          <p:spPr>
            <a:xfrm>
              <a:off x="357707" y="21730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4"/>
            <p:cNvSpPr/>
            <p:nvPr/>
          </p:nvSpPr>
          <p:spPr>
            <a:xfrm>
              <a:off x="553932" y="13446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4"/>
            <p:cNvSpPr/>
            <p:nvPr/>
          </p:nvSpPr>
          <p:spPr>
            <a:xfrm>
              <a:off x="491532" y="7306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4"/>
            <p:cNvSpPr/>
            <p:nvPr/>
          </p:nvSpPr>
          <p:spPr>
            <a:xfrm>
              <a:off x="1183482" y="4136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4"/>
            <p:cNvSpPr/>
            <p:nvPr/>
          </p:nvSpPr>
          <p:spPr>
            <a:xfrm>
              <a:off x="944882" y="7633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4"/>
            <p:cNvSpPr/>
            <p:nvPr/>
          </p:nvSpPr>
          <p:spPr>
            <a:xfrm>
              <a:off x="1500957" y="7306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4"/>
            <p:cNvSpPr/>
            <p:nvPr/>
          </p:nvSpPr>
          <p:spPr>
            <a:xfrm>
              <a:off x="1849732" y="4137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4"/>
            <p:cNvSpPr/>
            <p:nvPr/>
          </p:nvSpPr>
          <p:spPr>
            <a:xfrm>
              <a:off x="2444069" y="6807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4"/>
            <p:cNvSpPr/>
            <p:nvPr/>
          </p:nvSpPr>
          <p:spPr>
            <a:xfrm>
              <a:off x="3536469" y="892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4"/>
            <p:cNvSpPr/>
            <p:nvPr/>
          </p:nvSpPr>
          <p:spPr>
            <a:xfrm>
              <a:off x="3054019" y="1006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4"/>
            <p:cNvSpPr/>
            <p:nvPr/>
          </p:nvSpPr>
          <p:spPr>
            <a:xfrm>
              <a:off x="3054019" y="4136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4"/>
            <p:cNvSpPr/>
            <p:nvPr/>
          </p:nvSpPr>
          <p:spPr>
            <a:xfrm>
              <a:off x="3760319" y="6372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accent3"/>
        </a:solidFill>
        <a:effectLst/>
      </p:bgPr>
    </p:bg>
    <p:spTree>
      <p:nvGrpSpPr>
        <p:cNvPr id="1" name="Shape 1346"/>
        <p:cNvGrpSpPr/>
        <p:nvPr/>
      </p:nvGrpSpPr>
      <p:grpSpPr>
        <a:xfrm>
          <a:off x="0" y="0"/>
          <a:ext cx="0" cy="0"/>
          <a:chOff x="0" y="0"/>
          <a:chExt cx="0" cy="0"/>
        </a:xfrm>
      </p:grpSpPr>
      <p:sp>
        <p:nvSpPr>
          <p:cNvPr id="1347" name="Google Shape;1347;p15"/>
          <p:cNvSpPr/>
          <p:nvPr/>
        </p:nvSpPr>
        <p:spPr>
          <a:xfrm>
            <a:off x="235425" y="258425"/>
            <a:ext cx="8673145" cy="4626692"/>
          </a:xfrm>
          <a:custGeom>
            <a:avLst/>
            <a:gdLst/>
            <a:ahLst/>
            <a:cxnLst/>
            <a:rect l="l" t="t" r="r" b="b"/>
            <a:pathLst>
              <a:path w="65743" h="31774" fill="none" extrusionOk="0">
                <a:moveTo>
                  <a:pt x="1" y="8317"/>
                </a:moveTo>
                <a:lnTo>
                  <a:pt x="1" y="3533"/>
                </a:lnTo>
                <a:lnTo>
                  <a:pt x="2280" y="3533"/>
                </a:lnTo>
                <a:lnTo>
                  <a:pt x="2280" y="1295"/>
                </a:lnTo>
                <a:lnTo>
                  <a:pt x="1064" y="1"/>
                </a:lnTo>
                <a:lnTo>
                  <a:pt x="1" y="1211"/>
                </a:lnTo>
                <a:lnTo>
                  <a:pt x="1100" y="2391"/>
                </a:lnTo>
                <a:lnTo>
                  <a:pt x="3424" y="2391"/>
                </a:lnTo>
                <a:lnTo>
                  <a:pt x="3424" y="1"/>
                </a:lnTo>
                <a:lnTo>
                  <a:pt x="7622" y="1"/>
                </a:lnTo>
                <a:lnTo>
                  <a:pt x="58123" y="1"/>
                </a:lnTo>
                <a:lnTo>
                  <a:pt x="62322" y="1"/>
                </a:lnTo>
                <a:lnTo>
                  <a:pt x="62322" y="2391"/>
                </a:lnTo>
                <a:lnTo>
                  <a:pt x="64604" y="2391"/>
                </a:lnTo>
                <a:lnTo>
                  <a:pt x="65742" y="1175"/>
                </a:lnTo>
                <a:lnTo>
                  <a:pt x="64570" y="1"/>
                </a:lnTo>
                <a:lnTo>
                  <a:pt x="63460" y="1192"/>
                </a:lnTo>
                <a:lnTo>
                  <a:pt x="63460" y="3533"/>
                </a:lnTo>
                <a:lnTo>
                  <a:pt x="65742" y="3533"/>
                </a:lnTo>
                <a:lnTo>
                  <a:pt x="65742" y="8317"/>
                </a:lnTo>
                <a:lnTo>
                  <a:pt x="65742" y="23454"/>
                </a:lnTo>
                <a:lnTo>
                  <a:pt x="65742" y="28239"/>
                </a:lnTo>
                <a:lnTo>
                  <a:pt x="63460" y="28239"/>
                </a:lnTo>
                <a:lnTo>
                  <a:pt x="63460" y="30605"/>
                </a:lnTo>
                <a:lnTo>
                  <a:pt x="64559" y="31773"/>
                </a:lnTo>
                <a:lnTo>
                  <a:pt x="65742" y="30593"/>
                </a:lnTo>
                <a:lnTo>
                  <a:pt x="64559" y="29380"/>
                </a:lnTo>
                <a:lnTo>
                  <a:pt x="62322" y="29380"/>
                </a:lnTo>
                <a:lnTo>
                  <a:pt x="62322" y="31773"/>
                </a:lnTo>
                <a:lnTo>
                  <a:pt x="58123" y="31773"/>
                </a:lnTo>
                <a:lnTo>
                  <a:pt x="7622" y="31773"/>
                </a:lnTo>
                <a:lnTo>
                  <a:pt x="3424" y="31773"/>
                </a:lnTo>
                <a:lnTo>
                  <a:pt x="3424" y="29380"/>
                </a:lnTo>
                <a:lnTo>
                  <a:pt x="1108" y="29380"/>
                </a:lnTo>
                <a:lnTo>
                  <a:pt x="1" y="30616"/>
                </a:lnTo>
                <a:lnTo>
                  <a:pt x="1198" y="31773"/>
                </a:lnTo>
                <a:lnTo>
                  <a:pt x="2280" y="30552"/>
                </a:lnTo>
                <a:lnTo>
                  <a:pt x="2280" y="28239"/>
                </a:lnTo>
                <a:lnTo>
                  <a:pt x="1" y="28239"/>
                </a:lnTo>
                <a:lnTo>
                  <a:pt x="1" y="23454"/>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5"/>
          <p:cNvSpPr txBox="1">
            <a:spLocks noGrp="1"/>
          </p:cNvSpPr>
          <p:nvPr>
            <p:ph type="title" hasCustomPrompt="1"/>
          </p:nvPr>
        </p:nvSpPr>
        <p:spPr>
          <a:xfrm>
            <a:off x="3861988" y="1291575"/>
            <a:ext cx="1419300" cy="1239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6000"/>
              <a:buNone/>
              <a:defRPr sz="7000">
                <a:solidFill>
                  <a:schemeClr val="dk2"/>
                </a:solidFill>
              </a:defRPr>
            </a:lvl1pPr>
            <a:lvl2pPr lvl="1" algn="ctr" rtl="0">
              <a:spcBef>
                <a:spcPts val="0"/>
              </a:spcBef>
              <a:spcAft>
                <a:spcPts val="0"/>
              </a:spcAft>
              <a:buClr>
                <a:schemeClr val="dk2"/>
              </a:buClr>
              <a:buSzPts val="6000"/>
              <a:buNone/>
              <a:defRPr sz="6000">
                <a:solidFill>
                  <a:schemeClr val="dk2"/>
                </a:solidFill>
              </a:defRPr>
            </a:lvl2pPr>
            <a:lvl3pPr lvl="2" algn="ctr" rtl="0">
              <a:spcBef>
                <a:spcPts val="0"/>
              </a:spcBef>
              <a:spcAft>
                <a:spcPts val="0"/>
              </a:spcAft>
              <a:buClr>
                <a:schemeClr val="dk2"/>
              </a:buClr>
              <a:buSzPts val="6000"/>
              <a:buNone/>
              <a:defRPr sz="6000">
                <a:solidFill>
                  <a:schemeClr val="dk2"/>
                </a:solidFill>
              </a:defRPr>
            </a:lvl3pPr>
            <a:lvl4pPr lvl="3" algn="ctr" rtl="0">
              <a:spcBef>
                <a:spcPts val="0"/>
              </a:spcBef>
              <a:spcAft>
                <a:spcPts val="0"/>
              </a:spcAft>
              <a:buClr>
                <a:schemeClr val="dk2"/>
              </a:buClr>
              <a:buSzPts val="6000"/>
              <a:buNone/>
              <a:defRPr sz="6000">
                <a:solidFill>
                  <a:schemeClr val="dk2"/>
                </a:solidFill>
              </a:defRPr>
            </a:lvl4pPr>
            <a:lvl5pPr lvl="4" algn="ctr" rtl="0">
              <a:spcBef>
                <a:spcPts val="0"/>
              </a:spcBef>
              <a:spcAft>
                <a:spcPts val="0"/>
              </a:spcAft>
              <a:buClr>
                <a:schemeClr val="dk2"/>
              </a:buClr>
              <a:buSzPts val="6000"/>
              <a:buNone/>
              <a:defRPr sz="6000">
                <a:solidFill>
                  <a:schemeClr val="dk2"/>
                </a:solidFill>
              </a:defRPr>
            </a:lvl5pPr>
            <a:lvl6pPr lvl="5" algn="ctr" rtl="0">
              <a:spcBef>
                <a:spcPts val="0"/>
              </a:spcBef>
              <a:spcAft>
                <a:spcPts val="0"/>
              </a:spcAft>
              <a:buClr>
                <a:schemeClr val="dk2"/>
              </a:buClr>
              <a:buSzPts val="6000"/>
              <a:buNone/>
              <a:defRPr sz="6000">
                <a:solidFill>
                  <a:schemeClr val="dk2"/>
                </a:solidFill>
              </a:defRPr>
            </a:lvl6pPr>
            <a:lvl7pPr lvl="6" algn="ctr" rtl="0">
              <a:spcBef>
                <a:spcPts val="0"/>
              </a:spcBef>
              <a:spcAft>
                <a:spcPts val="0"/>
              </a:spcAft>
              <a:buClr>
                <a:schemeClr val="dk2"/>
              </a:buClr>
              <a:buSzPts val="6000"/>
              <a:buNone/>
              <a:defRPr sz="6000">
                <a:solidFill>
                  <a:schemeClr val="dk2"/>
                </a:solidFill>
              </a:defRPr>
            </a:lvl7pPr>
            <a:lvl8pPr lvl="7" algn="ctr" rtl="0">
              <a:spcBef>
                <a:spcPts val="0"/>
              </a:spcBef>
              <a:spcAft>
                <a:spcPts val="0"/>
              </a:spcAft>
              <a:buClr>
                <a:schemeClr val="dk2"/>
              </a:buClr>
              <a:buSzPts val="6000"/>
              <a:buNone/>
              <a:defRPr sz="6000">
                <a:solidFill>
                  <a:schemeClr val="dk2"/>
                </a:solidFill>
              </a:defRPr>
            </a:lvl8pPr>
            <a:lvl9pPr lvl="8" algn="ctr" rtl="0">
              <a:spcBef>
                <a:spcPts val="0"/>
              </a:spcBef>
              <a:spcAft>
                <a:spcPts val="0"/>
              </a:spcAft>
              <a:buClr>
                <a:schemeClr val="dk2"/>
              </a:buClr>
              <a:buSzPts val="6000"/>
              <a:buNone/>
              <a:defRPr sz="6000">
                <a:solidFill>
                  <a:schemeClr val="dk2"/>
                </a:solidFill>
              </a:defRPr>
            </a:lvl9pPr>
          </a:lstStyle>
          <a:p>
            <a:r>
              <a:t>xx%</a:t>
            </a:r>
          </a:p>
        </p:txBody>
      </p:sp>
      <p:sp>
        <p:nvSpPr>
          <p:cNvPr id="1349" name="Google Shape;1349;p15"/>
          <p:cNvSpPr txBox="1">
            <a:spLocks noGrp="1"/>
          </p:cNvSpPr>
          <p:nvPr>
            <p:ph type="subTitle" idx="1"/>
          </p:nvPr>
        </p:nvSpPr>
        <p:spPr>
          <a:xfrm rot="473">
            <a:off x="2391900" y="4027113"/>
            <a:ext cx="4360200" cy="45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600">
                <a:solidFill>
                  <a:schemeClr val="dk2"/>
                </a:solidFill>
              </a:defRPr>
            </a:lvl1pPr>
            <a:lvl2pPr lvl="1" algn="ctr" rtl="0">
              <a:lnSpc>
                <a:spcPct val="100000"/>
              </a:lnSpc>
              <a:spcBef>
                <a:spcPts val="1600"/>
              </a:spcBef>
              <a:spcAft>
                <a:spcPts val="0"/>
              </a:spcAft>
              <a:buClr>
                <a:schemeClr val="dk2"/>
              </a:buClr>
              <a:buSzPts val="1400"/>
              <a:buNone/>
              <a:defRPr>
                <a:solidFill>
                  <a:schemeClr val="dk2"/>
                </a:solidFill>
              </a:defRPr>
            </a:lvl2pPr>
            <a:lvl3pPr lvl="2" algn="ctr" rtl="0">
              <a:lnSpc>
                <a:spcPct val="100000"/>
              </a:lnSpc>
              <a:spcBef>
                <a:spcPts val="1600"/>
              </a:spcBef>
              <a:spcAft>
                <a:spcPts val="0"/>
              </a:spcAft>
              <a:buClr>
                <a:schemeClr val="dk2"/>
              </a:buClr>
              <a:buSzPts val="1400"/>
              <a:buNone/>
              <a:defRPr>
                <a:solidFill>
                  <a:schemeClr val="dk2"/>
                </a:solidFill>
              </a:defRPr>
            </a:lvl3pPr>
            <a:lvl4pPr lvl="3" algn="ctr" rtl="0">
              <a:lnSpc>
                <a:spcPct val="100000"/>
              </a:lnSpc>
              <a:spcBef>
                <a:spcPts val="1600"/>
              </a:spcBef>
              <a:spcAft>
                <a:spcPts val="0"/>
              </a:spcAft>
              <a:buClr>
                <a:schemeClr val="dk2"/>
              </a:buClr>
              <a:buSzPts val="1400"/>
              <a:buNone/>
              <a:defRPr>
                <a:solidFill>
                  <a:schemeClr val="dk2"/>
                </a:solidFill>
              </a:defRPr>
            </a:lvl4pPr>
            <a:lvl5pPr lvl="4" algn="ctr" rtl="0">
              <a:lnSpc>
                <a:spcPct val="100000"/>
              </a:lnSpc>
              <a:spcBef>
                <a:spcPts val="1600"/>
              </a:spcBef>
              <a:spcAft>
                <a:spcPts val="0"/>
              </a:spcAft>
              <a:buClr>
                <a:schemeClr val="dk2"/>
              </a:buClr>
              <a:buSzPts val="1400"/>
              <a:buNone/>
              <a:defRPr>
                <a:solidFill>
                  <a:schemeClr val="dk2"/>
                </a:solidFill>
              </a:defRPr>
            </a:lvl5pPr>
            <a:lvl6pPr lvl="5" algn="ctr" rtl="0">
              <a:lnSpc>
                <a:spcPct val="100000"/>
              </a:lnSpc>
              <a:spcBef>
                <a:spcPts val="1600"/>
              </a:spcBef>
              <a:spcAft>
                <a:spcPts val="0"/>
              </a:spcAft>
              <a:buClr>
                <a:schemeClr val="dk2"/>
              </a:buClr>
              <a:buSzPts val="1400"/>
              <a:buNone/>
              <a:defRPr>
                <a:solidFill>
                  <a:schemeClr val="dk2"/>
                </a:solidFill>
              </a:defRPr>
            </a:lvl6pPr>
            <a:lvl7pPr lvl="6" algn="ctr" rtl="0">
              <a:lnSpc>
                <a:spcPct val="100000"/>
              </a:lnSpc>
              <a:spcBef>
                <a:spcPts val="1600"/>
              </a:spcBef>
              <a:spcAft>
                <a:spcPts val="0"/>
              </a:spcAft>
              <a:buClr>
                <a:schemeClr val="dk2"/>
              </a:buClr>
              <a:buSzPts val="1400"/>
              <a:buNone/>
              <a:defRPr>
                <a:solidFill>
                  <a:schemeClr val="dk2"/>
                </a:solidFill>
              </a:defRPr>
            </a:lvl7pPr>
            <a:lvl8pPr lvl="7" algn="ctr" rtl="0">
              <a:lnSpc>
                <a:spcPct val="100000"/>
              </a:lnSpc>
              <a:spcBef>
                <a:spcPts val="1600"/>
              </a:spcBef>
              <a:spcAft>
                <a:spcPts val="0"/>
              </a:spcAft>
              <a:buClr>
                <a:schemeClr val="dk2"/>
              </a:buClr>
              <a:buSzPts val="1400"/>
              <a:buNone/>
              <a:defRPr>
                <a:solidFill>
                  <a:schemeClr val="dk2"/>
                </a:solidFill>
              </a:defRPr>
            </a:lvl8pPr>
            <a:lvl9pPr lvl="8" algn="ctr" rtl="0">
              <a:lnSpc>
                <a:spcPct val="100000"/>
              </a:lnSpc>
              <a:spcBef>
                <a:spcPts val="1600"/>
              </a:spcBef>
              <a:spcAft>
                <a:spcPts val="1600"/>
              </a:spcAft>
              <a:buClr>
                <a:schemeClr val="dk2"/>
              </a:buClr>
              <a:buSzPts val="1400"/>
              <a:buNone/>
              <a:defRPr>
                <a:solidFill>
                  <a:schemeClr val="dk2"/>
                </a:solidFill>
              </a:defRPr>
            </a:lvl9pPr>
          </a:lstStyle>
          <a:p>
            <a:endParaRPr/>
          </a:p>
        </p:txBody>
      </p:sp>
      <p:sp>
        <p:nvSpPr>
          <p:cNvPr id="1350" name="Google Shape;1350;p15"/>
          <p:cNvSpPr txBox="1">
            <a:spLocks noGrp="1"/>
          </p:cNvSpPr>
          <p:nvPr>
            <p:ph type="title" idx="2"/>
          </p:nvPr>
        </p:nvSpPr>
        <p:spPr>
          <a:xfrm>
            <a:off x="1641850" y="3000888"/>
            <a:ext cx="5860500" cy="106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None/>
              <a:defRPr sz="6000">
                <a:solidFill>
                  <a:schemeClr val="dk2"/>
                </a:solidFill>
              </a:defRPr>
            </a:lvl1pPr>
            <a:lvl2pPr lvl="1" algn="ctr" rtl="0">
              <a:spcBef>
                <a:spcPts val="0"/>
              </a:spcBef>
              <a:spcAft>
                <a:spcPts val="0"/>
              </a:spcAft>
              <a:buClr>
                <a:schemeClr val="dk2"/>
              </a:buClr>
              <a:buSzPts val="3600"/>
              <a:buNone/>
              <a:defRPr sz="3600">
                <a:solidFill>
                  <a:schemeClr val="dk2"/>
                </a:solidFill>
              </a:defRPr>
            </a:lvl2pPr>
            <a:lvl3pPr lvl="2" algn="ctr" rtl="0">
              <a:spcBef>
                <a:spcPts val="0"/>
              </a:spcBef>
              <a:spcAft>
                <a:spcPts val="0"/>
              </a:spcAft>
              <a:buClr>
                <a:schemeClr val="dk2"/>
              </a:buClr>
              <a:buSzPts val="3600"/>
              <a:buNone/>
              <a:defRPr sz="3600">
                <a:solidFill>
                  <a:schemeClr val="dk2"/>
                </a:solidFill>
              </a:defRPr>
            </a:lvl3pPr>
            <a:lvl4pPr lvl="3" algn="ctr" rtl="0">
              <a:spcBef>
                <a:spcPts val="0"/>
              </a:spcBef>
              <a:spcAft>
                <a:spcPts val="0"/>
              </a:spcAft>
              <a:buClr>
                <a:schemeClr val="dk2"/>
              </a:buClr>
              <a:buSzPts val="3600"/>
              <a:buNone/>
              <a:defRPr sz="3600">
                <a:solidFill>
                  <a:schemeClr val="dk2"/>
                </a:solidFill>
              </a:defRPr>
            </a:lvl4pPr>
            <a:lvl5pPr lvl="4" algn="ctr" rtl="0">
              <a:spcBef>
                <a:spcPts val="0"/>
              </a:spcBef>
              <a:spcAft>
                <a:spcPts val="0"/>
              </a:spcAft>
              <a:buClr>
                <a:schemeClr val="dk2"/>
              </a:buClr>
              <a:buSzPts val="3600"/>
              <a:buNone/>
              <a:defRPr sz="3600">
                <a:solidFill>
                  <a:schemeClr val="dk2"/>
                </a:solidFill>
              </a:defRPr>
            </a:lvl5pPr>
            <a:lvl6pPr lvl="5" algn="ctr" rtl="0">
              <a:spcBef>
                <a:spcPts val="0"/>
              </a:spcBef>
              <a:spcAft>
                <a:spcPts val="0"/>
              </a:spcAft>
              <a:buClr>
                <a:schemeClr val="dk2"/>
              </a:buClr>
              <a:buSzPts val="3600"/>
              <a:buNone/>
              <a:defRPr sz="3600">
                <a:solidFill>
                  <a:schemeClr val="dk2"/>
                </a:solidFill>
              </a:defRPr>
            </a:lvl6pPr>
            <a:lvl7pPr lvl="6" algn="ctr" rtl="0">
              <a:spcBef>
                <a:spcPts val="0"/>
              </a:spcBef>
              <a:spcAft>
                <a:spcPts val="0"/>
              </a:spcAft>
              <a:buClr>
                <a:schemeClr val="dk2"/>
              </a:buClr>
              <a:buSzPts val="3600"/>
              <a:buNone/>
              <a:defRPr sz="3600">
                <a:solidFill>
                  <a:schemeClr val="dk2"/>
                </a:solidFill>
              </a:defRPr>
            </a:lvl7pPr>
            <a:lvl8pPr lvl="7" algn="ctr" rtl="0">
              <a:spcBef>
                <a:spcPts val="0"/>
              </a:spcBef>
              <a:spcAft>
                <a:spcPts val="0"/>
              </a:spcAft>
              <a:buClr>
                <a:schemeClr val="dk2"/>
              </a:buClr>
              <a:buSzPts val="3600"/>
              <a:buNone/>
              <a:defRPr sz="3600">
                <a:solidFill>
                  <a:schemeClr val="dk2"/>
                </a:solidFill>
              </a:defRPr>
            </a:lvl8pPr>
            <a:lvl9pPr lvl="8" algn="ctr" rtl="0">
              <a:spcBef>
                <a:spcPts val="0"/>
              </a:spcBef>
              <a:spcAft>
                <a:spcPts val="0"/>
              </a:spcAft>
              <a:buClr>
                <a:schemeClr val="dk2"/>
              </a:buClr>
              <a:buSzPts val="3600"/>
              <a:buNone/>
              <a:defRPr sz="3600">
                <a:solidFill>
                  <a:schemeClr val="dk2"/>
                </a:solidFill>
              </a:defRPr>
            </a:lvl9pPr>
          </a:lstStyle>
          <a:p>
            <a:endParaRPr/>
          </a:p>
        </p:txBody>
      </p:sp>
      <p:grpSp>
        <p:nvGrpSpPr>
          <p:cNvPr id="1351" name="Google Shape;1351;p15"/>
          <p:cNvGrpSpPr/>
          <p:nvPr/>
        </p:nvGrpSpPr>
        <p:grpSpPr>
          <a:xfrm>
            <a:off x="382844" y="362448"/>
            <a:ext cx="8311450" cy="4211200"/>
            <a:chOff x="382844" y="362448"/>
            <a:chExt cx="8311450" cy="4211200"/>
          </a:xfrm>
        </p:grpSpPr>
        <p:grpSp>
          <p:nvGrpSpPr>
            <p:cNvPr id="1352" name="Google Shape;1352;p15"/>
            <p:cNvGrpSpPr/>
            <p:nvPr/>
          </p:nvGrpSpPr>
          <p:grpSpPr>
            <a:xfrm>
              <a:off x="5582971" y="766392"/>
              <a:ext cx="564135" cy="256951"/>
              <a:chOff x="700250" y="1477300"/>
              <a:chExt cx="309675" cy="141050"/>
            </a:xfrm>
          </p:grpSpPr>
          <p:sp>
            <p:nvSpPr>
              <p:cNvPr id="1353" name="Google Shape;1353;p1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7" name="Google Shape;1357;p15"/>
            <p:cNvGrpSpPr/>
            <p:nvPr/>
          </p:nvGrpSpPr>
          <p:grpSpPr>
            <a:xfrm>
              <a:off x="5281303" y="602085"/>
              <a:ext cx="139138" cy="127771"/>
              <a:chOff x="585175" y="1520600"/>
              <a:chExt cx="54425" cy="49975"/>
            </a:xfrm>
          </p:grpSpPr>
          <p:sp>
            <p:nvSpPr>
              <p:cNvPr id="1358" name="Google Shape;1358;p1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3" name="Google Shape;1363;p15"/>
            <p:cNvSpPr/>
            <p:nvPr/>
          </p:nvSpPr>
          <p:spPr>
            <a:xfrm>
              <a:off x="6326469" y="22322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4" name="Google Shape;1364;p15"/>
            <p:cNvGrpSpPr/>
            <p:nvPr/>
          </p:nvGrpSpPr>
          <p:grpSpPr>
            <a:xfrm>
              <a:off x="2905796" y="2693642"/>
              <a:ext cx="564135" cy="256951"/>
              <a:chOff x="700250" y="1477300"/>
              <a:chExt cx="309675" cy="141050"/>
            </a:xfrm>
          </p:grpSpPr>
          <p:sp>
            <p:nvSpPr>
              <p:cNvPr id="1365" name="Google Shape;1365;p1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9" name="Google Shape;1369;p15"/>
            <p:cNvGrpSpPr/>
            <p:nvPr/>
          </p:nvGrpSpPr>
          <p:grpSpPr>
            <a:xfrm>
              <a:off x="3225978" y="1098410"/>
              <a:ext cx="139138" cy="127771"/>
              <a:chOff x="585175" y="1520600"/>
              <a:chExt cx="54425" cy="49975"/>
            </a:xfrm>
          </p:grpSpPr>
          <p:sp>
            <p:nvSpPr>
              <p:cNvPr id="1370" name="Google Shape;1370;p1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5" name="Google Shape;1375;p15"/>
            <p:cNvGrpSpPr/>
            <p:nvPr/>
          </p:nvGrpSpPr>
          <p:grpSpPr>
            <a:xfrm>
              <a:off x="1876978" y="2294685"/>
              <a:ext cx="139138" cy="127771"/>
              <a:chOff x="585175" y="1520600"/>
              <a:chExt cx="54425" cy="49975"/>
            </a:xfrm>
          </p:grpSpPr>
          <p:sp>
            <p:nvSpPr>
              <p:cNvPr id="1376" name="Google Shape;1376;p1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15"/>
            <p:cNvGrpSpPr/>
            <p:nvPr/>
          </p:nvGrpSpPr>
          <p:grpSpPr>
            <a:xfrm>
              <a:off x="1317028" y="830997"/>
              <a:ext cx="139138" cy="127771"/>
              <a:chOff x="585175" y="1520600"/>
              <a:chExt cx="54425" cy="49975"/>
            </a:xfrm>
          </p:grpSpPr>
          <p:sp>
            <p:nvSpPr>
              <p:cNvPr id="1382" name="Google Shape;1382;p1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15"/>
            <p:cNvGrpSpPr/>
            <p:nvPr/>
          </p:nvGrpSpPr>
          <p:grpSpPr>
            <a:xfrm>
              <a:off x="445253" y="3000897"/>
              <a:ext cx="139138" cy="127771"/>
              <a:chOff x="585175" y="1520600"/>
              <a:chExt cx="54425" cy="49975"/>
            </a:xfrm>
          </p:grpSpPr>
          <p:sp>
            <p:nvSpPr>
              <p:cNvPr id="1388" name="Google Shape;1388;p1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3" name="Google Shape;1393;p15"/>
            <p:cNvGrpSpPr/>
            <p:nvPr/>
          </p:nvGrpSpPr>
          <p:grpSpPr>
            <a:xfrm>
              <a:off x="1221578" y="4318097"/>
              <a:ext cx="139138" cy="127771"/>
              <a:chOff x="585175" y="1520600"/>
              <a:chExt cx="54425" cy="49975"/>
            </a:xfrm>
          </p:grpSpPr>
          <p:sp>
            <p:nvSpPr>
              <p:cNvPr id="1394" name="Google Shape;1394;p1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9" name="Google Shape;1399;p15"/>
            <p:cNvGrpSpPr/>
            <p:nvPr/>
          </p:nvGrpSpPr>
          <p:grpSpPr>
            <a:xfrm>
              <a:off x="6007953" y="2507860"/>
              <a:ext cx="139138" cy="127771"/>
              <a:chOff x="585175" y="1520600"/>
              <a:chExt cx="54425" cy="49975"/>
            </a:xfrm>
          </p:grpSpPr>
          <p:sp>
            <p:nvSpPr>
              <p:cNvPr id="1400" name="Google Shape;1400;p1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5" name="Google Shape;1405;p15"/>
            <p:cNvGrpSpPr/>
            <p:nvPr/>
          </p:nvGrpSpPr>
          <p:grpSpPr>
            <a:xfrm>
              <a:off x="7464328" y="3000910"/>
              <a:ext cx="139138" cy="127771"/>
              <a:chOff x="585175" y="1520600"/>
              <a:chExt cx="54425" cy="49975"/>
            </a:xfrm>
          </p:grpSpPr>
          <p:sp>
            <p:nvSpPr>
              <p:cNvPr id="1406" name="Google Shape;1406;p1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15"/>
            <p:cNvGrpSpPr/>
            <p:nvPr/>
          </p:nvGrpSpPr>
          <p:grpSpPr>
            <a:xfrm>
              <a:off x="7750678" y="1982785"/>
              <a:ext cx="139138" cy="127771"/>
              <a:chOff x="585175" y="1520600"/>
              <a:chExt cx="54425" cy="49975"/>
            </a:xfrm>
          </p:grpSpPr>
          <p:sp>
            <p:nvSpPr>
              <p:cNvPr id="1412" name="Google Shape;1412;p1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7" name="Google Shape;1417;p15"/>
            <p:cNvGrpSpPr/>
            <p:nvPr/>
          </p:nvGrpSpPr>
          <p:grpSpPr>
            <a:xfrm>
              <a:off x="7603478" y="801872"/>
              <a:ext cx="139138" cy="127771"/>
              <a:chOff x="585175" y="1520600"/>
              <a:chExt cx="54425" cy="49975"/>
            </a:xfrm>
          </p:grpSpPr>
          <p:sp>
            <p:nvSpPr>
              <p:cNvPr id="1418" name="Google Shape;1418;p1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3" name="Google Shape;1423;p15"/>
            <p:cNvGrpSpPr/>
            <p:nvPr/>
          </p:nvGrpSpPr>
          <p:grpSpPr>
            <a:xfrm>
              <a:off x="8492753" y="3000897"/>
              <a:ext cx="139138" cy="127771"/>
              <a:chOff x="585175" y="1520600"/>
              <a:chExt cx="54425" cy="49975"/>
            </a:xfrm>
          </p:grpSpPr>
          <p:sp>
            <p:nvSpPr>
              <p:cNvPr id="1424" name="Google Shape;1424;p1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9" name="Google Shape;1429;p15"/>
            <p:cNvGrpSpPr/>
            <p:nvPr/>
          </p:nvGrpSpPr>
          <p:grpSpPr>
            <a:xfrm>
              <a:off x="8104603" y="3767747"/>
              <a:ext cx="139138" cy="127771"/>
              <a:chOff x="585175" y="1520600"/>
              <a:chExt cx="54425" cy="49975"/>
            </a:xfrm>
          </p:grpSpPr>
          <p:sp>
            <p:nvSpPr>
              <p:cNvPr id="1430" name="Google Shape;1430;p1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5" name="Google Shape;1435;p15"/>
            <p:cNvGrpSpPr/>
            <p:nvPr/>
          </p:nvGrpSpPr>
          <p:grpSpPr>
            <a:xfrm>
              <a:off x="7048303" y="4445872"/>
              <a:ext cx="139138" cy="127771"/>
              <a:chOff x="585175" y="1520600"/>
              <a:chExt cx="54425" cy="49975"/>
            </a:xfrm>
          </p:grpSpPr>
          <p:sp>
            <p:nvSpPr>
              <p:cNvPr id="1436" name="Google Shape;1436;p1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1" name="Google Shape;1441;p15"/>
            <p:cNvSpPr/>
            <p:nvPr/>
          </p:nvSpPr>
          <p:spPr>
            <a:xfrm>
              <a:off x="6663719" y="27909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5"/>
            <p:cNvSpPr/>
            <p:nvPr/>
          </p:nvSpPr>
          <p:spPr>
            <a:xfrm>
              <a:off x="7502694" y="2571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5"/>
            <p:cNvSpPr/>
            <p:nvPr/>
          </p:nvSpPr>
          <p:spPr>
            <a:xfrm>
              <a:off x="7922969" y="30335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5"/>
            <p:cNvSpPr/>
            <p:nvPr/>
          </p:nvSpPr>
          <p:spPr>
            <a:xfrm>
              <a:off x="7680219" y="36253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5"/>
            <p:cNvSpPr/>
            <p:nvPr/>
          </p:nvSpPr>
          <p:spPr>
            <a:xfrm>
              <a:off x="8631894" y="33453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5"/>
            <p:cNvSpPr/>
            <p:nvPr/>
          </p:nvSpPr>
          <p:spPr>
            <a:xfrm>
              <a:off x="8569494" y="22946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5"/>
            <p:cNvSpPr/>
            <p:nvPr/>
          </p:nvSpPr>
          <p:spPr>
            <a:xfrm>
              <a:off x="7464319" y="18526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5"/>
            <p:cNvSpPr/>
            <p:nvPr/>
          </p:nvSpPr>
          <p:spPr>
            <a:xfrm>
              <a:off x="7889819" y="6347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5"/>
            <p:cNvSpPr/>
            <p:nvPr/>
          </p:nvSpPr>
          <p:spPr>
            <a:xfrm>
              <a:off x="6084694" y="12915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5"/>
            <p:cNvSpPr/>
            <p:nvPr/>
          </p:nvSpPr>
          <p:spPr>
            <a:xfrm>
              <a:off x="6358319" y="5087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5"/>
            <p:cNvSpPr/>
            <p:nvPr/>
          </p:nvSpPr>
          <p:spPr>
            <a:xfrm>
              <a:off x="5893819" y="362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5"/>
            <p:cNvSpPr/>
            <p:nvPr/>
          </p:nvSpPr>
          <p:spPr>
            <a:xfrm>
              <a:off x="7464319" y="41676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5"/>
            <p:cNvSpPr/>
            <p:nvPr/>
          </p:nvSpPr>
          <p:spPr>
            <a:xfrm>
              <a:off x="7680219" y="45112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5"/>
            <p:cNvSpPr/>
            <p:nvPr/>
          </p:nvSpPr>
          <p:spPr>
            <a:xfrm>
              <a:off x="1514594" y="41421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5"/>
            <p:cNvSpPr/>
            <p:nvPr/>
          </p:nvSpPr>
          <p:spPr>
            <a:xfrm>
              <a:off x="2016119" y="43507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5"/>
            <p:cNvSpPr/>
            <p:nvPr/>
          </p:nvSpPr>
          <p:spPr>
            <a:xfrm>
              <a:off x="584394" y="34726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5"/>
            <p:cNvSpPr/>
            <p:nvPr/>
          </p:nvSpPr>
          <p:spPr>
            <a:xfrm>
              <a:off x="445244" y="25078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5"/>
            <p:cNvSpPr/>
            <p:nvPr/>
          </p:nvSpPr>
          <p:spPr>
            <a:xfrm>
              <a:off x="382844" y="3869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5"/>
            <p:cNvSpPr/>
            <p:nvPr/>
          </p:nvSpPr>
          <p:spPr>
            <a:xfrm>
              <a:off x="2178994" y="26356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5"/>
            <p:cNvSpPr/>
            <p:nvPr/>
          </p:nvSpPr>
          <p:spPr>
            <a:xfrm>
              <a:off x="1953719" y="17902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5"/>
            <p:cNvSpPr/>
            <p:nvPr/>
          </p:nvSpPr>
          <p:spPr>
            <a:xfrm>
              <a:off x="1586219" y="2950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5"/>
            <p:cNvSpPr/>
            <p:nvPr/>
          </p:nvSpPr>
          <p:spPr>
            <a:xfrm>
              <a:off x="1586219" y="109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5"/>
            <p:cNvSpPr/>
            <p:nvPr/>
          </p:nvSpPr>
          <p:spPr>
            <a:xfrm>
              <a:off x="2016119" y="697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5"/>
            <p:cNvSpPr/>
            <p:nvPr/>
          </p:nvSpPr>
          <p:spPr>
            <a:xfrm>
              <a:off x="1648619" y="362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5"/>
            <p:cNvSpPr/>
            <p:nvPr/>
          </p:nvSpPr>
          <p:spPr>
            <a:xfrm>
              <a:off x="3633969" y="9587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5"/>
            <p:cNvSpPr/>
            <p:nvPr/>
          </p:nvSpPr>
          <p:spPr>
            <a:xfrm>
              <a:off x="3321794" y="697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5"/>
            <p:cNvSpPr/>
            <p:nvPr/>
          </p:nvSpPr>
          <p:spPr>
            <a:xfrm>
              <a:off x="3029094" y="1555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3">
  <p:cSld name="SECTION_HEADER_1_1_1">
    <p:bg>
      <p:bgPr>
        <a:solidFill>
          <a:schemeClr val="accent3"/>
        </a:solidFill>
        <a:effectLst/>
      </p:bgPr>
    </p:bg>
    <p:spTree>
      <p:nvGrpSpPr>
        <p:cNvPr id="1" name="Shape 1569"/>
        <p:cNvGrpSpPr/>
        <p:nvPr/>
      </p:nvGrpSpPr>
      <p:grpSpPr>
        <a:xfrm>
          <a:off x="0" y="0"/>
          <a:ext cx="0" cy="0"/>
          <a:chOff x="0" y="0"/>
          <a:chExt cx="0" cy="0"/>
        </a:xfrm>
      </p:grpSpPr>
      <p:sp>
        <p:nvSpPr>
          <p:cNvPr id="1570" name="Google Shape;1570;p17"/>
          <p:cNvSpPr/>
          <p:nvPr/>
        </p:nvSpPr>
        <p:spPr>
          <a:xfrm>
            <a:off x="235425" y="258425"/>
            <a:ext cx="8673145" cy="4626692"/>
          </a:xfrm>
          <a:custGeom>
            <a:avLst/>
            <a:gdLst/>
            <a:ahLst/>
            <a:cxnLst/>
            <a:rect l="l" t="t" r="r" b="b"/>
            <a:pathLst>
              <a:path w="65743" h="31774" fill="none" extrusionOk="0">
                <a:moveTo>
                  <a:pt x="1" y="8317"/>
                </a:moveTo>
                <a:lnTo>
                  <a:pt x="1" y="3533"/>
                </a:lnTo>
                <a:lnTo>
                  <a:pt x="2280" y="3533"/>
                </a:lnTo>
                <a:lnTo>
                  <a:pt x="2280" y="1295"/>
                </a:lnTo>
                <a:lnTo>
                  <a:pt x="1064" y="1"/>
                </a:lnTo>
                <a:lnTo>
                  <a:pt x="1" y="1211"/>
                </a:lnTo>
                <a:lnTo>
                  <a:pt x="1100" y="2391"/>
                </a:lnTo>
                <a:lnTo>
                  <a:pt x="3424" y="2391"/>
                </a:lnTo>
                <a:lnTo>
                  <a:pt x="3424" y="1"/>
                </a:lnTo>
                <a:lnTo>
                  <a:pt x="7622" y="1"/>
                </a:lnTo>
                <a:lnTo>
                  <a:pt x="58123" y="1"/>
                </a:lnTo>
                <a:lnTo>
                  <a:pt x="62322" y="1"/>
                </a:lnTo>
                <a:lnTo>
                  <a:pt x="62322" y="2391"/>
                </a:lnTo>
                <a:lnTo>
                  <a:pt x="64604" y="2391"/>
                </a:lnTo>
                <a:lnTo>
                  <a:pt x="65742" y="1175"/>
                </a:lnTo>
                <a:lnTo>
                  <a:pt x="64570" y="1"/>
                </a:lnTo>
                <a:lnTo>
                  <a:pt x="63460" y="1192"/>
                </a:lnTo>
                <a:lnTo>
                  <a:pt x="63460" y="3533"/>
                </a:lnTo>
                <a:lnTo>
                  <a:pt x="65742" y="3533"/>
                </a:lnTo>
                <a:lnTo>
                  <a:pt x="65742" y="8317"/>
                </a:lnTo>
                <a:lnTo>
                  <a:pt x="65742" y="23454"/>
                </a:lnTo>
                <a:lnTo>
                  <a:pt x="65742" y="28239"/>
                </a:lnTo>
                <a:lnTo>
                  <a:pt x="63460" y="28239"/>
                </a:lnTo>
                <a:lnTo>
                  <a:pt x="63460" y="30605"/>
                </a:lnTo>
                <a:lnTo>
                  <a:pt x="64559" y="31773"/>
                </a:lnTo>
                <a:lnTo>
                  <a:pt x="65742" y="30593"/>
                </a:lnTo>
                <a:lnTo>
                  <a:pt x="64559" y="29380"/>
                </a:lnTo>
                <a:lnTo>
                  <a:pt x="62322" y="29380"/>
                </a:lnTo>
                <a:lnTo>
                  <a:pt x="62322" y="31773"/>
                </a:lnTo>
                <a:lnTo>
                  <a:pt x="58123" y="31773"/>
                </a:lnTo>
                <a:lnTo>
                  <a:pt x="7622" y="31773"/>
                </a:lnTo>
                <a:lnTo>
                  <a:pt x="3424" y="31773"/>
                </a:lnTo>
                <a:lnTo>
                  <a:pt x="3424" y="29380"/>
                </a:lnTo>
                <a:lnTo>
                  <a:pt x="1108" y="29380"/>
                </a:lnTo>
                <a:lnTo>
                  <a:pt x="1" y="30616"/>
                </a:lnTo>
                <a:lnTo>
                  <a:pt x="1198" y="31773"/>
                </a:lnTo>
                <a:lnTo>
                  <a:pt x="2280" y="30552"/>
                </a:lnTo>
                <a:lnTo>
                  <a:pt x="2280" y="28239"/>
                </a:lnTo>
                <a:lnTo>
                  <a:pt x="1" y="28239"/>
                </a:lnTo>
                <a:lnTo>
                  <a:pt x="1" y="23454"/>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7"/>
          <p:cNvSpPr txBox="1">
            <a:spLocks noGrp="1"/>
          </p:cNvSpPr>
          <p:nvPr>
            <p:ph type="title" hasCustomPrompt="1"/>
          </p:nvPr>
        </p:nvSpPr>
        <p:spPr>
          <a:xfrm>
            <a:off x="2043513" y="1160438"/>
            <a:ext cx="1419300" cy="1239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6000"/>
              <a:buNone/>
              <a:defRPr sz="7000">
                <a:solidFill>
                  <a:schemeClr val="dk2"/>
                </a:solidFill>
              </a:defRPr>
            </a:lvl1pPr>
            <a:lvl2pPr lvl="1" algn="ctr" rtl="0">
              <a:spcBef>
                <a:spcPts val="0"/>
              </a:spcBef>
              <a:spcAft>
                <a:spcPts val="0"/>
              </a:spcAft>
              <a:buClr>
                <a:schemeClr val="dk2"/>
              </a:buClr>
              <a:buSzPts val="6000"/>
              <a:buNone/>
              <a:defRPr sz="6000">
                <a:solidFill>
                  <a:schemeClr val="dk2"/>
                </a:solidFill>
              </a:defRPr>
            </a:lvl2pPr>
            <a:lvl3pPr lvl="2" algn="ctr" rtl="0">
              <a:spcBef>
                <a:spcPts val="0"/>
              </a:spcBef>
              <a:spcAft>
                <a:spcPts val="0"/>
              </a:spcAft>
              <a:buClr>
                <a:schemeClr val="dk2"/>
              </a:buClr>
              <a:buSzPts val="6000"/>
              <a:buNone/>
              <a:defRPr sz="6000">
                <a:solidFill>
                  <a:schemeClr val="dk2"/>
                </a:solidFill>
              </a:defRPr>
            </a:lvl3pPr>
            <a:lvl4pPr lvl="3" algn="ctr" rtl="0">
              <a:spcBef>
                <a:spcPts val="0"/>
              </a:spcBef>
              <a:spcAft>
                <a:spcPts val="0"/>
              </a:spcAft>
              <a:buClr>
                <a:schemeClr val="dk2"/>
              </a:buClr>
              <a:buSzPts val="6000"/>
              <a:buNone/>
              <a:defRPr sz="6000">
                <a:solidFill>
                  <a:schemeClr val="dk2"/>
                </a:solidFill>
              </a:defRPr>
            </a:lvl4pPr>
            <a:lvl5pPr lvl="4" algn="ctr" rtl="0">
              <a:spcBef>
                <a:spcPts val="0"/>
              </a:spcBef>
              <a:spcAft>
                <a:spcPts val="0"/>
              </a:spcAft>
              <a:buClr>
                <a:schemeClr val="dk2"/>
              </a:buClr>
              <a:buSzPts val="6000"/>
              <a:buNone/>
              <a:defRPr sz="6000">
                <a:solidFill>
                  <a:schemeClr val="dk2"/>
                </a:solidFill>
              </a:defRPr>
            </a:lvl5pPr>
            <a:lvl6pPr lvl="5" algn="ctr" rtl="0">
              <a:spcBef>
                <a:spcPts val="0"/>
              </a:spcBef>
              <a:spcAft>
                <a:spcPts val="0"/>
              </a:spcAft>
              <a:buClr>
                <a:schemeClr val="dk2"/>
              </a:buClr>
              <a:buSzPts val="6000"/>
              <a:buNone/>
              <a:defRPr sz="6000">
                <a:solidFill>
                  <a:schemeClr val="dk2"/>
                </a:solidFill>
              </a:defRPr>
            </a:lvl6pPr>
            <a:lvl7pPr lvl="6" algn="ctr" rtl="0">
              <a:spcBef>
                <a:spcPts val="0"/>
              </a:spcBef>
              <a:spcAft>
                <a:spcPts val="0"/>
              </a:spcAft>
              <a:buClr>
                <a:schemeClr val="dk2"/>
              </a:buClr>
              <a:buSzPts val="6000"/>
              <a:buNone/>
              <a:defRPr sz="6000">
                <a:solidFill>
                  <a:schemeClr val="dk2"/>
                </a:solidFill>
              </a:defRPr>
            </a:lvl7pPr>
            <a:lvl8pPr lvl="7" algn="ctr" rtl="0">
              <a:spcBef>
                <a:spcPts val="0"/>
              </a:spcBef>
              <a:spcAft>
                <a:spcPts val="0"/>
              </a:spcAft>
              <a:buClr>
                <a:schemeClr val="dk2"/>
              </a:buClr>
              <a:buSzPts val="6000"/>
              <a:buNone/>
              <a:defRPr sz="6000">
                <a:solidFill>
                  <a:schemeClr val="dk2"/>
                </a:solidFill>
              </a:defRPr>
            </a:lvl8pPr>
            <a:lvl9pPr lvl="8" algn="ctr" rtl="0">
              <a:spcBef>
                <a:spcPts val="0"/>
              </a:spcBef>
              <a:spcAft>
                <a:spcPts val="0"/>
              </a:spcAft>
              <a:buClr>
                <a:schemeClr val="dk2"/>
              </a:buClr>
              <a:buSzPts val="6000"/>
              <a:buNone/>
              <a:defRPr sz="6000">
                <a:solidFill>
                  <a:schemeClr val="dk2"/>
                </a:solidFill>
              </a:defRPr>
            </a:lvl9pPr>
          </a:lstStyle>
          <a:p>
            <a:r>
              <a:t>xx%</a:t>
            </a:r>
          </a:p>
        </p:txBody>
      </p:sp>
      <p:sp>
        <p:nvSpPr>
          <p:cNvPr id="1572" name="Google Shape;1572;p17"/>
          <p:cNvSpPr txBox="1">
            <a:spLocks noGrp="1"/>
          </p:cNvSpPr>
          <p:nvPr>
            <p:ph type="subTitle" idx="1"/>
          </p:nvPr>
        </p:nvSpPr>
        <p:spPr>
          <a:xfrm rot="384">
            <a:off x="4175612" y="2373550"/>
            <a:ext cx="2682600" cy="6465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600">
                <a:solidFill>
                  <a:schemeClr val="dk2"/>
                </a:solidFill>
              </a:defRPr>
            </a:lvl1pPr>
            <a:lvl2pPr lvl="1" rtl="0">
              <a:lnSpc>
                <a:spcPct val="100000"/>
              </a:lnSpc>
              <a:spcBef>
                <a:spcPts val="1600"/>
              </a:spcBef>
              <a:spcAft>
                <a:spcPts val="0"/>
              </a:spcAft>
              <a:buClr>
                <a:schemeClr val="dk2"/>
              </a:buClr>
              <a:buSzPts val="1400"/>
              <a:buNone/>
              <a:defRPr>
                <a:solidFill>
                  <a:schemeClr val="dk2"/>
                </a:solidFill>
              </a:defRPr>
            </a:lvl2pPr>
            <a:lvl3pPr lvl="2" rtl="0">
              <a:lnSpc>
                <a:spcPct val="100000"/>
              </a:lnSpc>
              <a:spcBef>
                <a:spcPts val="1600"/>
              </a:spcBef>
              <a:spcAft>
                <a:spcPts val="0"/>
              </a:spcAft>
              <a:buClr>
                <a:schemeClr val="dk2"/>
              </a:buClr>
              <a:buSzPts val="1400"/>
              <a:buNone/>
              <a:defRPr>
                <a:solidFill>
                  <a:schemeClr val="dk2"/>
                </a:solidFill>
              </a:defRPr>
            </a:lvl3pPr>
            <a:lvl4pPr lvl="3" rtl="0">
              <a:lnSpc>
                <a:spcPct val="100000"/>
              </a:lnSpc>
              <a:spcBef>
                <a:spcPts val="1600"/>
              </a:spcBef>
              <a:spcAft>
                <a:spcPts val="0"/>
              </a:spcAft>
              <a:buClr>
                <a:schemeClr val="dk2"/>
              </a:buClr>
              <a:buSzPts val="1400"/>
              <a:buNone/>
              <a:defRPr>
                <a:solidFill>
                  <a:schemeClr val="dk2"/>
                </a:solidFill>
              </a:defRPr>
            </a:lvl4pPr>
            <a:lvl5pPr lvl="4" rtl="0">
              <a:lnSpc>
                <a:spcPct val="100000"/>
              </a:lnSpc>
              <a:spcBef>
                <a:spcPts val="1600"/>
              </a:spcBef>
              <a:spcAft>
                <a:spcPts val="0"/>
              </a:spcAft>
              <a:buClr>
                <a:schemeClr val="dk2"/>
              </a:buClr>
              <a:buSzPts val="1400"/>
              <a:buNone/>
              <a:defRPr>
                <a:solidFill>
                  <a:schemeClr val="dk2"/>
                </a:solidFill>
              </a:defRPr>
            </a:lvl5pPr>
            <a:lvl6pPr lvl="5" rtl="0">
              <a:lnSpc>
                <a:spcPct val="100000"/>
              </a:lnSpc>
              <a:spcBef>
                <a:spcPts val="1600"/>
              </a:spcBef>
              <a:spcAft>
                <a:spcPts val="0"/>
              </a:spcAft>
              <a:buClr>
                <a:schemeClr val="dk2"/>
              </a:buClr>
              <a:buSzPts val="1400"/>
              <a:buNone/>
              <a:defRPr>
                <a:solidFill>
                  <a:schemeClr val="dk2"/>
                </a:solidFill>
              </a:defRPr>
            </a:lvl6pPr>
            <a:lvl7pPr lvl="6" rtl="0">
              <a:lnSpc>
                <a:spcPct val="100000"/>
              </a:lnSpc>
              <a:spcBef>
                <a:spcPts val="1600"/>
              </a:spcBef>
              <a:spcAft>
                <a:spcPts val="0"/>
              </a:spcAft>
              <a:buClr>
                <a:schemeClr val="dk2"/>
              </a:buClr>
              <a:buSzPts val="1400"/>
              <a:buNone/>
              <a:defRPr>
                <a:solidFill>
                  <a:schemeClr val="dk2"/>
                </a:solidFill>
              </a:defRPr>
            </a:lvl7pPr>
            <a:lvl8pPr lvl="7" rtl="0">
              <a:lnSpc>
                <a:spcPct val="100000"/>
              </a:lnSpc>
              <a:spcBef>
                <a:spcPts val="1600"/>
              </a:spcBef>
              <a:spcAft>
                <a:spcPts val="0"/>
              </a:spcAft>
              <a:buClr>
                <a:schemeClr val="dk2"/>
              </a:buClr>
              <a:buSzPts val="1400"/>
              <a:buNone/>
              <a:defRPr>
                <a:solidFill>
                  <a:schemeClr val="dk2"/>
                </a:solidFill>
              </a:defRPr>
            </a:lvl8pPr>
            <a:lvl9pPr lvl="8" rtl="0">
              <a:lnSpc>
                <a:spcPct val="100000"/>
              </a:lnSpc>
              <a:spcBef>
                <a:spcPts val="1600"/>
              </a:spcBef>
              <a:spcAft>
                <a:spcPts val="1600"/>
              </a:spcAft>
              <a:buClr>
                <a:schemeClr val="dk2"/>
              </a:buClr>
              <a:buSzPts val="1400"/>
              <a:buNone/>
              <a:defRPr>
                <a:solidFill>
                  <a:schemeClr val="dk2"/>
                </a:solidFill>
              </a:defRPr>
            </a:lvl9pPr>
          </a:lstStyle>
          <a:p>
            <a:endParaRPr/>
          </a:p>
        </p:txBody>
      </p:sp>
      <p:sp>
        <p:nvSpPr>
          <p:cNvPr id="1573" name="Google Shape;1573;p17"/>
          <p:cNvSpPr txBox="1">
            <a:spLocks noGrp="1"/>
          </p:cNvSpPr>
          <p:nvPr>
            <p:ph type="title" idx="2"/>
          </p:nvPr>
        </p:nvSpPr>
        <p:spPr>
          <a:xfrm>
            <a:off x="4175613" y="540000"/>
            <a:ext cx="3223500" cy="1873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6000">
                <a:solidFill>
                  <a:schemeClr val="dk2"/>
                </a:solidFill>
              </a:defRPr>
            </a:lvl1pPr>
            <a:lvl2pPr lvl="1" rtl="0">
              <a:spcBef>
                <a:spcPts val="0"/>
              </a:spcBef>
              <a:spcAft>
                <a:spcPts val="0"/>
              </a:spcAft>
              <a:buClr>
                <a:schemeClr val="dk2"/>
              </a:buClr>
              <a:buSzPts val="3600"/>
              <a:buNone/>
              <a:defRPr sz="3600">
                <a:solidFill>
                  <a:schemeClr val="dk2"/>
                </a:solidFill>
              </a:defRPr>
            </a:lvl2pPr>
            <a:lvl3pPr lvl="2" rtl="0">
              <a:spcBef>
                <a:spcPts val="0"/>
              </a:spcBef>
              <a:spcAft>
                <a:spcPts val="0"/>
              </a:spcAft>
              <a:buClr>
                <a:schemeClr val="dk2"/>
              </a:buClr>
              <a:buSzPts val="3600"/>
              <a:buNone/>
              <a:defRPr sz="3600">
                <a:solidFill>
                  <a:schemeClr val="dk2"/>
                </a:solidFill>
              </a:defRPr>
            </a:lvl3pPr>
            <a:lvl4pPr lvl="3" rtl="0">
              <a:spcBef>
                <a:spcPts val="0"/>
              </a:spcBef>
              <a:spcAft>
                <a:spcPts val="0"/>
              </a:spcAft>
              <a:buClr>
                <a:schemeClr val="dk2"/>
              </a:buClr>
              <a:buSzPts val="3600"/>
              <a:buNone/>
              <a:defRPr sz="3600">
                <a:solidFill>
                  <a:schemeClr val="dk2"/>
                </a:solidFill>
              </a:defRPr>
            </a:lvl4pPr>
            <a:lvl5pPr lvl="4" rtl="0">
              <a:spcBef>
                <a:spcPts val="0"/>
              </a:spcBef>
              <a:spcAft>
                <a:spcPts val="0"/>
              </a:spcAft>
              <a:buClr>
                <a:schemeClr val="dk2"/>
              </a:buClr>
              <a:buSzPts val="3600"/>
              <a:buNone/>
              <a:defRPr sz="3600">
                <a:solidFill>
                  <a:schemeClr val="dk2"/>
                </a:solidFill>
              </a:defRPr>
            </a:lvl5pPr>
            <a:lvl6pPr lvl="5" rtl="0">
              <a:spcBef>
                <a:spcPts val="0"/>
              </a:spcBef>
              <a:spcAft>
                <a:spcPts val="0"/>
              </a:spcAft>
              <a:buClr>
                <a:schemeClr val="dk2"/>
              </a:buClr>
              <a:buSzPts val="3600"/>
              <a:buNone/>
              <a:defRPr sz="3600">
                <a:solidFill>
                  <a:schemeClr val="dk2"/>
                </a:solidFill>
              </a:defRPr>
            </a:lvl6pPr>
            <a:lvl7pPr lvl="6" rtl="0">
              <a:spcBef>
                <a:spcPts val="0"/>
              </a:spcBef>
              <a:spcAft>
                <a:spcPts val="0"/>
              </a:spcAft>
              <a:buClr>
                <a:schemeClr val="dk2"/>
              </a:buClr>
              <a:buSzPts val="3600"/>
              <a:buNone/>
              <a:defRPr sz="3600">
                <a:solidFill>
                  <a:schemeClr val="dk2"/>
                </a:solidFill>
              </a:defRPr>
            </a:lvl7pPr>
            <a:lvl8pPr lvl="7" rtl="0">
              <a:spcBef>
                <a:spcPts val="0"/>
              </a:spcBef>
              <a:spcAft>
                <a:spcPts val="0"/>
              </a:spcAft>
              <a:buClr>
                <a:schemeClr val="dk2"/>
              </a:buClr>
              <a:buSzPts val="3600"/>
              <a:buNone/>
              <a:defRPr sz="3600">
                <a:solidFill>
                  <a:schemeClr val="dk2"/>
                </a:solidFill>
              </a:defRPr>
            </a:lvl8pPr>
            <a:lvl9pPr lvl="8" rtl="0">
              <a:spcBef>
                <a:spcPts val="0"/>
              </a:spcBef>
              <a:spcAft>
                <a:spcPts val="0"/>
              </a:spcAft>
              <a:buClr>
                <a:schemeClr val="dk2"/>
              </a:buClr>
              <a:buSzPts val="3600"/>
              <a:buNone/>
              <a:defRPr sz="3600">
                <a:solidFill>
                  <a:schemeClr val="dk2"/>
                </a:solidFill>
              </a:defRPr>
            </a:lvl9pPr>
          </a:lstStyle>
          <a:p>
            <a:endParaRPr/>
          </a:p>
        </p:txBody>
      </p:sp>
      <p:grpSp>
        <p:nvGrpSpPr>
          <p:cNvPr id="1574" name="Google Shape;1574;p17"/>
          <p:cNvGrpSpPr/>
          <p:nvPr/>
        </p:nvGrpSpPr>
        <p:grpSpPr>
          <a:xfrm>
            <a:off x="719996" y="693261"/>
            <a:ext cx="7951223" cy="3941437"/>
            <a:chOff x="719996" y="693261"/>
            <a:chExt cx="7951223" cy="3941437"/>
          </a:xfrm>
        </p:grpSpPr>
        <p:grpSp>
          <p:nvGrpSpPr>
            <p:cNvPr id="1575" name="Google Shape;1575;p17"/>
            <p:cNvGrpSpPr/>
            <p:nvPr/>
          </p:nvGrpSpPr>
          <p:grpSpPr>
            <a:xfrm>
              <a:off x="7859871" y="903492"/>
              <a:ext cx="564135" cy="256951"/>
              <a:chOff x="700250" y="1477300"/>
              <a:chExt cx="309675" cy="141050"/>
            </a:xfrm>
          </p:grpSpPr>
          <p:sp>
            <p:nvSpPr>
              <p:cNvPr id="1576" name="Google Shape;1576;p17"/>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7"/>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7"/>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7"/>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 name="Google Shape;1580;p17"/>
            <p:cNvGrpSpPr/>
            <p:nvPr/>
          </p:nvGrpSpPr>
          <p:grpSpPr>
            <a:xfrm>
              <a:off x="1933653" y="3497360"/>
              <a:ext cx="139138" cy="127771"/>
              <a:chOff x="585175" y="1520600"/>
              <a:chExt cx="54425" cy="49975"/>
            </a:xfrm>
          </p:grpSpPr>
          <p:sp>
            <p:nvSpPr>
              <p:cNvPr id="1581" name="Google Shape;1581;p1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6" name="Google Shape;1586;p17"/>
            <p:cNvSpPr/>
            <p:nvPr/>
          </p:nvSpPr>
          <p:spPr>
            <a:xfrm>
              <a:off x="3638144" y="41022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7" name="Google Shape;1587;p17"/>
            <p:cNvGrpSpPr/>
            <p:nvPr/>
          </p:nvGrpSpPr>
          <p:grpSpPr>
            <a:xfrm>
              <a:off x="719996" y="2258867"/>
              <a:ext cx="564135" cy="256951"/>
              <a:chOff x="700250" y="1477300"/>
              <a:chExt cx="309675" cy="141050"/>
            </a:xfrm>
          </p:grpSpPr>
          <p:sp>
            <p:nvSpPr>
              <p:cNvPr id="1588" name="Google Shape;1588;p17"/>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7"/>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7"/>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7"/>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2" name="Google Shape;1592;p17"/>
            <p:cNvGrpSpPr/>
            <p:nvPr/>
          </p:nvGrpSpPr>
          <p:grpSpPr>
            <a:xfrm>
              <a:off x="3499003" y="2924660"/>
              <a:ext cx="139138" cy="127771"/>
              <a:chOff x="585175" y="1520600"/>
              <a:chExt cx="54425" cy="49975"/>
            </a:xfrm>
          </p:grpSpPr>
          <p:sp>
            <p:nvSpPr>
              <p:cNvPr id="1593" name="Google Shape;1593;p1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8" name="Google Shape;1598;p17"/>
            <p:cNvGrpSpPr/>
            <p:nvPr/>
          </p:nvGrpSpPr>
          <p:grpSpPr>
            <a:xfrm>
              <a:off x="1437303" y="1085685"/>
              <a:ext cx="139138" cy="127771"/>
              <a:chOff x="585175" y="1520600"/>
              <a:chExt cx="54425" cy="49975"/>
            </a:xfrm>
          </p:grpSpPr>
          <p:sp>
            <p:nvSpPr>
              <p:cNvPr id="1599" name="Google Shape;1599;p1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4" name="Google Shape;1604;p17"/>
            <p:cNvGrpSpPr/>
            <p:nvPr/>
          </p:nvGrpSpPr>
          <p:grpSpPr>
            <a:xfrm>
              <a:off x="7367853" y="722985"/>
              <a:ext cx="139138" cy="127771"/>
              <a:chOff x="585175" y="1520600"/>
              <a:chExt cx="54425" cy="49975"/>
            </a:xfrm>
          </p:grpSpPr>
          <p:sp>
            <p:nvSpPr>
              <p:cNvPr id="1605" name="Google Shape;1605;p1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0" name="Google Shape;1610;p17"/>
            <p:cNvGrpSpPr/>
            <p:nvPr/>
          </p:nvGrpSpPr>
          <p:grpSpPr>
            <a:xfrm>
              <a:off x="8201453" y="1830185"/>
              <a:ext cx="139138" cy="127771"/>
              <a:chOff x="585175" y="1520600"/>
              <a:chExt cx="54425" cy="49975"/>
            </a:xfrm>
          </p:grpSpPr>
          <p:sp>
            <p:nvSpPr>
              <p:cNvPr id="1611" name="Google Shape;1611;p1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6" name="Google Shape;1616;p17"/>
            <p:cNvGrpSpPr/>
            <p:nvPr/>
          </p:nvGrpSpPr>
          <p:grpSpPr>
            <a:xfrm>
              <a:off x="8072366" y="3128285"/>
              <a:ext cx="139138" cy="127771"/>
              <a:chOff x="585175" y="1520600"/>
              <a:chExt cx="54425" cy="49975"/>
            </a:xfrm>
          </p:grpSpPr>
          <p:sp>
            <p:nvSpPr>
              <p:cNvPr id="1617" name="Google Shape;1617;p1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2" name="Google Shape;1622;p17"/>
            <p:cNvGrpSpPr/>
            <p:nvPr/>
          </p:nvGrpSpPr>
          <p:grpSpPr>
            <a:xfrm>
              <a:off x="5215266" y="4038235"/>
              <a:ext cx="139138" cy="127771"/>
              <a:chOff x="585175" y="1520600"/>
              <a:chExt cx="54425" cy="49975"/>
            </a:xfrm>
          </p:grpSpPr>
          <p:sp>
            <p:nvSpPr>
              <p:cNvPr id="1623" name="Google Shape;1623;p1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8" name="Google Shape;1628;p17"/>
            <p:cNvGrpSpPr/>
            <p:nvPr/>
          </p:nvGrpSpPr>
          <p:grpSpPr>
            <a:xfrm>
              <a:off x="5447353" y="3625135"/>
              <a:ext cx="139138" cy="127771"/>
              <a:chOff x="585175" y="1520600"/>
              <a:chExt cx="54425" cy="49975"/>
            </a:xfrm>
          </p:grpSpPr>
          <p:sp>
            <p:nvSpPr>
              <p:cNvPr id="1629" name="Google Shape;1629;p1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1634;p17"/>
            <p:cNvGrpSpPr/>
            <p:nvPr/>
          </p:nvGrpSpPr>
          <p:grpSpPr>
            <a:xfrm>
              <a:off x="3395391" y="4273660"/>
              <a:ext cx="139138" cy="127771"/>
              <a:chOff x="585175" y="1520600"/>
              <a:chExt cx="54425" cy="49975"/>
            </a:xfrm>
          </p:grpSpPr>
          <p:sp>
            <p:nvSpPr>
              <p:cNvPr id="1635" name="Google Shape;1635;p1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0" name="Google Shape;1640;p17"/>
            <p:cNvSpPr/>
            <p:nvPr/>
          </p:nvSpPr>
          <p:spPr>
            <a:xfrm>
              <a:off x="5706194" y="41646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7"/>
            <p:cNvSpPr/>
            <p:nvPr/>
          </p:nvSpPr>
          <p:spPr>
            <a:xfrm>
              <a:off x="5114419" y="33437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7"/>
            <p:cNvSpPr/>
            <p:nvPr/>
          </p:nvSpPr>
          <p:spPr>
            <a:xfrm>
              <a:off x="4624469" y="43390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7"/>
            <p:cNvSpPr/>
            <p:nvPr/>
          </p:nvSpPr>
          <p:spPr>
            <a:xfrm>
              <a:off x="4175619" y="45722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7"/>
            <p:cNvSpPr/>
            <p:nvPr/>
          </p:nvSpPr>
          <p:spPr>
            <a:xfrm>
              <a:off x="4238019" y="3530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7"/>
            <p:cNvSpPr/>
            <p:nvPr/>
          </p:nvSpPr>
          <p:spPr>
            <a:xfrm>
              <a:off x="3213544" y="3281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7"/>
            <p:cNvSpPr/>
            <p:nvPr/>
          </p:nvSpPr>
          <p:spPr>
            <a:xfrm>
              <a:off x="3395394" y="2413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7"/>
            <p:cNvSpPr/>
            <p:nvPr/>
          </p:nvSpPr>
          <p:spPr>
            <a:xfrm>
              <a:off x="2434544" y="34973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7"/>
            <p:cNvSpPr/>
            <p:nvPr/>
          </p:nvSpPr>
          <p:spPr>
            <a:xfrm>
              <a:off x="1871244" y="2725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7"/>
            <p:cNvSpPr/>
            <p:nvPr/>
          </p:nvSpPr>
          <p:spPr>
            <a:xfrm>
              <a:off x="1400369" y="29573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7"/>
            <p:cNvSpPr/>
            <p:nvPr/>
          </p:nvSpPr>
          <p:spPr>
            <a:xfrm>
              <a:off x="1101294" y="1445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7"/>
            <p:cNvSpPr/>
            <p:nvPr/>
          </p:nvSpPr>
          <p:spPr>
            <a:xfrm>
              <a:off x="859494" y="7556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7"/>
            <p:cNvSpPr/>
            <p:nvPr/>
          </p:nvSpPr>
          <p:spPr>
            <a:xfrm>
              <a:off x="2010394" y="1213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7"/>
            <p:cNvSpPr/>
            <p:nvPr/>
          </p:nvSpPr>
          <p:spPr>
            <a:xfrm>
              <a:off x="1682469" y="693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7"/>
            <p:cNvSpPr/>
            <p:nvPr/>
          </p:nvSpPr>
          <p:spPr>
            <a:xfrm>
              <a:off x="3537369" y="10232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7"/>
            <p:cNvSpPr/>
            <p:nvPr/>
          </p:nvSpPr>
          <p:spPr>
            <a:xfrm>
              <a:off x="7598294" y="11183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7"/>
            <p:cNvSpPr/>
            <p:nvPr/>
          </p:nvSpPr>
          <p:spPr>
            <a:xfrm>
              <a:off x="8546419" y="15077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7"/>
            <p:cNvSpPr/>
            <p:nvPr/>
          </p:nvSpPr>
          <p:spPr>
            <a:xfrm>
              <a:off x="7859869" y="1719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7"/>
            <p:cNvSpPr/>
            <p:nvPr/>
          </p:nvSpPr>
          <p:spPr>
            <a:xfrm>
              <a:off x="8392794" y="2413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7"/>
            <p:cNvSpPr/>
            <p:nvPr/>
          </p:nvSpPr>
          <p:spPr>
            <a:xfrm>
              <a:off x="7686469" y="26655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7"/>
            <p:cNvSpPr/>
            <p:nvPr/>
          </p:nvSpPr>
          <p:spPr>
            <a:xfrm>
              <a:off x="6286569" y="31609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7"/>
            <p:cNvSpPr/>
            <p:nvPr/>
          </p:nvSpPr>
          <p:spPr>
            <a:xfrm>
              <a:off x="8608819" y="33119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MAIN_POINT_1">
    <p:spTree>
      <p:nvGrpSpPr>
        <p:cNvPr id="1" name="Shape 1916"/>
        <p:cNvGrpSpPr/>
        <p:nvPr/>
      </p:nvGrpSpPr>
      <p:grpSpPr>
        <a:xfrm>
          <a:off x="0" y="0"/>
          <a:ext cx="0" cy="0"/>
          <a:chOff x="0" y="0"/>
          <a:chExt cx="0" cy="0"/>
        </a:xfrm>
      </p:grpSpPr>
      <p:sp>
        <p:nvSpPr>
          <p:cNvPr id="1917" name="Google Shape;1917;p20"/>
          <p:cNvSpPr/>
          <p:nvPr/>
        </p:nvSpPr>
        <p:spPr>
          <a:xfrm>
            <a:off x="2519975" y="1089900"/>
            <a:ext cx="4104208" cy="2963686"/>
          </a:xfrm>
          <a:custGeom>
            <a:avLst/>
            <a:gdLst/>
            <a:ahLst/>
            <a:cxnLst/>
            <a:rect l="l" t="t" r="r" b="b"/>
            <a:pathLst>
              <a:path w="28961" h="20913" extrusionOk="0">
                <a:moveTo>
                  <a:pt x="6287" y="1"/>
                </a:moveTo>
                <a:cubicBezTo>
                  <a:pt x="5932" y="1"/>
                  <a:pt x="5566" y="26"/>
                  <a:pt x="5189" y="81"/>
                </a:cubicBezTo>
                <a:cubicBezTo>
                  <a:pt x="4090" y="243"/>
                  <a:pt x="2876" y="898"/>
                  <a:pt x="2999" y="1880"/>
                </a:cubicBezTo>
                <a:cubicBezTo>
                  <a:pt x="3105" y="2703"/>
                  <a:pt x="4115" y="3306"/>
                  <a:pt x="4199" y="4129"/>
                </a:cubicBezTo>
                <a:cubicBezTo>
                  <a:pt x="4296" y="5069"/>
                  <a:pt x="3217" y="5669"/>
                  <a:pt x="2408" y="6246"/>
                </a:cubicBezTo>
                <a:cubicBezTo>
                  <a:pt x="1481" y="6910"/>
                  <a:pt x="778" y="7803"/>
                  <a:pt x="388" y="8799"/>
                </a:cubicBezTo>
                <a:cubicBezTo>
                  <a:pt x="67" y="9619"/>
                  <a:pt x="0" y="10640"/>
                  <a:pt x="681" y="11307"/>
                </a:cubicBezTo>
                <a:cubicBezTo>
                  <a:pt x="1384" y="11996"/>
                  <a:pt x="2556" y="12032"/>
                  <a:pt x="3588" y="12088"/>
                </a:cubicBezTo>
                <a:cubicBezTo>
                  <a:pt x="4620" y="12144"/>
                  <a:pt x="5842" y="12395"/>
                  <a:pt x="6263" y="13237"/>
                </a:cubicBezTo>
                <a:cubicBezTo>
                  <a:pt x="6495" y="13698"/>
                  <a:pt x="6414" y="14219"/>
                  <a:pt x="6286" y="14694"/>
                </a:cubicBezTo>
                <a:cubicBezTo>
                  <a:pt x="5873" y="16217"/>
                  <a:pt x="5011" y="17696"/>
                  <a:pt x="5242" y="19272"/>
                </a:cubicBezTo>
                <a:cubicBezTo>
                  <a:pt x="5351" y="20003"/>
                  <a:pt x="5859" y="20831"/>
                  <a:pt x="6693" y="20907"/>
                </a:cubicBezTo>
                <a:cubicBezTo>
                  <a:pt x="6736" y="20911"/>
                  <a:pt x="6778" y="20913"/>
                  <a:pt x="6821" y="20913"/>
                </a:cubicBezTo>
                <a:cubicBezTo>
                  <a:pt x="7300" y="20913"/>
                  <a:pt x="7735" y="20662"/>
                  <a:pt x="8130" y="20421"/>
                </a:cubicBezTo>
                <a:cubicBezTo>
                  <a:pt x="9014" y="19886"/>
                  <a:pt x="9898" y="19353"/>
                  <a:pt x="10780" y="18814"/>
                </a:cubicBezTo>
                <a:cubicBezTo>
                  <a:pt x="11396" y="18441"/>
                  <a:pt x="12078" y="18051"/>
                  <a:pt x="12826" y="18051"/>
                </a:cubicBezTo>
                <a:cubicBezTo>
                  <a:pt x="12894" y="18051"/>
                  <a:pt x="12962" y="18054"/>
                  <a:pt x="13031" y="18061"/>
                </a:cubicBezTo>
                <a:cubicBezTo>
                  <a:pt x="14409" y="18195"/>
                  <a:pt x="15163" y="19556"/>
                  <a:pt x="16290" y="20296"/>
                </a:cubicBezTo>
                <a:cubicBezTo>
                  <a:pt x="16900" y="20698"/>
                  <a:pt x="17658" y="20907"/>
                  <a:pt x="18405" y="20907"/>
                </a:cubicBezTo>
                <a:cubicBezTo>
                  <a:pt x="18861" y="20907"/>
                  <a:pt x="19313" y="20829"/>
                  <a:pt x="19724" y="20669"/>
                </a:cubicBezTo>
                <a:cubicBezTo>
                  <a:pt x="20809" y="20248"/>
                  <a:pt x="21568" y="19275"/>
                  <a:pt x="21635" y="18217"/>
                </a:cubicBezTo>
                <a:cubicBezTo>
                  <a:pt x="21702" y="17193"/>
                  <a:pt x="21230" y="15958"/>
                  <a:pt x="22067" y="15268"/>
                </a:cubicBezTo>
                <a:cubicBezTo>
                  <a:pt x="22386" y="15005"/>
                  <a:pt x="22810" y="14908"/>
                  <a:pt x="23260" y="14908"/>
                </a:cubicBezTo>
                <a:cubicBezTo>
                  <a:pt x="23657" y="14908"/>
                  <a:pt x="24074" y="14984"/>
                  <a:pt x="24455" y="15087"/>
                </a:cubicBezTo>
                <a:cubicBezTo>
                  <a:pt x="25115" y="15266"/>
                  <a:pt x="25795" y="15504"/>
                  <a:pt x="26459" y="15504"/>
                </a:cubicBezTo>
                <a:cubicBezTo>
                  <a:pt x="26615" y="15504"/>
                  <a:pt x="26770" y="15491"/>
                  <a:pt x="26924" y="15461"/>
                </a:cubicBezTo>
                <a:cubicBezTo>
                  <a:pt x="28523" y="15146"/>
                  <a:pt x="28897" y="13134"/>
                  <a:pt x="27993" y="11882"/>
                </a:cubicBezTo>
                <a:cubicBezTo>
                  <a:pt x="27636" y="11391"/>
                  <a:pt x="27134" y="10936"/>
                  <a:pt x="27050" y="10364"/>
                </a:cubicBezTo>
                <a:cubicBezTo>
                  <a:pt x="26933" y="9561"/>
                  <a:pt x="27678" y="8919"/>
                  <a:pt x="28169" y="8252"/>
                </a:cubicBezTo>
                <a:cubicBezTo>
                  <a:pt x="28699" y="7530"/>
                  <a:pt x="28961" y="6623"/>
                  <a:pt x="28738" y="5758"/>
                </a:cubicBezTo>
                <a:cubicBezTo>
                  <a:pt x="28515" y="4896"/>
                  <a:pt x="27770" y="4107"/>
                  <a:pt x="26799" y="3861"/>
                </a:cubicBezTo>
                <a:cubicBezTo>
                  <a:pt x="26453" y="3774"/>
                  <a:pt x="26085" y="3753"/>
                  <a:pt x="25714" y="3753"/>
                </a:cubicBezTo>
                <a:cubicBezTo>
                  <a:pt x="25377" y="3753"/>
                  <a:pt x="25037" y="3770"/>
                  <a:pt x="24707" y="3770"/>
                </a:cubicBezTo>
                <a:cubicBezTo>
                  <a:pt x="24059" y="3770"/>
                  <a:pt x="23449" y="3705"/>
                  <a:pt x="22977" y="3317"/>
                </a:cubicBezTo>
                <a:cubicBezTo>
                  <a:pt x="22092" y="2594"/>
                  <a:pt x="22338" y="1197"/>
                  <a:pt x="21415" y="513"/>
                </a:cubicBezTo>
                <a:cubicBezTo>
                  <a:pt x="21056" y="247"/>
                  <a:pt x="20608" y="154"/>
                  <a:pt x="20144" y="154"/>
                </a:cubicBezTo>
                <a:cubicBezTo>
                  <a:pt x="19773" y="154"/>
                  <a:pt x="19392" y="213"/>
                  <a:pt x="19040" y="290"/>
                </a:cubicBezTo>
                <a:cubicBezTo>
                  <a:pt x="17866" y="555"/>
                  <a:pt x="16739" y="971"/>
                  <a:pt x="15709" y="1520"/>
                </a:cubicBezTo>
                <a:cubicBezTo>
                  <a:pt x="14785" y="2016"/>
                  <a:pt x="14375" y="2580"/>
                  <a:pt x="13700" y="2580"/>
                </a:cubicBezTo>
                <a:cubicBezTo>
                  <a:pt x="13436" y="2580"/>
                  <a:pt x="13131" y="2493"/>
                  <a:pt x="12738" y="2282"/>
                </a:cubicBezTo>
                <a:cubicBezTo>
                  <a:pt x="10646" y="1162"/>
                  <a:pt x="8693" y="1"/>
                  <a:pt x="6287" y="1"/>
                </a:cubicBezTo>
                <a:close/>
              </a:path>
            </a:pathLst>
          </a:custGeom>
          <a:solidFill>
            <a:srgbClr val="EF9F9C">
              <a:alpha val="4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0"/>
          <p:cNvSpPr/>
          <p:nvPr/>
        </p:nvSpPr>
        <p:spPr>
          <a:xfrm>
            <a:off x="235238" y="258425"/>
            <a:ext cx="8673300" cy="4626600"/>
          </a:xfrm>
          <a:prstGeom prst="rect">
            <a:avLst/>
          </a:pr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0"/>
          <p:cNvSpPr txBox="1">
            <a:spLocks noGrp="1"/>
          </p:cNvSpPr>
          <p:nvPr>
            <p:ph type="subTitle" idx="1"/>
          </p:nvPr>
        </p:nvSpPr>
        <p:spPr>
          <a:xfrm rot="209">
            <a:off x="2106000" y="3413025"/>
            <a:ext cx="4932000" cy="688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20" name="Google Shape;1920;p20"/>
          <p:cNvSpPr txBox="1">
            <a:spLocks noGrp="1"/>
          </p:cNvSpPr>
          <p:nvPr>
            <p:ph type="title"/>
          </p:nvPr>
        </p:nvSpPr>
        <p:spPr>
          <a:xfrm>
            <a:off x="1202625" y="1041825"/>
            <a:ext cx="6738900" cy="22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grpSp>
        <p:nvGrpSpPr>
          <p:cNvPr id="1921" name="Google Shape;1921;p20"/>
          <p:cNvGrpSpPr/>
          <p:nvPr/>
        </p:nvGrpSpPr>
        <p:grpSpPr>
          <a:xfrm>
            <a:off x="466619" y="414623"/>
            <a:ext cx="8243063" cy="4316645"/>
            <a:chOff x="466619" y="414623"/>
            <a:chExt cx="8243063" cy="4316645"/>
          </a:xfrm>
        </p:grpSpPr>
        <p:grpSp>
          <p:nvGrpSpPr>
            <p:cNvPr id="1922" name="Google Shape;1922;p20"/>
            <p:cNvGrpSpPr/>
            <p:nvPr/>
          </p:nvGrpSpPr>
          <p:grpSpPr>
            <a:xfrm>
              <a:off x="7621096" y="4135542"/>
              <a:ext cx="564135" cy="256951"/>
              <a:chOff x="700250" y="1477300"/>
              <a:chExt cx="309675" cy="141050"/>
            </a:xfrm>
          </p:grpSpPr>
          <p:sp>
            <p:nvSpPr>
              <p:cNvPr id="1923" name="Google Shape;1923;p20"/>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0"/>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0"/>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0"/>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7" name="Google Shape;1927;p20"/>
            <p:cNvGrpSpPr/>
            <p:nvPr/>
          </p:nvGrpSpPr>
          <p:grpSpPr>
            <a:xfrm>
              <a:off x="6317928" y="589360"/>
              <a:ext cx="139138" cy="127771"/>
              <a:chOff x="585175" y="1520600"/>
              <a:chExt cx="54425" cy="49975"/>
            </a:xfrm>
          </p:grpSpPr>
          <p:sp>
            <p:nvSpPr>
              <p:cNvPr id="1928" name="Google Shape;1928;p2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3" name="Google Shape;1933;p20"/>
            <p:cNvSpPr/>
            <p:nvPr/>
          </p:nvSpPr>
          <p:spPr>
            <a:xfrm>
              <a:off x="6516794" y="9172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4" name="Google Shape;1934;p20"/>
            <p:cNvGrpSpPr/>
            <p:nvPr/>
          </p:nvGrpSpPr>
          <p:grpSpPr>
            <a:xfrm>
              <a:off x="958771" y="750992"/>
              <a:ext cx="564135" cy="256951"/>
              <a:chOff x="700250" y="1477300"/>
              <a:chExt cx="309675" cy="141050"/>
            </a:xfrm>
          </p:grpSpPr>
          <p:sp>
            <p:nvSpPr>
              <p:cNvPr id="1935" name="Google Shape;1935;p20"/>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0"/>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0"/>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0"/>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9" name="Google Shape;1939;p20"/>
            <p:cNvGrpSpPr/>
            <p:nvPr/>
          </p:nvGrpSpPr>
          <p:grpSpPr>
            <a:xfrm>
              <a:off x="7621103" y="884622"/>
              <a:ext cx="139138" cy="127771"/>
              <a:chOff x="585175" y="1520600"/>
              <a:chExt cx="54425" cy="49975"/>
            </a:xfrm>
          </p:grpSpPr>
          <p:sp>
            <p:nvSpPr>
              <p:cNvPr id="1940" name="Google Shape;1940;p2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5" name="Google Shape;1945;p20"/>
            <p:cNvGrpSpPr/>
            <p:nvPr/>
          </p:nvGrpSpPr>
          <p:grpSpPr>
            <a:xfrm>
              <a:off x="8531053" y="1928197"/>
              <a:ext cx="139138" cy="127771"/>
              <a:chOff x="585175" y="1520600"/>
              <a:chExt cx="54425" cy="49975"/>
            </a:xfrm>
          </p:grpSpPr>
          <p:sp>
            <p:nvSpPr>
              <p:cNvPr id="1946" name="Google Shape;1946;p2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1" name="Google Shape;1951;p20"/>
            <p:cNvGrpSpPr/>
            <p:nvPr/>
          </p:nvGrpSpPr>
          <p:grpSpPr>
            <a:xfrm>
              <a:off x="8136528" y="2933572"/>
              <a:ext cx="139138" cy="127771"/>
              <a:chOff x="585175" y="1520600"/>
              <a:chExt cx="54425" cy="49975"/>
            </a:xfrm>
          </p:grpSpPr>
          <p:sp>
            <p:nvSpPr>
              <p:cNvPr id="1952" name="Google Shape;1952;p2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7" name="Google Shape;1957;p20"/>
            <p:cNvGrpSpPr/>
            <p:nvPr/>
          </p:nvGrpSpPr>
          <p:grpSpPr>
            <a:xfrm>
              <a:off x="8327403" y="3773522"/>
              <a:ext cx="139138" cy="127771"/>
              <a:chOff x="585175" y="1520600"/>
              <a:chExt cx="54425" cy="49975"/>
            </a:xfrm>
          </p:grpSpPr>
          <p:sp>
            <p:nvSpPr>
              <p:cNvPr id="1958" name="Google Shape;1958;p2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3" name="Google Shape;1963;p20"/>
            <p:cNvGrpSpPr/>
            <p:nvPr/>
          </p:nvGrpSpPr>
          <p:grpSpPr>
            <a:xfrm>
              <a:off x="7038003" y="4053572"/>
              <a:ext cx="139138" cy="127771"/>
              <a:chOff x="585175" y="1520600"/>
              <a:chExt cx="54425" cy="49975"/>
            </a:xfrm>
          </p:grpSpPr>
          <p:sp>
            <p:nvSpPr>
              <p:cNvPr id="1964" name="Google Shape;1964;p2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9" name="Google Shape;1969;p20"/>
            <p:cNvGrpSpPr/>
            <p:nvPr/>
          </p:nvGrpSpPr>
          <p:grpSpPr>
            <a:xfrm>
              <a:off x="7566153" y="3544522"/>
              <a:ext cx="139138" cy="127771"/>
              <a:chOff x="585175" y="1520600"/>
              <a:chExt cx="54425" cy="49975"/>
            </a:xfrm>
          </p:grpSpPr>
          <p:sp>
            <p:nvSpPr>
              <p:cNvPr id="1970" name="Google Shape;1970;p2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5" name="Google Shape;1975;p20"/>
            <p:cNvGrpSpPr/>
            <p:nvPr/>
          </p:nvGrpSpPr>
          <p:grpSpPr>
            <a:xfrm>
              <a:off x="7330728" y="4603497"/>
              <a:ext cx="139138" cy="127771"/>
              <a:chOff x="585175" y="1520600"/>
              <a:chExt cx="54425" cy="49975"/>
            </a:xfrm>
          </p:grpSpPr>
          <p:sp>
            <p:nvSpPr>
              <p:cNvPr id="1976" name="Google Shape;1976;p2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1" name="Google Shape;1981;p20"/>
            <p:cNvGrpSpPr/>
            <p:nvPr/>
          </p:nvGrpSpPr>
          <p:grpSpPr>
            <a:xfrm>
              <a:off x="6102628" y="4310772"/>
              <a:ext cx="139138" cy="127771"/>
              <a:chOff x="585175" y="1520600"/>
              <a:chExt cx="54425" cy="49975"/>
            </a:xfrm>
          </p:grpSpPr>
          <p:sp>
            <p:nvSpPr>
              <p:cNvPr id="1982" name="Google Shape;1982;p2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7" name="Google Shape;1987;p20"/>
            <p:cNvGrpSpPr/>
            <p:nvPr/>
          </p:nvGrpSpPr>
          <p:grpSpPr>
            <a:xfrm>
              <a:off x="4969953" y="4475722"/>
              <a:ext cx="139138" cy="127771"/>
              <a:chOff x="585175" y="1520600"/>
              <a:chExt cx="54425" cy="49975"/>
            </a:xfrm>
          </p:grpSpPr>
          <p:sp>
            <p:nvSpPr>
              <p:cNvPr id="1988" name="Google Shape;1988;p2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3" name="Google Shape;1993;p20"/>
            <p:cNvGrpSpPr/>
            <p:nvPr/>
          </p:nvGrpSpPr>
          <p:grpSpPr>
            <a:xfrm>
              <a:off x="3856378" y="4264722"/>
              <a:ext cx="139138" cy="127771"/>
              <a:chOff x="585175" y="1520600"/>
              <a:chExt cx="54425" cy="49975"/>
            </a:xfrm>
          </p:grpSpPr>
          <p:sp>
            <p:nvSpPr>
              <p:cNvPr id="1994" name="Google Shape;1994;p2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9" name="Google Shape;1999;p20"/>
            <p:cNvGrpSpPr/>
            <p:nvPr/>
          </p:nvGrpSpPr>
          <p:grpSpPr>
            <a:xfrm>
              <a:off x="2609178" y="4512872"/>
              <a:ext cx="139138" cy="127771"/>
              <a:chOff x="585175" y="1520600"/>
              <a:chExt cx="54425" cy="49975"/>
            </a:xfrm>
          </p:grpSpPr>
          <p:sp>
            <p:nvSpPr>
              <p:cNvPr id="2000" name="Google Shape;2000;p2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5" name="Google Shape;2005;p20"/>
            <p:cNvGrpSpPr/>
            <p:nvPr/>
          </p:nvGrpSpPr>
          <p:grpSpPr>
            <a:xfrm>
              <a:off x="1522903" y="4053572"/>
              <a:ext cx="139138" cy="127771"/>
              <a:chOff x="585175" y="1520600"/>
              <a:chExt cx="54425" cy="49975"/>
            </a:xfrm>
          </p:grpSpPr>
          <p:sp>
            <p:nvSpPr>
              <p:cNvPr id="2006" name="Google Shape;2006;p2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1" name="Google Shape;2011;p20"/>
            <p:cNvGrpSpPr/>
            <p:nvPr/>
          </p:nvGrpSpPr>
          <p:grpSpPr>
            <a:xfrm>
              <a:off x="892953" y="3412872"/>
              <a:ext cx="139138" cy="127771"/>
              <a:chOff x="585175" y="1520600"/>
              <a:chExt cx="54425" cy="49975"/>
            </a:xfrm>
          </p:grpSpPr>
          <p:sp>
            <p:nvSpPr>
              <p:cNvPr id="2012" name="Google Shape;2012;p2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20"/>
            <p:cNvGrpSpPr/>
            <p:nvPr/>
          </p:nvGrpSpPr>
          <p:grpSpPr>
            <a:xfrm>
              <a:off x="466628" y="3973897"/>
              <a:ext cx="139138" cy="127771"/>
              <a:chOff x="585175" y="1520600"/>
              <a:chExt cx="54425" cy="49975"/>
            </a:xfrm>
          </p:grpSpPr>
          <p:sp>
            <p:nvSpPr>
              <p:cNvPr id="2018" name="Google Shape;2018;p2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3" name="Google Shape;2023;p20"/>
            <p:cNvGrpSpPr/>
            <p:nvPr/>
          </p:nvGrpSpPr>
          <p:grpSpPr>
            <a:xfrm>
              <a:off x="988428" y="4347947"/>
              <a:ext cx="139138" cy="127771"/>
              <a:chOff x="585175" y="1520600"/>
              <a:chExt cx="54425" cy="49975"/>
            </a:xfrm>
          </p:grpSpPr>
          <p:sp>
            <p:nvSpPr>
              <p:cNvPr id="2024" name="Google Shape;2024;p2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9" name="Google Shape;2029;p20"/>
            <p:cNvGrpSpPr/>
            <p:nvPr/>
          </p:nvGrpSpPr>
          <p:grpSpPr>
            <a:xfrm>
              <a:off x="523903" y="2507860"/>
              <a:ext cx="139138" cy="127771"/>
              <a:chOff x="585175" y="1520600"/>
              <a:chExt cx="54425" cy="49975"/>
            </a:xfrm>
          </p:grpSpPr>
          <p:sp>
            <p:nvSpPr>
              <p:cNvPr id="2030" name="Google Shape;2030;p2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5" name="Google Shape;2035;p20"/>
            <p:cNvGrpSpPr/>
            <p:nvPr/>
          </p:nvGrpSpPr>
          <p:grpSpPr>
            <a:xfrm>
              <a:off x="849278" y="1216110"/>
              <a:ext cx="139138" cy="127771"/>
              <a:chOff x="585175" y="1520600"/>
              <a:chExt cx="54425" cy="49975"/>
            </a:xfrm>
          </p:grpSpPr>
          <p:sp>
            <p:nvSpPr>
              <p:cNvPr id="2036" name="Google Shape;2036;p2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1" name="Google Shape;2041;p20"/>
            <p:cNvGrpSpPr/>
            <p:nvPr/>
          </p:nvGrpSpPr>
          <p:grpSpPr>
            <a:xfrm>
              <a:off x="1829203" y="509810"/>
              <a:ext cx="139138" cy="127771"/>
              <a:chOff x="585175" y="1520600"/>
              <a:chExt cx="54425" cy="49975"/>
            </a:xfrm>
          </p:grpSpPr>
          <p:sp>
            <p:nvSpPr>
              <p:cNvPr id="2042" name="Google Shape;2042;p2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2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7" name="Google Shape;2047;p20"/>
            <p:cNvGrpSpPr/>
            <p:nvPr/>
          </p:nvGrpSpPr>
          <p:grpSpPr>
            <a:xfrm>
              <a:off x="550203" y="540010"/>
              <a:ext cx="139138" cy="127771"/>
              <a:chOff x="585175" y="1520600"/>
              <a:chExt cx="54425" cy="49975"/>
            </a:xfrm>
          </p:grpSpPr>
          <p:sp>
            <p:nvSpPr>
              <p:cNvPr id="2048" name="Google Shape;2048;p2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3" name="Google Shape;2053;p20"/>
            <p:cNvGrpSpPr/>
            <p:nvPr/>
          </p:nvGrpSpPr>
          <p:grpSpPr>
            <a:xfrm>
              <a:off x="2519978" y="1041835"/>
              <a:ext cx="139138" cy="127771"/>
              <a:chOff x="585175" y="1520600"/>
              <a:chExt cx="54425" cy="49975"/>
            </a:xfrm>
          </p:grpSpPr>
          <p:sp>
            <p:nvSpPr>
              <p:cNvPr id="2054" name="Google Shape;2054;p2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9" name="Google Shape;2059;p20"/>
            <p:cNvGrpSpPr/>
            <p:nvPr/>
          </p:nvGrpSpPr>
          <p:grpSpPr>
            <a:xfrm>
              <a:off x="3717228" y="540010"/>
              <a:ext cx="139138" cy="127771"/>
              <a:chOff x="585175" y="1520600"/>
              <a:chExt cx="54425" cy="49975"/>
            </a:xfrm>
          </p:grpSpPr>
          <p:sp>
            <p:nvSpPr>
              <p:cNvPr id="2060" name="Google Shape;2060;p2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5" name="Google Shape;2065;p20"/>
            <p:cNvGrpSpPr/>
            <p:nvPr/>
          </p:nvGrpSpPr>
          <p:grpSpPr>
            <a:xfrm>
              <a:off x="4798978" y="1539035"/>
              <a:ext cx="139138" cy="127771"/>
              <a:chOff x="585175" y="1520600"/>
              <a:chExt cx="54425" cy="49975"/>
            </a:xfrm>
          </p:grpSpPr>
          <p:sp>
            <p:nvSpPr>
              <p:cNvPr id="2066" name="Google Shape;2066;p2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1" name="Google Shape;2071;p20"/>
            <p:cNvGrpSpPr/>
            <p:nvPr/>
          </p:nvGrpSpPr>
          <p:grpSpPr>
            <a:xfrm>
              <a:off x="5206228" y="751010"/>
              <a:ext cx="139138" cy="127771"/>
              <a:chOff x="585175" y="1520600"/>
              <a:chExt cx="54425" cy="49975"/>
            </a:xfrm>
          </p:grpSpPr>
          <p:sp>
            <p:nvSpPr>
              <p:cNvPr id="2072" name="Google Shape;2072;p2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7" name="Google Shape;2077;p20"/>
            <p:cNvSpPr/>
            <p:nvPr/>
          </p:nvSpPr>
          <p:spPr>
            <a:xfrm>
              <a:off x="6834944" y="447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0"/>
            <p:cNvSpPr/>
            <p:nvPr/>
          </p:nvSpPr>
          <p:spPr>
            <a:xfrm>
              <a:off x="6897344" y="8913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0"/>
            <p:cNvSpPr/>
            <p:nvPr/>
          </p:nvSpPr>
          <p:spPr>
            <a:xfrm>
              <a:off x="7800919" y="6677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0"/>
            <p:cNvSpPr/>
            <p:nvPr/>
          </p:nvSpPr>
          <p:spPr>
            <a:xfrm>
              <a:off x="7871957" y="11695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0"/>
            <p:cNvSpPr/>
            <p:nvPr/>
          </p:nvSpPr>
          <p:spPr>
            <a:xfrm>
              <a:off x="8185232" y="9173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0"/>
            <p:cNvSpPr/>
            <p:nvPr/>
          </p:nvSpPr>
          <p:spPr>
            <a:xfrm>
              <a:off x="8185232" y="1839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0"/>
            <p:cNvSpPr/>
            <p:nvPr/>
          </p:nvSpPr>
          <p:spPr>
            <a:xfrm>
              <a:off x="8607807" y="14766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0"/>
            <p:cNvSpPr/>
            <p:nvPr/>
          </p:nvSpPr>
          <p:spPr>
            <a:xfrm>
              <a:off x="8531057" y="23865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0"/>
            <p:cNvSpPr/>
            <p:nvPr/>
          </p:nvSpPr>
          <p:spPr>
            <a:xfrm>
              <a:off x="8424007" y="3182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0"/>
            <p:cNvSpPr/>
            <p:nvPr/>
          </p:nvSpPr>
          <p:spPr>
            <a:xfrm>
              <a:off x="8136532" y="3262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0"/>
            <p:cNvSpPr/>
            <p:nvPr/>
          </p:nvSpPr>
          <p:spPr>
            <a:xfrm>
              <a:off x="8647282" y="36723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0"/>
            <p:cNvSpPr/>
            <p:nvPr/>
          </p:nvSpPr>
          <p:spPr>
            <a:xfrm>
              <a:off x="8466557" y="41813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0"/>
            <p:cNvSpPr/>
            <p:nvPr/>
          </p:nvSpPr>
          <p:spPr>
            <a:xfrm>
              <a:off x="7811444" y="3698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0"/>
            <p:cNvSpPr/>
            <p:nvPr/>
          </p:nvSpPr>
          <p:spPr>
            <a:xfrm>
              <a:off x="6900232" y="4232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0"/>
            <p:cNvSpPr/>
            <p:nvPr/>
          </p:nvSpPr>
          <p:spPr>
            <a:xfrm>
              <a:off x="7407482" y="4297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0"/>
            <p:cNvSpPr/>
            <p:nvPr/>
          </p:nvSpPr>
          <p:spPr>
            <a:xfrm>
              <a:off x="7114757" y="45723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0"/>
            <p:cNvSpPr/>
            <p:nvPr/>
          </p:nvSpPr>
          <p:spPr>
            <a:xfrm>
              <a:off x="6457082" y="44263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0"/>
            <p:cNvSpPr/>
            <p:nvPr/>
          </p:nvSpPr>
          <p:spPr>
            <a:xfrm>
              <a:off x="5846207" y="45723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0"/>
            <p:cNvSpPr/>
            <p:nvPr/>
          </p:nvSpPr>
          <p:spPr>
            <a:xfrm>
              <a:off x="5699857" y="42328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0"/>
            <p:cNvSpPr/>
            <p:nvPr/>
          </p:nvSpPr>
          <p:spPr>
            <a:xfrm>
              <a:off x="5244607" y="44263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0"/>
            <p:cNvSpPr/>
            <p:nvPr/>
          </p:nvSpPr>
          <p:spPr>
            <a:xfrm>
              <a:off x="4736582" y="42328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0"/>
            <p:cNvSpPr/>
            <p:nvPr/>
          </p:nvSpPr>
          <p:spPr>
            <a:xfrm>
              <a:off x="4674182" y="4636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0"/>
            <p:cNvSpPr/>
            <p:nvPr/>
          </p:nvSpPr>
          <p:spPr>
            <a:xfrm>
              <a:off x="4222407" y="43806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0"/>
            <p:cNvSpPr/>
            <p:nvPr/>
          </p:nvSpPr>
          <p:spPr>
            <a:xfrm>
              <a:off x="3547882" y="41355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0"/>
            <p:cNvSpPr/>
            <p:nvPr/>
          </p:nvSpPr>
          <p:spPr>
            <a:xfrm>
              <a:off x="3407907" y="45084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0"/>
            <p:cNvSpPr/>
            <p:nvPr/>
          </p:nvSpPr>
          <p:spPr>
            <a:xfrm>
              <a:off x="2898832" y="4343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0"/>
            <p:cNvSpPr/>
            <p:nvPr/>
          </p:nvSpPr>
          <p:spPr>
            <a:xfrm>
              <a:off x="2106007" y="45723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0"/>
            <p:cNvSpPr/>
            <p:nvPr/>
          </p:nvSpPr>
          <p:spPr>
            <a:xfrm>
              <a:off x="2290532" y="4189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0"/>
            <p:cNvSpPr/>
            <p:nvPr/>
          </p:nvSpPr>
          <p:spPr>
            <a:xfrm>
              <a:off x="1705107" y="3699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0"/>
            <p:cNvSpPr/>
            <p:nvPr/>
          </p:nvSpPr>
          <p:spPr>
            <a:xfrm>
              <a:off x="1829207" y="4297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0"/>
            <p:cNvSpPr/>
            <p:nvPr/>
          </p:nvSpPr>
          <p:spPr>
            <a:xfrm>
              <a:off x="1447194" y="43434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0"/>
            <p:cNvSpPr/>
            <p:nvPr/>
          </p:nvSpPr>
          <p:spPr>
            <a:xfrm>
              <a:off x="1269019" y="38388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0"/>
            <p:cNvSpPr/>
            <p:nvPr/>
          </p:nvSpPr>
          <p:spPr>
            <a:xfrm>
              <a:off x="1127569" y="28711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0"/>
            <p:cNvSpPr/>
            <p:nvPr/>
          </p:nvSpPr>
          <p:spPr>
            <a:xfrm>
              <a:off x="504994" y="3244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0"/>
            <p:cNvSpPr/>
            <p:nvPr/>
          </p:nvSpPr>
          <p:spPr>
            <a:xfrm>
              <a:off x="753169" y="39114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0"/>
            <p:cNvSpPr/>
            <p:nvPr/>
          </p:nvSpPr>
          <p:spPr>
            <a:xfrm>
              <a:off x="605769" y="45455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0"/>
            <p:cNvSpPr/>
            <p:nvPr/>
          </p:nvSpPr>
          <p:spPr>
            <a:xfrm>
              <a:off x="849269" y="2324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0"/>
            <p:cNvSpPr/>
            <p:nvPr/>
          </p:nvSpPr>
          <p:spPr>
            <a:xfrm>
              <a:off x="466619" y="17775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0"/>
            <p:cNvSpPr/>
            <p:nvPr/>
          </p:nvSpPr>
          <p:spPr>
            <a:xfrm>
              <a:off x="529019" y="9173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0"/>
            <p:cNvSpPr/>
            <p:nvPr/>
          </p:nvSpPr>
          <p:spPr>
            <a:xfrm>
              <a:off x="1032094" y="4146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0"/>
            <p:cNvSpPr/>
            <p:nvPr/>
          </p:nvSpPr>
          <p:spPr>
            <a:xfrm>
              <a:off x="1705094" y="8913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0"/>
            <p:cNvSpPr/>
            <p:nvPr/>
          </p:nvSpPr>
          <p:spPr>
            <a:xfrm>
              <a:off x="2405044" y="7836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0"/>
            <p:cNvSpPr/>
            <p:nvPr/>
          </p:nvSpPr>
          <p:spPr>
            <a:xfrm>
              <a:off x="2685919" y="5088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0"/>
            <p:cNvSpPr/>
            <p:nvPr/>
          </p:nvSpPr>
          <p:spPr>
            <a:xfrm>
              <a:off x="3309519" y="5424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0"/>
            <p:cNvSpPr/>
            <p:nvPr/>
          </p:nvSpPr>
          <p:spPr>
            <a:xfrm>
              <a:off x="3713182" y="8913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0"/>
            <p:cNvSpPr/>
            <p:nvPr/>
          </p:nvSpPr>
          <p:spPr>
            <a:xfrm>
              <a:off x="4284807" y="622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0"/>
            <p:cNvSpPr/>
            <p:nvPr/>
          </p:nvSpPr>
          <p:spPr>
            <a:xfrm>
              <a:off x="4509607" y="12487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0"/>
            <p:cNvSpPr/>
            <p:nvPr/>
          </p:nvSpPr>
          <p:spPr>
            <a:xfrm>
              <a:off x="4837357" y="10745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0"/>
            <p:cNvSpPr/>
            <p:nvPr/>
          </p:nvSpPr>
          <p:spPr>
            <a:xfrm>
              <a:off x="5008332" y="5424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0"/>
            <p:cNvSpPr/>
            <p:nvPr/>
          </p:nvSpPr>
          <p:spPr>
            <a:xfrm>
              <a:off x="5721257" y="8482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0"/>
            <p:cNvSpPr/>
            <p:nvPr/>
          </p:nvSpPr>
          <p:spPr>
            <a:xfrm>
              <a:off x="6102632" y="12487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BLANK_1_1_1_2_1">
    <p:spTree>
      <p:nvGrpSpPr>
        <p:cNvPr id="1" name="Shape 2128"/>
        <p:cNvGrpSpPr/>
        <p:nvPr/>
      </p:nvGrpSpPr>
      <p:grpSpPr>
        <a:xfrm>
          <a:off x="0" y="0"/>
          <a:ext cx="0" cy="0"/>
          <a:chOff x="0" y="0"/>
          <a:chExt cx="0" cy="0"/>
        </a:xfrm>
      </p:grpSpPr>
      <p:sp>
        <p:nvSpPr>
          <p:cNvPr id="2129" name="Google Shape;2129;p21"/>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1"/>
          <p:cNvSpPr txBox="1">
            <a:spLocks noGrp="1"/>
          </p:cNvSpPr>
          <p:nvPr>
            <p:ph type="subTitle" idx="1"/>
          </p:nvPr>
        </p:nvSpPr>
        <p:spPr>
          <a:xfrm>
            <a:off x="1282675" y="2856300"/>
            <a:ext cx="2830800" cy="1011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31" name="Google Shape;2131;p21"/>
          <p:cNvSpPr txBox="1">
            <a:spLocks noGrp="1"/>
          </p:cNvSpPr>
          <p:nvPr>
            <p:ph type="title"/>
          </p:nvPr>
        </p:nvSpPr>
        <p:spPr>
          <a:xfrm>
            <a:off x="1473775" y="1275300"/>
            <a:ext cx="2639700" cy="1657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grpSp>
        <p:nvGrpSpPr>
          <p:cNvPr id="2132" name="Google Shape;2132;p21"/>
          <p:cNvGrpSpPr/>
          <p:nvPr/>
        </p:nvGrpSpPr>
        <p:grpSpPr>
          <a:xfrm>
            <a:off x="450266" y="351323"/>
            <a:ext cx="8299028" cy="4379945"/>
            <a:chOff x="450266" y="351323"/>
            <a:chExt cx="8299028" cy="4379945"/>
          </a:xfrm>
        </p:grpSpPr>
        <p:grpSp>
          <p:nvGrpSpPr>
            <p:cNvPr id="2133" name="Google Shape;2133;p21"/>
            <p:cNvGrpSpPr/>
            <p:nvPr/>
          </p:nvGrpSpPr>
          <p:grpSpPr>
            <a:xfrm>
              <a:off x="1141346" y="1024842"/>
              <a:ext cx="564135" cy="256951"/>
              <a:chOff x="700250" y="1477300"/>
              <a:chExt cx="309675" cy="141050"/>
            </a:xfrm>
          </p:grpSpPr>
          <p:sp>
            <p:nvSpPr>
              <p:cNvPr id="2134" name="Google Shape;2134;p21"/>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1"/>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1"/>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1"/>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8" name="Google Shape;2138;p21"/>
            <p:cNvGrpSpPr/>
            <p:nvPr/>
          </p:nvGrpSpPr>
          <p:grpSpPr>
            <a:xfrm>
              <a:off x="1736378" y="608435"/>
              <a:ext cx="139138" cy="127771"/>
              <a:chOff x="585175" y="1520600"/>
              <a:chExt cx="54425" cy="49975"/>
            </a:xfrm>
          </p:grpSpPr>
          <p:sp>
            <p:nvSpPr>
              <p:cNvPr id="2139" name="Google Shape;2139;p2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4" name="Google Shape;2144;p21"/>
            <p:cNvSpPr/>
            <p:nvPr/>
          </p:nvSpPr>
          <p:spPr>
            <a:xfrm>
              <a:off x="4109307" y="7809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5" name="Google Shape;2145;p21"/>
            <p:cNvGrpSpPr/>
            <p:nvPr/>
          </p:nvGrpSpPr>
          <p:grpSpPr>
            <a:xfrm>
              <a:off x="851903" y="1601110"/>
              <a:ext cx="139138" cy="127771"/>
              <a:chOff x="585175" y="1520600"/>
              <a:chExt cx="54425" cy="49975"/>
            </a:xfrm>
          </p:grpSpPr>
          <p:sp>
            <p:nvSpPr>
              <p:cNvPr id="2146" name="Google Shape;2146;p2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1" name="Google Shape;2151;p21"/>
            <p:cNvGrpSpPr/>
            <p:nvPr/>
          </p:nvGrpSpPr>
          <p:grpSpPr>
            <a:xfrm>
              <a:off x="892253" y="2373260"/>
              <a:ext cx="139138" cy="127771"/>
              <a:chOff x="585175" y="1520600"/>
              <a:chExt cx="54425" cy="49975"/>
            </a:xfrm>
          </p:grpSpPr>
          <p:sp>
            <p:nvSpPr>
              <p:cNvPr id="2152" name="Google Shape;2152;p2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7" name="Google Shape;2157;p21"/>
            <p:cNvGrpSpPr/>
            <p:nvPr/>
          </p:nvGrpSpPr>
          <p:grpSpPr>
            <a:xfrm>
              <a:off x="1392016" y="4078635"/>
              <a:ext cx="139138" cy="127771"/>
              <a:chOff x="585175" y="1520600"/>
              <a:chExt cx="54425" cy="49975"/>
            </a:xfrm>
          </p:grpSpPr>
          <p:sp>
            <p:nvSpPr>
              <p:cNvPr id="2158" name="Google Shape;2158;p2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3" name="Google Shape;2163;p21"/>
            <p:cNvGrpSpPr/>
            <p:nvPr/>
          </p:nvGrpSpPr>
          <p:grpSpPr>
            <a:xfrm>
              <a:off x="1939241" y="4434960"/>
              <a:ext cx="139138" cy="127771"/>
              <a:chOff x="585175" y="1520600"/>
              <a:chExt cx="54425" cy="49975"/>
            </a:xfrm>
          </p:grpSpPr>
          <p:sp>
            <p:nvSpPr>
              <p:cNvPr id="2164" name="Google Shape;2164;p2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9" name="Google Shape;2169;p21"/>
            <p:cNvGrpSpPr/>
            <p:nvPr/>
          </p:nvGrpSpPr>
          <p:grpSpPr>
            <a:xfrm>
              <a:off x="2454666" y="4206410"/>
              <a:ext cx="139138" cy="127771"/>
              <a:chOff x="585175" y="1520600"/>
              <a:chExt cx="54425" cy="49975"/>
            </a:xfrm>
          </p:grpSpPr>
          <p:sp>
            <p:nvSpPr>
              <p:cNvPr id="2170" name="Google Shape;2170;p2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5" name="Google Shape;2175;p21"/>
            <p:cNvGrpSpPr/>
            <p:nvPr/>
          </p:nvGrpSpPr>
          <p:grpSpPr>
            <a:xfrm>
              <a:off x="3440966" y="4034610"/>
              <a:ext cx="139138" cy="127771"/>
              <a:chOff x="585175" y="1520600"/>
              <a:chExt cx="54425" cy="49975"/>
            </a:xfrm>
          </p:grpSpPr>
          <p:sp>
            <p:nvSpPr>
              <p:cNvPr id="2176" name="Google Shape;2176;p2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1" name="Google Shape;2181;p21"/>
            <p:cNvGrpSpPr/>
            <p:nvPr/>
          </p:nvGrpSpPr>
          <p:grpSpPr>
            <a:xfrm>
              <a:off x="4070941" y="4475735"/>
              <a:ext cx="139138" cy="127771"/>
              <a:chOff x="585175" y="1520600"/>
              <a:chExt cx="54425" cy="49975"/>
            </a:xfrm>
          </p:grpSpPr>
          <p:sp>
            <p:nvSpPr>
              <p:cNvPr id="2182" name="Google Shape;2182;p2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7" name="Google Shape;2187;p21"/>
            <p:cNvGrpSpPr/>
            <p:nvPr/>
          </p:nvGrpSpPr>
          <p:grpSpPr>
            <a:xfrm>
              <a:off x="3873691" y="608435"/>
              <a:ext cx="139138" cy="127771"/>
              <a:chOff x="585175" y="1520600"/>
              <a:chExt cx="54425" cy="49975"/>
            </a:xfrm>
          </p:grpSpPr>
          <p:sp>
            <p:nvSpPr>
              <p:cNvPr id="2188" name="Google Shape;2188;p2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3" name="Google Shape;2193;p21"/>
            <p:cNvGrpSpPr/>
            <p:nvPr/>
          </p:nvGrpSpPr>
          <p:grpSpPr>
            <a:xfrm>
              <a:off x="3351916" y="971135"/>
              <a:ext cx="139138" cy="127771"/>
              <a:chOff x="585175" y="1520600"/>
              <a:chExt cx="54425" cy="49975"/>
            </a:xfrm>
          </p:grpSpPr>
          <p:sp>
            <p:nvSpPr>
              <p:cNvPr id="2194" name="Google Shape;2194;p2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9" name="Google Shape;2199;p21"/>
            <p:cNvGrpSpPr/>
            <p:nvPr/>
          </p:nvGrpSpPr>
          <p:grpSpPr>
            <a:xfrm>
              <a:off x="2537416" y="843360"/>
              <a:ext cx="139138" cy="127771"/>
              <a:chOff x="585175" y="1520600"/>
              <a:chExt cx="54425" cy="49975"/>
            </a:xfrm>
          </p:grpSpPr>
          <p:sp>
            <p:nvSpPr>
              <p:cNvPr id="2200" name="Google Shape;2200;p2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5" name="Google Shape;2205;p21"/>
            <p:cNvGrpSpPr/>
            <p:nvPr/>
          </p:nvGrpSpPr>
          <p:grpSpPr>
            <a:xfrm>
              <a:off x="450266" y="2183085"/>
              <a:ext cx="139138" cy="127771"/>
              <a:chOff x="585175" y="1520600"/>
              <a:chExt cx="54425" cy="49975"/>
            </a:xfrm>
          </p:grpSpPr>
          <p:sp>
            <p:nvSpPr>
              <p:cNvPr id="2206" name="Google Shape;2206;p2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1" name="Google Shape;2211;p21"/>
            <p:cNvGrpSpPr/>
            <p:nvPr/>
          </p:nvGrpSpPr>
          <p:grpSpPr>
            <a:xfrm>
              <a:off x="593666" y="3194835"/>
              <a:ext cx="139138" cy="127771"/>
              <a:chOff x="585175" y="1520600"/>
              <a:chExt cx="54425" cy="49975"/>
            </a:xfrm>
          </p:grpSpPr>
          <p:sp>
            <p:nvSpPr>
              <p:cNvPr id="2212" name="Google Shape;2212;p2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7" name="Google Shape;2217;p21"/>
            <p:cNvGrpSpPr/>
            <p:nvPr/>
          </p:nvGrpSpPr>
          <p:grpSpPr>
            <a:xfrm>
              <a:off x="5830641" y="476122"/>
              <a:ext cx="139138" cy="127771"/>
              <a:chOff x="585175" y="1520600"/>
              <a:chExt cx="54425" cy="49975"/>
            </a:xfrm>
          </p:grpSpPr>
          <p:sp>
            <p:nvSpPr>
              <p:cNvPr id="2218" name="Google Shape;2218;p2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3" name="Google Shape;2223;p21"/>
            <p:cNvGrpSpPr/>
            <p:nvPr/>
          </p:nvGrpSpPr>
          <p:grpSpPr>
            <a:xfrm>
              <a:off x="6861491" y="539997"/>
              <a:ext cx="139138" cy="127771"/>
              <a:chOff x="585175" y="1520600"/>
              <a:chExt cx="54425" cy="49975"/>
            </a:xfrm>
          </p:grpSpPr>
          <p:sp>
            <p:nvSpPr>
              <p:cNvPr id="2224" name="Google Shape;2224;p2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9" name="Google Shape;2229;p21"/>
            <p:cNvGrpSpPr/>
            <p:nvPr/>
          </p:nvGrpSpPr>
          <p:grpSpPr>
            <a:xfrm>
              <a:off x="8127791" y="1024847"/>
              <a:ext cx="139138" cy="127771"/>
              <a:chOff x="585175" y="1520600"/>
              <a:chExt cx="54425" cy="49975"/>
            </a:xfrm>
          </p:grpSpPr>
          <p:sp>
            <p:nvSpPr>
              <p:cNvPr id="2230" name="Google Shape;2230;p2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5" name="Google Shape;2235;p21"/>
            <p:cNvGrpSpPr/>
            <p:nvPr/>
          </p:nvGrpSpPr>
          <p:grpSpPr>
            <a:xfrm>
              <a:off x="8547766" y="1934797"/>
              <a:ext cx="139138" cy="127771"/>
              <a:chOff x="585175" y="1520600"/>
              <a:chExt cx="54425" cy="49975"/>
            </a:xfrm>
          </p:grpSpPr>
          <p:sp>
            <p:nvSpPr>
              <p:cNvPr id="2236" name="Google Shape;2236;p2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21"/>
            <p:cNvGrpSpPr/>
            <p:nvPr/>
          </p:nvGrpSpPr>
          <p:grpSpPr>
            <a:xfrm>
              <a:off x="8266916" y="2889272"/>
              <a:ext cx="139138" cy="127771"/>
              <a:chOff x="585175" y="1520600"/>
              <a:chExt cx="54425" cy="49975"/>
            </a:xfrm>
          </p:grpSpPr>
          <p:sp>
            <p:nvSpPr>
              <p:cNvPr id="2242" name="Google Shape;2242;p2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7" name="Google Shape;2247;p21"/>
            <p:cNvGrpSpPr/>
            <p:nvPr/>
          </p:nvGrpSpPr>
          <p:grpSpPr>
            <a:xfrm>
              <a:off x="8605041" y="3570147"/>
              <a:ext cx="139138" cy="127771"/>
              <a:chOff x="585175" y="1520600"/>
              <a:chExt cx="54425" cy="49975"/>
            </a:xfrm>
          </p:grpSpPr>
          <p:sp>
            <p:nvSpPr>
              <p:cNvPr id="2248" name="Google Shape;2248;p2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3" name="Google Shape;2253;p21"/>
            <p:cNvGrpSpPr/>
            <p:nvPr/>
          </p:nvGrpSpPr>
          <p:grpSpPr>
            <a:xfrm>
              <a:off x="7396016" y="4347947"/>
              <a:ext cx="139138" cy="127771"/>
              <a:chOff x="585175" y="1520600"/>
              <a:chExt cx="54425" cy="49975"/>
            </a:xfrm>
          </p:grpSpPr>
          <p:sp>
            <p:nvSpPr>
              <p:cNvPr id="2254" name="Google Shape;2254;p2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9" name="Google Shape;2259;p21"/>
            <p:cNvGrpSpPr/>
            <p:nvPr/>
          </p:nvGrpSpPr>
          <p:grpSpPr>
            <a:xfrm>
              <a:off x="6441541" y="4603497"/>
              <a:ext cx="139138" cy="127771"/>
              <a:chOff x="585175" y="1520600"/>
              <a:chExt cx="54425" cy="49975"/>
            </a:xfrm>
          </p:grpSpPr>
          <p:sp>
            <p:nvSpPr>
              <p:cNvPr id="2260" name="Google Shape;2260;p2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5" name="Google Shape;2265;p21"/>
            <p:cNvGrpSpPr/>
            <p:nvPr/>
          </p:nvGrpSpPr>
          <p:grpSpPr>
            <a:xfrm>
              <a:off x="5652516" y="4434947"/>
              <a:ext cx="139138" cy="127771"/>
              <a:chOff x="585175" y="1520600"/>
              <a:chExt cx="54425" cy="49975"/>
            </a:xfrm>
          </p:grpSpPr>
          <p:sp>
            <p:nvSpPr>
              <p:cNvPr id="2266" name="Google Shape;2266;p2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1" name="Google Shape;2271;p21"/>
            <p:cNvGrpSpPr/>
            <p:nvPr/>
          </p:nvGrpSpPr>
          <p:grpSpPr>
            <a:xfrm>
              <a:off x="4920741" y="4562722"/>
              <a:ext cx="139138" cy="127771"/>
              <a:chOff x="585175" y="1520600"/>
              <a:chExt cx="54425" cy="49975"/>
            </a:xfrm>
          </p:grpSpPr>
          <p:sp>
            <p:nvSpPr>
              <p:cNvPr id="2272" name="Google Shape;2272;p2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7" name="Google Shape;2277;p21"/>
            <p:cNvSpPr/>
            <p:nvPr/>
          </p:nvSpPr>
          <p:spPr>
            <a:xfrm>
              <a:off x="4408382" y="5087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1"/>
            <p:cNvSpPr/>
            <p:nvPr/>
          </p:nvSpPr>
          <p:spPr>
            <a:xfrm>
              <a:off x="3479344" y="4761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1"/>
            <p:cNvSpPr/>
            <p:nvPr/>
          </p:nvSpPr>
          <p:spPr>
            <a:xfrm>
              <a:off x="3154819" y="8236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1"/>
            <p:cNvSpPr/>
            <p:nvPr/>
          </p:nvSpPr>
          <p:spPr>
            <a:xfrm>
              <a:off x="3778419" y="10575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1"/>
            <p:cNvSpPr/>
            <p:nvPr/>
          </p:nvSpPr>
          <p:spPr>
            <a:xfrm>
              <a:off x="2168519" y="9087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1"/>
            <p:cNvSpPr/>
            <p:nvPr/>
          </p:nvSpPr>
          <p:spPr>
            <a:xfrm>
              <a:off x="2537419" y="539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1"/>
            <p:cNvSpPr/>
            <p:nvPr/>
          </p:nvSpPr>
          <p:spPr>
            <a:xfrm>
              <a:off x="1329619" y="6677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1"/>
            <p:cNvSpPr/>
            <p:nvPr/>
          </p:nvSpPr>
          <p:spPr>
            <a:xfrm>
              <a:off x="1031394" y="5087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1"/>
            <p:cNvSpPr/>
            <p:nvPr/>
          </p:nvSpPr>
          <p:spPr>
            <a:xfrm>
              <a:off x="657594" y="10575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1"/>
            <p:cNvSpPr/>
            <p:nvPr/>
          </p:nvSpPr>
          <p:spPr>
            <a:xfrm>
              <a:off x="1363919" y="16337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1"/>
            <p:cNvSpPr/>
            <p:nvPr/>
          </p:nvSpPr>
          <p:spPr>
            <a:xfrm>
              <a:off x="1141344" y="19674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1"/>
            <p:cNvSpPr/>
            <p:nvPr/>
          </p:nvSpPr>
          <p:spPr>
            <a:xfrm>
              <a:off x="526994" y="1802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1"/>
            <p:cNvSpPr/>
            <p:nvPr/>
          </p:nvSpPr>
          <p:spPr>
            <a:xfrm>
              <a:off x="632032" y="26738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1"/>
            <p:cNvSpPr/>
            <p:nvPr/>
          </p:nvSpPr>
          <p:spPr>
            <a:xfrm>
              <a:off x="450282" y="3570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1"/>
            <p:cNvSpPr/>
            <p:nvPr/>
          </p:nvSpPr>
          <p:spPr>
            <a:xfrm>
              <a:off x="930632" y="3507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1"/>
            <p:cNvSpPr/>
            <p:nvPr/>
          </p:nvSpPr>
          <p:spPr>
            <a:xfrm>
              <a:off x="991057" y="41113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1"/>
            <p:cNvSpPr/>
            <p:nvPr/>
          </p:nvSpPr>
          <p:spPr>
            <a:xfrm>
              <a:off x="1500132" y="45722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1"/>
            <p:cNvSpPr/>
            <p:nvPr/>
          </p:nvSpPr>
          <p:spPr>
            <a:xfrm>
              <a:off x="2200082" y="41737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1"/>
            <p:cNvSpPr/>
            <p:nvPr/>
          </p:nvSpPr>
          <p:spPr>
            <a:xfrm>
              <a:off x="2721882" y="4595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1"/>
            <p:cNvSpPr/>
            <p:nvPr/>
          </p:nvSpPr>
          <p:spPr>
            <a:xfrm>
              <a:off x="3154832" y="4206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1"/>
            <p:cNvSpPr/>
            <p:nvPr/>
          </p:nvSpPr>
          <p:spPr>
            <a:xfrm>
              <a:off x="3468369" y="45084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1"/>
            <p:cNvSpPr/>
            <p:nvPr/>
          </p:nvSpPr>
          <p:spPr>
            <a:xfrm>
              <a:off x="3855332" y="42499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1"/>
            <p:cNvSpPr/>
            <p:nvPr/>
          </p:nvSpPr>
          <p:spPr>
            <a:xfrm>
              <a:off x="4600957" y="44676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1"/>
            <p:cNvSpPr/>
            <p:nvPr/>
          </p:nvSpPr>
          <p:spPr>
            <a:xfrm>
              <a:off x="5364557" y="4595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1"/>
            <p:cNvSpPr/>
            <p:nvPr/>
          </p:nvSpPr>
          <p:spPr>
            <a:xfrm>
              <a:off x="6242682" y="44676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1"/>
            <p:cNvSpPr/>
            <p:nvPr/>
          </p:nvSpPr>
          <p:spPr>
            <a:xfrm>
              <a:off x="7082632" y="45954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1"/>
            <p:cNvSpPr/>
            <p:nvPr/>
          </p:nvSpPr>
          <p:spPr>
            <a:xfrm>
              <a:off x="7798932" y="44676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1"/>
            <p:cNvSpPr/>
            <p:nvPr/>
          </p:nvSpPr>
          <p:spPr>
            <a:xfrm>
              <a:off x="8305294" y="39203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1"/>
            <p:cNvSpPr/>
            <p:nvPr/>
          </p:nvSpPr>
          <p:spPr>
            <a:xfrm>
              <a:off x="8643407" y="31948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1"/>
            <p:cNvSpPr/>
            <p:nvPr/>
          </p:nvSpPr>
          <p:spPr>
            <a:xfrm>
              <a:off x="8065407" y="31948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1"/>
            <p:cNvSpPr/>
            <p:nvPr/>
          </p:nvSpPr>
          <p:spPr>
            <a:xfrm>
              <a:off x="8166169" y="24059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1"/>
            <p:cNvSpPr/>
            <p:nvPr/>
          </p:nvSpPr>
          <p:spPr>
            <a:xfrm>
              <a:off x="8485369" y="23108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1"/>
            <p:cNvSpPr/>
            <p:nvPr/>
          </p:nvSpPr>
          <p:spPr>
            <a:xfrm>
              <a:off x="8686894" y="1571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1"/>
            <p:cNvSpPr/>
            <p:nvPr/>
          </p:nvSpPr>
          <p:spPr>
            <a:xfrm>
              <a:off x="8485369" y="10575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1"/>
            <p:cNvSpPr/>
            <p:nvPr/>
          </p:nvSpPr>
          <p:spPr>
            <a:xfrm>
              <a:off x="8228569" y="13820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1"/>
            <p:cNvSpPr/>
            <p:nvPr/>
          </p:nvSpPr>
          <p:spPr>
            <a:xfrm>
              <a:off x="8166169" y="641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1"/>
            <p:cNvSpPr/>
            <p:nvPr/>
          </p:nvSpPr>
          <p:spPr>
            <a:xfrm>
              <a:off x="7535144" y="413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1"/>
            <p:cNvSpPr/>
            <p:nvPr/>
          </p:nvSpPr>
          <p:spPr>
            <a:xfrm>
              <a:off x="6618819" y="4761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1"/>
            <p:cNvSpPr/>
            <p:nvPr/>
          </p:nvSpPr>
          <p:spPr>
            <a:xfrm>
              <a:off x="6128869" y="5726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1"/>
            <p:cNvSpPr/>
            <p:nvPr/>
          </p:nvSpPr>
          <p:spPr>
            <a:xfrm>
              <a:off x="5498894" y="602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1"/>
            <p:cNvSpPr/>
            <p:nvPr/>
          </p:nvSpPr>
          <p:spPr>
            <a:xfrm>
              <a:off x="4997469" y="3513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2710"/>
        <p:cNvGrpSpPr/>
        <p:nvPr/>
      </p:nvGrpSpPr>
      <p:grpSpPr>
        <a:xfrm>
          <a:off x="0" y="0"/>
          <a:ext cx="0" cy="0"/>
          <a:chOff x="0" y="0"/>
          <a:chExt cx="0" cy="0"/>
        </a:xfrm>
      </p:grpSpPr>
      <p:sp>
        <p:nvSpPr>
          <p:cNvPr id="2711" name="Google Shape;2711;p25"/>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2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713" name="Google Shape;2713;p25"/>
          <p:cNvSpPr txBox="1">
            <a:spLocks noGrp="1"/>
          </p:cNvSpPr>
          <p:nvPr>
            <p:ph type="title" idx="2"/>
          </p:nvPr>
        </p:nvSpPr>
        <p:spPr>
          <a:xfrm>
            <a:off x="720000" y="1608050"/>
            <a:ext cx="2336400" cy="802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714" name="Google Shape;2714;p25"/>
          <p:cNvSpPr txBox="1">
            <a:spLocks noGrp="1"/>
          </p:cNvSpPr>
          <p:nvPr>
            <p:ph type="subTitle" idx="1"/>
          </p:nvPr>
        </p:nvSpPr>
        <p:spPr>
          <a:xfrm>
            <a:off x="720000" y="36960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15" name="Google Shape;2715;p25"/>
          <p:cNvSpPr txBox="1">
            <a:spLocks noGrp="1"/>
          </p:cNvSpPr>
          <p:nvPr>
            <p:ph type="title" idx="3"/>
          </p:nvPr>
        </p:nvSpPr>
        <p:spPr>
          <a:xfrm>
            <a:off x="3403800" y="1608069"/>
            <a:ext cx="2336400" cy="802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716" name="Google Shape;2716;p25"/>
          <p:cNvSpPr txBox="1">
            <a:spLocks noGrp="1"/>
          </p:cNvSpPr>
          <p:nvPr>
            <p:ph type="subTitle" idx="4"/>
          </p:nvPr>
        </p:nvSpPr>
        <p:spPr>
          <a:xfrm>
            <a:off x="3403800" y="3696016"/>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17" name="Google Shape;2717;p25"/>
          <p:cNvSpPr txBox="1">
            <a:spLocks noGrp="1"/>
          </p:cNvSpPr>
          <p:nvPr>
            <p:ph type="title" idx="5"/>
          </p:nvPr>
        </p:nvSpPr>
        <p:spPr>
          <a:xfrm>
            <a:off x="6087600" y="1608050"/>
            <a:ext cx="2336400" cy="802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718" name="Google Shape;2718;p25"/>
          <p:cNvSpPr txBox="1">
            <a:spLocks noGrp="1"/>
          </p:cNvSpPr>
          <p:nvPr>
            <p:ph type="subTitle" idx="6"/>
          </p:nvPr>
        </p:nvSpPr>
        <p:spPr>
          <a:xfrm>
            <a:off x="6087600" y="36960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719" name="Google Shape;2719;p25"/>
          <p:cNvGrpSpPr/>
          <p:nvPr/>
        </p:nvGrpSpPr>
        <p:grpSpPr>
          <a:xfrm>
            <a:off x="336082" y="418298"/>
            <a:ext cx="8422863" cy="4356995"/>
            <a:chOff x="336082" y="418298"/>
            <a:chExt cx="8422863" cy="4356995"/>
          </a:xfrm>
        </p:grpSpPr>
        <p:grpSp>
          <p:nvGrpSpPr>
            <p:cNvPr id="2720" name="Google Shape;2720;p25"/>
            <p:cNvGrpSpPr/>
            <p:nvPr/>
          </p:nvGrpSpPr>
          <p:grpSpPr>
            <a:xfrm>
              <a:off x="3009028" y="2873585"/>
              <a:ext cx="139138" cy="127771"/>
              <a:chOff x="585175" y="1520600"/>
              <a:chExt cx="54425" cy="49975"/>
            </a:xfrm>
          </p:grpSpPr>
          <p:sp>
            <p:nvSpPr>
              <p:cNvPr id="2721" name="Google Shape;2721;p2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2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2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2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6" name="Google Shape;2726;p25"/>
            <p:cNvSpPr/>
            <p:nvPr/>
          </p:nvSpPr>
          <p:spPr>
            <a:xfrm>
              <a:off x="3239719" y="30013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7" name="Google Shape;2727;p25"/>
            <p:cNvGrpSpPr/>
            <p:nvPr/>
          </p:nvGrpSpPr>
          <p:grpSpPr>
            <a:xfrm>
              <a:off x="3264653" y="1282785"/>
              <a:ext cx="139138" cy="127771"/>
              <a:chOff x="585175" y="1520600"/>
              <a:chExt cx="54425" cy="49975"/>
            </a:xfrm>
          </p:grpSpPr>
          <p:sp>
            <p:nvSpPr>
              <p:cNvPr id="2728" name="Google Shape;2728;p2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2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3" name="Google Shape;2733;p25"/>
            <p:cNvGrpSpPr/>
            <p:nvPr/>
          </p:nvGrpSpPr>
          <p:grpSpPr>
            <a:xfrm>
              <a:off x="1708478" y="1371885"/>
              <a:ext cx="139138" cy="127771"/>
              <a:chOff x="585175" y="1520600"/>
              <a:chExt cx="54425" cy="49975"/>
            </a:xfrm>
          </p:grpSpPr>
          <p:sp>
            <p:nvSpPr>
              <p:cNvPr id="2734" name="Google Shape;2734;p2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2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2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2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9" name="Google Shape;2739;p25"/>
            <p:cNvGrpSpPr/>
            <p:nvPr/>
          </p:nvGrpSpPr>
          <p:grpSpPr>
            <a:xfrm>
              <a:off x="461278" y="1327335"/>
              <a:ext cx="139138" cy="127771"/>
              <a:chOff x="585175" y="1520600"/>
              <a:chExt cx="54425" cy="49975"/>
            </a:xfrm>
          </p:grpSpPr>
          <p:sp>
            <p:nvSpPr>
              <p:cNvPr id="2740" name="Google Shape;2740;p2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2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2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2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5" name="Google Shape;2745;p25"/>
            <p:cNvGrpSpPr/>
            <p:nvPr/>
          </p:nvGrpSpPr>
          <p:grpSpPr>
            <a:xfrm>
              <a:off x="537628" y="2745810"/>
              <a:ext cx="139138" cy="127771"/>
              <a:chOff x="585175" y="1520600"/>
              <a:chExt cx="54425" cy="49975"/>
            </a:xfrm>
          </p:grpSpPr>
          <p:sp>
            <p:nvSpPr>
              <p:cNvPr id="2746" name="Google Shape;2746;p2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2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2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2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1" name="Google Shape;2751;p25"/>
            <p:cNvGrpSpPr/>
            <p:nvPr/>
          </p:nvGrpSpPr>
          <p:grpSpPr>
            <a:xfrm>
              <a:off x="398478" y="3933472"/>
              <a:ext cx="139138" cy="127771"/>
              <a:chOff x="585175" y="1520600"/>
              <a:chExt cx="54425" cy="49975"/>
            </a:xfrm>
          </p:grpSpPr>
          <p:sp>
            <p:nvSpPr>
              <p:cNvPr id="2752" name="Google Shape;2752;p2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7" name="Google Shape;2757;p25"/>
            <p:cNvGrpSpPr/>
            <p:nvPr/>
          </p:nvGrpSpPr>
          <p:grpSpPr>
            <a:xfrm>
              <a:off x="1034803" y="4475722"/>
              <a:ext cx="139138" cy="127771"/>
              <a:chOff x="585175" y="1520600"/>
              <a:chExt cx="54425" cy="49975"/>
            </a:xfrm>
          </p:grpSpPr>
          <p:sp>
            <p:nvSpPr>
              <p:cNvPr id="2758" name="Google Shape;2758;p2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3" name="Google Shape;2763;p25"/>
            <p:cNvGrpSpPr/>
            <p:nvPr/>
          </p:nvGrpSpPr>
          <p:grpSpPr>
            <a:xfrm>
              <a:off x="2447453" y="4647522"/>
              <a:ext cx="139138" cy="127771"/>
              <a:chOff x="585175" y="1520600"/>
              <a:chExt cx="54425" cy="49975"/>
            </a:xfrm>
          </p:grpSpPr>
          <p:sp>
            <p:nvSpPr>
              <p:cNvPr id="2764" name="Google Shape;2764;p2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9" name="Google Shape;2769;p25"/>
            <p:cNvGrpSpPr/>
            <p:nvPr/>
          </p:nvGrpSpPr>
          <p:grpSpPr>
            <a:xfrm>
              <a:off x="3993728" y="4392997"/>
              <a:ext cx="139138" cy="127771"/>
              <a:chOff x="585175" y="1520600"/>
              <a:chExt cx="54425" cy="49975"/>
            </a:xfrm>
          </p:grpSpPr>
          <p:sp>
            <p:nvSpPr>
              <p:cNvPr id="2770" name="Google Shape;2770;p2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5" name="Google Shape;2775;p25"/>
            <p:cNvGrpSpPr/>
            <p:nvPr/>
          </p:nvGrpSpPr>
          <p:grpSpPr>
            <a:xfrm>
              <a:off x="5310903" y="4647522"/>
              <a:ext cx="139138" cy="127771"/>
              <a:chOff x="585175" y="1520600"/>
              <a:chExt cx="54425" cy="49975"/>
            </a:xfrm>
          </p:grpSpPr>
          <p:sp>
            <p:nvSpPr>
              <p:cNvPr id="2776" name="Google Shape;2776;p2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1" name="Google Shape;2781;p25"/>
            <p:cNvGrpSpPr/>
            <p:nvPr/>
          </p:nvGrpSpPr>
          <p:grpSpPr>
            <a:xfrm>
              <a:off x="6278128" y="4392997"/>
              <a:ext cx="139138" cy="127771"/>
              <a:chOff x="585175" y="1520600"/>
              <a:chExt cx="54425" cy="49975"/>
            </a:xfrm>
          </p:grpSpPr>
          <p:sp>
            <p:nvSpPr>
              <p:cNvPr id="2782" name="Google Shape;2782;p2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2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7" name="Google Shape;2787;p25"/>
            <p:cNvGrpSpPr/>
            <p:nvPr/>
          </p:nvGrpSpPr>
          <p:grpSpPr>
            <a:xfrm>
              <a:off x="7671678" y="4539610"/>
              <a:ext cx="139138" cy="127771"/>
              <a:chOff x="585175" y="1520600"/>
              <a:chExt cx="54425" cy="49975"/>
            </a:xfrm>
          </p:grpSpPr>
          <p:sp>
            <p:nvSpPr>
              <p:cNvPr id="2788" name="Google Shape;2788;p2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2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25"/>
            <p:cNvGrpSpPr/>
            <p:nvPr/>
          </p:nvGrpSpPr>
          <p:grpSpPr>
            <a:xfrm>
              <a:off x="8619803" y="3203460"/>
              <a:ext cx="139138" cy="127771"/>
              <a:chOff x="585175" y="1520600"/>
              <a:chExt cx="54425" cy="49975"/>
            </a:xfrm>
          </p:grpSpPr>
          <p:sp>
            <p:nvSpPr>
              <p:cNvPr id="2794" name="Google Shape;2794;p2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2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2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2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2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9" name="Google Shape;2799;p25"/>
            <p:cNvGrpSpPr/>
            <p:nvPr/>
          </p:nvGrpSpPr>
          <p:grpSpPr>
            <a:xfrm>
              <a:off x="8480653" y="2038985"/>
              <a:ext cx="139138" cy="127771"/>
              <a:chOff x="585175" y="1520600"/>
              <a:chExt cx="54425" cy="49975"/>
            </a:xfrm>
          </p:grpSpPr>
          <p:sp>
            <p:nvSpPr>
              <p:cNvPr id="2800" name="Google Shape;2800;p2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2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2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2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5" name="Google Shape;2805;p25"/>
            <p:cNvGrpSpPr/>
            <p:nvPr/>
          </p:nvGrpSpPr>
          <p:grpSpPr>
            <a:xfrm>
              <a:off x="8576103" y="1020860"/>
              <a:ext cx="139138" cy="127771"/>
              <a:chOff x="585175" y="1520600"/>
              <a:chExt cx="54425" cy="49975"/>
            </a:xfrm>
          </p:grpSpPr>
          <p:sp>
            <p:nvSpPr>
              <p:cNvPr id="2806" name="Google Shape;2806;p2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2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2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2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1" name="Google Shape;2811;p25"/>
            <p:cNvGrpSpPr/>
            <p:nvPr/>
          </p:nvGrpSpPr>
          <p:grpSpPr>
            <a:xfrm>
              <a:off x="7671678" y="1174510"/>
              <a:ext cx="139138" cy="127771"/>
              <a:chOff x="585175" y="1520600"/>
              <a:chExt cx="54425" cy="49975"/>
            </a:xfrm>
          </p:grpSpPr>
          <p:sp>
            <p:nvSpPr>
              <p:cNvPr id="2812" name="Google Shape;2812;p2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2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7" name="Google Shape;2817;p25"/>
            <p:cNvGrpSpPr/>
            <p:nvPr/>
          </p:nvGrpSpPr>
          <p:grpSpPr>
            <a:xfrm>
              <a:off x="7003553" y="540010"/>
              <a:ext cx="139138" cy="127771"/>
              <a:chOff x="585175" y="1520600"/>
              <a:chExt cx="54425" cy="49975"/>
            </a:xfrm>
          </p:grpSpPr>
          <p:sp>
            <p:nvSpPr>
              <p:cNvPr id="2818" name="Google Shape;2818;p2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3" name="Google Shape;2823;p25"/>
            <p:cNvGrpSpPr/>
            <p:nvPr/>
          </p:nvGrpSpPr>
          <p:grpSpPr>
            <a:xfrm>
              <a:off x="6322678" y="1174510"/>
              <a:ext cx="139138" cy="127771"/>
              <a:chOff x="585175" y="1520600"/>
              <a:chExt cx="54425" cy="49975"/>
            </a:xfrm>
          </p:grpSpPr>
          <p:sp>
            <p:nvSpPr>
              <p:cNvPr id="2824" name="Google Shape;2824;p2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2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9" name="Google Shape;2829;p25"/>
            <p:cNvGrpSpPr/>
            <p:nvPr/>
          </p:nvGrpSpPr>
          <p:grpSpPr>
            <a:xfrm>
              <a:off x="5450053" y="1410560"/>
              <a:ext cx="139138" cy="127771"/>
              <a:chOff x="585175" y="1520600"/>
              <a:chExt cx="54425" cy="49975"/>
            </a:xfrm>
          </p:grpSpPr>
          <p:sp>
            <p:nvSpPr>
              <p:cNvPr id="2830" name="Google Shape;2830;p2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5" name="Google Shape;2835;p25"/>
            <p:cNvGrpSpPr/>
            <p:nvPr/>
          </p:nvGrpSpPr>
          <p:grpSpPr>
            <a:xfrm>
              <a:off x="4502416" y="1327410"/>
              <a:ext cx="139138" cy="127771"/>
              <a:chOff x="585175" y="1520600"/>
              <a:chExt cx="54425" cy="49975"/>
            </a:xfrm>
          </p:grpSpPr>
          <p:sp>
            <p:nvSpPr>
              <p:cNvPr id="2836" name="Google Shape;2836;p2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2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1" name="Google Shape;2841;p25"/>
            <p:cNvGrpSpPr/>
            <p:nvPr/>
          </p:nvGrpSpPr>
          <p:grpSpPr>
            <a:xfrm>
              <a:off x="5997791" y="2618035"/>
              <a:ext cx="139138" cy="127771"/>
              <a:chOff x="585175" y="1520600"/>
              <a:chExt cx="54425" cy="49975"/>
            </a:xfrm>
          </p:grpSpPr>
          <p:sp>
            <p:nvSpPr>
              <p:cNvPr id="2842" name="Google Shape;2842;p2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2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2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2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7" name="Google Shape;2847;p25"/>
            <p:cNvGrpSpPr/>
            <p:nvPr/>
          </p:nvGrpSpPr>
          <p:grpSpPr>
            <a:xfrm>
              <a:off x="5752591" y="3146185"/>
              <a:ext cx="139138" cy="127771"/>
              <a:chOff x="585175" y="1520600"/>
              <a:chExt cx="54425" cy="49975"/>
            </a:xfrm>
          </p:grpSpPr>
          <p:sp>
            <p:nvSpPr>
              <p:cNvPr id="2848" name="Google Shape;2848;p2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2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2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2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3" name="Google Shape;2853;p25"/>
            <p:cNvSpPr/>
            <p:nvPr/>
          </p:nvSpPr>
          <p:spPr>
            <a:xfrm>
              <a:off x="3085769" y="2473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5"/>
            <p:cNvSpPr/>
            <p:nvPr/>
          </p:nvSpPr>
          <p:spPr>
            <a:xfrm>
              <a:off x="3148169" y="35315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5"/>
            <p:cNvSpPr/>
            <p:nvPr/>
          </p:nvSpPr>
          <p:spPr>
            <a:xfrm>
              <a:off x="2994032" y="14432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25"/>
            <p:cNvSpPr/>
            <p:nvPr/>
          </p:nvSpPr>
          <p:spPr>
            <a:xfrm>
              <a:off x="2485832" y="1207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25"/>
            <p:cNvSpPr/>
            <p:nvPr/>
          </p:nvSpPr>
          <p:spPr>
            <a:xfrm>
              <a:off x="2103632" y="1381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25"/>
            <p:cNvSpPr/>
            <p:nvPr/>
          </p:nvSpPr>
          <p:spPr>
            <a:xfrm>
              <a:off x="1338857" y="12827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25"/>
            <p:cNvSpPr/>
            <p:nvPr/>
          </p:nvSpPr>
          <p:spPr>
            <a:xfrm>
              <a:off x="778882" y="14045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5"/>
            <p:cNvSpPr/>
            <p:nvPr/>
          </p:nvSpPr>
          <p:spPr>
            <a:xfrm>
              <a:off x="436857" y="9909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5"/>
            <p:cNvSpPr/>
            <p:nvPr/>
          </p:nvSpPr>
          <p:spPr>
            <a:xfrm>
              <a:off x="336082" y="17418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5"/>
            <p:cNvSpPr/>
            <p:nvPr/>
          </p:nvSpPr>
          <p:spPr>
            <a:xfrm>
              <a:off x="576007" y="24105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5"/>
            <p:cNvSpPr/>
            <p:nvPr/>
          </p:nvSpPr>
          <p:spPr>
            <a:xfrm>
              <a:off x="374457" y="29389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5"/>
            <p:cNvSpPr/>
            <p:nvPr/>
          </p:nvSpPr>
          <p:spPr>
            <a:xfrm>
              <a:off x="576007" y="3633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5"/>
            <p:cNvSpPr/>
            <p:nvPr/>
          </p:nvSpPr>
          <p:spPr>
            <a:xfrm>
              <a:off x="778882" y="44256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5"/>
            <p:cNvSpPr/>
            <p:nvPr/>
          </p:nvSpPr>
          <p:spPr>
            <a:xfrm>
              <a:off x="1587032" y="44631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5"/>
            <p:cNvSpPr/>
            <p:nvPr/>
          </p:nvSpPr>
          <p:spPr>
            <a:xfrm>
              <a:off x="2166032" y="4680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5"/>
            <p:cNvSpPr/>
            <p:nvPr/>
          </p:nvSpPr>
          <p:spPr>
            <a:xfrm>
              <a:off x="2853257" y="4463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25"/>
            <p:cNvSpPr/>
            <p:nvPr/>
          </p:nvSpPr>
          <p:spPr>
            <a:xfrm>
              <a:off x="3585007" y="45084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25"/>
            <p:cNvSpPr/>
            <p:nvPr/>
          </p:nvSpPr>
          <p:spPr>
            <a:xfrm>
              <a:off x="4208607" y="46475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25"/>
            <p:cNvSpPr/>
            <p:nvPr/>
          </p:nvSpPr>
          <p:spPr>
            <a:xfrm>
              <a:off x="5093082" y="450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25"/>
            <p:cNvSpPr/>
            <p:nvPr/>
          </p:nvSpPr>
          <p:spPr>
            <a:xfrm>
              <a:off x="5582982" y="450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25"/>
            <p:cNvSpPr/>
            <p:nvPr/>
          </p:nvSpPr>
          <p:spPr>
            <a:xfrm>
              <a:off x="6136932" y="46035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25"/>
            <p:cNvSpPr/>
            <p:nvPr/>
          </p:nvSpPr>
          <p:spPr>
            <a:xfrm>
              <a:off x="6855982" y="4393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25"/>
            <p:cNvSpPr/>
            <p:nvPr/>
          </p:nvSpPr>
          <p:spPr>
            <a:xfrm>
              <a:off x="7931357" y="4393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25"/>
            <p:cNvSpPr/>
            <p:nvPr/>
          </p:nvSpPr>
          <p:spPr>
            <a:xfrm>
              <a:off x="7505032" y="45722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25"/>
            <p:cNvSpPr/>
            <p:nvPr/>
          </p:nvSpPr>
          <p:spPr>
            <a:xfrm>
              <a:off x="5882682" y="33823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25"/>
            <p:cNvSpPr/>
            <p:nvPr/>
          </p:nvSpPr>
          <p:spPr>
            <a:xfrm>
              <a:off x="5790969" y="2683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5"/>
            <p:cNvSpPr/>
            <p:nvPr/>
          </p:nvSpPr>
          <p:spPr>
            <a:xfrm>
              <a:off x="5997794" y="22443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5"/>
            <p:cNvSpPr/>
            <p:nvPr/>
          </p:nvSpPr>
          <p:spPr>
            <a:xfrm>
              <a:off x="4820819" y="13812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5"/>
            <p:cNvSpPr/>
            <p:nvPr/>
          </p:nvSpPr>
          <p:spPr>
            <a:xfrm>
              <a:off x="5267194" y="12695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5"/>
            <p:cNvSpPr/>
            <p:nvPr/>
          </p:nvSpPr>
          <p:spPr>
            <a:xfrm>
              <a:off x="6068019" y="13600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5"/>
            <p:cNvSpPr/>
            <p:nvPr/>
          </p:nvSpPr>
          <p:spPr>
            <a:xfrm>
              <a:off x="6706394" y="9909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5"/>
            <p:cNvSpPr/>
            <p:nvPr/>
          </p:nvSpPr>
          <p:spPr>
            <a:xfrm>
              <a:off x="6643994" y="13600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5"/>
            <p:cNvSpPr/>
            <p:nvPr/>
          </p:nvSpPr>
          <p:spPr>
            <a:xfrm>
              <a:off x="7343944" y="780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25"/>
            <p:cNvSpPr/>
            <p:nvPr/>
          </p:nvSpPr>
          <p:spPr>
            <a:xfrm>
              <a:off x="7671669" y="4182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5"/>
            <p:cNvSpPr/>
            <p:nvPr/>
          </p:nvSpPr>
          <p:spPr>
            <a:xfrm>
              <a:off x="7993744" y="11120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25"/>
            <p:cNvSpPr/>
            <p:nvPr/>
          </p:nvSpPr>
          <p:spPr>
            <a:xfrm>
              <a:off x="8248269" y="8260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5"/>
            <p:cNvSpPr/>
            <p:nvPr/>
          </p:nvSpPr>
          <p:spPr>
            <a:xfrm>
              <a:off x="8392794" y="1315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5"/>
            <p:cNvSpPr/>
            <p:nvPr/>
          </p:nvSpPr>
          <p:spPr>
            <a:xfrm>
              <a:off x="8696544" y="1679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5"/>
            <p:cNvSpPr/>
            <p:nvPr/>
          </p:nvSpPr>
          <p:spPr>
            <a:xfrm>
              <a:off x="8519019" y="2473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25"/>
            <p:cNvSpPr/>
            <p:nvPr/>
          </p:nvSpPr>
          <p:spPr>
            <a:xfrm>
              <a:off x="8658169" y="29062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25"/>
            <p:cNvSpPr/>
            <p:nvPr/>
          </p:nvSpPr>
          <p:spPr>
            <a:xfrm>
              <a:off x="8519019" y="38225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3054"/>
        <p:cNvGrpSpPr/>
        <p:nvPr/>
      </p:nvGrpSpPr>
      <p:grpSpPr>
        <a:xfrm>
          <a:off x="0" y="0"/>
          <a:ext cx="0" cy="0"/>
          <a:chOff x="0" y="0"/>
          <a:chExt cx="0" cy="0"/>
        </a:xfrm>
      </p:grpSpPr>
      <p:sp>
        <p:nvSpPr>
          <p:cNvPr id="3055" name="Google Shape;3055;p27"/>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27"/>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057" name="Google Shape;3057;p27"/>
          <p:cNvSpPr txBox="1">
            <a:spLocks noGrp="1"/>
          </p:cNvSpPr>
          <p:nvPr>
            <p:ph type="title" idx="2"/>
          </p:nvPr>
        </p:nvSpPr>
        <p:spPr>
          <a:xfrm>
            <a:off x="720050" y="1610950"/>
            <a:ext cx="2147100" cy="800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i="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58" name="Google Shape;3058;p27"/>
          <p:cNvSpPr txBox="1">
            <a:spLocks noGrp="1"/>
          </p:cNvSpPr>
          <p:nvPr>
            <p:ph type="subTitle" idx="1"/>
          </p:nvPr>
        </p:nvSpPr>
        <p:spPr>
          <a:xfrm>
            <a:off x="720050" y="2310925"/>
            <a:ext cx="2147100" cy="57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059" name="Google Shape;3059;p27"/>
          <p:cNvSpPr txBox="1">
            <a:spLocks noGrp="1"/>
          </p:cNvSpPr>
          <p:nvPr>
            <p:ph type="title" idx="3"/>
          </p:nvPr>
        </p:nvSpPr>
        <p:spPr>
          <a:xfrm>
            <a:off x="3498475" y="1610950"/>
            <a:ext cx="2147100" cy="800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i="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60" name="Google Shape;3060;p27"/>
          <p:cNvSpPr txBox="1">
            <a:spLocks noGrp="1"/>
          </p:cNvSpPr>
          <p:nvPr>
            <p:ph type="subTitle" idx="4"/>
          </p:nvPr>
        </p:nvSpPr>
        <p:spPr>
          <a:xfrm>
            <a:off x="3498475" y="2310925"/>
            <a:ext cx="2147100" cy="57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061" name="Google Shape;3061;p27"/>
          <p:cNvSpPr txBox="1">
            <a:spLocks noGrp="1"/>
          </p:cNvSpPr>
          <p:nvPr>
            <p:ph type="title" idx="5"/>
          </p:nvPr>
        </p:nvSpPr>
        <p:spPr>
          <a:xfrm>
            <a:off x="720050" y="3325475"/>
            <a:ext cx="2147100" cy="800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i="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62" name="Google Shape;3062;p27"/>
          <p:cNvSpPr txBox="1">
            <a:spLocks noGrp="1"/>
          </p:cNvSpPr>
          <p:nvPr>
            <p:ph type="subTitle" idx="6"/>
          </p:nvPr>
        </p:nvSpPr>
        <p:spPr>
          <a:xfrm>
            <a:off x="720050" y="4025400"/>
            <a:ext cx="2147100" cy="57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063" name="Google Shape;3063;p27"/>
          <p:cNvSpPr txBox="1">
            <a:spLocks noGrp="1"/>
          </p:cNvSpPr>
          <p:nvPr>
            <p:ph type="title" idx="7"/>
          </p:nvPr>
        </p:nvSpPr>
        <p:spPr>
          <a:xfrm>
            <a:off x="3498475" y="3325475"/>
            <a:ext cx="2147100" cy="800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i="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64" name="Google Shape;3064;p27"/>
          <p:cNvSpPr txBox="1">
            <a:spLocks noGrp="1"/>
          </p:cNvSpPr>
          <p:nvPr>
            <p:ph type="subTitle" idx="8"/>
          </p:nvPr>
        </p:nvSpPr>
        <p:spPr>
          <a:xfrm>
            <a:off x="3498475" y="4025400"/>
            <a:ext cx="2147100" cy="57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065" name="Google Shape;3065;p27"/>
          <p:cNvSpPr txBox="1">
            <a:spLocks noGrp="1"/>
          </p:cNvSpPr>
          <p:nvPr>
            <p:ph type="title" idx="9"/>
          </p:nvPr>
        </p:nvSpPr>
        <p:spPr>
          <a:xfrm>
            <a:off x="6276900" y="1610950"/>
            <a:ext cx="2147100" cy="800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i="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66" name="Google Shape;3066;p27"/>
          <p:cNvSpPr txBox="1">
            <a:spLocks noGrp="1"/>
          </p:cNvSpPr>
          <p:nvPr>
            <p:ph type="subTitle" idx="13"/>
          </p:nvPr>
        </p:nvSpPr>
        <p:spPr>
          <a:xfrm>
            <a:off x="6276900" y="2310925"/>
            <a:ext cx="2147100" cy="57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067" name="Google Shape;3067;p27"/>
          <p:cNvSpPr txBox="1">
            <a:spLocks noGrp="1"/>
          </p:cNvSpPr>
          <p:nvPr>
            <p:ph type="title" idx="14"/>
          </p:nvPr>
        </p:nvSpPr>
        <p:spPr>
          <a:xfrm>
            <a:off x="6276900" y="3325475"/>
            <a:ext cx="2147100" cy="800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i="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68" name="Google Shape;3068;p27"/>
          <p:cNvSpPr txBox="1">
            <a:spLocks noGrp="1"/>
          </p:cNvSpPr>
          <p:nvPr>
            <p:ph type="subTitle" idx="15"/>
          </p:nvPr>
        </p:nvSpPr>
        <p:spPr>
          <a:xfrm>
            <a:off x="6276900" y="4025400"/>
            <a:ext cx="2147100" cy="57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3069" name="Google Shape;3069;p27"/>
          <p:cNvGrpSpPr/>
          <p:nvPr/>
        </p:nvGrpSpPr>
        <p:grpSpPr>
          <a:xfrm>
            <a:off x="349394" y="634136"/>
            <a:ext cx="8414738" cy="3760313"/>
            <a:chOff x="349394" y="634136"/>
            <a:chExt cx="8414738" cy="3760313"/>
          </a:xfrm>
        </p:grpSpPr>
        <p:grpSp>
          <p:nvGrpSpPr>
            <p:cNvPr id="3070" name="Google Shape;3070;p27"/>
            <p:cNvGrpSpPr/>
            <p:nvPr/>
          </p:nvGrpSpPr>
          <p:grpSpPr>
            <a:xfrm>
              <a:off x="3036266" y="3213935"/>
              <a:ext cx="139138" cy="127771"/>
              <a:chOff x="585175" y="1520600"/>
              <a:chExt cx="54425" cy="49975"/>
            </a:xfrm>
          </p:grpSpPr>
          <p:sp>
            <p:nvSpPr>
              <p:cNvPr id="3071" name="Google Shape;3071;p2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2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2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2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2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6" name="Google Shape;3076;p27"/>
            <p:cNvSpPr/>
            <p:nvPr/>
          </p:nvSpPr>
          <p:spPr>
            <a:xfrm>
              <a:off x="3266957" y="33416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77" name="Google Shape;3077;p27"/>
            <p:cNvGrpSpPr/>
            <p:nvPr/>
          </p:nvGrpSpPr>
          <p:grpSpPr>
            <a:xfrm>
              <a:off x="3175391" y="2411060"/>
              <a:ext cx="139138" cy="127771"/>
              <a:chOff x="585175" y="1520600"/>
              <a:chExt cx="54425" cy="49975"/>
            </a:xfrm>
          </p:grpSpPr>
          <p:sp>
            <p:nvSpPr>
              <p:cNvPr id="3078" name="Google Shape;3078;p2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2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2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2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2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3" name="Google Shape;3083;p27"/>
            <p:cNvGrpSpPr/>
            <p:nvPr/>
          </p:nvGrpSpPr>
          <p:grpSpPr>
            <a:xfrm>
              <a:off x="3314516" y="3897635"/>
              <a:ext cx="139138" cy="127771"/>
              <a:chOff x="585175" y="1520600"/>
              <a:chExt cx="54425" cy="49975"/>
            </a:xfrm>
          </p:grpSpPr>
          <p:sp>
            <p:nvSpPr>
              <p:cNvPr id="3084" name="Google Shape;3084;p2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2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2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2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9" name="Google Shape;3089;p27"/>
            <p:cNvGrpSpPr/>
            <p:nvPr/>
          </p:nvGrpSpPr>
          <p:grpSpPr>
            <a:xfrm>
              <a:off x="2897141" y="1483185"/>
              <a:ext cx="139138" cy="127771"/>
              <a:chOff x="585175" y="1520600"/>
              <a:chExt cx="54425" cy="49975"/>
            </a:xfrm>
          </p:grpSpPr>
          <p:sp>
            <p:nvSpPr>
              <p:cNvPr id="3090" name="Google Shape;3090;p2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2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2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2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2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5" name="Google Shape;3095;p27"/>
            <p:cNvGrpSpPr/>
            <p:nvPr/>
          </p:nvGrpSpPr>
          <p:grpSpPr>
            <a:xfrm>
              <a:off x="3826191" y="1273210"/>
              <a:ext cx="139138" cy="127771"/>
              <a:chOff x="585175" y="1520600"/>
              <a:chExt cx="54425" cy="49975"/>
            </a:xfrm>
          </p:grpSpPr>
          <p:sp>
            <p:nvSpPr>
              <p:cNvPr id="3096" name="Google Shape;3096;p2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2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2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2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2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1" name="Google Shape;3101;p27"/>
            <p:cNvGrpSpPr/>
            <p:nvPr/>
          </p:nvGrpSpPr>
          <p:grpSpPr>
            <a:xfrm>
              <a:off x="5105191" y="1432310"/>
              <a:ext cx="139138" cy="127771"/>
              <a:chOff x="585175" y="1520600"/>
              <a:chExt cx="54425" cy="49975"/>
            </a:xfrm>
          </p:grpSpPr>
          <p:sp>
            <p:nvSpPr>
              <p:cNvPr id="3102" name="Google Shape;3102;p2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2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2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2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2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7" name="Google Shape;3107;p27"/>
            <p:cNvGrpSpPr/>
            <p:nvPr/>
          </p:nvGrpSpPr>
          <p:grpSpPr>
            <a:xfrm>
              <a:off x="6034216" y="834160"/>
              <a:ext cx="139138" cy="127771"/>
              <a:chOff x="585175" y="1520600"/>
              <a:chExt cx="54425" cy="49975"/>
            </a:xfrm>
          </p:grpSpPr>
          <p:sp>
            <p:nvSpPr>
              <p:cNvPr id="3108" name="Google Shape;3108;p2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2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2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2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2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3" name="Google Shape;3113;p27"/>
            <p:cNvGrpSpPr/>
            <p:nvPr/>
          </p:nvGrpSpPr>
          <p:grpSpPr>
            <a:xfrm>
              <a:off x="6173341" y="1483185"/>
              <a:ext cx="139138" cy="127771"/>
              <a:chOff x="585175" y="1520600"/>
              <a:chExt cx="54425" cy="49975"/>
            </a:xfrm>
          </p:grpSpPr>
          <p:sp>
            <p:nvSpPr>
              <p:cNvPr id="3114" name="Google Shape;3114;p2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2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2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2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2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9" name="Google Shape;3119;p27"/>
            <p:cNvGrpSpPr/>
            <p:nvPr/>
          </p:nvGrpSpPr>
          <p:grpSpPr>
            <a:xfrm>
              <a:off x="5708816" y="3086160"/>
              <a:ext cx="139138" cy="127771"/>
              <a:chOff x="585175" y="1520600"/>
              <a:chExt cx="54425" cy="49975"/>
            </a:xfrm>
          </p:grpSpPr>
          <p:sp>
            <p:nvSpPr>
              <p:cNvPr id="3120" name="Google Shape;3120;p2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2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2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5" name="Google Shape;3125;p27"/>
            <p:cNvGrpSpPr/>
            <p:nvPr/>
          </p:nvGrpSpPr>
          <p:grpSpPr>
            <a:xfrm>
              <a:off x="5982416" y="3614310"/>
              <a:ext cx="139138" cy="127771"/>
              <a:chOff x="585175" y="1520600"/>
              <a:chExt cx="54425" cy="49975"/>
            </a:xfrm>
          </p:grpSpPr>
          <p:sp>
            <p:nvSpPr>
              <p:cNvPr id="3126" name="Google Shape;3126;p2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2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2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2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2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1" name="Google Shape;3131;p27"/>
            <p:cNvGrpSpPr/>
            <p:nvPr/>
          </p:nvGrpSpPr>
          <p:grpSpPr>
            <a:xfrm>
              <a:off x="7388691" y="2958385"/>
              <a:ext cx="139138" cy="127771"/>
              <a:chOff x="585175" y="1520600"/>
              <a:chExt cx="54425" cy="49975"/>
            </a:xfrm>
          </p:grpSpPr>
          <p:sp>
            <p:nvSpPr>
              <p:cNvPr id="3132" name="Google Shape;3132;p2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2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2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2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2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7" name="Google Shape;3137;p27"/>
            <p:cNvGrpSpPr/>
            <p:nvPr/>
          </p:nvGrpSpPr>
          <p:grpSpPr>
            <a:xfrm>
              <a:off x="8553166" y="3309022"/>
              <a:ext cx="139138" cy="127771"/>
              <a:chOff x="585175" y="1520600"/>
              <a:chExt cx="54425" cy="49975"/>
            </a:xfrm>
          </p:grpSpPr>
          <p:sp>
            <p:nvSpPr>
              <p:cNvPr id="3138" name="Google Shape;3138;p2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2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2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2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3" name="Google Shape;3143;p27"/>
            <p:cNvGrpSpPr/>
            <p:nvPr/>
          </p:nvGrpSpPr>
          <p:grpSpPr>
            <a:xfrm>
              <a:off x="8597716" y="1743672"/>
              <a:ext cx="139138" cy="127771"/>
              <a:chOff x="585175" y="1520600"/>
              <a:chExt cx="54425" cy="49975"/>
            </a:xfrm>
          </p:grpSpPr>
          <p:sp>
            <p:nvSpPr>
              <p:cNvPr id="3144" name="Google Shape;3144;p2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9" name="Google Shape;3149;p27"/>
            <p:cNvGrpSpPr/>
            <p:nvPr/>
          </p:nvGrpSpPr>
          <p:grpSpPr>
            <a:xfrm>
              <a:off x="8101391" y="878272"/>
              <a:ext cx="139138" cy="127771"/>
              <a:chOff x="585175" y="1520600"/>
              <a:chExt cx="54425" cy="49975"/>
            </a:xfrm>
          </p:grpSpPr>
          <p:sp>
            <p:nvSpPr>
              <p:cNvPr id="3150" name="Google Shape;3150;p2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2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2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5" name="Google Shape;3155;p27"/>
            <p:cNvGrpSpPr/>
            <p:nvPr/>
          </p:nvGrpSpPr>
          <p:grpSpPr>
            <a:xfrm>
              <a:off x="7694141" y="1221872"/>
              <a:ext cx="139138" cy="127771"/>
              <a:chOff x="585175" y="1520600"/>
              <a:chExt cx="54425" cy="49975"/>
            </a:xfrm>
          </p:grpSpPr>
          <p:sp>
            <p:nvSpPr>
              <p:cNvPr id="3156" name="Google Shape;3156;p2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1" name="Google Shape;3161;p27"/>
            <p:cNvGrpSpPr/>
            <p:nvPr/>
          </p:nvGrpSpPr>
          <p:grpSpPr>
            <a:xfrm>
              <a:off x="6955991" y="1046772"/>
              <a:ext cx="139138" cy="127771"/>
              <a:chOff x="585175" y="1520600"/>
              <a:chExt cx="54425" cy="49975"/>
            </a:xfrm>
          </p:grpSpPr>
          <p:sp>
            <p:nvSpPr>
              <p:cNvPr id="3162" name="Google Shape;3162;p2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2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2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7" name="Google Shape;3167;p27"/>
            <p:cNvGrpSpPr/>
            <p:nvPr/>
          </p:nvGrpSpPr>
          <p:grpSpPr>
            <a:xfrm>
              <a:off x="1724028" y="1328835"/>
              <a:ext cx="139138" cy="127771"/>
              <a:chOff x="585175" y="1520600"/>
              <a:chExt cx="54425" cy="49975"/>
            </a:xfrm>
          </p:grpSpPr>
          <p:sp>
            <p:nvSpPr>
              <p:cNvPr id="3168" name="Google Shape;3168;p2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2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2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2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2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3" name="Google Shape;3173;p27"/>
            <p:cNvGrpSpPr/>
            <p:nvPr/>
          </p:nvGrpSpPr>
          <p:grpSpPr>
            <a:xfrm>
              <a:off x="400478" y="1483185"/>
              <a:ext cx="139138" cy="127771"/>
              <a:chOff x="585175" y="1520600"/>
              <a:chExt cx="54425" cy="49975"/>
            </a:xfrm>
          </p:grpSpPr>
          <p:sp>
            <p:nvSpPr>
              <p:cNvPr id="3174" name="Google Shape;3174;p2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2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2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2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2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9" name="Google Shape;3179;p27"/>
            <p:cNvGrpSpPr/>
            <p:nvPr/>
          </p:nvGrpSpPr>
          <p:grpSpPr>
            <a:xfrm>
              <a:off x="539628" y="2380410"/>
              <a:ext cx="139138" cy="127771"/>
              <a:chOff x="585175" y="1520600"/>
              <a:chExt cx="54425" cy="49975"/>
            </a:xfrm>
          </p:grpSpPr>
          <p:sp>
            <p:nvSpPr>
              <p:cNvPr id="3180" name="Google Shape;3180;p2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2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2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2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2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5" name="Google Shape;3185;p27"/>
            <p:cNvGrpSpPr/>
            <p:nvPr/>
          </p:nvGrpSpPr>
          <p:grpSpPr>
            <a:xfrm>
              <a:off x="363703" y="3118535"/>
              <a:ext cx="139138" cy="127771"/>
              <a:chOff x="585175" y="1520600"/>
              <a:chExt cx="54425" cy="49975"/>
            </a:xfrm>
          </p:grpSpPr>
          <p:sp>
            <p:nvSpPr>
              <p:cNvPr id="3186" name="Google Shape;3186;p2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2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2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2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2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1" name="Google Shape;3191;p27"/>
            <p:cNvGrpSpPr/>
            <p:nvPr/>
          </p:nvGrpSpPr>
          <p:grpSpPr>
            <a:xfrm>
              <a:off x="539628" y="3769860"/>
              <a:ext cx="139138" cy="127771"/>
              <a:chOff x="585175" y="1520600"/>
              <a:chExt cx="54425" cy="49975"/>
            </a:xfrm>
          </p:grpSpPr>
          <p:sp>
            <p:nvSpPr>
              <p:cNvPr id="3192" name="Google Shape;3192;p2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2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2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2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2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7" name="Google Shape;3197;p27"/>
            <p:cNvGrpSpPr/>
            <p:nvPr/>
          </p:nvGrpSpPr>
          <p:grpSpPr>
            <a:xfrm>
              <a:off x="6075653" y="2889035"/>
              <a:ext cx="139138" cy="127771"/>
              <a:chOff x="585175" y="1520600"/>
              <a:chExt cx="54425" cy="49975"/>
            </a:xfrm>
          </p:grpSpPr>
          <p:sp>
            <p:nvSpPr>
              <p:cNvPr id="3198" name="Google Shape;3198;p2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2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2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2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3" name="Google Shape;3203;p27"/>
            <p:cNvSpPr/>
            <p:nvPr/>
          </p:nvSpPr>
          <p:spPr>
            <a:xfrm>
              <a:off x="3266957" y="28266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27"/>
            <p:cNvSpPr/>
            <p:nvPr/>
          </p:nvSpPr>
          <p:spPr>
            <a:xfrm>
              <a:off x="3036282" y="21139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27"/>
            <p:cNvSpPr/>
            <p:nvPr/>
          </p:nvSpPr>
          <p:spPr>
            <a:xfrm>
              <a:off x="3151619" y="17436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27"/>
            <p:cNvSpPr/>
            <p:nvPr/>
          </p:nvSpPr>
          <p:spPr>
            <a:xfrm>
              <a:off x="3453644" y="13058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27"/>
            <p:cNvSpPr/>
            <p:nvPr/>
          </p:nvSpPr>
          <p:spPr>
            <a:xfrm>
              <a:off x="4204519" y="1400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27"/>
            <p:cNvSpPr/>
            <p:nvPr/>
          </p:nvSpPr>
          <p:spPr>
            <a:xfrm>
              <a:off x="4828119" y="12545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27"/>
            <p:cNvSpPr/>
            <p:nvPr/>
          </p:nvSpPr>
          <p:spPr>
            <a:xfrm>
              <a:off x="5528069" y="13615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27"/>
            <p:cNvSpPr/>
            <p:nvPr/>
          </p:nvSpPr>
          <p:spPr>
            <a:xfrm>
              <a:off x="6020782" y="17763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27"/>
            <p:cNvSpPr/>
            <p:nvPr/>
          </p:nvSpPr>
          <p:spPr>
            <a:xfrm>
              <a:off x="6415307" y="12545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27"/>
            <p:cNvSpPr/>
            <p:nvPr/>
          </p:nvSpPr>
          <p:spPr>
            <a:xfrm>
              <a:off x="6352907" y="6341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27"/>
            <p:cNvSpPr/>
            <p:nvPr/>
          </p:nvSpPr>
          <p:spPr>
            <a:xfrm>
              <a:off x="7095132" y="771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27"/>
            <p:cNvSpPr/>
            <p:nvPr/>
          </p:nvSpPr>
          <p:spPr>
            <a:xfrm>
              <a:off x="7427069" y="1112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27"/>
            <p:cNvSpPr/>
            <p:nvPr/>
          </p:nvSpPr>
          <p:spPr>
            <a:xfrm>
              <a:off x="7878869" y="8668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27"/>
            <p:cNvSpPr/>
            <p:nvPr/>
          </p:nvSpPr>
          <p:spPr>
            <a:xfrm>
              <a:off x="8591532" y="11121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27"/>
            <p:cNvSpPr/>
            <p:nvPr/>
          </p:nvSpPr>
          <p:spPr>
            <a:xfrm>
              <a:off x="8361607" y="14322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27"/>
            <p:cNvSpPr/>
            <p:nvPr/>
          </p:nvSpPr>
          <p:spPr>
            <a:xfrm>
              <a:off x="8701732" y="29583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27"/>
            <p:cNvSpPr/>
            <p:nvPr/>
          </p:nvSpPr>
          <p:spPr>
            <a:xfrm>
              <a:off x="8636094" y="37698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27"/>
            <p:cNvSpPr/>
            <p:nvPr/>
          </p:nvSpPr>
          <p:spPr>
            <a:xfrm>
              <a:off x="7732519" y="2991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27"/>
            <p:cNvSpPr/>
            <p:nvPr/>
          </p:nvSpPr>
          <p:spPr>
            <a:xfrm>
              <a:off x="7032719" y="3076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27"/>
            <p:cNvSpPr/>
            <p:nvPr/>
          </p:nvSpPr>
          <p:spPr>
            <a:xfrm>
              <a:off x="5982419" y="2653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27"/>
            <p:cNvSpPr/>
            <p:nvPr/>
          </p:nvSpPr>
          <p:spPr>
            <a:xfrm>
              <a:off x="5323219" y="31188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7"/>
            <p:cNvSpPr/>
            <p:nvPr/>
          </p:nvSpPr>
          <p:spPr>
            <a:xfrm>
              <a:off x="6085319" y="33416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27"/>
            <p:cNvSpPr/>
            <p:nvPr/>
          </p:nvSpPr>
          <p:spPr>
            <a:xfrm>
              <a:off x="5818069" y="3962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27"/>
            <p:cNvSpPr/>
            <p:nvPr/>
          </p:nvSpPr>
          <p:spPr>
            <a:xfrm>
              <a:off x="5982419" y="43320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27"/>
            <p:cNvSpPr/>
            <p:nvPr/>
          </p:nvSpPr>
          <p:spPr>
            <a:xfrm>
              <a:off x="3736582" y="30760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27"/>
            <p:cNvSpPr/>
            <p:nvPr/>
          </p:nvSpPr>
          <p:spPr>
            <a:xfrm>
              <a:off x="3151619" y="36943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27"/>
            <p:cNvSpPr/>
            <p:nvPr/>
          </p:nvSpPr>
          <p:spPr>
            <a:xfrm>
              <a:off x="2706194" y="30760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7"/>
            <p:cNvSpPr/>
            <p:nvPr/>
          </p:nvSpPr>
          <p:spPr>
            <a:xfrm>
              <a:off x="765394" y="3053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7"/>
            <p:cNvSpPr/>
            <p:nvPr/>
          </p:nvSpPr>
          <p:spPr>
            <a:xfrm>
              <a:off x="402069" y="35518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7"/>
            <p:cNvSpPr/>
            <p:nvPr/>
          </p:nvSpPr>
          <p:spPr>
            <a:xfrm>
              <a:off x="349394" y="25081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7"/>
            <p:cNvSpPr/>
            <p:nvPr/>
          </p:nvSpPr>
          <p:spPr>
            <a:xfrm>
              <a:off x="616369" y="19354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7"/>
            <p:cNvSpPr/>
            <p:nvPr/>
          </p:nvSpPr>
          <p:spPr>
            <a:xfrm>
              <a:off x="765394" y="13058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7"/>
            <p:cNvSpPr/>
            <p:nvPr/>
          </p:nvSpPr>
          <p:spPr>
            <a:xfrm>
              <a:off x="1401719" y="14009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7"/>
            <p:cNvSpPr/>
            <p:nvPr/>
          </p:nvSpPr>
          <p:spPr>
            <a:xfrm>
              <a:off x="2201044" y="13615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eight columns">
  <p:cSld name="BLANK_1_1_1_1_1_2">
    <p:spTree>
      <p:nvGrpSpPr>
        <p:cNvPr id="1" name="Shape 3237"/>
        <p:cNvGrpSpPr/>
        <p:nvPr/>
      </p:nvGrpSpPr>
      <p:grpSpPr>
        <a:xfrm>
          <a:off x="0" y="0"/>
          <a:ext cx="0" cy="0"/>
          <a:chOff x="0" y="0"/>
          <a:chExt cx="0" cy="0"/>
        </a:xfrm>
      </p:grpSpPr>
      <p:sp>
        <p:nvSpPr>
          <p:cNvPr id="3238" name="Google Shape;3238;p28"/>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8"/>
          <p:cNvSpPr txBox="1">
            <a:spLocks noGrp="1"/>
          </p:cNvSpPr>
          <p:nvPr>
            <p:ph type="title"/>
          </p:nvPr>
        </p:nvSpPr>
        <p:spPr>
          <a:xfrm>
            <a:off x="720050" y="1978987"/>
            <a:ext cx="1795200" cy="578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240" name="Google Shape;3240;p28"/>
          <p:cNvSpPr txBox="1">
            <a:spLocks noGrp="1"/>
          </p:cNvSpPr>
          <p:nvPr>
            <p:ph type="subTitle" idx="1"/>
          </p:nvPr>
        </p:nvSpPr>
        <p:spPr>
          <a:xfrm>
            <a:off x="720050" y="2310925"/>
            <a:ext cx="1795200" cy="57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241" name="Google Shape;3241;p28"/>
          <p:cNvSpPr txBox="1">
            <a:spLocks noGrp="1"/>
          </p:cNvSpPr>
          <p:nvPr>
            <p:ph type="title" idx="2"/>
          </p:nvPr>
        </p:nvSpPr>
        <p:spPr>
          <a:xfrm>
            <a:off x="2689633" y="1978987"/>
            <a:ext cx="1795200" cy="578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242" name="Google Shape;3242;p28"/>
          <p:cNvSpPr txBox="1">
            <a:spLocks noGrp="1"/>
          </p:cNvSpPr>
          <p:nvPr>
            <p:ph type="subTitle" idx="3"/>
          </p:nvPr>
        </p:nvSpPr>
        <p:spPr>
          <a:xfrm>
            <a:off x="2689633" y="2310925"/>
            <a:ext cx="1795200" cy="57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243" name="Google Shape;3243;p28"/>
          <p:cNvSpPr txBox="1">
            <a:spLocks noGrp="1"/>
          </p:cNvSpPr>
          <p:nvPr>
            <p:ph type="title" idx="4"/>
          </p:nvPr>
        </p:nvSpPr>
        <p:spPr>
          <a:xfrm>
            <a:off x="4659217" y="1978987"/>
            <a:ext cx="1795200" cy="578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244" name="Google Shape;3244;p28"/>
          <p:cNvSpPr txBox="1">
            <a:spLocks noGrp="1"/>
          </p:cNvSpPr>
          <p:nvPr>
            <p:ph type="subTitle" idx="5"/>
          </p:nvPr>
        </p:nvSpPr>
        <p:spPr>
          <a:xfrm>
            <a:off x="4659217" y="2310925"/>
            <a:ext cx="1795200" cy="57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245" name="Google Shape;3245;p28"/>
          <p:cNvSpPr txBox="1">
            <a:spLocks noGrp="1"/>
          </p:cNvSpPr>
          <p:nvPr>
            <p:ph type="title" idx="6"/>
          </p:nvPr>
        </p:nvSpPr>
        <p:spPr>
          <a:xfrm>
            <a:off x="6628800" y="1978987"/>
            <a:ext cx="1795200" cy="578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246" name="Google Shape;3246;p28"/>
          <p:cNvSpPr txBox="1">
            <a:spLocks noGrp="1"/>
          </p:cNvSpPr>
          <p:nvPr>
            <p:ph type="subTitle" idx="7"/>
          </p:nvPr>
        </p:nvSpPr>
        <p:spPr>
          <a:xfrm>
            <a:off x="6628800" y="2310925"/>
            <a:ext cx="1795200" cy="57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247" name="Google Shape;3247;p28"/>
          <p:cNvSpPr txBox="1">
            <a:spLocks noGrp="1"/>
          </p:cNvSpPr>
          <p:nvPr>
            <p:ph type="title" idx="8"/>
          </p:nvPr>
        </p:nvSpPr>
        <p:spPr>
          <a:xfrm>
            <a:off x="720050" y="3801528"/>
            <a:ext cx="1795200" cy="578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248" name="Google Shape;3248;p28"/>
          <p:cNvSpPr txBox="1">
            <a:spLocks noGrp="1"/>
          </p:cNvSpPr>
          <p:nvPr>
            <p:ph type="subTitle" idx="9"/>
          </p:nvPr>
        </p:nvSpPr>
        <p:spPr>
          <a:xfrm>
            <a:off x="720050" y="4133466"/>
            <a:ext cx="1795200" cy="57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249" name="Google Shape;3249;p28"/>
          <p:cNvSpPr txBox="1">
            <a:spLocks noGrp="1"/>
          </p:cNvSpPr>
          <p:nvPr>
            <p:ph type="title" idx="13"/>
          </p:nvPr>
        </p:nvSpPr>
        <p:spPr>
          <a:xfrm>
            <a:off x="2689633" y="3801528"/>
            <a:ext cx="1795200" cy="578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250" name="Google Shape;3250;p28"/>
          <p:cNvSpPr txBox="1">
            <a:spLocks noGrp="1"/>
          </p:cNvSpPr>
          <p:nvPr>
            <p:ph type="subTitle" idx="14"/>
          </p:nvPr>
        </p:nvSpPr>
        <p:spPr>
          <a:xfrm>
            <a:off x="2689633" y="4133466"/>
            <a:ext cx="1795200" cy="57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251" name="Google Shape;3251;p28"/>
          <p:cNvSpPr txBox="1">
            <a:spLocks noGrp="1"/>
          </p:cNvSpPr>
          <p:nvPr>
            <p:ph type="title" idx="15"/>
          </p:nvPr>
        </p:nvSpPr>
        <p:spPr>
          <a:xfrm>
            <a:off x="4659217" y="3801528"/>
            <a:ext cx="1795200" cy="578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252" name="Google Shape;3252;p28"/>
          <p:cNvSpPr txBox="1">
            <a:spLocks noGrp="1"/>
          </p:cNvSpPr>
          <p:nvPr>
            <p:ph type="subTitle" idx="16"/>
          </p:nvPr>
        </p:nvSpPr>
        <p:spPr>
          <a:xfrm>
            <a:off x="4659217" y="4133466"/>
            <a:ext cx="1795200" cy="57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253" name="Google Shape;3253;p28"/>
          <p:cNvSpPr txBox="1">
            <a:spLocks noGrp="1"/>
          </p:cNvSpPr>
          <p:nvPr>
            <p:ph type="title" idx="17"/>
          </p:nvPr>
        </p:nvSpPr>
        <p:spPr>
          <a:xfrm>
            <a:off x="6628800" y="3801528"/>
            <a:ext cx="1795200" cy="578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254" name="Google Shape;3254;p28"/>
          <p:cNvSpPr txBox="1">
            <a:spLocks noGrp="1"/>
          </p:cNvSpPr>
          <p:nvPr>
            <p:ph type="subTitle" idx="18"/>
          </p:nvPr>
        </p:nvSpPr>
        <p:spPr>
          <a:xfrm>
            <a:off x="6628800" y="4133466"/>
            <a:ext cx="1795200" cy="57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255" name="Google Shape;3255;p28"/>
          <p:cNvSpPr txBox="1">
            <a:spLocks noGrp="1"/>
          </p:cNvSpPr>
          <p:nvPr>
            <p:ph type="title" idx="19"/>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grpSp>
        <p:nvGrpSpPr>
          <p:cNvPr id="3256" name="Google Shape;3256;p28"/>
          <p:cNvGrpSpPr/>
          <p:nvPr/>
        </p:nvGrpSpPr>
        <p:grpSpPr>
          <a:xfrm>
            <a:off x="332453" y="449297"/>
            <a:ext cx="8377213" cy="3550251"/>
            <a:chOff x="332453" y="449297"/>
            <a:chExt cx="8377213" cy="3550251"/>
          </a:xfrm>
        </p:grpSpPr>
        <p:grpSp>
          <p:nvGrpSpPr>
            <p:cNvPr id="3257" name="Google Shape;3257;p28"/>
            <p:cNvGrpSpPr/>
            <p:nvPr/>
          </p:nvGrpSpPr>
          <p:grpSpPr>
            <a:xfrm>
              <a:off x="6305203" y="984335"/>
              <a:ext cx="139138" cy="127771"/>
              <a:chOff x="585175" y="1520600"/>
              <a:chExt cx="54425" cy="49975"/>
            </a:xfrm>
          </p:grpSpPr>
          <p:sp>
            <p:nvSpPr>
              <p:cNvPr id="3258" name="Google Shape;3258;p28"/>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8"/>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8"/>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8"/>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28"/>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3" name="Google Shape;3263;p28"/>
            <p:cNvSpPr/>
            <p:nvPr/>
          </p:nvSpPr>
          <p:spPr>
            <a:xfrm>
              <a:off x="6535894" y="11120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64" name="Google Shape;3264;p28"/>
            <p:cNvGrpSpPr/>
            <p:nvPr/>
          </p:nvGrpSpPr>
          <p:grpSpPr>
            <a:xfrm>
              <a:off x="7253328" y="577085"/>
              <a:ext cx="139138" cy="127771"/>
              <a:chOff x="585175" y="1520600"/>
              <a:chExt cx="54425" cy="49975"/>
            </a:xfrm>
          </p:grpSpPr>
          <p:sp>
            <p:nvSpPr>
              <p:cNvPr id="3265" name="Google Shape;3265;p28"/>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8"/>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8"/>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8"/>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8"/>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0" name="Google Shape;3270;p28"/>
            <p:cNvGrpSpPr/>
            <p:nvPr/>
          </p:nvGrpSpPr>
          <p:grpSpPr>
            <a:xfrm>
              <a:off x="8163278" y="938710"/>
              <a:ext cx="139138" cy="127771"/>
              <a:chOff x="585175" y="1520600"/>
              <a:chExt cx="54425" cy="49975"/>
            </a:xfrm>
          </p:grpSpPr>
          <p:sp>
            <p:nvSpPr>
              <p:cNvPr id="3271" name="Google Shape;3271;p28"/>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8"/>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8"/>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8"/>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8"/>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6" name="Google Shape;3276;p28"/>
            <p:cNvGrpSpPr/>
            <p:nvPr/>
          </p:nvGrpSpPr>
          <p:grpSpPr>
            <a:xfrm>
              <a:off x="8570528" y="1802185"/>
              <a:ext cx="139138" cy="127771"/>
              <a:chOff x="585175" y="1520600"/>
              <a:chExt cx="54425" cy="49975"/>
            </a:xfrm>
          </p:grpSpPr>
          <p:sp>
            <p:nvSpPr>
              <p:cNvPr id="3277" name="Google Shape;3277;p28"/>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8"/>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8"/>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8"/>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28"/>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2" name="Google Shape;3282;p28"/>
            <p:cNvGrpSpPr/>
            <p:nvPr/>
          </p:nvGrpSpPr>
          <p:grpSpPr>
            <a:xfrm>
              <a:off x="8424003" y="3088435"/>
              <a:ext cx="139138" cy="127771"/>
              <a:chOff x="585175" y="1520600"/>
              <a:chExt cx="54425" cy="49975"/>
            </a:xfrm>
          </p:grpSpPr>
          <p:sp>
            <p:nvSpPr>
              <p:cNvPr id="3283" name="Google Shape;3283;p28"/>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8"/>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8"/>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8"/>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8"/>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8" name="Google Shape;3288;p28"/>
            <p:cNvGrpSpPr/>
            <p:nvPr/>
          </p:nvGrpSpPr>
          <p:grpSpPr>
            <a:xfrm>
              <a:off x="6444353" y="3037510"/>
              <a:ext cx="139138" cy="127771"/>
              <a:chOff x="585175" y="1520600"/>
              <a:chExt cx="54425" cy="49975"/>
            </a:xfrm>
          </p:grpSpPr>
          <p:sp>
            <p:nvSpPr>
              <p:cNvPr id="3289" name="Google Shape;3289;p28"/>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8"/>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8"/>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8"/>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28"/>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4" name="Google Shape;3294;p28"/>
            <p:cNvGrpSpPr/>
            <p:nvPr/>
          </p:nvGrpSpPr>
          <p:grpSpPr>
            <a:xfrm>
              <a:off x="6563691" y="3361560"/>
              <a:ext cx="139138" cy="127771"/>
              <a:chOff x="585175" y="1520600"/>
              <a:chExt cx="54425" cy="49975"/>
            </a:xfrm>
          </p:grpSpPr>
          <p:sp>
            <p:nvSpPr>
              <p:cNvPr id="3295" name="Google Shape;3295;p28"/>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28"/>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28"/>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8"/>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8"/>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0" name="Google Shape;3300;p28"/>
            <p:cNvGrpSpPr/>
            <p:nvPr/>
          </p:nvGrpSpPr>
          <p:grpSpPr>
            <a:xfrm>
              <a:off x="6598291" y="1558535"/>
              <a:ext cx="139138" cy="127771"/>
              <a:chOff x="585175" y="1520600"/>
              <a:chExt cx="54425" cy="49975"/>
            </a:xfrm>
          </p:grpSpPr>
          <p:sp>
            <p:nvSpPr>
              <p:cNvPr id="3301" name="Google Shape;3301;p28"/>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8"/>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8"/>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8"/>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8"/>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6" name="Google Shape;3306;p28"/>
            <p:cNvGrpSpPr/>
            <p:nvPr/>
          </p:nvGrpSpPr>
          <p:grpSpPr>
            <a:xfrm>
              <a:off x="4594103" y="1336660"/>
              <a:ext cx="139138" cy="127771"/>
              <a:chOff x="585175" y="1520600"/>
              <a:chExt cx="54425" cy="49975"/>
            </a:xfrm>
          </p:grpSpPr>
          <p:sp>
            <p:nvSpPr>
              <p:cNvPr id="3307" name="Google Shape;3307;p28"/>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8"/>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2" name="Google Shape;3312;p28"/>
            <p:cNvGrpSpPr/>
            <p:nvPr/>
          </p:nvGrpSpPr>
          <p:grpSpPr>
            <a:xfrm>
              <a:off x="4410828" y="1597535"/>
              <a:ext cx="139138" cy="127771"/>
              <a:chOff x="585175" y="1520600"/>
              <a:chExt cx="54425" cy="49975"/>
            </a:xfrm>
          </p:grpSpPr>
          <p:sp>
            <p:nvSpPr>
              <p:cNvPr id="3313" name="Google Shape;3313;p28"/>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8"/>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8"/>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8"/>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8" name="Google Shape;3318;p28"/>
            <p:cNvGrpSpPr/>
            <p:nvPr/>
          </p:nvGrpSpPr>
          <p:grpSpPr>
            <a:xfrm>
              <a:off x="4733253" y="3165285"/>
              <a:ext cx="139138" cy="127771"/>
              <a:chOff x="585175" y="1520600"/>
              <a:chExt cx="54425" cy="49975"/>
            </a:xfrm>
          </p:grpSpPr>
          <p:sp>
            <p:nvSpPr>
              <p:cNvPr id="3319" name="Google Shape;3319;p28"/>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4" name="Google Shape;3324;p28"/>
            <p:cNvGrpSpPr/>
            <p:nvPr/>
          </p:nvGrpSpPr>
          <p:grpSpPr>
            <a:xfrm>
              <a:off x="4345678" y="3293060"/>
              <a:ext cx="139138" cy="127771"/>
              <a:chOff x="585175" y="1520600"/>
              <a:chExt cx="54425" cy="49975"/>
            </a:xfrm>
          </p:grpSpPr>
          <p:sp>
            <p:nvSpPr>
              <p:cNvPr id="3325" name="Google Shape;3325;p28"/>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8"/>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8"/>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8"/>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8"/>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0" name="Google Shape;3330;p28"/>
            <p:cNvGrpSpPr/>
            <p:nvPr/>
          </p:nvGrpSpPr>
          <p:grpSpPr>
            <a:xfrm>
              <a:off x="2659428" y="1512860"/>
              <a:ext cx="139138" cy="127771"/>
              <a:chOff x="585175" y="1520600"/>
              <a:chExt cx="54425" cy="49975"/>
            </a:xfrm>
          </p:grpSpPr>
          <p:sp>
            <p:nvSpPr>
              <p:cNvPr id="3331" name="Google Shape;3331;p28"/>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8"/>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8"/>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8"/>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28"/>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6" name="Google Shape;3336;p28"/>
            <p:cNvGrpSpPr/>
            <p:nvPr/>
          </p:nvGrpSpPr>
          <p:grpSpPr>
            <a:xfrm>
              <a:off x="2376103" y="3037510"/>
              <a:ext cx="139138" cy="127771"/>
              <a:chOff x="585175" y="1520600"/>
              <a:chExt cx="54425" cy="49975"/>
            </a:xfrm>
          </p:grpSpPr>
          <p:sp>
            <p:nvSpPr>
              <p:cNvPr id="3337" name="Google Shape;3337;p28"/>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8"/>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8"/>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8"/>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28"/>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2" name="Google Shape;3342;p28"/>
            <p:cNvGrpSpPr/>
            <p:nvPr/>
          </p:nvGrpSpPr>
          <p:grpSpPr>
            <a:xfrm>
              <a:off x="2689628" y="3447372"/>
              <a:ext cx="139138" cy="127771"/>
              <a:chOff x="585175" y="1520600"/>
              <a:chExt cx="54425" cy="49975"/>
            </a:xfrm>
          </p:grpSpPr>
          <p:sp>
            <p:nvSpPr>
              <p:cNvPr id="3343" name="Google Shape;3343;p28"/>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8"/>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8"/>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8"/>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8"/>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8" name="Google Shape;3348;p28"/>
            <p:cNvGrpSpPr/>
            <p:nvPr/>
          </p:nvGrpSpPr>
          <p:grpSpPr>
            <a:xfrm>
              <a:off x="471603" y="3319597"/>
              <a:ext cx="139138" cy="127771"/>
              <a:chOff x="585175" y="1520600"/>
              <a:chExt cx="54425" cy="49975"/>
            </a:xfrm>
          </p:grpSpPr>
          <p:sp>
            <p:nvSpPr>
              <p:cNvPr id="3349" name="Google Shape;3349;p28"/>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8"/>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8"/>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8"/>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8"/>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4" name="Google Shape;3354;p28"/>
            <p:cNvGrpSpPr/>
            <p:nvPr/>
          </p:nvGrpSpPr>
          <p:grpSpPr>
            <a:xfrm>
              <a:off x="528878" y="1978972"/>
              <a:ext cx="139138" cy="127771"/>
              <a:chOff x="585175" y="1520600"/>
              <a:chExt cx="54425" cy="49975"/>
            </a:xfrm>
          </p:grpSpPr>
          <p:sp>
            <p:nvSpPr>
              <p:cNvPr id="3355" name="Google Shape;3355;p28"/>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28"/>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28"/>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8"/>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8"/>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0" name="Google Shape;3360;p28"/>
            <p:cNvGrpSpPr/>
            <p:nvPr/>
          </p:nvGrpSpPr>
          <p:grpSpPr>
            <a:xfrm>
              <a:off x="332453" y="1265872"/>
              <a:ext cx="139138" cy="127771"/>
              <a:chOff x="585175" y="1520600"/>
              <a:chExt cx="54425" cy="49975"/>
            </a:xfrm>
          </p:grpSpPr>
          <p:sp>
            <p:nvSpPr>
              <p:cNvPr id="3361" name="Google Shape;3361;p28"/>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8"/>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8"/>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8"/>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8"/>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6" name="Google Shape;3366;p28"/>
            <p:cNvGrpSpPr/>
            <p:nvPr/>
          </p:nvGrpSpPr>
          <p:grpSpPr>
            <a:xfrm>
              <a:off x="5664853" y="539997"/>
              <a:ext cx="139138" cy="127771"/>
              <a:chOff x="585175" y="1520600"/>
              <a:chExt cx="54425" cy="49975"/>
            </a:xfrm>
          </p:grpSpPr>
          <p:sp>
            <p:nvSpPr>
              <p:cNvPr id="3367" name="Google Shape;3367;p28"/>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8"/>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28"/>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8"/>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8"/>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2" name="Google Shape;3372;p28"/>
            <p:cNvGrpSpPr/>
            <p:nvPr/>
          </p:nvGrpSpPr>
          <p:grpSpPr>
            <a:xfrm>
              <a:off x="5085803" y="856547"/>
              <a:ext cx="139138" cy="127771"/>
              <a:chOff x="585175" y="1520600"/>
              <a:chExt cx="54425" cy="49975"/>
            </a:xfrm>
          </p:grpSpPr>
          <p:sp>
            <p:nvSpPr>
              <p:cNvPr id="3373" name="Google Shape;3373;p28"/>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8"/>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8"/>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8"/>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28"/>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8" name="Google Shape;3378;p28"/>
            <p:cNvGrpSpPr/>
            <p:nvPr/>
          </p:nvGrpSpPr>
          <p:grpSpPr>
            <a:xfrm>
              <a:off x="4345678" y="449297"/>
              <a:ext cx="139138" cy="127771"/>
              <a:chOff x="585175" y="1520600"/>
              <a:chExt cx="54425" cy="49975"/>
            </a:xfrm>
          </p:grpSpPr>
          <p:sp>
            <p:nvSpPr>
              <p:cNvPr id="3379" name="Google Shape;3379;p28"/>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8"/>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8"/>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8"/>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8"/>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4" name="Google Shape;3384;p28"/>
            <p:cNvSpPr/>
            <p:nvPr/>
          </p:nvSpPr>
          <p:spPr>
            <a:xfrm>
              <a:off x="6636657" y="8714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8"/>
            <p:cNvSpPr/>
            <p:nvPr/>
          </p:nvSpPr>
          <p:spPr>
            <a:xfrm>
              <a:off x="6305207" y="7048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8"/>
            <p:cNvSpPr/>
            <p:nvPr/>
          </p:nvSpPr>
          <p:spPr>
            <a:xfrm>
              <a:off x="5664857" y="8715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8"/>
            <p:cNvSpPr/>
            <p:nvPr/>
          </p:nvSpPr>
          <p:spPr>
            <a:xfrm>
              <a:off x="5357082" y="6721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8"/>
            <p:cNvSpPr/>
            <p:nvPr/>
          </p:nvSpPr>
          <p:spPr>
            <a:xfrm>
              <a:off x="4771632" y="4492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8"/>
            <p:cNvSpPr/>
            <p:nvPr/>
          </p:nvSpPr>
          <p:spPr>
            <a:xfrm>
              <a:off x="4834032" y="8892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8"/>
            <p:cNvSpPr/>
            <p:nvPr/>
          </p:nvSpPr>
          <p:spPr>
            <a:xfrm>
              <a:off x="4384057" y="12468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8"/>
            <p:cNvSpPr/>
            <p:nvPr/>
          </p:nvSpPr>
          <p:spPr>
            <a:xfrm>
              <a:off x="4709232" y="16905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28"/>
            <p:cNvSpPr/>
            <p:nvPr/>
          </p:nvSpPr>
          <p:spPr>
            <a:xfrm>
              <a:off x="7643757" y="6097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8"/>
            <p:cNvSpPr/>
            <p:nvPr/>
          </p:nvSpPr>
          <p:spPr>
            <a:xfrm>
              <a:off x="8201657" y="1246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28"/>
            <p:cNvSpPr/>
            <p:nvPr/>
          </p:nvSpPr>
          <p:spPr>
            <a:xfrm>
              <a:off x="8576257" y="12985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28"/>
            <p:cNvSpPr/>
            <p:nvPr/>
          </p:nvSpPr>
          <p:spPr>
            <a:xfrm>
              <a:off x="8608907" y="2889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8"/>
            <p:cNvSpPr/>
            <p:nvPr/>
          </p:nvSpPr>
          <p:spPr>
            <a:xfrm>
              <a:off x="8576257" y="34800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8"/>
            <p:cNvSpPr/>
            <p:nvPr/>
          </p:nvSpPr>
          <p:spPr>
            <a:xfrm>
              <a:off x="6737432" y="30374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8"/>
            <p:cNvSpPr/>
            <p:nvPr/>
          </p:nvSpPr>
          <p:spPr>
            <a:xfrm>
              <a:off x="6343582" y="33615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8"/>
            <p:cNvSpPr/>
            <p:nvPr/>
          </p:nvSpPr>
          <p:spPr>
            <a:xfrm>
              <a:off x="4594107" y="36134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8"/>
            <p:cNvSpPr/>
            <p:nvPr/>
          </p:nvSpPr>
          <p:spPr>
            <a:xfrm>
              <a:off x="4540832" y="28626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8"/>
            <p:cNvSpPr/>
            <p:nvPr/>
          </p:nvSpPr>
          <p:spPr>
            <a:xfrm>
              <a:off x="2627257" y="3136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8"/>
            <p:cNvSpPr/>
            <p:nvPr/>
          </p:nvSpPr>
          <p:spPr>
            <a:xfrm>
              <a:off x="2571244" y="27615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8"/>
            <p:cNvSpPr/>
            <p:nvPr/>
          </p:nvSpPr>
          <p:spPr>
            <a:xfrm>
              <a:off x="2479582" y="35424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8"/>
            <p:cNvSpPr/>
            <p:nvPr/>
          </p:nvSpPr>
          <p:spPr>
            <a:xfrm>
              <a:off x="720057" y="31480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8"/>
            <p:cNvSpPr/>
            <p:nvPr/>
          </p:nvSpPr>
          <p:spPr>
            <a:xfrm>
              <a:off x="567257" y="39371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8"/>
            <p:cNvSpPr/>
            <p:nvPr/>
          </p:nvSpPr>
          <p:spPr>
            <a:xfrm>
              <a:off x="332457" y="28002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8"/>
            <p:cNvSpPr/>
            <p:nvPr/>
          </p:nvSpPr>
          <p:spPr>
            <a:xfrm>
              <a:off x="629657" y="16904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8"/>
            <p:cNvSpPr/>
            <p:nvPr/>
          </p:nvSpPr>
          <p:spPr>
            <a:xfrm>
              <a:off x="332457" y="1630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8"/>
            <p:cNvSpPr/>
            <p:nvPr/>
          </p:nvSpPr>
          <p:spPr>
            <a:xfrm>
              <a:off x="567257" y="11745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8"/>
            <p:cNvSpPr/>
            <p:nvPr/>
          </p:nvSpPr>
          <p:spPr>
            <a:xfrm>
              <a:off x="2501657" y="1336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8"/>
            <p:cNvSpPr/>
            <p:nvPr/>
          </p:nvSpPr>
          <p:spPr>
            <a:xfrm>
              <a:off x="2479594" y="16575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1">
  <p:cSld name="TITLE_AND_TWO_COLUMNS_1">
    <p:spTree>
      <p:nvGrpSpPr>
        <p:cNvPr id="1" name="Shape 3531"/>
        <p:cNvGrpSpPr/>
        <p:nvPr/>
      </p:nvGrpSpPr>
      <p:grpSpPr>
        <a:xfrm>
          <a:off x="0" y="0"/>
          <a:ext cx="0" cy="0"/>
          <a:chOff x="0" y="0"/>
          <a:chExt cx="0" cy="0"/>
        </a:xfrm>
      </p:grpSpPr>
      <p:sp>
        <p:nvSpPr>
          <p:cNvPr id="3532" name="Google Shape;3532;p30"/>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30"/>
          <p:cNvSpPr txBox="1">
            <a:spLocks noGrp="1"/>
          </p:cNvSpPr>
          <p:nvPr>
            <p:ph type="subTitle" idx="1"/>
          </p:nvPr>
        </p:nvSpPr>
        <p:spPr>
          <a:xfrm>
            <a:off x="5835125" y="1507875"/>
            <a:ext cx="2589000" cy="63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534" name="Google Shape;3534;p30"/>
          <p:cNvSpPr txBox="1">
            <a:spLocks noGrp="1"/>
          </p:cNvSpPr>
          <p:nvPr>
            <p:ph type="subTitle" idx="2"/>
          </p:nvPr>
        </p:nvSpPr>
        <p:spPr>
          <a:xfrm>
            <a:off x="5835125" y="2328250"/>
            <a:ext cx="2589000" cy="63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535" name="Google Shape;3535;p30"/>
          <p:cNvSpPr txBox="1">
            <a:spLocks noGrp="1"/>
          </p:cNvSpPr>
          <p:nvPr>
            <p:ph type="title" hasCustomPrompt="1"/>
          </p:nvPr>
        </p:nvSpPr>
        <p:spPr>
          <a:xfrm>
            <a:off x="720000" y="1507875"/>
            <a:ext cx="1150800" cy="6345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200"/>
              <a:buNone/>
              <a:defRPr sz="3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536" name="Google Shape;3536;p30"/>
          <p:cNvSpPr txBox="1">
            <a:spLocks noGrp="1"/>
          </p:cNvSpPr>
          <p:nvPr>
            <p:ph type="title" idx="3" hasCustomPrompt="1"/>
          </p:nvPr>
        </p:nvSpPr>
        <p:spPr>
          <a:xfrm>
            <a:off x="720000" y="2328250"/>
            <a:ext cx="1150800" cy="6345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200"/>
              <a:buNone/>
              <a:defRPr sz="3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537" name="Google Shape;3537;p30"/>
          <p:cNvSpPr txBox="1">
            <a:spLocks noGrp="1"/>
          </p:cNvSpPr>
          <p:nvPr>
            <p:ph type="subTitle" idx="4"/>
          </p:nvPr>
        </p:nvSpPr>
        <p:spPr>
          <a:xfrm>
            <a:off x="5835125" y="3148625"/>
            <a:ext cx="2589000" cy="63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538" name="Google Shape;3538;p30"/>
          <p:cNvSpPr txBox="1">
            <a:spLocks noGrp="1"/>
          </p:cNvSpPr>
          <p:nvPr>
            <p:ph type="title" idx="5" hasCustomPrompt="1"/>
          </p:nvPr>
        </p:nvSpPr>
        <p:spPr>
          <a:xfrm>
            <a:off x="720000" y="3148625"/>
            <a:ext cx="1150800" cy="6345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200"/>
              <a:buNone/>
              <a:defRPr sz="3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539" name="Google Shape;3539;p30"/>
          <p:cNvSpPr txBox="1">
            <a:spLocks noGrp="1"/>
          </p:cNvSpPr>
          <p:nvPr>
            <p:ph type="subTitle" idx="6"/>
          </p:nvPr>
        </p:nvSpPr>
        <p:spPr>
          <a:xfrm>
            <a:off x="5835125" y="3969000"/>
            <a:ext cx="2589000" cy="63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540" name="Google Shape;3540;p30"/>
          <p:cNvSpPr txBox="1">
            <a:spLocks noGrp="1"/>
          </p:cNvSpPr>
          <p:nvPr>
            <p:ph type="title" idx="7" hasCustomPrompt="1"/>
          </p:nvPr>
        </p:nvSpPr>
        <p:spPr>
          <a:xfrm>
            <a:off x="720000" y="3969000"/>
            <a:ext cx="1150800" cy="6345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200"/>
              <a:buNone/>
              <a:defRPr sz="3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541" name="Google Shape;3541;p30"/>
          <p:cNvSpPr txBox="1">
            <a:spLocks noGrp="1"/>
          </p:cNvSpPr>
          <p:nvPr>
            <p:ph type="title" idx="8"/>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grpSp>
        <p:nvGrpSpPr>
          <p:cNvPr id="3542" name="Google Shape;3542;p30"/>
          <p:cNvGrpSpPr/>
          <p:nvPr/>
        </p:nvGrpSpPr>
        <p:grpSpPr>
          <a:xfrm>
            <a:off x="294544" y="347886"/>
            <a:ext cx="8474972" cy="3621113"/>
            <a:chOff x="294544" y="347886"/>
            <a:chExt cx="8474972" cy="3621113"/>
          </a:xfrm>
        </p:grpSpPr>
        <p:grpSp>
          <p:nvGrpSpPr>
            <p:cNvPr id="3543" name="Google Shape;3543;p30"/>
            <p:cNvGrpSpPr/>
            <p:nvPr/>
          </p:nvGrpSpPr>
          <p:grpSpPr>
            <a:xfrm>
              <a:off x="6725178" y="888435"/>
              <a:ext cx="139138" cy="127771"/>
              <a:chOff x="585175" y="1520600"/>
              <a:chExt cx="54425" cy="49975"/>
            </a:xfrm>
          </p:grpSpPr>
          <p:sp>
            <p:nvSpPr>
              <p:cNvPr id="3544" name="Google Shape;3544;p3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3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3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3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3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49" name="Google Shape;3549;p30"/>
            <p:cNvSpPr/>
            <p:nvPr/>
          </p:nvSpPr>
          <p:spPr>
            <a:xfrm>
              <a:off x="6924044" y="12163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50" name="Google Shape;3550;p30"/>
            <p:cNvGrpSpPr/>
            <p:nvPr/>
          </p:nvGrpSpPr>
          <p:grpSpPr>
            <a:xfrm>
              <a:off x="7902378" y="1016210"/>
              <a:ext cx="139138" cy="127771"/>
              <a:chOff x="585175" y="1520600"/>
              <a:chExt cx="54425" cy="49975"/>
            </a:xfrm>
          </p:grpSpPr>
          <p:sp>
            <p:nvSpPr>
              <p:cNvPr id="3551" name="Google Shape;3551;p3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3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3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3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3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6" name="Google Shape;3556;p30"/>
            <p:cNvGrpSpPr/>
            <p:nvPr/>
          </p:nvGrpSpPr>
          <p:grpSpPr>
            <a:xfrm>
              <a:off x="5897178" y="1216385"/>
              <a:ext cx="139138" cy="127771"/>
              <a:chOff x="585175" y="1520600"/>
              <a:chExt cx="54425" cy="49975"/>
            </a:xfrm>
          </p:grpSpPr>
          <p:sp>
            <p:nvSpPr>
              <p:cNvPr id="3557" name="Google Shape;3557;p3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3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3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3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3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2" name="Google Shape;3562;p30"/>
            <p:cNvGrpSpPr/>
            <p:nvPr/>
          </p:nvGrpSpPr>
          <p:grpSpPr>
            <a:xfrm>
              <a:off x="475678" y="2419610"/>
              <a:ext cx="139138" cy="127771"/>
              <a:chOff x="585175" y="1520600"/>
              <a:chExt cx="54425" cy="49975"/>
            </a:xfrm>
          </p:grpSpPr>
          <p:sp>
            <p:nvSpPr>
              <p:cNvPr id="3563" name="Google Shape;3563;p3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3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3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3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3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8" name="Google Shape;3568;p30"/>
            <p:cNvGrpSpPr/>
            <p:nvPr/>
          </p:nvGrpSpPr>
          <p:grpSpPr>
            <a:xfrm>
              <a:off x="580853" y="3488635"/>
              <a:ext cx="139138" cy="127771"/>
              <a:chOff x="585175" y="1520600"/>
              <a:chExt cx="54425" cy="49975"/>
            </a:xfrm>
          </p:grpSpPr>
          <p:sp>
            <p:nvSpPr>
              <p:cNvPr id="3569" name="Google Shape;3569;p3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3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3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3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3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4" name="Google Shape;3574;p30"/>
            <p:cNvGrpSpPr/>
            <p:nvPr/>
          </p:nvGrpSpPr>
          <p:grpSpPr>
            <a:xfrm>
              <a:off x="8630378" y="2355985"/>
              <a:ext cx="139138" cy="127771"/>
              <a:chOff x="585175" y="1520600"/>
              <a:chExt cx="54425" cy="49975"/>
            </a:xfrm>
          </p:grpSpPr>
          <p:sp>
            <p:nvSpPr>
              <p:cNvPr id="3575" name="Google Shape;3575;p3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3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3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3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3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0" name="Google Shape;3580;p30"/>
            <p:cNvGrpSpPr/>
            <p:nvPr/>
          </p:nvGrpSpPr>
          <p:grpSpPr>
            <a:xfrm>
              <a:off x="8452203" y="3020860"/>
              <a:ext cx="139138" cy="127771"/>
              <a:chOff x="585175" y="1520600"/>
              <a:chExt cx="54425" cy="49975"/>
            </a:xfrm>
          </p:grpSpPr>
          <p:sp>
            <p:nvSpPr>
              <p:cNvPr id="3581" name="Google Shape;3581;p3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3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3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3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3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6" name="Google Shape;3586;p30"/>
            <p:cNvGrpSpPr/>
            <p:nvPr/>
          </p:nvGrpSpPr>
          <p:grpSpPr>
            <a:xfrm>
              <a:off x="3783403" y="348285"/>
              <a:ext cx="139138" cy="127771"/>
              <a:chOff x="585175" y="1520600"/>
              <a:chExt cx="54425" cy="49975"/>
            </a:xfrm>
          </p:grpSpPr>
          <p:sp>
            <p:nvSpPr>
              <p:cNvPr id="3587" name="Google Shape;3587;p3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3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3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3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3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2" name="Google Shape;3592;p30"/>
            <p:cNvGrpSpPr/>
            <p:nvPr/>
          </p:nvGrpSpPr>
          <p:grpSpPr>
            <a:xfrm>
              <a:off x="1870803" y="412235"/>
              <a:ext cx="139138" cy="127771"/>
              <a:chOff x="585175" y="1520600"/>
              <a:chExt cx="54425" cy="49975"/>
            </a:xfrm>
          </p:grpSpPr>
          <p:sp>
            <p:nvSpPr>
              <p:cNvPr id="3593" name="Google Shape;3593;p3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3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3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3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3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8" name="Google Shape;3598;p30"/>
            <p:cNvGrpSpPr/>
            <p:nvPr/>
          </p:nvGrpSpPr>
          <p:grpSpPr>
            <a:xfrm>
              <a:off x="6112353" y="760660"/>
              <a:ext cx="139138" cy="127771"/>
              <a:chOff x="585175" y="1520600"/>
              <a:chExt cx="54425" cy="49975"/>
            </a:xfrm>
          </p:grpSpPr>
          <p:sp>
            <p:nvSpPr>
              <p:cNvPr id="3599" name="Google Shape;3599;p30"/>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30"/>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30"/>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30"/>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30"/>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4" name="Google Shape;3604;p30"/>
            <p:cNvSpPr/>
            <p:nvPr/>
          </p:nvSpPr>
          <p:spPr>
            <a:xfrm>
              <a:off x="7098419" y="921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30"/>
            <p:cNvSpPr/>
            <p:nvPr/>
          </p:nvSpPr>
          <p:spPr>
            <a:xfrm>
              <a:off x="6372994" y="540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30"/>
            <p:cNvSpPr/>
            <p:nvPr/>
          </p:nvSpPr>
          <p:spPr>
            <a:xfrm>
              <a:off x="5772719" y="6290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30"/>
            <p:cNvSpPr/>
            <p:nvPr/>
          </p:nvSpPr>
          <p:spPr>
            <a:xfrm>
              <a:off x="6251494" y="13693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30"/>
            <p:cNvSpPr/>
            <p:nvPr/>
          </p:nvSpPr>
          <p:spPr>
            <a:xfrm>
              <a:off x="5416394" y="12490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30"/>
            <p:cNvSpPr/>
            <p:nvPr/>
          </p:nvSpPr>
          <p:spPr>
            <a:xfrm>
              <a:off x="7280819" y="11409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30"/>
            <p:cNvSpPr/>
            <p:nvPr/>
          </p:nvSpPr>
          <p:spPr>
            <a:xfrm>
              <a:off x="7700794" y="8260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30"/>
            <p:cNvSpPr/>
            <p:nvPr/>
          </p:nvSpPr>
          <p:spPr>
            <a:xfrm>
              <a:off x="8392794" y="1016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30"/>
            <p:cNvSpPr/>
            <p:nvPr/>
          </p:nvSpPr>
          <p:spPr>
            <a:xfrm>
              <a:off x="8131894" y="12787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30"/>
            <p:cNvSpPr/>
            <p:nvPr/>
          </p:nvSpPr>
          <p:spPr>
            <a:xfrm>
              <a:off x="8567969" y="18578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30"/>
            <p:cNvSpPr/>
            <p:nvPr/>
          </p:nvSpPr>
          <p:spPr>
            <a:xfrm>
              <a:off x="8668744" y="2808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30"/>
            <p:cNvSpPr/>
            <p:nvPr/>
          </p:nvSpPr>
          <p:spPr>
            <a:xfrm>
              <a:off x="8591344" y="3616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30"/>
            <p:cNvSpPr/>
            <p:nvPr/>
          </p:nvSpPr>
          <p:spPr>
            <a:xfrm>
              <a:off x="413269" y="39065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30"/>
            <p:cNvSpPr/>
            <p:nvPr/>
          </p:nvSpPr>
          <p:spPr>
            <a:xfrm>
              <a:off x="356944" y="33402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30"/>
            <p:cNvSpPr/>
            <p:nvPr/>
          </p:nvSpPr>
          <p:spPr>
            <a:xfrm>
              <a:off x="619219" y="29867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30"/>
            <p:cNvSpPr/>
            <p:nvPr/>
          </p:nvSpPr>
          <p:spPr>
            <a:xfrm>
              <a:off x="294544" y="21786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30"/>
            <p:cNvSpPr/>
            <p:nvPr/>
          </p:nvSpPr>
          <p:spPr>
            <a:xfrm>
              <a:off x="580844" y="17939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30"/>
            <p:cNvSpPr/>
            <p:nvPr/>
          </p:nvSpPr>
          <p:spPr>
            <a:xfrm>
              <a:off x="413269" y="14317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30"/>
            <p:cNvSpPr/>
            <p:nvPr/>
          </p:nvSpPr>
          <p:spPr>
            <a:xfrm>
              <a:off x="1482294" y="3809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30"/>
            <p:cNvSpPr/>
            <p:nvPr/>
          </p:nvSpPr>
          <p:spPr>
            <a:xfrm>
              <a:off x="2244494" y="3478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30"/>
            <p:cNvSpPr/>
            <p:nvPr/>
          </p:nvSpPr>
          <p:spPr>
            <a:xfrm>
              <a:off x="3383519" y="4122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30"/>
            <p:cNvSpPr/>
            <p:nvPr/>
          </p:nvSpPr>
          <p:spPr>
            <a:xfrm>
              <a:off x="4255294" y="3478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30"/>
            <p:cNvSpPr/>
            <p:nvPr/>
          </p:nvSpPr>
          <p:spPr>
            <a:xfrm>
              <a:off x="5082519" y="7933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99"/>
        <p:cNvGrpSpPr/>
        <p:nvPr/>
      </p:nvGrpSpPr>
      <p:grpSpPr>
        <a:xfrm>
          <a:off x="0" y="0"/>
          <a:ext cx="0" cy="0"/>
          <a:chOff x="0" y="0"/>
          <a:chExt cx="0" cy="0"/>
        </a:xfrm>
      </p:grpSpPr>
      <p:sp>
        <p:nvSpPr>
          <p:cNvPr id="100" name="Google Shape;100;p3"/>
          <p:cNvSpPr/>
          <p:nvPr/>
        </p:nvSpPr>
        <p:spPr>
          <a:xfrm>
            <a:off x="235425" y="258425"/>
            <a:ext cx="8673145" cy="4626692"/>
          </a:xfrm>
          <a:custGeom>
            <a:avLst/>
            <a:gdLst/>
            <a:ahLst/>
            <a:cxnLst/>
            <a:rect l="l" t="t" r="r" b="b"/>
            <a:pathLst>
              <a:path w="65743" h="31774" fill="none" extrusionOk="0">
                <a:moveTo>
                  <a:pt x="1" y="8317"/>
                </a:moveTo>
                <a:lnTo>
                  <a:pt x="1" y="3533"/>
                </a:lnTo>
                <a:lnTo>
                  <a:pt x="2280" y="3533"/>
                </a:lnTo>
                <a:lnTo>
                  <a:pt x="2280" y="1295"/>
                </a:lnTo>
                <a:lnTo>
                  <a:pt x="1064" y="1"/>
                </a:lnTo>
                <a:lnTo>
                  <a:pt x="1" y="1211"/>
                </a:lnTo>
                <a:lnTo>
                  <a:pt x="1100" y="2391"/>
                </a:lnTo>
                <a:lnTo>
                  <a:pt x="3424" y="2391"/>
                </a:lnTo>
                <a:lnTo>
                  <a:pt x="3424" y="1"/>
                </a:lnTo>
                <a:lnTo>
                  <a:pt x="7622" y="1"/>
                </a:lnTo>
                <a:lnTo>
                  <a:pt x="58123" y="1"/>
                </a:lnTo>
                <a:lnTo>
                  <a:pt x="62322" y="1"/>
                </a:lnTo>
                <a:lnTo>
                  <a:pt x="62322" y="2391"/>
                </a:lnTo>
                <a:lnTo>
                  <a:pt x="64604" y="2391"/>
                </a:lnTo>
                <a:lnTo>
                  <a:pt x="65742" y="1175"/>
                </a:lnTo>
                <a:lnTo>
                  <a:pt x="64570" y="1"/>
                </a:lnTo>
                <a:lnTo>
                  <a:pt x="63460" y="1192"/>
                </a:lnTo>
                <a:lnTo>
                  <a:pt x="63460" y="3533"/>
                </a:lnTo>
                <a:lnTo>
                  <a:pt x="65742" y="3533"/>
                </a:lnTo>
                <a:lnTo>
                  <a:pt x="65742" y="8317"/>
                </a:lnTo>
                <a:lnTo>
                  <a:pt x="65742" y="23454"/>
                </a:lnTo>
                <a:lnTo>
                  <a:pt x="65742" y="28239"/>
                </a:lnTo>
                <a:lnTo>
                  <a:pt x="63460" y="28239"/>
                </a:lnTo>
                <a:lnTo>
                  <a:pt x="63460" y="30605"/>
                </a:lnTo>
                <a:lnTo>
                  <a:pt x="64559" y="31773"/>
                </a:lnTo>
                <a:lnTo>
                  <a:pt x="65742" y="30593"/>
                </a:lnTo>
                <a:lnTo>
                  <a:pt x="64559" y="29380"/>
                </a:lnTo>
                <a:lnTo>
                  <a:pt x="62322" y="29380"/>
                </a:lnTo>
                <a:lnTo>
                  <a:pt x="62322" y="31773"/>
                </a:lnTo>
                <a:lnTo>
                  <a:pt x="58123" y="31773"/>
                </a:lnTo>
                <a:lnTo>
                  <a:pt x="7622" y="31773"/>
                </a:lnTo>
                <a:lnTo>
                  <a:pt x="3424" y="31773"/>
                </a:lnTo>
                <a:lnTo>
                  <a:pt x="3424" y="29380"/>
                </a:lnTo>
                <a:lnTo>
                  <a:pt x="1108" y="29380"/>
                </a:lnTo>
                <a:lnTo>
                  <a:pt x="1" y="30616"/>
                </a:lnTo>
                <a:lnTo>
                  <a:pt x="1198" y="31773"/>
                </a:lnTo>
                <a:lnTo>
                  <a:pt x="2280" y="30552"/>
                </a:lnTo>
                <a:lnTo>
                  <a:pt x="2280" y="28239"/>
                </a:lnTo>
                <a:lnTo>
                  <a:pt x="1" y="28239"/>
                </a:lnTo>
                <a:lnTo>
                  <a:pt x="1" y="23454"/>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txBox="1">
            <a:spLocks noGrp="1"/>
          </p:cNvSpPr>
          <p:nvPr>
            <p:ph type="title" hasCustomPrompt="1"/>
          </p:nvPr>
        </p:nvSpPr>
        <p:spPr>
          <a:xfrm>
            <a:off x="2190088" y="1170588"/>
            <a:ext cx="1419300" cy="1239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6000"/>
              <a:buNone/>
              <a:defRPr sz="7000">
                <a:solidFill>
                  <a:schemeClr val="dk2"/>
                </a:solidFill>
              </a:defRPr>
            </a:lvl1pPr>
            <a:lvl2pPr lvl="1" algn="ctr" rtl="0">
              <a:spcBef>
                <a:spcPts val="0"/>
              </a:spcBef>
              <a:spcAft>
                <a:spcPts val="0"/>
              </a:spcAft>
              <a:buClr>
                <a:schemeClr val="dk2"/>
              </a:buClr>
              <a:buSzPts val="6000"/>
              <a:buNone/>
              <a:defRPr sz="6000">
                <a:solidFill>
                  <a:schemeClr val="dk2"/>
                </a:solidFill>
              </a:defRPr>
            </a:lvl2pPr>
            <a:lvl3pPr lvl="2" algn="ctr" rtl="0">
              <a:spcBef>
                <a:spcPts val="0"/>
              </a:spcBef>
              <a:spcAft>
                <a:spcPts val="0"/>
              </a:spcAft>
              <a:buClr>
                <a:schemeClr val="dk2"/>
              </a:buClr>
              <a:buSzPts val="6000"/>
              <a:buNone/>
              <a:defRPr sz="6000">
                <a:solidFill>
                  <a:schemeClr val="dk2"/>
                </a:solidFill>
              </a:defRPr>
            </a:lvl3pPr>
            <a:lvl4pPr lvl="3" algn="ctr" rtl="0">
              <a:spcBef>
                <a:spcPts val="0"/>
              </a:spcBef>
              <a:spcAft>
                <a:spcPts val="0"/>
              </a:spcAft>
              <a:buClr>
                <a:schemeClr val="dk2"/>
              </a:buClr>
              <a:buSzPts val="6000"/>
              <a:buNone/>
              <a:defRPr sz="6000">
                <a:solidFill>
                  <a:schemeClr val="dk2"/>
                </a:solidFill>
              </a:defRPr>
            </a:lvl4pPr>
            <a:lvl5pPr lvl="4" algn="ctr" rtl="0">
              <a:spcBef>
                <a:spcPts val="0"/>
              </a:spcBef>
              <a:spcAft>
                <a:spcPts val="0"/>
              </a:spcAft>
              <a:buClr>
                <a:schemeClr val="dk2"/>
              </a:buClr>
              <a:buSzPts val="6000"/>
              <a:buNone/>
              <a:defRPr sz="6000">
                <a:solidFill>
                  <a:schemeClr val="dk2"/>
                </a:solidFill>
              </a:defRPr>
            </a:lvl5pPr>
            <a:lvl6pPr lvl="5" algn="ctr" rtl="0">
              <a:spcBef>
                <a:spcPts val="0"/>
              </a:spcBef>
              <a:spcAft>
                <a:spcPts val="0"/>
              </a:spcAft>
              <a:buClr>
                <a:schemeClr val="dk2"/>
              </a:buClr>
              <a:buSzPts val="6000"/>
              <a:buNone/>
              <a:defRPr sz="6000">
                <a:solidFill>
                  <a:schemeClr val="dk2"/>
                </a:solidFill>
              </a:defRPr>
            </a:lvl6pPr>
            <a:lvl7pPr lvl="6" algn="ctr" rtl="0">
              <a:spcBef>
                <a:spcPts val="0"/>
              </a:spcBef>
              <a:spcAft>
                <a:spcPts val="0"/>
              </a:spcAft>
              <a:buClr>
                <a:schemeClr val="dk2"/>
              </a:buClr>
              <a:buSzPts val="6000"/>
              <a:buNone/>
              <a:defRPr sz="6000">
                <a:solidFill>
                  <a:schemeClr val="dk2"/>
                </a:solidFill>
              </a:defRPr>
            </a:lvl7pPr>
            <a:lvl8pPr lvl="7" algn="ctr" rtl="0">
              <a:spcBef>
                <a:spcPts val="0"/>
              </a:spcBef>
              <a:spcAft>
                <a:spcPts val="0"/>
              </a:spcAft>
              <a:buClr>
                <a:schemeClr val="dk2"/>
              </a:buClr>
              <a:buSzPts val="6000"/>
              <a:buNone/>
              <a:defRPr sz="6000">
                <a:solidFill>
                  <a:schemeClr val="dk2"/>
                </a:solidFill>
              </a:defRPr>
            </a:lvl8pPr>
            <a:lvl9pPr lvl="8" algn="ctr" rtl="0">
              <a:spcBef>
                <a:spcPts val="0"/>
              </a:spcBef>
              <a:spcAft>
                <a:spcPts val="0"/>
              </a:spcAft>
              <a:buClr>
                <a:schemeClr val="dk2"/>
              </a:buClr>
              <a:buSzPts val="6000"/>
              <a:buNone/>
              <a:defRPr sz="6000">
                <a:solidFill>
                  <a:schemeClr val="dk2"/>
                </a:solidFill>
              </a:defRPr>
            </a:lvl9pPr>
          </a:lstStyle>
          <a:p>
            <a:r>
              <a:t>xx%</a:t>
            </a:r>
          </a:p>
        </p:txBody>
      </p:sp>
      <p:sp>
        <p:nvSpPr>
          <p:cNvPr id="102" name="Google Shape;102;p3"/>
          <p:cNvSpPr txBox="1">
            <a:spLocks noGrp="1"/>
          </p:cNvSpPr>
          <p:nvPr>
            <p:ph type="subTitle" idx="1"/>
          </p:nvPr>
        </p:nvSpPr>
        <p:spPr>
          <a:xfrm rot="473">
            <a:off x="720000" y="3906125"/>
            <a:ext cx="4360200" cy="45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600">
                <a:solidFill>
                  <a:schemeClr val="dk2"/>
                </a:solidFill>
              </a:defRPr>
            </a:lvl1pPr>
            <a:lvl2pPr lvl="1" algn="ctr" rtl="0">
              <a:lnSpc>
                <a:spcPct val="100000"/>
              </a:lnSpc>
              <a:spcBef>
                <a:spcPts val="1600"/>
              </a:spcBef>
              <a:spcAft>
                <a:spcPts val="0"/>
              </a:spcAft>
              <a:buClr>
                <a:schemeClr val="dk2"/>
              </a:buClr>
              <a:buSzPts val="1400"/>
              <a:buNone/>
              <a:defRPr>
                <a:solidFill>
                  <a:schemeClr val="dk2"/>
                </a:solidFill>
              </a:defRPr>
            </a:lvl2pPr>
            <a:lvl3pPr lvl="2" algn="ctr" rtl="0">
              <a:lnSpc>
                <a:spcPct val="100000"/>
              </a:lnSpc>
              <a:spcBef>
                <a:spcPts val="1600"/>
              </a:spcBef>
              <a:spcAft>
                <a:spcPts val="0"/>
              </a:spcAft>
              <a:buClr>
                <a:schemeClr val="dk2"/>
              </a:buClr>
              <a:buSzPts val="1400"/>
              <a:buNone/>
              <a:defRPr>
                <a:solidFill>
                  <a:schemeClr val="dk2"/>
                </a:solidFill>
              </a:defRPr>
            </a:lvl3pPr>
            <a:lvl4pPr lvl="3" algn="ctr" rtl="0">
              <a:lnSpc>
                <a:spcPct val="100000"/>
              </a:lnSpc>
              <a:spcBef>
                <a:spcPts val="1600"/>
              </a:spcBef>
              <a:spcAft>
                <a:spcPts val="0"/>
              </a:spcAft>
              <a:buClr>
                <a:schemeClr val="dk2"/>
              </a:buClr>
              <a:buSzPts val="1400"/>
              <a:buNone/>
              <a:defRPr>
                <a:solidFill>
                  <a:schemeClr val="dk2"/>
                </a:solidFill>
              </a:defRPr>
            </a:lvl4pPr>
            <a:lvl5pPr lvl="4" algn="ctr" rtl="0">
              <a:lnSpc>
                <a:spcPct val="100000"/>
              </a:lnSpc>
              <a:spcBef>
                <a:spcPts val="1600"/>
              </a:spcBef>
              <a:spcAft>
                <a:spcPts val="0"/>
              </a:spcAft>
              <a:buClr>
                <a:schemeClr val="dk2"/>
              </a:buClr>
              <a:buSzPts val="1400"/>
              <a:buNone/>
              <a:defRPr>
                <a:solidFill>
                  <a:schemeClr val="dk2"/>
                </a:solidFill>
              </a:defRPr>
            </a:lvl5pPr>
            <a:lvl6pPr lvl="5" algn="ctr" rtl="0">
              <a:lnSpc>
                <a:spcPct val="100000"/>
              </a:lnSpc>
              <a:spcBef>
                <a:spcPts val="1600"/>
              </a:spcBef>
              <a:spcAft>
                <a:spcPts val="0"/>
              </a:spcAft>
              <a:buClr>
                <a:schemeClr val="dk2"/>
              </a:buClr>
              <a:buSzPts val="1400"/>
              <a:buNone/>
              <a:defRPr>
                <a:solidFill>
                  <a:schemeClr val="dk2"/>
                </a:solidFill>
              </a:defRPr>
            </a:lvl6pPr>
            <a:lvl7pPr lvl="6" algn="ctr" rtl="0">
              <a:lnSpc>
                <a:spcPct val="100000"/>
              </a:lnSpc>
              <a:spcBef>
                <a:spcPts val="1600"/>
              </a:spcBef>
              <a:spcAft>
                <a:spcPts val="0"/>
              </a:spcAft>
              <a:buClr>
                <a:schemeClr val="dk2"/>
              </a:buClr>
              <a:buSzPts val="1400"/>
              <a:buNone/>
              <a:defRPr>
                <a:solidFill>
                  <a:schemeClr val="dk2"/>
                </a:solidFill>
              </a:defRPr>
            </a:lvl7pPr>
            <a:lvl8pPr lvl="7" algn="ctr" rtl="0">
              <a:lnSpc>
                <a:spcPct val="100000"/>
              </a:lnSpc>
              <a:spcBef>
                <a:spcPts val="1600"/>
              </a:spcBef>
              <a:spcAft>
                <a:spcPts val="0"/>
              </a:spcAft>
              <a:buClr>
                <a:schemeClr val="dk2"/>
              </a:buClr>
              <a:buSzPts val="1400"/>
              <a:buNone/>
              <a:defRPr>
                <a:solidFill>
                  <a:schemeClr val="dk2"/>
                </a:solidFill>
              </a:defRPr>
            </a:lvl8pPr>
            <a:lvl9pPr lvl="8" algn="ctr" rtl="0">
              <a:lnSpc>
                <a:spcPct val="100000"/>
              </a:lnSpc>
              <a:spcBef>
                <a:spcPts val="1600"/>
              </a:spcBef>
              <a:spcAft>
                <a:spcPts val="1600"/>
              </a:spcAft>
              <a:buClr>
                <a:schemeClr val="dk2"/>
              </a:buClr>
              <a:buSzPts val="1400"/>
              <a:buNone/>
              <a:defRPr>
                <a:solidFill>
                  <a:schemeClr val="dk2"/>
                </a:solidFill>
              </a:defRPr>
            </a:lvl9pPr>
          </a:lstStyle>
          <a:p>
            <a:endParaRPr/>
          </a:p>
        </p:txBody>
      </p:sp>
      <p:grpSp>
        <p:nvGrpSpPr>
          <p:cNvPr id="103" name="Google Shape;103;p3"/>
          <p:cNvGrpSpPr/>
          <p:nvPr/>
        </p:nvGrpSpPr>
        <p:grpSpPr>
          <a:xfrm>
            <a:off x="346994" y="540010"/>
            <a:ext cx="7970122" cy="4127371"/>
            <a:chOff x="346994" y="540010"/>
            <a:chExt cx="7970122" cy="4127371"/>
          </a:xfrm>
        </p:grpSpPr>
        <p:grpSp>
          <p:nvGrpSpPr>
            <p:cNvPr id="104" name="Google Shape;104;p3"/>
            <p:cNvGrpSpPr/>
            <p:nvPr/>
          </p:nvGrpSpPr>
          <p:grpSpPr>
            <a:xfrm>
              <a:off x="928234" y="791104"/>
              <a:ext cx="564135" cy="256951"/>
              <a:chOff x="700250" y="1477300"/>
              <a:chExt cx="309675" cy="141050"/>
            </a:xfrm>
          </p:grpSpPr>
          <p:sp>
            <p:nvSpPr>
              <p:cNvPr id="105" name="Google Shape;105;p3"/>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3"/>
            <p:cNvGrpSpPr/>
            <p:nvPr/>
          </p:nvGrpSpPr>
          <p:grpSpPr>
            <a:xfrm>
              <a:off x="3742803" y="1048222"/>
              <a:ext cx="139138" cy="127771"/>
              <a:chOff x="585175" y="1520600"/>
              <a:chExt cx="54425" cy="49975"/>
            </a:xfrm>
          </p:grpSpPr>
          <p:sp>
            <p:nvSpPr>
              <p:cNvPr id="110" name="Google Shape;110;p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3"/>
            <p:cNvSpPr/>
            <p:nvPr/>
          </p:nvSpPr>
          <p:spPr>
            <a:xfrm>
              <a:off x="4915244" y="19047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3"/>
            <p:cNvGrpSpPr/>
            <p:nvPr/>
          </p:nvGrpSpPr>
          <p:grpSpPr>
            <a:xfrm>
              <a:off x="4307134" y="2532454"/>
              <a:ext cx="564135" cy="256951"/>
              <a:chOff x="700250" y="1477300"/>
              <a:chExt cx="309675" cy="141050"/>
            </a:xfrm>
          </p:grpSpPr>
          <p:sp>
            <p:nvSpPr>
              <p:cNvPr id="117" name="Google Shape;117;p3"/>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3"/>
            <p:cNvGrpSpPr/>
            <p:nvPr/>
          </p:nvGrpSpPr>
          <p:grpSpPr>
            <a:xfrm>
              <a:off x="2151978" y="4415497"/>
              <a:ext cx="139138" cy="127771"/>
              <a:chOff x="585175" y="1520600"/>
              <a:chExt cx="54425" cy="49975"/>
            </a:xfrm>
          </p:grpSpPr>
          <p:sp>
            <p:nvSpPr>
              <p:cNvPr id="122" name="Google Shape;122;p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3"/>
            <p:cNvGrpSpPr/>
            <p:nvPr/>
          </p:nvGrpSpPr>
          <p:grpSpPr>
            <a:xfrm>
              <a:off x="4111878" y="4539610"/>
              <a:ext cx="139138" cy="127771"/>
              <a:chOff x="585175" y="1520600"/>
              <a:chExt cx="54425" cy="49975"/>
            </a:xfrm>
          </p:grpSpPr>
          <p:sp>
            <p:nvSpPr>
              <p:cNvPr id="128" name="Google Shape;128;p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3"/>
            <p:cNvGrpSpPr/>
            <p:nvPr/>
          </p:nvGrpSpPr>
          <p:grpSpPr>
            <a:xfrm>
              <a:off x="6498078" y="1377085"/>
              <a:ext cx="139138" cy="127771"/>
              <a:chOff x="585175" y="1520600"/>
              <a:chExt cx="54425" cy="49975"/>
            </a:xfrm>
          </p:grpSpPr>
          <p:sp>
            <p:nvSpPr>
              <p:cNvPr id="134" name="Google Shape;134;p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139;p3"/>
            <p:cNvGrpSpPr/>
            <p:nvPr/>
          </p:nvGrpSpPr>
          <p:grpSpPr>
            <a:xfrm>
              <a:off x="8177978" y="1504860"/>
              <a:ext cx="139138" cy="127771"/>
              <a:chOff x="585175" y="1520600"/>
              <a:chExt cx="54425" cy="49975"/>
            </a:xfrm>
          </p:grpSpPr>
          <p:sp>
            <p:nvSpPr>
              <p:cNvPr id="140" name="Google Shape;140;p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3"/>
            <p:cNvGrpSpPr/>
            <p:nvPr/>
          </p:nvGrpSpPr>
          <p:grpSpPr>
            <a:xfrm>
              <a:off x="7268028" y="540010"/>
              <a:ext cx="139138" cy="127771"/>
              <a:chOff x="585175" y="1520600"/>
              <a:chExt cx="54425" cy="49975"/>
            </a:xfrm>
          </p:grpSpPr>
          <p:sp>
            <p:nvSpPr>
              <p:cNvPr id="146" name="Google Shape;146;p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3"/>
            <p:cNvGrpSpPr/>
            <p:nvPr/>
          </p:nvGrpSpPr>
          <p:grpSpPr>
            <a:xfrm>
              <a:off x="834778" y="2413060"/>
              <a:ext cx="139138" cy="127771"/>
              <a:chOff x="585175" y="1520600"/>
              <a:chExt cx="54425" cy="49975"/>
            </a:xfrm>
          </p:grpSpPr>
          <p:sp>
            <p:nvSpPr>
              <p:cNvPr id="152" name="Google Shape;152;p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157;p3"/>
            <p:cNvGrpSpPr/>
            <p:nvPr/>
          </p:nvGrpSpPr>
          <p:grpSpPr>
            <a:xfrm>
              <a:off x="491153" y="1439485"/>
              <a:ext cx="139138" cy="127771"/>
              <a:chOff x="585175" y="1520600"/>
              <a:chExt cx="54425" cy="49975"/>
            </a:xfrm>
          </p:grpSpPr>
          <p:sp>
            <p:nvSpPr>
              <p:cNvPr id="158" name="Google Shape;158;p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3"/>
            <p:cNvGrpSpPr/>
            <p:nvPr/>
          </p:nvGrpSpPr>
          <p:grpSpPr>
            <a:xfrm>
              <a:off x="1954703" y="572835"/>
              <a:ext cx="139138" cy="127771"/>
              <a:chOff x="585175" y="1520600"/>
              <a:chExt cx="54425" cy="49975"/>
            </a:xfrm>
          </p:grpSpPr>
          <p:sp>
            <p:nvSpPr>
              <p:cNvPr id="164" name="Google Shape;164;p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
            <p:cNvGrpSpPr/>
            <p:nvPr/>
          </p:nvGrpSpPr>
          <p:grpSpPr>
            <a:xfrm>
              <a:off x="4648378" y="700597"/>
              <a:ext cx="139138" cy="127771"/>
              <a:chOff x="585175" y="1520600"/>
              <a:chExt cx="54425" cy="49975"/>
            </a:xfrm>
          </p:grpSpPr>
          <p:sp>
            <p:nvSpPr>
              <p:cNvPr id="170" name="Google Shape;170;p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5571028" y="1078422"/>
              <a:ext cx="139138" cy="127771"/>
              <a:chOff x="585175" y="1520600"/>
              <a:chExt cx="54425" cy="49975"/>
            </a:xfrm>
          </p:grpSpPr>
          <p:sp>
            <p:nvSpPr>
              <p:cNvPr id="176" name="Google Shape;176;p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 name="Google Shape;181;p3"/>
            <p:cNvGrpSpPr/>
            <p:nvPr/>
          </p:nvGrpSpPr>
          <p:grpSpPr>
            <a:xfrm>
              <a:off x="4648378" y="2202322"/>
              <a:ext cx="139138" cy="127771"/>
              <a:chOff x="585175" y="1520600"/>
              <a:chExt cx="54425" cy="49975"/>
            </a:xfrm>
          </p:grpSpPr>
          <p:sp>
            <p:nvSpPr>
              <p:cNvPr id="182" name="Google Shape;182;p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 name="Google Shape;187;p3"/>
            <p:cNvSpPr/>
            <p:nvPr/>
          </p:nvSpPr>
          <p:spPr>
            <a:xfrm>
              <a:off x="3648969" y="25093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3400819" y="2789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4111869" y="27361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5508619" y="2571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4465044" y="4448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3287844" y="45105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1722469" y="46034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1028869" y="4448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538244" y="2933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1492369" y="27361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1301469" y="1759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346994" y="3610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630294" y="1967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538244" y="955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2291119" y="8283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3546994" y="638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4307819" y="8883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4021494" y="13465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5080194" y="10809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6072869" y="638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6836469" y="10480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6898869" y="6677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7986969" y="1175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3"/>
          <p:cNvSpPr txBox="1">
            <a:spLocks noGrp="1"/>
          </p:cNvSpPr>
          <p:nvPr>
            <p:ph type="title" idx="2"/>
          </p:nvPr>
        </p:nvSpPr>
        <p:spPr>
          <a:xfrm>
            <a:off x="720000" y="2879901"/>
            <a:ext cx="4360200" cy="1065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2"/>
              </a:buClr>
              <a:buSzPts val="3600"/>
              <a:buNone/>
              <a:defRPr sz="6000">
                <a:solidFill>
                  <a:schemeClr val="dk2"/>
                </a:solidFill>
              </a:defRPr>
            </a:lvl1pPr>
            <a:lvl2pPr lvl="1" algn="ctr">
              <a:spcBef>
                <a:spcPts val="0"/>
              </a:spcBef>
              <a:spcAft>
                <a:spcPts val="0"/>
              </a:spcAft>
              <a:buClr>
                <a:schemeClr val="dk2"/>
              </a:buClr>
              <a:buSzPts val="3600"/>
              <a:buNone/>
              <a:defRPr sz="3600">
                <a:solidFill>
                  <a:schemeClr val="dk2"/>
                </a:solidFill>
              </a:defRPr>
            </a:lvl2pPr>
            <a:lvl3pPr lvl="2" algn="ctr">
              <a:spcBef>
                <a:spcPts val="0"/>
              </a:spcBef>
              <a:spcAft>
                <a:spcPts val="0"/>
              </a:spcAft>
              <a:buClr>
                <a:schemeClr val="dk2"/>
              </a:buClr>
              <a:buSzPts val="3600"/>
              <a:buNone/>
              <a:defRPr sz="3600">
                <a:solidFill>
                  <a:schemeClr val="dk2"/>
                </a:solidFill>
              </a:defRPr>
            </a:lvl3pPr>
            <a:lvl4pPr lvl="3" algn="ctr">
              <a:spcBef>
                <a:spcPts val="0"/>
              </a:spcBef>
              <a:spcAft>
                <a:spcPts val="0"/>
              </a:spcAft>
              <a:buClr>
                <a:schemeClr val="dk2"/>
              </a:buClr>
              <a:buSzPts val="3600"/>
              <a:buNone/>
              <a:defRPr sz="3600">
                <a:solidFill>
                  <a:schemeClr val="dk2"/>
                </a:solidFill>
              </a:defRPr>
            </a:lvl4pPr>
            <a:lvl5pPr lvl="4" algn="ctr">
              <a:spcBef>
                <a:spcPts val="0"/>
              </a:spcBef>
              <a:spcAft>
                <a:spcPts val="0"/>
              </a:spcAft>
              <a:buClr>
                <a:schemeClr val="dk2"/>
              </a:buClr>
              <a:buSzPts val="3600"/>
              <a:buNone/>
              <a:defRPr sz="3600">
                <a:solidFill>
                  <a:schemeClr val="dk2"/>
                </a:solidFill>
              </a:defRPr>
            </a:lvl5pPr>
            <a:lvl6pPr lvl="5" algn="ctr">
              <a:spcBef>
                <a:spcPts val="0"/>
              </a:spcBef>
              <a:spcAft>
                <a:spcPts val="0"/>
              </a:spcAft>
              <a:buClr>
                <a:schemeClr val="dk2"/>
              </a:buClr>
              <a:buSzPts val="3600"/>
              <a:buNone/>
              <a:defRPr sz="3600">
                <a:solidFill>
                  <a:schemeClr val="dk2"/>
                </a:solidFill>
              </a:defRPr>
            </a:lvl6pPr>
            <a:lvl7pPr lvl="6" algn="ctr">
              <a:spcBef>
                <a:spcPts val="0"/>
              </a:spcBef>
              <a:spcAft>
                <a:spcPts val="0"/>
              </a:spcAft>
              <a:buClr>
                <a:schemeClr val="dk2"/>
              </a:buClr>
              <a:buSzPts val="3600"/>
              <a:buNone/>
              <a:defRPr sz="3600">
                <a:solidFill>
                  <a:schemeClr val="dk2"/>
                </a:solidFill>
              </a:defRPr>
            </a:lvl7pPr>
            <a:lvl8pPr lvl="7" algn="ctr">
              <a:spcBef>
                <a:spcPts val="0"/>
              </a:spcBef>
              <a:spcAft>
                <a:spcPts val="0"/>
              </a:spcAft>
              <a:buClr>
                <a:schemeClr val="dk2"/>
              </a:buClr>
              <a:buSzPts val="3600"/>
              <a:buNone/>
              <a:defRPr sz="3600">
                <a:solidFill>
                  <a:schemeClr val="dk2"/>
                </a:solidFill>
              </a:defRPr>
            </a:lvl8pPr>
            <a:lvl9pPr lvl="8" algn="ctr">
              <a:spcBef>
                <a:spcPts val="0"/>
              </a:spcBef>
              <a:spcAft>
                <a:spcPts val="0"/>
              </a:spcAft>
              <a:buClr>
                <a:schemeClr val="dk2"/>
              </a:buClr>
              <a:buSzPts val="3600"/>
              <a:buNone/>
              <a:defRPr sz="3600">
                <a:solidFill>
                  <a:schemeClr val="dk2"/>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776"/>
        <p:cNvGrpSpPr/>
        <p:nvPr/>
      </p:nvGrpSpPr>
      <p:grpSpPr>
        <a:xfrm>
          <a:off x="0" y="0"/>
          <a:ext cx="0" cy="0"/>
          <a:chOff x="0" y="0"/>
          <a:chExt cx="0" cy="0"/>
        </a:xfrm>
      </p:grpSpPr>
      <p:sp>
        <p:nvSpPr>
          <p:cNvPr id="3777" name="Google Shape;3777;p32"/>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SECTION_HEADER_2">
    <p:bg>
      <p:bgPr>
        <a:solidFill>
          <a:schemeClr val="accent3"/>
        </a:solidFill>
        <a:effectLst/>
      </p:bgPr>
    </p:bg>
    <p:spTree>
      <p:nvGrpSpPr>
        <p:cNvPr id="1" name="Shape 3778"/>
        <p:cNvGrpSpPr/>
        <p:nvPr/>
      </p:nvGrpSpPr>
      <p:grpSpPr>
        <a:xfrm>
          <a:off x="0" y="0"/>
          <a:ext cx="0" cy="0"/>
          <a:chOff x="0" y="0"/>
          <a:chExt cx="0" cy="0"/>
        </a:xfrm>
      </p:grpSpPr>
      <p:sp>
        <p:nvSpPr>
          <p:cNvPr id="3779" name="Google Shape;3779;p33"/>
          <p:cNvSpPr/>
          <p:nvPr/>
        </p:nvSpPr>
        <p:spPr>
          <a:xfrm>
            <a:off x="235425" y="258425"/>
            <a:ext cx="8673145" cy="4626692"/>
          </a:xfrm>
          <a:custGeom>
            <a:avLst/>
            <a:gdLst/>
            <a:ahLst/>
            <a:cxnLst/>
            <a:rect l="l" t="t" r="r" b="b"/>
            <a:pathLst>
              <a:path w="65743" h="31774" fill="none" extrusionOk="0">
                <a:moveTo>
                  <a:pt x="1" y="8317"/>
                </a:moveTo>
                <a:lnTo>
                  <a:pt x="1" y="3533"/>
                </a:lnTo>
                <a:lnTo>
                  <a:pt x="2280" y="3533"/>
                </a:lnTo>
                <a:lnTo>
                  <a:pt x="2280" y="1295"/>
                </a:lnTo>
                <a:lnTo>
                  <a:pt x="1064" y="1"/>
                </a:lnTo>
                <a:lnTo>
                  <a:pt x="1" y="1211"/>
                </a:lnTo>
                <a:lnTo>
                  <a:pt x="1100" y="2391"/>
                </a:lnTo>
                <a:lnTo>
                  <a:pt x="3424" y="2391"/>
                </a:lnTo>
                <a:lnTo>
                  <a:pt x="3424" y="1"/>
                </a:lnTo>
                <a:lnTo>
                  <a:pt x="7622" y="1"/>
                </a:lnTo>
                <a:lnTo>
                  <a:pt x="58123" y="1"/>
                </a:lnTo>
                <a:lnTo>
                  <a:pt x="62322" y="1"/>
                </a:lnTo>
                <a:lnTo>
                  <a:pt x="62322" y="2391"/>
                </a:lnTo>
                <a:lnTo>
                  <a:pt x="64604" y="2391"/>
                </a:lnTo>
                <a:lnTo>
                  <a:pt x="65742" y="1175"/>
                </a:lnTo>
                <a:lnTo>
                  <a:pt x="64570" y="1"/>
                </a:lnTo>
                <a:lnTo>
                  <a:pt x="63460" y="1192"/>
                </a:lnTo>
                <a:lnTo>
                  <a:pt x="63460" y="3533"/>
                </a:lnTo>
                <a:lnTo>
                  <a:pt x="65742" y="3533"/>
                </a:lnTo>
                <a:lnTo>
                  <a:pt x="65742" y="8317"/>
                </a:lnTo>
                <a:lnTo>
                  <a:pt x="65742" y="23454"/>
                </a:lnTo>
                <a:lnTo>
                  <a:pt x="65742" y="28239"/>
                </a:lnTo>
                <a:lnTo>
                  <a:pt x="63460" y="28239"/>
                </a:lnTo>
                <a:lnTo>
                  <a:pt x="63460" y="30605"/>
                </a:lnTo>
                <a:lnTo>
                  <a:pt x="64559" y="31773"/>
                </a:lnTo>
                <a:lnTo>
                  <a:pt x="65742" y="30593"/>
                </a:lnTo>
                <a:lnTo>
                  <a:pt x="64559" y="29380"/>
                </a:lnTo>
                <a:lnTo>
                  <a:pt x="62322" y="29380"/>
                </a:lnTo>
                <a:lnTo>
                  <a:pt x="62322" y="31773"/>
                </a:lnTo>
                <a:lnTo>
                  <a:pt x="58123" y="31773"/>
                </a:lnTo>
                <a:lnTo>
                  <a:pt x="7622" y="31773"/>
                </a:lnTo>
                <a:lnTo>
                  <a:pt x="3424" y="31773"/>
                </a:lnTo>
                <a:lnTo>
                  <a:pt x="3424" y="29380"/>
                </a:lnTo>
                <a:lnTo>
                  <a:pt x="1108" y="29380"/>
                </a:lnTo>
                <a:lnTo>
                  <a:pt x="1" y="30616"/>
                </a:lnTo>
                <a:lnTo>
                  <a:pt x="1198" y="31773"/>
                </a:lnTo>
                <a:lnTo>
                  <a:pt x="2280" y="30552"/>
                </a:lnTo>
                <a:lnTo>
                  <a:pt x="2280" y="28239"/>
                </a:lnTo>
                <a:lnTo>
                  <a:pt x="1" y="28239"/>
                </a:lnTo>
                <a:lnTo>
                  <a:pt x="1" y="23454"/>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80" name="Google Shape;3780;p33"/>
          <p:cNvGrpSpPr/>
          <p:nvPr/>
        </p:nvGrpSpPr>
        <p:grpSpPr>
          <a:xfrm>
            <a:off x="346994" y="540010"/>
            <a:ext cx="7970122" cy="4127371"/>
            <a:chOff x="346994" y="540010"/>
            <a:chExt cx="7970122" cy="4127371"/>
          </a:xfrm>
        </p:grpSpPr>
        <p:grpSp>
          <p:nvGrpSpPr>
            <p:cNvPr id="3781" name="Google Shape;3781;p33"/>
            <p:cNvGrpSpPr/>
            <p:nvPr/>
          </p:nvGrpSpPr>
          <p:grpSpPr>
            <a:xfrm>
              <a:off x="928234" y="791104"/>
              <a:ext cx="564135" cy="256951"/>
              <a:chOff x="700250" y="1477300"/>
              <a:chExt cx="309675" cy="141050"/>
            </a:xfrm>
          </p:grpSpPr>
          <p:sp>
            <p:nvSpPr>
              <p:cNvPr id="3782" name="Google Shape;3782;p33"/>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33"/>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33"/>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33"/>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6" name="Google Shape;3786;p33"/>
            <p:cNvGrpSpPr/>
            <p:nvPr/>
          </p:nvGrpSpPr>
          <p:grpSpPr>
            <a:xfrm>
              <a:off x="3742803" y="1048222"/>
              <a:ext cx="139138" cy="127771"/>
              <a:chOff x="585175" y="1520600"/>
              <a:chExt cx="54425" cy="49975"/>
            </a:xfrm>
          </p:grpSpPr>
          <p:sp>
            <p:nvSpPr>
              <p:cNvPr id="3787" name="Google Shape;3787;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92" name="Google Shape;3792;p33"/>
            <p:cNvSpPr/>
            <p:nvPr/>
          </p:nvSpPr>
          <p:spPr>
            <a:xfrm>
              <a:off x="4915244" y="19047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3" name="Google Shape;3793;p33"/>
            <p:cNvGrpSpPr/>
            <p:nvPr/>
          </p:nvGrpSpPr>
          <p:grpSpPr>
            <a:xfrm>
              <a:off x="4307134" y="2532454"/>
              <a:ext cx="564135" cy="256951"/>
              <a:chOff x="700250" y="1477300"/>
              <a:chExt cx="309675" cy="141050"/>
            </a:xfrm>
          </p:grpSpPr>
          <p:sp>
            <p:nvSpPr>
              <p:cNvPr id="3794" name="Google Shape;3794;p33"/>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33"/>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33"/>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33"/>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8" name="Google Shape;3798;p33"/>
            <p:cNvGrpSpPr/>
            <p:nvPr/>
          </p:nvGrpSpPr>
          <p:grpSpPr>
            <a:xfrm>
              <a:off x="2151978" y="4415497"/>
              <a:ext cx="139138" cy="127771"/>
              <a:chOff x="585175" y="1520600"/>
              <a:chExt cx="54425" cy="49975"/>
            </a:xfrm>
          </p:grpSpPr>
          <p:sp>
            <p:nvSpPr>
              <p:cNvPr id="3799" name="Google Shape;3799;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4" name="Google Shape;3804;p33"/>
            <p:cNvGrpSpPr/>
            <p:nvPr/>
          </p:nvGrpSpPr>
          <p:grpSpPr>
            <a:xfrm>
              <a:off x="4111878" y="4539610"/>
              <a:ext cx="139138" cy="127771"/>
              <a:chOff x="585175" y="1520600"/>
              <a:chExt cx="54425" cy="49975"/>
            </a:xfrm>
          </p:grpSpPr>
          <p:sp>
            <p:nvSpPr>
              <p:cNvPr id="3805" name="Google Shape;3805;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0" name="Google Shape;3810;p33"/>
            <p:cNvGrpSpPr/>
            <p:nvPr/>
          </p:nvGrpSpPr>
          <p:grpSpPr>
            <a:xfrm>
              <a:off x="6498078" y="1377085"/>
              <a:ext cx="139138" cy="127771"/>
              <a:chOff x="585175" y="1520600"/>
              <a:chExt cx="54425" cy="49975"/>
            </a:xfrm>
          </p:grpSpPr>
          <p:sp>
            <p:nvSpPr>
              <p:cNvPr id="3811" name="Google Shape;3811;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6" name="Google Shape;3816;p33"/>
            <p:cNvGrpSpPr/>
            <p:nvPr/>
          </p:nvGrpSpPr>
          <p:grpSpPr>
            <a:xfrm>
              <a:off x="8177978" y="1504860"/>
              <a:ext cx="139138" cy="127771"/>
              <a:chOff x="585175" y="1520600"/>
              <a:chExt cx="54425" cy="49975"/>
            </a:xfrm>
          </p:grpSpPr>
          <p:sp>
            <p:nvSpPr>
              <p:cNvPr id="3817" name="Google Shape;3817;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2" name="Google Shape;3822;p33"/>
            <p:cNvGrpSpPr/>
            <p:nvPr/>
          </p:nvGrpSpPr>
          <p:grpSpPr>
            <a:xfrm>
              <a:off x="7268028" y="540010"/>
              <a:ext cx="139138" cy="127771"/>
              <a:chOff x="585175" y="1520600"/>
              <a:chExt cx="54425" cy="49975"/>
            </a:xfrm>
          </p:grpSpPr>
          <p:sp>
            <p:nvSpPr>
              <p:cNvPr id="3823" name="Google Shape;3823;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8" name="Google Shape;3828;p33"/>
            <p:cNvGrpSpPr/>
            <p:nvPr/>
          </p:nvGrpSpPr>
          <p:grpSpPr>
            <a:xfrm>
              <a:off x="834778" y="2413060"/>
              <a:ext cx="139138" cy="127771"/>
              <a:chOff x="585175" y="1520600"/>
              <a:chExt cx="54425" cy="49975"/>
            </a:xfrm>
          </p:grpSpPr>
          <p:sp>
            <p:nvSpPr>
              <p:cNvPr id="3829" name="Google Shape;3829;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4" name="Google Shape;3834;p33"/>
            <p:cNvGrpSpPr/>
            <p:nvPr/>
          </p:nvGrpSpPr>
          <p:grpSpPr>
            <a:xfrm>
              <a:off x="491153" y="1439485"/>
              <a:ext cx="139138" cy="127771"/>
              <a:chOff x="585175" y="1520600"/>
              <a:chExt cx="54425" cy="49975"/>
            </a:xfrm>
          </p:grpSpPr>
          <p:sp>
            <p:nvSpPr>
              <p:cNvPr id="3835" name="Google Shape;3835;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0" name="Google Shape;3840;p33"/>
            <p:cNvGrpSpPr/>
            <p:nvPr/>
          </p:nvGrpSpPr>
          <p:grpSpPr>
            <a:xfrm>
              <a:off x="1954703" y="572835"/>
              <a:ext cx="139138" cy="127771"/>
              <a:chOff x="585175" y="1520600"/>
              <a:chExt cx="54425" cy="49975"/>
            </a:xfrm>
          </p:grpSpPr>
          <p:sp>
            <p:nvSpPr>
              <p:cNvPr id="3841" name="Google Shape;3841;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6" name="Google Shape;3846;p33"/>
            <p:cNvGrpSpPr/>
            <p:nvPr/>
          </p:nvGrpSpPr>
          <p:grpSpPr>
            <a:xfrm>
              <a:off x="4648378" y="700597"/>
              <a:ext cx="139138" cy="127771"/>
              <a:chOff x="585175" y="1520600"/>
              <a:chExt cx="54425" cy="49975"/>
            </a:xfrm>
          </p:grpSpPr>
          <p:sp>
            <p:nvSpPr>
              <p:cNvPr id="3847" name="Google Shape;3847;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2" name="Google Shape;3852;p33"/>
            <p:cNvGrpSpPr/>
            <p:nvPr/>
          </p:nvGrpSpPr>
          <p:grpSpPr>
            <a:xfrm>
              <a:off x="5571028" y="1078422"/>
              <a:ext cx="139138" cy="127771"/>
              <a:chOff x="585175" y="1520600"/>
              <a:chExt cx="54425" cy="49975"/>
            </a:xfrm>
          </p:grpSpPr>
          <p:sp>
            <p:nvSpPr>
              <p:cNvPr id="3853" name="Google Shape;3853;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8" name="Google Shape;3858;p33"/>
            <p:cNvGrpSpPr/>
            <p:nvPr/>
          </p:nvGrpSpPr>
          <p:grpSpPr>
            <a:xfrm>
              <a:off x="4648378" y="2202322"/>
              <a:ext cx="139138" cy="127771"/>
              <a:chOff x="585175" y="1520600"/>
              <a:chExt cx="54425" cy="49975"/>
            </a:xfrm>
          </p:grpSpPr>
          <p:sp>
            <p:nvSpPr>
              <p:cNvPr id="3859" name="Google Shape;3859;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64" name="Google Shape;3864;p33"/>
            <p:cNvSpPr/>
            <p:nvPr/>
          </p:nvSpPr>
          <p:spPr>
            <a:xfrm>
              <a:off x="3648969" y="25093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3"/>
            <p:cNvSpPr/>
            <p:nvPr/>
          </p:nvSpPr>
          <p:spPr>
            <a:xfrm>
              <a:off x="3400819" y="2789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3"/>
            <p:cNvSpPr/>
            <p:nvPr/>
          </p:nvSpPr>
          <p:spPr>
            <a:xfrm>
              <a:off x="4111869" y="27361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3"/>
            <p:cNvSpPr/>
            <p:nvPr/>
          </p:nvSpPr>
          <p:spPr>
            <a:xfrm>
              <a:off x="5508619" y="2571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33"/>
            <p:cNvSpPr/>
            <p:nvPr/>
          </p:nvSpPr>
          <p:spPr>
            <a:xfrm>
              <a:off x="4465044" y="4448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3"/>
            <p:cNvSpPr/>
            <p:nvPr/>
          </p:nvSpPr>
          <p:spPr>
            <a:xfrm>
              <a:off x="3287844" y="45105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33"/>
            <p:cNvSpPr/>
            <p:nvPr/>
          </p:nvSpPr>
          <p:spPr>
            <a:xfrm>
              <a:off x="1722469" y="46034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33"/>
            <p:cNvSpPr/>
            <p:nvPr/>
          </p:nvSpPr>
          <p:spPr>
            <a:xfrm>
              <a:off x="1028869" y="4448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33"/>
            <p:cNvSpPr/>
            <p:nvPr/>
          </p:nvSpPr>
          <p:spPr>
            <a:xfrm>
              <a:off x="538244" y="2933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33"/>
            <p:cNvSpPr/>
            <p:nvPr/>
          </p:nvSpPr>
          <p:spPr>
            <a:xfrm>
              <a:off x="1492369" y="27361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33"/>
            <p:cNvSpPr/>
            <p:nvPr/>
          </p:nvSpPr>
          <p:spPr>
            <a:xfrm>
              <a:off x="1301469" y="1759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3"/>
            <p:cNvSpPr/>
            <p:nvPr/>
          </p:nvSpPr>
          <p:spPr>
            <a:xfrm>
              <a:off x="346994" y="3610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3"/>
            <p:cNvSpPr/>
            <p:nvPr/>
          </p:nvSpPr>
          <p:spPr>
            <a:xfrm>
              <a:off x="630294" y="1967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3"/>
            <p:cNvSpPr/>
            <p:nvPr/>
          </p:nvSpPr>
          <p:spPr>
            <a:xfrm>
              <a:off x="538244" y="955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3"/>
            <p:cNvSpPr/>
            <p:nvPr/>
          </p:nvSpPr>
          <p:spPr>
            <a:xfrm>
              <a:off x="2291119" y="8283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3"/>
            <p:cNvSpPr/>
            <p:nvPr/>
          </p:nvSpPr>
          <p:spPr>
            <a:xfrm>
              <a:off x="3546994" y="638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33"/>
            <p:cNvSpPr/>
            <p:nvPr/>
          </p:nvSpPr>
          <p:spPr>
            <a:xfrm>
              <a:off x="4307819" y="8883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33"/>
            <p:cNvSpPr/>
            <p:nvPr/>
          </p:nvSpPr>
          <p:spPr>
            <a:xfrm>
              <a:off x="4021494" y="13465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3"/>
            <p:cNvSpPr/>
            <p:nvPr/>
          </p:nvSpPr>
          <p:spPr>
            <a:xfrm>
              <a:off x="5080194" y="10809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3"/>
            <p:cNvSpPr/>
            <p:nvPr/>
          </p:nvSpPr>
          <p:spPr>
            <a:xfrm>
              <a:off x="6072869" y="638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3"/>
            <p:cNvSpPr/>
            <p:nvPr/>
          </p:nvSpPr>
          <p:spPr>
            <a:xfrm>
              <a:off x="6836469" y="10480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33"/>
            <p:cNvSpPr/>
            <p:nvPr/>
          </p:nvSpPr>
          <p:spPr>
            <a:xfrm>
              <a:off x="6898869" y="6677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33"/>
            <p:cNvSpPr/>
            <p:nvPr/>
          </p:nvSpPr>
          <p:spPr>
            <a:xfrm>
              <a:off x="7986969" y="1175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cSld name="ONE_COLUMN_TEXT_1">
    <p:spTree>
      <p:nvGrpSpPr>
        <p:cNvPr id="1" name="Shape 3887"/>
        <p:cNvGrpSpPr/>
        <p:nvPr/>
      </p:nvGrpSpPr>
      <p:grpSpPr>
        <a:xfrm>
          <a:off x="0" y="0"/>
          <a:ext cx="0" cy="0"/>
          <a:chOff x="0" y="0"/>
          <a:chExt cx="0" cy="0"/>
        </a:xfrm>
      </p:grpSpPr>
      <p:sp>
        <p:nvSpPr>
          <p:cNvPr id="3888" name="Google Shape;3888;p34"/>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9" name="Google Shape;3889;p34"/>
          <p:cNvGrpSpPr/>
          <p:nvPr/>
        </p:nvGrpSpPr>
        <p:grpSpPr>
          <a:xfrm>
            <a:off x="345157" y="412461"/>
            <a:ext cx="8488825" cy="4370233"/>
            <a:chOff x="345157" y="412461"/>
            <a:chExt cx="8488825" cy="4370233"/>
          </a:xfrm>
        </p:grpSpPr>
        <p:grpSp>
          <p:nvGrpSpPr>
            <p:cNvPr id="3890" name="Google Shape;3890;p34"/>
            <p:cNvGrpSpPr/>
            <p:nvPr/>
          </p:nvGrpSpPr>
          <p:grpSpPr>
            <a:xfrm>
              <a:off x="2261296" y="4182667"/>
              <a:ext cx="564135" cy="256951"/>
              <a:chOff x="700250" y="1477300"/>
              <a:chExt cx="309675" cy="141050"/>
            </a:xfrm>
          </p:grpSpPr>
          <p:sp>
            <p:nvSpPr>
              <p:cNvPr id="3891" name="Google Shape;3891;p34"/>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4"/>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4"/>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4"/>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5" name="Google Shape;3895;p34"/>
            <p:cNvGrpSpPr/>
            <p:nvPr/>
          </p:nvGrpSpPr>
          <p:grpSpPr>
            <a:xfrm>
              <a:off x="4632603" y="1574960"/>
              <a:ext cx="139138" cy="127771"/>
              <a:chOff x="585175" y="1520600"/>
              <a:chExt cx="54425" cy="49975"/>
            </a:xfrm>
          </p:grpSpPr>
          <p:sp>
            <p:nvSpPr>
              <p:cNvPr id="3896" name="Google Shape;3896;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1" name="Google Shape;3901;p34"/>
            <p:cNvSpPr/>
            <p:nvPr/>
          </p:nvSpPr>
          <p:spPr>
            <a:xfrm>
              <a:off x="4849582" y="24454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2" name="Google Shape;3902;p34"/>
            <p:cNvGrpSpPr/>
            <p:nvPr/>
          </p:nvGrpSpPr>
          <p:grpSpPr>
            <a:xfrm>
              <a:off x="6859753" y="1046735"/>
              <a:ext cx="139138" cy="127771"/>
              <a:chOff x="585175" y="1520600"/>
              <a:chExt cx="54425" cy="49975"/>
            </a:xfrm>
          </p:grpSpPr>
          <p:sp>
            <p:nvSpPr>
              <p:cNvPr id="3903" name="Google Shape;390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8" name="Google Shape;3908;p34"/>
            <p:cNvGrpSpPr/>
            <p:nvPr/>
          </p:nvGrpSpPr>
          <p:grpSpPr>
            <a:xfrm>
              <a:off x="7814253" y="540010"/>
              <a:ext cx="139138" cy="127771"/>
              <a:chOff x="585175" y="1520600"/>
              <a:chExt cx="54425" cy="49975"/>
            </a:xfrm>
          </p:grpSpPr>
          <p:sp>
            <p:nvSpPr>
              <p:cNvPr id="3909" name="Google Shape;390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4" name="Google Shape;3914;p34"/>
            <p:cNvGrpSpPr/>
            <p:nvPr/>
          </p:nvGrpSpPr>
          <p:grpSpPr>
            <a:xfrm>
              <a:off x="7839728" y="1329060"/>
              <a:ext cx="139138" cy="127771"/>
              <a:chOff x="585175" y="1520600"/>
              <a:chExt cx="54425" cy="49975"/>
            </a:xfrm>
          </p:grpSpPr>
          <p:sp>
            <p:nvSpPr>
              <p:cNvPr id="3915" name="Google Shape;391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0" name="Google Shape;3920;p34"/>
            <p:cNvGrpSpPr/>
            <p:nvPr/>
          </p:nvGrpSpPr>
          <p:grpSpPr>
            <a:xfrm>
              <a:off x="8520603" y="1099985"/>
              <a:ext cx="139138" cy="127771"/>
              <a:chOff x="585175" y="1520600"/>
              <a:chExt cx="54425" cy="49975"/>
            </a:xfrm>
          </p:grpSpPr>
          <p:sp>
            <p:nvSpPr>
              <p:cNvPr id="3921" name="Google Shape;392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6" name="Google Shape;3926;p34"/>
            <p:cNvGrpSpPr/>
            <p:nvPr/>
          </p:nvGrpSpPr>
          <p:grpSpPr>
            <a:xfrm>
              <a:off x="8403353" y="2507872"/>
              <a:ext cx="139138" cy="127771"/>
              <a:chOff x="585175" y="1520600"/>
              <a:chExt cx="54425" cy="49975"/>
            </a:xfrm>
          </p:grpSpPr>
          <p:sp>
            <p:nvSpPr>
              <p:cNvPr id="3927" name="Google Shape;392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2" name="Google Shape;3932;p34"/>
            <p:cNvGrpSpPr/>
            <p:nvPr/>
          </p:nvGrpSpPr>
          <p:grpSpPr>
            <a:xfrm>
              <a:off x="8632428" y="3532372"/>
              <a:ext cx="139138" cy="127771"/>
              <a:chOff x="585175" y="1520600"/>
              <a:chExt cx="54425" cy="49975"/>
            </a:xfrm>
          </p:grpSpPr>
          <p:sp>
            <p:nvSpPr>
              <p:cNvPr id="3933" name="Google Shape;393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8" name="Google Shape;3938;p34"/>
            <p:cNvGrpSpPr/>
            <p:nvPr/>
          </p:nvGrpSpPr>
          <p:grpSpPr>
            <a:xfrm>
              <a:off x="7814253" y="4475722"/>
              <a:ext cx="139138" cy="127771"/>
              <a:chOff x="585175" y="1520600"/>
              <a:chExt cx="54425" cy="49975"/>
            </a:xfrm>
          </p:grpSpPr>
          <p:sp>
            <p:nvSpPr>
              <p:cNvPr id="3939" name="Google Shape;393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4" name="Google Shape;3944;p34"/>
            <p:cNvGrpSpPr/>
            <p:nvPr/>
          </p:nvGrpSpPr>
          <p:grpSpPr>
            <a:xfrm>
              <a:off x="5714378" y="4399372"/>
              <a:ext cx="139138" cy="127771"/>
              <a:chOff x="585175" y="1520600"/>
              <a:chExt cx="54425" cy="49975"/>
            </a:xfrm>
          </p:grpSpPr>
          <p:sp>
            <p:nvSpPr>
              <p:cNvPr id="3945" name="Google Shape;394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0" name="Google Shape;3950;p34"/>
            <p:cNvGrpSpPr/>
            <p:nvPr/>
          </p:nvGrpSpPr>
          <p:grpSpPr>
            <a:xfrm>
              <a:off x="4810803" y="4527147"/>
              <a:ext cx="139138" cy="127771"/>
              <a:chOff x="585175" y="1520600"/>
              <a:chExt cx="54425" cy="49975"/>
            </a:xfrm>
          </p:grpSpPr>
          <p:sp>
            <p:nvSpPr>
              <p:cNvPr id="3951" name="Google Shape;395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6" name="Google Shape;3956;p34"/>
            <p:cNvGrpSpPr/>
            <p:nvPr/>
          </p:nvGrpSpPr>
          <p:grpSpPr>
            <a:xfrm>
              <a:off x="5039878" y="3566297"/>
              <a:ext cx="139138" cy="127771"/>
              <a:chOff x="585175" y="1520600"/>
              <a:chExt cx="54425" cy="49975"/>
            </a:xfrm>
          </p:grpSpPr>
          <p:sp>
            <p:nvSpPr>
              <p:cNvPr id="3957" name="Google Shape;395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2" name="Google Shape;3962;p34"/>
            <p:cNvGrpSpPr/>
            <p:nvPr/>
          </p:nvGrpSpPr>
          <p:grpSpPr>
            <a:xfrm>
              <a:off x="5128978" y="2373247"/>
              <a:ext cx="139138" cy="127771"/>
              <a:chOff x="585175" y="1520600"/>
              <a:chExt cx="54425" cy="49975"/>
            </a:xfrm>
          </p:grpSpPr>
          <p:sp>
            <p:nvSpPr>
              <p:cNvPr id="3963" name="Google Shape;396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8" name="Google Shape;3968;p34"/>
            <p:cNvGrpSpPr/>
            <p:nvPr/>
          </p:nvGrpSpPr>
          <p:grpSpPr>
            <a:xfrm>
              <a:off x="3550903" y="4182672"/>
              <a:ext cx="139138" cy="127771"/>
              <a:chOff x="585175" y="1520600"/>
              <a:chExt cx="54425" cy="49975"/>
            </a:xfrm>
          </p:grpSpPr>
          <p:sp>
            <p:nvSpPr>
              <p:cNvPr id="3969" name="Google Shape;396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4" name="Google Shape;3974;p34"/>
            <p:cNvGrpSpPr/>
            <p:nvPr/>
          </p:nvGrpSpPr>
          <p:grpSpPr>
            <a:xfrm>
              <a:off x="2261303" y="4654922"/>
              <a:ext cx="139138" cy="127771"/>
              <a:chOff x="585175" y="1520600"/>
              <a:chExt cx="54425" cy="49975"/>
            </a:xfrm>
          </p:grpSpPr>
          <p:sp>
            <p:nvSpPr>
              <p:cNvPr id="3975" name="Google Shape;397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0" name="Google Shape;3980;p34"/>
            <p:cNvGrpSpPr/>
            <p:nvPr/>
          </p:nvGrpSpPr>
          <p:grpSpPr>
            <a:xfrm>
              <a:off x="1364103" y="4247260"/>
              <a:ext cx="139138" cy="127771"/>
              <a:chOff x="585175" y="1520600"/>
              <a:chExt cx="54425" cy="49975"/>
            </a:xfrm>
          </p:grpSpPr>
          <p:sp>
            <p:nvSpPr>
              <p:cNvPr id="3981" name="Google Shape;398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6" name="Google Shape;3986;p34"/>
            <p:cNvGrpSpPr/>
            <p:nvPr/>
          </p:nvGrpSpPr>
          <p:grpSpPr>
            <a:xfrm>
              <a:off x="371453" y="3184610"/>
              <a:ext cx="139138" cy="127771"/>
              <a:chOff x="585175" y="1520600"/>
              <a:chExt cx="54425" cy="49975"/>
            </a:xfrm>
          </p:grpSpPr>
          <p:sp>
            <p:nvSpPr>
              <p:cNvPr id="3987" name="Google Shape;398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2" name="Google Shape;3992;p34"/>
            <p:cNvGrpSpPr/>
            <p:nvPr/>
          </p:nvGrpSpPr>
          <p:grpSpPr>
            <a:xfrm>
              <a:off x="473253" y="1962860"/>
              <a:ext cx="139138" cy="127771"/>
              <a:chOff x="585175" y="1520600"/>
              <a:chExt cx="54425" cy="49975"/>
            </a:xfrm>
          </p:grpSpPr>
          <p:sp>
            <p:nvSpPr>
              <p:cNvPr id="3993" name="Google Shape;399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8" name="Google Shape;3998;p34"/>
            <p:cNvGrpSpPr/>
            <p:nvPr/>
          </p:nvGrpSpPr>
          <p:grpSpPr>
            <a:xfrm>
              <a:off x="1612278" y="1374735"/>
              <a:ext cx="139138" cy="127771"/>
              <a:chOff x="585175" y="1520600"/>
              <a:chExt cx="54425" cy="49975"/>
            </a:xfrm>
          </p:grpSpPr>
          <p:sp>
            <p:nvSpPr>
              <p:cNvPr id="3999" name="Google Shape;399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4" name="Google Shape;4004;p34"/>
            <p:cNvGrpSpPr/>
            <p:nvPr/>
          </p:nvGrpSpPr>
          <p:grpSpPr>
            <a:xfrm>
              <a:off x="2776753" y="1502510"/>
              <a:ext cx="139138" cy="127771"/>
              <a:chOff x="585175" y="1520600"/>
              <a:chExt cx="54425" cy="49975"/>
            </a:xfrm>
          </p:grpSpPr>
          <p:sp>
            <p:nvSpPr>
              <p:cNvPr id="4005" name="Google Shape;400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0" name="Google Shape;4010;p34"/>
            <p:cNvGrpSpPr/>
            <p:nvPr/>
          </p:nvGrpSpPr>
          <p:grpSpPr>
            <a:xfrm>
              <a:off x="3718528" y="1329060"/>
              <a:ext cx="139138" cy="127771"/>
              <a:chOff x="585175" y="1520600"/>
              <a:chExt cx="54425" cy="49975"/>
            </a:xfrm>
          </p:grpSpPr>
          <p:sp>
            <p:nvSpPr>
              <p:cNvPr id="4011" name="Google Shape;401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6" name="Google Shape;4016;p34"/>
            <p:cNvSpPr/>
            <p:nvPr/>
          </p:nvSpPr>
          <p:spPr>
            <a:xfrm>
              <a:off x="5039882" y="1900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4"/>
            <p:cNvSpPr/>
            <p:nvPr/>
          </p:nvSpPr>
          <p:spPr>
            <a:xfrm>
              <a:off x="5128982" y="1456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4"/>
            <p:cNvSpPr/>
            <p:nvPr/>
          </p:nvSpPr>
          <p:spPr>
            <a:xfrm>
              <a:off x="4161757" y="1227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4"/>
            <p:cNvSpPr/>
            <p:nvPr/>
          </p:nvSpPr>
          <p:spPr>
            <a:xfrm>
              <a:off x="3404532" y="1227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4"/>
            <p:cNvSpPr/>
            <p:nvPr/>
          </p:nvSpPr>
          <p:spPr>
            <a:xfrm>
              <a:off x="2439307" y="1407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4"/>
            <p:cNvSpPr/>
            <p:nvPr/>
          </p:nvSpPr>
          <p:spPr>
            <a:xfrm>
              <a:off x="1892057" y="12666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4"/>
            <p:cNvSpPr/>
            <p:nvPr/>
          </p:nvSpPr>
          <p:spPr>
            <a:xfrm>
              <a:off x="1223932" y="14074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4"/>
            <p:cNvSpPr/>
            <p:nvPr/>
          </p:nvSpPr>
          <p:spPr>
            <a:xfrm>
              <a:off x="612407" y="1456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4"/>
            <p:cNvSpPr/>
            <p:nvPr/>
          </p:nvSpPr>
          <p:spPr>
            <a:xfrm>
              <a:off x="345157" y="24059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4"/>
            <p:cNvSpPr/>
            <p:nvPr/>
          </p:nvSpPr>
          <p:spPr>
            <a:xfrm>
              <a:off x="550007" y="2915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4"/>
            <p:cNvSpPr/>
            <p:nvPr/>
          </p:nvSpPr>
          <p:spPr>
            <a:xfrm>
              <a:off x="473257" y="37485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4"/>
            <p:cNvSpPr/>
            <p:nvPr/>
          </p:nvSpPr>
          <p:spPr>
            <a:xfrm>
              <a:off x="1058682" y="41202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4"/>
            <p:cNvSpPr/>
            <p:nvPr/>
          </p:nvSpPr>
          <p:spPr>
            <a:xfrm>
              <a:off x="1121082" y="4573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4"/>
            <p:cNvSpPr/>
            <p:nvPr/>
          </p:nvSpPr>
          <p:spPr>
            <a:xfrm>
              <a:off x="1751432" y="4310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4"/>
            <p:cNvSpPr/>
            <p:nvPr/>
          </p:nvSpPr>
          <p:spPr>
            <a:xfrm>
              <a:off x="2645107" y="46876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4"/>
            <p:cNvSpPr/>
            <p:nvPr/>
          </p:nvSpPr>
          <p:spPr>
            <a:xfrm>
              <a:off x="3173257" y="4310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4"/>
            <p:cNvSpPr/>
            <p:nvPr/>
          </p:nvSpPr>
          <p:spPr>
            <a:xfrm>
              <a:off x="3949582" y="4044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4"/>
            <p:cNvSpPr/>
            <p:nvPr/>
          </p:nvSpPr>
          <p:spPr>
            <a:xfrm>
              <a:off x="4280457" y="4432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4"/>
            <p:cNvSpPr/>
            <p:nvPr/>
          </p:nvSpPr>
          <p:spPr>
            <a:xfrm>
              <a:off x="5128982" y="4247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4"/>
            <p:cNvSpPr/>
            <p:nvPr/>
          </p:nvSpPr>
          <p:spPr>
            <a:xfrm>
              <a:off x="4822357" y="3859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4"/>
            <p:cNvSpPr/>
            <p:nvPr/>
          </p:nvSpPr>
          <p:spPr>
            <a:xfrm>
              <a:off x="4911982" y="3184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4"/>
            <p:cNvSpPr/>
            <p:nvPr/>
          </p:nvSpPr>
          <p:spPr>
            <a:xfrm>
              <a:off x="6311907" y="4624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4"/>
            <p:cNvSpPr/>
            <p:nvPr/>
          </p:nvSpPr>
          <p:spPr>
            <a:xfrm>
              <a:off x="3756907" y="4624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4"/>
            <p:cNvSpPr/>
            <p:nvPr/>
          </p:nvSpPr>
          <p:spPr>
            <a:xfrm>
              <a:off x="7403057" y="4475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4"/>
            <p:cNvSpPr/>
            <p:nvPr/>
          </p:nvSpPr>
          <p:spPr>
            <a:xfrm>
              <a:off x="8255732" y="4247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4"/>
            <p:cNvSpPr/>
            <p:nvPr/>
          </p:nvSpPr>
          <p:spPr>
            <a:xfrm>
              <a:off x="8771582" y="3122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4"/>
            <p:cNvSpPr/>
            <p:nvPr/>
          </p:nvSpPr>
          <p:spPr>
            <a:xfrm>
              <a:off x="8597357" y="3982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4"/>
            <p:cNvSpPr/>
            <p:nvPr/>
          </p:nvSpPr>
          <p:spPr>
            <a:xfrm>
              <a:off x="8597357" y="2188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4"/>
            <p:cNvSpPr/>
            <p:nvPr/>
          </p:nvSpPr>
          <p:spPr>
            <a:xfrm>
              <a:off x="8480107" y="14568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4"/>
            <p:cNvSpPr/>
            <p:nvPr/>
          </p:nvSpPr>
          <p:spPr>
            <a:xfrm>
              <a:off x="8255732" y="1046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4"/>
            <p:cNvSpPr/>
            <p:nvPr/>
          </p:nvSpPr>
          <p:spPr>
            <a:xfrm>
              <a:off x="7525607" y="826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4"/>
            <p:cNvSpPr/>
            <p:nvPr/>
          </p:nvSpPr>
          <p:spPr>
            <a:xfrm>
              <a:off x="7124732" y="412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4"/>
            <p:cNvSpPr/>
            <p:nvPr/>
          </p:nvSpPr>
          <p:spPr>
            <a:xfrm>
              <a:off x="6653857" y="11326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4"/>
            <p:cNvSpPr/>
            <p:nvPr/>
          </p:nvSpPr>
          <p:spPr>
            <a:xfrm>
              <a:off x="6707732" y="718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4"/>
            <p:cNvSpPr/>
            <p:nvPr/>
          </p:nvSpPr>
          <p:spPr>
            <a:xfrm>
              <a:off x="6064782" y="1407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3">
  <p:cSld name="SECTION_TITLE_AND_DESCRIPTION_1">
    <p:spTree>
      <p:nvGrpSpPr>
        <p:cNvPr id="1" name="Shape 4051"/>
        <p:cNvGrpSpPr/>
        <p:nvPr/>
      </p:nvGrpSpPr>
      <p:grpSpPr>
        <a:xfrm>
          <a:off x="0" y="0"/>
          <a:ext cx="0" cy="0"/>
          <a:chOff x="0" y="0"/>
          <a:chExt cx="0" cy="0"/>
        </a:xfrm>
      </p:grpSpPr>
      <p:sp>
        <p:nvSpPr>
          <p:cNvPr id="4052" name="Google Shape;4052;p35"/>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5"/>
          <p:cNvSpPr/>
          <p:nvPr/>
        </p:nvSpPr>
        <p:spPr>
          <a:xfrm rot="295541">
            <a:off x="3258520" y="3059218"/>
            <a:ext cx="3157340" cy="2627275"/>
          </a:xfrm>
          <a:custGeom>
            <a:avLst/>
            <a:gdLst/>
            <a:ahLst/>
            <a:cxnLst/>
            <a:rect l="l" t="t" r="r" b="b"/>
            <a:pathLst>
              <a:path w="23401" h="19472" extrusionOk="0">
                <a:moveTo>
                  <a:pt x="11947" y="0"/>
                </a:moveTo>
                <a:cubicBezTo>
                  <a:pt x="11726" y="0"/>
                  <a:pt x="11502" y="49"/>
                  <a:pt x="11302" y="141"/>
                </a:cubicBezTo>
                <a:cubicBezTo>
                  <a:pt x="10816" y="364"/>
                  <a:pt x="10454" y="791"/>
                  <a:pt x="10172" y="1245"/>
                </a:cubicBezTo>
                <a:cubicBezTo>
                  <a:pt x="9332" y="2612"/>
                  <a:pt x="9131" y="4272"/>
                  <a:pt x="9061" y="5877"/>
                </a:cubicBezTo>
                <a:cubicBezTo>
                  <a:pt x="9048" y="6183"/>
                  <a:pt x="9025" y="6524"/>
                  <a:pt x="8796" y="6727"/>
                </a:cubicBezTo>
                <a:cubicBezTo>
                  <a:pt x="8675" y="6839"/>
                  <a:pt x="8528" y="6885"/>
                  <a:pt x="8372" y="6885"/>
                </a:cubicBezTo>
                <a:cubicBezTo>
                  <a:pt x="8072" y="6885"/>
                  <a:pt x="7739" y="6715"/>
                  <a:pt x="7494" y="6515"/>
                </a:cubicBezTo>
                <a:cubicBezTo>
                  <a:pt x="6724" y="5890"/>
                  <a:pt x="6171" y="5026"/>
                  <a:pt x="5404" y="4392"/>
                </a:cubicBezTo>
                <a:cubicBezTo>
                  <a:pt x="4900" y="3975"/>
                  <a:pt x="4231" y="3675"/>
                  <a:pt x="3597" y="3675"/>
                </a:cubicBezTo>
                <a:cubicBezTo>
                  <a:pt x="3265" y="3675"/>
                  <a:pt x="2943" y="3756"/>
                  <a:pt x="2659" y="3946"/>
                </a:cubicBezTo>
                <a:cubicBezTo>
                  <a:pt x="1808" y="4518"/>
                  <a:pt x="1733" y="5745"/>
                  <a:pt x="1947" y="6750"/>
                </a:cubicBezTo>
                <a:cubicBezTo>
                  <a:pt x="2204" y="7927"/>
                  <a:pt x="2740" y="9026"/>
                  <a:pt x="3340" y="10072"/>
                </a:cubicBezTo>
                <a:cubicBezTo>
                  <a:pt x="3487" y="10326"/>
                  <a:pt x="3635" y="10588"/>
                  <a:pt x="3683" y="10879"/>
                </a:cubicBezTo>
                <a:cubicBezTo>
                  <a:pt x="3727" y="11169"/>
                  <a:pt x="3633" y="11504"/>
                  <a:pt x="3381" y="11651"/>
                </a:cubicBezTo>
                <a:cubicBezTo>
                  <a:pt x="3262" y="11725"/>
                  <a:pt x="3119" y="11748"/>
                  <a:pt x="2975" y="11748"/>
                </a:cubicBezTo>
                <a:cubicBezTo>
                  <a:pt x="2935" y="11748"/>
                  <a:pt x="2894" y="11747"/>
                  <a:pt x="2854" y="11743"/>
                </a:cubicBezTo>
                <a:cubicBezTo>
                  <a:pt x="2352" y="11702"/>
                  <a:pt x="1886" y="11467"/>
                  <a:pt x="1390" y="11392"/>
                </a:cubicBezTo>
                <a:cubicBezTo>
                  <a:pt x="1302" y="11377"/>
                  <a:pt x="1210" y="11370"/>
                  <a:pt x="1118" y="11370"/>
                </a:cubicBezTo>
                <a:cubicBezTo>
                  <a:pt x="694" y="11370"/>
                  <a:pt x="257" y="11530"/>
                  <a:pt x="89" y="11908"/>
                </a:cubicBezTo>
                <a:cubicBezTo>
                  <a:pt x="0" y="12112"/>
                  <a:pt x="3" y="12346"/>
                  <a:pt x="17" y="12569"/>
                </a:cubicBezTo>
                <a:cubicBezTo>
                  <a:pt x="142" y="14823"/>
                  <a:pt x="982" y="17008"/>
                  <a:pt x="2310" y="18818"/>
                </a:cubicBezTo>
                <a:cubicBezTo>
                  <a:pt x="2635" y="19261"/>
                  <a:pt x="4127" y="19472"/>
                  <a:pt x="6161" y="19472"/>
                </a:cubicBezTo>
                <a:cubicBezTo>
                  <a:pt x="11446" y="19472"/>
                  <a:pt x="20387" y="18047"/>
                  <a:pt x="21973" y="15563"/>
                </a:cubicBezTo>
                <a:cubicBezTo>
                  <a:pt x="22768" y="14310"/>
                  <a:pt x="23401" y="12887"/>
                  <a:pt x="23354" y="11406"/>
                </a:cubicBezTo>
                <a:cubicBezTo>
                  <a:pt x="23328" y="10683"/>
                  <a:pt x="23061" y="9871"/>
                  <a:pt x="22386" y="9612"/>
                </a:cubicBezTo>
                <a:cubicBezTo>
                  <a:pt x="22231" y="9552"/>
                  <a:pt x="22072" y="9527"/>
                  <a:pt x="21910" y="9527"/>
                </a:cubicBezTo>
                <a:cubicBezTo>
                  <a:pt x="21496" y="9527"/>
                  <a:pt x="21064" y="9686"/>
                  <a:pt x="20653" y="9805"/>
                </a:cubicBezTo>
                <a:cubicBezTo>
                  <a:pt x="20416" y="9874"/>
                  <a:pt x="20153" y="9923"/>
                  <a:pt x="19900" y="9923"/>
                </a:cubicBezTo>
                <a:cubicBezTo>
                  <a:pt x="19546" y="9923"/>
                  <a:pt x="19211" y="9827"/>
                  <a:pt x="18993" y="9559"/>
                </a:cubicBezTo>
                <a:cubicBezTo>
                  <a:pt x="18714" y="9219"/>
                  <a:pt x="18742" y="8722"/>
                  <a:pt x="18806" y="8284"/>
                </a:cubicBezTo>
                <a:cubicBezTo>
                  <a:pt x="18937" y="7363"/>
                  <a:pt x="19169" y="6457"/>
                  <a:pt x="19492" y="5581"/>
                </a:cubicBezTo>
                <a:cubicBezTo>
                  <a:pt x="19671" y="5101"/>
                  <a:pt x="19880" y="4621"/>
                  <a:pt x="19917" y="4111"/>
                </a:cubicBezTo>
                <a:cubicBezTo>
                  <a:pt x="19958" y="3597"/>
                  <a:pt x="19794" y="3037"/>
                  <a:pt x="19367" y="2749"/>
                </a:cubicBezTo>
                <a:cubicBezTo>
                  <a:pt x="19174" y="2619"/>
                  <a:pt x="18956" y="2563"/>
                  <a:pt x="18730" y="2563"/>
                </a:cubicBezTo>
                <a:cubicBezTo>
                  <a:pt x="18283" y="2563"/>
                  <a:pt x="17809" y="2782"/>
                  <a:pt x="17453" y="3073"/>
                </a:cubicBezTo>
                <a:cubicBezTo>
                  <a:pt x="16912" y="3514"/>
                  <a:pt x="16505" y="4105"/>
                  <a:pt x="15919" y="4479"/>
                </a:cubicBezTo>
                <a:cubicBezTo>
                  <a:pt x="15717" y="4610"/>
                  <a:pt x="15486" y="4712"/>
                  <a:pt x="15247" y="4712"/>
                </a:cubicBezTo>
                <a:cubicBezTo>
                  <a:pt x="15211" y="4712"/>
                  <a:pt x="15176" y="4709"/>
                  <a:pt x="15140" y="4705"/>
                </a:cubicBezTo>
                <a:cubicBezTo>
                  <a:pt x="14580" y="4632"/>
                  <a:pt x="14290" y="4016"/>
                  <a:pt x="14097" y="3483"/>
                </a:cubicBezTo>
                <a:cubicBezTo>
                  <a:pt x="13826" y="2718"/>
                  <a:pt x="13553" y="1957"/>
                  <a:pt x="13282" y="1198"/>
                </a:cubicBezTo>
                <a:cubicBezTo>
                  <a:pt x="13171" y="880"/>
                  <a:pt x="13048" y="554"/>
                  <a:pt x="12805" y="319"/>
                </a:cubicBezTo>
                <a:cubicBezTo>
                  <a:pt x="12575" y="101"/>
                  <a:pt x="12264" y="0"/>
                  <a:pt x="11947" y="0"/>
                </a:cubicBezTo>
                <a:close/>
              </a:path>
            </a:pathLst>
          </a:custGeom>
          <a:solidFill>
            <a:srgbClr val="EF9F9C">
              <a:alpha val="4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4" name="Google Shape;4054;p35"/>
          <p:cNvGrpSpPr/>
          <p:nvPr/>
        </p:nvGrpSpPr>
        <p:grpSpPr>
          <a:xfrm>
            <a:off x="422007" y="539997"/>
            <a:ext cx="8254150" cy="4200938"/>
            <a:chOff x="422007" y="539997"/>
            <a:chExt cx="8254150" cy="4200938"/>
          </a:xfrm>
        </p:grpSpPr>
        <p:grpSp>
          <p:nvGrpSpPr>
            <p:cNvPr id="4055" name="Google Shape;4055;p35"/>
            <p:cNvGrpSpPr/>
            <p:nvPr/>
          </p:nvGrpSpPr>
          <p:grpSpPr>
            <a:xfrm>
              <a:off x="7716546" y="664754"/>
              <a:ext cx="564135" cy="256951"/>
              <a:chOff x="700250" y="1477300"/>
              <a:chExt cx="309675" cy="141050"/>
            </a:xfrm>
          </p:grpSpPr>
          <p:sp>
            <p:nvSpPr>
              <p:cNvPr id="4056" name="Google Shape;4056;p3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0" name="Google Shape;4060;p35"/>
            <p:cNvGrpSpPr/>
            <p:nvPr/>
          </p:nvGrpSpPr>
          <p:grpSpPr>
            <a:xfrm>
              <a:off x="7388928" y="3955060"/>
              <a:ext cx="139138" cy="127771"/>
              <a:chOff x="585175" y="1520600"/>
              <a:chExt cx="54425" cy="49975"/>
            </a:xfrm>
          </p:grpSpPr>
          <p:sp>
            <p:nvSpPr>
              <p:cNvPr id="4061" name="Google Shape;4061;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6" name="Google Shape;4066;p35"/>
            <p:cNvSpPr/>
            <p:nvPr/>
          </p:nvSpPr>
          <p:spPr>
            <a:xfrm>
              <a:off x="8179894" y="182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7" name="Google Shape;4067;p35"/>
            <p:cNvGrpSpPr/>
            <p:nvPr/>
          </p:nvGrpSpPr>
          <p:grpSpPr>
            <a:xfrm>
              <a:off x="863321" y="4221804"/>
              <a:ext cx="564135" cy="256951"/>
              <a:chOff x="700250" y="1477300"/>
              <a:chExt cx="309675" cy="141050"/>
            </a:xfrm>
          </p:grpSpPr>
          <p:sp>
            <p:nvSpPr>
              <p:cNvPr id="4068" name="Google Shape;4068;p3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2" name="Google Shape;4072;p35"/>
            <p:cNvGrpSpPr/>
            <p:nvPr/>
          </p:nvGrpSpPr>
          <p:grpSpPr>
            <a:xfrm>
              <a:off x="7716546" y="4221804"/>
              <a:ext cx="564135" cy="256951"/>
              <a:chOff x="700250" y="1477300"/>
              <a:chExt cx="309675" cy="141050"/>
            </a:xfrm>
          </p:grpSpPr>
          <p:sp>
            <p:nvSpPr>
              <p:cNvPr id="4073" name="Google Shape;4073;p3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7" name="Google Shape;4077;p35"/>
            <p:cNvGrpSpPr/>
            <p:nvPr/>
          </p:nvGrpSpPr>
          <p:grpSpPr>
            <a:xfrm>
              <a:off x="8141528" y="2964697"/>
              <a:ext cx="139138" cy="127771"/>
              <a:chOff x="585175" y="1520600"/>
              <a:chExt cx="54425" cy="49975"/>
            </a:xfrm>
          </p:grpSpPr>
          <p:sp>
            <p:nvSpPr>
              <p:cNvPr id="4078" name="Google Shape;4078;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3" name="Google Shape;4083;p35"/>
            <p:cNvGrpSpPr/>
            <p:nvPr/>
          </p:nvGrpSpPr>
          <p:grpSpPr>
            <a:xfrm>
              <a:off x="6525253" y="2188372"/>
              <a:ext cx="139138" cy="127771"/>
              <a:chOff x="585175" y="1520600"/>
              <a:chExt cx="54425" cy="49975"/>
            </a:xfrm>
          </p:grpSpPr>
          <p:sp>
            <p:nvSpPr>
              <p:cNvPr id="4084" name="Google Shape;4084;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9" name="Google Shape;4089;p35"/>
            <p:cNvGrpSpPr/>
            <p:nvPr/>
          </p:nvGrpSpPr>
          <p:grpSpPr>
            <a:xfrm>
              <a:off x="7040653" y="1278422"/>
              <a:ext cx="139138" cy="127771"/>
              <a:chOff x="585175" y="1520600"/>
              <a:chExt cx="54425" cy="49975"/>
            </a:xfrm>
          </p:grpSpPr>
          <p:sp>
            <p:nvSpPr>
              <p:cNvPr id="4090" name="Google Shape;4090;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5" name="Google Shape;4095;p35"/>
            <p:cNvGrpSpPr/>
            <p:nvPr/>
          </p:nvGrpSpPr>
          <p:grpSpPr>
            <a:xfrm>
              <a:off x="1033728" y="2571747"/>
              <a:ext cx="139138" cy="127771"/>
              <a:chOff x="585175" y="1520600"/>
              <a:chExt cx="54425" cy="49975"/>
            </a:xfrm>
          </p:grpSpPr>
          <p:sp>
            <p:nvSpPr>
              <p:cNvPr id="4096" name="Google Shape;4096;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1" name="Google Shape;4101;p35"/>
            <p:cNvGrpSpPr/>
            <p:nvPr/>
          </p:nvGrpSpPr>
          <p:grpSpPr>
            <a:xfrm>
              <a:off x="1689128" y="3373522"/>
              <a:ext cx="139138" cy="127771"/>
              <a:chOff x="585175" y="1520600"/>
              <a:chExt cx="54425" cy="49975"/>
            </a:xfrm>
          </p:grpSpPr>
          <p:sp>
            <p:nvSpPr>
              <p:cNvPr id="4102" name="Google Shape;4102;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7" name="Google Shape;4107;p35"/>
            <p:cNvGrpSpPr/>
            <p:nvPr/>
          </p:nvGrpSpPr>
          <p:grpSpPr>
            <a:xfrm>
              <a:off x="580853" y="3647147"/>
              <a:ext cx="139138" cy="127771"/>
              <a:chOff x="585175" y="1520600"/>
              <a:chExt cx="54425" cy="49975"/>
            </a:xfrm>
          </p:grpSpPr>
          <p:sp>
            <p:nvSpPr>
              <p:cNvPr id="4108" name="Google Shape;4108;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3" name="Google Shape;4113;p35"/>
            <p:cNvGrpSpPr/>
            <p:nvPr/>
          </p:nvGrpSpPr>
          <p:grpSpPr>
            <a:xfrm>
              <a:off x="1427453" y="539997"/>
              <a:ext cx="139138" cy="127771"/>
              <a:chOff x="585175" y="1520600"/>
              <a:chExt cx="54425" cy="49975"/>
            </a:xfrm>
          </p:grpSpPr>
          <p:sp>
            <p:nvSpPr>
              <p:cNvPr id="4114" name="Google Shape;4114;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9" name="Google Shape;4119;p35"/>
            <p:cNvGrpSpPr/>
            <p:nvPr/>
          </p:nvGrpSpPr>
          <p:grpSpPr>
            <a:xfrm>
              <a:off x="3177328" y="2005347"/>
              <a:ext cx="139138" cy="127771"/>
              <a:chOff x="585175" y="1520600"/>
              <a:chExt cx="54425" cy="49975"/>
            </a:xfrm>
          </p:grpSpPr>
          <p:sp>
            <p:nvSpPr>
              <p:cNvPr id="4120" name="Google Shape;4120;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5" name="Google Shape;4125;p35"/>
            <p:cNvGrpSpPr/>
            <p:nvPr/>
          </p:nvGrpSpPr>
          <p:grpSpPr>
            <a:xfrm>
              <a:off x="5092678" y="703222"/>
              <a:ext cx="139138" cy="127771"/>
              <a:chOff x="585175" y="1520600"/>
              <a:chExt cx="54425" cy="49975"/>
            </a:xfrm>
          </p:grpSpPr>
          <p:sp>
            <p:nvSpPr>
              <p:cNvPr id="4126" name="Google Shape;4126;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1" name="Google Shape;4131;p35"/>
            <p:cNvGrpSpPr/>
            <p:nvPr/>
          </p:nvGrpSpPr>
          <p:grpSpPr>
            <a:xfrm>
              <a:off x="4502428" y="2188372"/>
              <a:ext cx="139138" cy="127771"/>
              <a:chOff x="585175" y="1520600"/>
              <a:chExt cx="54425" cy="49975"/>
            </a:xfrm>
          </p:grpSpPr>
          <p:sp>
            <p:nvSpPr>
              <p:cNvPr id="4132" name="Google Shape;4132;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7" name="Google Shape;4137;p35"/>
            <p:cNvGrpSpPr/>
            <p:nvPr/>
          </p:nvGrpSpPr>
          <p:grpSpPr>
            <a:xfrm>
              <a:off x="8354428" y="2005347"/>
              <a:ext cx="139138" cy="127771"/>
              <a:chOff x="585175" y="1520600"/>
              <a:chExt cx="54425" cy="49975"/>
            </a:xfrm>
          </p:grpSpPr>
          <p:sp>
            <p:nvSpPr>
              <p:cNvPr id="4138" name="Google Shape;4138;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3" name="Google Shape;4143;p35"/>
            <p:cNvSpPr/>
            <p:nvPr/>
          </p:nvSpPr>
          <p:spPr>
            <a:xfrm>
              <a:off x="7257219" y="20986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5"/>
            <p:cNvSpPr/>
            <p:nvPr/>
          </p:nvSpPr>
          <p:spPr>
            <a:xfrm>
              <a:off x="7465669" y="1406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5"/>
            <p:cNvSpPr/>
            <p:nvPr/>
          </p:nvSpPr>
          <p:spPr>
            <a:xfrm>
              <a:off x="6835719" y="831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5"/>
            <p:cNvSpPr/>
            <p:nvPr/>
          </p:nvSpPr>
          <p:spPr>
            <a:xfrm>
              <a:off x="7117394" y="5726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5"/>
            <p:cNvSpPr/>
            <p:nvPr/>
          </p:nvSpPr>
          <p:spPr>
            <a:xfrm>
              <a:off x="6773319" y="1828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5"/>
            <p:cNvSpPr/>
            <p:nvPr/>
          </p:nvSpPr>
          <p:spPr>
            <a:xfrm>
              <a:off x="5367044" y="6350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5"/>
            <p:cNvSpPr/>
            <p:nvPr/>
          </p:nvSpPr>
          <p:spPr>
            <a:xfrm>
              <a:off x="4762519" y="18907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5"/>
            <p:cNvSpPr/>
            <p:nvPr/>
          </p:nvSpPr>
          <p:spPr>
            <a:xfrm>
              <a:off x="4443632" y="1534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5"/>
            <p:cNvSpPr/>
            <p:nvPr/>
          </p:nvSpPr>
          <p:spPr>
            <a:xfrm>
              <a:off x="3731694" y="1723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5"/>
            <p:cNvSpPr/>
            <p:nvPr/>
          </p:nvSpPr>
          <p:spPr>
            <a:xfrm>
              <a:off x="3451719" y="21883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5"/>
            <p:cNvSpPr/>
            <p:nvPr/>
          </p:nvSpPr>
          <p:spPr>
            <a:xfrm>
              <a:off x="2815394" y="2038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5"/>
            <p:cNvSpPr/>
            <p:nvPr/>
          </p:nvSpPr>
          <p:spPr>
            <a:xfrm>
              <a:off x="1114182" y="635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5"/>
            <p:cNvSpPr/>
            <p:nvPr/>
          </p:nvSpPr>
          <p:spPr>
            <a:xfrm>
              <a:off x="1365057" y="24135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5"/>
            <p:cNvSpPr/>
            <p:nvPr/>
          </p:nvSpPr>
          <p:spPr>
            <a:xfrm>
              <a:off x="1465832" y="31879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5"/>
            <p:cNvSpPr/>
            <p:nvPr/>
          </p:nvSpPr>
          <p:spPr>
            <a:xfrm>
              <a:off x="940082" y="30443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5"/>
            <p:cNvSpPr/>
            <p:nvPr/>
          </p:nvSpPr>
          <p:spPr>
            <a:xfrm>
              <a:off x="1072107" y="3865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5"/>
            <p:cNvSpPr/>
            <p:nvPr/>
          </p:nvSpPr>
          <p:spPr>
            <a:xfrm>
              <a:off x="1828282" y="43190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5"/>
            <p:cNvSpPr/>
            <p:nvPr/>
          </p:nvSpPr>
          <p:spPr>
            <a:xfrm>
              <a:off x="422007" y="2798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5"/>
            <p:cNvSpPr/>
            <p:nvPr/>
          </p:nvSpPr>
          <p:spPr>
            <a:xfrm>
              <a:off x="1993732" y="22507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5"/>
            <p:cNvSpPr/>
            <p:nvPr/>
          </p:nvSpPr>
          <p:spPr>
            <a:xfrm>
              <a:off x="7716557" y="36798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5"/>
            <p:cNvSpPr/>
            <p:nvPr/>
          </p:nvSpPr>
          <p:spPr>
            <a:xfrm>
              <a:off x="7563832" y="29353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5"/>
            <p:cNvSpPr/>
            <p:nvPr/>
          </p:nvSpPr>
          <p:spPr>
            <a:xfrm>
              <a:off x="8613757" y="35013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5"/>
            <p:cNvSpPr/>
            <p:nvPr/>
          </p:nvSpPr>
          <p:spPr>
            <a:xfrm>
              <a:off x="8047432" y="2413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5"/>
            <p:cNvSpPr/>
            <p:nvPr/>
          </p:nvSpPr>
          <p:spPr>
            <a:xfrm>
              <a:off x="8551357" y="11409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5"/>
            <p:cNvSpPr/>
            <p:nvPr/>
          </p:nvSpPr>
          <p:spPr>
            <a:xfrm>
              <a:off x="7257232" y="46785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4">
  <p:cSld name="SECTION_HEADER_1_1_1_1_1">
    <p:bg>
      <p:bgPr>
        <a:solidFill>
          <a:schemeClr val="accent3"/>
        </a:solidFill>
        <a:effectLst/>
      </p:bgPr>
    </p:bg>
    <p:spTree>
      <p:nvGrpSpPr>
        <p:cNvPr id="1" name="Shape 4168"/>
        <p:cNvGrpSpPr/>
        <p:nvPr/>
      </p:nvGrpSpPr>
      <p:grpSpPr>
        <a:xfrm>
          <a:off x="0" y="0"/>
          <a:ext cx="0" cy="0"/>
          <a:chOff x="0" y="0"/>
          <a:chExt cx="0" cy="0"/>
        </a:xfrm>
      </p:grpSpPr>
      <p:sp>
        <p:nvSpPr>
          <p:cNvPr id="4169" name="Google Shape;4169;p36"/>
          <p:cNvSpPr/>
          <p:nvPr/>
        </p:nvSpPr>
        <p:spPr>
          <a:xfrm>
            <a:off x="235425" y="258425"/>
            <a:ext cx="8673145" cy="4626692"/>
          </a:xfrm>
          <a:custGeom>
            <a:avLst/>
            <a:gdLst/>
            <a:ahLst/>
            <a:cxnLst/>
            <a:rect l="l" t="t" r="r" b="b"/>
            <a:pathLst>
              <a:path w="65743" h="31774" fill="none" extrusionOk="0">
                <a:moveTo>
                  <a:pt x="1" y="8317"/>
                </a:moveTo>
                <a:lnTo>
                  <a:pt x="1" y="3533"/>
                </a:lnTo>
                <a:lnTo>
                  <a:pt x="2280" y="3533"/>
                </a:lnTo>
                <a:lnTo>
                  <a:pt x="2280" y="1295"/>
                </a:lnTo>
                <a:lnTo>
                  <a:pt x="1064" y="1"/>
                </a:lnTo>
                <a:lnTo>
                  <a:pt x="1" y="1211"/>
                </a:lnTo>
                <a:lnTo>
                  <a:pt x="1100" y="2391"/>
                </a:lnTo>
                <a:lnTo>
                  <a:pt x="3424" y="2391"/>
                </a:lnTo>
                <a:lnTo>
                  <a:pt x="3424" y="1"/>
                </a:lnTo>
                <a:lnTo>
                  <a:pt x="7622" y="1"/>
                </a:lnTo>
                <a:lnTo>
                  <a:pt x="58123" y="1"/>
                </a:lnTo>
                <a:lnTo>
                  <a:pt x="62322" y="1"/>
                </a:lnTo>
                <a:lnTo>
                  <a:pt x="62322" y="2391"/>
                </a:lnTo>
                <a:lnTo>
                  <a:pt x="64604" y="2391"/>
                </a:lnTo>
                <a:lnTo>
                  <a:pt x="65742" y="1175"/>
                </a:lnTo>
                <a:lnTo>
                  <a:pt x="64570" y="1"/>
                </a:lnTo>
                <a:lnTo>
                  <a:pt x="63460" y="1192"/>
                </a:lnTo>
                <a:lnTo>
                  <a:pt x="63460" y="3533"/>
                </a:lnTo>
                <a:lnTo>
                  <a:pt x="65742" y="3533"/>
                </a:lnTo>
                <a:lnTo>
                  <a:pt x="65742" y="8317"/>
                </a:lnTo>
                <a:lnTo>
                  <a:pt x="65742" y="23454"/>
                </a:lnTo>
                <a:lnTo>
                  <a:pt x="65742" y="28239"/>
                </a:lnTo>
                <a:lnTo>
                  <a:pt x="63460" y="28239"/>
                </a:lnTo>
                <a:lnTo>
                  <a:pt x="63460" y="30605"/>
                </a:lnTo>
                <a:lnTo>
                  <a:pt x="64559" y="31773"/>
                </a:lnTo>
                <a:lnTo>
                  <a:pt x="65742" y="30593"/>
                </a:lnTo>
                <a:lnTo>
                  <a:pt x="64559" y="29380"/>
                </a:lnTo>
                <a:lnTo>
                  <a:pt x="62322" y="29380"/>
                </a:lnTo>
                <a:lnTo>
                  <a:pt x="62322" y="31773"/>
                </a:lnTo>
                <a:lnTo>
                  <a:pt x="58123" y="31773"/>
                </a:lnTo>
                <a:lnTo>
                  <a:pt x="7622" y="31773"/>
                </a:lnTo>
                <a:lnTo>
                  <a:pt x="3424" y="31773"/>
                </a:lnTo>
                <a:lnTo>
                  <a:pt x="3424" y="29380"/>
                </a:lnTo>
                <a:lnTo>
                  <a:pt x="1108" y="29380"/>
                </a:lnTo>
                <a:lnTo>
                  <a:pt x="1" y="30616"/>
                </a:lnTo>
                <a:lnTo>
                  <a:pt x="1198" y="31773"/>
                </a:lnTo>
                <a:lnTo>
                  <a:pt x="2280" y="30552"/>
                </a:lnTo>
                <a:lnTo>
                  <a:pt x="2280" y="28239"/>
                </a:lnTo>
                <a:lnTo>
                  <a:pt x="1" y="28239"/>
                </a:lnTo>
                <a:lnTo>
                  <a:pt x="1" y="23454"/>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0" name="Google Shape;4170;p36"/>
          <p:cNvGrpSpPr/>
          <p:nvPr/>
        </p:nvGrpSpPr>
        <p:grpSpPr>
          <a:xfrm>
            <a:off x="389382" y="539998"/>
            <a:ext cx="8326438" cy="4191270"/>
            <a:chOff x="389382" y="539998"/>
            <a:chExt cx="8326438" cy="4191270"/>
          </a:xfrm>
        </p:grpSpPr>
        <p:grpSp>
          <p:nvGrpSpPr>
            <p:cNvPr id="4171" name="Google Shape;4171;p36"/>
            <p:cNvGrpSpPr/>
            <p:nvPr/>
          </p:nvGrpSpPr>
          <p:grpSpPr>
            <a:xfrm>
              <a:off x="7689146" y="3109242"/>
              <a:ext cx="564135" cy="256951"/>
              <a:chOff x="700250" y="1477300"/>
              <a:chExt cx="309675" cy="141050"/>
            </a:xfrm>
          </p:grpSpPr>
          <p:sp>
            <p:nvSpPr>
              <p:cNvPr id="4172" name="Google Shape;4172;p36"/>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6"/>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6"/>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6"/>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6" name="Google Shape;4176;p36"/>
            <p:cNvGrpSpPr/>
            <p:nvPr/>
          </p:nvGrpSpPr>
          <p:grpSpPr>
            <a:xfrm>
              <a:off x="7660578" y="3677535"/>
              <a:ext cx="139138" cy="127771"/>
              <a:chOff x="585175" y="1520600"/>
              <a:chExt cx="54425" cy="49975"/>
            </a:xfrm>
          </p:grpSpPr>
          <p:sp>
            <p:nvSpPr>
              <p:cNvPr id="4177" name="Google Shape;4177;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2" name="Google Shape;4182;p36"/>
            <p:cNvSpPr/>
            <p:nvPr/>
          </p:nvSpPr>
          <p:spPr>
            <a:xfrm>
              <a:off x="7286744" y="35854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3" name="Google Shape;4183;p36"/>
            <p:cNvGrpSpPr/>
            <p:nvPr/>
          </p:nvGrpSpPr>
          <p:grpSpPr>
            <a:xfrm>
              <a:off x="861371" y="4114642"/>
              <a:ext cx="564135" cy="256951"/>
              <a:chOff x="700250" y="1477300"/>
              <a:chExt cx="309675" cy="141050"/>
            </a:xfrm>
          </p:grpSpPr>
          <p:sp>
            <p:nvSpPr>
              <p:cNvPr id="4184" name="Google Shape;4184;p36"/>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6"/>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6"/>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6"/>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8" name="Google Shape;4188;p36"/>
            <p:cNvGrpSpPr/>
            <p:nvPr/>
          </p:nvGrpSpPr>
          <p:grpSpPr>
            <a:xfrm>
              <a:off x="8201453" y="2392585"/>
              <a:ext cx="139138" cy="127771"/>
              <a:chOff x="585175" y="1520600"/>
              <a:chExt cx="54425" cy="49975"/>
            </a:xfrm>
          </p:grpSpPr>
          <p:sp>
            <p:nvSpPr>
              <p:cNvPr id="4189" name="Google Shape;4189;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4" name="Google Shape;4194;p36"/>
            <p:cNvGrpSpPr/>
            <p:nvPr/>
          </p:nvGrpSpPr>
          <p:grpSpPr>
            <a:xfrm>
              <a:off x="7593028" y="827210"/>
              <a:ext cx="139138" cy="127771"/>
              <a:chOff x="585175" y="1520600"/>
              <a:chExt cx="54425" cy="49975"/>
            </a:xfrm>
          </p:grpSpPr>
          <p:sp>
            <p:nvSpPr>
              <p:cNvPr id="4195" name="Google Shape;4195;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0" name="Google Shape;4200;p36"/>
            <p:cNvGrpSpPr/>
            <p:nvPr/>
          </p:nvGrpSpPr>
          <p:grpSpPr>
            <a:xfrm>
              <a:off x="5493153" y="1083760"/>
              <a:ext cx="139138" cy="127771"/>
              <a:chOff x="585175" y="1520600"/>
              <a:chExt cx="54425" cy="49975"/>
            </a:xfrm>
          </p:grpSpPr>
          <p:sp>
            <p:nvSpPr>
              <p:cNvPr id="4201" name="Google Shape;4201;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6" name="Google Shape;4206;p36"/>
            <p:cNvGrpSpPr/>
            <p:nvPr/>
          </p:nvGrpSpPr>
          <p:grpSpPr>
            <a:xfrm>
              <a:off x="3546003" y="584985"/>
              <a:ext cx="139138" cy="127771"/>
              <a:chOff x="585175" y="1520600"/>
              <a:chExt cx="54425" cy="49975"/>
            </a:xfrm>
          </p:grpSpPr>
          <p:sp>
            <p:nvSpPr>
              <p:cNvPr id="4207" name="Google Shape;4207;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2" name="Google Shape;4212;p36"/>
            <p:cNvGrpSpPr/>
            <p:nvPr/>
          </p:nvGrpSpPr>
          <p:grpSpPr>
            <a:xfrm>
              <a:off x="1119928" y="1083760"/>
              <a:ext cx="139138" cy="127771"/>
              <a:chOff x="585175" y="1520600"/>
              <a:chExt cx="54425" cy="49975"/>
            </a:xfrm>
          </p:grpSpPr>
          <p:sp>
            <p:nvSpPr>
              <p:cNvPr id="4213" name="Google Shape;4213;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8" name="Google Shape;4218;p36"/>
            <p:cNvGrpSpPr/>
            <p:nvPr/>
          </p:nvGrpSpPr>
          <p:grpSpPr>
            <a:xfrm>
              <a:off x="451778" y="2273647"/>
              <a:ext cx="139138" cy="127771"/>
              <a:chOff x="585175" y="1520600"/>
              <a:chExt cx="54425" cy="49975"/>
            </a:xfrm>
          </p:grpSpPr>
          <p:sp>
            <p:nvSpPr>
              <p:cNvPr id="4219" name="Google Shape;4219;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4" name="Google Shape;4224;p36"/>
            <p:cNvGrpSpPr/>
            <p:nvPr/>
          </p:nvGrpSpPr>
          <p:grpSpPr>
            <a:xfrm>
              <a:off x="1835978" y="3011772"/>
              <a:ext cx="139138" cy="127771"/>
              <a:chOff x="585175" y="1520600"/>
              <a:chExt cx="54425" cy="49975"/>
            </a:xfrm>
          </p:grpSpPr>
          <p:sp>
            <p:nvSpPr>
              <p:cNvPr id="4225" name="Google Shape;4225;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0" name="Google Shape;4230;p36"/>
            <p:cNvGrpSpPr/>
            <p:nvPr/>
          </p:nvGrpSpPr>
          <p:grpSpPr>
            <a:xfrm>
              <a:off x="1358728" y="3489522"/>
              <a:ext cx="139138" cy="127771"/>
              <a:chOff x="585175" y="1520600"/>
              <a:chExt cx="54425" cy="49975"/>
            </a:xfrm>
          </p:grpSpPr>
          <p:sp>
            <p:nvSpPr>
              <p:cNvPr id="4231" name="Google Shape;4231;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6" name="Google Shape;4236;p36"/>
            <p:cNvGrpSpPr/>
            <p:nvPr/>
          </p:nvGrpSpPr>
          <p:grpSpPr>
            <a:xfrm>
              <a:off x="5493153" y="4603497"/>
              <a:ext cx="139138" cy="127771"/>
              <a:chOff x="585175" y="1520600"/>
              <a:chExt cx="54425" cy="49975"/>
            </a:xfrm>
          </p:grpSpPr>
          <p:sp>
            <p:nvSpPr>
              <p:cNvPr id="4237" name="Google Shape;4237;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2" name="Google Shape;4242;p36"/>
            <p:cNvGrpSpPr/>
            <p:nvPr/>
          </p:nvGrpSpPr>
          <p:grpSpPr>
            <a:xfrm>
              <a:off x="4322328" y="2745422"/>
              <a:ext cx="139138" cy="127771"/>
              <a:chOff x="585175" y="1520600"/>
              <a:chExt cx="54425" cy="49975"/>
            </a:xfrm>
          </p:grpSpPr>
          <p:sp>
            <p:nvSpPr>
              <p:cNvPr id="4243" name="Google Shape;4243;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8" name="Google Shape;4248;p36"/>
            <p:cNvGrpSpPr/>
            <p:nvPr/>
          </p:nvGrpSpPr>
          <p:grpSpPr>
            <a:xfrm>
              <a:off x="5913728" y="2873197"/>
              <a:ext cx="139138" cy="127771"/>
              <a:chOff x="585175" y="1520600"/>
              <a:chExt cx="54425" cy="49975"/>
            </a:xfrm>
          </p:grpSpPr>
          <p:sp>
            <p:nvSpPr>
              <p:cNvPr id="4249" name="Google Shape;4249;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4" name="Google Shape;4254;p36"/>
            <p:cNvSpPr/>
            <p:nvPr/>
          </p:nvSpPr>
          <p:spPr>
            <a:xfrm>
              <a:off x="7631394" y="42119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6"/>
            <p:cNvSpPr/>
            <p:nvPr/>
          </p:nvSpPr>
          <p:spPr>
            <a:xfrm>
              <a:off x="8239819" y="39001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6"/>
            <p:cNvSpPr/>
            <p:nvPr/>
          </p:nvSpPr>
          <p:spPr>
            <a:xfrm>
              <a:off x="8519794" y="2633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6"/>
            <p:cNvSpPr/>
            <p:nvPr/>
          </p:nvSpPr>
          <p:spPr>
            <a:xfrm>
              <a:off x="8653419" y="1908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6"/>
            <p:cNvSpPr/>
            <p:nvPr/>
          </p:nvSpPr>
          <p:spPr>
            <a:xfrm>
              <a:off x="8340594" y="20869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6"/>
            <p:cNvSpPr/>
            <p:nvPr/>
          </p:nvSpPr>
          <p:spPr>
            <a:xfrm>
              <a:off x="8392794" y="13869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6"/>
            <p:cNvSpPr/>
            <p:nvPr/>
          </p:nvSpPr>
          <p:spPr>
            <a:xfrm>
              <a:off x="7940007" y="6176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6"/>
            <p:cNvSpPr/>
            <p:nvPr/>
          </p:nvSpPr>
          <p:spPr>
            <a:xfrm>
              <a:off x="7844557" y="1116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6"/>
            <p:cNvSpPr/>
            <p:nvPr/>
          </p:nvSpPr>
          <p:spPr>
            <a:xfrm>
              <a:off x="5763757" y="712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6"/>
            <p:cNvSpPr/>
            <p:nvPr/>
          </p:nvSpPr>
          <p:spPr>
            <a:xfrm>
              <a:off x="5191057" y="9549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6"/>
            <p:cNvSpPr/>
            <p:nvPr/>
          </p:nvSpPr>
          <p:spPr>
            <a:xfrm>
              <a:off x="5191057" y="539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6"/>
            <p:cNvSpPr/>
            <p:nvPr/>
          </p:nvSpPr>
          <p:spPr>
            <a:xfrm>
              <a:off x="3975682" y="7751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6"/>
            <p:cNvSpPr/>
            <p:nvPr/>
          </p:nvSpPr>
          <p:spPr>
            <a:xfrm>
              <a:off x="2893932" y="8598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6"/>
            <p:cNvSpPr/>
            <p:nvPr/>
          </p:nvSpPr>
          <p:spPr>
            <a:xfrm>
              <a:off x="2626657" y="6503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6"/>
            <p:cNvSpPr/>
            <p:nvPr/>
          </p:nvSpPr>
          <p:spPr>
            <a:xfrm>
              <a:off x="2251232" y="954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6"/>
            <p:cNvSpPr/>
            <p:nvPr/>
          </p:nvSpPr>
          <p:spPr>
            <a:xfrm>
              <a:off x="1425507" y="775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6"/>
            <p:cNvSpPr/>
            <p:nvPr/>
          </p:nvSpPr>
          <p:spPr>
            <a:xfrm>
              <a:off x="590932" y="1083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6"/>
            <p:cNvSpPr/>
            <p:nvPr/>
          </p:nvSpPr>
          <p:spPr>
            <a:xfrm>
              <a:off x="861382" y="1503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6"/>
            <p:cNvSpPr/>
            <p:nvPr/>
          </p:nvSpPr>
          <p:spPr>
            <a:xfrm>
              <a:off x="988632" y="680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6"/>
            <p:cNvSpPr/>
            <p:nvPr/>
          </p:nvSpPr>
          <p:spPr>
            <a:xfrm>
              <a:off x="389382" y="190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6"/>
            <p:cNvSpPr/>
            <p:nvPr/>
          </p:nvSpPr>
          <p:spPr>
            <a:xfrm>
              <a:off x="653332" y="2745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6"/>
            <p:cNvSpPr/>
            <p:nvPr/>
          </p:nvSpPr>
          <p:spPr>
            <a:xfrm>
              <a:off x="1435482" y="2996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6"/>
            <p:cNvSpPr/>
            <p:nvPr/>
          </p:nvSpPr>
          <p:spPr>
            <a:xfrm>
              <a:off x="1021882" y="3454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6"/>
            <p:cNvSpPr/>
            <p:nvPr/>
          </p:nvSpPr>
          <p:spPr>
            <a:xfrm>
              <a:off x="988632" y="29338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6"/>
            <p:cNvSpPr/>
            <p:nvPr/>
          </p:nvSpPr>
          <p:spPr>
            <a:xfrm>
              <a:off x="451782" y="3454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6"/>
            <p:cNvSpPr/>
            <p:nvPr/>
          </p:nvSpPr>
          <p:spPr>
            <a:xfrm>
              <a:off x="1835982" y="4001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6"/>
            <p:cNvSpPr/>
            <p:nvPr/>
          </p:nvSpPr>
          <p:spPr>
            <a:xfrm>
              <a:off x="1106757" y="4636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6"/>
            <p:cNvSpPr/>
            <p:nvPr/>
          </p:nvSpPr>
          <p:spPr>
            <a:xfrm>
              <a:off x="5096532" y="44580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6"/>
            <p:cNvSpPr/>
            <p:nvPr/>
          </p:nvSpPr>
          <p:spPr>
            <a:xfrm>
              <a:off x="4702007" y="26063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6"/>
            <p:cNvSpPr/>
            <p:nvPr/>
          </p:nvSpPr>
          <p:spPr>
            <a:xfrm>
              <a:off x="4509607" y="31395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6"/>
            <p:cNvSpPr/>
            <p:nvPr/>
          </p:nvSpPr>
          <p:spPr>
            <a:xfrm>
              <a:off x="3913282" y="29058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6"/>
            <p:cNvSpPr/>
            <p:nvPr/>
          </p:nvSpPr>
          <p:spPr>
            <a:xfrm>
              <a:off x="5454807" y="28763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6"/>
            <p:cNvSpPr/>
            <p:nvPr/>
          </p:nvSpPr>
          <p:spPr>
            <a:xfrm>
              <a:off x="6466582" y="33037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6"/>
            <p:cNvSpPr/>
            <p:nvPr/>
          </p:nvSpPr>
          <p:spPr>
            <a:xfrm>
              <a:off x="5701357" y="25029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5">
  <p:cSld name="BLANK_1_1_1_2_3">
    <p:spTree>
      <p:nvGrpSpPr>
        <p:cNvPr id="1" name="Shape 4288"/>
        <p:cNvGrpSpPr/>
        <p:nvPr/>
      </p:nvGrpSpPr>
      <p:grpSpPr>
        <a:xfrm>
          <a:off x="0" y="0"/>
          <a:ext cx="0" cy="0"/>
          <a:chOff x="0" y="0"/>
          <a:chExt cx="0" cy="0"/>
        </a:xfrm>
      </p:grpSpPr>
      <p:sp>
        <p:nvSpPr>
          <p:cNvPr id="4289" name="Google Shape;4289;p37"/>
          <p:cNvSpPr/>
          <p:nvPr/>
        </p:nvSpPr>
        <p:spPr>
          <a:xfrm>
            <a:off x="235238" y="258425"/>
            <a:ext cx="8673300" cy="4626600"/>
          </a:xfrm>
          <a:prstGeom prst="rect">
            <a:avLst/>
          </a:pr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0" name="Google Shape;4290;p37"/>
          <p:cNvGrpSpPr/>
          <p:nvPr/>
        </p:nvGrpSpPr>
        <p:grpSpPr>
          <a:xfrm>
            <a:off x="336082" y="418298"/>
            <a:ext cx="8422863" cy="4356995"/>
            <a:chOff x="336082" y="418298"/>
            <a:chExt cx="8422863" cy="4356995"/>
          </a:xfrm>
        </p:grpSpPr>
        <p:grpSp>
          <p:nvGrpSpPr>
            <p:cNvPr id="4291" name="Google Shape;4291;p37"/>
            <p:cNvGrpSpPr/>
            <p:nvPr/>
          </p:nvGrpSpPr>
          <p:grpSpPr>
            <a:xfrm>
              <a:off x="3009028" y="2873585"/>
              <a:ext cx="139138" cy="127771"/>
              <a:chOff x="585175" y="1520600"/>
              <a:chExt cx="54425" cy="49975"/>
            </a:xfrm>
          </p:grpSpPr>
          <p:sp>
            <p:nvSpPr>
              <p:cNvPr id="4292" name="Google Shape;4292;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7" name="Google Shape;4297;p37"/>
            <p:cNvSpPr/>
            <p:nvPr/>
          </p:nvSpPr>
          <p:spPr>
            <a:xfrm>
              <a:off x="3239719" y="30013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8" name="Google Shape;4298;p37"/>
            <p:cNvGrpSpPr/>
            <p:nvPr/>
          </p:nvGrpSpPr>
          <p:grpSpPr>
            <a:xfrm>
              <a:off x="3264653" y="1282785"/>
              <a:ext cx="139138" cy="127771"/>
              <a:chOff x="585175" y="1520600"/>
              <a:chExt cx="54425" cy="49975"/>
            </a:xfrm>
          </p:grpSpPr>
          <p:sp>
            <p:nvSpPr>
              <p:cNvPr id="4299" name="Google Shape;429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4" name="Google Shape;4304;p37"/>
            <p:cNvGrpSpPr/>
            <p:nvPr/>
          </p:nvGrpSpPr>
          <p:grpSpPr>
            <a:xfrm>
              <a:off x="1708478" y="1371885"/>
              <a:ext cx="139138" cy="127771"/>
              <a:chOff x="585175" y="1520600"/>
              <a:chExt cx="54425" cy="49975"/>
            </a:xfrm>
          </p:grpSpPr>
          <p:sp>
            <p:nvSpPr>
              <p:cNvPr id="4305" name="Google Shape;4305;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0" name="Google Shape;4310;p37"/>
            <p:cNvGrpSpPr/>
            <p:nvPr/>
          </p:nvGrpSpPr>
          <p:grpSpPr>
            <a:xfrm>
              <a:off x="461278" y="1327335"/>
              <a:ext cx="139138" cy="127771"/>
              <a:chOff x="585175" y="1520600"/>
              <a:chExt cx="54425" cy="49975"/>
            </a:xfrm>
          </p:grpSpPr>
          <p:sp>
            <p:nvSpPr>
              <p:cNvPr id="4311" name="Google Shape;4311;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6" name="Google Shape;4316;p37"/>
            <p:cNvGrpSpPr/>
            <p:nvPr/>
          </p:nvGrpSpPr>
          <p:grpSpPr>
            <a:xfrm>
              <a:off x="537628" y="2745810"/>
              <a:ext cx="139138" cy="127771"/>
              <a:chOff x="585175" y="1520600"/>
              <a:chExt cx="54425" cy="49975"/>
            </a:xfrm>
          </p:grpSpPr>
          <p:sp>
            <p:nvSpPr>
              <p:cNvPr id="4317" name="Google Shape;4317;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2" name="Google Shape;4322;p37"/>
            <p:cNvGrpSpPr/>
            <p:nvPr/>
          </p:nvGrpSpPr>
          <p:grpSpPr>
            <a:xfrm>
              <a:off x="398478" y="3933472"/>
              <a:ext cx="139138" cy="127771"/>
              <a:chOff x="585175" y="1520600"/>
              <a:chExt cx="54425" cy="49975"/>
            </a:xfrm>
          </p:grpSpPr>
          <p:sp>
            <p:nvSpPr>
              <p:cNvPr id="4323" name="Google Shape;4323;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8" name="Google Shape;4328;p37"/>
            <p:cNvGrpSpPr/>
            <p:nvPr/>
          </p:nvGrpSpPr>
          <p:grpSpPr>
            <a:xfrm>
              <a:off x="1034803" y="4475722"/>
              <a:ext cx="139138" cy="127771"/>
              <a:chOff x="585175" y="1520600"/>
              <a:chExt cx="54425" cy="49975"/>
            </a:xfrm>
          </p:grpSpPr>
          <p:sp>
            <p:nvSpPr>
              <p:cNvPr id="4329" name="Google Shape;432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4" name="Google Shape;4334;p37"/>
            <p:cNvGrpSpPr/>
            <p:nvPr/>
          </p:nvGrpSpPr>
          <p:grpSpPr>
            <a:xfrm>
              <a:off x="2447453" y="4647522"/>
              <a:ext cx="139138" cy="127771"/>
              <a:chOff x="585175" y="1520600"/>
              <a:chExt cx="54425" cy="49975"/>
            </a:xfrm>
          </p:grpSpPr>
          <p:sp>
            <p:nvSpPr>
              <p:cNvPr id="4335" name="Google Shape;4335;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0" name="Google Shape;4340;p37"/>
            <p:cNvGrpSpPr/>
            <p:nvPr/>
          </p:nvGrpSpPr>
          <p:grpSpPr>
            <a:xfrm>
              <a:off x="3993728" y="4392997"/>
              <a:ext cx="139138" cy="127771"/>
              <a:chOff x="585175" y="1520600"/>
              <a:chExt cx="54425" cy="49975"/>
            </a:xfrm>
          </p:grpSpPr>
          <p:sp>
            <p:nvSpPr>
              <p:cNvPr id="4341" name="Google Shape;4341;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6" name="Google Shape;4346;p37"/>
            <p:cNvGrpSpPr/>
            <p:nvPr/>
          </p:nvGrpSpPr>
          <p:grpSpPr>
            <a:xfrm>
              <a:off x="5310903" y="4647522"/>
              <a:ext cx="139138" cy="127771"/>
              <a:chOff x="585175" y="1520600"/>
              <a:chExt cx="54425" cy="49975"/>
            </a:xfrm>
          </p:grpSpPr>
          <p:sp>
            <p:nvSpPr>
              <p:cNvPr id="4347" name="Google Shape;4347;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2" name="Google Shape;4352;p37"/>
            <p:cNvGrpSpPr/>
            <p:nvPr/>
          </p:nvGrpSpPr>
          <p:grpSpPr>
            <a:xfrm>
              <a:off x="6278128" y="4392997"/>
              <a:ext cx="139138" cy="127771"/>
              <a:chOff x="585175" y="1520600"/>
              <a:chExt cx="54425" cy="49975"/>
            </a:xfrm>
          </p:grpSpPr>
          <p:sp>
            <p:nvSpPr>
              <p:cNvPr id="4353" name="Google Shape;4353;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8" name="Google Shape;4358;p37"/>
            <p:cNvGrpSpPr/>
            <p:nvPr/>
          </p:nvGrpSpPr>
          <p:grpSpPr>
            <a:xfrm>
              <a:off x="7671678" y="4539610"/>
              <a:ext cx="139138" cy="127771"/>
              <a:chOff x="585175" y="1520600"/>
              <a:chExt cx="54425" cy="49975"/>
            </a:xfrm>
          </p:grpSpPr>
          <p:sp>
            <p:nvSpPr>
              <p:cNvPr id="4359" name="Google Shape;435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4" name="Google Shape;4364;p37"/>
            <p:cNvGrpSpPr/>
            <p:nvPr/>
          </p:nvGrpSpPr>
          <p:grpSpPr>
            <a:xfrm>
              <a:off x="8619803" y="3203460"/>
              <a:ext cx="139138" cy="127771"/>
              <a:chOff x="585175" y="1520600"/>
              <a:chExt cx="54425" cy="49975"/>
            </a:xfrm>
          </p:grpSpPr>
          <p:sp>
            <p:nvSpPr>
              <p:cNvPr id="4365" name="Google Shape;4365;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0" name="Google Shape;4370;p37"/>
            <p:cNvGrpSpPr/>
            <p:nvPr/>
          </p:nvGrpSpPr>
          <p:grpSpPr>
            <a:xfrm>
              <a:off x="8480653" y="2038985"/>
              <a:ext cx="139138" cy="127771"/>
              <a:chOff x="585175" y="1520600"/>
              <a:chExt cx="54425" cy="49975"/>
            </a:xfrm>
          </p:grpSpPr>
          <p:sp>
            <p:nvSpPr>
              <p:cNvPr id="4371" name="Google Shape;4371;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6" name="Google Shape;4376;p37"/>
            <p:cNvGrpSpPr/>
            <p:nvPr/>
          </p:nvGrpSpPr>
          <p:grpSpPr>
            <a:xfrm>
              <a:off x="8576103" y="1020860"/>
              <a:ext cx="139138" cy="127771"/>
              <a:chOff x="585175" y="1520600"/>
              <a:chExt cx="54425" cy="49975"/>
            </a:xfrm>
          </p:grpSpPr>
          <p:sp>
            <p:nvSpPr>
              <p:cNvPr id="4377" name="Google Shape;4377;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2" name="Google Shape;4382;p37"/>
            <p:cNvGrpSpPr/>
            <p:nvPr/>
          </p:nvGrpSpPr>
          <p:grpSpPr>
            <a:xfrm>
              <a:off x="7671678" y="1174510"/>
              <a:ext cx="139138" cy="127771"/>
              <a:chOff x="585175" y="1520600"/>
              <a:chExt cx="54425" cy="49975"/>
            </a:xfrm>
          </p:grpSpPr>
          <p:sp>
            <p:nvSpPr>
              <p:cNvPr id="4383" name="Google Shape;4383;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8" name="Google Shape;4388;p37"/>
            <p:cNvGrpSpPr/>
            <p:nvPr/>
          </p:nvGrpSpPr>
          <p:grpSpPr>
            <a:xfrm>
              <a:off x="7003553" y="540010"/>
              <a:ext cx="139138" cy="127771"/>
              <a:chOff x="585175" y="1520600"/>
              <a:chExt cx="54425" cy="49975"/>
            </a:xfrm>
          </p:grpSpPr>
          <p:sp>
            <p:nvSpPr>
              <p:cNvPr id="4389" name="Google Shape;438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4" name="Google Shape;4394;p37"/>
            <p:cNvGrpSpPr/>
            <p:nvPr/>
          </p:nvGrpSpPr>
          <p:grpSpPr>
            <a:xfrm>
              <a:off x="6322678" y="1174510"/>
              <a:ext cx="139138" cy="127771"/>
              <a:chOff x="585175" y="1520600"/>
              <a:chExt cx="54425" cy="49975"/>
            </a:xfrm>
          </p:grpSpPr>
          <p:sp>
            <p:nvSpPr>
              <p:cNvPr id="4395" name="Google Shape;4395;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0" name="Google Shape;4400;p37"/>
            <p:cNvGrpSpPr/>
            <p:nvPr/>
          </p:nvGrpSpPr>
          <p:grpSpPr>
            <a:xfrm>
              <a:off x="5450053" y="1410560"/>
              <a:ext cx="139138" cy="127771"/>
              <a:chOff x="585175" y="1520600"/>
              <a:chExt cx="54425" cy="49975"/>
            </a:xfrm>
          </p:grpSpPr>
          <p:sp>
            <p:nvSpPr>
              <p:cNvPr id="4401" name="Google Shape;4401;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6" name="Google Shape;4406;p37"/>
            <p:cNvGrpSpPr/>
            <p:nvPr/>
          </p:nvGrpSpPr>
          <p:grpSpPr>
            <a:xfrm>
              <a:off x="4502416" y="1327410"/>
              <a:ext cx="139138" cy="127771"/>
              <a:chOff x="585175" y="1520600"/>
              <a:chExt cx="54425" cy="49975"/>
            </a:xfrm>
          </p:grpSpPr>
          <p:sp>
            <p:nvSpPr>
              <p:cNvPr id="4407" name="Google Shape;4407;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2" name="Google Shape;4412;p37"/>
            <p:cNvGrpSpPr/>
            <p:nvPr/>
          </p:nvGrpSpPr>
          <p:grpSpPr>
            <a:xfrm>
              <a:off x="5997791" y="2618035"/>
              <a:ext cx="139138" cy="127771"/>
              <a:chOff x="585175" y="1520600"/>
              <a:chExt cx="54425" cy="49975"/>
            </a:xfrm>
          </p:grpSpPr>
          <p:sp>
            <p:nvSpPr>
              <p:cNvPr id="4413" name="Google Shape;4413;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8" name="Google Shape;4418;p37"/>
            <p:cNvGrpSpPr/>
            <p:nvPr/>
          </p:nvGrpSpPr>
          <p:grpSpPr>
            <a:xfrm>
              <a:off x="5752591" y="3146185"/>
              <a:ext cx="139138" cy="127771"/>
              <a:chOff x="585175" y="1520600"/>
              <a:chExt cx="54425" cy="49975"/>
            </a:xfrm>
          </p:grpSpPr>
          <p:sp>
            <p:nvSpPr>
              <p:cNvPr id="4419" name="Google Shape;441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24" name="Google Shape;4424;p37"/>
            <p:cNvSpPr/>
            <p:nvPr/>
          </p:nvSpPr>
          <p:spPr>
            <a:xfrm>
              <a:off x="3085769" y="2473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37"/>
            <p:cNvSpPr/>
            <p:nvPr/>
          </p:nvSpPr>
          <p:spPr>
            <a:xfrm>
              <a:off x="3148169" y="35315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37"/>
            <p:cNvSpPr/>
            <p:nvPr/>
          </p:nvSpPr>
          <p:spPr>
            <a:xfrm>
              <a:off x="2994032" y="14432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37"/>
            <p:cNvSpPr/>
            <p:nvPr/>
          </p:nvSpPr>
          <p:spPr>
            <a:xfrm>
              <a:off x="2485832" y="1207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37"/>
            <p:cNvSpPr/>
            <p:nvPr/>
          </p:nvSpPr>
          <p:spPr>
            <a:xfrm>
              <a:off x="2103632" y="1381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7"/>
            <p:cNvSpPr/>
            <p:nvPr/>
          </p:nvSpPr>
          <p:spPr>
            <a:xfrm>
              <a:off x="1338857" y="12827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37"/>
            <p:cNvSpPr/>
            <p:nvPr/>
          </p:nvSpPr>
          <p:spPr>
            <a:xfrm>
              <a:off x="778882" y="14045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37"/>
            <p:cNvSpPr/>
            <p:nvPr/>
          </p:nvSpPr>
          <p:spPr>
            <a:xfrm>
              <a:off x="436857" y="9909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37"/>
            <p:cNvSpPr/>
            <p:nvPr/>
          </p:nvSpPr>
          <p:spPr>
            <a:xfrm>
              <a:off x="336082" y="17418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37"/>
            <p:cNvSpPr/>
            <p:nvPr/>
          </p:nvSpPr>
          <p:spPr>
            <a:xfrm>
              <a:off x="576007" y="24105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37"/>
            <p:cNvSpPr/>
            <p:nvPr/>
          </p:nvSpPr>
          <p:spPr>
            <a:xfrm>
              <a:off x="374457" y="29389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7"/>
            <p:cNvSpPr/>
            <p:nvPr/>
          </p:nvSpPr>
          <p:spPr>
            <a:xfrm>
              <a:off x="576007" y="3633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37"/>
            <p:cNvSpPr/>
            <p:nvPr/>
          </p:nvSpPr>
          <p:spPr>
            <a:xfrm>
              <a:off x="778882" y="44256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37"/>
            <p:cNvSpPr/>
            <p:nvPr/>
          </p:nvSpPr>
          <p:spPr>
            <a:xfrm>
              <a:off x="1587032" y="44631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37"/>
            <p:cNvSpPr/>
            <p:nvPr/>
          </p:nvSpPr>
          <p:spPr>
            <a:xfrm>
              <a:off x="2166032" y="4680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37"/>
            <p:cNvSpPr/>
            <p:nvPr/>
          </p:nvSpPr>
          <p:spPr>
            <a:xfrm>
              <a:off x="2853257" y="4463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37"/>
            <p:cNvSpPr/>
            <p:nvPr/>
          </p:nvSpPr>
          <p:spPr>
            <a:xfrm>
              <a:off x="3585007" y="45084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37"/>
            <p:cNvSpPr/>
            <p:nvPr/>
          </p:nvSpPr>
          <p:spPr>
            <a:xfrm>
              <a:off x="4208607" y="46475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37"/>
            <p:cNvSpPr/>
            <p:nvPr/>
          </p:nvSpPr>
          <p:spPr>
            <a:xfrm>
              <a:off x="5093082" y="450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37"/>
            <p:cNvSpPr/>
            <p:nvPr/>
          </p:nvSpPr>
          <p:spPr>
            <a:xfrm>
              <a:off x="5582982" y="450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37"/>
            <p:cNvSpPr/>
            <p:nvPr/>
          </p:nvSpPr>
          <p:spPr>
            <a:xfrm>
              <a:off x="6136932" y="46035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37"/>
            <p:cNvSpPr/>
            <p:nvPr/>
          </p:nvSpPr>
          <p:spPr>
            <a:xfrm>
              <a:off x="6855982" y="4393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37"/>
            <p:cNvSpPr/>
            <p:nvPr/>
          </p:nvSpPr>
          <p:spPr>
            <a:xfrm>
              <a:off x="7931357" y="4393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37"/>
            <p:cNvSpPr/>
            <p:nvPr/>
          </p:nvSpPr>
          <p:spPr>
            <a:xfrm>
              <a:off x="7505032" y="45722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37"/>
            <p:cNvSpPr/>
            <p:nvPr/>
          </p:nvSpPr>
          <p:spPr>
            <a:xfrm>
              <a:off x="5882682" y="33823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37"/>
            <p:cNvSpPr/>
            <p:nvPr/>
          </p:nvSpPr>
          <p:spPr>
            <a:xfrm>
              <a:off x="5790969" y="2683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37"/>
            <p:cNvSpPr/>
            <p:nvPr/>
          </p:nvSpPr>
          <p:spPr>
            <a:xfrm>
              <a:off x="5997794" y="22443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37"/>
            <p:cNvSpPr/>
            <p:nvPr/>
          </p:nvSpPr>
          <p:spPr>
            <a:xfrm>
              <a:off x="4820819" y="13812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37"/>
            <p:cNvSpPr/>
            <p:nvPr/>
          </p:nvSpPr>
          <p:spPr>
            <a:xfrm>
              <a:off x="5267194" y="12695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37"/>
            <p:cNvSpPr/>
            <p:nvPr/>
          </p:nvSpPr>
          <p:spPr>
            <a:xfrm>
              <a:off x="6068019" y="13600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37"/>
            <p:cNvSpPr/>
            <p:nvPr/>
          </p:nvSpPr>
          <p:spPr>
            <a:xfrm>
              <a:off x="6706394" y="9909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37"/>
            <p:cNvSpPr/>
            <p:nvPr/>
          </p:nvSpPr>
          <p:spPr>
            <a:xfrm>
              <a:off x="6643994" y="13600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37"/>
            <p:cNvSpPr/>
            <p:nvPr/>
          </p:nvSpPr>
          <p:spPr>
            <a:xfrm>
              <a:off x="7343944" y="780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37"/>
            <p:cNvSpPr/>
            <p:nvPr/>
          </p:nvSpPr>
          <p:spPr>
            <a:xfrm>
              <a:off x="7671669" y="4182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37"/>
            <p:cNvSpPr/>
            <p:nvPr/>
          </p:nvSpPr>
          <p:spPr>
            <a:xfrm>
              <a:off x="7993744" y="11120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37"/>
            <p:cNvSpPr/>
            <p:nvPr/>
          </p:nvSpPr>
          <p:spPr>
            <a:xfrm>
              <a:off x="8248269" y="8260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37"/>
            <p:cNvSpPr/>
            <p:nvPr/>
          </p:nvSpPr>
          <p:spPr>
            <a:xfrm>
              <a:off x="8392794" y="1315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37"/>
            <p:cNvSpPr/>
            <p:nvPr/>
          </p:nvSpPr>
          <p:spPr>
            <a:xfrm>
              <a:off x="8696544" y="1679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37"/>
            <p:cNvSpPr/>
            <p:nvPr/>
          </p:nvSpPr>
          <p:spPr>
            <a:xfrm>
              <a:off x="8519019" y="2473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37"/>
            <p:cNvSpPr/>
            <p:nvPr/>
          </p:nvSpPr>
          <p:spPr>
            <a:xfrm>
              <a:off x="8658169" y="29062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37"/>
            <p:cNvSpPr/>
            <p:nvPr/>
          </p:nvSpPr>
          <p:spPr>
            <a:xfrm>
              <a:off x="8519019" y="38225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1"/>
        <p:cNvGrpSpPr/>
        <p:nvPr/>
      </p:nvGrpSpPr>
      <p:grpSpPr>
        <a:xfrm>
          <a:off x="0" y="0"/>
          <a:ext cx="0" cy="0"/>
          <a:chOff x="0" y="0"/>
          <a:chExt cx="0" cy="0"/>
        </a:xfrm>
      </p:grpSpPr>
      <p:sp>
        <p:nvSpPr>
          <p:cNvPr id="212" name="Google Shape;212;p4"/>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14" name="Google Shape;214;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295275" rtl="0">
              <a:spcBef>
                <a:spcPts val="0"/>
              </a:spcBef>
              <a:spcAft>
                <a:spcPts val="0"/>
              </a:spcAft>
              <a:buSzPts val="1050"/>
              <a:buAutoNum type="arabicPeriod"/>
              <a:defRPr sz="1050"/>
            </a:lvl1pPr>
            <a:lvl2pPr marL="914400" lvl="1" indent="-317500" rtl="0">
              <a:lnSpc>
                <a:spcPct val="115000"/>
              </a:lnSpc>
              <a:spcBef>
                <a:spcPts val="0"/>
              </a:spcBef>
              <a:spcAft>
                <a:spcPts val="0"/>
              </a:spcAft>
              <a:buSzPts val="1400"/>
              <a:buAutoNum type="alphaLcPeriod"/>
              <a:defRPr/>
            </a:lvl2pPr>
            <a:lvl3pPr marL="1371600" lvl="2" indent="-317500" rtl="0">
              <a:lnSpc>
                <a:spcPct val="115000"/>
              </a:lnSpc>
              <a:spcBef>
                <a:spcPts val="1600"/>
              </a:spcBef>
              <a:spcAft>
                <a:spcPts val="0"/>
              </a:spcAft>
              <a:buSzPts val="1400"/>
              <a:buAutoNum type="romanLcPeriod"/>
              <a:defRPr/>
            </a:lvl3pPr>
            <a:lvl4pPr marL="1828800" lvl="3" indent="-317500" rtl="0">
              <a:lnSpc>
                <a:spcPct val="115000"/>
              </a:lnSpc>
              <a:spcBef>
                <a:spcPts val="1600"/>
              </a:spcBef>
              <a:spcAft>
                <a:spcPts val="0"/>
              </a:spcAft>
              <a:buSzPts val="1400"/>
              <a:buAutoNum type="arabicPeriod"/>
              <a:defRPr/>
            </a:lvl4pPr>
            <a:lvl5pPr marL="2286000" lvl="4" indent="-317500" rtl="0">
              <a:lnSpc>
                <a:spcPct val="115000"/>
              </a:lnSpc>
              <a:spcBef>
                <a:spcPts val="1600"/>
              </a:spcBef>
              <a:spcAft>
                <a:spcPts val="0"/>
              </a:spcAft>
              <a:buSzPts val="1400"/>
              <a:buAutoNum type="alphaLcPeriod"/>
              <a:defRPr/>
            </a:lvl5pPr>
            <a:lvl6pPr marL="2743200" lvl="5" indent="-317500" rtl="0">
              <a:lnSpc>
                <a:spcPct val="115000"/>
              </a:lnSpc>
              <a:spcBef>
                <a:spcPts val="1600"/>
              </a:spcBef>
              <a:spcAft>
                <a:spcPts val="0"/>
              </a:spcAft>
              <a:buSzPts val="1400"/>
              <a:buAutoNum type="romanLcPeriod"/>
              <a:defRPr/>
            </a:lvl6pPr>
            <a:lvl7pPr marL="3200400" lvl="6" indent="-317500" rtl="0">
              <a:lnSpc>
                <a:spcPct val="115000"/>
              </a:lnSpc>
              <a:spcBef>
                <a:spcPts val="1600"/>
              </a:spcBef>
              <a:spcAft>
                <a:spcPts val="0"/>
              </a:spcAft>
              <a:buSzPts val="1400"/>
              <a:buAutoNum type="arabicPeriod"/>
              <a:defRPr/>
            </a:lvl7pPr>
            <a:lvl8pPr marL="3657600" lvl="7" indent="-317500" rtl="0">
              <a:lnSpc>
                <a:spcPct val="115000"/>
              </a:lnSpc>
              <a:spcBef>
                <a:spcPts val="1600"/>
              </a:spcBef>
              <a:spcAft>
                <a:spcPts val="0"/>
              </a:spcAft>
              <a:buSzPts val="1400"/>
              <a:buAutoNum type="alphaLcPeriod"/>
              <a:defRPr/>
            </a:lvl8pPr>
            <a:lvl9pPr marL="4114800" lvl="8" indent="-317500" rtl="0">
              <a:lnSpc>
                <a:spcPct val="115000"/>
              </a:lnSpc>
              <a:spcBef>
                <a:spcPts val="1600"/>
              </a:spcBef>
              <a:spcAft>
                <a:spcPts val="1600"/>
              </a:spcAft>
              <a:buSzPts val="1400"/>
              <a:buAutoNum type="romanLcPeriod"/>
              <a:defRPr/>
            </a:lvl9pPr>
          </a:lstStyle>
          <a:p>
            <a:endParaRPr/>
          </a:p>
        </p:txBody>
      </p:sp>
      <p:grpSp>
        <p:nvGrpSpPr>
          <p:cNvPr id="215" name="Google Shape;215;p4"/>
          <p:cNvGrpSpPr/>
          <p:nvPr/>
        </p:nvGrpSpPr>
        <p:grpSpPr>
          <a:xfrm>
            <a:off x="297544" y="728779"/>
            <a:ext cx="8488800" cy="4002489"/>
            <a:chOff x="297544" y="728779"/>
            <a:chExt cx="8488800" cy="4002489"/>
          </a:xfrm>
        </p:grpSpPr>
        <p:grpSp>
          <p:nvGrpSpPr>
            <p:cNvPr id="216" name="Google Shape;216;p4"/>
            <p:cNvGrpSpPr/>
            <p:nvPr/>
          </p:nvGrpSpPr>
          <p:grpSpPr>
            <a:xfrm>
              <a:off x="7859871" y="728779"/>
              <a:ext cx="564135" cy="256951"/>
              <a:chOff x="700250" y="1477300"/>
              <a:chExt cx="309675" cy="141050"/>
            </a:xfrm>
          </p:grpSpPr>
          <p:sp>
            <p:nvSpPr>
              <p:cNvPr id="217" name="Google Shape;217;p4"/>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4"/>
            <p:cNvGrpSpPr/>
            <p:nvPr/>
          </p:nvGrpSpPr>
          <p:grpSpPr>
            <a:xfrm>
              <a:off x="6705178" y="1072997"/>
              <a:ext cx="139138" cy="127771"/>
              <a:chOff x="585175" y="1520600"/>
              <a:chExt cx="54425" cy="49975"/>
            </a:xfrm>
          </p:grpSpPr>
          <p:sp>
            <p:nvSpPr>
              <p:cNvPr id="222" name="Google Shape;222;p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227;p4"/>
            <p:cNvSpPr/>
            <p:nvPr/>
          </p:nvSpPr>
          <p:spPr>
            <a:xfrm>
              <a:off x="7241294" y="12370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 name="Google Shape;228;p4"/>
            <p:cNvGrpSpPr/>
            <p:nvPr/>
          </p:nvGrpSpPr>
          <p:grpSpPr>
            <a:xfrm>
              <a:off x="405553" y="3255572"/>
              <a:ext cx="139138" cy="127771"/>
              <a:chOff x="585175" y="1520600"/>
              <a:chExt cx="54425" cy="49975"/>
            </a:xfrm>
          </p:grpSpPr>
          <p:sp>
            <p:nvSpPr>
              <p:cNvPr id="229" name="Google Shape;229;p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4"/>
            <p:cNvGrpSpPr/>
            <p:nvPr/>
          </p:nvGrpSpPr>
          <p:grpSpPr>
            <a:xfrm>
              <a:off x="7164553" y="4305497"/>
              <a:ext cx="139138" cy="127771"/>
              <a:chOff x="585175" y="1520600"/>
              <a:chExt cx="54425" cy="49975"/>
            </a:xfrm>
          </p:grpSpPr>
          <p:sp>
            <p:nvSpPr>
              <p:cNvPr id="235" name="Google Shape;235;p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4"/>
            <p:cNvGrpSpPr/>
            <p:nvPr/>
          </p:nvGrpSpPr>
          <p:grpSpPr>
            <a:xfrm>
              <a:off x="6070078" y="4603497"/>
              <a:ext cx="139138" cy="127771"/>
              <a:chOff x="585175" y="1520600"/>
              <a:chExt cx="54425" cy="49975"/>
            </a:xfrm>
          </p:grpSpPr>
          <p:sp>
            <p:nvSpPr>
              <p:cNvPr id="241" name="Google Shape;241;p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4"/>
            <p:cNvGrpSpPr/>
            <p:nvPr/>
          </p:nvGrpSpPr>
          <p:grpSpPr>
            <a:xfrm>
              <a:off x="8507203" y="2751797"/>
              <a:ext cx="139138" cy="127771"/>
              <a:chOff x="585175" y="1520600"/>
              <a:chExt cx="54425" cy="49975"/>
            </a:xfrm>
          </p:grpSpPr>
          <p:sp>
            <p:nvSpPr>
              <p:cNvPr id="247" name="Google Shape;247;p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4"/>
            <p:cNvGrpSpPr/>
            <p:nvPr/>
          </p:nvGrpSpPr>
          <p:grpSpPr>
            <a:xfrm>
              <a:off x="508603" y="1141897"/>
              <a:ext cx="139138" cy="127771"/>
              <a:chOff x="585175" y="1520600"/>
              <a:chExt cx="54425" cy="49975"/>
            </a:xfrm>
          </p:grpSpPr>
          <p:sp>
            <p:nvSpPr>
              <p:cNvPr id="253" name="Google Shape;253;p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 name="Google Shape;258;p4"/>
            <p:cNvSpPr/>
            <p:nvPr/>
          </p:nvSpPr>
          <p:spPr>
            <a:xfrm>
              <a:off x="7005844" y="7725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405544" y="1396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546969" y="21597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443919" y="29933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297544" y="38396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546969" y="40814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5771194" y="44332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6375694" y="4338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6891119" y="46659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7673819" y="44332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8444794" y="32242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8583944" y="20406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8723944" y="37772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7553094" y="8883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6313294" y="11745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3"/>
        <p:cNvGrpSpPr/>
        <p:nvPr/>
      </p:nvGrpSpPr>
      <p:grpSpPr>
        <a:xfrm>
          <a:off x="0" y="0"/>
          <a:ext cx="0" cy="0"/>
          <a:chOff x="0" y="0"/>
          <a:chExt cx="0" cy="0"/>
        </a:xfrm>
      </p:grpSpPr>
      <p:sp>
        <p:nvSpPr>
          <p:cNvPr id="274" name="Google Shape;274;p5"/>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txBox="1">
            <a:spLocks noGrp="1"/>
          </p:cNvSpPr>
          <p:nvPr>
            <p:ph type="subTitle" idx="1"/>
          </p:nvPr>
        </p:nvSpPr>
        <p:spPr>
          <a:xfrm>
            <a:off x="1923048" y="1631988"/>
            <a:ext cx="2760300" cy="4872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SzPts val="2000"/>
              <a:buFont typeface="Yeseva One"/>
              <a:buNone/>
              <a:defRPr sz="2000">
                <a:latin typeface="Yeseva One"/>
                <a:ea typeface="Yeseva One"/>
                <a:cs typeface="Yeseva One"/>
                <a:sym typeface="Yeseva One"/>
              </a:defRPr>
            </a:lvl1pPr>
            <a:lvl2pPr lvl="1" algn="ctr">
              <a:lnSpc>
                <a:spcPct val="100000"/>
              </a:lnSpc>
              <a:spcBef>
                <a:spcPts val="1600"/>
              </a:spcBef>
              <a:spcAft>
                <a:spcPts val="0"/>
              </a:spcAft>
              <a:buSzPts val="2000"/>
              <a:buFont typeface="Yeseva One"/>
              <a:buNone/>
              <a:defRPr sz="2000">
                <a:latin typeface="Yeseva One"/>
                <a:ea typeface="Yeseva One"/>
                <a:cs typeface="Yeseva One"/>
                <a:sym typeface="Yeseva One"/>
              </a:defRPr>
            </a:lvl2pPr>
            <a:lvl3pPr lvl="2" algn="ctr">
              <a:lnSpc>
                <a:spcPct val="100000"/>
              </a:lnSpc>
              <a:spcBef>
                <a:spcPts val="1600"/>
              </a:spcBef>
              <a:spcAft>
                <a:spcPts val="0"/>
              </a:spcAft>
              <a:buSzPts val="2000"/>
              <a:buFont typeface="Yeseva One"/>
              <a:buNone/>
              <a:defRPr sz="2000">
                <a:latin typeface="Yeseva One"/>
                <a:ea typeface="Yeseva One"/>
                <a:cs typeface="Yeseva One"/>
                <a:sym typeface="Yeseva One"/>
              </a:defRPr>
            </a:lvl3pPr>
            <a:lvl4pPr lvl="3" algn="ctr">
              <a:lnSpc>
                <a:spcPct val="100000"/>
              </a:lnSpc>
              <a:spcBef>
                <a:spcPts val="1600"/>
              </a:spcBef>
              <a:spcAft>
                <a:spcPts val="0"/>
              </a:spcAft>
              <a:buSzPts val="2000"/>
              <a:buFont typeface="Yeseva One"/>
              <a:buNone/>
              <a:defRPr sz="2000">
                <a:latin typeface="Yeseva One"/>
                <a:ea typeface="Yeseva One"/>
                <a:cs typeface="Yeseva One"/>
                <a:sym typeface="Yeseva One"/>
              </a:defRPr>
            </a:lvl4pPr>
            <a:lvl5pPr lvl="4" algn="ctr">
              <a:lnSpc>
                <a:spcPct val="100000"/>
              </a:lnSpc>
              <a:spcBef>
                <a:spcPts val="1600"/>
              </a:spcBef>
              <a:spcAft>
                <a:spcPts val="0"/>
              </a:spcAft>
              <a:buSzPts val="2000"/>
              <a:buFont typeface="Yeseva One"/>
              <a:buNone/>
              <a:defRPr sz="2000">
                <a:latin typeface="Yeseva One"/>
                <a:ea typeface="Yeseva One"/>
                <a:cs typeface="Yeseva One"/>
                <a:sym typeface="Yeseva One"/>
              </a:defRPr>
            </a:lvl5pPr>
            <a:lvl6pPr lvl="5" algn="ctr">
              <a:lnSpc>
                <a:spcPct val="100000"/>
              </a:lnSpc>
              <a:spcBef>
                <a:spcPts val="1600"/>
              </a:spcBef>
              <a:spcAft>
                <a:spcPts val="0"/>
              </a:spcAft>
              <a:buSzPts val="2000"/>
              <a:buFont typeface="Yeseva One"/>
              <a:buNone/>
              <a:defRPr sz="2000">
                <a:latin typeface="Yeseva One"/>
                <a:ea typeface="Yeseva One"/>
                <a:cs typeface="Yeseva One"/>
                <a:sym typeface="Yeseva One"/>
              </a:defRPr>
            </a:lvl6pPr>
            <a:lvl7pPr lvl="6" algn="ctr">
              <a:lnSpc>
                <a:spcPct val="100000"/>
              </a:lnSpc>
              <a:spcBef>
                <a:spcPts val="1600"/>
              </a:spcBef>
              <a:spcAft>
                <a:spcPts val="0"/>
              </a:spcAft>
              <a:buSzPts val="2000"/>
              <a:buFont typeface="Yeseva One"/>
              <a:buNone/>
              <a:defRPr sz="2000">
                <a:latin typeface="Yeseva One"/>
                <a:ea typeface="Yeseva One"/>
                <a:cs typeface="Yeseva One"/>
                <a:sym typeface="Yeseva One"/>
              </a:defRPr>
            </a:lvl7pPr>
            <a:lvl8pPr lvl="7" algn="ctr">
              <a:lnSpc>
                <a:spcPct val="100000"/>
              </a:lnSpc>
              <a:spcBef>
                <a:spcPts val="1600"/>
              </a:spcBef>
              <a:spcAft>
                <a:spcPts val="0"/>
              </a:spcAft>
              <a:buSzPts val="2000"/>
              <a:buFont typeface="Yeseva One"/>
              <a:buNone/>
              <a:defRPr sz="2000">
                <a:latin typeface="Yeseva One"/>
                <a:ea typeface="Yeseva One"/>
                <a:cs typeface="Yeseva One"/>
                <a:sym typeface="Yeseva One"/>
              </a:defRPr>
            </a:lvl8pPr>
            <a:lvl9pPr lvl="8" algn="ctr">
              <a:lnSpc>
                <a:spcPct val="100000"/>
              </a:lnSpc>
              <a:spcBef>
                <a:spcPts val="1600"/>
              </a:spcBef>
              <a:spcAft>
                <a:spcPts val="1600"/>
              </a:spcAft>
              <a:buSzPts val="2000"/>
              <a:buFont typeface="Yeseva One"/>
              <a:buNone/>
              <a:defRPr sz="2000">
                <a:latin typeface="Yeseva One"/>
                <a:ea typeface="Yeseva One"/>
                <a:cs typeface="Yeseva One"/>
                <a:sym typeface="Yeseva One"/>
              </a:defRPr>
            </a:lvl9pPr>
          </a:lstStyle>
          <a:p>
            <a:endParaRPr/>
          </a:p>
        </p:txBody>
      </p:sp>
      <p:sp>
        <p:nvSpPr>
          <p:cNvPr id="276" name="Google Shape;276;p5"/>
          <p:cNvSpPr txBox="1">
            <a:spLocks noGrp="1"/>
          </p:cNvSpPr>
          <p:nvPr>
            <p:ph type="subTitle" idx="2"/>
          </p:nvPr>
        </p:nvSpPr>
        <p:spPr>
          <a:xfrm>
            <a:off x="1923036" y="3146757"/>
            <a:ext cx="2760300" cy="487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Yeseva One"/>
              <a:buNone/>
              <a:defRPr sz="2000">
                <a:latin typeface="Yeseva One"/>
                <a:ea typeface="Yeseva One"/>
                <a:cs typeface="Yeseva One"/>
                <a:sym typeface="Yeseva One"/>
              </a:defRPr>
            </a:lvl1pPr>
            <a:lvl2pPr lvl="1" algn="ctr" rtl="0">
              <a:lnSpc>
                <a:spcPct val="100000"/>
              </a:lnSpc>
              <a:spcBef>
                <a:spcPts val="1600"/>
              </a:spcBef>
              <a:spcAft>
                <a:spcPts val="0"/>
              </a:spcAft>
              <a:buSzPts val="2000"/>
              <a:buFont typeface="Yeseva One"/>
              <a:buNone/>
              <a:defRPr sz="2000">
                <a:latin typeface="Yeseva One"/>
                <a:ea typeface="Yeseva One"/>
                <a:cs typeface="Yeseva One"/>
                <a:sym typeface="Yeseva One"/>
              </a:defRPr>
            </a:lvl2pPr>
            <a:lvl3pPr lvl="2" algn="ctr" rtl="0">
              <a:lnSpc>
                <a:spcPct val="100000"/>
              </a:lnSpc>
              <a:spcBef>
                <a:spcPts val="1600"/>
              </a:spcBef>
              <a:spcAft>
                <a:spcPts val="0"/>
              </a:spcAft>
              <a:buSzPts val="2000"/>
              <a:buFont typeface="Yeseva One"/>
              <a:buNone/>
              <a:defRPr sz="2000">
                <a:latin typeface="Yeseva One"/>
                <a:ea typeface="Yeseva One"/>
                <a:cs typeface="Yeseva One"/>
                <a:sym typeface="Yeseva One"/>
              </a:defRPr>
            </a:lvl3pPr>
            <a:lvl4pPr lvl="3" algn="ctr" rtl="0">
              <a:lnSpc>
                <a:spcPct val="100000"/>
              </a:lnSpc>
              <a:spcBef>
                <a:spcPts val="1600"/>
              </a:spcBef>
              <a:spcAft>
                <a:spcPts val="0"/>
              </a:spcAft>
              <a:buSzPts val="2000"/>
              <a:buFont typeface="Yeseva One"/>
              <a:buNone/>
              <a:defRPr sz="2000">
                <a:latin typeface="Yeseva One"/>
                <a:ea typeface="Yeseva One"/>
                <a:cs typeface="Yeseva One"/>
                <a:sym typeface="Yeseva One"/>
              </a:defRPr>
            </a:lvl4pPr>
            <a:lvl5pPr lvl="4" algn="ctr" rtl="0">
              <a:lnSpc>
                <a:spcPct val="100000"/>
              </a:lnSpc>
              <a:spcBef>
                <a:spcPts val="1600"/>
              </a:spcBef>
              <a:spcAft>
                <a:spcPts val="0"/>
              </a:spcAft>
              <a:buSzPts val="2000"/>
              <a:buFont typeface="Yeseva One"/>
              <a:buNone/>
              <a:defRPr sz="2000">
                <a:latin typeface="Yeseva One"/>
                <a:ea typeface="Yeseva One"/>
                <a:cs typeface="Yeseva One"/>
                <a:sym typeface="Yeseva One"/>
              </a:defRPr>
            </a:lvl5pPr>
            <a:lvl6pPr lvl="5" algn="ctr" rtl="0">
              <a:lnSpc>
                <a:spcPct val="100000"/>
              </a:lnSpc>
              <a:spcBef>
                <a:spcPts val="1600"/>
              </a:spcBef>
              <a:spcAft>
                <a:spcPts val="0"/>
              </a:spcAft>
              <a:buSzPts val="2000"/>
              <a:buFont typeface="Yeseva One"/>
              <a:buNone/>
              <a:defRPr sz="2000">
                <a:latin typeface="Yeseva One"/>
                <a:ea typeface="Yeseva One"/>
                <a:cs typeface="Yeseva One"/>
                <a:sym typeface="Yeseva One"/>
              </a:defRPr>
            </a:lvl6pPr>
            <a:lvl7pPr lvl="6" algn="ctr" rtl="0">
              <a:lnSpc>
                <a:spcPct val="100000"/>
              </a:lnSpc>
              <a:spcBef>
                <a:spcPts val="1600"/>
              </a:spcBef>
              <a:spcAft>
                <a:spcPts val="0"/>
              </a:spcAft>
              <a:buSzPts val="2000"/>
              <a:buFont typeface="Yeseva One"/>
              <a:buNone/>
              <a:defRPr sz="2000">
                <a:latin typeface="Yeseva One"/>
                <a:ea typeface="Yeseva One"/>
                <a:cs typeface="Yeseva One"/>
                <a:sym typeface="Yeseva One"/>
              </a:defRPr>
            </a:lvl7pPr>
            <a:lvl8pPr lvl="7" algn="ctr" rtl="0">
              <a:lnSpc>
                <a:spcPct val="100000"/>
              </a:lnSpc>
              <a:spcBef>
                <a:spcPts val="1600"/>
              </a:spcBef>
              <a:spcAft>
                <a:spcPts val="0"/>
              </a:spcAft>
              <a:buSzPts val="2000"/>
              <a:buFont typeface="Yeseva One"/>
              <a:buNone/>
              <a:defRPr sz="2000">
                <a:latin typeface="Yeseva One"/>
                <a:ea typeface="Yeseva One"/>
                <a:cs typeface="Yeseva One"/>
                <a:sym typeface="Yeseva One"/>
              </a:defRPr>
            </a:lvl8pPr>
            <a:lvl9pPr lvl="8" algn="ctr" rtl="0">
              <a:lnSpc>
                <a:spcPct val="100000"/>
              </a:lnSpc>
              <a:spcBef>
                <a:spcPts val="1600"/>
              </a:spcBef>
              <a:spcAft>
                <a:spcPts val="1600"/>
              </a:spcAft>
              <a:buSzPts val="2000"/>
              <a:buFont typeface="Yeseva One"/>
              <a:buNone/>
              <a:defRPr sz="2000">
                <a:latin typeface="Yeseva One"/>
                <a:ea typeface="Yeseva One"/>
                <a:cs typeface="Yeseva One"/>
                <a:sym typeface="Yeseva One"/>
              </a:defRPr>
            </a:lvl9pPr>
          </a:lstStyle>
          <a:p>
            <a:endParaRPr/>
          </a:p>
        </p:txBody>
      </p:sp>
      <p:sp>
        <p:nvSpPr>
          <p:cNvPr id="277" name="Google Shape;277;p5"/>
          <p:cNvSpPr txBox="1">
            <a:spLocks noGrp="1"/>
          </p:cNvSpPr>
          <p:nvPr>
            <p:ph type="subTitle" idx="3"/>
          </p:nvPr>
        </p:nvSpPr>
        <p:spPr>
          <a:xfrm>
            <a:off x="1923025" y="2022862"/>
            <a:ext cx="2760300" cy="82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8" name="Google Shape;278;p5"/>
          <p:cNvSpPr txBox="1">
            <a:spLocks noGrp="1"/>
          </p:cNvSpPr>
          <p:nvPr>
            <p:ph type="subTitle" idx="4"/>
          </p:nvPr>
        </p:nvSpPr>
        <p:spPr>
          <a:xfrm>
            <a:off x="1923025" y="3537638"/>
            <a:ext cx="2760300" cy="82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9" name="Google Shape;279;p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grpSp>
        <p:nvGrpSpPr>
          <p:cNvPr id="280" name="Google Shape;280;p5"/>
          <p:cNvGrpSpPr/>
          <p:nvPr/>
        </p:nvGrpSpPr>
        <p:grpSpPr>
          <a:xfrm>
            <a:off x="366094" y="793360"/>
            <a:ext cx="8089100" cy="3903738"/>
            <a:chOff x="366094" y="793360"/>
            <a:chExt cx="8089100" cy="3903738"/>
          </a:xfrm>
        </p:grpSpPr>
        <p:grpSp>
          <p:nvGrpSpPr>
            <p:cNvPr id="281" name="Google Shape;281;p5"/>
            <p:cNvGrpSpPr/>
            <p:nvPr/>
          </p:nvGrpSpPr>
          <p:grpSpPr>
            <a:xfrm>
              <a:off x="7859871" y="1867229"/>
              <a:ext cx="564135" cy="256951"/>
              <a:chOff x="700250" y="1477300"/>
              <a:chExt cx="309675" cy="141050"/>
            </a:xfrm>
          </p:grpSpPr>
          <p:sp>
            <p:nvSpPr>
              <p:cNvPr id="282" name="Google Shape;282;p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5"/>
            <p:cNvGrpSpPr/>
            <p:nvPr/>
          </p:nvGrpSpPr>
          <p:grpSpPr>
            <a:xfrm>
              <a:off x="5219653" y="2308622"/>
              <a:ext cx="139138" cy="127771"/>
              <a:chOff x="585175" y="1520600"/>
              <a:chExt cx="54425" cy="49975"/>
            </a:xfrm>
          </p:grpSpPr>
          <p:sp>
            <p:nvSpPr>
              <p:cNvPr id="287" name="Google Shape;287;p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Google Shape;292;p5"/>
            <p:cNvSpPr/>
            <p:nvPr/>
          </p:nvSpPr>
          <p:spPr>
            <a:xfrm>
              <a:off x="5055244" y="20228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 name="Google Shape;293;p5"/>
            <p:cNvGrpSpPr/>
            <p:nvPr/>
          </p:nvGrpSpPr>
          <p:grpSpPr>
            <a:xfrm>
              <a:off x="5192146" y="3871654"/>
              <a:ext cx="564135" cy="256951"/>
              <a:chOff x="700250" y="1477300"/>
              <a:chExt cx="309675" cy="141050"/>
            </a:xfrm>
          </p:grpSpPr>
          <p:sp>
            <p:nvSpPr>
              <p:cNvPr id="294" name="Google Shape;294;p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 name="Google Shape;298;p5"/>
            <p:cNvGrpSpPr/>
            <p:nvPr/>
          </p:nvGrpSpPr>
          <p:grpSpPr>
            <a:xfrm>
              <a:off x="4328803" y="2849047"/>
              <a:ext cx="139138" cy="127771"/>
              <a:chOff x="585175" y="1520600"/>
              <a:chExt cx="54425" cy="49975"/>
            </a:xfrm>
          </p:grpSpPr>
          <p:sp>
            <p:nvSpPr>
              <p:cNvPr id="299" name="Google Shape;299;p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5"/>
            <p:cNvGrpSpPr/>
            <p:nvPr/>
          </p:nvGrpSpPr>
          <p:grpSpPr>
            <a:xfrm>
              <a:off x="6505028" y="4414397"/>
              <a:ext cx="139138" cy="127771"/>
              <a:chOff x="585175" y="1520600"/>
              <a:chExt cx="54425" cy="49975"/>
            </a:xfrm>
          </p:grpSpPr>
          <p:sp>
            <p:nvSpPr>
              <p:cNvPr id="305" name="Google Shape;305;p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5"/>
            <p:cNvGrpSpPr/>
            <p:nvPr/>
          </p:nvGrpSpPr>
          <p:grpSpPr>
            <a:xfrm>
              <a:off x="7014078" y="1461847"/>
              <a:ext cx="139138" cy="127771"/>
              <a:chOff x="585175" y="1520600"/>
              <a:chExt cx="54425" cy="49975"/>
            </a:xfrm>
          </p:grpSpPr>
          <p:sp>
            <p:nvSpPr>
              <p:cNvPr id="311" name="Google Shape;311;p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5"/>
            <p:cNvGrpSpPr/>
            <p:nvPr/>
          </p:nvGrpSpPr>
          <p:grpSpPr>
            <a:xfrm>
              <a:off x="7694953" y="793360"/>
              <a:ext cx="139138" cy="127771"/>
              <a:chOff x="585175" y="1520600"/>
              <a:chExt cx="54425" cy="49975"/>
            </a:xfrm>
          </p:grpSpPr>
          <p:sp>
            <p:nvSpPr>
              <p:cNvPr id="317" name="Google Shape;317;p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5"/>
            <p:cNvGrpSpPr/>
            <p:nvPr/>
          </p:nvGrpSpPr>
          <p:grpSpPr>
            <a:xfrm>
              <a:off x="7898578" y="1334085"/>
              <a:ext cx="139138" cy="127771"/>
              <a:chOff x="585175" y="1520600"/>
              <a:chExt cx="54425" cy="49975"/>
            </a:xfrm>
          </p:grpSpPr>
          <p:sp>
            <p:nvSpPr>
              <p:cNvPr id="323" name="Google Shape;323;p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5"/>
            <p:cNvGrpSpPr/>
            <p:nvPr/>
          </p:nvGrpSpPr>
          <p:grpSpPr>
            <a:xfrm>
              <a:off x="4467953" y="1238635"/>
              <a:ext cx="139138" cy="127771"/>
              <a:chOff x="585175" y="1520600"/>
              <a:chExt cx="54425" cy="49975"/>
            </a:xfrm>
          </p:grpSpPr>
          <p:sp>
            <p:nvSpPr>
              <p:cNvPr id="329" name="Google Shape;329;p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 name="Google Shape;334;p5"/>
            <p:cNvGrpSpPr/>
            <p:nvPr/>
          </p:nvGrpSpPr>
          <p:grpSpPr>
            <a:xfrm>
              <a:off x="459103" y="2934035"/>
              <a:ext cx="139138" cy="127771"/>
              <a:chOff x="585175" y="1520600"/>
              <a:chExt cx="54425" cy="49975"/>
            </a:xfrm>
          </p:grpSpPr>
          <p:sp>
            <p:nvSpPr>
              <p:cNvPr id="335" name="Google Shape;335;p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 name="Google Shape;340;p5"/>
            <p:cNvGrpSpPr/>
            <p:nvPr/>
          </p:nvGrpSpPr>
          <p:grpSpPr>
            <a:xfrm>
              <a:off x="8072366" y="4203910"/>
              <a:ext cx="139138" cy="127771"/>
              <a:chOff x="585175" y="1520600"/>
              <a:chExt cx="54425" cy="49975"/>
            </a:xfrm>
          </p:grpSpPr>
          <p:sp>
            <p:nvSpPr>
              <p:cNvPr id="341" name="Google Shape;341;p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5"/>
            <p:cNvGrpSpPr/>
            <p:nvPr/>
          </p:nvGrpSpPr>
          <p:grpSpPr>
            <a:xfrm>
              <a:off x="2568141" y="1397710"/>
              <a:ext cx="139138" cy="127771"/>
              <a:chOff x="585175" y="1520600"/>
              <a:chExt cx="54425" cy="49975"/>
            </a:xfrm>
          </p:grpSpPr>
          <p:sp>
            <p:nvSpPr>
              <p:cNvPr id="347" name="Google Shape;347;p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5"/>
            <p:cNvGrpSpPr/>
            <p:nvPr/>
          </p:nvGrpSpPr>
          <p:grpSpPr>
            <a:xfrm>
              <a:off x="1454591" y="1174510"/>
              <a:ext cx="139138" cy="127771"/>
              <a:chOff x="585175" y="1520600"/>
              <a:chExt cx="54425" cy="49975"/>
            </a:xfrm>
          </p:grpSpPr>
          <p:sp>
            <p:nvSpPr>
              <p:cNvPr id="353" name="Google Shape;353;p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 name="Google Shape;358;p5"/>
            <p:cNvSpPr/>
            <p:nvPr/>
          </p:nvSpPr>
          <p:spPr>
            <a:xfrm>
              <a:off x="4749819" y="1430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5358794" y="1207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6581769" y="14520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7090819" y="9938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8290469" y="968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7545969" y="16998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8392794" y="39195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7797469" y="38092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7733319" y="45722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6951669" y="43638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6442619" y="4066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6009919" y="45421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5117644" y="43638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5421194" y="35376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4607094" y="30843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4912419" y="25093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
            <p:cNvSpPr/>
            <p:nvPr/>
          </p:nvSpPr>
          <p:spPr>
            <a:xfrm>
              <a:off x="5911469" y="16998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p:nvPr/>
          </p:nvSpPr>
          <p:spPr>
            <a:xfrm>
              <a:off x="6009919" y="13912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3057369" y="1207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3973669" y="1372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1829244" y="13667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919294" y="13340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428494" y="2656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366094" y="33881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2" name="Google Shape;382;p5"/>
            <p:cNvGrpSpPr/>
            <p:nvPr/>
          </p:nvGrpSpPr>
          <p:grpSpPr>
            <a:xfrm>
              <a:off x="2399903" y="4414410"/>
              <a:ext cx="139138" cy="127771"/>
              <a:chOff x="585175" y="1520600"/>
              <a:chExt cx="54425" cy="49975"/>
            </a:xfrm>
          </p:grpSpPr>
          <p:sp>
            <p:nvSpPr>
              <p:cNvPr id="383" name="Google Shape;383;p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8" name="Google Shape;388;p5"/>
            <p:cNvSpPr/>
            <p:nvPr/>
          </p:nvSpPr>
          <p:spPr>
            <a:xfrm>
              <a:off x="2790494" y="46346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1766844" y="45421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0"/>
        <p:cNvGrpSpPr/>
        <p:nvPr/>
      </p:nvGrpSpPr>
      <p:grpSpPr>
        <a:xfrm>
          <a:off x="0" y="0"/>
          <a:ext cx="0" cy="0"/>
          <a:chOff x="0" y="0"/>
          <a:chExt cx="0" cy="0"/>
        </a:xfrm>
      </p:grpSpPr>
      <p:sp>
        <p:nvSpPr>
          <p:cNvPr id="391" name="Google Shape;391;p6"/>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grpSp>
        <p:nvGrpSpPr>
          <p:cNvPr id="393" name="Google Shape;393;p6"/>
          <p:cNvGrpSpPr/>
          <p:nvPr/>
        </p:nvGrpSpPr>
        <p:grpSpPr>
          <a:xfrm>
            <a:off x="354553" y="329622"/>
            <a:ext cx="8453716" cy="4471646"/>
            <a:chOff x="354553" y="329622"/>
            <a:chExt cx="8453716" cy="4471646"/>
          </a:xfrm>
        </p:grpSpPr>
        <p:grpSp>
          <p:nvGrpSpPr>
            <p:cNvPr id="394" name="Google Shape;394;p6"/>
            <p:cNvGrpSpPr/>
            <p:nvPr/>
          </p:nvGrpSpPr>
          <p:grpSpPr>
            <a:xfrm>
              <a:off x="6385521" y="411529"/>
              <a:ext cx="564135" cy="256951"/>
              <a:chOff x="700250" y="1477300"/>
              <a:chExt cx="309675" cy="141050"/>
            </a:xfrm>
          </p:grpSpPr>
          <p:sp>
            <p:nvSpPr>
              <p:cNvPr id="395" name="Google Shape;395;p6"/>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6"/>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6"/>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6"/>
            <p:cNvGrpSpPr/>
            <p:nvPr/>
          </p:nvGrpSpPr>
          <p:grpSpPr>
            <a:xfrm>
              <a:off x="8508878" y="1137772"/>
              <a:ext cx="139138" cy="127771"/>
              <a:chOff x="585175" y="1520600"/>
              <a:chExt cx="54425" cy="49975"/>
            </a:xfrm>
          </p:grpSpPr>
          <p:sp>
            <p:nvSpPr>
              <p:cNvPr id="400" name="Google Shape;400;p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 name="Google Shape;405;p6"/>
            <p:cNvSpPr/>
            <p:nvPr/>
          </p:nvSpPr>
          <p:spPr>
            <a:xfrm>
              <a:off x="495969" y="36262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6"/>
            <p:cNvGrpSpPr/>
            <p:nvPr/>
          </p:nvGrpSpPr>
          <p:grpSpPr>
            <a:xfrm>
              <a:off x="7542328" y="329622"/>
              <a:ext cx="139138" cy="127771"/>
              <a:chOff x="585175" y="1520600"/>
              <a:chExt cx="54425" cy="49975"/>
            </a:xfrm>
          </p:grpSpPr>
          <p:sp>
            <p:nvSpPr>
              <p:cNvPr id="407" name="Google Shape;407;p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6"/>
            <p:cNvGrpSpPr/>
            <p:nvPr/>
          </p:nvGrpSpPr>
          <p:grpSpPr>
            <a:xfrm>
              <a:off x="354553" y="1265547"/>
              <a:ext cx="139138" cy="127771"/>
              <a:chOff x="585175" y="1520600"/>
              <a:chExt cx="54425" cy="49975"/>
            </a:xfrm>
          </p:grpSpPr>
          <p:sp>
            <p:nvSpPr>
              <p:cNvPr id="413" name="Google Shape;413;p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6"/>
            <p:cNvGrpSpPr/>
            <p:nvPr/>
          </p:nvGrpSpPr>
          <p:grpSpPr>
            <a:xfrm>
              <a:off x="457603" y="2150047"/>
              <a:ext cx="139138" cy="127771"/>
              <a:chOff x="585175" y="1520600"/>
              <a:chExt cx="54425" cy="49975"/>
            </a:xfrm>
          </p:grpSpPr>
          <p:sp>
            <p:nvSpPr>
              <p:cNvPr id="419" name="Google Shape;419;p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6"/>
            <p:cNvGrpSpPr/>
            <p:nvPr/>
          </p:nvGrpSpPr>
          <p:grpSpPr>
            <a:xfrm>
              <a:off x="354553" y="3804497"/>
              <a:ext cx="139138" cy="127771"/>
              <a:chOff x="585175" y="1520600"/>
              <a:chExt cx="54425" cy="49975"/>
            </a:xfrm>
          </p:grpSpPr>
          <p:sp>
            <p:nvSpPr>
              <p:cNvPr id="425" name="Google Shape;425;p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6"/>
            <p:cNvGrpSpPr/>
            <p:nvPr/>
          </p:nvGrpSpPr>
          <p:grpSpPr>
            <a:xfrm>
              <a:off x="2344853" y="4603497"/>
              <a:ext cx="139138" cy="127771"/>
              <a:chOff x="585175" y="1520600"/>
              <a:chExt cx="54425" cy="49975"/>
            </a:xfrm>
          </p:grpSpPr>
          <p:sp>
            <p:nvSpPr>
              <p:cNvPr id="431" name="Google Shape;431;p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6"/>
            <p:cNvGrpSpPr/>
            <p:nvPr/>
          </p:nvGrpSpPr>
          <p:grpSpPr>
            <a:xfrm>
              <a:off x="4502428" y="4673497"/>
              <a:ext cx="139138" cy="127771"/>
              <a:chOff x="585175" y="1520600"/>
              <a:chExt cx="54425" cy="49975"/>
            </a:xfrm>
          </p:grpSpPr>
          <p:sp>
            <p:nvSpPr>
              <p:cNvPr id="437" name="Google Shape;437;p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6"/>
            <p:cNvGrpSpPr/>
            <p:nvPr/>
          </p:nvGrpSpPr>
          <p:grpSpPr>
            <a:xfrm>
              <a:off x="7542328" y="4603497"/>
              <a:ext cx="139138" cy="127771"/>
              <a:chOff x="585175" y="1520600"/>
              <a:chExt cx="54425" cy="49975"/>
            </a:xfrm>
          </p:grpSpPr>
          <p:sp>
            <p:nvSpPr>
              <p:cNvPr id="443" name="Google Shape;443;p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6"/>
            <p:cNvGrpSpPr/>
            <p:nvPr/>
          </p:nvGrpSpPr>
          <p:grpSpPr>
            <a:xfrm>
              <a:off x="8669128" y="3136610"/>
              <a:ext cx="139138" cy="127771"/>
              <a:chOff x="585175" y="1520600"/>
              <a:chExt cx="54425" cy="49975"/>
            </a:xfrm>
          </p:grpSpPr>
          <p:sp>
            <p:nvSpPr>
              <p:cNvPr id="449" name="Google Shape;449;p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 name="Google Shape;454;p6"/>
            <p:cNvGrpSpPr/>
            <p:nvPr/>
          </p:nvGrpSpPr>
          <p:grpSpPr>
            <a:xfrm>
              <a:off x="8529978" y="2327272"/>
              <a:ext cx="139138" cy="127771"/>
              <a:chOff x="585175" y="1520600"/>
              <a:chExt cx="54425" cy="49975"/>
            </a:xfrm>
          </p:grpSpPr>
          <p:sp>
            <p:nvSpPr>
              <p:cNvPr id="455" name="Google Shape;455;p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0" name="Google Shape;460;p6"/>
            <p:cNvSpPr/>
            <p:nvPr/>
          </p:nvSpPr>
          <p:spPr>
            <a:xfrm>
              <a:off x="369744" y="32114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a:off x="459769" y="2478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
            <p:cNvSpPr/>
            <p:nvPr/>
          </p:nvSpPr>
          <p:spPr>
            <a:xfrm>
              <a:off x="495969" y="1844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
            <p:cNvSpPr/>
            <p:nvPr/>
          </p:nvSpPr>
          <p:spPr>
            <a:xfrm>
              <a:off x="369744" y="15256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596744" y="10753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
            <p:cNvSpPr/>
            <p:nvPr/>
          </p:nvSpPr>
          <p:spPr>
            <a:xfrm>
              <a:off x="7331407" y="6060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a:off x="7885032" y="457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
            <p:cNvSpPr/>
            <p:nvPr/>
          </p:nvSpPr>
          <p:spPr>
            <a:xfrm>
              <a:off x="8606719" y="9155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8745869" y="15256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6"/>
            <p:cNvSpPr/>
            <p:nvPr/>
          </p:nvSpPr>
          <p:spPr>
            <a:xfrm>
              <a:off x="8568344" y="19838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
            <p:cNvSpPr/>
            <p:nvPr/>
          </p:nvSpPr>
          <p:spPr>
            <a:xfrm>
              <a:off x="8547244" y="30962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
            <p:cNvSpPr/>
            <p:nvPr/>
          </p:nvSpPr>
          <p:spPr>
            <a:xfrm>
              <a:off x="8669119" y="27646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
            <p:cNvSpPr/>
            <p:nvPr/>
          </p:nvSpPr>
          <p:spPr>
            <a:xfrm>
              <a:off x="8669119" y="3837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
            <p:cNvSpPr/>
            <p:nvPr/>
          </p:nvSpPr>
          <p:spPr>
            <a:xfrm>
              <a:off x="7848269" y="4706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
            <p:cNvSpPr/>
            <p:nvPr/>
          </p:nvSpPr>
          <p:spPr>
            <a:xfrm>
              <a:off x="6887244" y="4636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
            <p:cNvSpPr/>
            <p:nvPr/>
          </p:nvSpPr>
          <p:spPr>
            <a:xfrm>
              <a:off x="4791619" y="4636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
            <p:cNvSpPr/>
            <p:nvPr/>
          </p:nvSpPr>
          <p:spPr>
            <a:xfrm>
              <a:off x="4151944" y="47127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
            <p:cNvSpPr/>
            <p:nvPr/>
          </p:nvSpPr>
          <p:spPr>
            <a:xfrm>
              <a:off x="2631819" y="46034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a:off x="1961244" y="47061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9"/>
        <p:cNvGrpSpPr/>
        <p:nvPr/>
      </p:nvGrpSpPr>
      <p:grpSpPr>
        <a:xfrm>
          <a:off x="0" y="0"/>
          <a:ext cx="0" cy="0"/>
          <a:chOff x="0" y="0"/>
          <a:chExt cx="0" cy="0"/>
        </a:xfrm>
      </p:grpSpPr>
      <p:sp>
        <p:nvSpPr>
          <p:cNvPr id="480" name="Google Shape;480;p7"/>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482" name="Google Shape;482;p7"/>
          <p:cNvSpPr txBox="1">
            <a:spLocks noGrp="1"/>
          </p:cNvSpPr>
          <p:nvPr>
            <p:ph type="subTitle" idx="1"/>
          </p:nvPr>
        </p:nvSpPr>
        <p:spPr>
          <a:xfrm rot="-264">
            <a:off x="720000" y="1702881"/>
            <a:ext cx="3912600" cy="2341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grpSp>
        <p:nvGrpSpPr>
          <p:cNvPr id="483" name="Google Shape;483;p7"/>
          <p:cNvGrpSpPr/>
          <p:nvPr/>
        </p:nvGrpSpPr>
        <p:grpSpPr>
          <a:xfrm>
            <a:off x="345157" y="412461"/>
            <a:ext cx="8488825" cy="4370233"/>
            <a:chOff x="345157" y="412461"/>
            <a:chExt cx="8488825" cy="4370233"/>
          </a:xfrm>
        </p:grpSpPr>
        <p:grpSp>
          <p:nvGrpSpPr>
            <p:cNvPr id="484" name="Google Shape;484;p7"/>
            <p:cNvGrpSpPr/>
            <p:nvPr/>
          </p:nvGrpSpPr>
          <p:grpSpPr>
            <a:xfrm>
              <a:off x="2261296" y="4182667"/>
              <a:ext cx="564135" cy="256951"/>
              <a:chOff x="700250" y="1477300"/>
              <a:chExt cx="309675" cy="141050"/>
            </a:xfrm>
          </p:grpSpPr>
          <p:sp>
            <p:nvSpPr>
              <p:cNvPr id="485" name="Google Shape;485;p7"/>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7"/>
            <p:cNvGrpSpPr/>
            <p:nvPr/>
          </p:nvGrpSpPr>
          <p:grpSpPr>
            <a:xfrm>
              <a:off x="4632603" y="1574960"/>
              <a:ext cx="139138" cy="127771"/>
              <a:chOff x="585175" y="1520600"/>
              <a:chExt cx="54425" cy="49975"/>
            </a:xfrm>
          </p:grpSpPr>
          <p:sp>
            <p:nvSpPr>
              <p:cNvPr id="490" name="Google Shape;490;p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5" name="Google Shape;495;p7"/>
            <p:cNvSpPr/>
            <p:nvPr/>
          </p:nvSpPr>
          <p:spPr>
            <a:xfrm>
              <a:off x="4849582" y="24454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6" name="Google Shape;496;p7"/>
            <p:cNvGrpSpPr/>
            <p:nvPr/>
          </p:nvGrpSpPr>
          <p:grpSpPr>
            <a:xfrm>
              <a:off x="6859753" y="1046735"/>
              <a:ext cx="139138" cy="127771"/>
              <a:chOff x="585175" y="1520600"/>
              <a:chExt cx="54425" cy="49975"/>
            </a:xfrm>
          </p:grpSpPr>
          <p:sp>
            <p:nvSpPr>
              <p:cNvPr id="497" name="Google Shape;497;p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7"/>
            <p:cNvGrpSpPr/>
            <p:nvPr/>
          </p:nvGrpSpPr>
          <p:grpSpPr>
            <a:xfrm>
              <a:off x="7814253" y="540010"/>
              <a:ext cx="139138" cy="127771"/>
              <a:chOff x="585175" y="1520600"/>
              <a:chExt cx="54425" cy="49975"/>
            </a:xfrm>
          </p:grpSpPr>
          <p:sp>
            <p:nvSpPr>
              <p:cNvPr id="503" name="Google Shape;503;p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7"/>
            <p:cNvGrpSpPr/>
            <p:nvPr/>
          </p:nvGrpSpPr>
          <p:grpSpPr>
            <a:xfrm>
              <a:off x="7839728" y="1329060"/>
              <a:ext cx="139138" cy="127771"/>
              <a:chOff x="585175" y="1520600"/>
              <a:chExt cx="54425" cy="49975"/>
            </a:xfrm>
          </p:grpSpPr>
          <p:sp>
            <p:nvSpPr>
              <p:cNvPr id="509" name="Google Shape;509;p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7"/>
            <p:cNvGrpSpPr/>
            <p:nvPr/>
          </p:nvGrpSpPr>
          <p:grpSpPr>
            <a:xfrm>
              <a:off x="8520603" y="1099985"/>
              <a:ext cx="139138" cy="127771"/>
              <a:chOff x="585175" y="1520600"/>
              <a:chExt cx="54425" cy="49975"/>
            </a:xfrm>
          </p:grpSpPr>
          <p:sp>
            <p:nvSpPr>
              <p:cNvPr id="515" name="Google Shape;515;p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7"/>
            <p:cNvGrpSpPr/>
            <p:nvPr/>
          </p:nvGrpSpPr>
          <p:grpSpPr>
            <a:xfrm>
              <a:off x="8403353" y="2507872"/>
              <a:ext cx="139138" cy="127771"/>
              <a:chOff x="585175" y="1520600"/>
              <a:chExt cx="54425" cy="49975"/>
            </a:xfrm>
          </p:grpSpPr>
          <p:sp>
            <p:nvSpPr>
              <p:cNvPr id="521" name="Google Shape;521;p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 name="Google Shape;526;p7"/>
            <p:cNvGrpSpPr/>
            <p:nvPr/>
          </p:nvGrpSpPr>
          <p:grpSpPr>
            <a:xfrm>
              <a:off x="8632428" y="3532372"/>
              <a:ext cx="139138" cy="127771"/>
              <a:chOff x="585175" y="1520600"/>
              <a:chExt cx="54425" cy="49975"/>
            </a:xfrm>
          </p:grpSpPr>
          <p:sp>
            <p:nvSpPr>
              <p:cNvPr id="527" name="Google Shape;527;p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 name="Google Shape;532;p7"/>
            <p:cNvGrpSpPr/>
            <p:nvPr/>
          </p:nvGrpSpPr>
          <p:grpSpPr>
            <a:xfrm>
              <a:off x="7814253" y="4475722"/>
              <a:ext cx="139138" cy="127771"/>
              <a:chOff x="585175" y="1520600"/>
              <a:chExt cx="54425" cy="49975"/>
            </a:xfrm>
          </p:grpSpPr>
          <p:sp>
            <p:nvSpPr>
              <p:cNvPr id="533" name="Google Shape;533;p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 name="Google Shape;538;p7"/>
            <p:cNvGrpSpPr/>
            <p:nvPr/>
          </p:nvGrpSpPr>
          <p:grpSpPr>
            <a:xfrm>
              <a:off x="5714378" y="4399372"/>
              <a:ext cx="139138" cy="127771"/>
              <a:chOff x="585175" y="1520600"/>
              <a:chExt cx="54425" cy="49975"/>
            </a:xfrm>
          </p:grpSpPr>
          <p:sp>
            <p:nvSpPr>
              <p:cNvPr id="539" name="Google Shape;539;p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 name="Google Shape;544;p7"/>
            <p:cNvGrpSpPr/>
            <p:nvPr/>
          </p:nvGrpSpPr>
          <p:grpSpPr>
            <a:xfrm>
              <a:off x="4810803" y="4527147"/>
              <a:ext cx="139138" cy="127771"/>
              <a:chOff x="585175" y="1520600"/>
              <a:chExt cx="54425" cy="49975"/>
            </a:xfrm>
          </p:grpSpPr>
          <p:sp>
            <p:nvSpPr>
              <p:cNvPr id="545" name="Google Shape;545;p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 name="Google Shape;550;p7"/>
            <p:cNvGrpSpPr/>
            <p:nvPr/>
          </p:nvGrpSpPr>
          <p:grpSpPr>
            <a:xfrm>
              <a:off x="5039878" y="3566297"/>
              <a:ext cx="139138" cy="127771"/>
              <a:chOff x="585175" y="1520600"/>
              <a:chExt cx="54425" cy="49975"/>
            </a:xfrm>
          </p:grpSpPr>
          <p:sp>
            <p:nvSpPr>
              <p:cNvPr id="551" name="Google Shape;551;p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7"/>
            <p:cNvGrpSpPr/>
            <p:nvPr/>
          </p:nvGrpSpPr>
          <p:grpSpPr>
            <a:xfrm>
              <a:off x="5128978" y="2373247"/>
              <a:ext cx="139138" cy="127771"/>
              <a:chOff x="585175" y="1520600"/>
              <a:chExt cx="54425" cy="49975"/>
            </a:xfrm>
          </p:grpSpPr>
          <p:sp>
            <p:nvSpPr>
              <p:cNvPr id="557" name="Google Shape;557;p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7"/>
            <p:cNvGrpSpPr/>
            <p:nvPr/>
          </p:nvGrpSpPr>
          <p:grpSpPr>
            <a:xfrm>
              <a:off x="3550903" y="4182672"/>
              <a:ext cx="139138" cy="127771"/>
              <a:chOff x="585175" y="1520600"/>
              <a:chExt cx="54425" cy="49975"/>
            </a:xfrm>
          </p:grpSpPr>
          <p:sp>
            <p:nvSpPr>
              <p:cNvPr id="563" name="Google Shape;563;p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7"/>
            <p:cNvGrpSpPr/>
            <p:nvPr/>
          </p:nvGrpSpPr>
          <p:grpSpPr>
            <a:xfrm>
              <a:off x="2261303" y="4654922"/>
              <a:ext cx="139138" cy="127771"/>
              <a:chOff x="585175" y="1520600"/>
              <a:chExt cx="54425" cy="49975"/>
            </a:xfrm>
          </p:grpSpPr>
          <p:sp>
            <p:nvSpPr>
              <p:cNvPr id="569" name="Google Shape;569;p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7"/>
            <p:cNvGrpSpPr/>
            <p:nvPr/>
          </p:nvGrpSpPr>
          <p:grpSpPr>
            <a:xfrm>
              <a:off x="1364103" y="4247260"/>
              <a:ext cx="139138" cy="127771"/>
              <a:chOff x="585175" y="1520600"/>
              <a:chExt cx="54425" cy="49975"/>
            </a:xfrm>
          </p:grpSpPr>
          <p:sp>
            <p:nvSpPr>
              <p:cNvPr id="575" name="Google Shape;575;p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7"/>
            <p:cNvGrpSpPr/>
            <p:nvPr/>
          </p:nvGrpSpPr>
          <p:grpSpPr>
            <a:xfrm>
              <a:off x="371453" y="3184610"/>
              <a:ext cx="139138" cy="127771"/>
              <a:chOff x="585175" y="1520600"/>
              <a:chExt cx="54425" cy="49975"/>
            </a:xfrm>
          </p:grpSpPr>
          <p:sp>
            <p:nvSpPr>
              <p:cNvPr id="581" name="Google Shape;581;p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7"/>
            <p:cNvGrpSpPr/>
            <p:nvPr/>
          </p:nvGrpSpPr>
          <p:grpSpPr>
            <a:xfrm>
              <a:off x="473253" y="1962860"/>
              <a:ext cx="139138" cy="127771"/>
              <a:chOff x="585175" y="1520600"/>
              <a:chExt cx="54425" cy="49975"/>
            </a:xfrm>
          </p:grpSpPr>
          <p:sp>
            <p:nvSpPr>
              <p:cNvPr id="587" name="Google Shape;587;p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7"/>
            <p:cNvGrpSpPr/>
            <p:nvPr/>
          </p:nvGrpSpPr>
          <p:grpSpPr>
            <a:xfrm>
              <a:off x="1612278" y="1374735"/>
              <a:ext cx="139138" cy="127771"/>
              <a:chOff x="585175" y="1520600"/>
              <a:chExt cx="54425" cy="49975"/>
            </a:xfrm>
          </p:grpSpPr>
          <p:sp>
            <p:nvSpPr>
              <p:cNvPr id="593" name="Google Shape;593;p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7"/>
            <p:cNvGrpSpPr/>
            <p:nvPr/>
          </p:nvGrpSpPr>
          <p:grpSpPr>
            <a:xfrm>
              <a:off x="2776753" y="1502510"/>
              <a:ext cx="139138" cy="127771"/>
              <a:chOff x="585175" y="1520600"/>
              <a:chExt cx="54425" cy="49975"/>
            </a:xfrm>
          </p:grpSpPr>
          <p:sp>
            <p:nvSpPr>
              <p:cNvPr id="599" name="Google Shape;599;p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7"/>
            <p:cNvGrpSpPr/>
            <p:nvPr/>
          </p:nvGrpSpPr>
          <p:grpSpPr>
            <a:xfrm>
              <a:off x="3718528" y="1329060"/>
              <a:ext cx="139138" cy="127771"/>
              <a:chOff x="585175" y="1520600"/>
              <a:chExt cx="54425" cy="49975"/>
            </a:xfrm>
          </p:grpSpPr>
          <p:sp>
            <p:nvSpPr>
              <p:cNvPr id="605" name="Google Shape;605;p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0" name="Google Shape;610;p7"/>
            <p:cNvSpPr/>
            <p:nvPr/>
          </p:nvSpPr>
          <p:spPr>
            <a:xfrm>
              <a:off x="5039882" y="1900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7"/>
            <p:cNvSpPr/>
            <p:nvPr/>
          </p:nvSpPr>
          <p:spPr>
            <a:xfrm>
              <a:off x="5128982" y="1456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7"/>
            <p:cNvSpPr/>
            <p:nvPr/>
          </p:nvSpPr>
          <p:spPr>
            <a:xfrm>
              <a:off x="4161757" y="1227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7"/>
            <p:cNvSpPr/>
            <p:nvPr/>
          </p:nvSpPr>
          <p:spPr>
            <a:xfrm>
              <a:off x="3404532" y="1227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7"/>
            <p:cNvSpPr/>
            <p:nvPr/>
          </p:nvSpPr>
          <p:spPr>
            <a:xfrm>
              <a:off x="2439307" y="1407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7"/>
            <p:cNvSpPr/>
            <p:nvPr/>
          </p:nvSpPr>
          <p:spPr>
            <a:xfrm>
              <a:off x="1892057" y="12666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7"/>
            <p:cNvSpPr/>
            <p:nvPr/>
          </p:nvSpPr>
          <p:spPr>
            <a:xfrm>
              <a:off x="1223932" y="14074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7"/>
            <p:cNvSpPr/>
            <p:nvPr/>
          </p:nvSpPr>
          <p:spPr>
            <a:xfrm>
              <a:off x="612407" y="1456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7"/>
            <p:cNvSpPr/>
            <p:nvPr/>
          </p:nvSpPr>
          <p:spPr>
            <a:xfrm>
              <a:off x="345157" y="24059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7"/>
            <p:cNvSpPr/>
            <p:nvPr/>
          </p:nvSpPr>
          <p:spPr>
            <a:xfrm>
              <a:off x="550007" y="2915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7"/>
            <p:cNvSpPr/>
            <p:nvPr/>
          </p:nvSpPr>
          <p:spPr>
            <a:xfrm>
              <a:off x="473257" y="37485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7"/>
            <p:cNvSpPr/>
            <p:nvPr/>
          </p:nvSpPr>
          <p:spPr>
            <a:xfrm>
              <a:off x="1058682" y="41202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7"/>
            <p:cNvSpPr/>
            <p:nvPr/>
          </p:nvSpPr>
          <p:spPr>
            <a:xfrm>
              <a:off x="1121082" y="4573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7"/>
            <p:cNvSpPr/>
            <p:nvPr/>
          </p:nvSpPr>
          <p:spPr>
            <a:xfrm>
              <a:off x="1751432" y="4310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7"/>
            <p:cNvSpPr/>
            <p:nvPr/>
          </p:nvSpPr>
          <p:spPr>
            <a:xfrm>
              <a:off x="2645107" y="46876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7"/>
            <p:cNvSpPr/>
            <p:nvPr/>
          </p:nvSpPr>
          <p:spPr>
            <a:xfrm>
              <a:off x="3173257" y="4310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7"/>
            <p:cNvSpPr/>
            <p:nvPr/>
          </p:nvSpPr>
          <p:spPr>
            <a:xfrm>
              <a:off x="3949582" y="4044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7"/>
            <p:cNvSpPr/>
            <p:nvPr/>
          </p:nvSpPr>
          <p:spPr>
            <a:xfrm>
              <a:off x="4280457" y="4432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7"/>
            <p:cNvSpPr/>
            <p:nvPr/>
          </p:nvSpPr>
          <p:spPr>
            <a:xfrm>
              <a:off x="5128982" y="4247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7"/>
            <p:cNvSpPr/>
            <p:nvPr/>
          </p:nvSpPr>
          <p:spPr>
            <a:xfrm>
              <a:off x="4822357" y="3859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7"/>
            <p:cNvSpPr/>
            <p:nvPr/>
          </p:nvSpPr>
          <p:spPr>
            <a:xfrm>
              <a:off x="4911982" y="3184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7"/>
            <p:cNvSpPr/>
            <p:nvPr/>
          </p:nvSpPr>
          <p:spPr>
            <a:xfrm>
              <a:off x="6311907" y="4624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7"/>
            <p:cNvSpPr/>
            <p:nvPr/>
          </p:nvSpPr>
          <p:spPr>
            <a:xfrm>
              <a:off x="3756907" y="4624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7"/>
            <p:cNvSpPr/>
            <p:nvPr/>
          </p:nvSpPr>
          <p:spPr>
            <a:xfrm>
              <a:off x="7403057" y="4475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7"/>
            <p:cNvSpPr/>
            <p:nvPr/>
          </p:nvSpPr>
          <p:spPr>
            <a:xfrm>
              <a:off x="8255732" y="4247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7"/>
            <p:cNvSpPr/>
            <p:nvPr/>
          </p:nvSpPr>
          <p:spPr>
            <a:xfrm>
              <a:off x="8771582" y="3122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7"/>
            <p:cNvSpPr/>
            <p:nvPr/>
          </p:nvSpPr>
          <p:spPr>
            <a:xfrm>
              <a:off x="8597357" y="3982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7"/>
            <p:cNvSpPr/>
            <p:nvPr/>
          </p:nvSpPr>
          <p:spPr>
            <a:xfrm>
              <a:off x="8597357" y="2188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7"/>
            <p:cNvSpPr/>
            <p:nvPr/>
          </p:nvSpPr>
          <p:spPr>
            <a:xfrm>
              <a:off x="8480107" y="14568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7"/>
            <p:cNvSpPr/>
            <p:nvPr/>
          </p:nvSpPr>
          <p:spPr>
            <a:xfrm>
              <a:off x="8255732" y="1046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7"/>
            <p:cNvSpPr/>
            <p:nvPr/>
          </p:nvSpPr>
          <p:spPr>
            <a:xfrm>
              <a:off x="7525607" y="826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7"/>
            <p:cNvSpPr/>
            <p:nvPr/>
          </p:nvSpPr>
          <p:spPr>
            <a:xfrm>
              <a:off x="7124732" y="412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7"/>
            <p:cNvSpPr/>
            <p:nvPr/>
          </p:nvSpPr>
          <p:spPr>
            <a:xfrm>
              <a:off x="6653857" y="11326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7"/>
            <p:cNvSpPr/>
            <p:nvPr/>
          </p:nvSpPr>
          <p:spPr>
            <a:xfrm>
              <a:off x="6707732" y="718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7"/>
            <p:cNvSpPr/>
            <p:nvPr/>
          </p:nvSpPr>
          <p:spPr>
            <a:xfrm>
              <a:off x="6064782" y="1407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63"/>
        <p:cNvGrpSpPr/>
        <p:nvPr/>
      </p:nvGrpSpPr>
      <p:grpSpPr>
        <a:xfrm>
          <a:off x="0" y="0"/>
          <a:ext cx="0" cy="0"/>
          <a:chOff x="0" y="0"/>
          <a:chExt cx="0" cy="0"/>
        </a:xfrm>
      </p:grpSpPr>
      <p:sp>
        <p:nvSpPr>
          <p:cNvPr id="764" name="Google Shape;764;p9"/>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9"/>
          <p:cNvSpPr/>
          <p:nvPr/>
        </p:nvSpPr>
        <p:spPr>
          <a:xfrm rot="9762072">
            <a:off x="2896170" y="-265868"/>
            <a:ext cx="3157332" cy="2627266"/>
          </a:xfrm>
          <a:custGeom>
            <a:avLst/>
            <a:gdLst/>
            <a:ahLst/>
            <a:cxnLst/>
            <a:rect l="l" t="t" r="r" b="b"/>
            <a:pathLst>
              <a:path w="23401" h="19472" extrusionOk="0">
                <a:moveTo>
                  <a:pt x="11947" y="0"/>
                </a:moveTo>
                <a:cubicBezTo>
                  <a:pt x="11726" y="0"/>
                  <a:pt x="11502" y="49"/>
                  <a:pt x="11302" y="141"/>
                </a:cubicBezTo>
                <a:cubicBezTo>
                  <a:pt x="10816" y="364"/>
                  <a:pt x="10454" y="791"/>
                  <a:pt x="10172" y="1245"/>
                </a:cubicBezTo>
                <a:cubicBezTo>
                  <a:pt x="9332" y="2612"/>
                  <a:pt x="9131" y="4272"/>
                  <a:pt x="9061" y="5877"/>
                </a:cubicBezTo>
                <a:cubicBezTo>
                  <a:pt x="9048" y="6183"/>
                  <a:pt x="9025" y="6524"/>
                  <a:pt x="8796" y="6727"/>
                </a:cubicBezTo>
                <a:cubicBezTo>
                  <a:pt x="8675" y="6839"/>
                  <a:pt x="8528" y="6885"/>
                  <a:pt x="8372" y="6885"/>
                </a:cubicBezTo>
                <a:cubicBezTo>
                  <a:pt x="8072" y="6885"/>
                  <a:pt x="7739" y="6715"/>
                  <a:pt x="7494" y="6515"/>
                </a:cubicBezTo>
                <a:cubicBezTo>
                  <a:pt x="6724" y="5890"/>
                  <a:pt x="6171" y="5026"/>
                  <a:pt x="5404" y="4392"/>
                </a:cubicBezTo>
                <a:cubicBezTo>
                  <a:pt x="4900" y="3975"/>
                  <a:pt x="4231" y="3675"/>
                  <a:pt x="3597" y="3675"/>
                </a:cubicBezTo>
                <a:cubicBezTo>
                  <a:pt x="3265" y="3675"/>
                  <a:pt x="2943" y="3756"/>
                  <a:pt x="2659" y="3946"/>
                </a:cubicBezTo>
                <a:cubicBezTo>
                  <a:pt x="1808" y="4518"/>
                  <a:pt x="1733" y="5745"/>
                  <a:pt x="1947" y="6750"/>
                </a:cubicBezTo>
                <a:cubicBezTo>
                  <a:pt x="2204" y="7927"/>
                  <a:pt x="2740" y="9026"/>
                  <a:pt x="3340" y="10072"/>
                </a:cubicBezTo>
                <a:cubicBezTo>
                  <a:pt x="3487" y="10326"/>
                  <a:pt x="3635" y="10588"/>
                  <a:pt x="3683" y="10879"/>
                </a:cubicBezTo>
                <a:cubicBezTo>
                  <a:pt x="3727" y="11169"/>
                  <a:pt x="3633" y="11504"/>
                  <a:pt x="3381" y="11651"/>
                </a:cubicBezTo>
                <a:cubicBezTo>
                  <a:pt x="3262" y="11725"/>
                  <a:pt x="3119" y="11748"/>
                  <a:pt x="2975" y="11748"/>
                </a:cubicBezTo>
                <a:cubicBezTo>
                  <a:pt x="2935" y="11748"/>
                  <a:pt x="2894" y="11747"/>
                  <a:pt x="2854" y="11743"/>
                </a:cubicBezTo>
                <a:cubicBezTo>
                  <a:pt x="2352" y="11702"/>
                  <a:pt x="1886" y="11467"/>
                  <a:pt x="1390" y="11392"/>
                </a:cubicBezTo>
                <a:cubicBezTo>
                  <a:pt x="1302" y="11377"/>
                  <a:pt x="1210" y="11370"/>
                  <a:pt x="1118" y="11370"/>
                </a:cubicBezTo>
                <a:cubicBezTo>
                  <a:pt x="694" y="11370"/>
                  <a:pt x="257" y="11530"/>
                  <a:pt x="89" y="11908"/>
                </a:cubicBezTo>
                <a:cubicBezTo>
                  <a:pt x="0" y="12112"/>
                  <a:pt x="3" y="12346"/>
                  <a:pt x="17" y="12569"/>
                </a:cubicBezTo>
                <a:cubicBezTo>
                  <a:pt x="142" y="14823"/>
                  <a:pt x="982" y="17008"/>
                  <a:pt x="2310" y="18818"/>
                </a:cubicBezTo>
                <a:cubicBezTo>
                  <a:pt x="2635" y="19261"/>
                  <a:pt x="4127" y="19472"/>
                  <a:pt x="6161" y="19472"/>
                </a:cubicBezTo>
                <a:cubicBezTo>
                  <a:pt x="11446" y="19472"/>
                  <a:pt x="20387" y="18047"/>
                  <a:pt x="21973" y="15563"/>
                </a:cubicBezTo>
                <a:cubicBezTo>
                  <a:pt x="22768" y="14310"/>
                  <a:pt x="23401" y="12887"/>
                  <a:pt x="23354" y="11406"/>
                </a:cubicBezTo>
                <a:cubicBezTo>
                  <a:pt x="23328" y="10683"/>
                  <a:pt x="23061" y="9871"/>
                  <a:pt x="22386" y="9612"/>
                </a:cubicBezTo>
                <a:cubicBezTo>
                  <a:pt x="22231" y="9552"/>
                  <a:pt x="22072" y="9527"/>
                  <a:pt x="21910" y="9527"/>
                </a:cubicBezTo>
                <a:cubicBezTo>
                  <a:pt x="21496" y="9527"/>
                  <a:pt x="21064" y="9686"/>
                  <a:pt x="20653" y="9805"/>
                </a:cubicBezTo>
                <a:cubicBezTo>
                  <a:pt x="20416" y="9874"/>
                  <a:pt x="20153" y="9923"/>
                  <a:pt x="19900" y="9923"/>
                </a:cubicBezTo>
                <a:cubicBezTo>
                  <a:pt x="19546" y="9923"/>
                  <a:pt x="19211" y="9827"/>
                  <a:pt x="18993" y="9559"/>
                </a:cubicBezTo>
                <a:cubicBezTo>
                  <a:pt x="18714" y="9219"/>
                  <a:pt x="18742" y="8722"/>
                  <a:pt x="18806" y="8284"/>
                </a:cubicBezTo>
                <a:cubicBezTo>
                  <a:pt x="18937" y="7363"/>
                  <a:pt x="19169" y="6457"/>
                  <a:pt x="19492" y="5581"/>
                </a:cubicBezTo>
                <a:cubicBezTo>
                  <a:pt x="19671" y="5101"/>
                  <a:pt x="19880" y="4621"/>
                  <a:pt x="19917" y="4111"/>
                </a:cubicBezTo>
                <a:cubicBezTo>
                  <a:pt x="19958" y="3597"/>
                  <a:pt x="19794" y="3037"/>
                  <a:pt x="19367" y="2749"/>
                </a:cubicBezTo>
                <a:cubicBezTo>
                  <a:pt x="19174" y="2619"/>
                  <a:pt x="18956" y="2563"/>
                  <a:pt x="18730" y="2563"/>
                </a:cubicBezTo>
                <a:cubicBezTo>
                  <a:pt x="18283" y="2563"/>
                  <a:pt x="17809" y="2782"/>
                  <a:pt x="17453" y="3073"/>
                </a:cubicBezTo>
                <a:cubicBezTo>
                  <a:pt x="16912" y="3514"/>
                  <a:pt x="16505" y="4105"/>
                  <a:pt x="15919" y="4479"/>
                </a:cubicBezTo>
                <a:cubicBezTo>
                  <a:pt x="15717" y="4610"/>
                  <a:pt x="15486" y="4712"/>
                  <a:pt x="15247" y="4712"/>
                </a:cubicBezTo>
                <a:cubicBezTo>
                  <a:pt x="15211" y="4712"/>
                  <a:pt x="15176" y="4709"/>
                  <a:pt x="15140" y="4705"/>
                </a:cubicBezTo>
                <a:cubicBezTo>
                  <a:pt x="14580" y="4632"/>
                  <a:pt x="14290" y="4016"/>
                  <a:pt x="14097" y="3483"/>
                </a:cubicBezTo>
                <a:cubicBezTo>
                  <a:pt x="13826" y="2718"/>
                  <a:pt x="13553" y="1957"/>
                  <a:pt x="13282" y="1198"/>
                </a:cubicBezTo>
                <a:cubicBezTo>
                  <a:pt x="13171" y="880"/>
                  <a:pt x="13048" y="554"/>
                  <a:pt x="12805" y="319"/>
                </a:cubicBezTo>
                <a:cubicBezTo>
                  <a:pt x="12575" y="101"/>
                  <a:pt x="12264" y="0"/>
                  <a:pt x="11947" y="0"/>
                </a:cubicBezTo>
                <a:close/>
              </a:path>
            </a:pathLst>
          </a:custGeom>
          <a:solidFill>
            <a:srgbClr val="EF9F9C">
              <a:alpha val="4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9"/>
          <p:cNvGrpSpPr/>
          <p:nvPr/>
        </p:nvGrpSpPr>
        <p:grpSpPr>
          <a:xfrm>
            <a:off x="422007" y="539997"/>
            <a:ext cx="8254150" cy="4200938"/>
            <a:chOff x="422007" y="539997"/>
            <a:chExt cx="8254150" cy="4200938"/>
          </a:xfrm>
        </p:grpSpPr>
        <p:grpSp>
          <p:nvGrpSpPr>
            <p:cNvPr id="767" name="Google Shape;767;p9"/>
            <p:cNvGrpSpPr/>
            <p:nvPr/>
          </p:nvGrpSpPr>
          <p:grpSpPr>
            <a:xfrm>
              <a:off x="7716546" y="664754"/>
              <a:ext cx="564135" cy="256951"/>
              <a:chOff x="700250" y="1477300"/>
              <a:chExt cx="309675" cy="141050"/>
            </a:xfrm>
          </p:grpSpPr>
          <p:sp>
            <p:nvSpPr>
              <p:cNvPr id="768" name="Google Shape;768;p9"/>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9"/>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9"/>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9"/>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 name="Google Shape;772;p9"/>
            <p:cNvGrpSpPr/>
            <p:nvPr/>
          </p:nvGrpSpPr>
          <p:grpSpPr>
            <a:xfrm>
              <a:off x="7388928" y="3955060"/>
              <a:ext cx="139138" cy="127771"/>
              <a:chOff x="585175" y="1520600"/>
              <a:chExt cx="54425" cy="49975"/>
            </a:xfrm>
          </p:grpSpPr>
          <p:sp>
            <p:nvSpPr>
              <p:cNvPr id="773" name="Google Shape;773;p9"/>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9"/>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9"/>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9"/>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9"/>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8" name="Google Shape;778;p9"/>
            <p:cNvSpPr/>
            <p:nvPr/>
          </p:nvSpPr>
          <p:spPr>
            <a:xfrm>
              <a:off x="8179894" y="182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9" name="Google Shape;779;p9"/>
            <p:cNvGrpSpPr/>
            <p:nvPr/>
          </p:nvGrpSpPr>
          <p:grpSpPr>
            <a:xfrm>
              <a:off x="863321" y="4221804"/>
              <a:ext cx="564135" cy="256951"/>
              <a:chOff x="700250" y="1477300"/>
              <a:chExt cx="309675" cy="141050"/>
            </a:xfrm>
          </p:grpSpPr>
          <p:sp>
            <p:nvSpPr>
              <p:cNvPr id="780" name="Google Shape;780;p9"/>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9"/>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9"/>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9"/>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9"/>
            <p:cNvGrpSpPr/>
            <p:nvPr/>
          </p:nvGrpSpPr>
          <p:grpSpPr>
            <a:xfrm>
              <a:off x="7716546" y="4221804"/>
              <a:ext cx="564135" cy="256951"/>
              <a:chOff x="700250" y="1477300"/>
              <a:chExt cx="309675" cy="141050"/>
            </a:xfrm>
          </p:grpSpPr>
          <p:sp>
            <p:nvSpPr>
              <p:cNvPr id="785" name="Google Shape;785;p9"/>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9"/>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9"/>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9"/>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 name="Google Shape;789;p9"/>
            <p:cNvGrpSpPr/>
            <p:nvPr/>
          </p:nvGrpSpPr>
          <p:grpSpPr>
            <a:xfrm>
              <a:off x="8141528" y="2964697"/>
              <a:ext cx="139138" cy="127771"/>
              <a:chOff x="585175" y="1520600"/>
              <a:chExt cx="54425" cy="49975"/>
            </a:xfrm>
          </p:grpSpPr>
          <p:sp>
            <p:nvSpPr>
              <p:cNvPr id="790" name="Google Shape;790;p9"/>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9"/>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9"/>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9"/>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9"/>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9"/>
            <p:cNvGrpSpPr/>
            <p:nvPr/>
          </p:nvGrpSpPr>
          <p:grpSpPr>
            <a:xfrm>
              <a:off x="6525253" y="2188372"/>
              <a:ext cx="139138" cy="127771"/>
              <a:chOff x="585175" y="1520600"/>
              <a:chExt cx="54425" cy="49975"/>
            </a:xfrm>
          </p:grpSpPr>
          <p:sp>
            <p:nvSpPr>
              <p:cNvPr id="796" name="Google Shape;796;p9"/>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9"/>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9"/>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9"/>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9"/>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9"/>
            <p:cNvGrpSpPr/>
            <p:nvPr/>
          </p:nvGrpSpPr>
          <p:grpSpPr>
            <a:xfrm>
              <a:off x="7040653" y="1278422"/>
              <a:ext cx="139138" cy="127771"/>
              <a:chOff x="585175" y="1520600"/>
              <a:chExt cx="54425" cy="49975"/>
            </a:xfrm>
          </p:grpSpPr>
          <p:sp>
            <p:nvSpPr>
              <p:cNvPr id="802" name="Google Shape;802;p9"/>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9"/>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9"/>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9"/>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9"/>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 name="Google Shape;807;p9"/>
            <p:cNvGrpSpPr/>
            <p:nvPr/>
          </p:nvGrpSpPr>
          <p:grpSpPr>
            <a:xfrm>
              <a:off x="1033728" y="2571747"/>
              <a:ext cx="139138" cy="127771"/>
              <a:chOff x="585175" y="1520600"/>
              <a:chExt cx="54425" cy="49975"/>
            </a:xfrm>
          </p:grpSpPr>
          <p:sp>
            <p:nvSpPr>
              <p:cNvPr id="808" name="Google Shape;808;p9"/>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9"/>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9"/>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9"/>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9"/>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 name="Google Shape;813;p9"/>
            <p:cNvGrpSpPr/>
            <p:nvPr/>
          </p:nvGrpSpPr>
          <p:grpSpPr>
            <a:xfrm>
              <a:off x="1689128" y="3373522"/>
              <a:ext cx="139138" cy="127771"/>
              <a:chOff x="585175" y="1520600"/>
              <a:chExt cx="54425" cy="49975"/>
            </a:xfrm>
          </p:grpSpPr>
          <p:sp>
            <p:nvSpPr>
              <p:cNvPr id="814" name="Google Shape;814;p9"/>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9"/>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9"/>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9"/>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9"/>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9" name="Google Shape;819;p9"/>
            <p:cNvGrpSpPr/>
            <p:nvPr/>
          </p:nvGrpSpPr>
          <p:grpSpPr>
            <a:xfrm>
              <a:off x="580853" y="3647147"/>
              <a:ext cx="139138" cy="127771"/>
              <a:chOff x="585175" y="1520600"/>
              <a:chExt cx="54425" cy="49975"/>
            </a:xfrm>
          </p:grpSpPr>
          <p:sp>
            <p:nvSpPr>
              <p:cNvPr id="820" name="Google Shape;820;p9"/>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9"/>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9"/>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9"/>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9"/>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9"/>
            <p:cNvGrpSpPr/>
            <p:nvPr/>
          </p:nvGrpSpPr>
          <p:grpSpPr>
            <a:xfrm>
              <a:off x="1427453" y="539997"/>
              <a:ext cx="139138" cy="127771"/>
              <a:chOff x="585175" y="1520600"/>
              <a:chExt cx="54425" cy="49975"/>
            </a:xfrm>
          </p:grpSpPr>
          <p:sp>
            <p:nvSpPr>
              <p:cNvPr id="826" name="Google Shape;826;p9"/>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9"/>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9"/>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9"/>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9"/>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 name="Google Shape;831;p9"/>
            <p:cNvGrpSpPr/>
            <p:nvPr/>
          </p:nvGrpSpPr>
          <p:grpSpPr>
            <a:xfrm>
              <a:off x="3177328" y="2005347"/>
              <a:ext cx="139138" cy="127771"/>
              <a:chOff x="585175" y="1520600"/>
              <a:chExt cx="54425" cy="49975"/>
            </a:xfrm>
          </p:grpSpPr>
          <p:sp>
            <p:nvSpPr>
              <p:cNvPr id="832" name="Google Shape;832;p9"/>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9"/>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9"/>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9"/>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9"/>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 name="Google Shape;837;p9"/>
            <p:cNvGrpSpPr/>
            <p:nvPr/>
          </p:nvGrpSpPr>
          <p:grpSpPr>
            <a:xfrm>
              <a:off x="5092678" y="703222"/>
              <a:ext cx="139138" cy="127771"/>
              <a:chOff x="585175" y="1520600"/>
              <a:chExt cx="54425" cy="49975"/>
            </a:xfrm>
          </p:grpSpPr>
          <p:sp>
            <p:nvSpPr>
              <p:cNvPr id="838" name="Google Shape;838;p9"/>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9"/>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9"/>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9"/>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9"/>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9"/>
            <p:cNvGrpSpPr/>
            <p:nvPr/>
          </p:nvGrpSpPr>
          <p:grpSpPr>
            <a:xfrm>
              <a:off x="4502428" y="2188372"/>
              <a:ext cx="139138" cy="127771"/>
              <a:chOff x="585175" y="1520600"/>
              <a:chExt cx="54425" cy="49975"/>
            </a:xfrm>
          </p:grpSpPr>
          <p:sp>
            <p:nvSpPr>
              <p:cNvPr id="844" name="Google Shape;844;p9"/>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9"/>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9"/>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9"/>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9"/>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 name="Google Shape;849;p9"/>
            <p:cNvGrpSpPr/>
            <p:nvPr/>
          </p:nvGrpSpPr>
          <p:grpSpPr>
            <a:xfrm>
              <a:off x="8354428" y="2005347"/>
              <a:ext cx="139138" cy="127771"/>
              <a:chOff x="585175" y="1520600"/>
              <a:chExt cx="54425" cy="49975"/>
            </a:xfrm>
          </p:grpSpPr>
          <p:sp>
            <p:nvSpPr>
              <p:cNvPr id="850" name="Google Shape;850;p9"/>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9"/>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9"/>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9"/>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9"/>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5" name="Google Shape;855;p9"/>
            <p:cNvSpPr/>
            <p:nvPr/>
          </p:nvSpPr>
          <p:spPr>
            <a:xfrm>
              <a:off x="7257219" y="20986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9"/>
            <p:cNvSpPr/>
            <p:nvPr/>
          </p:nvSpPr>
          <p:spPr>
            <a:xfrm>
              <a:off x="7465669" y="1406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9"/>
            <p:cNvSpPr/>
            <p:nvPr/>
          </p:nvSpPr>
          <p:spPr>
            <a:xfrm>
              <a:off x="6835719" y="831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9"/>
            <p:cNvSpPr/>
            <p:nvPr/>
          </p:nvSpPr>
          <p:spPr>
            <a:xfrm>
              <a:off x="7117394" y="5726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9"/>
            <p:cNvSpPr/>
            <p:nvPr/>
          </p:nvSpPr>
          <p:spPr>
            <a:xfrm>
              <a:off x="6773319" y="1828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9"/>
            <p:cNvSpPr/>
            <p:nvPr/>
          </p:nvSpPr>
          <p:spPr>
            <a:xfrm>
              <a:off x="5367044" y="6350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9"/>
            <p:cNvSpPr/>
            <p:nvPr/>
          </p:nvSpPr>
          <p:spPr>
            <a:xfrm>
              <a:off x="4762519" y="18907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9"/>
            <p:cNvSpPr/>
            <p:nvPr/>
          </p:nvSpPr>
          <p:spPr>
            <a:xfrm>
              <a:off x="4443632" y="1534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9"/>
            <p:cNvSpPr/>
            <p:nvPr/>
          </p:nvSpPr>
          <p:spPr>
            <a:xfrm>
              <a:off x="3731694" y="1723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9"/>
            <p:cNvSpPr/>
            <p:nvPr/>
          </p:nvSpPr>
          <p:spPr>
            <a:xfrm>
              <a:off x="3451719" y="21883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9"/>
            <p:cNvSpPr/>
            <p:nvPr/>
          </p:nvSpPr>
          <p:spPr>
            <a:xfrm>
              <a:off x="2815394" y="2038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9"/>
            <p:cNvSpPr/>
            <p:nvPr/>
          </p:nvSpPr>
          <p:spPr>
            <a:xfrm>
              <a:off x="1114182" y="635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9"/>
            <p:cNvSpPr/>
            <p:nvPr/>
          </p:nvSpPr>
          <p:spPr>
            <a:xfrm>
              <a:off x="1365057" y="24135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9"/>
            <p:cNvSpPr/>
            <p:nvPr/>
          </p:nvSpPr>
          <p:spPr>
            <a:xfrm>
              <a:off x="1465832" y="31879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9"/>
            <p:cNvSpPr/>
            <p:nvPr/>
          </p:nvSpPr>
          <p:spPr>
            <a:xfrm>
              <a:off x="940082" y="30443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9"/>
            <p:cNvSpPr/>
            <p:nvPr/>
          </p:nvSpPr>
          <p:spPr>
            <a:xfrm>
              <a:off x="1072107" y="3865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9"/>
            <p:cNvSpPr/>
            <p:nvPr/>
          </p:nvSpPr>
          <p:spPr>
            <a:xfrm>
              <a:off x="1828282" y="43190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9"/>
            <p:cNvSpPr/>
            <p:nvPr/>
          </p:nvSpPr>
          <p:spPr>
            <a:xfrm>
              <a:off x="422007" y="2798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9"/>
            <p:cNvSpPr/>
            <p:nvPr/>
          </p:nvSpPr>
          <p:spPr>
            <a:xfrm>
              <a:off x="1993732" y="22507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9"/>
            <p:cNvSpPr/>
            <p:nvPr/>
          </p:nvSpPr>
          <p:spPr>
            <a:xfrm>
              <a:off x="7716557" y="36798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9"/>
            <p:cNvSpPr/>
            <p:nvPr/>
          </p:nvSpPr>
          <p:spPr>
            <a:xfrm>
              <a:off x="7563832" y="29353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9"/>
            <p:cNvSpPr/>
            <p:nvPr/>
          </p:nvSpPr>
          <p:spPr>
            <a:xfrm>
              <a:off x="8613757" y="35013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9"/>
            <p:cNvSpPr/>
            <p:nvPr/>
          </p:nvSpPr>
          <p:spPr>
            <a:xfrm>
              <a:off x="8047432" y="2413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9"/>
            <p:cNvSpPr/>
            <p:nvPr/>
          </p:nvSpPr>
          <p:spPr>
            <a:xfrm>
              <a:off x="8551357" y="11409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9"/>
            <p:cNvSpPr/>
            <p:nvPr/>
          </p:nvSpPr>
          <p:spPr>
            <a:xfrm>
              <a:off x="7257232" y="46785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0" name="Google Shape;880;p9"/>
          <p:cNvSpPr txBox="1">
            <a:spLocks noGrp="1"/>
          </p:cNvSpPr>
          <p:nvPr>
            <p:ph type="title"/>
          </p:nvPr>
        </p:nvSpPr>
        <p:spPr>
          <a:xfrm>
            <a:off x="1919850" y="2444025"/>
            <a:ext cx="5304300" cy="116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81" name="Google Shape;881;p9"/>
          <p:cNvSpPr txBox="1">
            <a:spLocks noGrp="1"/>
          </p:cNvSpPr>
          <p:nvPr>
            <p:ph type="subTitle" idx="1"/>
          </p:nvPr>
        </p:nvSpPr>
        <p:spPr>
          <a:xfrm>
            <a:off x="2183400" y="3434399"/>
            <a:ext cx="4777200" cy="116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7"/>
        <p:cNvGrpSpPr/>
        <p:nvPr/>
      </p:nvGrpSpPr>
      <p:grpSpPr>
        <a:xfrm>
          <a:off x="0" y="0"/>
          <a:ext cx="0" cy="0"/>
          <a:chOff x="0" y="0"/>
          <a:chExt cx="0" cy="0"/>
        </a:xfrm>
      </p:grpSpPr>
      <p:sp>
        <p:nvSpPr>
          <p:cNvPr id="938" name="Google Shape;938;p11"/>
          <p:cNvSpPr/>
          <p:nvPr/>
        </p:nvSpPr>
        <p:spPr>
          <a:xfrm>
            <a:off x="235238" y="258425"/>
            <a:ext cx="8673300" cy="4626600"/>
          </a:xfrm>
          <a:prstGeom prst="rect">
            <a:avLst/>
          </a:pr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1"/>
          <p:cNvSpPr/>
          <p:nvPr/>
        </p:nvSpPr>
        <p:spPr>
          <a:xfrm>
            <a:off x="2743001" y="1251075"/>
            <a:ext cx="3657774" cy="2641312"/>
          </a:xfrm>
          <a:custGeom>
            <a:avLst/>
            <a:gdLst/>
            <a:ahLst/>
            <a:cxnLst/>
            <a:rect l="l" t="t" r="r" b="b"/>
            <a:pathLst>
              <a:path w="28961" h="20913" extrusionOk="0">
                <a:moveTo>
                  <a:pt x="6287" y="1"/>
                </a:moveTo>
                <a:cubicBezTo>
                  <a:pt x="5932" y="1"/>
                  <a:pt x="5566" y="26"/>
                  <a:pt x="5189" y="81"/>
                </a:cubicBezTo>
                <a:cubicBezTo>
                  <a:pt x="4090" y="243"/>
                  <a:pt x="2876" y="898"/>
                  <a:pt x="2999" y="1880"/>
                </a:cubicBezTo>
                <a:cubicBezTo>
                  <a:pt x="3105" y="2703"/>
                  <a:pt x="4115" y="3306"/>
                  <a:pt x="4199" y="4129"/>
                </a:cubicBezTo>
                <a:cubicBezTo>
                  <a:pt x="4296" y="5069"/>
                  <a:pt x="3217" y="5669"/>
                  <a:pt x="2408" y="6246"/>
                </a:cubicBezTo>
                <a:cubicBezTo>
                  <a:pt x="1481" y="6910"/>
                  <a:pt x="778" y="7803"/>
                  <a:pt x="388" y="8799"/>
                </a:cubicBezTo>
                <a:cubicBezTo>
                  <a:pt x="67" y="9619"/>
                  <a:pt x="0" y="10640"/>
                  <a:pt x="681" y="11307"/>
                </a:cubicBezTo>
                <a:cubicBezTo>
                  <a:pt x="1384" y="11996"/>
                  <a:pt x="2556" y="12032"/>
                  <a:pt x="3588" y="12088"/>
                </a:cubicBezTo>
                <a:cubicBezTo>
                  <a:pt x="4620" y="12144"/>
                  <a:pt x="5842" y="12395"/>
                  <a:pt x="6263" y="13237"/>
                </a:cubicBezTo>
                <a:cubicBezTo>
                  <a:pt x="6495" y="13698"/>
                  <a:pt x="6414" y="14219"/>
                  <a:pt x="6286" y="14694"/>
                </a:cubicBezTo>
                <a:cubicBezTo>
                  <a:pt x="5873" y="16217"/>
                  <a:pt x="5011" y="17696"/>
                  <a:pt x="5242" y="19272"/>
                </a:cubicBezTo>
                <a:cubicBezTo>
                  <a:pt x="5351" y="20003"/>
                  <a:pt x="5859" y="20831"/>
                  <a:pt x="6693" y="20907"/>
                </a:cubicBezTo>
                <a:cubicBezTo>
                  <a:pt x="6736" y="20911"/>
                  <a:pt x="6778" y="20913"/>
                  <a:pt x="6821" y="20913"/>
                </a:cubicBezTo>
                <a:cubicBezTo>
                  <a:pt x="7300" y="20913"/>
                  <a:pt x="7735" y="20662"/>
                  <a:pt x="8130" y="20421"/>
                </a:cubicBezTo>
                <a:cubicBezTo>
                  <a:pt x="9014" y="19886"/>
                  <a:pt x="9898" y="19353"/>
                  <a:pt x="10780" y="18814"/>
                </a:cubicBezTo>
                <a:cubicBezTo>
                  <a:pt x="11396" y="18441"/>
                  <a:pt x="12078" y="18051"/>
                  <a:pt x="12826" y="18051"/>
                </a:cubicBezTo>
                <a:cubicBezTo>
                  <a:pt x="12894" y="18051"/>
                  <a:pt x="12962" y="18054"/>
                  <a:pt x="13031" y="18061"/>
                </a:cubicBezTo>
                <a:cubicBezTo>
                  <a:pt x="14409" y="18195"/>
                  <a:pt x="15163" y="19556"/>
                  <a:pt x="16290" y="20296"/>
                </a:cubicBezTo>
                <a:cubicBezTo>
                  <a:pt x="16900" y="20698"/>
                  <a:pt x="17658" y="20907"/>
                  <a:pt x="18405" y="20907"/>
                </a:cubicBezTo>
                <a:cubicBezTo>
                  <a:pt x="18861" y="20907"/>
                  <a:pt x="19313" y="20829"/>
                  <a:pt x="19724" y="20669"/>
                </a:cubicBezTo>
                <a:cubicBezTo>
                  <a:pt x="20809" y="20248"/>
                  <a:pt x="21568" y="19275"/>
                  <a:pt x="21635" y="18217"/>
                </a:cubicBezTo>
                <a:cubicBezTo>
                  <a:pt x="21702" y="17193"/>
                  <a:pt x="21230" y="15958"/>
                  <a:pt x="22067" y="15268"/>
                </a:cubicBezTo>
                <a:cubicBezTo>
                  <a:pt x="22386" y="15005"/>
                  <a:pt x="22810" y="14908"/>
                  <a:pt x="23260" y="14908"/>
                </a:cubicBezTo>
                <a:cubicBezTo>
                  <a:pt x="23657" y="14908"/>
                  <a:pt x="24074" y="14984"/>
                  <a:pt x="24455" y="15087"/>
                </a:cubicBezTo>
                <a:cubicBezTo>
                  <a:pt x="25115" y="15266"/>
                  <a:pt x="25795" y="15504"/>
                  <a:pt x="26459" y="15504"/>
                </a:cubicBezTo>
                <a:cubicBezTo>
                  <a:pt x="26615" y="15504"/>
                  <a:pt x="26770" y="15491"/>
                  <a:pt x="26924" y="15461"/>
                </a:cubicBezTo>
                <a:cubicBezTo>
                  <a:pt x="28523" y="15146"/>
                  <a:pt x="28897" y="13134"/>
                  <a:pt x="27993" y="11882"/>
                </a:cubicBezTo>
                <a:cubicBezTo>
                  <a:pt x="27636" y="11391"/>
                  <a:pt x="27134" y="10936"/>
                  <a:pt x="27050" y="10364"/>
                </a:cubicBezTo>
                <a:cubicBezTo>
                  <a:pt x="26933" y="9561"/>
                  <a:pt x="27678" y="8919"/>
                  <a:pt x="28169" y="8252"/>
                </a:cubicBezTo>
                <a:cubicBezTo>
                  <a:pt x="28699" y="7530"/>
                  <a:pt x="28961" y="6623"/>
                  <a:pt x="28738" y="5758"/>
                </a:cubicBezTo>
                <a:cubicBezTo>
                  <a:pt x="28515" y="4896"/>
                  <a:pt x="27770" y="4107"/>
                  <a:pt x="26799" y="3861"/>
                </a:cubicBezTo>
                <a:cubicBezTo>
                  <a:pt x="26453" y="3774"/>
                  <a:pt x="26085" y="3753"/>
                  <a:pt x="25714" y="3753"/>
                </a:cubicBezTo>
                <a:cubicBezTo>
                  <a:pt x="25377" y="3753"/>
                  <a:pt x="25037" y="3770"/>
                  <a:pt x="24707" y="3770"/>
                </a:cubicBezTo>
                <a:cubicBezTo>
                  <a:pt x="24059" y="3770"/>
                  <a:pt x="23449" y="3705"/>
                  <a:pt x="22977" y="3317"/>
                </a:cubicBezTo>
                <a:cubicBezTo>
                  <a:pt x="22092" y="2594"/>
                  <a:pt x="22338" y="1197"/>
                  <a:pt x="21415" y="513"/>
                </a:cubicBezTo>
                <a:cubicBezTo>
                  <a:pt x="21056" y="247"/>
                  <a:pt x="20608" y="154"/>
                  <a:pt x="20144" y="154"/>
                </a:cubicBezTo>
                <a:cubicBezTo>
                  <a:pt x="19773" y="154"/>
                  <a:pt x="19392" y="213"/>
                  <a:pt x="19040" y="290"/>
                </a:cubicBezTo>
                <a:cubicBezTo>
                  <a:pt x="17866" y="555"/>
                  <a:pt x="16739" y="971"/>
                  <a:pt x="15709" y="1520"/>
                </a:cubicBezTo>
                <a:cubicBezTo>
                  <a:pt x="14785" y="2016"/>
                  <a:pt x="14375" y="2580"/>
                  <a:pt x="13700" y="2580"/>
                </a:cubicBezTo>
                <a:cubicBezTo>
                  <a:pt x="13436" y="2580"/>
                  <a:pt x="13131" y="2493"/>
                  <a:pt x="12738" y="2282"/>
                </a:cubicBezTo>
                <a:cubicBezTo>
                  <a:pt x="10646" y="1162"/>
                  <a:pt x="8693" y="1"/>
                  <a:pt x="6287" y="1"/>
                </a:cubicBezTo>
                <a:close/>
              </a:path>
            </a:pathLst>
          </a:custGeom>
          <a:solidFill>
            <a:srgbClr val="EF9F9C">
              <a:alpha val="4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0" name="Google Shape;940;p11"/>
          <p:cNvGrpSpPr/>
          <p:nvPr/>
        </p:nvGrpSpPr>
        <p:grpSpPr>
          <a:xfrm>
            <a:off x="460953" y="414111"/>
            <a:ext cx="7816916" cy="4341175"/>
            <a:chOff x="460953" y="414111"/>
            <a:chExt cx="7816916" cy="4341175"/>
          </a:xfrm>
        </p:grpSpPr>
        <p:grpSp>
          <p:nvGrpSpPr>
            <p:cNvPr id="941" name="Google Shape;941;p11"/>
            <p:cNvGrpSpPr/>
            <p:nvPr/>
          </p:nvGrpSpPr>
          <p:grpSpPr>
            <a:xfrm>
              <a:off x="5864871" y="3926742"/>
              <a:ext cx="564135" cy="256951"/>
              <a:chOff x="700250" y="1477300"/>
              <a:chExt cx="309675" cy="141050"/>
            </a:xfrm>
          </p:grpSpPr>
          <p:sp>
            <p:nvSpPr>
              <p:cNvPr id="942" name="Google Shape;942;p11"/>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1"/>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1"/>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1"/>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6" name="Google Shape;946;p11"/>
            <p:cNvGrpSpPr/>
            <p:nvPr/>
          </p:nvGrpSpPr>
          <p:grpSpPr>
            <a:xfrm>
              <a:off x="7867803" y="3078872"/>
              <a:ext cx="139138" cy="127771"/>
              <a:chOff x="585175" y="1520600"/>
              <a:chExt cx="54425" cy="49975"/>
            </a:xfrm>
          </p:grpSpPr>
          <p:sp>
            <p:nvSpPr>
              <p:cNvPr id="947" name="Google Shape;947;p1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11"/>
            <p:cNvSpPr/>
            <p:nvPr/>
          </p:nvSpPr>
          <p:spPr>
            <a:xfrm>
              <a:off x="7867794" y="19429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3" name="Google Shape;953;p11"/>
            <p:cNvGrpSpPr/>
            <p:nvPr/>
          </p:nvGrpSpPr>
          <p:grpSpPr>
            <a:xfrm>
              <a:off x="2485971" y="1209642"/>
              <a:ext cx="564135" cy="256951"/>
              <a:chOff x="700250" y="1477300"/>
              <a:chExt cx="309675" cy="141050"/>
            </a:xfrm>
          </p:grpSpPr>
          <p:sp>
            <p:nvSpPr>
              <p:cNvPr id="954" name="Google Shape;954;p11"/>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1"/>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1"/>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1"/>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8" name="Google Shape;958;p11"/>
            <p:cNvGrpSpPr/>
            <p:nvPr/>
          </p:nvGrpSpPr>
          <p:grpSpPr>
            <a:xfrm>
              <a:off x="5430678" y="4306972"/>
              <a:ext cx="139138" cy="127771"/>
              <a:chOff x="585175" y="1520600"/>
              <a:chExt cx="54425" cy="49975"/>
            </a:xfrm>
          </p:grpSpPr>
          <p:sp>
            <p:nvSpPr>
              <p:cNvPr id="959" name="Google Shape;959;p1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11"/>
            <p:cNvGrpSpPr/>
            <p:nvPr/>
          </p:nvGrpSpPr>
          <p:grpSpPr>
            <a:xfrm>
              <a:off x="2866278" y="3708822"/>
              <a:ext cx="139138" cy="127771"/>
              <a:chOff x="585175" y="1520600"/>
              <a:chExt cx="54425" cy="49975"/>
            </a:xfrm>
          </p:grpSpPr>
          <p:sp>
            <p:nvSpPr>
              <p:cNvPr id="965" name="Google Shape;965;p1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 name="Google Shape;970;p11"/>
            <p:cNvGrpSpPr/>
            <p:nvPr/>
          </p:nvGrpSpPr>
          <p:grpSpPr>
            <a:xfrm>
              <a:off x="460953" y="3798972"/>
              <a:ext cx="139138" cy="127771"/>
              <a:chOff x="585175" y="1520600"/>
              <a:chExt cx="54425" cy="49975"/>
            </a:xfrm>
          </p:grpSpPr>
          <p:sp>
            <p:nvSpPr>
              <p:cNvPr id="971" name="Google Shape;971;p1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6" name="Google Shape;976;p11"/>
            <p:cNvGrpSpPr/>
            <p:nvPr/>
          </p:nvGrpSpPr>
          <p:grpSpPr>
            <a:xfrm>
              <a:off x="600103" y="2005347"/>
              <a:ext cx="139138" cy="127771"/>
              <a:chOff x="585175" y="1520600"/>
              <a:chExt cx="54425" cy="49975"/>
            </a:xfrm>
          </p:grpSpPr>
          <p:sp>
            <p:nvSpPr>
              <p:cNvPr id="977" name="Google Shape;977;p1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11"/>
            <p:cNvGrpSpPr/>
            <p:nvPr/>
          </p:nvGrpSpPr>
          <p:grpSpPr>
            <a:xfrm>
              <a:off x="981903" y="656347"/>
              <a:ext cx="139138" cy="127771"/>
              <a:chOff x="585175" y="1520600"/>
              <a:chExt cx="54425" cy="49975"/>
            </a:xfrm>
          </p:grpSpPr>
          <p:sp>
            <p:nvSpPr>
              <p:cNvPr id="983" name="Google Shape;983;p1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 name="Google Shape;988;p11"/>
            <p:cNvGrpSpPr/>
            <p:nvPr/>
          </p:nvGrpSpPr>
          <p:grpSpPr>
            <a:xfrm>
              <a:off x="2150603" y="1629147"/>
              <a:ext cx="139138" cy="127771"/>
              <a:chOff x="585175" y="1520600"/>
              <a:chExt cx="54425" cy="49975"/>
            </a:xfrm>
          </p:grpSpPr>
          <p:sp>
            <p:nvSpPr>
              <p:cNvPr id="989" name="Google Shape;989;p1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 name="Google Shape;994;p11"/>
            <p:cNvGrpSpPr/>
            <p:nvPr/>
          </p:nvGrpSpPr>
          <p:grpSpPr>
            <a:xfrm>
              <a:off x="3353278" y="784122"/>
              <a:ext cx="139138" cy="127771"/>
              <a:chOff x="585175" y="1520600"/>
              <a:chExt cx="54425" cy="49975"/>
            </a:xfrm>
          </p:grpSpPr>
          <p:sp>
            <p:nvSpPr>
              <p:cNvPr id="995" name="Google Shape;995;p1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0" name="Google Shape;1000;p11"/>
            <p:cNvGrpSpPr/>
            <p:nvPr/>
          </p:nvGrpSpPr>
          <p:grpSpPr>
            <a:xfrm>
              <a:off x="4502316" y="1413972"/>
              <a:ext cx="139138" cy="127771"/>
              <a:chOff x="585175" y="1520600"/>
              <a:chExt cx="54425" cy="49975"/>
            </a:xfrm>
          </p:grpSpPr>
          <p:sp>
            <p:nvSpPr>
              <p:cNvPr id="1001" name="Google Shape;1001;p1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 name="Google Shape;1006;p11"/>
            <p:cNvGrpSpPr/>
            <p:nvPr/>
          </p:nvGrpSpPr>
          <p:grpSpPr>
            <a:xfrm>
              <a:off x="4941366" y="1032172"/>
              <a:ext cx="139138" cy="127771"/>
              <a:chOff x="585175" y="1520600"/>
              <a:chExt cx="54425" cy="49975"/>
            </a:xfrm>
          </p:grpSpPr>
          <p:sp>
            <p:nvSpPr>
              <p:cNvPr id="1007" name="Google Shape;1007;p1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2" name="Google Shape;1012;p11"/>
            <p:cNvGrpSpPr/>
            <p:nvPr/>
          </p:nvGrpSpPr>
          <p:grpSpPr>
            <a:xfrm>
              <a:off x="6042216" y="1466597"/>
              <a:ext cx="139138" cy="127771"/>
              <a:chOff x="585175" y="1520600"/>
              <a:chExt cx="54425" cy="49975"/>
            </a:xfrm>
          </p:grpSpPr>
          <p:sp>
            <p:nvSpPr>
              <p:cNvPr id="1013" name="Google Shape;1013;p1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8" name="Google Shape;1018;p11"/>
            <p:cNvGrpSpPr/>
            <p:nvPr/>
          </p:nvGrpSpPr>
          <p:grpSpPr>
            <a:xfrm>
              <a:off x="5768616" y="476110"/>
              <a:ext cx="139138" cy="127771"/>
              <a:chOff x="585175" y="1520600"/>
              <a:chExt cx="54425" cy="49975"/>
            </a:xfrm>
          </p:grpSpPr>
          <p:sp>
            <p:nvSpPr>
              <p:cNvPr id="1019" name="Google Shape;1019;p1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 name="Google Shape;1024;p11"/>
            <p:cNvGrpSpPr/>
            <p:nvPr/>
          </p:nvGrpSpPr>
          <p:grpSpPr>
            <a:xfrm>
              <a:off x="3821466" y="4402235"/>
              <a:ext cx="139138" cy="127771"/>
              <a:chOff x="585175" y="1520600"/>
              <a:chExt cx="54425" cy="49975"/>
            </a:xfrm>
          </p:grpSpPr>
          <p:sp>
            <p:nvSpPr>
              <p:cNvPr id="1025" name="Google Shape;1025;p11"/>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1"/>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1"/>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1"/>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1"/>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0" name="Google Shape;1030;p11"/>
            <p:cNvSpPr/>
            <p:nvPr/>
          </p:nvSpPr>
          <p:spPr>
            <a:xfrm>
              <a:off x="8215469" y="30164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1"/>
            <p:cNvSpPr/>
            <p:nvPr/>
          </p:nvSpPr>
          <p:spPr>
            <a:xfrm>
              <a:off x="8087619" y="4467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1"/>
            <p:cNvSpPr/>
            <p:nvPr/>
          </p:nvSpPr>
          <p:spPr>
            <a:xfrm>
              <a:off x="5907744" y="45395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1"/>
            <p:cNvSpPr/>
            <p:nvPr/>
          </p:nvSpPr>
          <p:spPr>
            <a:xfrm>
              <a:off x="6620419" y="37088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1"/>
            <p:cNvSpPr/>
            <p:nvPr/>
          </p:nvSpPr>
          <p:spPr>
            <a:xfrm>
              <a:off x="5018094" y="4052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1"/>
            <p:cNvSpPr/>
            <p:nvPr/>
          </p:nvSpPr>
          <p:spPr>
            <a:xfrm>
              <a:off x="5208994" y="46928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1"/>
            <p:cNvSpPr/>
            <p:nvPr/>
          </p:nvSpPr>
          <p:spPr>
            <a:xfrm>
              <a:off x="4337219" y="44022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1"/>
            <p:cNvSpPr/>
            <p:nvPr/>
          </p:nvSpPr>
          <p:spPr>
            <a:xfrm>
              <a:off x="4082694" y="41837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1"/>
            <p:cNvSpPr/>
            <p:nvPr/>
          </p:nvSpPr>
          <p:spPr>
            <a:xfrm>
              <a:off x="3353269" y="44349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1"/>
            <p:cNvSpPr/>
            <p:nvPr/>
          </p:nvSpPr>
          <p:spPr>
            <a:xfrm>
              <a:off x="3461444" y="38316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1"/>
            <p:cNvSpPr/>
            <p:nvPr/>
          </p:nvSpPr>
          <p:spPr>
            <a:xfrm>
              <a:off x="2736832" y="40240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1"/>
            <p:cNvSpPr/>
            <p:nvPr/>
          </p:nvSpPr>
          <p:spPr>
            <a:xfrm>
              <a:off x="638482" y="36151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1"/>
            <p:cNvSpPr/>
            <p:nvPr/>
          </p:nvSpPr>
          <p:spPr>
            <a:xfrm>
              <a:off x="576082" y="16618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1"/>
            <p:cNvSpPr/>
            <p:nvPr/>
          </p:nvSpPr>
          <p:spPr>
            <a:xfrm>
              <a:off x="866507" y="6038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1"/>
            <p:cNvSpPr/>
            <p:nvPr/>
          </p:nvSpPr>
          <p:spPr>
            <a:xfrm>
              <a:off x="1199682" y="476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1"/>
            <p:cNvSpPr/>
            <p:nvPr/>
          </p:nvSpPr>
          <p:spPr>
            <a:xfrm>
              <a:off x="1944182" y="17242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1"/>
            <p:cNvSpPr/>
            <p:nvPr/>
          </p:nvSpPr>
          <p:spPr>
            <a:xfrm>
              <a:off x="3050107" y="6662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1"/>
            <p:cNvSpPr/>
            <p:nvPr/>
          </p:nvSpPr>
          <p:spPr>
            <a:xfrm>
              <a:off x="3578257" y="414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1"/>
            <p:cNvSpPr/>
            <p:nvPr/>
          </p:nvSpPr>
          <p:spPr>
            <a:xfrm>
              <a:off x="4119132" y="13069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1"/>
            <p:cNvSpPr/>
            <p:nvPr/>
          </p:nvSpPr>
          <p:spPr>
            <a:xfrm>
              <a:off x="3960607" y="7841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1"/>
            <p:cNvSpPr/>
            <p:nvPr/>
          </p:nvSpPr>
          <p:spPr>
            <a:xfrm>
              <a:off x="5615407" y="10975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1"/>
            <p:cNvSpPr/>
            <p:nvPr/>
          </p:nvSpPr>
          <p:spPr>
            <a:xfrm>
              <a:off x="5271407" y="6038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1"/>
            <p:cNvSpPr/>
            <p:nvPr/>
          </p:nvSpPr>
          <p:spPr>
            <a:xfrm>
              <a:off x="4641457" y="10205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1"/>
            <p:cNvSpPr/>
            <p:nvPr/>
          </p:nvSpPr>
          <p:spPr>
            <a:xfrm>
              <a:off x="6366607" y="8495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1"/>
            <p:cNvSpPr/>
            <p:nvPr/>
          </p:nvSpPr>
          <p:spPr>
            <a:xfrm>
              <a:off x="4537194" y="539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5" name="Google Shape;1055;p11"/>
          <p:cNvSpPr txBox="1">
            <a:spLocks noGrp="1"/>
          </p:cNvSpPr>
          <p:nvPr>
            <p:ph type="title" hasCustomPrompt="1"/>
          </p:nvPr>
        </p:nvSpPr>
        <p:spPr>
          <a:xfrm rot="293">
            <a:off x="1056225" y="1624538"/>
            <a:ext cx="7031400" cy="1560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9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056" name="Google Shape;1056;p11"/>
          <p:cNvSpPr txBox="1">
            <a:spLocks noGrp="1"/>
          </p:cNvSpPr>
          <p:nvPr>
            <p:ph type="subTitle" idx="1"/>
          </p:nvPr>
        </p:nvSpPr>
        <p:spPr>
          <a:xfrm>
            <a:off x="2150600" y="3078863"/>
            <a:ext cx="4842600" cy="44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5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1pPr>
            <a:lvl2pPr lvl="1"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2pPr>
            <a:lvl3pPr lvl="2"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3pPr>
            <a:lvl4pPr lvl="3"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4pPr>
            <a:lvl5pPr lvl="4"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5pPr>
            <a:lvl6pPr lvl="5"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6pPr>
            <a:lvl7pPr lvl="6"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7pPr>
            <a:lvl8pPr lvl="7"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8pPr>
            <a:lvl9pPr lvl="8"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Raleway"/>
              <a:buChar char="●"/>
              <a:defRPr>
                <a:solidFill>
                  <a:schemeClr val="accent4"/>
                </a:solidFill>
                <a:latin typeface="Raleway"/>
                <a:ea typeface="Raleway"/>
                <a:cs typeface="Raleway"/>
                <a:sym typeface="Raleway"/>
              </a:defRPr>
            </a:lvl1pPr>
            <a:lvl2pPr marL="914400" lvl="1"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2pPr>
            <a:lvl3pPr marL="1371600" lvl="2"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3pPr>
            <a:lvl4pPr marL="1828800" lvl="3"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4pPr>
            <a:lvl5pPr marL="2286000" lvl="4"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5pPr>
            <a:lvl6pPr marL="2743200" lvl="5"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6pPr>
            <a:lvl7pPr marL="3200400" lvl="6"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7pPr>
            <a:lvl8pPr marL="3657600" lvl="7"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8pPr>
            <a:lvl9pPr marL="4114800" lvl="8" indent="-317500">
              <a:lnSpc>
                <a:spcPct val="100000"/>
              </a:lnSpc>
              <a:spcBef>
                <a:spcPts val="1600"/>
              </a:spcBef>
              <a:spcAft>
                <a:spcPts val="1600"/>
              </a:spcAft>
              <a:buClr>
                <a:schemeClr val="accent4"/>
              </a:buClr>
              <a:buSzPts val="1400"/>
              <a:buFont typeface="Raleway"/>
              <a:buChar char="■"/>
              <a:defRPr>
                <a:solidFill>
                  <a:schemeClr val="accent4"/>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7" r:id="rId8"/>
    <p:sldLayoutId id="2147483658" r:id="rId9"/>
    <p:sldLayoutId id="2147483659" r:id="rId10"/>
    <p:sldLayoutId id="2147483660" r:id="rId11"/>
    <p:sldLayoutId id="2147483661" r:id="rId12"/>
    <p:sldLayoutId id="2147483663" r:id="rId13"/>
    <p:sldLayoutId id="2147483666" r:id="rId14"/>
    <p:sldLayoutId id="2147483667" r:id="rId15"/>
    <p:sldLayoutId id="2147483671" r:id="rId16"/>
    <p:sldLayoutId id="2147483673" r:id="rId17"/>
    <p:sldLayoutId id="2147483674" r:id="rId18"/>
    <p:sldLayoutId id="2147483676" r:id="rId19"/>
    <p:sldLayoutId id="2147483678" r:id="rId20"/>
    <p:sldLayoutId id="2147483679" r:id="rId21"/>
    <p:sldLayoutId id="2147483680" r:id="rId22"/>
    <p:sldLayoutId id="2147483681" r:id="rId23"/>
    <p:sldLayoutId id="2147483682" r:id="rId24"/>
    <p:sldLayoutId id="2147483683"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5.sv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3.sv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3.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35.sv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sv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6.png"/><Relationship Id="rId4" Type="http://schemas.openxmlformats.org/officeDocument/2006/relationships/image" Target="../media/image37.sv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37.sv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svg"/></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19.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74"/>
        <p:cNvGrpSpPr/>
        <p:nvPr/>
      </p:nvGrpSpPr>
      <p:grpSpPr>
        <a:xfrm>
          <a:off x="0" y="0"/>
          <a:ext cx="0" cy="0"/>
          <a:chOff x="0" y="0"/>
          <a:chExt cx="0" cy="0"/>
        </a:xfrm>
      </p:grpSpPr>
      <p:grpSp>
        <p:nvGrpSpPr>
          <p:cNvPr id="4477" name="Google Shape;4477;p41"/>
          <p:cNvGrpSpPr/>
          <p:nvPr/>
        </p:nvGrpSpPr>
        <p:grpSpPr>
          <a:xfrm>
            <a:off x="2853563" y="3122341"/>
            <a:ext cx="3577233" cy="2699788"/>
            <a:chOff x="1824250" y="1918500"/>
            <a:chExt cx="3795875" cy="2864800"/>
          </a:xfrm>
        </p:grpSpPr>
        <p:sp>
          <p:nvSpPr>
            <p:cNvPr id="4478" name="Google Shape;4478;p41"/>
            <p:cNvSpPr/>
            <p:nvPr/>
          </p:nvSpPr>
          <p:spPr>
            <a:xfrm>
              <a:off x="3344875" y="2261450"/>
              <a:ext cx="326425" cy="305775"/>
            </a:xfrm>
            <a:custGeom>
              <a:avLst/>
              <a:gdLst/>
              <a:ahLst/>
              <a:cxnLst/>
              <a:rect l="l" t="t" r="r" b="b"/>
              <a:pathLst>
                <a:path w="13057" h="12231" extrusionOk="0">
                  <a:moveTo>
                    <a:pt x="7898" y="0"/>
                  </a:moveTo>
                  <a:cubicBezTo>
                    <a:pt x="7801" y="0"/>
                    <a:pt x="7704" y="8"/>
                    <a:pt x="7609" y="24"/>
                  </a:cubicBezTo>
                  <a:cubicBezTo>
                    <a:pt x="6930" y="137"/>
                    <a:pt x="6347" y="606"/>
                    <a:pt x="5977" y="1185"/>
                  </a:cubicBezTo>
                  <a:cubicBezTo>
                    <a:pt x="5753" y="1535"/>
                    <a:pt x="5573" y="1953"/>
                    <a:pt x="5197" y="2132"/>
                  </a:cubicBezTo>
                  <a:cubicBezTo>
                    <a:pt x="5144" y="2158"/>
                    <a:pt x="5087" y="2177"/>
                    <a:pt x="5029" y="2195"/>
                  </a:cubicBezTo>
                  <a:cubicBezTo>
                    <a:pt x="4910" y="2231"/>
                    <a:pt x="4789" y="2256"/>
                    <a:pt x="4674" y="2294"/>
                  </a:cubicBezTo>
                  <a:cubicBezTo>
                    <a:pt x="4671" y="2296"/>
                    <a:pt x="4670" y="2296"/>
                    <a:pt x="4665" y="2297"/>
                  </a:cubicBezTo>
                  <a:cubicBezTo>
                    <a:pt x="4638" y="2306"/>
                    <a:pt x="4612" y="2317"/>
                    <a:pt x="4585" y="2330"/>
                  </a:cubicBezTo>
                  <a:cubicBezTo>
                    <a:pt x="4576" y="2333"/>
                    <a:pt x="4569" y="2337"/>
                    <a:pt x="4559" y="2340"/>
                  </a:cubicBezTo>
                  <a:cubicBezTo>
                    <a:pt x="4538" y="2352"/>
                    <a:pt x="4516" y="2362"/>
                    <a:pt x="4498" y="2375"/>
                  </a:cubicBezTo>
                  <a:cubicBezTo>
                    <a:pt x="4488" y="2380"/>
                    <a:pt x="4480" y="2383"/>
                    <a:pt x="4472" y="2389"/>
                  </a:cubicBezTo>
                  <a:cubicBezTo>
                    <a:pt x="4445" y="2406"/>
                    <a:pt x="4419" y="2426"/>
                    <a:pt x="4394" y="2449"/>
                  </a:cubicBezTo>
                  <a:cubicBezTo>
                    <a:pt x="4141" y="2693"/>
                    <a:pt x="4194" y="3108"/>
                    <a:pt x="4293" y="3445"/>
                  </a:cubicBezTo>
                  <a:cubicBezTo>
                    <a:pt x="4316" y="3527"/>
                    <a:pt x="4344" y="3616"/>
                    <a:pt x="4376" y="3709"/>
                  </a:cubicBezTo>
                  <a:cubicBezTo>
                    <a:pt x="3950" y="3265"/>
                    <a:pt x="3449" y="2898"/>
                    <a:pt x="2871" y="2670"/>
                  </a:cubicBezTo>
                  <a:cubicBezTo>
                    <a:pt x="2818" y="2650"/>
                    <a:pt x="2765" y="2631"/>
                    <a:pt x="2709" y="2612"/>
                  </a:cubicBezTo>
                  <a:lnTo>
                    <a:pt x="2708" y="2612"/>
                  </a:lnTo>
                  <a:cubicBezTo>
                    <a:pt x="2653" y="2595"/>
                    <a:pt x="2599" y="2581"/>
                    <a:pt x="2543" y="2567"/>
                  </a:cubicBezTo>
                  <a:cubicBezTo>
                    <a:pt x="2324" y="2511"/>
                    <a:pt x="2096" y="2480"/>
                    <a:pt x="1872" y="2480"/>
                  </a:cubicBezTo>
                  <a:cubicBezTo>
                    <a:pt x="1335" y="2480"/>
                    <a:pt x="817" y="2653"/>
                    <a:pt x="489" y="3065"/>
                  </a:cubicBezTo>
                  <a:cubicBezTo>
                    <a:pt x="235" y="3386"/>
                    <a:pt x="131" y="3802"/>
                    <a:pt x="90" y="4211"/>
                  </a:cubicBezTo>
                  <a:cubicBezTo>
                    <a:pt x="0" y="5063"/>
                    <a:pt x="231" y="6059"/>
                    <a:pt x="995" y="6451"/>
                  </a:cubicBezTo>
                  <a:cubicBezTo>
                    <a:pt x="1320" y="6617"/>
                    <a:pt x="1696" y="6647"/>
                    <a:pt x="2061" y="6674"/>
                  </a:cubicBezTo>
                  <a:lnTo>
                    <a:pt x="2063" y="6674"/>
                  </a:lnTo>
                  <a:cubicBezTo>
                    <a:pt x="2266" y="6689"/>
                    <a:pt x="2470" y="6704"/>
                    <a:pt x="2673" y="6719"/>
                  </a:cubicBezTo>
                  <a:lnTo>
                    <a:pt x="3545" y="6783"/>
                  </a:lnTo>
                  <a:cubicBezTo>
                    <a:pt x="3588" y="6787"/>
                    <a:pt x="3631" y="6790"/>
                    <a:pt x="3674" y="6792"/>
                  </a:cubicBezTo>
                  <a:cubicBezTo>
                    <a:pt x="3598" y="6819"/>
                    <a:pt x="3520" y="6848"/>
                    <a:pt x="3446" y="6875"/>
                  </a:cubicBezTo>
                  <a:cubicBezTo>
                    <a:pt x="3203" y="6964"/>
                    <a:pt x="2966" y="7055"/>
                    <a:pt x="2732" y="7140"/>
                  </a:cubicBezTo>
                  <a:cubicBezTo>
                    <a:pt x="2551" y="7206"/>
                    <a:pt x="2365" y="7278"/>
                    <a:pt x="2199" y="7375"/>
                  </a:cubicBezTo>
                  <a:cubicBezTo>
                    <a:pt x="2116" y="7422"/>
                    <a:pt x="2037" y="7477"/>
                    <a:pt x="1968" y="7541"/>
                  </a:cubicBezTo>
                  <a:cubicBezTo>
                    <a:pt x="1898" y="7604"/>
                    <a:pt x="1835" y="7676"/>
                    <a:pt x="1785" y="7756"/>
                  </a:cubicBezTo>
                  <a:cubicBezTo>
                    <a:pt x="1769" y="7781"/>
                    <a:pt x="1754" y="7808"/>
                    <a:pt x="1742" y="7835"/>
                  </a:cubicBezTo>
                  <a:cubicBezTo>
                    <a:pt x="1504" y="8321"/>
                    <a:pt x="1720" y="8926"/>
                    <a:pt x="1683" y="9478"/>
                  </a:cubicBezTo>
                  <a:cubicBezTo>
                    <a:pt x="1651" y="9969"/>
                    <a:pt x="1419" y="10500"/>
                    <a:pt x="1668" y="10922"/>
                  </a:cubicBezTo>
                  <a:cubicBezTo>
                    <a:pt x="1841" y="11214"/>
                    <a:pt x="2168" y="11324"/>
                    <a:pt x="2517" y="11324"/>
                  </a:cubicBezTo>
                  <a:cubicBezTo>
                    <a:pt x="2746" y="11324"/>
                    <a:pt x="2984" y="11276"/>
                    <a:pt x="3193" y="11202"/>
                  </a:cubicBezTo>
                  <a:cubicBezTo>
                    <a:pt x="3887" y="10957"/>
                    <a:pt x="4498" y="10510"/>
                    <a:pt x="4969" y="9943"/>
                  </a:cubicBezTo>
                  <a:lnTo>
                    <a:pt x="4991" y="9918"/>
                  </a:lnTo>
                  <a:cubicBezTo>
                    <a:pt x="5058" y="9833"/>
                    <a:pt x="5124" y="9747"/>
                    <a:pt x="5187" y="9660"/>
                  </a:cubicBezTo>
                  <a:cubicBezTo>
                    <a:pt x="5193" y="9650"/>
                    <a:pt x="5200" y="9642"/>
                    <a:pt x="5206" y="9634"/>
                  </a:cubicBezTo>
                  <a:cubicBezTo>
                    <a:pt x="5292" y="9509"/>
                    <a:pt x="5372" y="9380"/>
                    <a:pt x="5444" y="9247"/>
                  </a:cubicBezTo>
                  <a:cubicBezTo>
                    <a:pt x="5445" y="9395"/>
                    <a:pt x="5451" y="9541"/>
                    <a:pt x="5459" y="9688"/>
                  </a:cubicBezTo>
                  <a:cubicBezTo>
                    <a:pt x="5461" y="9718"/>
                    <a:pt x="5461" y="9747"/>
                    <a:pt x="5464" y="9777"/>
                  </a:cubicBezTo>
                  <a:cubicBezTo>
                    <a:pt x="5487" y="10130"/>
                    <a:pt x="5528" y="10481"/>
                    <a:pt x="5590" y="10829"/>
                  </a:cubicBezTo>
                  <a:cubicBezTo>
                    <a:pt x="5593" y="10839"/>
                    <a:pt x="5594" y="10849"/>
                    <a:pt x="5596" y="10859"/>
                  </a:cubicBezTo>
                  <a:lnTo>
                    <a:pt x="5596" y="10861"/>
                  </a:lnTo>
                  <a:cubicBezTo>
                    <a:pt x="5657" y="11202"/>
                    <a:pt x="5769" y="11582"/>
                    <a:pt x="6081" y="11731"/>
                  </a:cubicBezTo>
                  <a:cubicBezTo>
                    <a:pt x="6178" y="11776"/>
                    <a:pt x="6278" y="11793"/>
                    <a:pt x="6382" y="11793"/>
                  </a:cubicBezTo>
                  <a:cubicBezTo>
                    <a:pt x="6679" y="11793"/>
                    <a:pt x="7000" y="11655"/>
                    <a:pt x="7298" y="11655"/>
                  </a:cubicBezTo>
                  <a:cubicBezTo>
                    <a:pt x="7398" y="11655"/>
                    <a:pt x="7496" y="11671"/>
                    <a:pt x="7589" y="11712"/>
                  </a:cubicBezTo>
                  <a:cubicBezTo>
                    <a:pt x="7754" y="11785"/>
                    <a:pt x="7874" y="11928"/>
                    <a:pt x="8019" y="12036"/>
                  </a:cubicBezTo>
                  <a:cubicBezTo>
                    <a:pt x="8180" y="12156"/>
                    <a:pt x="8378" y="12231"/>
                    <a:pt x="8577" y="12231"/>
                  </a:cubicBezTo>
                  <a:cubicBezTo>
                    <a:pt x="8631" y="12231"/>
                    <a:pt x="8685" y="12225"/>
                    <a:pt x="8739" y="12214"/>
                  </a:cubicBezTo>
                  <a:cubicBezTo>
                    <a:pt x="8987" y="12161"/>
                    <a:pt x="9207" y="11960"/>
                    <a:pt x="9249" y="11709"/>
                  </a:cubicBezTo>
                  <a:cubicBezTo>
                    <a:pt x="9293" y="11434"/>
                    <a:pt x="9133" y="11162"/>
                    <a:pt x="9154" y="10887"/>
                  </a:cubicBezTo>
                  <a:cubicBezTo>
                    <a:pt x="9177" y="10591"/>
                    <a:pt x="9402" y="10352"/>
                    <a:pt x="9508" y="10077"/>
                  </a:cubicBezTo>
                  <a:cubicBezTo>
                    <a:pt x="9706" y="9566"/>
                    <a:pt x="9484" y="9026"/>
                    <a:pt x="9180" y="8545"/>
                  </a:cubicBezTo>
                  <a:cubicBezTo>
                    <a:pt x="9179" y="8542"/>
                    <a:pt x="9176" y="8537"/>
                    <a:pt x="9173" y="8535"/>
                  </a:cubicBezTo>
                  <a:cubicBezTo>
                    <a:pt x="9134" y="8472"/>
                    <a:pt x="9094" y="8410"/>
                    <a:pt x="9054" y="8351"/>
                  </a:cubicBezTo>
                  <a:cubicBezTo>
                    <a:pt x="9048" y="8344"/>
                    <a:pt x="9044" y="8337"/>
                    <a:pt x="9040" y="8331"/>
                  </a:cubicBezTo>
                  <a:cubicBezTo>
                    <a:pt x="9030" y="8317"/>
                    <a:pt x="9020" y="8305"/>
                    <a:pt x="9011" y="8291"/>
                  </a:cubicBezTo>
                  <a:lnTo>
                    <a:pt x="9011" y="8291"/>
                  </a:lnTo>
                  <a:cubicBezTo>
                    <a:pt x="9583" y="8398"/>
                    <a:pt x="10164" y="8453"/>
                    <a:pt x="10746" y="8453"/>
                  </a:cubicBezTo>
                  <a:cubicBezTo>
                    <a:pt x="10802" y="8453"/>
                    <a:pt x="10857" y="8452"/>
                    <a:pt x="10913" y="8451"/>
                  </a:cubicBezTo>
                  <a:cubicBezTo>
                    <a:pt x="11442" y="8441"/>
                    <a:pt x="11999" y="8374"/>
                    <a:pt x="12419" y="8057"/>
                  </a:cubicBezTo>
                  <a:cubicBezTo>
                    <a:pt x="12839" y="7733"/>
                    <a:pt x="13057" y="7091"/>
                    <a:pt x="12755" y="6658"/>
                  </a:cubicBezTo>
                  <a:cubicBezTo>
                    <a:pt x="12620" y="6465"/>
                    <a:pt x="12409" y="6342"/>
                    <a:pt x="12219" y="6200"/>
                  </a:cubicBezTo>
                  <a:cubicBezTo>
                    <a:pt x="11601" y="5734"/>
                    <a:pt x="11172" y="5012"/>
                    <a:pt x="10467" y="4696"/>
                  </a:cubicBezTo>
                  <a:cubicBezTo>
                    <a:pt x="10216" y="4584"/>
                    <a:pt x="9948" y="4534"/>
                    <a:pt x="9677" y="4534"/>
                  </a:cubicBezTo>
                  <a:cubicBezTo>
                    <a:pt x="9278" y="4534"/>
                    <a:pt x="8871" y="4643"/>
                    <a:pt x="8504" y="4825"/>
                  </a:cubicBezTo>
                  <a:cubicBezTo>
                    <a:pt x="8607" y="4706"/>
                    <a:pt x="8700" y="4603"/>
                    <a:pt x="8782" y="4520"/>
                  </a:cubicBezTo>
                  <a:cubicBezTo>
                    <a:pt x="8949" y="4345"/>
                    <a:pt x="9116" y="4162"/>
                    <a:pt x="9253" y="3964"/>
                  </a:cubicBezTo>
                  <a:cubicBezTo>
                    <a:pt x="9280" y="3924"/>
                    <a:pt x="9308" y="3882"/>
                    <a:pt x="9332" y="3842"/>
                  </a:cubicBezTo>
                  <a:cubicBezTo>
                    <a:pt x="9382" y="3759"/>
                    <a:pt x="9428" y="3673"/>
                    <a:pt x="9465" y="3584"/>
                  </a:cubicBezTo>
                  <a:lnTo>
                    <a:pt x="9465" y="3581"/>
                  </a:lnTo>
                  <a:cubicBezTo>
                    <a:pt x="9488" y="3527"/>
                    <a:pt x="9508" y="3470"/>
                    <a:pt x="9525" y="3414"/>
                  </a:cubicBezTo>
                  <a:cubicBezTo>
                    <a:pt x="9535" y="3384"/>
                    <a:pt x="9543" y="3353"/>
                    <a:pt x="9551" y="3322"/>
                  </a:cubicBezTo>
                  <a:cubicBezTo>
                    <a:pt x="9558" y="3298"/>
                    <a:pt x="9566" y="3272"/>
                    <a:pt x="9571" y="3245"/>
                  </a:cubicBezTo>
                  <a:cubicBezTo>
                    <a:pt x="9580" y="3202"/>
                    <a:pt x="9587" y="3159"/>
                    <a:pt x="9594" y="3116"/>
                  </a:cubicBezTo>
                  <a:cubicBezTo>
                    <a:pt x="9596" y="3105"/>
                    <a:pt x="9597" y="3094"/>
                    <a:pt x="9600" y="3083"/>
                  </a:cubicBezTo>
                  <a:cubicBezTo>
                    <a:pt x="9652" y="2736"/>
                    <a:pt x="9636" y="2375"/>
                    <a:pt x="9616" y="2023"/>
                  </a:cubicBezTo>
                  <a:cubicBezTo>
                    <a:pt x="9593" y="1609"/>
                    <a:pt x="9567" y="1181"/>
                    <a:pt x="9372" y="815"/>
                  </a:cubicBezTo>
                  <a:cubicBezTo>
                    <a:pt x="9094" y="294"/>
                    <a:pt x="8493" y="0"/>
                    <a:pt x="7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41"/>
            <p:cNvSpPr/>
            <p:nvPr/>
          </p:nvSpPr>
          <p:spPr>
            <a:xfrm>
              <a:off x="3455700" y="2284875"/>
              <a:ext cx="117325" cy="135775"/>
            </a:xfrm>
            <a:custGeom>
              <a:avLst/>
              <a:gdLst/>
              <a:ahLst/>
              <a:cxnLst/>
              <a:rect l="l" t="t" r="r" b="b"/>
              <a:pathLst>
                <a:path w="4693" h="5431" extrusionOk="0">
                  <a:moveTo>
                    <a:pt x="3188" y="0"/>
                  </a:moveTo>
                  <a:cubicBezTo>
                    <a:pt x="3106" y="0"/>
                    <a:pt x="3024" y="7"/>
                    <a:pt x="2944" y="20"/>
                  </a:cubicBezTo>
                  <a:cubicBezTo>
                    <a:pt x="2366" y="118"/>
                    <a:pt x="1872" y="515"/>
                    <a:pt x="1558" y="1006"/>
                  </a:cubicBezTo>
                  <a:cubicBezTo>
                    <a:pt x="1369" y="1301"/>
                    <a:pt x="1214" y="1657"/>
                    <a:pt x="897" y="1809"/>
                  </a:cubicBezTo>
                  <a:cubicBezTo>
                    <a:pt x="675" y="1915"/>
                    <a:pt x="394" y="1908"/>
                    <a:pt x="217" y="2077"/>
                  </a:cubicBezTo>
                  <a:cubicBezTo>
                    <a:pt x="0" y="2283"/>
                    <a:pt x="46" y="2636"/>
                    <a:pt x="131" y="2922"/>
                  </a:cubicBezTo>
                  <a:cubicBezTo>
                    <a:pt x="340" y="3642"/>
                    <a:pt x="876" y="5042"/>
                    <a:pt x="1627" y="5373"/>
                  </a:cubicBezTo>
                  <a:cubicBezTo>
                    <a:pt x="1715" y="5412"/>
                    <a:pt x="1806" y="5430"/>
                    <a:pt x="1899" y="5430"/>
                  </a:cubicBezTo>
                  <a:cubicBezTo>
                    <a:pt x="2647" y="5430"/>
                    <a:pt x="3520" y="4272"/>
                    <a:pt x="3937" y="3837"/>
                  </a:cubicBezTo>
                  <a:cubicBezTo>
                    <a:pt x="4167" y="3599"/>
                    <a:pt x="4390" y="3345"/>
                    <a:pt x="4518" y="3041"/>
                  </a:cubicBezTo>
                  <a:cubicBezTo>
                    <a:pt x="4693" y="2629"/>
                    <a:pt x="4671" y="2163"/>
                    <a:pt x="4645" y="1717"/>
                  </a:cubicBezTo>
                  <a:cubicBezTo>
                    <a:pt x="4625" y="1366"/>
                    <a:pt x="4602" y="1002"/>
                    <a:pt x="4437" y="692"/>
                  </a:cubicBezTo>
                  <a:cubicBezTo>
                    <a:pt x="4202" y="250"/>
                    <a:pt x="3692" y="0"/>
                    <a:pt x="3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41"/>
            <p:cNvSpPr/>
            <p:nvPr/>
          </p:nvSpPr>
          <p:spPr>
            <a:xfrm>
              <a:off x="3492275" y="2340525"/>
              <a:ext cx="12075" cy="72325"/>
            </a:xfrm>
            <a:custGeom>
              <a:avLst/>
              <a:gdLst/>
              <a:ahLst/>
              <a:cxnLst/>
              <a:rect l="l" t="t" r="r" b="b"/>
              <a:pathLst>
                <a:path w="483" h="2893" extrusionOk="0">
                  <a:moveTo>
                    <a:pt x="359" y="1"/>
                  </a:moveTo>
                  <a:cubicBezTo>
                    <a:pt x="317" y="1"/>
                    <a:pt x="278" y="30"/>
                    <a:pt x="266" y="71"/>
                  </a:cubicBezTo>
                  <a:cubicBezTo>
                    <a:pt x="1" y="960"/>
                    <a:pt x="5" y="1936"/>
                    <a:pt x="277" y="2823"/>
                  </a:cubicBezTo>
                  <a:cubicBezTo>
                    <a:pt x="284" y="2846"/>
                    <a:pt x="299" y="2865"/>
                    <a:pt x="316" y="2878"/>
                  </a:cubicBezTo>
                  <a:cubicBezTo>
                    <a:pt x="333" y="2888"/>
                    <a:pt x="353" y="2893"/>
                    <a:pt x="373" y="2893"/>
                  </a:cubicBezTo>
                  <a:cubicBezTo>
                    <a:pt x="383" y="2893"/>
                    <a:pt x="392" y="2891"/>
                    <a:pt x="402" y="2889"/>
                  </a:cubicBezTo>
                  <a:cubicBezTo>
                    <a:pt x="453" y="2873"/>
                    <a:pt x="482" y="2818"/>
                    <a:pt x="466" y="2766"/>
                  </a:cubicBezTo>
                  <a:cubicBezTo>
                    <a:pt x="204" y="1916"/>
                    <a:pt x="201" y="980"/>
                    <a:pt x="455" y="129"/>
                  </a:cubicBezTo>
                  <a:cubicBezTo>
                    <a:pt x="472" y="74"/>
                    <a:pt x="441" y="21"/>
                    <a:pt x="389" y="6"/>
                  </a:cubicBezTo>
                  <a:cubicBezTo>
                    <a:pt x="379" y="2"/>
                    <a:pt x="369" y="1"/>
                    <a:pt x="359"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41"/>
            <p:cNvSpPr/>
            <p:nvPr/>
          </p:nvSpPr>
          <p:spPr>
            <a:xfrm>
              <a:off x="3496675" y="2361250"/>
              <a:ext cx="32325" cy="47225"/>
            </a:xfrm>
            <a:custGeom>
              <a:avLst/>
              <a:gdLst/>
              <a:ahLst/>
              <a:cxnLst/>
              <a:rect l="l" t="t" r="r" b="b"/>
              <a:pathLst>
                <a:path w="1293" h="1889" extrusionOk="0">
                  <a:moveTo>
                    <a:pt x="1181" y="1"/>
                  </a:moveTo>
                  <a:cubicBezTo>
                    <a:pt x="1140" y="1"/>
                    <a:pt x="1102" y="26"/>
                    <a:pt x="1087" y="67"/>
                  </a:cubicBezTo>
                  <a:cubicBezTo>
                    <a:pt x="871" y="687"/>
                    <a:pt x="507" y="1258"/>
                    <a:pt x="39" y="1721"/>
                  </a:cubicBezTo>
                  <a:cubicBezTo>
                    <a:pt x="1" y="1758"/>
                    <a:pt x="1" y="1821"/>
                    <a:pt x="38" y="1860"/>
                  </a:cubicBezTo>
                  <a:cubicBezTo>
                    <a:pt x="42" y="1864"/>
                    <a:pt x="48" y="1870"/>
                    <a:pt x="54" y="1872"/>
                  </a:cubicBezTo>
                  <a:cubicBezTo>
                    <a:pt x="70" y="1883"/>
                    <a:pt x="88" y="1889"/>
                    <a:pt x="107" y="1889"/>
                  </a:cubicBezTo>
                  <a:cubicBezTo>
                    <a:pt x="132" y="1889"/>
                    <a:pt x="158" y="1879"/>
                    <a:pt x="177" y="1860"/>
                  </a:cubicBezTo>
                  <a:cubicBezTo>
                    <a:pt x="667" y="1377"/>
                    <a:pt x="1047" y="779"/>
                    <a:pt x="1274" y="131"/>
                  </a:cubicBezTo>
                  <a:cubicBezTo>
                    <a:pt x="1292" y="81"/>
                    <a:pt x="1263" y="25"/>
                    <a:pt x="1213" y="6"/>
                  </a:cubicBezTo>
                  <a:cubicBezTo>
                    <a:pt x="1203" y="2"/>
                    <a:pt x="1192" y="1"/>
                    <a:pt x="1181"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41"/>
            <p:cNvSpPr/>
            <p:nvPr/>
          </p:nvSpPr>
          <p:spPr>
            <a:xfrm>
              <a:off x="3471125" y="2318850"/>
              <a:ext cx="79000" cy="91375"/>
            </a:xfrm>
            <a:custGeom>
              <a:avLst/>
              <a:gdLst/>
              <a:ahLst/>
              <a:cxnLst/>
              <a:rect l="l" t="t" r="r" b="b"/>
              <a:pathLst>
                <a:path w="3160" h="3655" extrusionOk="0">
                  <a:moveTo>
                    <a:pt x="2147" y="1"/>
                  </a:moveTo>
                  <a:cubicBezTo>
                    <a:pt x="2092" y="1"/>
                    <a:pt x="2037" y="5"/>
                    <a:pt x="1983" y="14"/>
                  </a:cubicBezTo>
                  <a:cubicBezTo>
                    <a:pt x="1596" y="79"/>
                    <a:pt x="1262" y="345"/>
                    <a:pt x="1051" y="678"/>
                  </a:cubicBezTo>
                  <a:cubicBezTo>
                    <a:pt x="922" y="878"/>
                    <a:pt x="818" y="1116"/>
                    <a:pt x="604" y="1218"/>
                  </a:cubicBezTo>
                  <a:cubicBezTo>
                    <a:pt x="454" y="1290"/>
                    <a:pt x="266" y="1284"/>
                    <a:pt x="146" y="1399"/>
                  </a:cubicBezTo>
                  <a:cubicBezTo>
                    <a:pt x="1" y="1539"/>
                    <a:pt x="31" y="1775"/>
                    <a:pt x="88" y="1969"/>
                  </a:cubicBezTo>
                  <a:cubicBezTo>
                    <a:pt x="232" y="2451"/>
                    <a:pt x="593" y="3394"/>
                    <a:pt x="1097" y="3617"/>
                  </a:cubicBezTo>
                  <a:cubicBezTo>
                    <a:pt x="1156" y="3643"/>
                    <a:pt x="1217" y="3655"/>
                    <a:pt x="1278" y="3655"/>
                  </a:cubicBezTo>
                  <a:cubicBezTo>
                    <a:pt x="1782" y="3655"/>
                    <a:pt x="2370" y="2875"/>
                    <a:pt x="2652" y="2581"/>
                  </a:cubicBezTo>
                  <a:cubicBezTo>
                    <a:pt x="2807" y="2422"/>
                    <a:pt x="2958" y="2251"/>
                    <a:pt x="3044" y="2045"/>
                  </a:cubicBezTo>
                  <a:cubicBezTo>
                    <a:pt x="3160" y="1768"/>
                    <a:pt x="3145" y="1456"/>
                    <a:pt x="3130" y="1155"/>
                  </a:cubicBezTo>
                  <a:cubicBezTo>
                    <a:pt x="3117" y="918"/>
                    <a:pt x="3101" y="673"/>
                    <a:pt x="2989" y="466"/>
                  </a:cubicBezTo>
                  <a:cubicBezTo>
                    <a:pt x="2829" y="168"/>
                    <a:pt x="2486" y="1"/>
                    <a:pt x="2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41"/>
            <p:cNvSpPr/>
            <p:nvPr/>
          </p:nvSpPr>
          <p:spPr>
            <a:xfrm>
              <a:off x="3367950" y="2337475"/>
              <a:ext cx="133675" cy="93425"/>
            </a:xfrm>
            <a:custGeom>
              <a:avLst/>
              <a:gdLst/>
              <a:ahLst/>
              <a:cxnLst/>
              <a:rect l="l" t="t" r="r" b="b"/>
              <a:pathLst>
                <a:path w="5347" h="3737" extrusionOk="0">
                  <a:moveTo>
                    <a:pt x="1587" y="0"/>
                  </a:moveTo>
                  <a:cubicBezTo>
                    <a:pt x="1132" y="0"/>
                    <a:pt x="693" y="147"/>
                    <a:pt x="414" y="496"/>
                  </a:cubicBezTo>
                  <a:cubicBezTo>
                    <a:pt x="198" y="768"/>
                    <a:pt x="112" y="1121"/>
                    <a:pt x="76" y="1468"/>
                  </a:cubicBezTo>
                  <a:cubicBezTo>
                    <a:pt x="0" y="2190"/>
                    <a:pt x="195" y="3036"/>
                    <a:pt x="843" y="3367"/>
                  </a:cubicBezTo>
                  <a:cubicBezTo>
                    <a:pt x="1118" y="3507"/>
                    <a:pt x="1438" y="3533"/>
                    <a:pt x="1746" y="3556"/>
                  </a:cubicBezTo>
                  <a:cubicBezTo>
                    <a:pt x="2164" y="3587"/>
                    <a:pt x="2584" y="3619"/>
                    <a:pt x="3003" y="3649"/>
                  </a:cubicBezTo>
                  <a:cubicBezTo>
                    <a:pt x="3344" y="3675"/>
                    <a:pt x="3682" y="3699"/>
                    <a:pt x="4022" y="3725"/>
                  </a:cubicBezTo>
                  <a:cubicBezTo>
                    <a:pt x="4107" y="3731"/>
                    <a:pt x="4194" y="3737"/>
                    <a:pt x="4281" y="3737"/>
                  </a:cubicBezTo>
                  <a:cubicBezTo>
                    <a:pt x="4475" y="3737"/>
                    <a:pt x="4667" y="3709"/>
                    <a:pt x="4822" y="3599"/>
                  </a:cubicBezTo>
                  <a:cubicBezTo>
                    <a:pt x="5346" y="3223"/>
                    <a:pt x="4508" y="2107"/>
                    <a:pt x="4273" y="1751"/>
                  </a:cubicBezTo>
                  <a:cubicBezTo>
                    <a:pt x="3820" y="1066"/>
                    <a:pt x="3209" y="464"/>
                    <a:pt x="2434" y="162"/>
                  </a:cubicBezTo>
                  <a:cubicBezTo>
                    <a:pt x="2170" y="59"/>
                    <a:pt x="1875" y="0"/>
                    <a:pt x="15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41"/>
            <p:cNvSpPr/>
            <p:nvPr/>
          </p:nvSpPr>
          <p:spPr>
            <a:xfrm>
              <a:off x="3430475" y="2369300"/>
              <a:ext cx="58950" cy="47100"/>
            </a:xfrm>
            <a:custGeom>
              <a:avLst/>
              <a:gdLst/>
              <a:ahLst/>
              <a:cxnLst/>
              <a:rect l="l" t="t" r="r" b="b"/>
              <a:pathLst>
                <a:path w="2358" h="1884" extrusionOk="0">
                  <a:moveTo>
                    <a:pt x="110" y="1"/>
                  </a:moveTo>
                  <a:cubicBezTo>
                    <a:pt x="70" y="1"/>
                    <a:pt x="32" y="26"/>
                    <a:pt x="19" y="67"/>
                  </a:cubicBezTo>
                  <a:cubicBezTo>
                    <a:pt x="0" y="119"/>
                    <a:pt x="29" y="175"/>
                    <a:pt x="79" y="193"/>
                  </a:cubicBezTo>
                  <a:cubicBezTo>
                    <a:pt x="938" y="488"/>
                    <a:pt x="1677" y="1075"/>
                    <a:pt x="2163" y="1839"/>
                  </a:cubicBezTo>
                  <a:cubicBezTo>
                    <a:pt x="2170" y="1850"/>
                    <a:pt x="2180" y="1860"/>
                    <a:pt x="2192" y="1867"/>
                  </a:cubicBezTo>
                  <a:cubicBezTo>
                    <a:pt x="2207" y="1878"/>
                    <a:pt x="2227" y="1883"/>
                    <a:pt x="2246" y="1883"/>
                  </a:cubicBezTo>
                  <a:cubicBezTo>
                    <a:pt x="2264" y="1883"/>
                    <a:pt x="2282" y="1879"/>
                    <a:pt x="2299" y="1870"/>
                  </a:cubicBezTo>
                  <a:cubicBezTo>
                    <a:pt x="2345" y="1841"/>
                    <a:pt x="2358" y="1780"/>
                    <a:pt x="2329" y="1734"/>
                  </a:cubicBezTo>
                  <a:cubicBezTo>
                    <a:pt x="1819" y="931"/>
                    <a:pt x="1042" y="316"/>
                    <a:pt x="143" y="7"/>
                  </a:cubicBezTo>
                  <a:cubicBezTo>
                    <a:pt x="132" y="3"/>
                    <a:pt x="121" y="1"/>
                    <a:pt x="110"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41"/>
            <p:cNvSpPr/>
            <p:nvPr/>
          </p:nvSpPr>
          <p:spPr>
            <a:xfrm>
              <a:off x="3417850" y="2405200"/>
              <a:ext cx="62025" cy="16175"/>
            </a:xfrm>
            <a:custGeom>
              <a:avLst/>
              <a:gdLst/>
              <a:ahLst/>
              <a:cxnLst/>
              <a:rect l="l" t="t" r="r" b="b"/>
              <a:pathLst>
                <a:path w="2481" h="647" extrusionOk="0">
                  <a:moveTo>
                    <a:pt x="110" y="1"/>
                  </a:moveTo>
                  <a:cubicBezTo>
                    <a:pt x="72" y="1"/>
                    <a:pt x="35" y="24"/>
                    <a:pt x="19" y="61"/>
                  </a:cubicBezTo>
                  <a:cubicBezTo>
                    <a:pt x="1" y="104"/>
                    <a:pt x="16" y="156"/>
                    <a:pt x="55" y="180"/>
                  </a:cubicBezTo>
                  <a:cubicBezTo>
                    <a:pt x="61" y="185"/>
                    <a:pt x="67" y="186"/>
                    <a:pt x="74" y="192"/>
                  </a:cubicBezTo>
                  <a:cubicBezTo>
                    <a:pt x="782" y="489"/>
                    <a:pt x="1560" y="646"/>
                    <a:pt x="2330" y="646"/>
                  </a:cubicBezTo>
                  <a:cubicBezTo>
                    <a:pt x="2347" y="646"/>
                    <a:pt x="2364" y="646"/>
                    <a:pt x="2381" y="646"/>
                  </a:cubicBezTo>
                  <a:cubicBezTo>
                    <a:pt x="2437" y="645"/>
                    <a:pt x="2480" y="600"/>
                    <a:pt x="2480" y="546"/>
                  </a:cubicBezTo>
                  <a:cubicBezTo>
                    <a:pt x="2477" y="491"/>
                    <a:pt x="2434" y="448"/>
                    <a:pt x="2380" y="448"/>
                  </a:cubicBezTo>
                  <a:cubicBezTo>
                    <a:pt x="2363" y="449"/>
                    <a:pt x="2346" y="449"/>
                    <a:pt x="2329" y="449"/>
                  </a:cubicBezTo>
                  <a:cubicBezTo>
                    <a:pt x="1586" y="449"/>
                    <a:pt x="833" y="296"/>
                    <a:pt x="148" y="8"/>
                  </a:cubicBezTo>
                  <a:cubicBezTo>
                    <a:pt x="136" y="3"/>
                    <a:pt x="123" y="1"/>
                    <a:pt x="110"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41"/>
            <p:cNvSpPr/>
            <p:nvPr/>
          </p:nvSpPr>
          <p:spPr>
            <a:xfrm>
              <a:off x="3402650" y="2358500"/>
              <a:ext cx="88225" cy="61700"/>
            </a:xfrm>
            <a:custGeom>
              <a:avLst/>
              <a:gdLst/>
              <a:ahLst/>
              <a:cxnLst/>
              <a:rect l="l" t="t" r="r" b="b"/>
              <a:pathLst>
                <a:path w="3529" h="2468" extrusionOk="0">
                  <a:moveTo>
                    <a:pt x="1049" y="0"/>
                  </a:moveTo>
                  <a:cubicBezTo>
                    <a:pt x="749" y="0"/>
                    <a:pt x="459" y="97"/>
                    <a:pt x="275" y="329"/>
                  </a:cubicBezTo>
                  <a:cubicBezTo>
                    <a:pt x="131" y="508"/>
                    <a:pt x="74" y="741"/>
                    <a:pt x="51" y="968"/>
                  </a:cubicBezTo>
                  <a:cubicBezTo>
                    <a:pt x="1" y="1445"/>
                    <a:pt x="130" y="2004"/>
                    <a:pt x="559" y="2220"/>
                  </a:cubicBezTo>
                  <a:cubicBezTo>
                    <a:pt x="741" y="2314"/>
                    <a:pt x="950" y="2329"/>
                    <a:pt x="1155" y="2346"/>
                  </a:cubicBezTo>
                  <a:cubicBezTo>
                    <a:pt x="1430" y="2368"/>
                    <a:pt x="1708" y="2387"/>
                    <a:pt x="1985" y="2408"/>
                  </a:cubicBezTo>
                  <a:cubicBezTo>
                    <a:pt x="2208" y="2425"/>
                    <a:pt x="2432" y="2443"/>
                    <a:pt x="2655" y="2458"/>
                  </a:cubicBezTo>
                  <a:cubicBezTo>
                    <a:pt x="2714" y="2463"/>
                    <a:pt x="2773" y="2467"/>
                    <a:pt x="2833" y="2467"/>
                  </a:cubicBezTo>
                  <a:cubicBezTo>
                    <a:pt x="2959" y="2467"/>
                    <a:pt x="3082" y="2448"/>
                    <a:pt x="3183" y="2375"/>
                  </a:cubicBezTo>
                  <a:cubicBezTo>
                    <a:pt x="3528" y="2126"/>
                    <a:pt x="2976" y="1389"/>
                    <a:pt x="2820" y="1157"/>
                  </a:cubicBezTo>
                  <a:cubicBezTo>
                    <a:pt x="2519" y="704"/>
                    <a:pt x="2118" y="307"/>
                    <a:pt x="1606" y="106"/>
                  </a:cubicBezTo>
                  <a:cubicBezTo>
                    <a:pt x="1432" y="39"/>
                    <a:pt x="1239" y="0"/>
                    <a:pt x="1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41"/>
            <p:cNvSpPr/>
            <p:nvPr/>
          </p:nvSpPr>
          <p:spPr>
            <a:xfrm>
              <a:off x="3505700" y="2381100"/>
              <a:ext cx="139100" cy="82900"/>
            </a:xfrm>
            <a:custGeom>
              <a:avLst/>
              <a:gdLst/>
              <a:ahLst/>
              <a:cxnLst/>
              <a:rect l="l" t="t" r="r" b="b"/>
              <a:pathLst>
                <a:path w="5564" h="3316" extrusionOk="0">
                  <a:moveTo>
                    <a:pt x="2696" y="0"/>
                  </a:moveTo>
                  <a:cubicBezTo>
                    <a:pt x="2250" y="0"/>
                    <a:pt x="1793" y="161"/>
                    <a:pt x="1417" y="409"/>
                  </a:cubicBezTo>
                  <a:cubicBezTo>
                    <a:pt x="994" y="689"/>
                    <a:pt x="1" y="1474"/>
                    <a:pt x="98" y="2011"/>
                  </a:cubicBezTo>
                  <a:cubicBezTo>
                    <a:pt x="207" y="2619"/>
                    <a:pt x="1175" y="2953"/>
                    <a:pt x="1671" y="3078"/>
                  </a:cubicBezTo>
                  <a:cubicBezTo>
                    <a:pt x="2298" y="3236"/>
                    <a:pt x="2948" y="3316"/>
                    <a:pt x="3596" y="3316"/>
                  </a:cubicBezTo>
                  <a:cubicBezTo>
                    <a:pt x="3645" y="3316"/>
                    <a:pt x="3694" y="3315"/>
                    <a:pt x="3743" y="3314"/>
                  </a:cubicBezTo>
                  <a:cubicBezTo>
                    <a:pt x="4190" y="3307"/>
                    <a:pt x="4663" y="3250"/>
                    <a:pt x="5022" y="2980"/>
                  </a:cubicBezTo>
                  <a:cubicBezTo>
                    <a:pt x="5380" y="2712"/>
                    <a:pt x="5563" y="2168"/>
                    <a:pt x="5308" y="1801"/>
                  </a:cubicBezTo>
                  <a:cubicBezTo>
                    <a:pt x="5194" y="1636"/>
                    <a:pt x="5014" y="1531"/>
                    <a:pt x="4854" y="1412"/>
                  </a:cubicBezTo>
                  <a:cubicBezTo>
                    <a:pt x="4329" y="1018"/>
                    <a:pt x="3965" y="405"/>
                    <a:pt x="3368" y="138"/>
                  </a:cubicBezTo>
                  <a:cubicBezTo>
                    <a:pt x="3155" y="43"/>
                    <a:pt x="2927" y="0"/>
                    <a:pt x="26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41"/>
            <p:cNvSpPr/>
            <p:nvPr/>
          </p:nvSpPr>
          <p:spPr>
            <a:xfrm>
              <a:off x="3510225" y="2403725"/>
              <a:ext cx="59925" cy="11200"/>
            </a:xfrm>
            <a:custGeom>
              <a:avLst/>
              <a:gdLst/>
              <a:ahLst/>
              <a:cxnLst/>
              <a:rect l="l" t="t" r="r" b="b"/>
              <a:pathLst>
                <a:path w="2397" h="448" extrusionOk="0">
                  <a:moveTo>
                    <a:pt x="1579" y="1"/>
                  </a:moveTo>
                  <a:cubicBezTo>
                    <a:pt x="1069" y="1"/>
                    <a:pt x="560" y="87"/>
                    <a:pt x="79" y="258"/>
                  </a:cubicBezTo>
                  <a:cubicBezTo>
                    <a:pt x="28" y="275"/>
                    <a:pt x="1" y="331"/>
                    <a:pt x="19" y="383"/>
                  </a:cubicBezTo>
                  <a:cubicBezTo>
                    <a:pt x="26" y="403"/>
                    <a:pt x="39" y="421"/>
                    <a:pt x="56" y="431"/>
                  </a:cubicBezTo>
                  <a:cubicBezTo>
                    <a:pt x="74" y="442"/>
                    <a:pt x="93" y="448"/>
                    <a:pt x="113" y="448"/>
                  </a:cubicBezTo>
                  <a:cubicBezTo>
                    <a:pt x="124" y="448"/>
                    <a:pt x="135" y="446"/>
                    <a:pt x="145" y="443"/>
                  </a:cubicBezTo>
                  <a:cubicBezTo>
                    <a:pt x="605" y="279"/>
                    <a:pt x="1091" y="197"/>
                    <a:pt x="1577" y="197"/>
                  </a:cubicBezTo>
                  <a:cubicBezTo>
                    <a:pt x="1810" y="197"/>
                    <a:pt x="2044" y="216"/>
                    <a:pt x="2275" y="254"/>
                  </a:cubicBezTo>
                  <a:cubicBezTo>
                    <a:pt x="2281" y="255"/>
                    <a:pt x="2287" y="255"/>
                    <a:pt x="2293" y="255"/>
                  </a:cubicBezTo>
                  <a:cubicBezTo>
                    <a:pt x="2339" y="255"/>
                    <a:pt x="2379" y="222"/>
                    <a:pt x="2387" y="173"/>
                  </a:cubicBezTo>
                  <a:cubicBezTo>
                    <a:pt x="2397" y="120"/>
                    <a:pt x="2361" y="70"/>
                    <a:pt x="2307" y="60"/>
                  </a:cubicBezTo>
                  <a:cubicBezTo>
                    <a:pt x="2066" y="20"/>
                    <a:pt x="1822" y="1"/>
                    <a:pt x="1579"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41"/>
            <p:cNvSpPr/>
            <p:nvPr/>
          </p:nvSpPr>
          <p:spPr>
            <a:xfrm>
              <a:off x="3511625" y="2418850"/>
              <a:ext cx="51575" cy="16575"/>
            </a:xfrm>
            <a:custGeom>
              <a:avLst/>
              <a:gdLst/>
              <a:ahLst/>
              <a:cxnLst/>
              <a:rect l="l" t="t" r="r" b="b"/>
              <a:pathLst>
                <a:path w="2063" h="663" extrusionOk="0">
                  <a:moveTo>
                    <a:pt x="112" y="0"/>
                  </a:moveTo>
                  <a:cubicBezTo>
                    <a:pt x="77" y="0"/>
                    <a:pt x="43" y="19"/>
                    <a:pt x="26" y="53"/>
                  </a:cubicBezTo>
                  <a:cubicBezTo>
                    <a:pt x="0" y="97"/>
                    <a:pt x="15" y="153"/>
                    <a:pt x="58" y="182"/>
                  </a:cubicBezTo>
                  <a:cubicBezTo>
                    <a:pt x="59" y="182"/>
                    <a:pt x="64" y="183"/>
                    <a:pt x="65" y="186"/>
                  </a:cubicBezTo>
                  <a:cubicBezTo>
                    <a:pt x="642" y="497"/>
                    <a:pt x="1292" y="662"/>
                    <a:pt x="1947" y="662"/>
                  </a:cubicBezTo>
                  <a:cubicBezTo>
                    <a:pt x="1953" y="662"/>
                    <a:pt x="1958" y="662"/>
                    <a:pt x="1964" y="662"/>
                  </a:cubicBezTo>
                  <a:cubicBezTo>
                    <a:pt x="2020" y="662"/>
                    <a:pt x="2063" y="616"/>
                    <a:pt x="2063" y="563"/>
                  </a:cubicBezTo>
                  <a:cubicBezTo>
                    <a:pt x="2063" y="507"/>
                    <a:pt x="2020" y="464"/>
                    <a:pt x="1964" y="464"/>
                  </a:cubicBezTo>
                  <a:cubicBezTo>
                    <a:pt x="1961" y="464"/>
                    <a:pt x="1958" y="464"/>
                    <a:pt x="1955" y="464"/>
                  </a:cubicBezTo>
                  <a:cubicBezTo>
                    <a:pt x="1332" y="464"/>
                    <a:pt x="709" y="310"/>
                    <a:pt x="160" y="13"/>
                  </a:cubicBezTo>
                  <a:cubicBezTo>
                    <a:pt x="145" y="4"/>
                    <a:pt x="128" y="0"/>
                    <a:pt x="112"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41"/>
            <p:cNvSpPr/>
            <p:nvPr/>
          </p:nvSpPr>
          <p:spPr>
            <a:xfrm>
              <a:off x="3505150" y="2390825"/>
              <a:ext cx="104075" cy="63950"/>
            </a:xfrm>
            <a:custGeom>
              <a:avLst/>
              <a:gdLst/>
              <a:ahLst/>
              <a:cxnLst/>
              <a:rect l="l" t="t" r="r" b="b"/>
              <a:pathLst>
                <a:path w="4163" h="2558" extrusionOk="0">
                  <a:moveTo>
                    <a:pt x="2123" y="0"/>
                  </a:moveTo>
                  <a:cubicBezTo>
                    <a:pt x="1771" y="0"/>
                    <a:pt x="1402" y="142"/>
                    <a:pt x="1096" y="358"/>
                  </a:cubicBezTo>
                  <a:cubicBezTo>
                    <a:pt x="770" y="588"/>
                    <a:pt x="0" y="1227"/>
                    <a:pt x="57" y="1643"/>
                  </a:cubicBezTo>
                  <a:cubicBezTo>
                    <a:pt x="120" y="2113"/>
                    <a:pt x="838" y="2343"/>
                    <a:pt x="1207" y="2425"/>
                  </a:cubicBezTo>
                  <a:cubicBezTo>
                    <a:pt x="1602" y="2513"/>
                    <a:pt x="2009" y="2557"/>
                    <a:pt x="2419" y="2557"/>
                  </a:cubicBezTo>
                  <a:cubicBezTo>
                    <a:pt x="2532" y="2557"/>
                    <a:pt x="2645" y="2554"/>
                    <a:pt x="2759" y="2547"/>
                  </a:cubicBezTo>
                  <a:cubicBezTo>
                    <a:pt x="3096" y="2528"/>
                    <a:pt x="3453" y="2471"/>
                    <a:pt x="3729" y="2250"/>
                  </a:cubicBezTo>
                  <a:cubicBezTo>
                    <a:pt x="4007" y="2030"/>
                    <a:pt x="4162" y="1601"/>
                    <a:pt x="3980" y="1324"/>
                  </a:cubicBezTo>
                  <a:cubicBezTo>
                    <a:pt x="3900" y="1200"/>
                    <a:pt x="3768" y="1125"/>
                    <a:pt x="3650" y="1035"/>
                  </a:cubicBezTo>
                  <a:cubicBezTo>
                    <a:pt x="3268" y="745"/>
                    <a:pt x="3013" y="280"/>
                    <a:pt x="2571" y="89"/>
                  </a:cubicBezTo>
                  <a:cubicBezTo>
                    <a:pt x="2430" y="28"/>
                    <a:pt x="2278" y="0"/>
                    <a:pt x="2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41"/>
            <p:cNvSpPr/>
            <p:nvPr/>
          </p:nvSpPr>
          <p:spPr>
            <a:xfrm>
              <a:off x="3398050" y="2420475"/>
              <a:ext cx="96825" cy="104500"/>
            </a:xfrm>
            <a:custGeom>
              <a:avLst/>
              <a:gdLst/>
              <a:ahLst/>
              <a:cxnLst/>
              <a:rect l="l" t="t" r="r" b="b"/>
              <a:pathLst>
                <a:path w="3873" h="4180" extrusionOk="0">
                  <a:moveTo>
                    <a:pt x="3217" y="0"/>
                  </a:moveTo>
                  <a:cubicBezTo>
                    <a:pt x="3160" y="0"/>
                    <a:pt x="3097" y="6"/>
                    <a:pt x="3030" y="18"/>
                  </a:cubicBezTo>
                  <a:cubicBezTo>
                    <a:pt x="2384" y="133"/>
                    <a:pt x="1726" y="411"/>
                    <a:pt x="1112" y="631"/>
                  </a:cubicBezTo>
                  <a:cubicBezTo>
                    <a:pt x="807" y="743"/>
                    <a:pt x="480" y="878"/>
                    <a:pt x="310" y="1155"/>
                  </a:cubicBezTo>
                  <a:cubicBezTo>
                    <a:pt x="50" y="1579"/>
                    <a:pt x="258" y="2121"/>
                    <a:pt x="224" y="2615"/>
                  </a:cubicBezTo>
                  <a:cubicBezTo>
                    <a:pt x="198" y="3031"/>
                    <a:pt x="0" y="3481"/>
                    <a:pt x="214" y="3839"/>
                  </a:cubicBezTo>
                  <a:cubicBezTo>
                    <a:pt x="360" y="4086"/>
                    <a:pt x="637" y="4179"/>
                    <a:pt x="933" y="4179"/>
                  </a:cubicBezTo>
                  <a:cubicBezTo>
                    <a:pt x="1127" y="4179"/>
                    <a:pt x="1329" y="4139"/>
                    <a:pt x="1506" y="4077"/>
                  </a:cubicBezTo>
                  <a:cubicBezTo>
                    <a:pt x="2776" y="3630"/>
                    <a:pt x="3727" y="2387"/>
                    <a:pt x="3828" y="1046"/>
                  </a:cubicBezTo>
                  <a:cubicBezTo>
                    <a:pt x="3872" y="479"/>
                    <a:pt x="3742" y="0"/>
                    <a:pt x="3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41"/>
            <p:cNvSpPr/>
            <p:nvPr/>
          </p:nvSpPr>
          <p:spPr>
            <a:xfrm>
              <a:off x="3443475" y="2429475"/>
              <a:ext cx="50175" cy="73275"/>
            </a:xfrm>
            <a:custGeom>
              <a:avLst/>
              <a:gdLst/>
              <a:ahLst/>
              <a:cxnLst/>
              <a:rect l="l" t="t" r="r" b="b"/>
              <a:pathLst>
                <a:path w="2007" h="2931" extrusionOk="0">
                  <a:moveTo>
                    <a:pt x="1896" y="1"/>
                  </a:moveTo>
                  <a:cubicBezTo>
                    <a:pt x="1854" y="1"/>
                    <a:pt x="1815" y="27"/>
                    <a:pt x="1802" y="69"/>
                  </a:cubicBezTo>
                  <a:cubicBezTo>
                    <a:pt x="1487" y="1055"/>
                    <a:pt x="925" y="1941"/>
                    <a:pt x="168" y="2643"/>
                  </a:cubicBezTo>
                  <a:cubicBezTo>
                    <a:pt x="141" y="2646"/>
                    <a:pt x="117" y="2658"/>
                    <a:pt x="98" y="2682"/>
                  </a:cubicBezTo>
                  <a:lnTo>
                    <a:pt x="31" y="2771"/>
                  </a:lnTo>
                  <a:cubicBezTo>
                    <a:pt x="0" y="2813"/>
                    <a:pt x="3" y="2868"/>
                    <a:pt x="41" y="2904"/>
                  </a:cubicBezTo>
                  <a:cubicBezTo>
                    <a:pt x="45" y="2907"/>
                    <a:pt x="48" y="2911"/>
                    <a:pt x="53" y="2914"/>
                  </a:cubicBezTo>
                  <a:cubicBezTo>
                    <a:pt x="69" y="2925"/>
                    <a:pt x="88" y="2931"/>
                    <a:pt x="107" y="2931"/>
                  </a:cubicBezTo>
                  <a:cubicBezTo>
                    <a:pt x="131" y="2931"/>
                    <a:pt x="155" y="2922"/>
                    <a:pt x="174" y="2906"/>
                  </a:cubicBezTo>
                  <a:cubicBezTo>
                    <a:pt x="1019" y="2162"/>
                    <a:pt x="1649" y="1202"/>
                    <a:pt x="1990" y="128"/>
                  </a:cubicBezTo>
                  <a:cubicBezTo>
                    <a:pt x="2007" y="76"/>
                    <a:pt x="1975" y="23"/>
                    <a:pt x="1925" y="5"/>
                  </a:cubicBezTo>
                  <a:cubicBezTo>
                    <a:pt x="1916" y="2"/>
                    <a:pt x="1906" y="1"/>
                    <a:pt x="1896"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41"/>
            <p:cNvSpPr/>
            <p:nvPr/>
          </p:nvSpPr>
          <p:spPr>
            <a:xfrm>
              <a:off x="3433250" y="2425925"/>
              <a:ext cx="51125" cy="45950"/>
            </a:xfrm>
            <a:custGeom>
              <a:avLst/>
              <a:gdLst/>
              <a:ahLst/>
              <a:cxnLst/>
              <a:rect l="l" t="t" r="r" b="b"/>
              <a:pathLst>
                <a:path w="2045" h="1838" extrusionOk="0">
                  <a:moveTo>
                    <a:pt x="1931" y="0"/>
                  </a:moveTo>
                  <a:cubicBezTo>
                    <a:pt x="1916" y="0"/>
                    <a:pt x="1901" y="3"/>
                    <a:pt x="1887" y="11"/>
                  </a:cubicBezTo>
                  <a:cubicBezTo>
                    <a:pt x="1135" y="396"/>
                    <a:pt x="491" y="975"/>
                    <a:pt x="30" y="1685"/>
                  </a:cubicBezTo>
                  <a:cubicBezTo>
                    <a:pt x="1" y="1729"/>
                    <a:pt x="12" y="1791"/>
                    <a:pt x="58" y="1821"/>
                  </a:cubicBezTo>
                  <a:cubicBezTo>
                    <a:pt x="75" y="1832"/>
                    <a:pt x="94" y="1837"/>
                    <a:pt x="113" y="1837"/>
                  </a:cubicBezTo>
                  <a:cubicBezTo>
                    <a:pt x="145" y="1837"/>
                    <a:pt x="176" y="1822"/>
                    <a:pt x="194" y="1794"/>
                  </a:cubicBezTo>
                  <a:cubicBezTo>
                    <a:pt x="639" y="1113"/>
                    <a:pt x="1254" y="557"/>
                    <a:pt x="1976" y="187"/>
                  </a:cubicBezTo>
                  <a:cubicBezTo>
                    <a:pt x="2025" y="161"/>
                    <a:pt x="2045" y="102"/>
                    <a:pt x="2019" y="54"/>
                  </a:cubicBezTo>
                  <a:cubicBezTo>
                    <a:pt x="2002" y="19"/>
                    <a:pt x="1967" y="0"/>
                    <a:pt x="1931"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41"/>
            <p:cNvSpPr/>
            <p:nvPr/>
          </p:nvSpPr>
          <p:spPr>
            <a:xfrm>
              <a:off x="3422550" y="2424525"/>
              <a:ext cx="66225" cy="71450"/>
            </a:xfrm>
            <a:custGeom>
              <a:avLst/>
              <a:gdLst/>
              <a:ahLst/>
              <a:cxnLst/>
              <a:rect l="l" t="t" r="r" b="b"/>
              <a:pathLst>
                <a:path w="2649" h="2858" extrusionOk="0">
                  <a:moveTo>
                    <a:pt x="2200" y="0"/>
                  </a:moveTo>
                  <a:cubicBezTo>
                    <a:pt x="2161" y="0"/>
                    <a:pt x="2119" y="4"/>
                    <a:pt x="2073" y="12"/>
                  </a:cubicBezTo>
                  <a:cubicBezTo>
                    <a:pt x="1633" y="91"/>
                    <a:pt x="1181" y="280"/>
                    <a:pt x="761" y="432"/>
                  </a:cubicBezTo>
                  <a:cubicBezTo>
                    <a:pt x="552" y="508"/>
                    <a:pt x="330" y="601"/>
                    <a:pt x="211" y="789"/>
                  </a:cubicBezTo>
                  <a:cubicBezTo>
                    <a:pt x="35" y="1077"/>
                    <a:pt x="175" y="1450"/>
                    <a:pt x="152" y="1789"/>
                  </a:cubicBezTo>
                  <a:cubicBezTo>
                    <a:pt x="132" y="2073"/>
                    <a:pt x="0" y="2380"/>
                    <a:pt x="145" y="2625"/>
                  </a:cubicBezTo>
                  <a:cubicBezTo>
                    <a:pt x="246" y="2794"/>
                    <a:pt x="436" y="2858"/>
                    <a:pt x="639" y="2858"/>
                  </a:cubicBezTo>
                  <a:cubicBezTo>
                    <a:pt x="772" y="2858"/>
                    <a:pt x="909" y="2831"/>
                    <a:pt x="1031" y="2788"/>
                  </a:cubicBezTo>
                  <a:cubicBezTo>
                    <a:pt x="1899" y="2482"/>
                    <a:pt x="2547" y="1633"/>
                    <a:pt x="2619" y="716"/>
                  </a:cubicBezTo>
                  <a:cubicBezTo>
                    <a:pt x="2649" y="328"/>
                    <a:pt x="2560" y="0"/>
                    <a:pt x="2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41"/>
            <p:cNvSpPr/>
            <p:nvPr/>
          </p:nvSpPr>
          <p:spPr>
            <a:xfrm>
              <a:off x="3482775" y="2424200"/>
              <a:ext cx="92000" cy="120025"/>
            </a:xfrm>
            <a:custGeom>
              <a:avLst/>
              <a:gdLst/>
              <a:ahLst/>
              <a:cxnLst/>
              <a:rect l="l" t="t" r="r" b="b"/>
              <a:pathLst>
                <a:path w="3680" h="4801" extrusionOk="0">
                  <a:moveTo>
                    <a:pt x="1186" y="1"/>
                  </a:moveTo>
                  <a:cubicBezTo>
                    <a:pt x="908" y="1"/>
                    <a:pt x="635" y="135"/>
                    <a:pt x="392" y="477"/>
                  </a:cubicBezTo>
                  <a:cubicBezTo>
                    <a:pt x="123" y="852"/>
                    <a:pt x="52" y="1334"/>
                    <a:pt x="31" y="1797"/>
                  </a:cubicBezTo>
                  <a:cubicBezTo>
                    <a:pt x="1" y="2413"/>
                    <a:pt x="42" y="3032"/>
                    <a:pt x="150" y="3640"/>
                  </a:cubicBezTo>
                  <a:cubicBezTo>
                    <a:pt x="201" y="3928"/>
                    <a:pt x="296" y="4250"/>
                    <a:pt x="561" y="4377"/>
                  </a:cubicBezTo>
                  <a:cubicBezTo>
                    <a:pt x="643" y="4415"/>
                    <a:pt x="728" y="4430"/>
                    <a:pt x="817" y="4430"/>
                  </a:cubicBezTo>
                  <a:cubicBezTo>
                    <a:pt x="1068" y="4430"/>
                    <a:pt x="1339" y="4313"/>
                    <a:pt x="1592" y="4313"/>
                  </a:cubicBezTo>
                  <a:cubicBezTo>
                    <a:pt x="1678" y="4313"/>
                    <a:pt x="1761" y="4327"/>
                    <a:pt x="1841" y="4362"/>
                  </a:cubicBezTo>
                  <a:cubicBezTo>
                    <a:pt x="1980" y="4424"/>
                    <a:pt x="2083" y="4544"/>
                    <a:pt x="2206" y="4636"/>
                  </a:cubicBezTo>
                  <a:cubicBezTo>
                    <a:pt x="2343" y="4738"/>
                    <a:pt x="2512" y="4800"/>
                    <a:pt x="2681" y="4800"/>
                  </a:cubicBezTo>
                  <a:cubicBezTo>
                    <a:pt x="2726" y="4800"/>
                    <a:pt x="2771" y="4796"/>
                    <a:pt x="2816" y="4786"/>
                  </a:cubicBezTo>
                  <a:cubicBezTo>
                    <a:pt x="3026" y="4739"/>
                    <a:pt x="3213" y="4570"/>
                    <a:pt x="3247" y="4356"/>
                  </a:cubicBezTo>
                  <a:cubicBezTo>
                    <a:pt x="3284" y="4123"/>
                    <a:pt x="3148" y="3892"/>
                    <a:pt x="3167" y="3657"/>
                  </a:cubicBezTo>
                  <a:cubicBezTo>
                    <a:pt x="3187" y="3406"/>
                    <a:pt x="3377" y="3206"/>
                    <a:pt x="3468" y="2971"/>
                  </a:cubicBezTo>
                  <a:cubicBezTo>
                    <a:pt x="3680" y="2416"/>
                    <a:pt x="3313" y="1824"/>
                    <a:pt x="2966" y="1342"/>
                  </a:cubicBezTo>
                  <a:cubicBezTo>
                    <a:pt x="2579" y="808"/>
                    <a:pt x="1867" y="1"/>
                    <a:pt x="11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41"/>
            <p:cNvSpPr/>
            <p:nvPr/>
          </p:nvSpPr>
          <p:spPr>
            <a:xfrm>
              <a:off x="3492600" y="2421750"/>
              <a:ext cx="18125" cy="63725"/>
            </a:xfrm>
            <a:custGeom>
              <a:avLst/>
              <a:gdLst/>
              <a:ahLst/>
              <a:cxnLst/>
              <a:rect l="l" t="t" r="r" b="b"/>
              <a:pathLst>
                <a:path w="725" h="2549" extrusionOk="0">
                  <a:moveTo>
                    <a:pt x="494" y="1"/>
                  </a:moveTo>
                  <a:cubicBezTo>
                    <a:pt x="459" y="1"/>
                    <a:pt x="424" y="20"/>
                    <a:pt x="407" y="53"/>
                  </a:cubicBezTo>
                  <a:cubicBezTo>
                    <a:pt x="0" y="808"/>
                    <a:pt x="49" y="1794"/>
                    <a:pt x="529" y="2505"/>
                  </a:cubicBezTo>
                  <a:cubicBezTo>
                    <a:pt x="536" y="2517"/>
                    <a:pt x="545" y="2525"/>
                    <a:pt x="555" y="2532"/>
                  </a:cubicBezTo>
                  <a:cubicBezTo>
                    <a:pt x="572" y="2543"/>
                    <a:pt x="591" y="2549"/>
                    <a:pt x="611" y="2549"/>
                  </a:cubicBezTo>
                  <a:cubicBezTo>
                    <a:pt x="630" y="2549"/>
                    <a:pt x="649" y="2544"/>
                    <a:pt x="667" y="2534"/>
                  </a:cubicBezTo>
                  <a:cubicBezTo>
                    <a:pt x="711" y="2502"/>
                    <a:pt x="724" y="2441"/>
                    <a:pt x="694" y="2396"/>
                  </a:cubicBezTo>
                  <a:cubicBezTo>
                    <a:pt x="253" y="1744"/>
                    <a:pt x="208" y="841"/>
                    <a:pt x="581" y="148"/>
                  </a:cubicBezTo>
                  <a:cubicBezTo>
                    <a:pt x="608" y="99"/>
                    <a:pt x="591" y="33"/>
                    <a:pt x="541" y="13"/>
                  </a:cubicBezTo>
                  <a:cubicBezTo>
                    <a:pt x="526" y="5"/>
                    <a:pt x="510" y="1"/>
                    <a:pt x="494"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41"/>
            <p:cNvSpPr/>
            <p:nvPr/>
          </p:nvSpPr>
          <p:spPr>
            <a:xfrm>
              <a:off x="3507150" y="2427500"/>
              <a:ext cx="23625" cy="46300"/>
            </a:xfrm>
            <a:custGeom>
              <a:avLst/>
              <a:gdLst/>
              <a:ahLst/>
              <a:cxnLst/>
              <a:rect l="l" t="t" r="r" b="b"/>
              <a:pathLst>
                <a:path w="945" h="1852" extrusionOk="0">
                  <a:moveTo>
                    <a:pt x="113" y="1"/>
                  </a:moveTo>
                  <a:cubicBezTo>
                    <a:pt x="96" y="1"/>
                    <a:pt x="79" y="5"/>
                    <a:pt x="63" y="14"/>
                  </a:cubicBezTo>
                  <a:cubicBezTo>
                    <a:pt x="16" y="44"/>
                    <a:pt x="0" y="104"/>
                    <a:pt x="29" y="151"/>
                  </a:cubicBezTo>
                  <a:cubicBezTo>
                    <a:pt x="336" y="657"/>
                    <a:pt x="574" y="1206"/>
                    <a:pt x="738" y="1779"/>
                  </a:cubicBezTo>
                  <a:cubicBezTo>
                    <a:pt x="746" y="1802"/>
                    <a:pt x="760" y="1822"/>
                    <a:pt x="780" y="1835"/>
                  </a:cubicBezTo>
                  <a:cubicBezTo>
                    <a:pt x="795" y="1846"/>
                    <a:pt x="813" y="1851"/>
                    <a:pt x="832" y="1851"/>
                  </a:cubicBezTo>
                  <a:cubicBezTo>
                    <a:pt x="842" y="1851"/>
                    <a:pt x="852" y="1850"/>
                    <a:pt x="862" y="1847"/>
                  </a:cubicBezTo>
                  <a:cubicBezTo>
                    <a:pt x="915" y="1832"/>
                    <a:pt x="945" y="1776"/>
                    <a:pt x="930" y="1725"/>
                  </a:cubicBezTo>
                  <a:cubicBezTo>
                    <a:pt x="761" y="1136"/>
                    <a:pt x="515" y="571"/>
                    <a:pt x="200" y="48"/>
                  </a:cubicBezTo>
                  <a:cubicBezTo>
                    <a:pt x="180" y="17"/>
                    <a:pt x="147" y="1"/>
                    <a:pt x="113"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41"/>
            <p:cNvSpPr/>
            <p:nvPr/>
          </p:nvSpPr>
          <p:spPr>
            <a:xfrm>
              <a:off x="3489075" y="2421725"/>
              <a:ext cx="67725" cy="88200"/>
            </a:xfrm>
            <a:custGeom>
              <a:avLst/>
              <a:gdLst/>
              <a:ahLst/>
              <a:cxnLst/>
              <a:rect l="l" t="t" r="r" b="b"/>
              <a:pathLst>
                <a:path w="2709" h="3528" extrusionOk="0">
                  <a:moveTo>
                    <a:pt x="870" y="0"/>
                  </a:moveTo>
                  <a:cubicBezTo>
                    <a:pt x="666" y="0"/>
                    <a:pt x="466" y="99"/>
                    <a:pt x="288" y="349"/>
                  </a:cubicBezTo>
                  <a:cubicBezTo>
                    <a:pt x="91" y="627"/>
                    <a:pt x="41" y="980"/>
                    <a:pt x="22" y="1320"/>
                  </a:cubicBezTo>
                  <a:cubicBezTo>
                    <a:pt x="1" y="1774"/>
                    <a:pt x="30" y="2228"/>
                    <a:pt x="111" y="2675"/>
                  </a:cubicBezTo>
                  <a:cubicBezTo>
                    <a:pt x="149" y="2886"/>
                    <a:pt x="219" y="3124"/>
                    <a:pt x="414" y="3216"/>
                  </a:cubicBezTo>
                  <a:cubicBezTo>
                    <a:pt x="473" y="3244"/>
                    <a:pt x="536" y="3254"/>
                    <a:pt x="600" y="3254"/>
                  </a:cubicBezTo>
                  <a:cubicBezTo>
                    <a:pt x="785" y="3254"/>
                    <a:pt x="985" y="3168"/>
                    <a:pt x="1172" y="3168"/>
                  </a:cubicBezTo>
                  <a:cubicBezTo>
                    <a:pt x="1234" y="3168"/>
                    <a:pt x="1295" y="3178"/>
                    <a:pt x="1354" y="3204"/>
                  </a:cubicBezTo>
                  <a:cubicBezTo>
                    <a:pt x="1456" y="3250"/>
                    <a:pt x="1532" y="3339"/>
                    <a:pt x="1622" y="3408"/>
                  </a:cubicBezTo>
                  <a:cubicBezTo>
                    <a:pt x="1722" y="3482"/>
                    <a:pt x="1845" y="3528"/>
                    <a:pt x="1968" y="3528"/>
                  </a:cubicBezTo>
                  <a:cubicBezTo>
                    <a:pt x="2003" y="3528"/>
                    <a:pt x="2037" y="3524"/>
                    <a:pt x="2071" y="3517"/>
                  </a:cubicBezTo>
                  <a:cubicBezTo>
                    <a:pt x="2225" y="3482"/>
                    <a:pt x="2363" y="3358"/>
                    <a:pt x="2387" y="3201"/>
                  </a:cubicBezTo>
                  <a:cubicBezTo>
                    <a:pt x="2416" y="3031"/>
                    <a:pt x="2316" y="2860"/>
                    <a:pt x="2329" y="2688"/>
                  </a:cubicBezTo>
                  <a:cubicBezTo>
                    <a:pt x="2343" y="2505"/>
                    <a:pt x="2482" y="2357"/>
                    <a:pt x="2551" y="2184"/>
                  </a:cubicBezTo>
                  <a:cubicBezTo>
                    <a:pt x="2708" y="1777"/>
                    <a:pt x="2437" y="1340"/>
                    <a:pt x="2181" y="988"/>
                  </a:cubicBezTo>
                  <a:cubicBezTo>
                    <a:pt x="1895" y="594"/>
                    <a:pt x="1370" y="0"/>
                    <a:pt x="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41"/>
            <p:cNvSpPr/>
            <p:nvPr/>
          </p:nvSpPr>
          <p:spPr>
            <a:xfrm>
              <a:off x="3455575" y="2331475"/>
              <a:ext cx="116300" cy="89250"/>
            </a:xfrm>
            <a:custGeom>
              <a:avLst/>
              <a:gdLst/>
              <a:ahLst/>
              <a:cxnLst/>
              <a:rect l="l" t="t" r="r" b="b"/>
              <a:pathLst>
                <a:path w="4652" h="3570" extrusionOk="0">
                  <a:moveTo>
                    <a:pt x="758" y="1"/>
                  </a:moveTo>
                  <a:cubicBezTo>
                    <a:pt x="567" y="58"/>
                    <a:pt x="362" y="81"/>
                    <a:pt x="219" y="217"/>
                  </a:cubicBezTo>
                  <a:cubicBezTo>
                    <a:pt x="1" y="423"/>
                    <a:pt x="48" y="776"/>
                    <a:pt x="133" y="1063"/>
                  </a:cubicBezTo>
                  <a:cubicBezTo>
                    <a:pt x="343" y="1779"/>
                    <a:pt x="878" y="3180"/>
                    <a:pt x="1628" y="3513"/>
                  </a:cubicBezTo>
                  <a:cubicBezTo>
                    <a:pt x="1715" y="3552"/>
                    <a:pt x="1806" y="3570"/>
                    <a:pt x="1898" y="3570"/>
                  </a:cubicBezTo>
                  <a:cubicBezTo>
                    <a:pt x="2648" y="3570"/>
                    <a:pt x="3521" y="2412"/>
                    <a:pt x="3939" y="1976"/>
                  </a:cubicBezTo>
                  <a:cubicBezTo>
                    <a:pt x="4170" y="1735"/>
                    <a:pt x="4397" y="1481"/>
                    <a:pt x="4523" y="1177"/>
                  </a:cubicBezTo>
                  <a:cubicBezTo>
                    <a:pt x="4599" y="1000"/>
                    <a:pt x="4635" y="810"/>
                    <a:pt x="4652" y="618"/>
                  </a:cubicBezTo>
                  <a:lnTo>
                    <a:pt x="4652" y="618"/>
                  </a:lnTo>
                  <a:cubicBezTo>
                    <a:pt x="4106" y="1255"/>
                    <a:pt x="3383" y="1742"/>
                    <a:pt x="2584" y="1994"/>
                  </a:cubicBezTo>
                  <a:cubicBezTo>
                    <a:pt x="2502" y="2019"/>
                    <a:pt x="2418" y="2042"/>
                    <a:pt x="2334" y="2042"/>
                  </a:cubicBezTo>
                  <a:cubicBezTo>
                    <a:pt x="2311" y="2042"/>
                    <a:pt x="2287" y="2040"/>
                    <a:pt x="2264" y="2036"/>
                  </a:cubicBezTo>
                  <a:cubicBezTo>
                    <a:pt x="2155" y="2014"/>
                    <a:pt x="2063" y="1943"/>
                    <a:pt x="1979" y="1871"/>
                  </a:cubicBezTo>
                  <a:cubicBezTo>
                    <a:pt x="1408" y="1378"/>
                    <a:pt x="987" y="719"/>
                    <a:pt x="758"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41"/>
            <p:cNvSpPr/>
            <p:nvPr/>
          </p:nvSpPr>
          <p:spPr>
            <a:xfrm>
              <a:off x="3403275" y="2420425"/>
              <a:ext cx="91600" cy="80775"/>
            </a:xfrm>
            <a:custGeom>
              <a:avLst/>
              <a:gdLst/>
              <a:ahLst/>
              <a:cxnLst/>
              <a:rect l="l" t="t" r="r" b="b"/>
              <a:pathLst>
                <a:path w="3664" h="3231" extrusionOk="0">
                  <a:moveTo>
                    <a:pt x="3008" y="1"/>
                  </a:moveTo>
                  <a:cubicBezTo>
                    <a:pt x="2951" y="1"/>
                    <a:pt x="2888" y="7"/>
                    <a:pt x="2821" y="19"/>
                  </a:cubicBezTo>
                  <a:cubicBezTo>
                    <a:pt x="2176" y="133"/>
                    <a:pt x="1518" y="410"/>
                    <a:pt x="906" y="632"/>
                  </a:cubicBezTo>
                  <a:cubicBezTo>
                    <a:pt x="599" y="744"/>
                    <a:pt x="273" y="878"/>
                    <a:pt x="104" y="1155"/>
                  </a:cubicBezTo>
                  <a:cubicBezTo>
                    <a:pt x="51" y="1241"/>
                    <a:pt x="20" y="1333"/>
                    <a:pt x="0" y="1426"/>
                  </a:cubicBezTo>
                  <a:cubicBezTo>
                    <a:pt x="415" y="1227"/>
                    <a:pt x="839" y="1053"/>
                    <a:pt x="1274" y="910"/>
                  </a:cubicBezTo>
                  <a:cubicBezTo>
                    <a:pt x="1460" y="850"/>
                    <a:pt x="1660" y="793"/>
                    <a:pt x="1856" y="793"/>
                  </a:cubicBezTo>
                  <a:cubicBezTo>
                    <a:pt x="1957" y="793"/>
                    <a:pt x="2057" y="808"/>
                    <a:pt x="2153" y="846"/>
                  </a:cubicBezTo>
                  <a:cubicBezTo>
                    <a:pt x="2392" y="939"/>
                    <a:pt x="2564" y="1162"/>
                    <a:pt x="2650" y="1404"/>
                  </a:cubicBezTo>
                  <a:cubicBezTo>
                    <a:pt x="2736" y="1648"/>
                    <a:pt x="2744" y="1909"/>
                    <a:pt x="2736" y="2168"/>
                  </a:cubicBezTo>
                  <a:cubicBezTo>
                    <a:pt x="2723" y="2524"/>
                    <a:pt x="2679" y="2881"/>
                    <a:pt x="2606" y="3230"/>
                  </a:cubicBezTo>
                  <a:cubicBezTo>
                    <a:pt x="3179" y="2644"/>
                    <a:pt x="3558" y="1865"/>
                    <a:pt x="3619" y="1046"/>
                  </a:cubicBezTo>
                  <a:cubicBezTo>
                    <a:pt x="3663" y="479"/>
                    <a:pt x="3533" y="1"/>
                    <a:pt x="3008"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41"/>
            <p:cNvSpPr/>
            <p:nvPr/>
          </p:nvSpPr>
          <p:spPr>
            <a:xfrm>
              <a:off x="3482750" y="2424225"/>
              <a:ext cx="89500" cy="90950"/>
            </a:xfrm>
            <a:custGeom>
              <a:avLst/>
              <a:gdLst/>
              <a:ahLst/>
              <a:cxnLst/>
              <a:rect l="l" t="t" r="r" b="b"/>
              <a:pathLst>
                <a:path w="3580" h="3638" extrusionOk="0">
                  <a:moveTo>
                    <a:pt x="1184" y="0"/>
                  </a:moveTo>
                  <a:cubicBezTo>
                    <a:pt x="906" y="0"/>
                    <a:pt x="634" y="134"/>
                    <a:pt x="390" y="476"/>
                  </a:cubicBezTo>
                  <a:cubicBezTo>
                    <a:pt x="122" y="851"/>
                    <a:pt x="52" y="1333"/>
                    <a:pt x="30" y="1796"/>
                  </a:cubicBezTo>
                  <a:cubicBezTo>
                    <a:pt x="0" y="2412"/>
                    <a:pt x="42" y="3030"/>
                    <a:pt x="149" y="3637"/>
                  </a:cubicBezTo>
                  <a:cubicBezTo>
                    <a:pt x="214" y="3293"/>
                    <a:pt x="321" y="2957"/>
                    <a:pt x="469" y="2640"/>
                  </a:cubicBezTo>
                  <a:cubicBezTo>
                    <a:pt x="697" y="2161"/>
                    <a:pt x="1084" y="1684"/>
                    <a:pt x="1608" y="1654"/>
                  </a:cubicBezTo>
                  <a:cubicBezTo>
                    <a:pt x="1627" y="1653"/>
                    <a:pt x="1645" y="1652"/>
                    <a:pt x="1663" y="1652"/>
                  </a:cubicBezTo>
                  <a:cubicBezTo>
                    <a:pt x="2029" y="1652"/>
                    <a:pt x="2364" y="1867"/>
                    <a:pt x="2662" y="2081"/>
                  </a:cubicBezTo>
                  <a:cubicBezTo>
                    <a:pt x="2956" y="2292"/>
                    <a:pt x="3242" y="2511"/>
                    <a:pt x="3525" y="2737"/>
                  </a:cubicBezTo>
                  <a:cubicBezTo>
                    <a:pt x="3579" y="2254"/>
                    <a:pt x="3268" y="1756"/>
                    <a:pt x="2967" y="1343"/>
                  </a:cubicBezTo>
                  <a:cubicBezTo>
                    <a:pt x="2579" y="808"/>
                    <a:pt x="1866" y="0"/>
                    <a:pt x="1184"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41"/>
            <p:cNvSpPr/>
            <p:nvPr/>
          </p:nvSpPr>
          <p:spPr>
            <a:xfrm>
              <a:off x="3505700" y="2381200"/>
              <a:ext cx="74925" cy="82025"/>
            </a:xfrm>
            <a:custGeom>
              <a:avLst/>
              <a:gdLst/>
              <a:ahLst/>
              <a:cxnLst/>
              <a:rect l="l" t="t" r="r" b="b"/>
              <a:pathLst>
                <a:path w="2997" h="3281" extrusionOk="0">
                  <a:moveTo>
                    <a:pt x="2690" y="1"/>
                  </a:moveTo>
                  <a:cubicBezTo>
                    <a:pt x="2245" y="1"/>
                    <a:pt x="1792" y="157"/>
                    <a:pt x="1417" y="405"/>
                  </a:cubicBezTo>
                  <a:cubicBezTo>
                    <a:pt x="994" y="685"/>
                    <a:pt x="1" y="1470"/>
                    <a:pt x="96" y="2007"/>
                  </a:cubicBezTo>
                  <a:cubicBezTo>
                    <a:pt x="203" y="2615"/>
                    <a:pt x="1170" y="2951"/>
                    <a:pt x="1669" y="3074"/>
                  </a:cubicBezTo>
                  <a:cubicBezTo>
                    <a:pt x="2086" y="3178"/>
                    <a:pt x="2511" y="3244"/>
                    <a:pt x="2939" y="3280"/>
                  </a:cubicBezTo>
                  <a:cubicBezTo>
                    <a:pt x="2703" y="3044"/>
                    <a:pt x="2485" y="2789"/>
                    <a:pt x="2288" y="2516"/>
                  </a:cubicBezTo>
                  <a:cubicBezTo>
                    <a:pt x="2035" y="2155"/>
                    <a:pt x="1808" y="1714"/>
                    <a:pt x="1909" y="1282"/>
                  </a:cubicBezTo>
                  <a:cubicBezTo>
                    <a:pt x="1995" y="911"/>
                    <a:pt x="2298" y="634"/>
                    <a:pt x="2585" y="384"/>
                  </a:cubicBezTo>
                  <a:cubicBezTo>
                    <a:pt x="2721" y="263"/>
                    <a:pt x="2859" y="144"/>
                    <a:pt x="2996" y="27"/>
                  </a:cubicBezTo>
                  <a:cubicBezTo>
                    <a:pt x="2896" y="9"/>
                    <a:pt x="2793" y="1"/>
                    <a:pt x="2690"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41"/>
            <p:cNvSpPr/>
            <p:nvPr/>
          </p:nvSpPr>
          <p:spPr>
            <a:xfrm>
              <a:off x="3411650" y="2339250"/>
              <a:ext cx="89975" cy="91650"/>
            </a:xfrm>
            <a:custGeom>
              <a:avLst/>
              <a:gdLst/>
              <a:ahLst/>
              <a:cxnLst/>
              <a:rect l="l" t="t" r="r" b="b"/>
              <a:pathLst>
                <a:path w="3599" h="3666" extrusionOk="0">
                  <a:moveTo>
                    <a:pt x="408" y="1"/>
                  </a:moveTo>
                  <a:cubicBezTo>
                    <a:pt x="487" y="101"/>
                    <a:pt x="567" y="201"/>
                    <a:pt x="646" y="302"/>
                  </a:cubicBezTo>
                  <a:cubicBezTo>
                    <a:pt x="939" y="671"/>
                    <a:pt x="1238" y="1051"/>
                    <a:pt x="1385" y="1498"/>
                  </a:cubicBezTo>
                  <a:cubicBezTo>
                    <a:pt x="1534" y="1947"/>
                    <a:pt x="1503" y="2484"/>
                    <a:pt x="1187" y="2833"/>
                  </a:cubicBezTo>
                  <a:cubicBezTo>
                    <a:pt x="997" y="3043"/>
                    <a:pt x="730" y="3162"/>
                    <a:pt x="472" y="3277"/>
                  </a:cubicBezTo>
                  <a:cubicBezTo>
                    <a:pt x="315" y="3347"/>
                    <a:pt x="157" y="3416"/>
                    <a:pt x="1" y="3485"/>
                  </a:cubicBezTo>
                  <a:cubicBezTo>
                    <a:pt x="421" y="3516"/>
                    <a:pt x="839" y="3548"/>
                    <a:pt x="1256" y="3578"/>
                  </a:cubicBezTo>
                  <a:cubicBezTo>
                    <a:pt x="1597" y="3604"/>
                    <a:pt x="1936" y="3628"/>
                    <a:pt x="2277" y="3654"/>
                  </a:cubicBezTo>
                  <a:cubicBezTo>
                    <a:pt x="2362" y="3660"/>
                    <a:pt x="2450" y="3666"/>
                    <a:pt x="2538" y="3666"/>
                  </a:cubicBezTo>
                  <a:cubicBezTo>
                    <a:pt x="2731" y="3666"/>
                    <a:pt x="2921" y="3638"/>
                    <a:pt x="3075" y="3528"/>
                  </a:cubicBezTo>
                  <a:cubicBezTo>
                    <a:pt x="3598" y="3152"/>
                    <a:pt x="2760" y="2036"/>
                    <a:pt x="2525" y="1682"/>
                  </a:cubicBezTo>
                  <a:cubicBezTo>
                    <a:pt x="2072" y="995"/>
                    <a:pt x="1461" y="395"/>
                    <a:pt x="686" y="91"/>
                  </a:cubicBezTo>
                  <a:cubicBezTo>
                    <a:pt x="596" y="55"/>
                    <a:pt x="502" y="26"/>
                    <a:pt x="408"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41"/>
            <p:cNvSpPr/>
            <p:nvPr/>
          </p:nvSpPr>
          <p:spPr>
            <a:xfrm>
              <a:off x="3466650" y="2393375"/>
              <a:ext cx="56850" cy="49975"/>
            </a:xfrm>
            <a:custGeom>
              <a:avLst/>
              <a:gdLst/>
              <a:ahLst/>
              <a:cxnLst/>
              <a:rect l="l" t="t" r="r" b="b"/>
              <a:pathLst>
                <a:path w="2274" h="1999" extrusionOk="0">
                  <a:moveTo>
                    <a:pt x="1141" y="1"/>
                  </a:moveTo>
                  <a:cubicBezTo>
                    <a:pt x="817" y="1"/>
                    <a:pt x="498" y="159"/>
                    <a:pt x="306" y="450"/>
                  </a:cubicBezTo>
                  <a:cubicBezTo>
                    <a:pt x="1" y="909"/>
                    <a:pt x="128" y="1528"/>
                    <a:pt x="588" y="1833"/>
                  </a:cubicBezTo>
                  <a:cubicBezTo>
                    <a:pt x="757" y="1945"/>
                    <a:pt x="948" y="1998"/>
                    <a:pt x="1137" y="1998"/>
                  </a:cubicBezTo>
                  <a:cubicBezTo>
                    <a:pt x="1461" y="1998"/>
                    <a:pt x="1779" y="1841"/>
                    <a:pt x="1971" y="1549"/>
                  </a:cubicBezTo>
                  <a:cubicBezTo>
                    <a:pt x="2274" y="1089"/>
                    <a:pt x="2149" y="470"/>
                    <a:pt x="1689" y="166"/>
                  </a:cubicBezTo>
                  <a:cubicBezTo>
                    <a:pt x="1520" y="54"/>
                    <a:pt x="1330" y="1"/>
                    <a:pt x="1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41"/>
            <p:cNvSpPr/>
            <p:nvPr/>
          </p:nvSpPr>
          <p:spPr>
            <a:xfrm>
              <a:off x="3479375" y="2404550"/>
              <a:ext cx="31425" cy="27625"/>
            </a:xfrm>
            <a:custGeom>
              <a:avLst/>
              <a:gdLst/>
              <a:ahLst/>
              <a:cxnLst/>
              <a:rect l="l" t="t" r="r" b="b"/>
              <a:pathLst>
                <a:path w="1257" h="1105" extrusionOk="0">
                  <a:moveTo>
                    <a:pt x="631" y="1"/>
                  </a:moveTo>
                  <a:cubicBezTo>
                    <a:pt x="452" y="1"/>
                    <a:pt x="276" y="88"/>
                    <a:pt x="170" y="248"/>
                  </a:cubicBezTo>
                  <a:cubicBezTo>
                    <a:pt x="1" y="502"/>
                    <a:pt x="71" y="844"/>
                    <a:pt x="324" y="1013"/>
                  </a:cubicBezTo>
                  <a:cubicBezTo>
                    <a:pt x="418" y="1075"/>
                    <a:pt x="524" y="1104"/>
                    <a:pt x="628" y="1104"/>
                  </a:cubicBezTo>
                  <a:cubicBezTo>
                    <a:pt x="808" y="1104"/>
                    <a:pt x="984" y="1017"/>
                    <a:pt x="1090" y="857"/>
                  </a:cubicBezTo>
                  <a:cubicBezTo>
                    <a:pt x="1256" y="603"/>
                    <a:pt x="1187" y="261"/>
                    <a:pt x="934" y="92"/>
                  </a:cubicBezTo>
                  <a:cubicBezTo>
                    <a:pt x="840" y="30"/>
                    <a:pt x="735" y="1"/>
                    <a:pt x="6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41"/>
            <p:cNvSpPr/>
            <p:nvPr/>
          </p:nvSpPr>
          <p:spPr>
            <a:xfrm>
              <a:off x="1960250" y="2157600"/>
              <a:ext cx="1158000" cy="2047850"/>
            </a:xfrm>
            <a:custGeom>
              <a:avLst/>
              <a:gdLst/>
              <a:ahLst/>
              <a:cxnLst/>
              <a:rect l="l" t="t" r="r" b="b"/>
              <a:pathLst>
                <a:path w="46320" h="81914" extrusionOk="0">
                  <a:moveTo>
                    <a:pt x="1852" y="0"/>
                  </a:moveTo>
                  <a:lnTo>
                    <a:pt x="1852" y="0"/>
                  </a:lnTo>
                  <a:cubicBezTo>
                    <a:pt x="611" y="5651"/>
                    <a:pt x="1" y="11502"/>
                    <a:pt x="810" y="17229"/>
                  </a:cubicBezTo>
                  <a:cubicBezTo>
                    <a:pt x="1622" y="22956"/>
                    <a:pt x="3932" y="28573"/>
                    <a:pt x="7949" y="32735"/>
                  </a:cubicBezTo>
                  <a:cubicBezTo>
                    <a:pt x="12715" y="37674"/>
                    <a:pt x="19630" y="40390"/>
                    <a:pt x="23589" y="45998"/>
                  </a:cubicBezTo>
                  <a:cubicBezTo>
                    <a:pt x="25309" y="48433"/>
                    <a:pt x="26355" y="51264"/>
                    <a:pt x="27512" y="54010"/>
                  </a:cubicBezTo>
                  <a:cubicBezTo>
                    <a:pt x="30110" y="60180"/>
                    <a:pt x="33341" y="66062"/>
                    <a:pt x="36567" y="71928"/>
                  </a:cubicBezTo>
                  <a:cubicBezTo>
                    <a:pt x="38519" y="75479"/>
                    <a:pt x="41332" y="80903"/>
                    <a:pt x="45658" y="81914"/>
                  </a:cubicBezTo>
                  <a:cubicBezTo>
                    <a:pt x="46320" y="79966"/>
                    <a:pt x="41731" y="75159"/>
                    <a:pt x="40690" y="73323"/>
                  </a:cubicBezTo>
                  <a:cubicBezTo>
                    <a:pt x="38764" y="69929"/>
                    <a:pt x="36573" y="66359"/>
                    <a:pt x="34987" y="62799"/>
                  </a:cubicBezTo>
                  <a:cubicBezTo>
                    <a:pt x="31823" y="55688"/>
                    <a:pt x="27850" y="49160"/>
                    <a:pt x="22821" y="42738"/>
                  </a:cubicBezTo>
                  <a:cubicBezTo>
                    <a:pt x="18413" y="37108"/>
                    <a:pt x="12000" y="34277"/>
                    <a:pt x="7709" y="28557"/>
                  </a:cubicBezTo>
                  <a:cubicBezTo>
                    <a:pt x="1764" y="20630"/>
                    <a:pt x="1632" y="9908"/>
                    <a:pt x="1852" y="0"/>
                  </a:cubicBezTo>
                  <a:close/>
                </a:path>
              </a:pathLst>
            </a:custGeom>
            <a:solidFill>
              <a:srgbClr val="B28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41"/>
            <p:cNvSpPr/>
            <p:nvPr/>
          </p:nvSpPr>
          <p:spPr>
            <a:xfrm>
              <a:off x="1960300" y="2157625"/>
              <a:ext cx="1090250" cy="2026550"/>
            </a:xfrm>
            <a:custGeom>
              <a:avLst/>
              <a:gdLst/>
              <a:ahLst/>
              <a:cxnLst/>
              <a:rect l="l" t="t" r="r" b="b"/>
              <a:pathLst>
                <a:path w="43610" h="81062" extrusionOk="0">
                  <a:moveTo>
                    <a:pt x="1852" y="1"/>
                  </a:moveTo>
                  <a:lnTo>
                    <a:pt x="1852" y="1"/>
                  </a:lnTo>
                  <a:cubicBezTo>
                    <a:pt x="611" y="5652"/>
                    <a:pt x="0" y="11502"/>
                    <a:pt x="810" y="17231"/>
                  </a:cubicBezTo>
                  <a:cubicBezTo>
                    <a:pt x="1621" y="22958"/>
                    <a:pt x="3933" y="28575"/>
                    <a:pt x="7949" y="32736"/>
                  </a:cubicBezTo>
                  <a:cubicBezTo>
                    <a:pt x="12714" y="37676"/>
                    <a:pt x="19630" y="40392"/>
                    <a:pt x="23590" y="45999"/>
                  </a:cubicBezTo>
                  <a:cubicBezTo>
                    <a:pt x="25310" y="48434"/>
                    <a:pt x="26356" y="51264"/>
                    <a:pt x="27511" y="54011"/>
                  </a:cubicBezTo>
                  <a:cubicBezTo>
                    <a:pt x="30111" y="60181"/>
                    <a:pt x="33340" y="66063"/>
                    <a:pt x="36568" y="71930"/>
                  </a:cubicBezTo>
                  <a:cubicBezTo>
                    <a:pt x="38190" y="74884"/>
                    <a:pt x="40416" y="79137"/>
                    <a:pt x="43609" y="81061"/>
                  </a:cubicBezTo>
                  <a:cubicBezTo>
                    <a:pt x="38815" y="72019"/>
                    <a:pt x="34021" y="62975"/>
                    <a:pt x="29227" y="53933"/>
                  </a:cubicBezTo>
                  <a:cubicBezTo>
                    <a:pt x="27518" y="50708"/>
                    <a:pt x="25790" y="47455"/>
                    <a:pt x="23433" y="44667"/>
                  </a:cubicBezTo>
                  <a:cubicBezTo>
                    <a:pt x="18406" y="38715"/>
                    <a:pt x="10830" y="35222"/>
                    <a:pt x="6256" y="28913"/>
                  </a:cubicBezTo>
                  <a:cubicBezTo>
                    <a:pt x="2851" y="24214"/>
                    <a:pt x="1422" y="18313"/>
                    <a:pt x="1218" y="12513"/>
                  </a:cubicBezTo>
                  <a:cubicBezTo>
                    <a:pt x="1098" y="9116"/>
                    <a:pt x="1375" y="5731"/>
                    <a:pt x="1809" y="2355"/>
                  </a:cubicBezTo>
                  <a:cubicBezTo>
                    <a:pt x="1820" y="1567"/>
                    <a:pt x="1835" y="780"/>
                    <a:pt x="1852"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41"/>
            <p:cNvSpPr/>
            <p:nvPr/>
          </p:nvSpPr>
          <p:spPr>
            <a:xfrm>
              <a:off x="2016075" y="2321975"/>
              <a:ext cx="288400" cy="449600"/>
            </a:xfrm>
            <a:custGeom>
              <a:avLst/>
              <a:gdLst/>
              <a:ahLst/>
              <a:cxnLst/>
              <a:rect l="l" t="t" r="r" b="b"/>
              <a:pathLst>
                <a:path w="11536" h="17984" extrusionOk="0">
                  <a:moveTo>
                    <a:pt x="11535" y="1"/>
                  </a:moveTo>
                  <a:lnTo>
                    <a:pt x="11535" y="1"/>
                  </a:lnTo>
                  <a:cubicBezTo>
                    <a:pt x="11535" y="1"/>
                    <a:pt x="11535" y="1"/>
                    <a:pt x="11535" y="2"/>
                  </a:cubicBezTo>
                  <a:lnTo>
                    <a:pt x="11535" y="2"/>
                  </a:lnTo>
                  <a:cubicBezTo>
                    <a:pt x="11535" y="1"/>
                    <a:pt x="11535" y="1"/>
                    <a:pt x="11535" y="1"/>
                  </a:cubicBezTo>
                  <a:close/>
                  <a:moveTo>
                    <a:pt x="11535" y="2"/>
                  </a:moveTo>
                  <a:lnTo>
                    <a:pt x="11535" y="2"/>
                  </a:lnTo>
                  <a:cubicBezTo>
                    <a:pt x="10384" y="1802"/>
                    <a:pt x="8161" y="3322"/>
                    <a:pt x="6788" y="5029"/>
                  </a:cubicBezTo>
                  <a:cubicBezTo>
                    <a:pt x="5341" y="6827"/>
                    <a:pt x="4035" y="8739"/>
                    <a:pt x="2889" y="10743"/>
                  </a:cubicBezTo>
                  <a:cubicBezTo>
                    <a:pt x="2054" y="12198"/>
                    <a:pt x="1" y="14995"/>
                    <a:pt x="302" y="16741"/>
                  </a:cubicBezTo>
                  <a:cubicBezTo>
                    <a:pt x="457" y="17643"/>
                    <a:pt x="705" y="17983"/>
                    <a:pt x="991" y="17983"/>
                  </a:cubicBezTo>
                  <a:cubicBezTo>
                    <a:pt x="1596" y="17983"/>
                    <a:pt x="2375" y="16465"/>
                    <a:pt x="2826" y="15539"/>
                  </a:cubicBezTo>
                  <a:cubicBezTo>
                    <a:pt x="5425" y="10196"/>
                    <a:pt x="8334" y="5006"/>
                    <a:pt x="11535" y="2"/>
                  </a:cubicBezTo>
                  <a:close/>
                </a:path>
              </a:pathLst>
            </a:custGeom>
            <a:solidFill>
              <a:srgbClr val="B28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41"/>
            <p:cNvSpPr/>
            <p:nvPr/>
          </p:nvSpPr>
          <p:spPr>
            <a:xfrm>
              <a:off x="2030700" y="2349600"/>
              <a:ext cx="256400" cy="421975"/>
            </a:xfrm>
            <a:custGeom>
              <a:avLst/>
              <a:gdLst/>
              <a:ahLst/>
              <a:cxnLst/>
              <a:rect l="l" t="t" r="r" b="b"/>
              <a:pathLst>
                <a:path w="10256" h="16879" extrusionOk="0">
                  <a:moveTo>
                    <a:pt x="10255" y="1"/>
                  </a:moveTo>
                  <a:cubicBezTo>
                    <a:pt x="5905" y="4870"/>
                    <a:pt x="2415" y="10508"/>
                    <a:pt x="0" y="16576"/>
                  </a:cubicBezTo>
                  <a:cubicBezTo>
                    <a:pt x="120" y="16788"/>
                    <a:pt x="258" y="16879"/>
                    <a:pt x="406" y="16879"/>
                  </a:cubicBezTo>
                  <a:cubicBezTo>
                    <a:pt x="1011" y="16879"/>
                    <a:pt x="1790" y="15361"/>
                    <a:pt x="2241" y="14435"/>
                  </a:cubicBezTo>
                  <a:cubicBezTo>
                    <a:pt x="4651" y="9483"/>
                    <a:pt x="7329" y="4666"/>
                    <a:pt x="10255"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41"/>
            <p:cNvSpPr/>
            <p:nvPr/>
          </p:nvSpPr>
          <p:spPr>
            <a:xfrm>
              <a:off x="2309100" y="3080675"/>
              <a:ext cx="469950" cy="439875"/>
            </a:xfrm>
            <a:custGeom>
              <a:avLst/>
              <a:gdLst/>
              <a:ahLst/>
              <a:cxnLst/>
              <a:rect l="l" t="t" r="r" b="b"/>
              <a:pathLst>
                <a:path w="18798" h="17595" extrusionOk="0">
                  <a:moveTo>
                    <a:pt x="11367" y="0"/>
                  </a:moveTo>
                  <a:cubicBezTo>
                    <a:pt x="11228" y="0"/>
                    <a:pt x="11089" y="12"/>
                    <a:pt x="10952" y="35"/>
                  </a:cubicBezTo>
                  <a:cubicBezTo>
                    <a:pt x="9976" y="198"/>
                    <a:pt x="9135" y="872"/>
                    <a:pt x="8603" y="1706"/>
                  </a:cubicBezTo>
                  <a:cubicBezTo>
                    <a:pt x="8282" y="2210"/>
                    <a:pt x="8020" y="2812"/>
                    <a:pt x="7479" y="3070"/>
                  </a:cubicBezTo>
                  <a:cubicBezTo>
                    <a:pt x="7403" y="3107"/>
                    <a:pt x="7320" y="3135"/>
                    <a:pt x="7238" y="3159"/>
                  </a:cubicBezTo>
                  <a:cubicBezTo>
                    <a:pt x="7068" y="3211"/>
                    <a:pt x="6892" y="3246"/>
                    <a:pt x="6727" y="3301"/>
                  </a:cubicBezTo>
                  <a:cubicBezTo>
                    <a:pt x="6724" y="3302"/>
                    <a:pt x="6720" y="3304"/>
                    <a:pt x="6715" y="3304"/>
                  </a:cubicBezTo>
                  <a:cubicBezTo>
                    <a:pt x="6675" y="3318"/>
                    <a:pt x="6636" y="3332"/>
                    <a:pt x="6598" y="3350"/>
                  </a:cubicBezTo>
                  <a:cubicBezTo>
                    <a:pt x="6586" y="3354"/>
                    <a:pt x="6573" y="3360"/>
                    <a:pt x="6562" y="3365"/>
                  </a:cubicBezTo>
                  <a:cubicBezTo>
                    <a:pt x="6532" y="3380"/>
                    <a:pt x="6502" y="3397"/>
                    <a:pt x="6472" y="3416"/>
                  </a:cubicBezTo>
                  <a:cubicBezTo>
                    <a:pt x="6459" y="3423"/>
                    <a:pt x="6447" y="3430"/>
                    <a:pt x="6436" y="3437"/>
                  </a:cubicBezTo>
                  <a:cubicBezTo>
                    <a:pt x="6396" y="3464"/>
                    <a:pt x="6358" y="3490"/>
                    <a:pt x="6324" y="3524"/>
                  </a:cubicBezTo>
                  <a:cubicBezTo>
                    <a:pt x="5957" y="3874"/>
                    <a:pt x="6036" y="4472"/>
                    <a:pt x="6179" y="4958"/>
                  </a:cubicBezTo>
                  <a:cubicBezTo>
                    <a:pt x="6214" y="5072"/>
                    <a:pt x="6254" y="5201"/>
                    <a:pt x="6297" y="5336"/>
                  </a:cubicBezTo>
                  <a:cubicBezTo>
                    <a:pt x="5685" y="4697"/>
                    <a:pt x="4964" y="4168"/>
                    <a:pt x="4131" y="3841"/>
                  </a:cubicBezTo>
                  <a:cubicBezTo>
                    <a:pt x="4057" y="3811"/>
                    <a:pt x="3978" y="3784"/>
                    <a:pt x="3900" y="3759"/>
                  </a:cubicBezTo>
                  <a:cubicBezTo>
                    <a:pt x="3899" y="3759"/>
                    <a:pt x="3899" y="3759"/>
                    <a:pt x="3896" y="3758"/>
                  </a:cubicBezTo>
                  <a:cubicBezTo>
                    <a:pt x="3820" y="3732"/>
                    <a:pt x="3741" y="3711"/>
                    <a:pt x="3661" y="3689"/>
                  </a:cubicBezTo>
                  <a:cubicBezTo>
                    <a:pt x="3347" y="3609"/>
                    <a:pt x="3019" y="3566"/>
                    <a:pt x="2697" y="3566"/>
                  </a:cubicBezTo>
                  <a:cubicBezTo>
                    <a:pt x="1925" y="3566"/>
                    <a:pt x="1180" y="3815"/>
                    <a:pt x="706" y="4410"/>
                  </a:cubicBezTo>
                  <a:cubicBezTo>
                    <a:pt x="339" y="4870"/>
                    <a:pt x="193" y="5471"/>
                    <a:pt x="130" y="6056"/>
                  </a:cubicBezTo>
                  <a:cubicBezTo>
                    <a:pt x="1" y="7281"/>
                    <a:pt x="333" y="8718"/>
                    <a:pt x="1432" y="9279"/>
                  </a:cubicBezTo>
                  <a:cubicBezTo>
                    <a:pt x="1900" y="9520"/>
                    <a:pt x="2440" y="9563"/>
                    <a:pt x="2966" y="9601"/>
                  </a:cubicBezTo>
                  <a:lnTo>
                    <a:pt x="2969" y="9601"/>
                  </a:lnTo>
                  <a:cubicBezTo>
                    <a:pt x="3263" y="9623"/>
                    <a:pt x="3555" y="9644"/>
                    <a:pt x="3849" y="9667"/>
                  </a:cubicBezTo>
                  <a:cubicBezTo>
                    <a:pt x="4266" y="9699"/>
                    <a:pt x="4683" y="9730"/>
                    <a:pt x="5102" y="9760"/>
                  </a:cubicBezTo>
                  <a:cubicBezTo>
                    <a:pt x="5163" y="9766"/>
                    <a:pt x="5226" y="9770"/>
                    <a:pt x="5288" y="9775"/>
                  </a:cubicBezTo>
                  <a:lnTo>
                    <a:pt x="4960" y="9894"/>
                  </a:lnTo>
                  <a:cubicBezTo>
                    <a:pt x="4611" y="10023"/>
                    <a:pt x="4267" y="10153"/>
                    <a:pt x="3932" y="10275"/>
                  </a:cubicBezTo>
                  <a:cubicBezTo>
                    <a:pt x="3673" y="10370"/>
                    <a:pt x="3405" y="10474"/>
                    <a:pt x="3165" y="10612"/>
                  </a:cubicBezTo>
                  <a:cubicBezTo>
                    <a:pt x="3046" y="10682"/>
                    <a:pt x="2933" y="10761"/>
                    <a:pt x="2833" y="10850"/>
                  </a:cubicBezTo>
                  <a:cubicBezTo>
                    <a:pt x="2732" y="10940"/>
                    <a:pt x="2642" y="11043"/>
                    <a:pt x="2570" y="11161"/>
                  </a:cubicBezTo>
                  <a:cubicBezTo>
                    <a:pt x="2547" y="11198"/>
                    <a:pt x="2527" y="11235"/>
                    <a:pt x="2510" y="11273"/>
                  </a:cubicBezTo>
                  <a:cubicBezTo>
                    <a:pt x="2168" y="11972"/>
                    <a:pt x="2480" y="12842"/>
                    <a:pt x="2426" y="13637"/>
                  </a:cubicBezTo>
                  <a:cubicBezTo>
                    <a:pt x="2380" y="14344"/>
                    <a:pt x="2046" y="15106"/>
                    <a:pt x="2406" y="15714"/>
                  </a:cubicBezTo>
                  <a:cubicBezTo>
                    <a:pt x="2655" y="16134"/>
                    <a:pt x="3125" y="16292"/>
                    <a:pt x="3627" y="16292"/>
                  </a:cubicBezTo>
                  <a:cubicBezTo>
                    <a:pt x="3956" y="16292"/>
                    <a:pt x="4299" y="16224"/>
                    <a:pt x="4601" y="16117"/>
                  </a:cubicBezTo>
                  <a:cubicBezTo>
                    <a:pt x="5599" y="15764"/>
                    <a:pt x="6479" y="15121"/>
                    <a:pt x="7155" y="14308"/>
                  </a:cubicBezTo>
                  <a:cubicBezTo>
                    <a:pt x="7167" y="14295"/>
                    <a:pt x="7175" y="14282"/>
                    <a:pt x="7185" y="14271"/>
                  </a:cubicBezTo>
                  <a:cubicBezTo>
                    <a:pt x="7284" y="14150"/>
                    <a:pt x="7379" y="14027"/>
                    <a:pt x="7469" y="13898"/>
                  </a:cubicBezTo>
                  <a:cubicBezTo>
                    <a:pt x="7478" y="13885"/>
                    <a:pt x="7486" y="13874"/>
                    <a:pt x="7494" y="13862"/>
                  </a:cubicBezTo>
                  <a:cubicBezTo>
                    <a:pt x="7618" y="13683"/>
                    <a:pt x="7733" y="13497"/>
                    <a:pt x="7836" y="13305"/>
                  </a:cubicBezTo>
                  <a:cubicBezTo>
                    <a:pt x="7838" y="13516"/>
                    <a:pt x="7848" y="13728"/>
                    <a:pt x="7859" y="13937"/>
                  </a:cubicBezTo>
                  <a:cubicBezTo>
                    <a:pt x="7862" y="13980"/>
                    <a:pt x="7862" y="14023"/>
                    <a:pt x="7865" y="14066"/>
                  </a:cubicBezTo>
                  <a:cubicBezTo>
                    <a:pt x="7898" y="14573"/>
                    <a:pt x="7958" y="15078"/>
                    <a:pt x="8047" y="15578"/>
                  </a:cubicBezTo>
                  <a:cubicBezTo>
                    <a:pt x="8048" y="15592"/>
                    <a:pt x="8050" y="15607"/>
                    <a:pt x="8053" y="15621"/>
                  </a:cubicBezTo>
                  <a:lnTo>
                    <a:pt x="8053" y="15625"/>
                  </a:lnTo>
                  <a:cubicBezTo>
                    <a:pt x="8141" y="16114"/>
                    <a:pt x="8303" y="16661"/>
                    <a:pt x="8752" y="16875"/>
                  </a:cubicBezTo>
                  <a:cubicBezTo>
                    <a:pt x="8890" y="16941"/>
                    <a:pt x="9036" y="16965"/>
                    <a:pt x="9186" y="16965"/>
                  </a:cubicBezTo>
                  <a:cubicBezTo>
                    <a:pt x="9612" y="16965"/>
                    <a:pt x="10073" y="16768"/>
                    <a:pt x="10501" y="16768"/>
                  </a:cubicBezTo>
                  <a:cubicBezTo>
                    <a:pt x="10646" y="16768"/>
                    <a:pt x="10787" y="16790"/>
                    <a:pt x="10922" y="16851"/>
                  </a:cubicBezTo>
                  <a:cubicBezTo>
                    <a:pt x="11158" y="16955"/>
                    <a:pt x="11332" y="17162"/>
                    <a:pt x="11541" y="17316"/>
                  </a:cubicBezTo>
                  <a:cubicBezTo>
                    <a:pt x="11772" y="17488"/>
                    <a:pt x="12059" y="17594"/>
                    <a:pt x="12345" y="17594"/>
                  </a:cubicBezTo>
                  <a:cubicBezTo>
                    <a:pt x="12422" y="17594"/>
                    <a:pt x="12500" y="17587"/>
                    <a:pt x="12576" y="17570"/>
                  </a:cubicBezTo>
                  <a:cubicBezTo>
                    <a:pt x="12931" y="17493"/>
                    <a:pt x="13251" y="17203"/>
                    <a:pt x="13310" y="16841"/>
                  </a:cubicBezTo>
                  <a:cubicBezTo>
                    <a:pt x="13374" y="16446"/>
                    <a:pt x="13143" y="16055"/>
                    <a:pt x="13173" y="15657"/>
                  </a:cubicBezTo>
                  <a:cubicBezTo>
                    <a:pt x="13208" y="15231"/>
                    <a:pt x="13532" y="14890"/>
                    <a:pt x="13684" y="14490"/>
                  </a:cubicBezTo>
                  <a:cubicBezTo>
                    <a:pt x="13967" y="13756"/>
                    <a:pt x="13648" y="12981"/>
                    <a:pt x="13214" y="12287"/>
                  </a:cubicBezTo>
                  <a:lnTo>
                    <a:pt x="13202" y="12271"/>
                  </a:lnTo>
                  <a:cubicBezTo>
                    <a:pt x="13145" y="12181"/>
                    <a:pt x="13087" y="12094"/>
                    <a:pt x="13029" y="12008"/>
                  </a:cubicBezTo>
                  <a:cubicBezTo>
                    <a:pt x="13022" y="11996"/>
                    <a:pt x="13014" y="11988"/>
                    <a:pt x="13009" y="11979"/>
                  </a:cubicBezTo>
                  <a:cubicBezTo>
                    <a:pt x="12994" y="11959"/>
                    <a:pt x="12981" y="11939"/>
                    <a:pt x="12967" y="11920"/>
                  </a:cubicBezTo>
                  <a:lnTo>
                    <a:pt x="12967" y="11920"/>
                  </a:lnTo>
                  <a:cubicBezTo>
                    <a:pt x="13788" y="12074"/>
                    <a:pt x="14622" y="12153"/>
                    <a:pt x="15457" y="12153"/>
                  </a:cubicBezTo>
                  <a:cubicBezTo>
                    <a:pt x="15540" y="12153"/>
                    <a:pt x="15622" y="12153"/>
                    <a:pt x="15705" y="12151"/>
                  </a:cubicBezTo>
                  <a:cubicBezTo>
                    <a:pt x="16464" y="12137"/>
                    <a:pt x="17267" y="12042"/>
                    <a:pt x="17874" y="11585"/>
                  </a:cubicBezTo>
                  <a:cubicBezTo>
                    <a:pt x="18484" y="11133"/>
                    <a:pt x="18798" y="10209"/>
                    <a:pt x="18362" y="9586"/>
                  </a:cubicBezTo>
                  <a:cubicBezTo>
                    <a:pt x="18168" y="9306"/>
                    <a:pt x="17864" y="9131"/>
                    <a:pt x="17592" y="8926"/>
                  </a:cubicBezTo>
                  <a:cubicBezTo>
                    <a:pt x="16701" y="8258"/>
                    <a:pt x="16084" y="7219"/>
                    <a:pt x="15070" y="6764"/>
                  </a:cubicBezTo>
                  <a:cubicBezTo>
                    <a:pt x="14709" y="6603"/>
                    <a:pt x="14324" y="6531"/>
                    <a:pt x="13934" y="6531"/>
                  </a:cubicBezTo>
                  <a:cubicBezTo>
                    <a:pt x="13358" y="6531"/>
                    <a:pt x="12772" y="6688"/>
                    <a:pt x="12242" y="6948"/>
                  </a:cubicBezTo>
                  <a:cubicBezTo>
                    <a:pt x="12392" y="6781"/>
                    <a:pt x="12527" y="6627"/>
                    <a:pt x="12642" y="6510"/>
                  </a:cubicBezTo>
                  <a:cubicBezTo>
                    <a:pt x="12884" y="6258"/>
                    <a:pt x="13123" y="5994"/>
                    <a:pt x="13323" y="5707"/>
                  </a:cubicBezTo>
                  <a:cubicBezTo>
                    <a:pt x="13361" y="5650"/>
                    <a:pt x="13400" y="5591"/>
                    <a:pt x="13437" y="5531"/>
                  </a:cubicBezTo>
                  <a:cubicBezTo>
                    <a:pt x="13509" y="5412"/>
                    <a:pt x="13573" y="5287"/>
                    <a:pt x="13626" y="5158"/>
                  </a:cubicBezTo>
                  <a:lnTo>
                    <a:pt x="13626" y="5157"/>
                  </a:lnTo>
                  <a:cubicBezTo>
                    <a:pt x="13661" y="5077"/>
                    <a:pt x="13688" y="4995"/>
                    <a:pt x="13712" y="4913"/>
                  </a:cubicBezTo>
                  <a:cubicBezTo>
                    <a:pt x="13727" y="4870"/>
                    <a:pt x="13737" y="4826"/>
                    <a:pt x="13748" y="4780"/>
                  </a:cubicBezTo>
                  <a:cubicBezTo>
                    <a:pt x="13758" y="4744"/>
                    <a:pt x="13768" y="4707"/>
                    <a:pt x="13775" y="4671"/>
                  </a:cubicBezTo>
                  <a:cubicBezTo>
                    <a:pt x="13790" y="4611"/>
                    <a:pt x="13801" y="4548"/>
                    <a:pt x="13810" y="4485"/>
                  </a:cubicBezTo>
                  <a:cubicBezTo>
                    <a:pt x="13811" y="4469"/>
                    <a:pt x="13816" y="4453"/>
                    <a:pt x="13817" y="4436"/>
                  </a:cubicBezTo>
                  <a:cubicBezTo>
                    <a:pt x="13890" y="3939"/>
                    <a:pt x="13867" y="3418"/>
                    <a:pt x="13840" y="2912"/>
                  </a:cubicBezTo>
                  <a:cubicBezTo>
                    <a:pt x="13808" y="2318"/>
                    <a:pt x="13770" y="1698"/>
                    <a:pt x="13489" y="1174"/>
                  </a:cubicBezTo>
                  <a:cubicBezTo>
                    <a:pt x="13088" y="423"/>
                    <a:pt x="12223" y="0"/>
                    <a:pt x="11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41"/>
            <p:cNvSpPr/>
            <p:nvPr/>
          </p:nvSpPr>
          <p:spPr>
            <a:xfrm>
              <a:off x="2468775" y="3114500"/>
              <a:ext cx="168775" cy="195325"/>
            </a:xfrm>
            <a:custGeom>
              <a:avLst/>
              <a:gdLst/>
              <a:ahLst/>
              <a:cxnLst/>
              <a:rect l="l" t="t" r="r" b="b"/>
              <a:pathLst>
                <a:path w="6751" h="7813" extrusionOk="0">
                  <a:moveTo>
                    <a:pt x="4584" y="0"/>
                  </a:moveTo>
                  <a:cubicBezTo>
                    <a:pt x="4467" y="0"/>
                    <a:pt x="4349" y="10"/>
                    <a:pt x="4234" y="29"/>
                  </a:cubicBezTo>
                  <a:cubicBezTo>
                    <a:pt x="3405" y="168"/>
                    <a:pt x="2693" y="738"/>
                    <a:pt x="2242" y="1446"/>
                  </a:cubicBezTo>
                  <a:cubicBezTo>
                    <a:pt x="1969" y="1873"/>
                    <a:pt x="1747" y="2384"/>
                    <a:pt x="1290" y="2601"/>
                  </a:cubicBezTo>
                  <a:cubicBezTo>
                    <a:pt x="969" y="2755"/>
                    <a:pt x="566" y="2743"/>
                    <a:pt x="310" y="2988"/>
                  </a:cubicBezTo>
                  <a:cubicBezTo>
                    <a:pt x="0" y="3286"/>
                    <a:pt x="65" y="3794"/>
                    <a:pt x="186" y="4205"/>
                  </a:cubicBezTo>
                  <a:cubicBezTo>
                    <a:pt x="489" y="5237"/>
                    <a:pt x="1260" y="7255"/>
                    <a:pt x="2341" y="7731"/>
                  </a:cubicBezTo>
                  <a:cubicBezTo>
                    <a:pt x="2467" y="7787"/>
                    <a:pt x="2597" y="7812"/>
                    <a:pt x="2730" y="7812"/>
                  </a:cubicBezTo>
                  <a:cubicBezTo>
                    <a:pt x="3808" y="7812"/>
                    <a:pt x="5064" y="6144"/>
                    <a:pt x="5667" y="5518"/>
                  </a:cubicBezTo>
                  <a:cubicBezTo>
                    <a:pt x="5995" y="5177"/>
                    <a:pt x="6319" y="4813"/>
                    <a:pt x="6501" y="4373"/>
                  </a:cubicBezTo>
                  <a:cubicBezTo>
                    <a:pt x="6751" y="3781"/>
                    <a:pt x="6721" y="3112"/>
                    <a:pt x="6685" y="2470"/>
                  </a:cubicBezTo>
                  <a:cubicBezTo>
                    <a:pt x="6656" y="1964"/>
                    <a:pt x="6623" y="1440"/>
                    <a:pt x="6385" y="995"/>
                  </a:cubicBezTo>
                  <a:cubicBezTo>
                    <a:pt x="6045" y="358"/>
                    <a:pt x="5310" y="0"/>
                    <a:pt x="45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41"/>
            <p:cNvSpPr/>
            <p:nvPr/>
          </p:nvSpPr>
          <p:spPr>
            <a:xfrm>
              <a:off x="2521400" y="3194550"/>
              <a:ext cx="17375" cy="104100"/>
            </a:xfrm>
            <a:custGeom>
              <a:avLst/>
              <a:gdLst/>
              <a:ahLst/>
              <a:cxnLst/>
              <a:rect l="l" t="t" r="r" b="b"/>
              <a:pathLst>
                <a:path w="695" h="4164" extrusionOk="0">
                  <a:moveTo>
                    <a:pt x="520" y="1"/>
                  </a:moveTo>
                  <a:cubicBezTo>
                    <a:pt x="459" y="1"/>
                    <a:pt x="403" y="41"/>
                    <a:pt x="383" y="102"/>
                  </a:cubicBezTo>
                  <a:cubicBezTo>
                    <a:pt x="1" y="1382"/>
                    <a:pt x="6" y="2788"/>
                    <a:pt x="398" y="4063"/>
                  </a:cubicBezTo>
                  <a:cubicBezTo>
                    <a:pt x="409" y="4096"/>
                    <a:pt x="429" y="4122"/>
                    <a:pt x="455" y="4141"/>
                  </a:cubicBezTo>
                  <a:cubicBezTo>
                    <a:pt x="478" y="4155"/>
                    <a:pt x="506" y="4164"/>
                    <a:pt x="535" y="4164"/>
                  </a:cubicBezTo>
                  <a:cubicBezTo>
                    <a:pt x="548" y="4164"/>
                    <a:pt x="562" y="4162"/>
                    <a:pt x="575" y="4158"/>
                  </a:cubicBezTo>
                  <a:cubicBezTo>
                    <a:pt x="651" y="4135"/>
                    <a:pt x="694" y="4056"/>
                    <a:pt x="670" y="3980"/>
                  </a:cubicBezTo>
                  <a:cubicBezTo>
                    <a:pt x="294" y="2759"/>
                    <a:pt x="289" y="1410"/>
                    <a:pt x="656" y="185"/>
                  </a:cubicBezTo>
                  <a:cubicBezTo>
                    <a:pt x="680" y="109"/>
                    <a:pt x="635" y="29"/>
                    <a:pt x="561" y="7"/>
                  </a:cubicBezTo>
                  <a:cubicBezTo>
                    <a:pt x="547" y="3"/>
                    <a:pt x="534" y="1"/>
                    <a:pt x="520"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41"/>
            <p:cNvSpPr/>
            <p:nvPr/>
          </p:nvSpPr>
          <p:spPr>
            <a:xfrm>
              <a:off x="2527700" y="3224400"/>
              <a:ext cx="46550" cy="67950"/>
            </a:xfrm>
            <a:custGeom>
              <a:avLst/>
              <a:gdLst/>
              <a:ahLst/>
              <a:cxnLst/>
              <a:rect l="l" t="t" r="r" b="b"/>
              <a:pathLst>
                <a:path w="1862" h="2718" extrusionOk="0">
                  <a:moveTo>
                    <a:pt x="1701" y="1"/>
                  </a:moveTo>
                  <a:cubicBezTo>
                    <a:pt x="1642" y="1"/>
                    <a:pt x="1586" y="38"/>
                    <a:pt x="1566" y="96"/>
                  </a:cubicBezTo>
                  <a:cubicBezTo>
                    <a:pt x="1253" y="989"/>
                    <a:pt x="732" y="1810"/>
                    <a:pt x="58" y="2475"/>
                  </a:cubicBezTo>
                  <a:cubicBezTo>
                    <a:pt x="2" y="2531"/>
                    <a:pt x="1" y="2620"/>
                    <a:pt x="57" y="2676"/>
                  </a:cubicBezTo>
                  <a:cubicBezTo>
                    <a:pt x="64" y="2681"/>
                    <a:pt x="71" y="2689"/>
                    <a:pt x="80" y="2694"/>
                  </a:cubicBezTo>
                  <a:cubicBezTo>
                    <a:pt x="102" y="2710"/>
                    <a:pt x="129" y="2717"/>
                    <a:pt x="156" y="2717"/>
                  </a:cubicBezTo>
                  <a:cubicBezTo>
                    <a:pt x="192" y="2717"/>
                    <a:pt x="229" y="2704"/>
                    <a:pt x="256" y="2676"/>
                  </a:cubicBezTo>
                  <a:cubicBezTo>
                    <a:pt x="960" y="1981"/>
                    <a:pt x="1506" y="1121"/>
                    <a:pt x="1834" y="189"/>
                  </a:cubicBezTo>
                  <a:cubicBezTo>
                    <a:pt x="1861" y="116"/>
                    <a:pt x="1821" y="37"/>
                    <a:pt x="1748" y="8"/>
                  </a:cubicBezTo>
                  <a:cubicBezTo>
                    <a:pt x="1733" y="3"/>
                    <a:pt x="1717" y="1"/>
                    <a:pt x="1701"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41"/>
            <p:cNvSpPr/>
            <p:nvPr/>
          </p:nvSpPr>
          <p:spPr>
            <a:xfrm>
              <a:off x="2491025" y="3163375"/>
              <a:ext cx="113575" cy="131475"/>
            </a:xfrm>
            <a:custGeom>
              <a:avLst/>
              <a:gdLst/>
              <a:ahLst/>
              <a:cxnLst/>
              <a:rect l="l" t="t" r="r" b="b"/>
              <a:pathLst>
                <a:path w="4543" h="5259" extrusionOk="0">
                  <a:moveTo>
                    <a:pt x="3087" y="1"/>
                  </a:moveTo>
                  <a:cubicBezTo>
                    <a:pt x="3007" y="1"/>
                    <a:pt x="2928" y="7"/>
                    <a:pt x="2849" y="20"/>
                  </a:cubicBezTo>
                  <a:cubicBezTo>
                    <a:pt x="2292" y="113"/>
                    <a:pt x="1813" y="499"/>
                    <a:pt x="1509" y="975"/>
                  </a:cubicBezTo>
                  <a:cubicBezTo>
                    <a:pt x="1324" y="1261"/>
                    <a:pt x="1175" y="1605"/>
                    <a:pt x="867" y="1753"/>
                  </a:cubicBezTo>
                  <a:cubicBezTo>
                    <a:pt x="652" y="1856"/>
                    <a:pt x="380" y="1849"/>
                    <a:pt x="208" y="2014"/>
                  </a:cubicBezTo>
                  <a:cubicBezTo>
                    <a:pt x="0" y="2214"/>
                    <a:pt x="43" y="2555"/>
                    <a:pt x="126" y="2832"/>
                  </a:cubicBezTo>
                  <a:cubicBezTo>
                    <a:pt x="330" y="3526"/>
                    <a:pt x="850" y="4884"/>
                    <a:pt x="1572" y="5204"/>
                  </a:cubicBezTo>
                  <a:cubicBezTo>
                    <a:pt x="1657" y="5242"/>
                    <a:pt x="1745" y="5259"/>
                    <a:pt x="1835" y="5259"/>
                  </a:cubicBezTo>
                  <a:cubicBezTo>
                    <a:pt x="2560" y="5259"/>
                    <a:pt x="3407" y="4139"/>
                    <a:pt x="3811" y="3716"/>
                  </a:cubicBezTo>
                  <a:cubicBezTo>
                    <a:pt x="4033" y="3484"/>
                    <a:pt x="4250" y="3241"/>
                    <a:pt x="4374" y="2945"/>
                  </a:cubicBezTo>
                  <a:cubicBezTo>
                    <a:pt x="4542" y="2545"/>
                    <a:pt x="4521" y="2094"/>
                    <a:pt x="4498" y="1663"/>
                  </a:cubicBezTo>
                  <a:cubicBezTo>
                    <a:pt x="4479" y="1323"/>
                    <a:pt x="4458" y="972"/>
                    <a:pt x="4297" y="671"/>
                  </a:cubicBezTo>
                  <a:cubicBezTo>
                    <a:pt x="4069" y="242"/>
                    <a:pt x="3575" y="1"/>
                    <a:pt x="3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41"/>
            <p:cNvSpPr/>
            <p:nvPr/>
          </p:nvSpPr>
          <p:spPr>
            <a:xfrm>
              <a:off x="2342425" y="3190150"/>
              <a:ext cx="192400" cy="134475"/>
            </a:xfrm>
            <a:custGeom>
              <a:avLst/>
              <a:gdLst/>
              <a:ahLst/>
              <a:cxnLst/>
              <a:rect l="l" t="t" r="r" b="b"/>
              <a:pathLst>
                <a:path w="7696" h="5379" extrusionOk="0">
                  <a:moveTo>
                    <a:pt x="2288" y="1"/>
                  </a:moveTo>
                  <a:cubicBezTo>
                    <a:pt x="1632" y="1"/>
                    <a:pt x="1000" y="212"/>
                    <a:pt x="598" y="718"/>
                  </a:cubicBezTo>
                  <a:cubicBezTo>
                    <a:pt x="287" y="1108"/>
                    <a:pt x="161" y="1616"/>
                    <a:pt x="109" y="2112"/>
                  </a:cubicBezTo>
                  <a:cubicBezTo>
                    <a:pt x="1" y="3151"/>
                    <a:pt x="283" y="4370"/>
                    <a:pt x="1213" y="4845"/>
                  </a:cubicBezTo>
                  <a:cubicBezTo>
                    <a:pt x="1611" y="5047"/>
                    <a:pt x="2070" y="5085"/>
                    <a:pt x="2514" y="5118"/>
                  </a:cubicBezTo>
                  <a:lnTo>
                    <a:pt x="4325" y="5251"/>
                  </a:lnTo>
                  <a:cubicBezTo>
                    <a:pt x="4815" y="5287"/>
                    <a:pt x="5302" y="5326"/>
                    <a:pt x="5791" y="5361"/>
                  </a:cubicBezTo>
                  <a:cubicBezTo>
                    <a:pt x="5912" y="5370"/>
                    <a:pt x="6037" y="5378"/>
                    <a:pt x="6161" y="5378"/>
                  </a:cubicBezTo>
                  <a:cubicBezTo>
                    <a:pt x="6441" y="5378"/>
                    <a:pt x="6716" y="5338"/>
                    <a:pt x="6939" y="5179"/>
                  </a:cubicBezTo>
                  <a:cubicBezTo>
                    <a:pt x="7696" y="4638"/>
                    <a:pt x="6487" y="3032"/>
                    <a:pt x="6151" y="2521"/>
                  </a:cubicBezTo>
                  <a:cubicBezTo>
                    <a:pt x="5498" y="1535"/>
                    <a:pt x="4621" y="669"/>
                    <a:pt x="3503" y="233"/>
                  </a:cubicBezTo>
                  <a:cubicBezTo>
                    <a:pt x="3124" y="85"/>
                    <a:pt x="2701" y="1"/>
                    <a:pt x="2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41"/>
            <p:cNvSpPr/>
            <p:nvPr/>
          </p:nvSpPr>
          <p:spPr>
            <a:xfrm>
              <a:off x="2432475" y="3235925"/>
              <a:ext cx="84875" cy="67800"/>
            </a:xfrm>
            <a:custGeom>
              <a:avLst/>
              <a:gdLst/>
              <a:ahLst/>
              <a:cxnLst/>
              <a:rect l="l" t="t" r="r" b="b"/>
              <a:pathLst>
                <a:path w="3395" h="2712" extrusionOk="0">
                  <a:moveTo>
                    <a:pt x="161" y="0"/>
                  </a:moveTo>
                  <a:cubicBezTo>
                    <a:pt x="102" y="0"/>
                    <a:pt x="47" y="37"/>
                    <a:pt x="26" y="95"/>
                  </a:cubicBezTo>
                  <a:cubicBezTo>
                    <a:pt x="0" y="171"/>
                    <a:pt x="40" y="250"/>
                    <a:pt x="113" y="277"/>
                  </a:cubicBezTo>
                  <a:cubicBezTo>
                    <a:pt x="1346" y="701"/>
                    <a:pt x="2411" y="1542"/>
                    <a:pt x="3112" y="2645"/>
                  </a:cubicBezTo>
                  <a:cubicBezTo>
                    <a:pt x="3122" y="2663"/>
                    <a:pt x="3136" y="2678"/>
                    <a:pt x="3152" y="2688"/>
                  </a:cubicBezTo>
                  <a:cubicBezTo>
                    <a:pt x="3175" y="2703"/>
                    <a:pt x="3203" y="2711"/>
                    <a:pt x="3230" y="2711"/>
                  </a:cubicBezTo>
                  <a:cubicBezTo>
                    <a:pt x="3257" y="2711"/>
                    <a:pt x="3284" y="2704"/>
                    <a:pt x="3308" y="2688"/>
                  </a:cubicBezTo>
                  <a:cubicBezTo>
                    <a:pt x="3374" y="2646"/>
                    <a:pt x="3394" y="2559"/>
                    <a:pt x="3351" y="2493"/>
                  </a:cubicBezTo>
                  <a:cubicBezTo>
                    <a:pt x="2619" y="1338"/>
                    <a:pt x="1501" y="453"/>
                    <a:pt x="207" y="7"/>
                  </a:cubicBezTo>
                  <a:cubicBezTo>
                    <a:pt x="192" y="3"/>
                    <a:pt x="176" y="0"/>
                    <a:pt x="161"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41"/>
            <p:cNvSpPr/>
            <p:nvPr/>
          </p:nvSpPr>
          <p:spPr>
            <a:xfrm>
              <a:off x="2414300" y="3287600"/>
              <a:ext cx="89175" cy="23250"/>
            </a:xfrm>
            <a:custGeom>
              <a:avLst/>
              <a:gdLst/>
              <a:ahLst/>
              <a:cxnLst/>
              <a:rect l="l" t="t" r="r" b="b"/>
              <a:pathLst>
                <a:path w="3567" h="930" extrusionOk="0">
                  <a:moveTo>
                    <a:pt x="159" y="1"/>
                  </a:moveTo>
                  <a:cubicBezTo>
                    <a:pt x="103" y="1"/>
                    <a:pt x="51" y="33"/>
                    <a:pt x="28" y="87"/>
                  </a:cubicBezTo>
                  <a:cubicBezTo>
                    <a:pt x="1" y="152"/>
                    <a:pt x="24" y="224"/>
                    <a:pt x="79" y="261"/>
                  </a:cubicBezTo>
                  <a:cubicBezTo>
                    <a:pt x="87" y="267"/>
                    <a:pt x="94" y="269"/>
                    <a:pt x="102" y="274"/>
                  </a:cubicBezTo>
                  <a:cubicBezTo>
                    <a:pt x="1127" y="704"/>
                    <a:pt x="2252" y="929"/>
                    <a:pt x="3362" y="929"/>
                  </a:cubicBezTo>
                  <a:cubicBezTo>
                    <a:pt x="3383" y="929"/>
                    <a:pt x="3404" y="929"/>
                    <a:pt x="3425" y="929"/>
                  </a:cubicBezTo>
                  <a:cubicBezTo>
                    <a:pt x="3503" y="929"/>
                    <a:pt x="3566" y="864"/>
                    <a:pt x="3566" y="785"/>
                  </a:cubicBezTo>
                  <a:cubicBezTo>
                    <a:pt x="3566" y="707"/>
                    <a:pt x="3502" y="644"/>
                    <a:pt x="3423" y="644"/>
                  </a:cubicBezTo>
                  <a:cubicBezTo>
                    <a:pt x="3399" y="644"/>
                    <a:pt x="3375" y="644"/>
                    <a:pt x="3351" y="644"/>
                  </a:cubicBezTo>
                  <a:cubicBezTo>
                    <a:pt x="2281" y="644"/>
                    <a:pt x="1198" y="425"/>
                    <a:pt x="214" y="12"/>
                  </a:cubicBezTo>
                  <a:cubicBezTo>
                    <a:pt x="196" y="4"/>
                    <a:pt x="178" y="1"/>
                    <a:pt x="159"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41"/>
            <p:cNvSpPr/>
            <p:nvPr/>
          </p:nvSpPr>
          <p:spPr>
            <a:xfrm>
              <a:off x="2392400" y="3220450"/>
              <a:ext cx="126950" cy="88750"/>
            </a:xfrm>
            <a:custGeom>
              <a:avLst/>
              <a:gdLst/>
              <a:ahLst/>
              <a:cxnLst/>
              <a:rect l="l" t="t" r="r" b="b"/>
              <a:pathLst>
                <a:path w="5078" h="3550" extrusionOk="0">
                  <a:moveTo>
                    <a:pt x="1510" y="0"/>
                  </a:moveTo>
                  <a:cubicBezTo>
                    <a:pt x="1077" y="0"/>
                    <a:pt x="660" y="140"/>
                    <a:pt x="395" y="473"/>
                  </a:cubicBezTo>
                  <a:cubicBezTo>
                    <a:pt x="189" y="731"/>
                    <a:pt x="106" y="1065"/>
                    <a:pt x="73" y="1393"/>
                  </a:cubicBezTo>
                  <a:cubicBezTo>
                    <a:pt x="1" y="2080"/>
                    <a:pt x="187" y="2882"/>
                    <a:pt x="801" y="3196"/>
                  </a:cubicBezTo>
                  <a:cubicBezTo>
                    <a:pt x="1063" y="3330"/>
                    <a:pt x="1365" y="3354"/>
                    <a:pt x="1659" y="3377"/>
                  </a:cubicBezTo>
                  <a:cubicBezTo>
                    <a:pt x="2058" y="3407"/>
                    <a:pt x="2456" y="3436"/>
                    <a:pt x="2854" y="3466"/>
                  </a:cubicBezTo>
                  <a:cubicBezTo>
                    <a:pt x="3177" y="3490"/>
                    <a:pt x="3499" y="3514"/>
                    <a:pt x="3822" y="3537"/>
                  </a:cubicBezTo>
                  <a:cubicBezTo>
                    <a:pt x="3903" y="3544"/>
                    <a:pt x="3988" y="3549"/>
                    <a:pt x="4071" y="3549"/>
                  </a:cubicBezTo>
                  <a:cubicBezTo>
                    <a:pt x="4254" y="3549"/>
                    <a:pt x="4435" y="3523"/>
                    <a:pt x="4580" y="3418"/>
                  </a:cubicBezTo>
                  <a:cubicBezTo>
                    <a:pt x="5077" y="3060"/>
                    <a:pt x="4282" y="2001"/>
                    <a:pt x="4058" y="1664"/>
                  </a:cubicBezTo>
                  <a:cubicBezTo>
                    <a:pt x="3628" y="1012"/>
                    <a:pt x="3049" y="442"/>
                    <a:pt x="2311" y="154"/>
                  </a:cubicBezTo>
                  <a:cubicBezTo>
                    <a:pt x="2061" y="56"/>
                    <a:pt x="1783" y="0"/>
                    <a:pt x="1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41"/>
            <p:cNvSpPr/>
            <p:nvPr/>
          </p:nvSpPr>
          <p:spPr>
            <a:xfrm>
              <a:off x="2540775" y="3252925"/>
              <a:ext cx="200150" cy="119275"/>
            </a:xfrm>
            <a:custGeom>
              <a:avLst/>
              <a:gdLst/>
              <a:ahLst/>
              <a:cxnLst/>
              <a:rect l="l" t="t" r="r" b="b"/>
              <a:pathLst>
                <a:path w="8006" h="4771" extrusionOk="0">
                  <a:moveTo>
                    <a:pt x="3878" y="1"/>
                  </a:moveTo>
                  <a:cubicBezTo>
                    <a:pt x="3236" y="1"/>
                    <a:pt x="2580" y="231"/>
                    <a:pt x="2038" y="589"/>
                  </a:cubicBezTo>
                  <a:cubicBezTo>
                    <a:pt x="1428" y="990"/>
                    <a:pt x="1" y="2122"/>
                    <a:pt x="139" y="2893"/>
                  </a:cubicBezTo>
                  <a:cubicBezTo>
                    <a:pt x="295" y="3768"/>
                    <a:pt x="1686" y="4249"/>
                    <a:pt x="2402" y="4428"/>
                  </a:cubicBezTo>
                  <a:cubicBezTo>
                    <a:pt x="3302" y="4655"/>
                    <a:pt x="4231" y="4770"/>
                    <a:pt x="5160" y="4770"/>
                  </a:cubicBezTo>
                  <a:cubicBezTo>
                    <a:pt x="5235" y="4770"/>
                    <a:pt x="5309" y="4770"/>
                    <a:pt x="5384" y="4768"/>
                  </a:cubicBezTo>
                  <a:cubicBezTo>
                    <a:pt x="6029" y="4757"/>
                    <a:pt x="6708" y="4675"/>
                    <a:pt x="7224" y="4288"/>
                  </a:cubicBezTo>
                  <a:cubicBezTo>
                    <a:pt x="7740" y="3901"/>
                    <a:pt x="8006" y="3118"/>
                    <a:pt x="7636" y="2590"/>
                  </a:cubicBezTo>
                  <a:cubicBezTo>
                    <a:pt x="7471" y="2353"/>
                    <a:pt x="7213" y="2205"/>
                    <a:pt x="6984" y="2031"/>
                  </a:cubicBezTo>
                  <a:cubicBezTo>
                    <a:pt x="6230" y="1464"/>
                    <a:pt x="5707" y="583"/>
                    <a:pt x="4845" y="199"/>
                  </a:cubicBezTo>
                  <a:cubicBezTo>
                    <a:pt x="4538" y="62"/>
                    <a:pt x="4210" y="1"/>
                    <a:pt x="3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41"/>
            <p:cNvSpPr/>
            <p:nvPr/>
          </p:nvSpPr>
          <p:spPr>
            <a:xfrm>
              <a:off x="2547200" y="3285475"/>
              <a:ext cx="86200" cy="16150"/>
            </a:xfrm>
            <a:custGeom>
              <a:avLst/>
              <a:gdLst/>
              <a:ahLst/>
              <a:cxnLst/>
              <a:rect l="l" t="t" r="r" b="b"/>
              <a:pathLst>
                <a:path w="3448" h="646" extrusionOk="0">
                  <a:moveTo>
                    <a:pt x="2270" y="0"/>
                  </a:moveTo>
                  <a:cubicBezTo>
                    <a:pt x="1537" y="0"/>
                    <a:pt x="807" y="125"/>
                    <a:pt x="114" y="370"/>
                  </a:cubicBezTo>
                  <a:cubicBezTo>
                    <a:pt x="39" y="396"/>
                    <a:pt x="0" y="478"/>
                    <a:pt x="28" y="552"/>
                  </a:cubicBezTo>
                  <a:cubicBezTo>
                    <a:pt x="38" y="581"/>
                    <a:pt x="58" y="605"/>
                    <a:pt x="82" y="621"/>
                  </a:cubicBezTo>
                  <a:cubicBezTo>
                    <a:pt x="104" y="637"/>
                    <a:pt x="131" y="645"/>
                    <a:pt x="158" y="645"/>
                  </a:cubicBezTo>
                  <a:cubicBezTo>
                    <a:pt x="175" y="645"/>
                    <a:pt x="192" y="642"/>
                    <a:pt x="208" y="635"/>
                  </a:cubicBezTo>
                  <a:cubicBezTo>
                    <a:pt x="869" y="401"/>
                    <a:pt x="1566" y="283"/>
                    <a:pt x="2264" y="283"/>
                  </a:cubicBezTo>
                  <a:cubicBezTo>
                    <a:pt x="2601" y="283"/>
                    <a:pt x="2938" y="310"/>
                    <a:pt x="3271" y="366"/>
                  </a:cubicBezTo>
                  <a:cubicBezTo>
                    <a:pt x="3278" y="367"/>
                    <a:pt x="3286" y="368"/>
                    <a:pt x="3293" y="368"/>
                  </a:cubicBezTo>
                  <a:cubicBezTo>
                    <a:pt x="3362" y="368"/>
                    <a:pt x="3423" y="319"/>
                    <a:pt x="3435" y="248"/>
                  </a:cubicBezTo>
                  <a:cubicBezTo>
                    <a:pt x="3447" y="172"/>
                    <a:pt x="3396" y="101"/>
                    <a:pt x="3318" y="86"/>
                  </a:cubicBezTo>
                  <a:cubicBezTo>
                    <a:pt x="2971" y="29"/>
                    <a:pt x="2620" y="0"/>
                    <a:pt x="2270"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41"/>
            <p:cNvSpPr/>
            <p:nvPr/>
          </p:nvSpPr>
          <p:spPr>
            <a:xfrm>
              <a:off x="2549250" y="3307250"/>
              <a:ext cx="74175" cy="23800"/>
            </a:xfrm>
            <a:custGeom>
              <a:avLst/>
              <a:gdLst/>
              <a:ahLst/>
              <a:cxnLst/>
              <a:rect l="l" t="t" r="r" b="b"/>
              <a:pathLst>
                <a:path w="2967" h="952" extrusionOk="0">
                  <a:moveTo>
                    <a:pt x="160" y="0"/>
                  </a:moveTo>
                  <a:cubicBezTo>
                    <a:pt x="110" y="0"/>
                    <a:pt x="62" y="27"/>
                    <a:pt x="36" y="75"/>
                  </a:cubicBezTo>
                  <a:cubicBezTo>
                    <a:pt x="0" y="141"/>
                    <a:pt x="22" y="222"/>
                    <a:pt x="83" y="262"/>
                  </a:cubicBezTo>
                  <a:cubicBezTo>
                    <a:pt x="86" y="263"/>
                    <a:pt x="90" y="265"/>
                    <a:pt x="93" y="269"/>
                  </a:cubicBezTo>
                  <a:cubicBezTo>
                    <a:pt x="920" y="715"/>
                    <a:pt x="1852" y="951"/>
                    <a:pt x="2791" y="951"/>
                  </a:cubicBezTo>
                  <a:cubicBezTo>
                    <a:pt x="2803" y="951"/>
                    <a:pt x="2814" y="951"/>
                    <a:pt x="2825" y="951"/>
                  </a:cubicBezTo>
                  <a:cubicBezTo>
                    <a:pt x="2904" y="950"/>
                    <a:pt x="2967" y="887"/>
                    <a:pt x="2967" y="808"/>
                  </a:cubicBezTo>
                  <a:cubicBezTo>
                    <a:pt x="2967" y="729"/>
                    <a:pt x="2902" y="666"/>
                    <a:pt x="2824" y="666"/>
                  </a:cubicBezTo>
                  <a:cubicBezTo>
                    <a:pt x="2815" y="666"/>
                    <a:pt x="2807" y="666"/>
                    <a:pt x="2798" y="666"/>
                  </a:cubicBezTo>
                  <a:cubicBezTo>
                    <a:pt x="1904" y="666"/>
                    <a:pt x="1016" y="441"/>
                    <a:pt x="228" y="18"/>
                  </a:cubicBezTo>
                  <a:cubicBezTo>
                    <a:pt x="206" y="6"/>
                    <a:pt x="183" y="0"/>
                    <a:pt x="160"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41"/>
            <p:cNvSpPr/>
            <p:nvPr/>
          </p:nvSpPr>
          <p:spPr>
            <a:xfrm>
              <a:off x="2539925" y="3266950"/>
              <a:ext cx="149725" cy="92050"/>
            </a:xfrm>
            <a:custGeom>
              <a:avLst/>
              <a:gdLst/>
              <a:ahLst/>
              <a:cxnLst/>
              <a:rect l="l" t="t" r="r" b="b"/>
              <a:pathLst>
                <a:path w="5989" h="3682" extrusionOk="0">
                  <a:moveTo>
                    <a:pt x="3054" y="1"/>
                  </a:moveTo>
                  <a:cubicBezTo>
                    <a:pt x="2549" y="1"/>
                    <a:pt x="2018" y="204"/>
                    <a:pt x="1577" y="514"/>
                  </a:cubicBezTo>
                  <a:cubicBezTo>
                    <a:pt x="1108" y="845"/>
                    <a:pt x="1" y="1766"/>
                    <a:pt x="81" y="2365"/>
                  </a:cubicBezTo>
                  <a:cubicBezTo>
                    <a:pt x="173" y="3039"/>
                    <a:pt x="1204" y="3373"/>
                    <a:pt x="1736" y="3490"/>
                  </a:cubicBezTo>
                  <a:cubicBezTo>
                    <a:pt x="2305" y="3618"/>
                    <a:pt x="2892" y="3681"/>
                    <a:pt x="3483" y="3681"/>
                  </a:cubicBezTo>
                  <a:cubicBezTo>
                    <a:pt x="3645" y="3681"/>
                    <a:pt x="3807" y="3676"/>
                    <a:pt x="3969" y="3667"/>
                  </a:cubicBezTo>
                  <a:cubicBezTo>
                    <a:pt x="4455" y="3638"/>
                    <a:pt x="4967" y="3555"/>
                    <a:pt x="5367" y="3238"/>
                  </a:cubicBezTo>
                  <a:cubicBezTo>
                    <a:pt x="5766" y="2921"/>
                    <a:pt x="5989" y="2305"/>
                    <a:pt x="5726" y="1905"/>
                  </a:cubicBezTo>
                  <a:cubicBezTo>
                    <a:pt x="5610" y="1726"/>
                    <a:pt x="5420" y="1617"/>
                    <a:pt x="5252" y="1490"/>
                  </a:cubicBezTo>
                  <a:cubicBezTo>
                    <a:pt x="4702" y="1071"/>
                    <a:pt x="4335" y="402"/>
                    <a:pt x="3698" y="128"/>
                  </a:cubicBezTo>
                  <a:cubicBezTo>
                    <a:pt x="3495" y="40"/>
                    <a:pt x="3277" y="1"/>
                    <a:pt x="30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41"/>
            <p:cNvSpPr/>
            <p:nvPr/>
          </p:nvSpPr>
          <p:spPr>
            <a:xfrm>
              <a:off x="2385775" y="3309600"/>
              <a:ext cx="139375" cy="150400"/>
            </a:xfrm>
            <a:custGeom>
              <a:avLst/>
              <a:gdLst/>
              <a:ahLst/>
              <a:cxnLst/>
              <a:rect l="l" t="t" r="r" b="b"/>
              <a:pathLst>
                <a:path w="5575" h="6016" extrusionOk="0">
                  <a:moveTo>
                    <a:pt x="4631" y="0"/>
                  </a:moveTo>
                  <a:cubicBezTo>
                    <a:pt x="4548" y="0"/>
                    <a:pt x="4458" y="8"/>
                    <a:pt x="4361" y="26"/>
                  </a:cubicBezTo>
                  <a:cubicBezTo>
                    <a:pt x="3432" y="191"/>
                    <a:pt x="2486" y="591"/>
                    <a:pt x="1602" y="910"/>
                  </a:cubicBezTo>
                  <a:cubicBezTo>
                    <a:pt x="1162" y="1071"/>
                    <a:pt x="692" y="1264"/>
                    <a:pt x="446" y="1663"/>
                  </a:cubicBezTo>
                  <a:cubicBezTo>
                    <a:pt x="72" y="2270"/>
                    <a:pt x="372" y="3053"/>
                    <a:pt x="323" y="3765"/>
                  </a:cubicBezTo>
                  <a:cubicBezTo>
                    <a:pt x="283" y="4363"/>
                    <a:pt x="1" y="5009"/>
                    <a:pt x="307" y="5525"/>
                  </a:cubicBezTo>
                  <a:cubicBezTo>
                    <a:pt x="518" y="5882"/>
                    <a:pt x="917" y="6016"/>
                    <a:pt x="1342" y="6016"/>
                  </a:cubicBezTo>
                  <a:cubicBezTo>
                    <a:pt x="1621" y="6016"/>
                    <a:pt x="1912" y="5958"/>
                    <a:pt x="2168" y="5868"/>
                  </a:cubicBezTo>
                  <a:cubicBezTo>
                    <a:pt x="3995" y="5223"/>
                    <a:pt x="5362" y="3438"/>
                    <a:pt x="5512" y="1505"/>
                  </a:cubicBezTo>
                  <a:cubicBezTo>
                    <a:pt x="5575" y="690"/>
                    <a:pt x="5386" y="0"/>
                    <a:pt x="46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41"/>
            <p:cNvSpPr/>
            <p:nvPr/>
          </p:nvSpPr>
          <p:spPr>
            <a:xfrm>
              <a:off x="2451100" y="3322575"/>
              <a:ext cx="72250" cy="105425"/>
            </a:xfrm>
            <a:custGeom>
              <a:avLst/>
              <a:gdLst/>
              <a:ahLst/>
              <a:cxnLst/>
              <a:rect l="l" t="t" r="r" b="b"/>
              <a:pathLst>
                <a:path w="2890" h="4217" extrusionOk="0">
                  <a:moveTo>
                    <a:pt x="2727" y="1"/>
                  </a:moveTo>
                  <a:cubicBezTo>
                    <a:pt x="2668" y="1"/>
                    <a:pt x="2613" y="39"/>
                    <a:pt x="2593" y="99"/>
                  </a:cubicBezTo>
                  <a:cubicBezTo>
                    <a:pt x="2140" y="1516"/>
                    <a:pt x="1331" y="2792"/>
                    <a:pt x="243" y="3805"/>
                  </a:cubicBezTo>
                  <a:cubicBezTo>
                    <a:pt x="205" y="3808"/>
                    <a:pt x="168" y="3828"/>
                    <a:pt x="142" y="3860"/>
                  </a:cubicBezTo>
                  <a:lnTo>
                    <a:pt x="44" y="3989"/>
                  </a:lnTo>
                  <a:cubicBezTo>
                    <a:pt x="1" y="4046"/>
                    <a:pt x="6" y="4129"/>
                    <a:pt x="61" y="4179"/>
                  </a:cubicBezTo>
                  <a:cubicBezTo>
                    <a:pt x="68" y="4185"/>
                    <a:pt x="74" y="4189"/>
                    <a:pt x="79" y="4194"/>
                  </a:cubicBezTo>
                  <a:cubicBezTo>
                    <a:pt x="103" y="4209"/>
                    <a:pt x="131" y="4217"/>
                    <a:pt x="158" y="4217"/>
                  </a:cubicBezTo>
                  <a:cubicBezTo>
                    <a:pt x="191" y="4217"/>
                    <a:pt x="224" y="4205"/>
                    <a:pt x="250" y="4183"/>
                  </a:cubicBezTo>
                  <a:cubicBezTo>
                    <a:pt x="1467" y="3114"/>
                    <a:pt x="2371" y="1731"/>
                    <a:pt x="2864" y="188"/>
                  </a:cubicBezTo>
                  <a:cubicBezTo>
                    <a:pt x="2890" y="112"/>
                    <a:pt x="2847" y="33"/>
                    <a:pt x="2772" y="8"/>
                  </a:cubicBezTo>
                  <a:cubicBezTo>
                    <a:pt x="2757" y="3"/>
                    <a:pt x="2742" y="1"/>
                    <a:pt x="2727"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41"/>
            <p:cNvSpPr/>
            <p:nvPr/>
          </p:nvSpPr>
          <p:spPr>
            <a:xfrm>
              <a:off x="2436450" y="3317400"/>
              <a:ext cx="73575" cy="66175"/>
            </a:xfrm>
            <a:custGeom>
              <a:avLst/>
              <a:gdLst/>
              <a:ahLst/>
              <a:cxnLst/>
              <a:rect l="l" t="t" r="r" b="b"/>
              <a:pathLst>
                <a:path w="2943" h="2647" extrusionOk="0">
                  <a:moveTo>
                    <a:pt x="2779" y="1"/>
                  </a:moveTo>
                  <a:cubicBezTo>
                    <a:pt x="2758" y="1"/>
                    <a:pt x="2736" y="6"/>
                    <a:pt x="2715" y="16"/>
                  </a:cubicBezTo>
                  <a:cubicBezTo>
                    <a:pt x="1631" y="574"/>
                    <a:pt x="707" y="1406"/>
                    <a:pt x="42" y="2426"/>
                  </a:cubicBezTo>
                  <a:cubicBezTo>
                    <a:pt x="0" y="2493"/>
                    <a:pt x="19" y="2580"/>
                    <a:pt x="83" y="2623"/>
                  </a:cubicBezTo>
                  <a:cubicBezTo>
                    <a:pt x="108" y="2639"/>
                    <a:pt x="135" y="2646"/>
                    <a:pt x="162" y="2646"/>
                  </a:cubicBezTo>
                  <a:cubicBezTo>
                    <a:pt x="209" y="2646"/>
                    <a:pt x="255" y="2623"/>
                    <a:pt x="281" y="2580"/>
                  </a:cubicBezTo>
                  <a:cubicBezTo>
                    <a:pt x="919" y="1601"/>
                    <a:pt x="1805" y="803"/>
                    <a:pt x="2847" y="269"/>
                  </a:cubicBezTo>
                  <a:cubicBezTo>
                    <a:pt x="2914" y="233"/>
                    <a:pt x="2943" y="147"/>
                    <a:pt x="2907" y="78"/>
                  </a:cubicBezTo>
                  <a:cubicBezTo>
                    <a:pt x="2882" y="29"/>
                    <a:pt x="2831" y="1"/>
                    <a:pt x="2779"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41"/>
            <p:cNvSpPr/>
            <p:nvPr/>
          </p:nvSpPr>
          <p:spPr>
            <a:xfrm>
              <a:off x="2421100" y="3315425"/>
              <a:ext cx="95275" cy="102875"/>
            </a:xfrm>
            <a:custGeom>
              <a:avLst/>
              <a:gdLst/>
              <a:ahLst/>
              <a:cxnLst/>
              <a:rect l="l" t="t" r="r" b="b"/>
              <a:pathLst>
                <a:path w="3811" h="4115" extrusionOk="0">
                  <a:moveTo>
                    <a:pt x="3165" y="1"/>
                  </a:moveTo>
                  <a:cubicBezTo>
                    <a:pt x="3109" y="1"/>
                    <a:pt x="3048" y="6"/>
                    <a:pt x="2982" y="18"/>
                  </a:cubicBezTo>
                  <a:cubicBezTo>
                    <a:pt x="2346" y="131"/>
                    <a:pt x="1699" y="403"/>
                    <a:pt x="1096" y="624"/>
                  </a:cubicBezTo>
                  <a:cubicBezTo>
                    <a:pt x="795" y="733"/>
                    <a:pt x="474" y="866"/>
                    <a:pt x="306" y="1139"/>
                  </a:cubicBezTo>
                  <a:cubicBezTo>
                    <a:pt x="50" y="1554"/>
                    <a:pt x="253" y="2089"/>
                    <a:pt x="222" y="2575"/>
                  </a:cubicBezTo>
                  <a:cubicBezTo>
                    <a:pt x="194" y="2983"/>
                    <a:pt x="1" y="3426"/>
                    <a:pt x="210" y="3779"/>
                  </a:cubicBezTo>
                  <a:cubicBezTo>
                    <a:pt x="355" y="4022"/>
                    <a:pt x="629" y="4114"/>
                    <a:pt x="921" y="4114"/>
                  </a:cubicBezTo>
                  <a:cubicBezTo>
                    <a:pt x="1111" y="4114"/>
                    <a:pt x="1309" y="4075"/>
                    <a:pt x="1483" y="4014"/>
                  </a:cubicBezTo>
                  <a:cubicBezTo>
                    <a:pt x="2731" y="3572"/>
                    <a:pt x="3666" y="2351"/>
                    <a:pt x="3769" y="1031"/>
                  </a:cubicBezTo>
                  <a:cubicBezTo>
                    <a:pt x="3810" y="473"/>
                    <a:pt x="3683" y="1"/>
                    <a:pt x="3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41"/>
            <p:cNvSpPr/>
            <p:nvPr/>
          </p:nvSpPr>
          <p:spPr>
            <a:xfrm>
              <a:off x="2507775" y="3314975"/>
              <a:ext cx="132425" cy="172675"/>
            </a:xfrm>
            <a:custGeom>
              <a:avLst/>
              <a:gdLst/>
              <a:ahLst/>
              <a:cxnLst/>
              <a:rect l="l" t="t" r="r" b="b"/>
              <a:pathLst>
                <a:path w="5297" h="6907" extrusionOk="0">
                  <a:moveTo>
                    <a:pt x="1703" y="1"/>
                  </a:moveTo>
                  <a:cubicBezTo>
                    <a:pt x="1303" y="1"/>
                    <a:pt x="911" y="194"/>
                    <a:pt x="561" y="685"/>
                  </a:cubicBezTo>
                  <a:cubicBezTo>
                    <a:pt x="176" y="1228"/>
                    <a:pt x="75" y="1919"/>
                    <a:pt x="44" y="2586"/>
                  </a:cubicBezTo>
                  <a:cubicBezTo>
                    <a:pt x="1" y="3473"/>
                    <a:pt x="58" y="4364"/>
                    <a:pt x="214" y="5237"/>
                  </a:cubicBezTo>
                  <a:cubicBezTo>
                    <a:pt x="288" y="5653"/>
                    <a:pt x="425" y="6117"/>
                    <a:pt x="806" y="6298"/>
                  </a:cubicBezTo>
                  <a:cubicBezTo>
                    <a:pt x="924" y="6353"/>
                    <a:pt x="1047" y="6374"/>
                    <a:pt x="1174" y="6374"/>
                  </a:cubicBezTo>
                  <a:cubicBezTo>
                    <a:pt x="1537" y="6374"/>
                    <a:pt x="1927" y="6207"/>
                    <a:pt x="2291" y="6207"/>
                  </a:cubicBezTo>
                  <a:cubicBezTo>
                    <a:pt x="2413" y="6207"/>
                    <a:pt x="2532" y="6226"/>
                    <a:pt x="2647" y="6276"/>
                  </a:cubicBezTo>
                  <a:cubicBezTo>
                    <a:pt x="2847" y="6366"/>
                    <a:pt x="2996" y="6540"/>
                    <a:pt x="3171" y="6670"/>
                  </a:cubicBezTo>
                  <a:cubicBezTo>
                    <a:pt x="3367" y="6816"/>
                    <a:pt x="3609" y="6906"/>
                    <a:pt x="3852" y="6906"/>
                  </a:cubicBezTo>
                  <a:cubicBezTo>
                    <a:pt x="3918" y="6906"/>
                    <a:pt x="3985" y="6899"/>
                    <a:pt x="4050" y="6885"/>
                  </a:cubicBezTo>
                  <a:cubicBezTo>
                    <a:pt x="4352" y="6819"/>
                    <a:pt x="4622" y="6574"/>
                    <a:pt x="4672" y="6268"/>
                  </a:cubicBezTo>
                  <a:cubicBezTo>
                    <a:pt x="4726" y="5932"/>
                    <a:pt x="4530" y="5601"/>
                    <a:pt x="4557" y="5263"/>
                  </a:cubicBezTo>
                  <a:cubicBezTo>
                    <a:pt x="4586" y="4900"/>
                    <a:pt x="4860" y="4612"/>
                    <a:pt x="4990" y="4274"/>
                  </a:cubicBezTo>
                  <a:cubicBezTo>
                    <a:pt x="5297" y="3476"/>
                    <a:pt x="4769" y="2621"/>
                    <a:pt x="4266" y="1932"/>
                  </a:cubicBezTo>
                  <a:cubicBezTo>
                    <a:pt x="3709" y="1163"/>
                    <a:pt x="2683" y="1"/>
                    <a:pt x="1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41"/>
            <p:cNvSpPr/>
            <p:nvPr/>
          </p:nvSpPr>
          <p:spPr>
            <a:xfrm>
              <a:off x="2521800" y="3311450"/>
              <a:ext cx="26025" cy="91700"/>
            </a:xfrm>
            <a:custGeom>
              <a:avLst/>
              <a:gdLst/>
              <a:ahLst/>
              <a:cxnLst/>
              <a:rect l="l" t="t" r="r" b="b"/>
              <a:pathLst>
                <a:path w="1041" h="3668" extrusionOk="0">
                  <a:moveTo>
                    <a:pt x="710" y="0"/>
                  </a:moveTo>
                  <a:cubicBezTo>
                    <a:pt x="660" y="0"/>
                    <a:pt x="612" y="27"/>
                    <a:pt x="586" y="75"/>
                  </a:cubicBezTo>
                  <a:cubicBezTo>
                    <a:pt x="0" y="1163"/>
                    <a:pt x="71" y="2582"/>
                    <a:pt x="761" y="3605"/>
                  </a:cubicBezTo>
                  <a:cubicBezTo>
                    <a:pt x="773" y="3621"/>
                    <a:pt x="787" y="3634"/>
                    <a:pt x="801" y="3644"/>
                  </a:cubicBezTo>
                  <a:cubicBezTo>
                    <a:pt x="824" y="3659"/>
                    <a:pt x="852" y="3667"/>
                    <a:pt x="879" y="3667"/>
                  </a:cubicBezTo>
                  <a:cubicBezTo>
                    <a:pt x="907" y="3667"/>
                    <a:pt x="935" y="3659"/>
                    <a:pt x="959" y="3641"/>
                  </a:cubicBezTo>
                  <a:cubicBezTo>
                    <a:pt x="1024" y="3598"/>
                    <a:pt x="1041" y="3508"/>
                    <a:pt x="996" y="3443"/>
                  </a:cubicBezTo>
                  <a:cubicBezTo>
                    <a:pt x="363" y="2506"/>
                    <a:pt x="297" y="1206"/>
                    <a:pt x="834" y="210"/>
                  </a:cubicBezTo>
                  <a:cubicBezTo>
                    <a:pt x="873" y="141"/>
                    <a:pt x="852" y="46"/>
                    <a:pt x="779" y="18"/>
                  </a:cubicBezTo>
                  <a:cubicBezTo>
                    <a:pt x="757" y="6"/>
                    <a:pt x="733" y="0"/>
                    <a:pt x="710"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41"/>
            <p:cNvSpPr/>
            <p:nvPr/>
          </p:nvSpPr>
          <p:spPr>
            <a:xfrm>
              <a:off x="2542800" y="3319750"/>
              <a:ext cx="33975" cy="66575"/>
            </a:xfrm>
            <a:custGeom>
              <a:avLst/>
              <a:gdLst/>
              <a:ahLst/>
              <a:cxnLst/>
              <a:rect l="l" t="t" r="r" b="b"/>
              <a:pathLst>
                <a:path w="1359" h="2663" extrusionOk="0">
                  <a:moveTo>
                    <a:pt x="163" y="1"/>
                  </a:moveTo>
                  <a:cubicBezTo>
                    <a:pt x="138" y="1"/>
                    <a:pt x="113" y="7"/>
                    <a:pt x="90" y="21"/>
                  </a:cubicBezTo>
                  <a:cubicBezTo>
                    <a:pt x="22" y="63"/>
                    <a:pt x="0" y="150"/>
                    <a:pt x="42" y="216"/>
                  </a:cubicBezTo>
                  <a:cubicBezTo>
                    <a:pt x="483" y="948"/>
                    <a:pt x="827" y="1737"/>
                    <a:pt x="1064" y="2561"/>
                  </a:cubicBezTo>
                  <a:cubicBezTo>
                    <a:pt x="1074" y="2595"/>
                    <a:pt x="1095" y="2622"/>
                    <a:pt x="1122" y="2640"/>
                  </a:cubicBezTo>
                  <a:cubicBezTo>
                    <a:pt x="1147" y="2655"/>
                    <a:pt x="1175" y="2663"/>
                    <a:pt x="1203" y="2663"/>
                  </a:cubicBezTo>
                  <a:cubicBezTo>
                    <a:pt x="1216" y="2663"/>
                    <a:pt x="1228" y="2661"/>
                    <a:pt x="1240" y="2658"/>
                  </a:cubicBezTo>
                  <a:cubicBezTo>
                    <a:pt x="1316" y="2637"/>
                    <a:pt x="1359" y="2558"/>
                    <a:pt x="1337" y="2482"/>
                  </a:cubicBezTo>
                  <a:cubicBezTo>
                    <a:pt x="1094" y="1634"/>
                    <a:pt x="740" y="822"/>
                    <a:pt x="285" y="70"/>
                  </a:cubicBezTo>
                  <a:cubicBezTo>
                    <a:pt x="258" y="25"/>
                    <a:pt x="211" y="1"/>
                    <a:pt x="163"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41"/>
            <p:cNvSpPr/>
            <p:nvPr/>
          </p:nvSpPr>
          <p:spPr>
            <a:xfrm>
              <a:off x="2516825" y="3311425"/>
              <a:ext cx="97375" cy="126850"/>
            </a:xfrm>
            <a:custGeom>
              <a:avLst/>
              <a:gdLst/>
              <a:ahLst/>
              <a:cxnLst/>
              <a:rect l="l" t="t" r="r" b="b"/>
              <a:pathLst>
                <a:path w="3895" h="5074" extrusionOk="0">
                  <a:moveTo>
                    <a:pt x="1252" y="1"/>
                  </a:moveTo>
                  <a:cubicBezTo>
                    <a:pt x="959" y="1"/>
                    <a:pt x="671" y="142"/>
                    <a:pt x="414" y="503"/>
                  </a:cubicBezTo>
                  <a:cubicBezTo>
                    <a:pt x="132" y="900"/>
                    <a:pt x="57" y="1410"/>
                    <a:pt x="33" y="1898"/>
                  </a:cubicBezTo>
                  <a:cubicBezTo>
                    <a:pt x="0" y="2550"/>
                    <a:pt x="43" y="3203"/>
                    <a:pt x="158" y="3847"/>
                  </a:cubicBezTo>
                  <a:cubicBezTo>
                    <a:pt x="212" y="4152"/>
                    <a:pt x="314" y="4495"/>
                    <a:pt x="593" y="4627"/>
                  </a:cubicBezTo>
                  <a:cubicBezTo>
                    <a:pt x="680" y="4668"/>
                    <a:pt x="771" y="4683"/>
                    <a:pt x="865" y="4683"/>
                  </a:cubicBezTo>
                  <a:cubicBezTo>
                    <a:pt x="1131" y="4683"/>
                    <a:pt x="1418" y="4560"/>
                    <a:pt x="1685" y="4560"/>
                  </a:cubicBezTo>
                  <a:cubicBezTo>
                    <a:pt x="1775" y="4560"/>
                    <a:pt x="1863" y="4574"/>
                    <a:pt x="1946" y="4611"/>
                  </a:cubicBezTo>
                  <a:cubicBezTo>
                    <a:pt x="2093" y="4677"/>
                    <a:pt x="2203" y="4804"/>
                    <a:pt x="2332" y="4900"/>
                  </a:cubicBezTo>
                  <a:cubicBezTo>
                    <a:pt x="2475" y="5007"/>
                    <a:pt x="2652" y="5073"/>
                    <a:pt x="2831" y="5073"/>
                  </a:cubicBezTo>
                  <a:cubicBezTo>
                    <a:pt x="2879" y="5073"/>
                    <a:pt x="2929" y="5069"/>
                    <a:pt x="2977" y="5058"/>
                  </a:cubicBezTo>
                  <a:cubicBezTo>
                    <a:pt x="3199" y="5011"/>
                    <a:pt x="3397" y="4829"/>
                    <a:pt x="3433" y="4605"/>
                  </a:cubicBezTo>
                  <a:cubicBezTo>
                    <a:pt x="3473" y="4360"/>
                    <a:pt x="3329" y="4116"/>
                    <a:pt x="3350" y="3867"/>
                  </a:cubicBezTo>
                  <a:cubicBezTo>
                    <a:pt x="3371" y="3602"/>
                    <a:pt x="3572" y="3388"/>
                    <a:pt x="3668" y="3142"/>
                  </a:cubicBezTo>
                  <a:cubicBezTo>
                    <a:pt x="3894" y="2556"/>
                    <a:pt x="3507" y="1929"/>
                    <a:pt x="3137" y="1422"/>
                  </a:cubicBezTo>
                  <a:cubicBezTo>
                    <a:pt x="2726" y="856"/>
                    <a:pt x="1972" y="1"/>
                    <a:pt x="1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41"/>
            <p:cNvSpPr/>
            <p:nvPr/>
          </p:nvSpPr>
          <p:spPr>
            <a:xfrm>
              <a:off x="2468800" y="3181425"/>
              <a:ext cx="167175" cy="128400"/>
            </a:xfrm>
            <a:custGeom>
              <a:avLst/>
              <a:gdLst/>
              <a:ahLst/>
              <a:cxnLst/>
              <a:rect l="l" t="t" r="r" b="b"/>
              <a:pathLst>
                <a:path w="6687" h="5136" extrusionOk="0">
                  <a:moveTo>
                    <a:pt x="1087" y="0"/>
                  </a:moveTo>
                  <a:cubicBezTo>
                    <a:pt x="812" y="82"/>
                    <a:pt x="515" y="116"/>
                    <a:pt x="310" y="311"/>
                  </a:cubicBezTo>
                  <a:cubicBezTo>
                    <a:pt x="1" y="609"/>
                    <a:pt x="65" y="1117"/>
                    <a:pt x="187" y="1528"/>
                  </a:cubicBezTo>
                  <a:cubicBezTo>
                    <a:pt x="489" y="2560"/>
                    <a:pt x="1260" y="4575"/>
                    <a:pt x="2341" y="5054"/>
                  </a:cubicBezTo>
                  <a:cubicBezTo>
                    <a:pt x="2467" y="5110"/>
                    <a:pt x="2597" y="5135"/>
                    <a:pt x="2730" y="5135"/>
                  </a:cubicBezTo>
                  <a:cubicBezTo>
                    <a:pt x="3808" y="5135"/>
                    <a:pt x="5064" y="3469"/>
                    <a:pt x="5668" y="2841"/>
                  </a:cubicBezTo>
                  <a:cubicBezTo>
                    <a:pt x="5994" y="2500"/>
                    <a:pt x="6317" y="2136"/>
                    <a:pt x="6500" y="1697"/>
                  </a:cubicBezTo>
                  <a:cubicBezTo>
                    <a:pt x="6608" y="1441"/>
                    <a:pt x="6662" y="1170"/>
                    <a:pt x="6687" y="892"/>
                  </a:cubicBezTo>
                  <a:lnTo>
                    <a:pt x="6687" y="892"/>
                  </a:lnTo>
                  <a:cubicBezTo>
                    <a:pt x="5903" y="1808"/>
                    <a:pt x="4862" y="2509"/>
                    <a:pt x="3711" y="2873"/>
                  </a:cubicBezTo>
                  <a:cubicBezTo>
                    <a:pt x="3596" y="2908"/>
                    <a:pt x="3476" y="2941"/>
                    <a:pt x="3357" y="2941"/>
                  </a:cubicBezTo>
                  <a:cubicBezTo>
                    <a:pt x="3322" y="2941"/>
                    <a:pt x="3287" y="2938"/>
                    <a:pt x="3253" y="2931"/>
                  </a:cubicBezTo>
                  <a:cubicBezTo>
                    <a:pt x="3096" y="2901"/>
                    <a:pt x="2964" y="2797"/>
                    <a:pt x="2844" y="2693"/>
                  </a:cubicBezTo>
                  <a:cubicBezTo>
                    <a:pt x="2021" y="1984"/>
                    <a:pt x="1417" y="1035"/>
                    <a:pt x="1087"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41"/>
            <p:cNvSpPr/>
            <p:nvPr/>
          </p:nvSpPr>
          <p:spPr>
            <a:xfrm>
              <a:off x="2393275" y="3309550"/>
              <a:ext cx="131800" cy="116225"/>
            </a:xfrm>
            <a:custGeom>
              <a:avLst/>
              <a:gdLst/>
              <a:ahLst/>
              <a:cxnLst/>
              <a:rect l="l" t="t" r="r" b="b"/>
              <a:pathLst>
                <a:path w="5272" h="4649" extrusionOk="0">
                  <a:moveTo>
                    <a:pt x="4329" y="1"/>
                  </a:moveTo>
                  <a:cubicBezTo>
                    <a:pt x="4246" y="1"/>
                    <a:pt x="4156" y="9"/>
                    <a:pt x="4059" y="26"/>
                  </a:cubicBezTo>
                  <a:cubicBezTo>
                    <a:pt x="3133" y="191"/>
                    <a:pt x="2185" y="590"/>
                    <a:pt x="1302" y="911"/>
                  </a:cubicBezTo>
                  <a:cubicBezTo>
                    <a:pt x="862" y="1070"/>
                    <a:pt x="392" y="1263"/>
                    <a:pt x="146" y="1663"/>
                  </a:cubicBezTo>
                  <a:cubicBezTo>
                    <a:pt x="72" y="1786"/>
                    <a:pt x="28" y="1918"/>
                    <a:pt x="0" y="2052"/>
                  </a:cubicBezTo>
                  <a:cubicBezTo>
                    <a:pt x="595" y="1768"/>
                    <a:pt x="1206" y="1517"/>
                    <a:pt x="1831" y="1311"/>
                  </a:cubicBezTo>
                  <a:cubicBezTo>
                    <a:pt x="2100" y="1223"/>
                    <a:pt x="2390" y="1142"/>
                    <a:pt x="2672" y="1142"/>
                  </a:cubicBezTo>
                  <a:cubicBezTo>
                    <a:pt x="2818" y="1142"/>
                    <a:pt x="2961" y="1164"/>
                    <a:pt x="3099" y="1217"/>
                  </a:cubicBezTo>
                  <a:cubicBezTo>
                    <a:pt x="3444" y="1352"/>
                    <a:pt x="3692" y="1672"/>
                    <a:pt x="3816" y="2021"/>
                  </a:cubicBezTo>
                  <a:cubicBezTo>
                    <a:pt x="3939" y="2371"/>
                    <a:pt x="3950" y="2750"/>
                    <a:pt x="3939" y="3119"/>
                  </a:cubicBezTo>
                  <a:cubicBezTo>
                    <a:pt x="3922" y="3634"/>
                    <a:pt x="3857" y="4144"/>
                    <a:pt x="3751" y="4649"/>
                  </a:cubicBezTo>
                  <a:cubicBezTo>
                    <a:pt x="4575" y="3804"/>
                    <a:pt x="5120" y="2682"/>
                    <a:pt x="5209" y="1506"/>
                  </a:cubicBezTo>
                  <a:cubicBezTo>
                    <a:pt x="5272" y="691"/>
                    <a:pt x="5084" y="1"/>
                    <a:pt x="4329"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41"/>
            <p:cNvSpPr/>
            <p:nvPr/>
          </p:nvSpPr>
          <p:spPr>
            <a:xfrm>
              <a:off x="2507850" y="3314950"/>
              <a:ext cx="128725" cy="130900"/>
            </a:xfrm>
            <a:custGeom>
              <a:avLst/>
              <a:gdLst/>
              <a:ahLst/>
              <a:cxnLst/>
              <a:rect l="l" t="t" r="r" b="b"/>
              <a:pathLst>
                <a:path w="5149" h="5236" extrusionOk="0">
                  <a:moveTo>
                    <a:pt x="1703" y="1"/>
                  </a:moveTo>
                  <a:cubicBezTo>
                    <a:pt x="1303" y="1"/>
                    <a:pt x="912" y="194"/>
                    <a:pt x="563" y="685"/>
                  </a:cubicBezTo>
                  <a:cubicBezTo>
                    <a:pt x="177" y="1226"/>
                    <a:pt x="77" y="1919"/>
                    <a:pt x="44" y="2585"/>
                  </a:cubicBezTo>
                  <a:cubicBezTo>
                    <a:pt x="1" y="3469"/>
                    <a:pt x="58" y="4362"/>
                    <a:pt x="214" y="5235"/>
                  </a:cubicBezTo>
                  <a:cubicBezTo>
                    <a:pt x="307" y="4738"/>
                    <a:pt x="464" y="4255"/>
                    <a:pt x="677" y="3798"/>
                  </a:cubicBezTo>
                  <a:cubicBezTo>
                    <a:pt x="995" y="3111"/>
                    <a:pt x="1553" y="2426"/>
                    <a:pt x="2311" y="2380"/>
                  </a:cubicBezTo>
                  <a:cubicBezTo>
                    <a:pt x="2336" y="2379"/>
                    <a:pt x="2362" y="2378"/>
                    <a:pt x="2387" y="2378"/>
                  </a:cubicBezTo>
                  <a:cubicBezTo>
                    <a:pt x="2912" y="2378"/>
                    <a:pt x="3395" y="2686"/>
                    <a:pt x="3828" y="2995"/>
                  </a:cubicBezTo>
                  <a:cubicBezTo>
                    <a:pt x="4250" y="3297"/>
                    <a:pt x="4665" y="3616"/>
                    <a:pt x="5070" y="3941"/>
                  </a:cubicBezTo>
                  <a:cubicBezTo>
                    <a:pt x="5149" y="3244"/>
                    <a:pt x="4700" y="2528"/>
                    <a:pt x="4269" y="1933"/>
                  </a:cubicBezTo>
                  <a:cubicBezTo>
                    <a:pt x="3710" y="1164"/>
                    <a:pt x="2683" y="1"/>
                    <a:pt x="170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41"/>
            <p:cNvSpPr/>
            <p:nvPr/>
          </p:nvSpPr>
          <p:spPr>
            <a:xfrm>
              <a:off x="2540775" y="3253050"/>
              <a:ext cx="107825" cy="118075"/>
            </a:xfrm>
            <a:custGeom>
              <a:avLst/>
              <a:gdLst/>
              <a:ahLst/>
              <a:cxnLst/>
              <a:rect l="l" t="t" r="r" b="b"/>
              <a:pathLst>
                <a:path w="4313" h="4723" extrusionOk="0">
                  <a:moveTo>
                    <a:pt x="3872" y="0"/>
                  </a:moveTo>
                  <a:cubicBezTo>
                    <a:pt x="3231" y="0"/>
                    <a:pt x="2578" y="226"/>
                    <a:pt x="2038" y="582"/>
                  </a:cubicBezTo>
                  <a:cubicBezTo>
                    <a:pt x="1428" y="984"/>
                    <a:pt x="1" y="2116"/>
                    <a:pt x="139" y="2890"/>
                  </a:cubicBezTo>
                  <a:cubicBezTo>
                    <a:pt x="295" y="3764"/>
                    <a:pt x="1686" y="4244"/>
                    <a:pt x="2402" y="4425"/>
                  </a:cubicBezTo>
                  <a:cubicBezTo>
                    <a:pt x="3002" y="4575"/>
                    <a:pt x="3614" y="4670"/>
                    <a:pt x="4230" y="4723"/>
                  </a:cubicBezTo>
                  <a:cubicBezTo>
                    <a:pt x="3889" y="4382"/>
                    <a:pt x="3575" y="4016"/>
                    <a:pt x="3296" y="3624"/>
                  </a:cubicBezTo>
                  <a:cubicBezTo>
                    <a:pt x="2925" y="3103"/>
                    <a:pt x="2602" y="2470"/>
                    <a:pt x="2746" y="1845"/>
                  </a:cubicBezTo>
                  <a:cubicBezTo>
                    <a:pt x="2869" y="1309"/>
                    <a:pt x="3305" y="913"/>
                    <a:pt x="3719" y="552"/>
                  </a:cubicBezTo>
                  <a:cubicBezTo>
                    <a:pt x="3915" y="380"/>
                    <a:pt x="4113" y="208"/>
                    <a:pt x="4312" y="38"/>
                  </a:cubicBezTo>
                  <a:cubicBezTo>
                    <a:pt x="4167" y="12"/>
                    <a:pt x="4020" y="0"/>
                    <a:pt x="387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41"/>
            <p:cNvSpPr/>
            <p:nvPr/>
          </p:nvSpPr>
          <p:spPr>
            <a:xfrm>
              <a:off x="2405300" y="3192775"/>
              <a:ext cx="129525" cy="131875"/>
            </a:xfrm>
            <a:custGeom>
              <a:avLst/>
              <a:gdLst/>
              <a:ahLst/>
              <a:cxnLst/>
              <a:rect l="l" t="t" r="r" b="b"/>
              <a:pathLst>
                <a:path w="5181" h="5275" extrusionOk="0">
                  <a:moveTo>
                    <a:pt x="588" y="1"/>
                  </a:moveTo>
                  <a:lnTo>
                    <a:pt x="588" y="1"/>
                  </a:lnTo>
                  <a:cubicBezTo>
                    <a:pt x="703" y="147"/>
                    <a:pt x="818" y="290"/>
                    <a:pt x="932" y="435"/>
                  </a:cubicBezTo>
                  <a:cubicBezTo>
                    <a:pt x="1354" y="967"/>
                    <a:pt x="1784" y="1511"/>
                    <a:pt x="1996" y="2156"/>
                  </a:cubicBezTo>
                  <a:cubicBezTo>
                    <a:pt x="2209" y="2801"/>
                    <a:pt x="2165" y="3574"/>
                    <a:pt x="1709" y="4077"/>
                  </a:cubicBezTo>
                  <a:cubicBezTo>
                    <a:pt x="1437" y="4379"/>
                    <a:pt x="1051" y="4551"/>
                    <a:pt x="679" y="4715"/>
                  </a:cubicBezTo>
                  <a:cubicBezTo>
                    <a:pt x="454" y="4815"/>
                    <a:pt x="226" y="4914"/>
                    <a:pt x="1" y="5014"/>
                  </a:cubicBezTo>
                  <a:cubicBezTo>
                    <a:pt x="603" y="5059"/>
                    <a:pt x="1206" y="5103"/>
                    <a:pt x="1808" y="5149"/>
                  </a:cubicBezTo>
                  <a:cubicBezTo>
                    <a:pt x="2297" y="5185"/>
                    <a:pt x="2784" y="5222"/>
                    <a:pt x="3273" y="5258"/>
                  </a:cubicBezTo>
                  <a:cubicBezTo>
                    <a:pt x="3396" y="5267"/>
                    <a:pt x="3522" y="5275"/>
                    <a:pt x="3648" y="5275"/>
                  </a:cubicBezTo>
                  <a:cubicBezTo>
                    <a:pt x="3926" y="5275"/>
                    <a:pt x="4201" y="5235"/>
                    <a:pt x="4422" y="5077"/>
                  </a:cubicBezTo>
                  <a:cubicBezTo>
                    <a:pt x="5181" y="4533"/>
                    <a:pt x="3974" y="2927"/>
                    <a:pt x="3636" y="2416"/>
                  </a:cubicBezTo>
                  <a:cubicBezTo>
                    <a:pt x="2983" y="1430"/>
                    <a:pt x="2106" y="564"/>
                    <a:pt x="988" y="128"/>
                  </a:cubicBezTo>
                  <a:cubicBezTo>
                    <a:pt x="859" y="78"/>
                    <a:pt x="725" y="35"/>
                    <a:pt x="588"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41"/>
            <p:cNvSpPr/>
            <p:nvPr/>
          </p:nvSpPr>
          <p:spPr>
            <a:xfrm>
              <a:off x="2484525" y="3270600"/>
              <a:ext cx="81875" cy="71900"/>
            </a:xfrm>
            <a:custGeom>
              <a:avLst/>
              <a:gdLst/>
              <a:ahLst/>
              <a:cxnLst/>
              <a:rect l="l" t="t" r="r" b="b"/>
              <a:pathLst>
                <a:path w="3275" h="2876" extrusionOk="0">
                  <a:moveTo>
                    <a:pt x="1638" y="0"/>
                  </a:moveTo>
                  <a:cubicBezTo>
                    <a:pt x="1172" y="0"/>
                    <a:pt x="714" y="227"/>
                    <a:pt x="438" y="646"/>
                  </a:cubicBezTo>
                  <a:cubicBezTo>
                    <a:pt x="1" y="1308"/>
                    <a:pt x="181" y="2201"/>
                    <a:pt x="845" y="2638"/>
                  </a:cubicBezTo>
                  <a:cubicBezTo>
                    <a:pt x="1089" y="2799"/>
                    <a:pt x="1364" y="2876"/>
                    <a:pt x="1636" y="2876"/>
                  </a:cubicBezTo>
                  <a:cubicBezTo>
                    <a:pt x="2103" y="2876"/>
                    <a:pt x="2561" y="2649"/>
                    <a:pt x="2837" y="2231"/>
                  </a:cubicBezTo>
                  <a:cubicBezTo>
                    <a:pt x="3274" y="1567"/>
                    <a:pt x="3091" y="677"/>
                    <a:pt x="2430" y="239"/>
                  </a:cubicBezTo>
                  <a:cubicBezTo>
                    <a:pt x="2186" y="77"/>
                    <a:pt x="1911" y="0"/>
                    <a:pt x="16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41"/>
            <p:cNvSpPr/>
            <p:nvPr/>
          </p:nvSpPr>
          <p:spPr>
            <a:xfrm>
              <a:off x="2502850" y="3286725"/>
              <a:ext cx="45200" cy="39675"/>
            </a:xfrm>
            <a:custGeom>
              <a:avLst/>
              <a:gdLst/>
              <a:ahLst/>
              <a:cxnLst/>
              <a:rect l="l" t="t" r="r" b="b"/>
              <a:pathLst>
                <a:path w="1808" h="1587" extrusionOk="0">
                  <a:moveTo>
                    <a:pt x="904" y="0"/>
                  </a:moveTo>
                  <a:cubicBezTo>
                    <a:pt x="646" y="0"/>
                    <a:pt x="393" y="125"/>
                    <a:pt x="241" y="356"/>
                  </a:cubicBezTo>
                  <a:cubicBezTo>
                    <a:pt x="0" y="722"/>
                    <a:pt x="100" y="1215"/>
                    <a:pt x="466" y="1457"/>
                  </a:cubicBezTo>
                  <a:cubicBezTo>
                    <a:pt x="600" y="1545"/>
                    <a:pt x="751" y="1587"/>
                    <a:pt x="901" y="1587"/>
                  </a:cubicBezTo>
                  <a:cubicBezTo>
                    <a:pt x="1160" y="1587"/>
                    <a:pt x="1413" y="1462"/>
                    <a:pt x="1567" y="1230"/>
                  </a:cubicBezTo>
                  <a:cubicBezTo>
                    <a:pt x="1807" y="865"/>
                    <a:pt x="1709" y="373"/>
                    <a:pt x="1340" y="131"/>
                  </a:cubicBezTo>
                  <a:cubicBezTo>
                    <a:pt x="1206" y="42"/>
                    <a:pt x="1054" y="0"/>
                    <a:pt x="9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41"/>
            <p:cNvSpPr/>
            <p:nvPr/>
          </p:nvSpPr>
          <p:spPr>
            <a:xfrm>
              <a:off x="1824250" y="2575600"/>
              <a:ext cx="469900" cy="439875"/>
            </a:xfrm>
            <a:custGeom>
              <a:avLst/>
              <a:gdLst/>
              <a:ahLst/>
              <a:cxnLst/>
              <a:rect l="l" t="t" r="r" b="b"/>
              <a:pathLst>
                <a:path w="18796" h="17595" extrusionOk="0">
                  <a:moveTo>
                    <a:pt x="11368" y="1"/>
                  </a:moveTo>
                  <a:cubicBezTo>
                    <a:pt x="11229" y="1"/>
                    <a:pt x="11090" y="12"/>
                    <a:pt x="10953" y="35"/>
                  </a:cubicBezTo>
                  <a:cubicBezTo>
                    <a:pt x="9975" y="198"/>
                    <a:pt x="9136" y="872"/>
                    <a:pt x="8604" y="1706"/>
                  </a:cubicBezTo>
                  <a:cubicBezTo>
                    <a:pt x="8283" y="2209"/>
                    <a:pt x="8019" y="2811"/>
                    <a:pt x="7480" y="3069"/>
                  </a:cubicBezTo>
                  <a:cubicBezTo>
                    <a:pt x="7403" y="3108"/>
                    <a:pt x="7321" y="3133"/>
                    <a:pt x="7238" y="3159"/>
                  </a:cubicBezTo>
                  <a:cubicBezTo>
                    <a:pt x="7069" y="3211"/>
                    <a:pt x="6892" y="3247"/>
                    <a:pt x="6728" y="3301"/>
                  </a:cubicBezTo>
                  <a:cubicBezTo>
                    <a:pt x="6725" y="3302"/>
                    <a:pt x="6721" y="3304"/>
                    <a:pt x="6715" y="3304"/>
                  </a:cubicBezTo>
                  <a:cubicBezTo>
                    <a:pt x="6676" y="3318"/>
                    <a:pt x="6636" y="3333"/>
                    <a:pt x="6599" y="3348"/>
                  </a:cubicBezTo>
                  <a:cubicBezTo>
                    <a:pt x="6586" y="3354"/>
                    <a:pt x="6574" y="3360"/>
                    <a:pt x="6563" y="3365"/>
                  </a:cubicBezTo>
                  <a:cubicBezTo>
                    <a:pt x="6533" y="3380"/>
                    <a:pt x="6503" y="3397"/>
                    <a:pt x="6471" y="3416"/>
                  </a:cubicBezTo>
                  <a:cubicBezTo>
                    <a:pt x="6460" y="3423"/>
                    <a:pt x="6448" y="3430"/>
                    <a:pt x="6435" y="3437"/>
                  </a:cubicBezTo>
                  <a:cubicBezTo>
                    <a:pt x="6397" y="3463"/>
                    <a:pt x="6359" y="3490"/>
                    <a:pt x="6325" y="3525"/>
                  </a:cubicBezTo>
                  <a:cubicBezTo>
                    <a:pt x="5959" y="3874"/>
                    <a:pt x="6037" y="4472"/>
                    <a:pt x="6180" y="4958"/>
                  </a:cubicBezTo>
                  <a:cubicBezTo>
                    <a:pt x="6213" y="5072"/>
                    <a:pt x="6255" y="5201"/>
                    <a:pt x="6298" y="5336"/>
                  </a:cubicBezTo>
                  <a:cubicBezTo>
                    <a:pt x="5686" y="4696"/>
                    <a:pt x="4965" y="4168"/>
                    <a:pt x="4132" y="3841"/>
                  </a:cubicBezTo>
                  <a:cubicBezTo>
                    <a:pt x="4056" y="3811"/>
                    <a:pt x="3977" y="3784"/>
                    <a:pt x="3901" y="3760"/>
                  </a:cubicBezTo>
                  <a:cubicBezTo>
                    <a:pt x="3898" y="3760"/>
                    <a:pt x="3898" y="3760"/>
                    <a:pt x="3897" y="3757"/>
                  </a:cubicBezTo>
                  <a:cubicBezTo>
                    <a:pt x="3820" y="3732"/>
                    <a:pt x="3741" y="3711"/>
                    <a:pt x="3661" y="3689"/>
                  </a:cubicBezTo>
                  <a:cubicBezTo>
                    <a:pt x="3346" y="3610"/>
                    <a:pt x="3019" y="3566"/>
                    <a:pt x="2696" y="3566"/>
                  </a:cubicBezTo>
                  <a:cubicBezTo>
                    <a:pt x="1925" y="3566"/>
                    <a:pt x="1181" y="3815"/>
                    <a:pt x="707" y="4409"/>
                  </a:cubicBezTo>
                  <a:cubicBezTo>
                    <a:pt x="340" y="4870"/>
                    <a:pt x="192" y="5469"/>
                    <a:pt x="129" y="6056"/>
                  </a:cubicBezTo>
                  <a:cubicBezTo>
                    <a:pt x="0" y="7281"/>
                    <a:pt x="334" y="8719"/>
                    <a:pt x="1432" y="9279"/>
                  </a:cubicBezTo>
                  <a:cubicBezTo>
                    <a:pt x="1899" y="9518"/>
                    <a:pt x="2441" y="9561"/>
                    <a:pt x="2965" y="9601"/>
                  </a:cubicBezTo>
                  <a:lnTo>
                    <a:pt x="2970" y="9601"/>
                  </a:lnTo>
                  <a:cubicBezTo>
                    <a:pt x="3264" y="9623"/>
                    <a:pt x="3554" y="9644"/>
                    <a:pt x="3848" y="9667"/>
                  </a:cubicBezTo>
                  <a:cubicBezTo>
                    <a:pt x="4267" y="9698"/>
                    <a:pt x="4684" y="9730"/>
                    <a:pt x="5101" y="9761"/>
                  </a:cubicBezTo>
                  <a:cubicBezTo>
                    <a:pt x="5164" y="9766"/>
                    <a:pt x="5227" y="9769"/>
                    <a:pt x="5287" y="9775"/>
                  </a:cubicBezTo>
                  <a:lnTo>
                    <a:pt x="4959" y="9894"/>
                  </a:lnTo>
                  <a:cubicBezTo>
                    <a:pt x="4612" y="10023"/>
                    <a:pt x="4268" y="10153"/>
                    <a:pt x="3933" y="10275"/>
                  </a:cubicBezTo>
                  <a:cubicBezTo>
                    <a:pt x="3673" y="10370"/>
                    <a:pt x="3404" y="10474"/>
                    <a:pt x="3166" y="10612"/>
                  </a:cubicBezTo>
                  <a:cubicBezTo>
                    <a:pt x="3046" y="10682"/>
                    <a:pt x="2934" y="10761"/>
                    <a:pt x="2834" y="10850"/>
                  </a:cubicBezTo>
                  <a:cubicBezTo>
                    <a:pt x="2733" y="10940"/>
                    <a:pt x="2643" y="11043"/>
                    <a:pt x="2571" y="11159"/>
                  </a:cubicBezTo>
                  <a:cubicBezTo>
                    <a:pt x="2548" y="11198"/>
                    <a:pt x="2528" y="11235"/>
                    <a:pt x="2511" y="11273"/>
                  </a:cubicBezTo>
                  <a:cubicBezTo>
                    <a:pt x="2169" y="11972"/>
                    <a:pt x="2480" y="12842"/>
                    <a:pt x="2427" y="13637"/>
                  </a:cubicBezTo>
                  <a:cubicBezTo>
                    <a:pt x="2379" y="14344"/>
                    <a:pt x="2047" y="15107"/>
                    <a:pt x="2406" y="15714"/>
                  </a:cubicBezTo>
                  <a:cubicBezTo>
                    <a:pt x="2656" y="16134"/>
                    <a:pt x="3126" y="16292"/>
                    <a:pt x="3628" y="16292"/>
                  </a:cubicBezTo>
                  <a:cubicBezTo>
                    <a:pt x="3957" y="16292"/>
                    <a:pt x="4299" y="16224"/>
                    <a:pt x="4601" y="16117"/>
                  </a:cubicBezTo>
                  <a:cubicBezTo>
                    <a:pt x="5600" y="15764"/>
                    <a:pt x="6478" y="15121"/>
                    <a:pt x="7156" y="14308"/>
                  </a:cubicBezTo>
                  <a:cubicBezTo>
                    <a:pt x="7166" y="14295"/>
                    <a:pt x="7176" y="14282"/>
                    <a:pt x="7186" y="14270"/>
                  </a:cubicBezTo>
                  <a:cubicBezTo>
                    <a:pt x="7285" y="14151"/>
                    <a:pt x="7380" y="14026"/>
                    <a:pt x="7470" y="13897"/>
                  </a:cubicBezTo>
                  <a:cubicBezTo>
                    <a:pt x="7479" y="13885"/>
                    <a:pt x="7487" y="13874"/>
                    <a:pt x="7494" y="13861"/>
                  </a:cubicBezTo>
                  <a:cubicBezTo>
                    <a:pt x="7618" y="13682"/>
                    <a:pt x="7732" y="13496"/>
                    <a:pt x="7837" y="13305"/>
                  </a:cubicBezTo>
                  <a:cubicBezTo>
                    <a:pt x="7838" y="13516"/>
                    <a:pt x="7847" y="13728"/>
                    <a:pt x="7860" y="13937"/>
                  </a:cubicBezTo>
                  <a:cubicBezTo>
                    <a:pt x="7861" y="13980"/>
                    <a:pt x="7861" y="14023"/>
                    <a:pt x="7866" y="14066"/>
                  </a:cubicBezTo>
                  <a:cubicBezTo>
                    <a:pt x="7897" y="14573"/>
                    <a:pt x="7959" y="15078"/>
                    <a:pt x="8046" y="15578"/>
                  </a:cubicBezTo>
                  <a:cubicBezTo>
                    <a:pt x="8048" y="15592"/>
                    <a:pt x="8051" y="15607"/>
                    <a:pt x="8053" y="15621"/>
                  </a:cubicBezTo>
                  <a:lnTo>
                    <a:pt x="8053" y="15624"/>
                  </a:lnTo>
                  <a:cubicBezTo>
                    <a:pt x="8141" y="16114"/>
                    <a:pt x="8304" y="16662"/>
                    <a:pt x="8753" y="16875"/>
                  </a:cubicBezTo>
                  <a:cubicBezTo>
                    <a:pt x="8892" y="16941"/>
                    <a:pt x="9037" y="16965"/>
                    <a:pt x="9187" y="16965"/>
                  </a:cubicBezTo>
                  <a:cubicBezTo>
                    <a:pt x="9614" y="16965"/>
                    <a:pt x="10075" y="16768"/>
                    <a:pt x="10503" y="16768"/>
                  </a:cubicBezTo>
                  <a:cubicBezTo>
                    <a:pt x="10647" y="16768"/>
                    <a:pt x="10787" y="16790"/>
                    <a:pt x="10921" y="16849"/>
                  </a:cubicBezTo>
                  <a:cubicBezTo>
                    <a:pt x="11158" y="16955"/>
                    <a:pt x="11333" y="17162"/>
                    <a:pt x="11542" y="17315"/>
                  </a:cubicBezTo>
                  <a:cubicBezTo>
                    <a:pt x="11773" y="17488"/>
                    <a:pt x="12059" y="17595"/>
                    <a:pt x="12345" y="17595"/>
                  </a:cubicBezTo>
                  <a:cubicBezTo>
                    <a:pt x="12422" y="17595"/>
                    <a:pt x="12499" y="17587"/>
                    <a:pt x="12575" y="17570"/>
                  </a:cubicBezTo>
                  <a:cubicBezTo>
                    <a:pt x="12932" y="17493"/>
                    <a:pt x="13250" y="17203"/>
                    <a:pt x="13311" y="16841"/>
                  </a:cubicBezTo>
                  <a:cubicBezTo>
                    <a:pt x="13375" y="16447"/>
                    <a:pt x="13143" y="16054"/>
                    <a:pt x="13174" y="15657"/>
                  </a:cubicBezTo>
                  <a:cubicBezTo>
                    <a:pt x="13207" y="15230"/>
                    <a:pt x="13533" y="14890"/>
                    <a:pt x="13685" y="14490"/>
                  </a:cubicBezTo>
                  <a:cubicBezTo>
                    <a:pt x="13967" y="13756"/>
                    <a:pt x="13649" y="12980"/>
                    <a:pt x="13213" y="12287"/>
                  </a:cubicBezTo>
                  <a:lnTo>
                    <a:pt x="13203" y="12270"/>
                  </a:lnTo>
                  <a:cubicBezTo>
                    <a:pt x="13146" y="12181"/>
                    <a:pt x="13088" y="12094"/>
                    <a:pt x="13028" y="12008"/>
                  </a:cubicBezTo>
                  <a:cubicBezTo>
                    <a:pt x="13021" y="11996"/>
                    <a:pt x="13014" y="11988"/>
                    <a:pt x="13010" y="11979"/>
                  </a:cubicBezTo>
                  <a:cubicBezTo>
                    <a:pt x="12995" y="11959"/>
                    <a:pt x="12982" y="11939"/>
                    <a:pt x="12968" y="11919"/>
                  </a:cubicBezTo>
                  <a:lnTo>
                    <a:pt x="12968" y="11919"/>
                  </a:lnTo>
                  <a:cubicBezTo>
                    <a:pt x="13789" y="12074"/>
                    <a:pt x="14623" y="12154"/>
                    <a:pt x="15459" y="12154"/>
                  </a:cubicBezTo>
                  <a:cubicBezTo>
                    <a:pt x="15541" y="12154"/>
                    <a:pt x="15623" y="12153"/>
                    <a:pt x="15705" y="12151"/>
                  </a:cubicBezTo>
                  <a:cubicBezTo>
                    <a:pt x="16465" y="12137"/>
                    <a:pt x="17268" y="12041"/>
                    <a:pt x="17875" y="11585"/>
                  </a:cubicBezTo>
                  <a:cubicBezTo>
                    <a:pt x="18483" y="11134"/>
                    <a:pt x="18796" y="10209"/>
                    <a:pt x="18361" y="9586"/>
                  </a:cubicBezTo>
                  <a:cubicBezTo>
                    <a:pt x="18166" y="9306"/>
                    <a:pt x="17862" y="9130"/>
                    <a:pt x="17590" y="8926"/>
                  </a:cubicBezTo>
                  <a:cubicBezTo>
                    <a:pt x="16700" y="8257"/>
                    <a:pt x="16084" y="7218"/>
                    <a:pt x="15068" y="6764"/>
                  </a:cubicBezTo>
                  <a:cubicBezTo>
                    <a:pt x="14707" y="6602"/>
                    <a:pt x="14322" y="6530"/>
                    <a:pt x="13933" y="6530"/>
                  </a:cubicBezTo>
                  <a:cubicBezTo>
                    <a:pt x="13357" y="6530"/>
                    <a:pt x="12771" y="6688"/>
                    <a:pt x="12240" y="6949"/>
                  </a:cubicBezTo>
                  <a:cubicBezTo>
                    <a:pt x="12390" y="6779"/>
                    <a:pt x="12525" y="6628"/>
                    <a:pt x="12640" y="6510"/>
                  </a:cubicBezTo>
                  <a:cubicBezTo>
                    <a:pt x="12882" y="6256"/>
                    <a:pt x="13121" y="5994"/>
                    <a:pt x="13321" y="5707"/>
                  </a:cubicBezTo>
                  <a:cubicBezTo>
                    <a:pt x="13361" y="5650"/>
                    <a:pt x="13398" y="5590"/>
                    <a:pt x="13435" y="5531"/>
                  </a:cubicBezTo>
                  <a:cubicBezTo>
                    <a:pt x="13507" y="5411"/>
                    <a:pt x="13571" y="5287"/>
                    <a:pt x="13626" y="5158"/>
                  </a:cubicBezTo>
                  <a:lnTo>
                    <a:pt x="13626" y="5157"/>
                  </a:lnTo>
                  <a:cubicBezTo>
                    <a:pt x="13659" y="5075"/>
                    <a:pt x="13687" y="4995"/>
                    <a:pt x="13713" y="4913"/>
                  </a:cubicBezTo>
                  <a:cubicBezTo>
                    <a:pt x="13728" y="4870"/>
                    <a:pt x="13736" y="4825"/>
                    <a:pt x="13749" y="4780"/>
                  </a:cubicBezTo>
                  <a:cubicBezTo>
                    <a:pt x="13758" y="4744"/>
                    <a:pt x="13769" y="4707"/>
                    <a:pt x="13776" y="4671"/>
                  </a:cubicBezTo>
                  <a:cubicBezTo>
                    <a:pt x="13791" y="4610"/>
                    <a:pt x="13801" y="4548"/>
                    <a:pt x="13809" y="4485"/>
                  </a:cubicBezTo>
                  <a:cubicBezTo>
                    <a:pt x="13812" y="4469"/>
                    <a:pt x="13815" y="4452"/>
                    <a:pt x="13816" y="4436"/>
                  </a:cubicBezTo>
                  <a:cubicBezTo>
                    <a:pt x="13891" y="3939"/>
                    <a:pt x="13867" y="3419"/>
                    <a:pt x="13841" y="2911"/>
                  </a:cubicBezTo>
                  <a:cubicBezTo>
                    <a:pt x="13808" y="2316"/>
                    <a:pt x="13771" y="1699"/>
                    <a:pt x="13490" y="1174"/>
                  </a:cubicBezTo>
                  <a:cubicBezTo>
                    <a:pt x="13089" y="424"/>
                    <a:pt x="12224" y="1"/>
                    <a:pt x="1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41"/>
            <p:cNvSpPr/>
            <p:nvPr/>
          </p:nvSpPr>
          <p:spPr>
            <a:xfrm>
              <a:off x="1983900" y="2609425"/>
              <a:ext cx="168750" cy="195325"/>
            </a:xfrm>
            <a:custGeom>
              <a:avLst/>
              <a:gdLst/>
              <a:ahLst/>
              <a:cxnLst/>
              <a:rect l="l" t="t" r="r" b="b"/>
              <a:pathLst>
                <a:path w="6750" h="7813" extrusionOk="0">
                  <a:moveTo>
                    <a:pt x="4584" y="0"/>
                  </a:moveTo>
                  <a:cubicBezTo>
                    <a:pt x="4466" y="0"/>
                    <a:pt x="4349" y="10"/>
                    <a:pt x="4233" y="29"/>
                  </a:cubicBezTo>
                  <a:cubicBezTo>
                    <a:pt x="3406" y="166"/>
                    <a:pt x="2692" y="738"/>
                    <a:pt x="2241" y="1446"/>
                  </a:cubicBezTo>
                  <a:cubicBezTo>
                    <a:pt x="1968" y="1872"/>
                    <a:pt x="1746" y="2384"/>
                    <a:pt x="1290" y="2602"/>
                  </a:cubicBezTo>
                  <a:cubicBezTo>
                    <a:pt x="969" y="2753"/>
                    <a:pt x="567" y="2743"/>
                    <a:pt x="310" y="2989"/>
                  </a:cubicBezTo>
                  <a:cubicBezTo>
                    <a:pt x="1" y="3285"/>
                    <a:pt x="64" y="3793"/>
                    <a:pt x="187" y="4205"/>
                  </a:cubicBezTo>
                  <a:cubicBezTo>
                    <a:pt x="489" y="5237"/>
                    <a:pt x="1259" y="7252"/>
                    <a:pt x="2340" y="7731"/>
                  </a:cubicBezTo>
                  <a:cubicBezTo>
                    <a:pt x="2466" y="7787"/>
                    <a:pt x="2596" y="7812"/>
                    <a:pt x="2729" y="7812"/>
                  </a:cubicBezTo>
                  <a:cubicBezTo>
                    <a:pt x="3808" y="7812"/>
                    <a:pt x="5064" y="6145"/>
                    <a:pt x="5666" y="5518"/>
                  </a:cubicBezTo>
                  <a:cubicBezTo>
                    <a:pt x="5994" y="5176"/>
                    <a:pt x="6318" y="4812"/>
                    <a:pt x="6502" y="4373"/>
                  </a:cubicBezTo>
                  <a:cubicBezTo>
                    <a:pt x="6750" y="3780"/>
                    <a:pt x="6720" y="3112"/>
                    <a:pt x="6684" y="2468"/>
                  </a:cubicBezTo>
                  <a:cubicBezTo>
                    <a:pt x="6655" y="1964"/>
                    <a:pt x="6624" y="1441"/>
                    <a:pt x="6386" y="995"/>
                  </a:cubicBezTo>
                  <a:cubicBezTo>
                    <a:pt x="6044" y="359"/>
                    <a:pt x="5310" y="0"/>
                    <a:pt x="45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41"/>
            <p:cNvSpPr/>
            <p:nvPr/>
          </p:nvSpPr>
          <p:spPr>
            <a:xfrm>
              <a:off x="2036500" y="2689475"/>
              <a:ext cx="17375" cy="104075"/>
            </a:xfrm>
            <a:custGeom>
              <a:avLst/>
              <a:gdLst/>
              <a:ahLst/>
              <a:cxnLst/>
              <a:rect l="l" t="t" r="r" b="b"/>
              <a:pathLst>
                <a:path w="695" h="4163" extrusionOk="0">
                  <a:moveTo>
                    <a:pt x="520" y="1"/>
                  </a:moveTo>
                  <a:cubicBezTo>
                    <a:pt x="459" y="1"/>
                    <a:pt x="403" y="41"/>
                    <a:pt x="385" y="102"/>
                  </a:cubicBezTo>
                  <a:cubicBezTo>
                    <a:pt x="1" y="1382"/>
                    <a:pt x="6" y="2788"/>
                    <a:pt x="399" y="4063"/>
                  </a:cubicBezTo>
                  <a:cubicBezTo>
                    <a:pt x="409" y="4095"/>
                    <a:pt x="429" y="4122"/>
                    <a:pt x="456" y="4141"/>
                  </a:cubicBezTo>
                  <a:cubicBezTo>
                    <a:pt x="480" y="4155"/>
                    <a:pt x="508" y="4163"/>
                    <a:pt x="537" y="4163"/>
                  </a:cubicBezTo>
                  <a:cubicBezTo>
                    <a:pt x="550" y="4163"/>
                    <a:pt x="563" y="4161"/>
                    <a:pt x="577" y="4158"/>
                  </a:cubicBezTo>
                  <a:cubicBezTo>
                    <a:pt x="651" y="4135"/>
                    <a:pt x="694" y="4056"/>
                    <a:pt x="671" y="3980"/>
                  </a:cubicBezTo>
                  <a:cubicBezTo>
                    <a:pt x="294" y="2759"/>
                    <a:pt x="290" y="1409"/>
                    <a:pt x="657" y="184"/>
                  </a:cubicBezTo>
                  <a:cubicBezTo>
                    <a:pt x="680" y="109"/>
                    <a:pt x="637" y="29"/>
                    <a:pt x="562" y="7"/>
                  </a:cubicBezTo>
                  <a:cubicBezTo>
                    <a:pt x="548" y="3"/>
                    <a:pt x="534" y="1"/>
                    <a:pt x="520"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41"/>
            <p:cNvSpPr/>
            <p:nvPr/>
          </p:nvSpPr>
          <p:spPr>
            <a:xfrm>
              <a:off x="2042850" y="2719325"/>
              <a:ext cx="46500" cy="67925"/>
            </a:xfrm>
            <a:custGeom>
              <a:avLst/>
              <a:gdLst/>
              <a:ahLst/>
              <a:cxnLst/>
              <a:rect l="l" t="t" r="r" b="b"/>
              <a:pathLst>
                <a:path w="1860" h="2717" extrusionOk="0">
                  <a:moveTo>
                    <a:pt x="1699" y="1"/>
                  </a:moveTo>
                  <a:cubicBezTo>
                    <a:pt x="1641" y="1"/>
                    <a:pt x="1586" y="37"/>
                    <a:pt x="1565" y="96"/>
                  </a:cubicBezTo>
                  <a:cubicBezTo>
                    <a:pt x="1251" y="987"/>
                    <a:pt x="731" y="1810"/>
                    <a:pt x="58" y="2475"/>
                  </a:cubicBezTo>
                  <a:cubicBezTo>
                    <a:pt x="2" y="2530"/>
                    <a:pt x="0" y="2620"/>
                    <a:pt x="55" y="2676"/>
                  </a:cubicBezTo>
                  <a:cubicBezTo>
                    <a:pt x="62" y="2682"/>
                    <a:pt x="69" y="2687"/>
                    <a:pt x="79" y="2693"/>
                  </a:cubicBezTo>
                  <a:cubicBezTo>
                    <a:pt x="102" y="2708"/>
                    <a:pt x="129" y="2716"/>
                    <a:pt x="156" y="2716"/>
                  </a:cubicBezTo>
                  <a:cubicBezTo>
                    <a:pt x="192" y="2716"/>
                    <a:pt x="228" y="2703"/>
                    <a:pt x="254" y="2676"/>
                  </a:cubicBezTo>
                  <a:cubicBezTo>
                    <a:pt x="958" y="1981"/>
                    <a:pt x="1505" y="1121"/>
                    <a:pt x="1832" y="189"/>
                  </a:cubicBezTo>
                  <a:cubicBezTo>
                    <a:pt x="1859" y="116"/>
                    <a:pt x="1820" y="37"/>
                    <a:pt x="1746" y="9"/>
                  </a:cubicBezTo>
                  <a:cubicBezTo>
                    <a:pt x="1731" y="3"/>
                    <a:pt x="1715" y="1"/>
                    <a:pt x="1699"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41"/>
            <p:cNvSpPr/>
            <p:nvPr/>
          </p:nvSpPr>
          <p:spPr>
            <a:xfrm>
              <a:off x="2006150" y="2658225"/>
              <a:ext cx="113575" cy="131525"/>
            </a:xfrm>
            <a:custGeom>
              <a:avLst/>
              <a:gdLst/>
              <a:ahLst/>
              <a:cxnLst/>
              <a:rect l="l" t="t" r="r" b="b"/>
              <a:pathLst>
                <a:path w="4543" h="5261" extrusionOk="0">
                  <a:moveTo>
                    <a:pt x="3085" y="1"/>
                  </a:moveTo>
                  <a:cubicBezTo>
                    <a:pt x="3006" y="1"/>
                    <a:pt x="2926" y="7"/>
                    <a:pt x="2848" y="20"/>
                  </a:cubicBezTo>
                  <a:cubicBezTo>
                    <a:pt x="2292" y="114"/>
                    <a:pt x="1814" y="499"/>
                    <a:pt x="1508" y="976"/>
                  </a:cubicBezTo>
                  <a:cubicBezTo>
                    <a:pt x="1325" y="1263"/>
                    <a:pt x="1176" y="1607"/>
                    <a:pt x="868" y="1753"/>
                  </a:cubicBezTo>
                  <a:cubicBezTo>
                    <a:pt x="653" y="1858"/>
                    <a:pt x="380" y="1851"/>
                    <a:pt x="208" y="2015"/>
                  </a:cubicBezTo>
                  <a:cubicBezTo>
                    <a:pt x="1" y="2216"/>
                    <a:pt x="44" y="2556"/>
                    <a:pt x="125" y="2834"/>
                  </a:cubicBezTo>
                  <a:cubicBezTo>
                    <a:pt x="330" y="3529"/>
                    <a:pt x="849" y="4885"/>
                    <a:pt x="1571" y="5206"/>
                  </a:cubicBezTo>
                  <a:cubicBezTo>
                    <a:pt x="1656" y="5243"/>
                    <a:pt x="1744" y="5261"/>
                    <a:pt x="1834" y="5261"/>
                  </a:cubicBezTo>
                  <a:cubicBezTo>
                    <a:pt x="2560" y="5261"/>
                    <a:pt x="3406" y="4139"/>
                    <a:pt x="3812" y="3717"/>
                  </a:cubicBezTo>
                  <a:cubicBezTo>
                    <a:pt x="4034" y="3487"/>
                    <a:pt x="4250" y="3242"/>
                    <a:pt x="4373" y="2947"/>
                  </a:cubicBezTo>
                  <a:cubicBezTo>
                    <a:pt x="4543" y="2547"/>
                    <a:pt x="4521" y="2097"/>
                    <a:pt x="4497" y="1664"/>
                  </a:cubicBezTo>
                  <a:cubicBezTo>
                    <a:pt x="4479" y="1323"/>
                    <a:pt x="4458" y="972"/>
                    <a:pt x="4296" y="671"/>
                  </a:cubicBezTo>
                  <a:cubicBezTo>
                    <a:pt x="4068" y="243"/>
                    <a:pt x="3574" y="1"/>
                    <a:pt x="3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41"/>
            <p:cNvSpPr/>
            <p:nvPr/>
          </p:nvSpPr>
          <p:spPr>
            <a:xfrm>
              <a:off x="1857525" y="2685050"/>
              <a:ext cx="192400" cy="134475"/>
            </a:xfrm>
            <a:custGeom>
              <a:avLst/>
              <a:gdLst/>
              <a:ahLst/>
              <a:cxnLst/>
              <a:rect l="l" t="t" r="r" b="b"/>
              <a:pathLst>
                <a:path w="7696" h="5379" extrusionOk="0">
                  <a:moveTo>
                    <a:pt x="2286" y="1"/>
                  </a:moveTo>
                  <a:cubicBezTo>
                    <a:pt x="1632" y="1"/>
                    <a:pt x="1000" y="213"/>
                    <a:pt x="600" y="717"/>
                  </a:cubicBezTo>
                  <a:cubicBezTo>
                    <a:pt x="287" y="1109"/>
                    <a:pt x="162" y="1617"/>
                    <a:pt x="111" y="2113"/>
                  </a:cubicBezTo>
                  <a:cubicBezTo>
                    <a:pt x="1" y="3152"/>
                    <a:pt x="284" y="4371"/>
                    <a:pt x="1213" y="4845"/>
                  </a:cubicBezTo>
                  <a:cubicBezTo>
                    <a:pt x="1611" y="5047"/>
                    <a:pt x="2070" y="5086"/>
                    <a:pt x="2514" y="5117"/>
                  </a:cubicBezTo>
                  <a:lnTo>
                    <a:pt x="4326" y="5252"/>
                  </a:lnTo>
                  <a:cubicBezTo>
                    <a:pt x="4815" y="5288"/>
                    <a:pt x="5302" y="5325"/>
                    <a:pt x="5791" y="5361"/>
                  </a:cubicBezTo>
                  <a:cubicBezTo>
                    <a:pt x="5914" y="5370"/>
                    <a:pt x="6041" y="5378"/>
                    <a:pt x="6166" y="5378"/>
                  </a:cubicBezTo>
                  <a:cubicBezTo>
                    <a:pt x="6445" y="5378"/>
                    <a:pt x="6719" y="5338"/>
                    <a:pt x="6939" y="5180"/>
                  </a:cubicBezTo>
                  <a:cubicBezTo>
                    <a:pt x="7696" y="4637"/>
                    <a:pt x="6489" y="3032"/>
                    <a:pt x="6151" y="2522"/>
                  </a:cubicBezTo>
                  <a:cubicBezTo>
                    <a:pt x="5500" y="1534"/>
                    <a:pt x="4621" y="670"/>
                    <a:pt x="3503" y="234"/>
                  </a:cubicBezTo>
                  <a:cubicBezTo>
                    <a:pt x="3124" y="86"/>
                    <a:pt x="2700" y="1"/>
                    <a:pt x="2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41"/>
            <p:cNvSpPr/>
            <p:nvPr/>
          </p:nvSpPr>
          <p:spPr>
            <a:xfrm>
              <a:off x="1947600" y="2730825"/>
              <a:ext cx="84850" cy="67800"/>
            </a:xfrm>
            <a:custGeom>
              <a:avLst/>
              <a:gdLst/>
              <a:ahLst/>
              <a:cxnLst/>
              <a:rect l="l" t="t" r="r" b="b"/>
              <a:pathLst>
                <a:path w="3394" h="2712" extrusionOk="0">
                  <a:moveTo>
                    <a:pt x="160" y="1"/>
                  </a:moveTo>
                  <a:cubicBezTo>
                    <a:pt x="100" y="1"/>
                    <a:pt x="46" y="38"/>
                    <a:pt x="25" y="96"/>
                  </a:cubicBezTo>
                  <a:cubicBezTo>
                    <a:pt x="1" y="172"/>
                    <a:pt x="39" y="251"/>
                    <a:pt x="114" y="277"/>
                  </a:cubicBezTo>
                  <a:cubicBezTo>
                    <a:pt x="1347" y="702"/>
                    <a:pt x="2410" y="1544"/>
                    <a:pt x="3111" y="2646"/>
                  </a:cubicBezTo>
                  <a:cubicBezTo>
                    <a:pt x="3122" y="2663"/>
                    <a:pt x="3137" y="2677"/>
                    <a:pt x="3152" y="2689"/>
                  </a:cubicBezTo>
                  <a:cubicBezTo>
                    <a:pt x="3175" y="2704"/>
                    <a:pt x="3202" y="2712"/>
                    <a:pt x="3229" y="2712"/>
                  </a:cubicBezTo>
                  <a:cubicBezTo>
                    <a:pt x="3256" y="2712"/>
                    <a:pt x="3283" y="2704"/>
                    <a:pt x="3307" y="2689"/>
                  </a:cubicBezTo>
                  <a:cubicBezTo>
                    <a:pt x="3375" y="2647"/>
                    <a:pt x="3393" y="2560"/>
                    <a:pt x="3350" y="2494"/>
                  </a:cubicBezTo>
                  <a:cubicBezTo>
                    <a:pt x="2618" y="1337"/>
                    <a:pt x="1500" y="454"/>
                    <a:pt x="207" y="9"/>
                  </a:cubicBezTo>
                  <a:cubicBezTo>
                    <a:pt x="191" y="3"/>
                    <a:pt x="176" y="1"/>
                    <a:pt x="160"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41"/>
            <p:cNvSpPr/>
            <p:nvPr/>
          </p:nvSpPr>
          <p:spPr>
            <a:xfrm>
              <a:off x="1929450" y="2782525"/>
              <a:ext cx="89125" cy="23250"/>
            </a:xfrm>
            <a:custGeom>
              <a:avLst/>
              <a:gdLst/>
              <a:ahLst/>
              <a:cxnLst/>
              <a:rect l="l" t="t" r="r" b="b"/>
              <a:pathLst>
                <a:path w="3565" h="930" extrusionOk="0">
                  <a:moveTo>
                    <a:pt x="156" y="1"/>
                  </a:moveTo>
                  <a:cubicBezTo>
                    <a:pt x="101" y="1"/>
                    <a:pt x="48" y="32"/>
                    <a:pt x="26" y="86"/>
                  </a:cubicBezTo>
                  <a:cubicBezTo>
                    <a:pt x="0" y="151"/>
                    <a:pt x="23" y="222"/>
                    <a:pt x="79" y="261"/>
                  </a:cubicBezTo>
                  <a:cubicBezTo>
                    <a:pt x="86" y="265"/>
                    <a:pt x="93" y="270"/>
                    <a:pt x="102" y="272"/>
                  </a:cubicBezTo>
                  <a:cubicBezTo>
                    <a:pt x="1125" y="704"/>
                    <a:pt x="2251" y="929"/>
                    <a:pt x="3360" y="929"/>
                  </a:cubicBezTo>
                  <a:cubicBezTo>
                    <a:pt x="3381" y="929"/>
                    <a:pt x="3402" y="929"/>
                    <a:pt x="3423" y="929"/>
                  </a:cubicBezTo>
                  <a:cubicBezTo>
                    <a:pt x="3501" y="929"/>
                    <a:pt x="3565" y="864"/>
                    <a:pt x="3565" y="786"/>
                  </a:cubicBezTo>
                  <a:cubicBezTo>
                    <a:pt x="3565" y="707"/>
                    <a:pt x="3500" y="644"/>
                    <a:pt x="3421" y="644"/>
                  </a:cubicBezTo>
                  <a:cubicBezTo>
                    <a:pt x="3400" y="644"/>
                    <a:pt x="3380" y="644"/>
                    <a:pt x="3359" y="644"/>
                  </a:cubicBezTo>
                  <a:cubicBezTo>
                    <a:pt x="2287" y="644"/>
                    <a:pt x="1201" y="426"/>
                    <a:pt x="212" y="12"/>
                  </a:cubicBezTo>
                  <a:cubicBezTo>
                    <a:pt x="194" y="4"/>
                    <a:pt x="175" y="1"/>
                    <a:pt x="156"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41"/>
            <p:cNvSpPr/>
            <p:nvPr/>
          </p:nvSpPr>
          <p:spPr>
            <a:xfrm>
              <a:off x="1907500" y="2715375"/>
              <a:ext cx="126975" cy="88750"/>
            </a:xfrm>
            <a:custGeom>
              <a:avLst/>
              <a:gdLst/>
              <a:ahLst/>
              <a:cxnLst/>
              <a:rect l="l" t="t" r="r" b="b"/>
              <a:pathLst>
                <a:path w="5079" h="3550" extrusionOk="0">
                  <a:moveTo>
                    <a:pt x="1510" y="0"/>
                  </a:moveTo>
                  <a:cubicBezTo>
                    <a:pt x="1078" y="0"/>
                    <a:pt x="660" y="140"/>
                    <a:pt x="395" y="472"/>
                  </a:cubicBezTo>
                  <a:cubicBezTo>
                    <a:pt x="190" y="730"/>
                    <a:pt x="107" y="1065"/>
                    <a:pt x="73" y="1393"/>
                  </a:cubicBezTo>
                  <a:cubicBezTo>
                    <a:pt x="1" y="2080"/>
                    <a:pt x="187" y="2883"/>
                    <a:pt x="802" y="3195"/>
                  </a:cubicBezTo>
                  <a:cubicBezTo>
                    <a:pt x="1064" y="3330"/>
                    <a:pt x="1367" y="3353"/>
                    <a:pt x="1661" y="3377"/>
                  </a:cubicBezTo>
                  <a:cubicBezTo>
                    <a:pt x="2058" y="3407"/>
                    <a:pt x="2457" y="3436"/>
                    <a:pt x="2856" y="3466"/>
                  </a:cubicBezTo>
                  <a:cubicBezTo>
                    <a:pt x="3178" y="3489"/>
                    <a:pt x="3501" y="3515"/>
                    <a:pt x="3823" y="3538"/>
                  </a:cubicBezTo>
                  <a:cubicBezTo>
                    <a:pt x="3905" y="3544"/>
                    <a:pt x="3988" y="3549"/>
                    <a:pt x="4072" y="3549"/>
                  </a:cubicBezTo>
                  <a:cubicBezTo>
                    <a:pt x="4255" y="3549"/>
                    <a:pt x="4435" y="3522"/>
                    <a:pt x="4580" y="3417"/>
                  </a:cubicBezTo>
                  <a:cubicBezTo>
                    <a:pt x="5079" y="3059"/>
                    <a:pt x="4283" y="2001"/>
                    <a:pt x="4061" y="1664"/>
                  </a:cubicBezTo>
                  <a:cubicBezTo>
                    <a:pt x="3630" y="1012"/>
                    <a:pt x="3049" y="440"/>
                    <a:pt x="2313" y="154"/>
                  </a:cubicBezTo>
                  <a:cubicBezTo>
                    <a:pt x="2063" y="56"/>
                    <a:pt x="1784" y="0"/>
                    <a:pt x="1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41"/>
            <p:cNvSpPr/>
            <p:nvPr/>
          </p:nvSpPr>
          <p:spPr>
            <a:xfrm>
              <a:off x="2055925" y="2747825"/>
              <a:ext cx="200100" cy="119300"/>
            </a:xfrm>
            <a:custGeom>
              <a:avLst/>
              <a:gdLst/>
              <a:ahLst/>
              <a:cxnLst/>
              <a:rect l="l" t="t" r="r" b="b"/>
              <a:pathLst>
                <a:path w="8004" h="4772" extrusionOk="0">
                  <a:moveTo>
                    <a:pt x="3879" y="1"/>
                  </a:moveTo>
                  <a:cubicBezTo>
                    <a:pt x="3236" y="1"/>
                    <a:pt x="2580" y="231"/>
                    <a:pt x="2037" y="590"/>
                  </a:cubicBezTo>
                  <a:cubicBezTo>
                    <a:pt x="1428" y="991"/>
                    <a:pt x="0" y="2123"/>
                    <a:pt x="138" y="2893"/>
                  </a:cubicBezTo>
                  <a:cubicBezTo>
                    <a:pt x="293" y="3767"/>
                    <a:pt x="1686" y="4250"/>
                    <a:pt x="2400" y="4430"/>
                  </a:cubicBezTo>
                  <a:cubicBezTo>
                    <a:pt x="3300" y="4656"/>
                    <a:pt x="4230" y="4771"/>
                    <a:pt x="5159" y="4771"/>
                  </a:cubicBezTo>
                  <a:cubicBezTo>
                    <a:pt x="5234" y="4771"/>
                    <a:pt x="5309" y="4771"/>
                    <a:pt x="5384" y="4769"/>
                  </a:cubicBezTo>
                  <a:cubicBezTo>
                    <a:pt x="6029" y="4756"/>
                    <a:pt x="6706" y="4676"/>
                    <a:pt x="7222" y="4289"/>
                  </a:cubicBezTo>
                  <a:cubicBezTo>
                    <a:pt x="7738" y="3902"/>
                    <a:pt x="8004" y="3120"/>
                    <a:pt x="7635" y="2591"/>
                  </a:cubicBezTo>
                  <a:cubicBezTo>
                    <a:pt x="7470" y="2354"/>
                    <a:pt x="7212" y="2205"/>
                    <a:pt x="6983" y="2032"/>
                  </a:cubicBezTo>
                  <a:cubicBezTo>
                    <a:pt x="6229" y="1466"/>
                    <a:pt x="5706" y="584"/>
                    <a:pt x="4845" y="199"/>
                  </a:cubicBezTo>
                  <a:cubicBezTo>
                    <a:pt x="4538" y="62"/>
                    <a:pt x="4210" y="1"/>
                    <a:pt x="3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41"/>
            <p:cNvSpPr/>
            <p:nvPr/>
          </p:nvSpPr>
          <p:spPr>
            <a:xfrm>
              <a:off x="2062300" y="2780375"/>
              <a:ext cx="86200" cy="16125"/>
            </a:xfrm>
            <a:custGeom>
              <a:avLst/>
              <a:gdLst/>
              <a:ahLst/>
              <a:cxnLst/>
              <a:rect l="l" t="t" r="r" b="b"/>
              <a:pathLst>
                <a:path w="3448" h="645" extrusionOk="0">
                  <a:moveTo>
                    <a:pt x="2271" y="0"/>
                  </a:moveTo>
                  <a:cubicBezTo>
                    <a:pt x="1538" y="0"/>
                    <a:pt x="807" y="125"/>
                    <a:pt x="114" y="371"/>
                  </a:cubicBezTo>
                  <a:cubicBezTo>
                    <a:pt x="41" y="397"/>
                    <a:pt x="0" y="479"/>
                    <a:pt x="28" y="552"/>
                  </a:cubicBezTo>
                  <a:cubicBezTo>
                    <a:pt x="39" y="581"/>
                    <a:pt x="58" y="606"/>
                    <a:pt x="84" y="622"/>
                  </a:cubicBezTo>
                  <a:cubicBezTo>
                    <a:pt x="106" y="637"/>
                    <a:pt x="133" y="645"/>
                    <a:pt x="161" y="645"/>
                  </a:cubicBezTo>
                  <a:cubicBezTo>
                    <a:pt x="177" y="645"/>
                    <a:pt x="193" y="642"/>
                    <a:pt x="208" y="637"/>
                  </a:cubicBezTo>
                  <a:cubicBezTo>
                    <a:pt x="871" y="402"/>
                    <a:pt x="1569" y="284"/>
                    <a:pt x="2269" y="284"/>
                  </a:cubicBezTo>
                  <a:cubicBezTo>
                    <a:pt x="2605" y="284"/>
                    <a:pt x="2940" y="311"/>
                    <a:pt x="3273" y="366"/>
                  </a:cubicBezTo>
                  <a:cubicBezTo>
                    <a:pt x="3281" y="367"/>
                    <a:pt x="3288" y="368"/>
                    <a:pt x="3296" y="368"/>
                  </a:cubicBezTo>
                  <a:cubicBezTo>
                    <a:pt x="3364" y="368"/>
                    <a:pt x="3424" y="319"/>
                    <a:pt x="3436" y="250"/>
                  </a:cubicBezTo>
                  <a:cubicBezTo>
                    <a:pt x="3447" y="172"/>
                    <a:pt x="3396" y="101"/>
                    <a:pt x="3318" y="86"/>
                  </a:cubicBezTo>
                  <a:cubicBezTo>
                    <a:pt x="2972" y="29"/>
                    <a:pt x="2621" y="0"/>
                    <a:pt x="2271"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41"/>
            <p:cNvSpPr/>
            <p:nvPr/>
          </p:nvSpPr>
          <p:spPr>
            <a:xfrm>
              <a:off x="2064375" y="2802150"/>
              <a:ext cx="74200" cy="23825"/>
            </a:xfrm>
            <a:custGeom>
              <a:avLst/>
              <a:gdLst/>
              <a:ahLst/>
              <a:cxnLst/>
              <a:rect l="l" t="t" r="r" b="b"/>
              <a:pathLst>
                <a:path w="2968" h="953" extrusionOk="0">
                  <a:moveTo>
                    <a:pt x="161" y="1"/>
                  </a:moveTo>
                  <a:cubicBezTo>
                    <a:pt x="111" y="1"/>
                    <a:pt x="62" y="28"/>
                    <a:pt x="36" y="75"/>
                  </a:cubicBezTo>
                  <a:cubicBezTo>
                    <a:pt x="1" y="142"/>
                    <a:pt x="22" y="223"/>
                    <a:pt x="82" y="261"/>
                  </a:cubicBezTo>
                  <a:cubicBezTo>
                    <a:pt x="87" y="264"/>
                    <a:pt x="89" y="266"/>
                    <a:pt x="94" y="269"/>
                  </a:cubicBezTo>
                  <a:cubicBezTo>
                    <a:pt x="922" y="716"/>
                    <a:pt x="1857" y="952"/>
                    <a:pt x="2800" y="952"/>
                  </a:cubicBezTo>
                  <a:cubicBezTo>
                    <a:pt x="2809" y="952"/>
                    <a:pt x="2817" y="952"/>
                    <a:pt x="2826" y="952"/>
                  </a:cubicBezTo>
                  <a:cubicBezTo>
                    <a:pt x="2904" y="949"/>
                    <a:pt x="2967" y="886"/>
                    <a:pt x="2967" y="808"/>
                  </a:cubicBezTo>
                  <a:cubicBezTo>
                    <a:pt x="2967" y="730"/>
                    <a:pt x="2903" y="667"/>
                    <a:pt x="2824" y="667"/>
                  </a:cubicBezTo>
                  <a:cubicBezTo>
                    <a:pt x="2818" y="667"/>
                    <a:pt x="2813" y="667"/>
                    <a:pt x="2807" y="667"/>
                  </a:cubicBezTo>
                  <a:cubicBezTo>
                    <a:pt x="1910" y="667"/>
                    <a:pt x="1017" y="444"/>
                    <a:pt x="228" y="18"/>
                  </a:cubicBezTo>
                  <a:cubicBezTo>
                    <a:pt x="207" y="6"/>
                    <a:pt x="184" y="1"/>
                    <a:pt x="161"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41"/>
            <p:cNvSpPr/>
            <p:nvPr/>
          </p:nvSpPr>
          <p:spPr>
            <a:xfrm>
              <a:off x="2055050" y="2761875"/>
              <a:ext cx="149700" cy="92025"/>
            </a:xfrm>
            <a:custGeom>
              <a:avLst/>
              <a:gdLst/>
              <a:ahLst/>
              <a:cxnLst/>
              <a:rect l="l" t="t" r="r" b="b"/>
              <a:pathLst>
                <a:path w="5988" h="3681" extrusionOk="0">
                  <a:moveTo>
                    <a:pt x="3052" y="0"/>
                  </a:moveTo>
                  <a:cubicBezTo>
                    <a:pt x="2547" y="0"/>
                    <a:pt x="2017" y="204"/>
                    <a:pt x="1578" y="514"/>
                  </a:cubicBezTo>
                  <a:cubicBezTo>
                    <a:pt x="1107" y="842"/>
                    <a:pt x="1" y="1765"/>
                    <a:pt x="81" y="2365"/>
                  </a:cubicBezTo>
                  <a:cubicBezTo>
                    <a:pt x="173" y="3039"/>
                    <a:pt x="1205" y="3372"/>
                    <a:pt x="1737" y="3491"/>
                  </a:cubicBezTo>
                  <a:cubicBezTo>
                    <a:pt x="2303" y="3616"/>
                    <a:pt x="2888" y="3680"/>
                    <a:pt x="3477" y="3680"/>
                  </a:cubicBezTo>
                  <a:cubicBezTo>
                    <a:pt x="3640" y="3680"/>
                    <a:pt x="3804" y="3675"/>
                    <a:pt x="3968" y="3665"/>
                  </a:cubicBezTo>
                  <a:cubicBezTo>
                    <a:pt x="4454" y="3638"/>
                    <a:pt x="4967" y="3554"/>
                    <a:pt x="5366" y="3238"/>
                  </a:cubicBezTo>
                  <a:cubicBezTo>
                    <a:pt x="5765" y="2922"/>
                    <a:pt x="5988" y="2305"/>
                    <a:pt x="5727" y="1905"/>
                  </a:cubicBezTo>
                  <a:cubicBezTo>
                    <a:pt x="5609" y="1726"/>
                    <a:pt x="5420" y="1617"/>
                    <a:pt x="5251" y="1490"/>
                  </a:cubicBezTo>
                  <a:cubicBezTo>
                    <a:pt x="4702" y="1070"/>
                    <a:pt x="4334" y="402"/>
                    <a:pt x="3699" y="128"/>
                  </a:cubicBezTo>
                  <a:cubicBezTo>
                    <a:pt x="3495" y="40"/>
                    <a:pt x="3276" y="0"/>
                    <a:pt x="3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41"/>
            <p:cNvSpPr/>
            <p:nvPr/>
          </p:nvSpPr>
          <p:spPr>
            <a:xfrm>
              <a:off x="1900875" y="2804525"/>
              <a:ext cx="139375" cy="150400"/>
            </a:xfrm>
            <a:custGeom>
              <a:avLst/>
              <a:gdLst/>
              <a:ahLst/>
              <a:cxnLst/>
              <a:rect l="l" t="t" r="r" b="b"/>
              <a:pathLst>
                <a:path w="5575" h="6016" extrusionOk="0">
                  <a:moveTo>
                    <a:pt x="4632" y="0"/>
                  </a:moveTo>
                  <a:cubicBezTo>
                    <a:pt x="4549" y="0"/>
                    <a:pt x="4459" y="9"/>
                    <a:pt x="4362" y="26"/>
                  </a:cubicBezTo>
                  <a:cubicBezTo>
                    <a:pt x="3432" y="191"/>
                    <a:pt x="2486" y="589"/>
                    <a:pt x="1603" y="910"/>
                  </a:cubicBezTo>
                  <a:cubicBezTo>
                    <a:pt x="1162" y="1069"/>
                    <a:pt x="693" y="1263"/>
                    <a:pt x="448" y="1663"/>
                  </a:cubicBezTo>
                  <a:cubicBezTo>
                    <a:pt x="72" y="2270"/>
                    <a:pt x="372" y="3053"/>
                    <a:pt x="323" y="3764"/>
                  </a:cubicBezTo>
                  <a:cubicBezTo>
                    <a:pt x="285" y="4363"/>
                    <a:pt x="1" y="5009"/>
                    <a:pt x="307" y="5525"/>
                  </a:cubicBezTo>
                  <a:cubicBezTo>
                    <a:pt x="519" y="5881"/>
                    <a:pt x="919" y="6015"/>
                    <a:pt x="1345" y="6015"/>
                  </a:cubicBezTo>
                  <a:cubicBezTo>
                    <a:pt x="1624" y="6015"/>
                    <a:pt x="1914" y="5958"/>
                    <a:pt x="2169" y="5868"/>
                  </a:cubicBezTo>
                  <a:cubicBezTo>
                    <a:pt x="3997" y="5223"/>
                    <a:pt x="5364" y="3439"/>
                    <a:pt x="5512" y="1505"/>
                  </a:cubicBezTo>
                  <a:cubicBezTo>
                    <a:pt x="5575" y="690"/>
                    <a:pt x="5387" y="0"/>
                    <a:pt x="46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41"/>
            <p:cNvSpPr/>
            <p:nvPr/>
          </p:nvSpPr>
          <p:spPr>
            <a:xfrm>
              <a:off x="1966200" y="2817500"/>
              <a:ext cx="72250" cy="105425"/>
            </a:xfrm>
            <a:custGeom>
              <a:avLst/>
              <a:gdLst/>
              <a:ahLst/>
              <a:cxnLst/>
              <a:rect l="l" t="t" r="r" b="b"/>
              <a:pathLst>
                <a:path w="2890" h="4217" extrusionOk="0">
                  <a:moveTo>
                    <a:pt x="2730" y="0"/>
                  </a:moveTo>
                  <a:cubicBezTo>
                    <a:pt x="2669" y="0"/>
                    <a:pt x="2613" y="39"/>
                    <a:pt x="2595" y="99"/>
                  </a:cubicBezTo>
                  <a:cubicBezTo>
                    <a:pt x="2142" y="1516"/>
                    <a:pt x="1332" y="2792"/>
                    <a:pt x="244" y="3804"/>
                  </a:cubicBezTo>
                  <a:cubicBezTo>
                    <a:pt x="207" y="3808"/>
                    <a:pt x="168" y="3828"/>
                    <a:pt x="144" y="3860"/>
                  </a:cubicBezTo>
                  <a:lnTo>
                    <a:pt x="45" y="3989"/>
                  </a:lnTo>
                  <a:cubicBezTo>
                    <a:pt x="1" y="4046"/>
                    <a:pt x="8" y="4129"/>
                    <a:pt x="61" y="4179"/>
                  </a:cubicBezTo>
                  <a:cubicBezTo>
                    <a:pt x="68" y="4184"/>
                    <a:pt x="74" y="4189"/>
                    <a:pt x="81" y="4194"/>
                  </a:cubicBezTo>
                  <a:cubicBezTo>
                    <a:pt x="104" y="4209"/>
                    <a:pt x="132" y="4216"/>
                    <a:pt x="159" y="4216"/>
                  </a:cubicBezTo>
                  <a:cubicBezTo>
                    <a:pt x="192" y="4216"/>
                    <a:pt x="224" y="4205"/>
                    <a:pt x="250" y="4184"/>
                  </a:cubicBezTo>
                  <a:cubicBezTo>
                    <a:pt x="1468" y="3114"/>
                    <a:pt x="2373" y="1731"/>
                    <a:pt x="2866" y="186"/>
                  </a:cubicBezTo>
                  <a:cubicBezTo>
                    <a:pt x="2890" y="112"/>
                    <a:pt x="2847" y="33"/>
                    <a:pt x="2774" y="7"/>
                  </a:cubicBezTo>
                  <a:cubicBezTo>
                    <a:pt x="2759" y="2"/>
                    <a:pt x="2744" y="0"/>
                    <a:pt x="2730"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41"/>
            <p:cNvSpPr/>
            <p:nvPr/>
          </p:nvSpPr>
          <p:spPr>
            <a:xfrm>
              <a:off x="1951550" y="2812325"/>
              <a:ext cx="73625" cy="66175"/>
            </a:xfrm>
            <a:custGeom>
              <a:avLst/>
              <a:gdLst/>
              <a:ahLst/>
              <a:cxnLst/>
              <a:rect l="l" t="t" r="r" b="b"/>
              <a:pathLst>
                <a:path w="2945" h="2647" extrusionOk="0">
                  <a:moveTo>
                    <a:pt x="2781" y="1"/>
                  </a:moveTo>
                  <a:cubicBezTo>
                    <a:pt x="2759" y="1"/>
                    <a:pt x="2737" y="6"/>
                    <a:pt x="2716" y="16"/>
                  </a:cubicBezTo>
                  <a:cubicBezTo>
                    <a:pt x="1633" y="574"/>
                    <a:pt x="708" y="1407"/>
                    <a:pt x="43" y="2426"/>
                  </a:cubicBezTo>
                  <a:cubicBezTo>
                    <a:pt x="0" y="2492"/>
                    <a:pt x="20" y="2580"/>
                    <a:pt x="85" y="2623"/>
                  </a:cubicBezTo>
                  <a:cubicBezTo>
                    <a:pt x="109" y="2639"/>
                    <a:pt x="136" y="2646"/>
                    <a:pt x="162" y="2646"/>
                  </a:cubicBezTo>
                  <a:cubicBezTo>
                    <a:pt x="209" y="2646"/>
                    <a:pt x="256" y="2623"/>
                    <a:pt x="281" y="2579"/>
                  </a:cubicBezTo>
                  <a:cubicBezTo>
                    <a:pt x="919" y="1602"/>
                    <a:pt x="1806" y="802"/>
                    <a:pt x="2847" y="269"/>
                  </a:cubicBezTo>
                  <a:cubicBezTo>
                    <a:pt x="2916" y="233"/>
                    <a:pt x="2944" y="147"/>
                    <a:pt x="2908" y="77"/>
                  </a:cubicBezTo>
                  <a:cubicBezTo>
                    <a:pt x="2883" y="29"/>
                    <a:pt x="2833" y="1"/>
                    <a:pt x="2781"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41"/>
            <p:cNvSpPr/>
            <p:nvPr/>
          </p:nvSpPr>
          <p:spPr>
            <a:xfrm>
              <a:off x="1936250" y="2810300"/>
              <a:ext cx="95250" cy="102875"/>
            </a:xfrm>
            <a:custGeom>
              <a:avLst/>
              <a:gdLst/>
              <a:ahLst/>
              <a:cxnLst/>
              <a:rect l="l" t="t" r="r" b="b"/>
              <a:pathLst>
                <a:path w="3810" h="4115" extrusionOk="0">
                  <a:moveTo>
                    <a:pt x="3166" y="1"/>
                  </a:moveTo>
                  <a:cubicBezTo>
                    <a:pt x="3109" y="1"/>
                    <a:pt x="3048" y="7"/>
                    <a:pt x="2981" y="19"/>
                  </a:cubicBezTo>
                  <a:cubicBezTo>
                    <a:pt x="2345" y="133"/>
                    <a:pt x="1699" y="406"/>
                    <a:pt x="1094" y="623"/>
                  </a:cubicBezTo>
                  <a:cubicBezTo>
                    <a:pt x="793" y="734"/>
                    <a:pt x="473" y="866"/>
                    <a:pt x="304" y="1138"/>
                  </a:cubicBezTo>
                  <a:cubicBezTo>
                    <a:pt x="48" y="1554"/>
                    <a:pt x="253" y="2090"/>
                    <a:pt x="220" y="2575"/>
                  </a:cubicBezTo>
                  <a:cubicBezTo>
                    <a:pt x="194" y="2984"/>
                    <a:pt x="0" y="3425"/>
                    <a:pt x="210" y="3779"/>
                  </a:cubicBezTo>
                  <a:cubicBezTo>
                    <a:pt x="353" y="4023"/>
                    <a:pt x="627" y="4114"/>
                    <a:pt x="918" y="4114"/>
                  </a:cubicBezTo>
                  <a:cubicBezTo>
                    <a:pt x="1108" y="4114"/>
                    <a:pt x="1307" y="4075"/>
                    <a:pt x="1481" y="4013"/>
                  </a:cubicBezTo>
                  <a:cubicBezTo>
                    <a:pt x="2731" y="3573"/>
                    <a:pt x="3665" y="2350"/>
                    <a:pt x="3767" y="1030"/>
                  </a:cubicBezTo>
                  <a:cubicBezTo>
                    <a:pt x="3810" y="474"/>
                    <a:pt x="3681" y="1"/>
                    <a:pt x="3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41"/>
            <p:cNvSpPr/>
            <p:nvPr/>
          </p:nvSpPr>
          <p:spPr>
            <a:xfrm>
              <a:off x="2022875" y="2809900"/>
              <a:ext cx="132425" cy="172675"/>
            </a:xfrm>
            <a:custGeom>
              <a:avLst/>
              <a:gdLst/>
              <a:ahLst/>
              <a:cxnLst/>
              <a:rect l="l" t="t" r="r" b="b"/>
              <a:pathLst>
                <a:path w="5297" h="6907" extrusionOk="0">
                  <a:moveTo>
                    <a:pt x="1703" y="0"/>
                  </a:moveTo>
                  <a:cubicBezTo>
                    <a:pt x="1304" y="0"/>
                    <a:pt x="912" y="194"/>
                    <a:pt x="563" y="685"/>
                  </a:cubicBezTo>
                  <a:cubicBezTo>
                    <a:pt x="177" y="1227"/>
                    <a:pt x="77" y="1919"/>
                    <a:pt x="44" y="2586"/>
                  </a:cubicBezTo>
                  <a:cubicBezTo>
                    <a:pt x="1" y="3473"/>
                    <a:pt x="58" y="4364"/>
                    <a:pt x="214" y="5237"/>
                  </a:cubicBezTo>
                  <a:cubicBezTo>
                    <a:pt x="288" y="5653"/>
                    <a:pt x="427" y="6117"/>
                    <a:pt x="808" y="6298"/>
                  </a:cubicBezTo>
                  <a:cubicBezTo>
                    <a:pt x="925" y="6353"/>
                    <a:pt x="1048" y="6374"/>
                    <a:pt x="1175" y="6374"/>
                  </a:cubicBezTo>
                  <a:cubicBezTo>
                    <a:pt x="1537" y="6374"/>
                    <a:pt x="1928" y="6206"/>
                    <a:pt x="2291" y="6206"/>
                  </a:cubicBezTo>
                  <a:cubicBezTo>
                    <a:pt x="2413" y="6206"/>
                    <a:pt x="2533" y="6225"/>
                    <a:pt x="2647" y="6276"/>
                  </a:cubicBezTo>
                  <a:cubicBezTo>
                    <a:pt x="2847" y="6365"/>
                    <a:pt x="2996" y="6540"/>
                    <a:pt x="3173" y="6670"/>
                  </a:cubicBezTo>
                  <a:cubicBezTo>
                    <a:pt x="3368" y="6816"/>
                    <a:pt x="3610" y="6906"/>
                    <a:pt x="3853" y="6906"/>
                  </a:cubicBezTo>
                  <a:cubicBezTo>
                    <a:pt x="3919" y="6906"/>
                    <a:pt x="3985" y="6900"/>
                    <a:pt x="4050" y="6885"/>
                  </a:cubicBezTo>
                  <a:cubicBezTo>
                    <a:pt x="4352" y="6819"/>
                    <a:pt x="4622" y="6573"/>
                    <a:pt x="4672" y="6268"/>
                  </a:cubicBezTo>
                  <a:cubicBezTo>
                    <a:pt x="4728" y="5932"/>
                    <a:pt x="4530" y="5601"/>
                    <a:pt x="4557" y="5262"/>
                  </a:cubicBezTo>
                  <a:cubicBezTo>
                    <a:pt x="4586" y="4900"/>
                    <a:pt x="4860" y="4612"/>
                    <a:pt x="4990" y="4273"/>
                  </a:cubicBezTo>
                  <a:cubicBezTo>
                    <a:pt x="5297" y="3476"/>
                    <a:pt x="4771" y="2622"/>
                    <a:pt x="4268" y="1932"/>
                  </a:cubicBezTo>
                  <a:cubicBezTo>
                    <a:pt x="3710" y="1163"/>
                    <a:pt x="2684" y="0"/>
                    <a:pt x="1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41"/>
            <p:cNvSpPr/>
            <p:nvPr/>
          </p:nvSpPr>
          <p:spPr>
            <a:xfrm>
              <a:off x="2036925" y="2806375"/>
              <a:ext cx="26050" cy="91675"/>
            </a:xfrm>
            <a:custGeom>
              <a:avLst/>
              <a:gdLst/>
              <a:ahLst/>
              <a:cxnLst/>
              <a:rect l="l" t="t" r="r" b="b"/>
              <a:pathLst>
                <a:path w="1042" h="3667" extrusionOk="0">
                  <a:moveTo>
                    <a:pt x="710" y="1"/>
                  </a:moveTo>
                  <a:cubicBezTo>
                    <a:pt x="661" y="1"/>
                    <a:pt x="612" y="27"/>
                    <a:pt x="586" y="75"/>
                  </a:cubicBezTo>
                  <a:cubicBezTo>
                    <a:pt x="1" y="1163"/>
                    <a:pt x="70" y="2582"/>
                    <a:pt x="762" y="3604"/>
                  </a:cubicBezTo>
                  <a:cubicBezTo>
                    <a:pt x="772" y="3621"/>
                    <a:pt x="786" y="3633"/>
                    <a:pt x="800" y="3644"/>
                  </a:cubicBezTo>
                  <a:cubicBezTo>
                    <a:pt x="824" y="3659"/>
                    <a:pt x="851" y="3667"/>
                    <a:pt x="878" y="3667"/>
                  </a:cubicBezTo>
                  <a:cubicBezTo>
                    <a:pt x="906" y="3667"/>
                    <a:pt x="934" y="3658"/>
                    <a:pt x="958" y="3640"/>
                  </a:cubicBezTo>
                  <a:cubicBezTo>
                    <a:pt x="1023" y="3597"/>
                    <a:pt x="1041" y="3508"/>
                    <a:pt x="997" y="3443"/>
                  </a:cubicBezTo>
                  <a:cubicBezTo>
                    <a:pt x="362" y="2506"/>
                    <a:pt x="297" y="1206"/>
                    <a:pt x="835" y="210"/>
                  </a:cubicBezTo>
                  <a:cubicBezTo>
                    <a:pt x="872" y="141"/>
                    <a:pt x="851" y="47"/>
                    <a:pt x="778" y="18"/>
                  </a:cubicBezTo>
                  <a:cubicBezTo>
                    <a:pt x="756" y="6"/>
                    <a:pt x="733" y="1"/>
                    <a:pt x="710"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41"/>
            <p:cNvSpPr/>
            <p:nvPr/>
          </p:nvSpPr>
          <p:spPr>
            <a:xfrm>
              <a:off x="2057925" y="2814700"/>
              <a:ext cx="33950" cy="66550"/>
            </a:xfrm>
            <a:custGeom>
              <a:avLst/>
              <a:gdLst/>
              <a:ahLst/>
              <a:cxnLst/>
              <a:rect l="l" t="t" r="r" b="b"/>
              <a:pathLst>
                <a:path w="1358" h="2662" extrusionOk="0">
                  <a:moveTo>
                    <a:pt x="162" y="0"/>
                  </a:moveTo>
                  <a:cubicBezTo>
                    <a:pt x="137" y="0"/>
                    <a:pt x="112" y="7"/>
                    <a:pt x="89" y="20"/>
                  </a:cubicBezTo>
                  <a:cubicBezTo>
                    <a:pt x="22" y="60"/>
                    <a:pt x="1" y="149"/>
                    <a:pt x="41" y="215"/>
                  </a:cubicBezTo>
                  <a:cubicBezTo>
                    <a:pt x="482" y="948"/>
                    <a:pt x="826" y="1736"/>
                    <a:pt x="1063" y="2560"/>
                  </a:cubicBezTo>
                  <a:cubicBezTo>
                    <a:pt x="1074" y="2594"/>
                    <a:pt x="1096" y="2622"/>
                    <a:pt x="1121" y="2639"/>
                  </a:cubicBezTo>
                  <a:cubicBezTo>
                    <a:pt x="1146" y="2654"/>
                    <a:pt x="1174" y="2662"/>
                    <a:pt x="1203" y="2662"/>
                  </a:cubicBezTo>
                  <a:cubicBezTo>
                    <a:pt x="1215" y="2662"/>
                    <a:pt x="1228" y="2660"/>
                    <a:pt x="1240" y="2657"/>
                  </a:cubicBezTo>
                  <a:cubicBezTo>
                    <a:pt x="1315" y="2636"/>
                    <a:pt x="1358" y="2557"/>
                    <a:pt x="1336" y="2481"/>
                  </a:cubicBezTo>
                  <a:cubicBezTo>
                    <a:pt x="1093" y="1633"/>
                    <a:pt x="740" y="820"/>
                    <a:pt x="284" y="68"/>
                  </a:cubicBezTo>
                  <a:cubicBezTo>
                    <a:pt x="258" y="24"/>
                    <a:pt x="210" y="0"/>
                    <a:pt x="162"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41"/>
            <p:cNvSpPr/>
            <p:nvPr/>
          </p:nvSpPr>
          <p:spPr>
            <a:xfrm>
              <a:off x="2031950" y="2806325"/>
              <a:ext cx="97350" cy="126875"/>
            </a:xfrm>
            <a:custGeom>
              <a:avLst/>
              <a:gdLst/>
              <a:ahLst/>
              <a:cxnLst/>
              <a:rect l="l" t="t" r="r" b="b"/>
              <a:pathLst>
                <a:path w="3894" h="5075" extrusionOk="0">
                  <a:moveTo>
                    <a:pt x="1252" y="0"/>
                  </a:moveTo>
                  <a:cubicBezTo>
                    <a:pt x="959" y="0"/>
                    <a:pt x="671" y="142"/>
                    <a:pt x="415" y="503"/>
                  </a:cubicBezTo>
                  <a:cubicBezTo>
                    <a:pt x="131" y="901"/>
                    <a:pt x="58" y="1412"/>
                    <a:pt x="32" y="1899"/>
                  </a:cubicBezTo>
                  <a:cubicBezTo>
                    <a:pt x="1" y="2551"/>
                    <a:pt x="44" y="3205"/>
                    <a:pt x="158" y="3848"/>
                  </a:cubicBezTo>
                  <a:cubicBezTo>
                    <a:pt x="211" y="4153"/>
                    <a:pt x="313" y="4494"/>
                    <a:pt x="594" y="4628"/>
                  </a:cubicBezTo>
                  <a:cubicBezTo>
                    <a:pt x="680" y="4669"/>
                    <a:pt x="771" y="4684"/>
                    <a:pt x="864" y="4684"/>
                  </a:cubicBezTo>
                  <a:cubicBezTo>
                    <a:pt x="1130" y="4684"/>
                    <a:pt x="1417" y="4561"/>
                    <a:pt x="1684" y="4561"/>
                  </a:cubicBezTo>
                  <a:cubicBezTo>
                    <a:pt x="1774" y="4561"/>
                    <a:pt x="1862" y="4575"/>
                    <a:pt x="1945" y="4612"/>
                  </a:cubicBezTo>
                  <a:cubicBezTo>
                    <a:pt x="2093" y="4678"/>
                    <a:pt x="2202" y="4805"/>
                    <a:pt x="2331" y="4902"/>
                  </a:cubicBezTo>
                  <a:cubicBezTo>
                    <a:pt x="2474" y="5008"/>
                    <a:pt x="2652" y="5075"/>
                    <a:pt x="2830" y="5075"/>
                  </a:cubicBezTo>
                  <a:cubicBezTo>
                    <a:pt x="2879" y="5075"/>
                    <a:pt x="2928" y="5070"/>
                    <a:pt x="2976" y="5059"/>
                  </a:cubicBezTo>
                  <a:cubicBezTo>
                    <a:pt x="3198" y="5010"/>
                    <a:pt x="3397" y="4830"/>
                    <a:pt x="3433" y="4606"/>
                  </a:cubicBezTo>
                  <a:cubicBezTo>
                    <a:pt x="3472" y="4361"/>
                    <a:pt x="3329" y="4118"/>
                    <a:pt x="3349" y="3868"/>
                  </a:cubicBezTo>
                  <a:cubicBezTo>
                    <a:pt x="3370" y="3603"/>
                    <a:pt x="3571" y="3389"/>
                    <a:pt x="3668" y="3143"/>
                  </a:cubicBezTo>
                  <a:cubicBezTo>
                    <a:pt x="3893" y="2557"/>
                    <a:pt x="3506" y="1929"/>
                    <a:pt x="3138" y="1423"/>
                  </a:cubicBezTo>
                  <a:cubicBezTo>
                    <a:pt x="2726" y="856"/>
                    <a:pt x="1972" y="0"/>
                    <a:pt x="1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41"/>
            <p:cNvSpPr/>
            <p:nvPr/>
          </p:nvSpPr>
          <p:spPr>
            <a:xfrm>
              <a:off x="1983925" y="2676350"/>
              <a:ext cx="167200" cy="128400"/>
            </a:xfrm>
            <a:custGeom>
              <a:avLst/>
              <a:gdLst/>
              <a:ahLst/>
              <a:cxnLst/>
              <a:rect l="l" t="t" r="r" b="b"/>
              <a:pathLst>
                <a:path w="6688" h="5136" extrusionOk="0">
                  <a:moveTo>
                    <a:pt x="1086" y="1"/>
                  </a:moveTo>
                  <a:cubicBezTo>
                    <a:pt x="812" y="82"/>
                    <a:pt x="514" y="117"/>
                    <a:pt x="311" y="312"/>
                  </a:cubicBezTo>
                  <a:cubicBezTo>
                    <a:pt x="1" y="610"/>
                    <a:pt x="65" y="1116"/>
                    <a:pt x="187" y="1528"/>
                  </a:cubicBezTo>
                  <a:cubicBezTo>
                    <a:pt x="490" y="2560"/>
                    <a:pt x="1259" y="4575"/>
                    <a:pt x="2340" y="5054"/>
                  </a:cubicBezTo>
                  <a:cubicBezTo>
                    <a:pt x="2466" y="5110"/>
                    <a:pt x="2596" y="5135"/>
                    <a:pt x="2729" y="5135"/>
                  </a:cubicBezTo>
                  <a:cubicBezTo>
                    <a:pt x="3807" y="5135"/>
                    <a:pt x="5064" y="3468"/>
                    <a:pt x="5667" y="2841"/>
                  </a:cubicBezTo>
                  <a:cubicBezTo>
                    <a:pt x="5993" y="2499"/>
                    <a:pt x="6316" y="2136"/>
                    <a:pt x="6501" y="1696"/>
                  </a:cubicBezTo>
                  <a:cubicBezTo>
                    <a:pt x="6608" y="1441"/>
                    <a:pt x="6661" y="1170"/>
                    <a:pt x="6687" y="892"/>
                  </a:cubicBezTo>
                  <a:lnTo>
                    <a:pt x="6687" y="892"/>
                  </a:lnTo>
                  <a:cubicBezTo>
                    <a:pt x="5902" y="1808"/>
                    <a:pt x="4861" y="2509"/>
                    <a:pt x="3710" y="2871"/>
                  </a:cubicBezTo>
                  <a:cubicBezTo>
                    <a:pt x="3596" y="2908"/>
                    <a:pt x="3476" y="2941"/>
                    <a:pt x="3357" y="2941"/>
                  </a:cubicBezTo>
                  <a:cubicBezTo>
                    <a:pt x="3322" y="2941"/>
                    <a:pt x="3287" y="2938"/>
                    <a:pt x="3252" y="2931"/>
                  </a:cubicBezTo>
                  <a:cubicBezTo>
                    <a:pt x="3097" y="2900"/>
                    <a:pt x="2963" y="2797"/>
                    <a:pt x="2843" y="2692"/>
                  </a:cubicBezTo>
                  <a:cubicBezTo>
                    <a:pt x="2022" y="1983"/>
                    <a:pt x="1416" y="1035"/>
                    <a:pt x="1086"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41"/>
            <p:cNvSpPr/>
            <p:nvPr/>
          </p:nvSpPr>
          <p:spPr>
            <a:xfrm>
              <a:off x="1908375" y="2804450"/>
              <a:ext cx="131850" cy="116225"/>
            </a:xfrm>
            <a:custGeom>
              <a:avLst/>
              <a:gdLst/>
              <a:ahLst/>
              <a:cxnLst/>
              <a:rect l="l" t="t" r="r" b="b"/>
              <a:pathLst>
                <a:path w="5274" h="4649" extrusionOk="0">
                  <a:moveTo>
                    <a:pt x="4329" y="1"/>
                  </a:moveTo>
                  <a:cubicBezTo>
                    <a:pt x="4246" y="1"/>
                    <a:pt x="4157" y="9"/>
                    <a:pt x="4061" y="26"/>
                  </a:cubicBezTo>
                  <a:cubicBezTo>
                    <a:pt x="3133" y="191"/>
                    <a:pt x="2186" y="591"/>
                    <a:pt x="1303" y="912"/>
                  </a:cubicBezTo>
                  <a:cubicBezTo>
                    <a:pt x="862" y="1071"/>
                    <a:pt x="393" y="1264"/>
                    <a:pt x="148" y="1664"/>
                  </a:cubicBezTo>
                  <a:cubicBezTo>
                    <a:pt x="72" y="1788"/>
                    <a:pt x="29" y="1918"/>
                    <a:pt x="0" y="2053"/>
                  </a:cubicBezTo>
                  <a:cubicBezTo>
                    <a:pt x="595" y="1767"/>
                    <a:pt x="1206" y="1517"/>
                    <a:pt x="1832" y="1312"/>
                  </a:cubicBezTo>
                  <a:cubicBezTo>
                    <a:pt x="2102" y="1224"/>
                    <a:pt x="2391" y="1143"/>
                    <a:pt x="2673" y="1143"/>
                  </a:cubicBezTo>
                  <a:cubicBezTo>
                    <a:pt x="2819" y="1143"/>
                    <a:pt x="2962" y="1165"/>
                    <a:pt x="3100" y="1219"/>
                  </a:cubicBezTo>
                  <a:cubicBezTo>
                    <a:pt x="3446" y="1352"/>
                    <a:pt x="3692" y="1673"/>
                    <a:pt x="3817" y="2023"/>
                  </a:cubicBezTo>
                  <a:cubicBezTo>
                    <a:pt x="3940" y="2371"/>
                    <a:pt x="3950" y="2749"/>
                    <a:pt x="3940" y="3120"/>
                  </a:cubicBezTo>
                  <a:cubicBezTo>
                    <a:pt x="3925" y="3635"/>
                    <a:pt x="3857" y="4145"/>
                    <a:pt x="3753" y="4648"/>
                  </a:cubicBezTo>
                  <a:cubicBezTo>
                    <a:pt x="4577" y="3804"/>
                    <a:pt x="5121" y="2683"/>
                    <a:pt x="5210" y="1507"/>
                  </a:cubicBezTo>
                  <a:cubicBezTo>
                    <a:pt x="5273" y="691"/>
                    <a:pt x="5084" y="1"/>
                    <a:pt x="4329"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41"/>
            <p:cNvSpPr/>
            <p:nvPr/>
          </p:nvSpPr>
          <p:spPr>
            <a:xfrm>
              <a:off x="2023000" y="2809875"/>
              <a:ext cx="128675" cy="130850"/>
            </a:xfrm>
            <a:custGeom>
              <a:avLst/>
              <a:gdLst/>
              <a:ahLst/>
              <a:cxnLst/>
              <a:rect l="l" t="t" r="r" b="b"/>
              <a:pathLst>
                <a:path w="5147" h="5234" extrusionOk="0">
                  <a:moveTo>
                    <a:pt x="1701" y="0"/>
                  </a:moveTo>
                  <a:cubicBezTo>
                    <a:pt x="1302" y="0"/>
                    <a:pt x="910" y="193"/>
                    <a:pt x="561" y="683"/>
                  </a:cubicBezTo>
                  <a:cubicBezTo>
                    <a:pt x="175" y="1227"/>
                    <a:pt x="75" y="1919"/>
                    <a:pt x="43" y="2585"/>
                  </a:cubicBezTo>
                  <a:cubicBezTo>
                    <a:pt x="0" y="3470"/>
                    <a:pt x="58" y="4362"/>
                    <a:pt x="214" y="5234"/>
                  </a:cubicBezTo>
                  <a:cubicBezTo>
                    <a:pt x="307" y="4738"/>
                    <a:pt x="462" y="4255"/>
                    <a:pt x="675" y="3798"/>
                  </a:cubicBezTo>
                  <a:cubicBezTo>
                    <a:pt x="995" y="3111"/>
                    <a:pt x="1551" y="2425"/>
                    <a:pt x="2309" y="2380"/>
                  </a:cubicBezTo>
                  <a:cubicBezTo>
                    <a:pt x="2335" y="2379"/>
                    <a:pt x="2360" y="2378"/>
                    <a:pt x="2385" y="2378"/>
                  </a:cubicBezTo>
                  <a:cubicBezTo>
                    <a:pt x="2911" y="2378"/>
                    <a:pt x="3393" y="2686"/>
                    <a:pt x="3827" y="2995"/>
                  </a:cubicBezTo>
                  <a:cubicBezTo>
                    <a:pt x="4250" y="3298"/>
                    <a:pt x="4663" y="3614"/>
                    <a:pt x="5068" y="3941"/>
                  </a:cubicBezTo>
                  <a:cubicBezTo>
                    <a:pt x="5147" y="3245"/>
                    <a:pt x="4698" y="2528"/>
                    <a:pt x="4267" y="1933"/>
                  </a:cubicBezTo>
                  <a:cubicBezTo>
                    <a:pt x="3709" y="1164"/>
                    <a:pt x="2682" y="0"/>
                    <a:pt x="1701"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41"/>
            <p:cNvSpPr/>
            <p:nvPr/>
          </p:nvSpPr>
          <p:spPr>
            <a:xfrm>
              <a:off x="2055925" y="2747975"/>
              <a:ext cx="107775" cy="118050"/>
            </a:xfrm>
            <a:custGeom>
              <a:avLst/>
              <a:gdLst/>
              <a:ahLst/>
              <a:cxnLst/>
              <a:rect l="l" t="t" r="r" b="b"/>
              <a:pathLst>
                <a:path w="4311" h="4722" extrusionOk="0">
                  <a:moveTo>
                    <a:pt x="3869" y="0"/>
                  </a:moveTo>
                  <a:cubicBezTo>
                    <a:pt x="3229" y="0"/>
                    <a:pt x="2577" y="225"/>
                    <a:pt x="2037" y="582"/>
                  </a:cubicBezTo>
                  <a:cubicBezTo>
                    <a:pt x="1428" y="984"/>
                    <a:pt x="0" y="2116"/>
                    <a:pt x="138" y="2890"/>
                  </a:cubicBezTo>
                  <a:cubicBezTo>
                    <a:pt x="294" y="3764"/>
                    <a:pt x="1686" y="4244"/>
                    <a:pt x="2401" y="4425"/>
                  </a:cubicBezTo>
                  <a:cubicBezTo>
                    <a:pt x="3000" y="4575"/>
                    <a:pt x="3614" y="4670"/>
                    <a:pt x="4230" y="4722"/>
                  </a:cubicBezTo>
                  <a:cubicBezTo>
                    <a:pt x="3887" y="4382"/>
                    <a:pt x="3573" y="4016"/>
                    <a:pt x="3294" y="3624"/>
                  </a:cubicBezTo>
                  <a:cubicBezTo>
                    <a:pt x="2924" y="3102"/>
                    <a:pt x="2602" y="2469"/>
                    <a:pt x="2745" y="1845"/>
                  </a:cubicBezTo>
                  <a:cubicBezTo>
                    <a:pt x="2868" y="1309"/>
                    <a:pt x="3304" y="914"/>
                    <a:pt x="3717" y="551"/>
                  </a:cubicBezTo>
                  <a:cubicBezTo>
                    <a:pt x="3915" y="379"/>
                    <a:pt x="4111" y="207"/>
                    <a:pt x="4310" y="38"/>
                  </a:cubicBezTo>
                  <a:cubicBezTo>
                    <a:pt x="4165" y="12"/>
                    <a:pt x="4017" y="0"/>
                    <a:pt x="3869"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41"/>
            <p:cNvSpPr/>
            <p:nvPr/>
          </p:nvSpPr>
          <p:spPr>
            <a:xfrm>
              <a:off x="1920400" y="2687700"/>
              <a:ext cx="129525" cy="131875"/>
            </a:xfrm>
            <a:custGeom>
              <a:avLst/>
              <a:gdLst/>
              <a:ahLst/>
              <a:cxnLst/>
              <a:rect l="l" t="t" r="r" b="b"/>
              <a:pathLst>
                <a:path w="5181" h="5275" extrusionOk="0">
                  <a:moveTo>
                    <a:pt x="588" y="1"/>
                  </a:moveTo>
                  <a:lnTo>
                    <a:pt x="588" y="1"/>
                  </a:lnTo>
                  <a:cubicBezTo>
                    <a:pt x="703" y="146"/>
                    <a:pt x="818" y="289"/>
                    <a:pt x="932" y="435"/>
                  </a:cubicBezTo>
                  <a:cubicBezTo>
                    <a:pt x="1354" y="967"/>
                    <a:pt x="1784" y="1511"/>
                    <a:pt x="1997" y="2156"/>
                  </a:cubicBezTo>
                  <a:cubicBezTo>
                    <a:pt x="2209" y="2801"/>
                    <a:pt x="2165" y="3574"/>
                    <a:pt x="1711" y="4077"/>
                  </a:cubicBezTo>
                  <a:cubicBezTo>
                    <a:pt x="1438" y="4379"/>
                    <a:pt x="1053" y="4551"/>
                    <a:pt x="680" y="4715"/>
                  </a:cubicBezTo>
                  <a:cubicBezTo>
                    <a:pt x="454" y="4815"/>
                    <a:pt x="227" y="4914"/>
                    <a:pt x="1" y="5014"/>
                  </a:cubicBezTo>
                  <a:cubicBezTo>
                    <a:pt x="603" y="5059"/>
                    <a:pt x="1206" y="5103"/>
                    <a:pt x="1808" y="5148"/>
                  </a:cubicBezTo>
                  <a:cubicBezTo>
                    <a:pt x="2298" y="5183"/>
                    <a:pt x="2786" y="5222"/>
                    <a:pt x="3274" y="5258"/>
                  </a:cubicBezTo>
                  <a:cubicBezTo>
                    <a:pt x="3396" y="5267"/>
                    <a:pt x="3521" y="5275"/>
                    <a:pt x="3645" y="5275"/>
                  </a:cubicBezTo>
                  <a:cubicBezTo>
                    <a:pt x="3925" y="5275"/>
                    <a:pt x="4200" y="5235"/>
                    <a:pt x="4422" y="5076"/>
                  </a:cubicBezTo>
                  <a:cubicBezTo>
                    <a:pt x="5181" y="4531"/>
                    <a:pt x="3975" y="2926"/>
                    <a:pt x="3637" y="2416"/>
                  </a:cubicBezTo>
                  <a:cubicBezTo>
                    <a:pt x="2985" y="1428"/>
                    <a:pt x="2106" y="564"/>
                    <a:pt x="988" y="128"/>
                  </a:cubicBezTo>
                  <a:cubicBezTo>
                    <a:pt x="859" y="78"/>
                    <a:pt x="725" y="35"/>
                    <a:pt x="588"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41"/>
            <p:cNvSpPr/>
            <p:nvPr/>
          </p:nvSpPr>
          <p:spPr>
            <a:xfrm>
              <a:off x="1999675" y="2765500"/>
              <a:ext cx="81825" cy="71900"/>
            </a:xfrm>
            <a:custGeom>
              <a:avLst/>
              <a:gdLst/>
              <a:ahLst/>
              <a:cxnLst/>
              <a:rect l="l" t="t" r="r" b="b"/>
              <a:pathLst>
                <a:path w="3273" h="2876" extrusionOk="0">
                  <a:moveTo>
                    <a:pt x="1637" y="1"/>
                  </a:moveTo>
                  <a:cubicBezTo>
                    <a:pt x="1170" y="1"/>
                    <a:pt x="713" y="227"/>
                    <a:pt x="437" y="645"/>
                  </a:cubicBezTo>
                  <a:cubicBezTo>
                    <a:pt x="0" y="1309"/>
                    <a:pt x="181" y="2200"/>
                    <a:pt x="843" y="2638"/>
                  </a:cubicBezTo>
                  <a:cubicBezTo>
                    <a:pt x="1088" y="2799"/>
                    <a:pt x="1363" y="2876"/>
                    <a:pt x="1636" y="2876"/>
                  </a:cubicBezTo>
                  <a:cubicBezTo>
                    <a:pt x="2102" y="2876"/>
                    <a:pt x="2559" y="2650"/>
                    <a:pt x="2835" y="2232"/>
                  </a:cubicBezTo>
                  <a:cubicBezTo>
                    <a:pt x="3272" y="1568"/>
                    <a:pt x="3090" y="678"/>
                    <a:pt x="2430" y="240"/>
                  </a:cubicBezTo>
                  <a:cubicBezTo>
                    <a:pt x="2185" y="78"/>
                    <a:pt x="1909" y="1"/>
                    <a:pt x="1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41"/>
            <p:cNvSpPr/>
            <p:nvPr/>
          </p:nvSpPr>
          <p:spPr>
            <a:xfrm>
              <a:off x="2017975" y="2781650"/>
              <a:ext cx="45200" cy="39675"/>
            </a:xfrm>
            <a:custGeom>
              <a:avLst/>
              <a:gdLst/>
              <a:ahLst/>
              <a:cxnLst/>
              <a:rect l="l" t="t" r="r" b="b"/>
              <a:pathLst>
                <a:path w="1808" h="1587" extrusionOk="0">
                  <a:moveTo>
                    <a:pt x="904" y="0"/>
                  </a:moveTo>
                  <a:cubicBezTo>
                    <a:pt x="646" y="0"/>
                    <a:pt x="393" y="125"/>
                    <a:pt x="240" y="356"/>
                  </a:cubicBezTo>
                  <a:cubicBezTo>
                    <a:pt x="1" y="722"/>
                    <a:pt x="101" y="1215"/>
                    <a:pt x="466" y="1457"/>
                  </a:cubicBezTo>
                  <a:cubicBezTo>
                    <a:pt x="601" y="1545"/>
                    <a:pt x="752" y="1587"/>
                    <a:pt x="902" y="1587"/>
                  </a:cubicBezTo>
                  <a:cubicBezTo>
                    <a:pt x="1160" y="1587"/>
                    <a:pt x="1413" y="1462"/>
                    <a:pt x="1566" y="1230"/>
                  </a:cubicBezTo>
                  <a:cubicBezTo>
                    <a:pt x="1808" y="865"/>
                    <a:pt x="1708" y="372"/>
                    <a:pt x="1341" y="131"/>
                  </a:cubicBezTo>
                  <a:cubicBezTo>
                    <a:pt x="1206" y="43"/>
                    <a:pt x="1054" y="0"/>
                    <a:pt x="9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41"/>
            <p:cNvSpPr/>
            <p:nvPr/>
          </p:nvSpPr>
          <p:spPr>
            <a:xfrm>
              <a:off x="4532800" y="2381150"/>
              <a:ext cx="333225" cy="834400"/>
            </a:xfrm>
            <a:custGeom>
              <a:avLst/>
              <a:gdLst/>
              <a:ahLst/>
              <a:cxnLst/>
              <a:rect l="l" t="t" r="r" b="b"/>
              <a:pathLst>
                <a:path w="13329" h="33376" extrusionOk="0">
                  <a:moveTo>
                    <a:pt x="1547" y="0"/>
                  </a:moveTo>
                  <a:lnTo>
                    <a:pt x="1547" y="0"/>
                  </a:lnTo>
                  <a:cubicBezTo>
                    <a:pt x="299" y="2372"/>
                    <a:pt x="1" y="5140"/>
                    <a:pt x="114" y="7818"/>
                  </a:cubicBezTo>
                  <a:cubicBezTo>
                    <a:pt x="375" y="14020"/>
                    <a:pt x="2774" y="20114"/>
                    <a:pt x="6814" y="24829"/>
                  </a:cubicBezTo>
                  <a:cubicBezTo>
                    <a:pt x="7985" y="26198"/>
                    <a:pt x="9321" y="27485"/>
                    <a:pt x="10280" y="29022"/>
                  </a:cubicBezTo>
                  <a:cubicBezTo>
                    <a:pt x="11130" y="30377"/>
                    <a:pt x="11209" y="32492"/>
                    <a:pt x="12451" y="33376"/>
                  </a:cubicBezTo>
                  <a:cubicBezTo>
                    <a:pt x="13328" y="32999"/>
                    <a:pt x="13138" y="31705"/>
                    <a:pt x="12736" y="30839"/>
                  </a:cubicBezTo>
                  <a:cubicBezTo>
                    <a:pt x="10119" y="25204"/>
                    <a:pt x="4897" y="21003"/>
                    <a:pt x="2741" y="15174"/>
                  </a:cubicBezTo>
                  <a:cubicBezTo>
                    <a:pt x="2004" y="13177"/>
                    <a:pt x="1656" y="11053"/>
                    <a:pt x="1463" y="8932"/>
                  </a:cubicBezTo>
                  <a:cubicBezTo>
                    <a:pt x="1192" y="5962"/>
                    <a:pt x="1220" y="2965"/>
                    <a:pt x="1547" y="0"/>
                  </a:cubicBezTo>
                  <a:close/>
                </a:path>
              </a:pathLst>
            </a:custGeom>
            <a:solidFill>
              <a:srgbClr val="B28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41"/>
            <p:cNvSpPr/>
            <p:nvPr/>
          </p:nvSpPr>
          <p:spPr>
            <a:xfrm>
              <a:off x="4527275" y="2386575"/>
              <a:ext cx="327000" cy="828975"/>
            </a:xfrm>
            <a:custGeom>
              <a:avLst/>
              <a:gdLst/>
              <a:ahLst/>
              <a:cxnLst/>
              <a:rect l="l" t="t" r="r" b="b"/>
              <a:pathLst>
                <a:path w="13080" h="33159" extrusionOk="0">
                  <a:moveTo>
                    <a:pt x="1656" y="1"/>
                  </a:moveTo>
                  <a:lnTo>
                    <a:pt x="1656" y="1"/>
                  </a:lnTo>
                  <a:cubicBezTo>
                    <a:pt x="501" y="2323"/>
                    <a:pt x="223" y="5003"/>
                    <a:pt x="333" y="7601"/>
                  </a:cubicBezTo>
                  <a:cubicBezTo>
                    <a:pt x="594" y="13803"/>
                    <a:pt x="2994" y="19897"/>
                    <a:pt x="7034" y="24612"/>
                  </a:cubicBezTo>
                  <a:cubicBezTo>
                    <a:pt x="8205" y="25981"/>
                    <a:pt x="9539" y="27268"/>
                    <a:pt x="10502" y="28805"/>
                  </a:cubicBezTo>
                  <a:cubicBezTo>
                    <a:pt x="11349" y="30160"/>
                    <a:pt x="11430" y="32275"/>
                    <a:pt x="12674" y="33159"/>
                  </a:cubicBezTo>
                  <a:cubicBezTo>
                    <a:pt x="12850" y="33083"/>
                    <a:pt x="12983" y="32965"/>
                    <a:pt x="13079" y="32826"/>
                  </a:cubicBezTo>
                  <a:cubicBezTo>
                    <a:pt x="12467" y="30850"/>
                    <a:pt x="11421" y="28978"/>
                    <a:pt x="10239" y="27265"/>
                  </a:cubicBezTo>
                  <a:cubicBezTo>
                    <a:pt x="8342" y="24521"/>
                    <a:pt x="6071" y="22037"/>
                    <a:pt x="4354" y="19178"/>
                  </a:cubicBezTo>
                  <a:cubicBezTo>
                    <a:pt x="938" y="13493"/>
                    <a:pt x="1" y="6410"/>
                    <a:pt x="1656"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41"/>
            <p:cNvSpPr/>
            <p:nvPr/>
          </p:nvSpPr>
          <p:spPr>
            <a:xfrm>
              <a:off x="3931925" y="2115950"/>
              <a:ext cx="1371125" cy="2130950"/>
            </a:xfrm>
            <a:custGeom>
              <a:avLst/>
              <a:gdLst/>
              <a:ahLst/>
              <a:cxnLst/>
              <a:rect l="l" t="t" r="r" b="b"/>
              <a:pathLst>
                <a:path w="54845" h="85238" extrusionOk="0">
                  <a:moveTo>
                    <a:pt x="54320" y="1"/>
                  </a:moveTo>
                  <a:lnTo>
                    <a:pt x="54320" y="1"/>
                  </a:lnTo>
                  <a:cubicBezTo>
                    <a:pt x="52944" y="872"/>
                    <a:pt x="52645" y="2717"/>
                    <a:pt x="52478" y="4336"/>
                  </a:cubicBezTo>
                  <a:cubicBezTo>
                    <a:pt x="51825" y="10704"/>
                    <a:pt x="51204" y="17121"/>
                    <a:pt x="49441" y="23276"/>
                  </a:cubicBezTo>
                  <a:cubicBezTo>
                    <a:pt x="47678" y="29432"/>
                    <a:pt x="44681" y="35383"/>
                    <a:pt x="39935" y="39681"/>
                  </a:cubicBezTo>
                  <a:cubicBezTo>
                    <a:pt x="34177" y="44891"/>
                    <a:pt x="26372" y="47262"/>
                    <a:pt x="20242" y="52023"/>
                  </a:cubicBezTo>
                  <a:cubicBezTo>
                    <a:pt x="17334" y="54280"/>
                    <a:pt x="14850" y="57043"/>
                    <a:pt x="12596" y="59953"/>
                  </a:cubicBezTo>
                  <a:cubicBezTo>
                    <a:pt x="9063" y="64512"/>
                    <a:pt x="6054" y="69474"/>
                    <a:pt x="3639" y="74709"/>
                  </a:cubicBezTo>
                  <a:cubicBezTo>
                    <a:pt x="2422" y="77347"/>
                    <a:pt x="1019" y="80222"/>
                    <a:pt x="364" y="83064"/>
                  </a:cubicBezTo>
                  <a:cubicBezTo>
                    <a:pt x="1" y="84640"/>
                    <a:pt x="411" y="85238"/>
                    <a:pt x="1096" y="85238"/>
                  </a:cubicBezTo>
                  <a:cubicBezTo>
                    <a:pt x="2014" y="85238"/>
                    <a:pt x="3426" y="84164"/>
                    <a:pt x="4127" y="82938"/>
                  </a:cubicBezTo>
                  <a:cubicBezTo>
                    <a:pt x="4965" y="81470"/>
                    <a:pt x="5224" y="79756"/>
                    <a:pt x="5590" y="78106"/>
                  </a:cubicBezTo>
                  <a:cubicBezTo>
                    <a:pt x="7093" y="71327"/>
                    <a:pt x="11177" y="65508"/>
                    <a:pt x="15710" y="60248"/>
                  </a:cubicBezTo>
                  <a:cubicBezTo>
                    <a:pt x="22187" y="52737"/>
                    <a:pt x="34455" y="46205"/>
                    <a:pt x="37757" y="43464"/>
                  </a:cubicBezTo>
                  <a:cubicBezTo>
                    <a:pt x="41600" y="40270"/>
                    <a:pt x="45450" y="36949"/>
                    <a:pt x="48128" y="32731"/>
                  </a:cubicBezTo>
                  <a:cubicBezTo>
                    <a:pt x="52256" y="26232"/>
                    <a:pt x="53209" y="18279"/>
                    <a:pt x="54061" y="10625"/>
                  </a:cubicBezTo>
                  <a:cubicBezTo>
                    <a:pt x="54453" y="7095"/>
                    <a:pt x="54845" y="3515"/>
                    <a:pt x="54320" y="1"/>
                  </a:cubicBezTo>
                  <a:close/>
                </a:path>
              </a:pathLst>
            </a:custGeom>
            <a:solidFill>
              <a:srgbClr val="B28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41"/>
            <p:cNvSpPr/>
            <p:nvPr/>
          </p:nvSpPr>
          <p:spPr>
            <a:xfrm>
              <a:off x="3966450" y="2116000"/>
              <a:ext cx="1336600" cy="2130150"/>
            </a:xfrm>
            <a:custGeom>
              <a:avLst/>
              <a:gdLst/>
              <a:ahLst/>
              <a:cxnLst/>
              <a:rect l="l" t="t" r="r" b="b"/>
              <a:pathLst>
                <a:path w="53464" h="85206" extrusionOk="0">
                  <a:moveTo>
                    <a:pt x="52939" y="0"/>
                  </a:moveTo>
                  <a:cubicBezTo>
                    <a:pt x="52786" y="99"/>
                    <a:pt x="52645" y="209"/>
                    <a:pt x="52516" y="331"/>
                  </a:cubicBezTo>
                  <a:cubicBezTo>
                    <a:pt x="52360" y="2100"/>
                    <a:pt x="52207" y="3866"/>
                    <a:pt x="52050" y="5634"/>
                  </a:cubicBezTo>
                  <a:cubicBezTo>
                    <a:pt x="51304" y="14146"/>
                    <a:pt x="50639" y="23198"/>
                    <a:pt x="46611" y="30734"/>
                  </a:cubicBezTo>
                  <a:cubicBezTo>
                    <a:pt x="42194" y="38997"/>
                    <a:pt x="34162" y="44703"/>
                    <a:pt x="25894" y="49106"/>
                  </a:cubicBezTo>
                  <a:cubicBezTo>
                    <a:pt x="23139" y="50573"/>
                    <a:pt x="20804" y="52197"/>
                    <a:pt x="18369" y="54151"/>
                  </a:cubicBezTo>
                  <a:cubicBezTo>
                    <a:pt x="12930" y="58521"/>
                    <a:pt x="4440" y="69095"/>
                    <a:pt x="1" y="85206"/>
                  </a:cubicBezTo>
                  <a:cubicBezTo>
                    <a:pt x="905" y="85022"/>
                    <a:pt x="2114" y="84045"/>
                    <a:pt x="2746" y="82940"/>
                  </a:cubicBezTo>
                  <a:cubicBezTo>
                    <a:pt x="3584" y="81472"/>
                    <a:pt x="3843" y="79758"/>
                    <a:pt x="4209" y="78107"/>
                  </a:cubicBezTo>
                  <a:cubicBezTo>
                    <a:pt x="5711" y="71328"/>
                    <a:pt x="9796" y="65509"/>
                    <a:pt x="14329" y="60249"/>
                  </a:cubicBezTo>
                  <a:cubicBezTo>
                    <a:pt x="20806" y="52736"/>
                    <a:pt x="33074" y="46206"/>
                    <a:pt x="36376" y="43464"/>
                  </a:cubicBezTo>
                  <a:cubicBezTo>
                    <a:pt x="40219" y="40273"/>
                    <a:pt x="44069" y="36950"/>
                    <a:pt x="46747" y="32734"/>
                  </a:cubicBezTo>
                  <a:cubicBezTo>
                    <a:pt x="50877" y="26234"/>
                    <a:pt x="51828" y="18280"/>
                    <a:pt x="52680" y="10628"/>
                  </a:cubicBezTo>
                  <a:cubicBezTo>
                    <a:pt x="53072" y="7093"/>
                    <a:pt x="53464" y="3513"/>
                    <a:pt x="52939"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41"/>
            <p:cNvSpPr/>
            <p:nvPr/>
          </p:nvSpPr>
          <p:spPr>
            <a:xfrm>
              <a:off x="5043500" y="1918500"/>
              <a:ext cx="576625" cy="535200"/>
            </a:xfrm>
            <a:custGeom>
              <a:avLst/>
              <a:gdLst/>
              <a:ahLst/>
              <a:cxnLst/>
              <a:rect l="l" t="t" r="r" b="b"/>
              <a:pathLst>
                <a:path w="23065" h="21408" extrusionOk="0">
                  <a:moveTo>
                    <a:pt x="13604" y="1"/>
                  </a:moveTo>
                  <a:cubicBezTo>
                    <a:pt x="13388" y="1"/>
                    <a:pt x="13172" y="23"/>
                    <a:pt x="12961" y="68"/>
                  </a:cubicBezTo>
                  <a:cubicBezTo>
                    <a:pt x="11779" y="318"/>
                    <a:pt x="10793" y="1185"/>
                    <a:pt x="10187" y="2232"/>
                  </a:cubicBezTo>
                  <a:cubicBezTo>
                    <a:pt x="9821" y="2864"/>
                    <a:pt x="9534" y="3611"/>
                    <a:pt x="8891" y="3953"/>
                  </a:cubicBezTo>
                  <a:cubicBezTo>
                    <a:pt x="8801" y="4002"/>
                    <a:pt x="8702" y="4040"/>
                    <a:pt x="8601" y="4075"/>
                  </a:cubicBezTo>
                  <a:cubicBezTo>
                    <a:pt x="8396" y="4147"/>
                    <a:pt x="8184" y="4201"/>
                    <a:pt x="7987" y="4276"/>
                  </a:cubicBezTo>
                  <a:cubicBezTo>
                    <a:pt x="7981" y="4277"/>
                    <a:pt x="7978" y="4278"/>
                    <a:pt x="7972" y="4281"/>
                  </a:cubicBezTo>
                  <a:cubicBezTo>
                    <a:pt x="7924" y="4298"/>
                    <a:pt x="7879" y="4320"/>
                    <a:pt x="7833" y="4341"/>
                  </a:cubicBezTo>
                  <a:lnTo>
                    <a:pt x="7790" y="4363"/>
                  </a:lnTo>
                  <a:cubicBezTo>
                    <a:pt x="7752" y="4383"/>
                    <a:pt x="7716" y="4405"/>
                    <a:pt x="7683" y="4427"/>
                  </a:cubicBezTo>
                  <a:cubicBezTo>
                    <a:pt x="7668" y="4436"/>
                    <a:pt x="7654" y="4446"/>
                    <a:pt x="7640" y="4456"/>
                  </a:cubicBezTo>
                  <a:cubicBezTo>
                    <a:pt x="7592" y="4491"/>
                    <a:pt x="7548" y="4526"/>
                    <a:pt x="7508" y="4569"/>
                  </a:cubicBezTo>
                  <a:cubicBezTo>
                    <a:pt x="7081" y="5015"/>
                    <a:pt x="7207" y="5742"/>
                    <a:pt x="7408" y="6325"/>
                  </a:cubicBezTo>
                  <a:cubicBezTo>
                    <a:pt x="7456" y="6466"/>
                    <a:pt x="7512" y="6619"/>
                    <a:pt x="7572" y="6781"/>
                  </a:cubicBezTo>
                  <a:cubicBezTo>
                    <a:pt x="6791" y="6033"/>
                    <a:pt x="5885" y="5428"/>
                    <a:pt x="4852" y="5075"/>
                  </a:cubicBezTo>
                  <a:cubicBezTo>
                    <a:pt x="4759" y="5042"/>
                    <a:pt x="4661" y="5014"/>
                    <a:pt x="4565" y="4986"/>
                  </a:cubicBezTo>
                  <a:cubicBezTo>
                    <a:pt x="4563" y="4986"/>
                    <a:pt x="4563" y="4986"/>
                    <a:pt x="4561" y="4985"/>
                  </a:cubicBezTo>
                  <a:cubicBezTo>
                    <a:pt x="4465" y="4958"/>
                    <a:pt x="4368" y="4936"/>
                    <a:pt x="4269" y="4915"/>
                  </a:cubicBezTo>
                  <a:cubicBezTo>
                    <a:pt x="3946" y="4848"/>
                    <a:pt x="3614" y="4812"/>
                    <a:pt x="3285" y="4812"/>
                  </a:cubicBezTo>
                  <a:cubicBezTo>
                    <a:pt x="2273" y="4812"/>
                    <a:pt x="1290" y="5150"/>
                    <a:pt x="706" y="5951"/>
                  </a:cubicBezTo>
                  <a:cubicBezTo>
                    <a:pt x="283" y="6533"/>
                    <a:pt x="134" y="7271"/>
                    <a:pt x="91" y="7989"/>
                  </a:cubicBezTo>
                  <a:cubicBezTo>
                    <a:pt x="1" y="9491"/>
                    <a:pt x="482" y="11224"/>
                    <a:pt x="1851" y="11849"/>
                  </a:cubicBezTo>
                  <a:cubicBezTo>
                    <a:pt x="2434" y="12115"/>
                    <a:pt x="3096" y="12138"/>
                    <a:pt x="3737" y="12158"/>
                  </a:cubicBezTo>
                  <a:lnTo>
                    <a:pt x="3741" y="12158"/>
                  </a:lnTo>
                  <a:lnTo>
                    <a:pt x="4816" y="12191"/>
                  </a:lnTo>
                  <a:cubicBezTo>
                    <a:pt x="5326" y="12207"/>
                    <a:pt x="5837" y="12221"/>
                    <a:pt x="6347" y="12237"/>
                  </a:cubicBezTo>
                  <a:cubicBezTo>
                    <a:pt x="6424" y="12239"/>
                    <a:pt x="6500" y="12243"/>
                    <a:pt x="6576" y="12244"/>
                  </a:cubicBezTo>
                  <a:cubicBezTo>
                    <a:pt x="6446" y="12299"/>
                    <a:pt x="6315" y="12352"/>
                    <a:pt x="6185" y="12408"/>
                  </a:cubicBezTo>
                  <a:cubicBezTo>
                    <a:pt x="5766" y="12583"/>
                    <a:pt x="5355" y="12760"/>
                    <a:pt x="4954" y="12927"/>
                  </a:cubicBezTo>
                  <a:cubicBezTo>
                    <a:pt x="4641" y="13056"/>
                    <a:pt x="4322" y="13197"/>
                    <a:pt x="4037" y="13381"/>
                  </a:cubicBezTo>
                  <a:cubicBezTo>
                    <a:pt x="3895" y="13471"/>
                    <a:pt x="3760" y="13574"/>
                    <a:pt x="3642" y="13689"/>
                  </a:cubicBezTo>
                  <a:cubicBezTo>
                    <a:pt x="3523" y="13804"/>
                    <a:pt x="3422" y="13934"/>
                    <a:pt x="3340" y="14080"/>
                  </a:cubicBezTo>
                  <a:cubicBezTo>
                    <a:pt x="3314" y="14128"/>
                    <a:pt x="3291" y="14173"/>
                    <a:pt x="3271" y="14222"/>
                  </a:cubicBezTo>
                  <a:cubicBezTo>
                    <a:pt x="2890" y="15091"/>
                    <a:pt x="3319" y="16137"/>
                    <a:pt x="3297" y="17110"/>
                  </a:cubicBezTo>
                  <a:cubicBezTo>
                    <a:pt x="3277" y="17972"/>
                    <a:pt x="2911" y="18922"/>
                    <a:pt x="3384" y="19644"/>
                  </a:cubicBezTo>
                  <a:cubicBezTo>
                    <a:pt x="3688" y="20109"/>
                    <a:pt x="4215" y="20286"/>
                    <a:pt x="4781" y="20286"/>
                  </a:cubicBezTo>
                  <a:cubicBezTo>
                    <a:pt x="5220" y="20286"/>
                    <a:pt x="5682" y="20179"/>
                    <a:pt x="6082" y="20018"/>
                  </a:cubicBezTo>
                  <a:cubicBezTo>
                    <a:pt x="7281" y="19534"/>
                    <a:pt x="8318" y="18702"/>
                    <a:pt x="9099" y="17675"/>
                  </a:cubicBezTo>
                  <a:cubicBezTo>
                    <a:pt x="9112" y="17659"/>
                    <a:pt x="9123" y="17642"/>
                    <a:pt x="9135" y="17628"/>
                  </a:cubicBezTo>
                  <a:cubicBezTo>
                    <a:pt x="9249" y="17476"/>
                    <a:pt x="9357" y="17319"/>
                    <a:pt x="9460" y="17159"/>
                  </a:cubicBezTo>
                  <a:cubicBezTo>
                    <a:pt x="9469" y="17145"/>
                    <a:pt x="9479" y="17127"/>
                    <a:pt x="9489" y="17113"/>
                  </a:cubicBezTo>
                  <a:cubicBezTo>
                    <a:pt x="9629" y="16888"/>
                    <a:pt x="9758" y="16654"/>
                    <a:pt x="9877" y="16416"/>
                  </a:cubicBezTo>
                  <a:cubicBezTo>
                    <a:pt x="9891" y="16674"/>
                    <a:pt x="9913" y="16931"/>
                    <a:pt x="9937" y="17188"/>
                  </a:cubicBezTo>
                  <a:cubicBezTo>
                    <a:pt x="9943" y="17239"/>
                    <a:pt x="9944" y="17291"/>
                    <a:pt x="9950" y="17342"/>
                  </a:cubicBezTo>
                  <a:cubicBezTo>
                    <a:pt x="10016" y="17959"/>
                    <a:pt x="10119" y="18572"/>
                    <a:pt x="10253" y="19177"/>
                  </a:cubicBezTo>
                  <a:lnTo>
                    <a:pt x="10264" y="19231"/>
                  </a:lnTo>
                  <a:lnTo>
                    <a:pt x="10264" y="19234"/>
                  </a:lnTo>
                  <a:cubicBezTo>
                    <a:pt x="10396" y="19826"/>
                    <a:pt x="10624" y="20487"/>
                    <a:pt x="11183" y="20722"/>
                  </a:cubicBezTo>
                  <a:cubicBezTo>
                    <a:pt x="11333" y="20785"/>
                    <a:pt x="11488" y="20810"/>
                    <a:pt x="11646" y="20810"/>
                  </a:cubicBezTo>
                  <a:cubicBezTo>
                    <a:pt x="12211" y="20810"/>
                    <a:pt x="12815" y="20495"/>
                    <a:pt x="13382" y="20495"/>
                  </a:cubicBezTo>
                  <a:cubicBezTo>
                    <a:pt x="13534" y="20495"/>
                    <a:pt x="13682" y="20517"/>
                    <a:pt x="13827" y="20574"/>
                  </a:cubicBezTo>
                  <a:cubicBezTo>
                    <a:pt x="14121" y="20689"/>
                    <a:pt x="14344" y="20933"/>
                    <a:pt x="14607" y="21109"/>
                  </a:cubicBezTo>
                  <a:cubicBezTo>
                    <a:pt x="14881" y="21294"/>
                    <a:pt x="15208" y="21407"/>
                    <a:pt x="15536" y="21407"/>
                  </a:cubicBezTo>
                  <a:cubicBezTo>
                    <a:pt x="15652" y="21407"/>
                    <a:pt x="15768" y="21393"/>
                    <a:pt x="15882" y="21363"/>
                  </a:cubicBezTo>
                  <a:cubicBezTo>
                    <a:pt x="16314" y="21251"/>
                    <a:pt x="16685" y="20880"/>
                    <a:pt x="16738" y="20435"/>
                  </a:cubicBezTo>
                  <a:cubicBezTo>
                    <a:pt x="16795" y="19951"/>
                    <a:pt x="16493" y="19485"/>
                    <a:pt x="16511" y="18998"/>
                  </a:cubicBezTo>
                  <a:cubicBezTo>
                    <a:pt x="16530" y="18477"/>
                    <a:pt x="16906" y="18043"/>
                    <a:pt x="17072" y="17549"/>
                  </a:cubicBezTo>
                  <a:cubicBezTo>
                    <a:pt x="17379" y="16637"/>
                    <a:pt x="16946" y="15710"/>
                    <a:pt x="16378" y="14887"/>
                  </a:cubicBezTo>
                  <a:cubicBezTo>
                    <a:pt x="16375" y="14880"/>
                    <a:pt x="16370" y="14874"/>
                    <a:pt x="16365" y="14867"/>
                  </a:cubicBezTo>
                  <a:cubicBezTo>
                    <a:pt x="16292" y="14761"/>
                    <a:pt x="16218" y="14658"/>
                    <a:pt x="16140" y="14556"/>
                  </a:cubicBezTo>
                  <a:cubicBezTo>
                    <a:pt x="16132" y="14543"/>
                    <a:pt x="16122" y="14532"/>
                    <a:pt x="16113" y="14522"/>
                  </a:cubicBezTo>
                  <a:lnTo>
                    <a:pt x="16060" y="14451"/>
                  </a:lnTo>
                  <a:lnTo>
                    <a:pt x="16060" y="14451"/>
                  </a:lnTo>
                  <a:cubicBezTo>
                    <a:pt x="16830" y="14562"/>
                    <a:pt x="17609" y="14619"/>
                    <a:pt x="18388" y="14619"/>
                  </a:cubicBezTo>
                  <a:cubicBezTo>
                    <a:pt x="18728" y="14619"/>
                    <a:pt x="19069" y="14608"/>
                    <a:pt x="19408" y="14586"/>
                  </a:cubicBezTo>
                  <a:cubicBezTo>
                    <a:pt x="20334" y="14526"/>
                    <a:pt x="21306" y="14368"/>
                    <a:pt x="22022" y="13779"/>
                  </a:cubicBezTo>
                  <a:cubicBezTo>
                    <a:pt x="22733" y="13199"/>
                    <a:pt x="23064" y="12058"/>
                    <a:pt x="22502" y="11320"/>
                  </a:cubicBezTo>
                  <a:cubicBezTo>
                    <a:pt x="22252" y="10990"/>
                    <a:pt x="21869" y="10791"/>
                    <a:pt x="21529" y="10557"/>
                  </a:cubicBezTo>
                  <a:cubicBezTo>
                    <a:pt x="20410" y="9788"/>
                    <a:pt x="19602" y="8555"/>
                    <a:pt x="18339" y="8056"/>
                  </a:cubicBezTo>
                  <a:cubicBezTo>
                    <a:pt x="17942" y="7899"/>
                    <a:pt x="17526" y="7828"/>
                    <a:pt x="17106" y="7828"/>
                  </a:cubicBezTo>
                  <a:cubicBezTo>
                    <a:pt x="16350" y="7828"/>
                    <a:pt x="15583" y="8059"/>
                    <a:pt x="14902" y="8432"/>
                  </a:cubicBezTo>
                  <a:cubicBezTo>
                    <a:pt x="15075" y="8218"/>
                    <a:pt x="15232" y="8028"/>
                    <a:pt x="15365" y="7874"/>
                  </a:cubicBezTo>
                  <a:cubicBezTo>
                    <a:pt x="15647" y="7555"/>
                    <a:pt x="15925" y="7221"/>
                    <a:pt x="16150" y="6860"/>
                  </a:cubicBezTo>
                  <a:cubicBezTo>
                    <a:pt x="16196" y="6788"/>
                    <a:pt x="16239" y="6713"/>
                    <a:pt x="16279" y="6639"/>
                  </a:cubicBezTo>
                  <a:cubicBezTo>
                    <a:pt x="16362" y="6490"/>
                    <a:pt x="16434" y="6337"/>
                    <a:pt x="16493" y="6175"/>
                  </a:cubicBezTo>
                  <a:cubicBezTo>
                    <a:pt x="16493" y="6173"/>
                    <a:pt x="16493" y="6173"/>
                    <a:pt x="16494" y="6172"/>
                  </a:cubicBezTo>
                  <a:cubicBezTo>
                    <a:pt x="16530" y="6073"/>
                    <a:pt x="16562" y="5971"/>
                    <a:pt x="16587" y="5871"/>
                  </a:cubicBezTo>
                  <a:cubicBezTo>
                    <a:pt x="16602" y="5816"/>
                    <a:pt x="16613" y="5760"/>
                    <a:pt x="16623" y="5707"/>
                  </a:cubicBezTo>
                  <a:cubicBezTo>
                    <a:pt x="16633" y="5663"/>
                    <a:pt x="16643" y="5617"/>
                    <a:pt x="16650" y="5571"/>
                  </a:cubicBezTo>
                  <a:cubicBezTo>
                    <a:pt x="16663" y="5495"/>
                    <a:pt x="16673" y="5419"/>
                    <a:pt x="16683" y="5342"/>
                  </a:cubicBezTo>
                  <a:cubicBezTo>
                    <a:pt x="16685" y="5322"/>
                    <a:pt x="16688" y="5302"/>
                    <a:pt x="16691" y="5283"/>
                  </a:cubicBezTo>
                  <a:cubicBezTo>
                    <a:pt x="16752" y="4671"/>
                    <a:pt x="16698" y="4039"/>
                    <a:pt x="16636" y="3423"/>
                  </a:cubicBezTo>
                  <a:cubicBezTo>
                    <a:pt x="16565" y="2699"/>
                    <a:pt x="16486" y="1948"/>
                    <a:pt x="16114" y="1322"/>
                  </a:cubicBezTo>
                  <a:cubicBezTo>
                    <a:pt x="15608" y="468"/>
                    <a:pt x="14602" y="1"/>
                    <a:pt x="13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41"/>
            <p:cNvSpPr/>
            <p:nvPr/>
          </p:nvSpPr>
          <p:spPr>
            <a:xfrm>
              <a:off x="5234375" y="1960400"/>
              <a:ext cx="206400" cy="240800"/>
            </a:xfrm>
            <a:custGeom>
              <a:avLst/>
              <a:gdLst/>
              <a:ahLst/>
              <a:cxnLst/>
              <a:rect l="l" t="t" r="r" b="b"/>
              <a:pathLst>
                <a:path w="8256" h="9632" extrusionOk="0">
                  <a:moveTo>
                    <a:pt x="5532" y="1"/>
                  </a:moveTo>
                  <a:cubicBezTo>
                    <a:pt x="5349" y="1"/>
                    <a:pt x="5166" y="19"/>
                    <a:pt x="4988" y="57"/>
                  </a:cubicBezTo>
                  <a:cubicBezTo>
                    <a:pt x="3986" y="271"/>
                    <a:pt x="3148" y="1006"/>
                    <a:pt x="2636" y="1892"/>
                  </a:cubicBezTo>
                  <a:cubicBezTo>
                    <a:pt x="2328" y="2428"/>
                    <a:pt x="2084" y="3060"/>
                    <a:pt x="1538" y="3352"/>
                  </a:cubicBezTo>
                  <a:cubicBezTo>
                    <a:pt x="1156" y="3557"/>
                    <a:pt x="664" y="3566"/>
                    <a:pt x="364" y="3877"/>
                  </a:cubicBezTo>
                  <a:cubicBezTo>
                    <a:pt x="0" y="4255"/>
                    <a:pt x="108" y="4870"/>
                    <a:pt x="278" y="5366"/>
                  </a:cubicBezTo>
                  <a:cubicBezTo>
                    <a:pt x="703" y="6607"/>
                    <a:pt x="1749" y="9025"/>
                    <a:pt x="3092" y="9552"/>
                  </a:cubicBezTo>
                  <a:cubicBezTo>
                    <a:pt x="3231" y="9607"/>
                    <a:pt x="3373" y="9632"/>
                    <a:pt x="3516" y="9632"/>
                  </a:cubicBezTo>
                  <a:cubicBezTo>
                    <a:pt x="4844" y="9632"/>
                    <a:pt x="6319" y="7485"/>
                    <a:pt x="7029" y="6677"/>
                  </a:cubicBezTo>
                  <a:cubicBezTo>
                    <a:pt x="7410" y="6241"/>
                    <a:pt x="7784" y="5781"/>
                    <a:pt x="7985" y="5237"/>
                  </a:cubicBezTo>
                  <a:cubicBezTo>
                    <a:pt x="8256" y="4499"/>
                    <a:pt x="8183" y="3686"/>
                    <a:pt x="8105" y="2905"/>
                  </a:cubicBezTo>
                  <a:cubicBezTo>
                    <a:pt x="8044" y="2290"/>
                    <a:pt x="7978" y="1652"/>
                    <a:pt x="7663" y="1122"/>
                  </a:cubicBezTo>
                  <a:cubicBezTo>
                    <a:pt x="7232" y="397"/>
                    <a:pt x="6379" y="1"/>
                    <a:pt x="55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41"/>
            <p:cNvSpPr/>
            <p:nvPr/>
          </p:nvSpPr>
          <p:spPr>
            <a:xfrm>
              <a:off x="5300300" y="2060725"/>
              <a:ext cx="24725" cy="126850"/>
            </a:xfrm>
            <a:custGeom>
              <a:avLst/>
              <a:gdLst/>
              <a:ahLst/>
              <a:cxnLst/>
              <a:rect l="l" t="t" r="r" b="b"/>
              <a:pathLst>
                <a:path w="989" h="5074" extrusionOk="0">
                  <a:moveTo>
                    <a:pt x="568" y="0"/>
                  </a:moveTo>
                  <a:cubicBezTo>
                    <a:pt x="491" y="0"/>
                    <a:pt x="420" y="53"/>
                    <a:pt x="400" y="132"/>
                  </a:cubicBezTo>
                  <a:cubicBezTo>
                    <a:pt x="1" y="1711"/>
                    <a:pt x="84" y="3425"/>
                    <a:pt x="630" y="4959"/>
                  </a:cubicBezTo>
                  <a:cubicBezTo>
                    <a:pt x="643" y="4997"/>
                    <a:pt x="668" y="5029"/>
                    <a:pt x="703" y="5049"/>
                  </a:cubicBezTo>
                  <a:cubicBezTo>
                    <a:pt x="731" y="5065"/>
                    <a:pt x="764" y="5074"/>
                    <a:pt x="798" y="5074"/>
                  </a:cubicBezTo>
                  <a:cubicBezTo>
                    <a:pt x="815" y="5074"/>
                    <a:pt x="833" y="5071"/>
                    <a:pt x="851" y="5066"/>
                  </a:cubicBezTo>
                  <a:cubicBezTo>
                    <a:pt x="941" y="5035"/>
                    <a:pt x="988" y="4934"/>
                    <a:pt x="955" y="4844"/>
                  </a:cubicBezTo>
                  <a:cubicBezTo>
                    <a:pt x="432" y="3374"/>
                    <a:pt x="353" y="1731"/>
                    <a:pt x="736" y="218"/>
                  </a:cubicBezTo>
                  <a:cubicBezTo>
                    <a:pt x="759" y="124"/>
                    <a:pt x="703" y="28"/>
                    <a:pt x="610" y="5"/>
                  </a:cubicBezTo>
                  <a:cubicBezTo>
                    <a:pt x="596" y="2"/>
                    <a:pt x="582" y="0"/>
                    <a:pt x="568"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41"/>
            <p:cNvSpPr/>
            <p:nvPr/>
          </p:nvSpPr>
          <p:spPr>
            <a:xfrm>
              <a:off x="5311200" y="2095075"/>
              <a:ext cx="53450" cy="84925"/>
            </a:xfrm>
            <a:custGeom>
              <a:avLst/>
              <a:gdLst/>
              <a:ahLst/>
              <a:cxnLst/>
              <a:rect l="l" t="t" r="r" b="b"/>
              <a:pathLst>
                <a:path w="2138" h="3397" extrusionOk="0">
                  <a:moveTo>
                    <a:pt x="1945" y="0"/>
                  </a:moveTo>
                  <a:cubicBezTo>
                    <a:pt x="1870" y="0"/>
                    <a:pt x="1800" y="49"/>
                    <a:pt x="1778" y="123"/>
                  </a:cubicBezTo>
                  <a:cubicBezTo>
                    <a:pt x="1442" y="1227"/>
                    <a:pt x="849" y="2259"/>
                    <a:pt x="65" y="3105"/>
                  </a:cubicBezTo>
                  <a:cubicBezTo>
                    <a:pt x="0" y="3175"/>
                    <a:pt x="3" y="3287"/>
                    <a:pt x="73" y="3351"/>
                  </a:cubicBezTo>
                  <a:cubicBezTo>
                    <a:pt x="82" y="3358"/>
                    <a:pt x="92" y="3367"/>
                    <a:pt x="102" y="3373"/>
                  </a:cubicBezTo>
                  <a:cubicBezTo>
                    <a:pt x="129" y="3388"/>
                    <a:pt x="160" y="3396"/>
                    <a:pt x="190" y="3396"/>
                  </a:cubicBezTo>
                  <a:cubicBezTo>
                    <a:pt x="236" y="3396"/>
                    <a:pt x="283" y="3378"/>
                    <a:pt x="318" y="3340"/>
                  </a:cubicBezTo>
                  <a:cubicBezTo>
                    <a:pt x="1140" y="2457"/>
                    <a:pt x="1757" y="1377"/>
                    <a:pt x="2109" y="224"/>
                  </a:cubicBezTo>
                  <a:cubicBezTo>
                    <a:pt x="2137" y="133"/>
                    <a:pt x="2086" y="37"/>
                    <a:pt x="1994" y="7"/>
                  </a:cubicBezTo>
                  <a:cubicBezTo>
                    <a:pt x="1978" y="2"/>
                    <a:pt x="1961" y="0"/>
                    <a:pt x="1945"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41"/>
            <p:cNvSpPr/>
            <p:nvPr/>
          </p:nvSpPr>
          <p:spPr>
            <a:xfrm>
              <a:off x="5262725" y="2020800"/>
              <a:ext cx="138925" cy="161975"/>
            </a:xfrm>
            <a:custGeom>
              <a:avLst/>
              <a:gdLst/>
              <a:ahLst/>
              <a:cxnLst/>
              <a:rect l="l" t="t" r="r" b="b"/>
              <a:pathLst>
                <a:path w="5557" h="6479" extrusionOk="0">
                  <a:moveTo>
                    <a:pt x="3726" y="1"/>
                  </a:moveTo>
                  <a:cubicBezTo>
                    <a:pt x="3602" y="1"/>
                    <a:pt x="3478" y="13"/>
                    <a:pt x="3358" y="39"/>
                  </a:cubicBezTo>
                  <a:cubicBezTo>
                    <a:pt x="2683" y="182"/>
                    <a:pt x="2120" y="677"/>
                    <a:pt x="1774" y="1273"/>
                  </a:cubicBezTo>
                  <a:cubicBezTo>
                    <a:pt x="1567" y="1635"/>
                    <a:pt x="1402" y="2061"/>
                    <a:pt x="1035" y="2256"/>
                  </a:cubicBezTo>
                  <a:cubicBezTo>
                    <a:pt x="778" y="2392"/>
                    <a:pt x="447" y="2399"/>
                    <a:pt x="244" y="2610"/>
                  </a:cubicBezTo>
                  <a:cubicBezTo>
                    <a:pt x="0" y="2865"/>
                    <a:pt x="72" y="3279"/>
                    <a:pt x="186" y="3613"/>
                  </a:cubicBezTo>
                  <a:cubicBezTo>
                    <a:pt x="472" y="4447"/>
                    <a:pt x="1178" y="6074"/>
                    <a:pt x="2081" y="6425"/>
                  </a:cubicBezTo>
                  <a:cubicBezTo>
                    <a:pt x="2175" y="6462"/>
                    <a:pt x="2270" y="6479"/>
                    <a:pt x="2367" y="6479"/>
                  </a:cubicBezTo>
                  <a:cubicBezTo>
                    <a:pt x="3259" y="6479"/>
                    <a:pt x="4251" y="5034"/>
                    <a:pt x="4730" y="4490"/>
                  </a:cubicBezTo>
                  <a:cubicBezTo>
                    <a:pt x="4988" y="4198"/>
                    <a:pt x="5241" y="3888"/>
                    <a:pt x="5375" y="3522"/>
                  </a:cubicBezTo>
                  <a:cubicBezTo>
                    <a:pt x="5557" y="3026"/>
                    <a:pt x="5508" y="2478"/>
                    <a:pt x="5456" y="1952"/>
                  </a:cubicBezTo>
                  <a:cubicBezTo>
                    <a:pt x="5416" y="1539"/>
                    <a:pt x="5370" y="1109"/>
                    <a:pt x="5158" y="754"/>
                  </a:cubicBezTo>
                  <a:cubicBezTo>
                    <a:pt x="4870" y="267"/>
                    <a:pt x="4295" y="1"/>
                    <a:pt x="3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41"/>
            <p:cNvSpPr/>
            <p:nvPr/>
          </p:nvSpPr>
          <p:spPr>
            <a:xfrm>
              <a:off x="5084250" y="2062425"/>
              <a:ext cx="236500" cy="159000"/>
            </a:xfrm>
            <a:custGeom>
              <a:avLst/>
              <a:gdLst/>
              <a:ahLst/>
              <a:cxnLst/>
              <a:rect l="l" t="t" r="r" b="b"/>
              <a:pathLst>
                <a:path w="9460" h="6360" extrusionOk="0">
                  <a:moveTo>
                    <a:pt x="2785" y="1"/>
                  </a:moveTo>
                  <a:cubicBezTo>
                    <a:pt x="1927" y="1"/>
                    <a:pt x="1093" y="287"/>
                    <a:pt x="599" y="966"/>
                  </a:cubicBezTo>
                  <a:cubicBezTo>
                    <a:pt x="241" y="1458"/>
                    <a:pt x="115" y="2086"/>
                    <a:pt x="78" y="2695"/>
                  </a:cubicBezTo>
                  <a:cubicBezTo>
                    <a:pt x="0" y="3969"/>
                    <a:pt x="409" y="5438"/>
                    <a:pt x="1570" y="5968"/>
                  </a:cubicBezTo>
                  <a:cubicBezTo>
                    <a:pt x="2064" y="6193"/>
                    <a:pt x="2624" y="6215"/>
                    <a:pt x="3169" y="6231"/>
                  </a:cubicBezTo>
                  <a:cubicBezTo>
                    <a:pt x="3907" y="6255"/>
                    <a:pt x="4645" y="6275"/>
                    <a:pt x="5383" y="6300"/>
                  </a:cubicBezTo>
                  <a:cubicBezTo>
                    <a:pt x="5983" y="6317"/>
                    <a:pt x="6579" y="6335"/>
                    <a:pt x="7176" y="6354"/>
                  </a:cubicBezTo>
                  <a:cubicBezTo>
                    <a:pt x="7268" y="6357"/>
                    <a:pt x="7362" y="6359"/>
                    <a:pt x="7455" y="6359"/>
                  </a:cubicBezTo>
                  <a:cubicBezTo>
                    <a:pt x="7855" y="6359"/>
                    <a:pt x="8259" y="6314"/>
                    <a:pt x="8568" y="6072"/>
                  </a:cubicBezTo>
                  <a:cubicBezTo>
                    <a:pt x="9460" y="5369"/>
                    <a:pt x="7903" y="3478"/>
                    <a:pt x="7463" y="2871"/>
                  </a:cubicBezTo>
                  <a:cubicBezTo>
                    <a:pt x="6616" y="1702"/>
                    <a:pt x="5501" y="696"/>
                    <a:pt x="4114" y="223"/>
                  </a:cubicBezTo>
                  <a:cubicBezTo>
                    <a:pt x="3695" y="80"/>
                    <a:pt x="3237" y="1"/>
                    <a:pt x="27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41"/>
            <p:cNvSpPr/>
            <p:nvPr/>
          </p:nvSpPr>
          <p:spPr>
            <a:xfrm>
              <a:off x="5192375" y="2116325"/>
              <a:ext cx="106650" cy="78600"/>
            </a:xfrm>
            <a:custGeom>
              <a:avLst/>
              <a:gdLst/>
              <a:ahLst/>
              <a:cxnLst/>
              <a:rect l="l" t="t" r="r" b="b"/>
              <a:pathLst>
                <a:path w="4266" h="3144" extrusionOk="0">
                  <a:moveTo>
                    <a:pt x="193" y="1"/>
                  </a:moveTo>
                  <a:cubicBezTo>
                    <a:pt x="119" y="1"/>
                    <a:pt x="50" y="50"/>
                    <a:pt x="29" y="125"/>
                  </a:cubicBezTo>
                  <a:cubicBezTo>
                    <a:pt x="1" y="216"/>
                    <a:pt x="55" y="311"/>
                    <a:pt x="145" y="340"/>
                  </a:cubicBezTo>
                  <a:cubicBezTo>
                    <a:pt x="1672" y="793"/>
                    <a:pt x="3015" y="1762"/>
                    <a:pt x="3928" y="3069"/>
                  </a:cubicBezTo>
                  <a:cubicBezTo>
                    <a:pt x="3944" y="3090"/>
                    <a:pt x="3961" y="3106"/>
                    <a:pt x="3981" y="3119"/>
                  </a:cubicBezTo>
                  <a:cubicBezTo>
                    <a:pt x="4008" y="3135"/>
                    <a:pt x="4039" y="3144"/>
                    <a:pt x="4070" y="3144"/>
                  </a:cubicBezTo>
                  <a:cubicBezTo>
                    <a:pt x="4104" y="3144"/>
                    <a:pt x="4138" y="3133"/>
                    <a:pt x="4167" y="3112"/>
                  </a:cubicBezTo>
                  <a:cubicBezTo>
                    <a:pt x="4246" y="3056"/>
                    <a:pt x="4266" y="2948"/>
                    <a:pt x="4210" y="2869"/>
                  </a:cubicBezTo>
                  <a:cubicBezTo>
                    <a:pt x="3254" y="1501"/>
                    <a:pt x="1845" y="483"/>
                    <a:pt x="244" y="9"/>
                  </a:cubicBezTo>
                  <a:cubicBezTo>
                    <a:pt x="227" y="3"/>
                    <a:pt x="210" y="1"/>
                    <a:pt x="193"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41"/>
            <p:cNvSpPr/>
            <p:nvPr/>
          </p:nvSpPr>
          <p:spPr>
            <a:xfrm>
              <a:off x="5173075" y="2180350"/>
              <a:ext cx="109650" cy="24325"/>
            </a:xfrm>
            <a:custGeom>
              <a:avLst/>
              <a:gdLst/>
              <a:ahLst/>
              <a:cxnLst/>
              <a:rect l="l" t="t" r="r" b="b"/>
              <a:pathLst>
                <a:path w="4386" h="973" extrusionOk="0">
                  <a:moveTo>
                    <a:pt x="190" y="0"/>
                  </a:moveTo>
                  <a:cubicBezTo>
                    <a:pt x="120" y="0"/>
                    <a:pt x="55" y="44"/>
                    <a:pt x="29" y="113"/>
                  </a:cubicBezTo>
                  <a:cubicBezTo>
                    <a:pt x="0" y="192"/>
                    <a:pt x="32" y="280"/>
                    <a:pt x="102" y="321"/>
                  </a:cubicBezTo>
                  <a:cubicBezTo>
                    <a:pt x="111" y="327"/>
                    <a:pt x="121" y="331"/>
                    <a:pt x="131" y="337"/>
                  </a:cubicBezTo>
                  <a:cubicBezTo>
                    <a:pt x="1262" y="756"/>
                    <a:pt x="2485" y="973"/>
                    <a:pt x="3695" y="973"/>
                  </a:cubicBezTo>
                  <a:cubicBezTo>
                    <a:pt x="3869" y="973"/>
                    <a:pt x="4042" y="968"/>
                    <a:pt x="4215" y="959"/>
                  </a:cubicBezTo>
                  <a:cubicBezTo>
                    <a:pt x="4313" y="953"/>
                    <a:pt x="4386" y="872"/>
                    <a:pt x="4380" y="776"/>
                  </a:cubicBezTo>
                  <a:cubicBezTo>
                    <a:pt x="4375" y="681"/>
                    <a:pt x="4297" y="611"/>
                    <a:pt x="4202" y="611"/>
                  </a:cubicBezTo>
                  <a:cubicBezTo>
                    <a:pt x="4200" y="611"/>
                    <a:pt x="4199" y="611"/>
                    <a:pt x="4197" y="611"/>
                  </a:cubicBezTo>
                  <a:cubicBezTo>
                    <a:pt x="4028" y="620"/>
                    <a:pt x="3858" y="624"/>
                    <a:pt x="3688" y="624"/>
                  </a:cubicBezTo>
                  <a:cubicBezTo>
                    <a:pt x="2521" y="624"/>
                    <a:pt x="1342" y="415"/>
                    <a:pt x="251" y="12"/>
                  </a:cubicBezTo>
                  <a:cubicBezTo>
                    <a:pt x="231" y="4"/>
                    <a:pt x="210" y="0"/>
                    <a:pt x="190"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41"/>
            <p:cNvSpPr/>
            <p:nvPr/>
          </p:nvSpPr>
          <p:spPr>
            <a:xfrm>
              <a:off x="5145325" y="2097700"/>
              <a:ext cx="156075" cy="104925"/>
            </a:xfrm>
            <a:custGeom>
              <a:avLst/>
              <a:gdLst/>
              <a:ahLst/>
              <a:cxnLst/>
              <a:rect l="l" t="t" r="r" b="b"/>
              <a:pathLst>
                <a:path w="6243" h="4197" extrusionOk="0">
                  <a:moveTo>
                    <a:pt x="1839" y="1"/>
                  </a:moveTo>
                  <a:cubicBezTo>
                    <a:pt x="1273" y="1"/>
                    <a:pt x="722" y="190"/>
                    <a:pt x="395" y="639"/>
                  </a:cubicBezTo>
                  <a:cubicBezTo>
                    <a:pt x="159" y="964"/>
                    <a:pt x="77" y="1377"/>
                    <a:pt x="51" y="1780"/>
                  </a:cubicBezTo>
                  <a:cubicBezTo>
                    <a:pt x="1" y="2620"/>
                    <a:pt x="270" y="3590"/>
                    <a:pt x="1037" y="3938"/>
                  </a:cubicBezTo>
                  <a:cubicBezTo>
                    <a:pt x="1362" y="4087"/>
                    <a:pt x="1734" y="4102"/>
                    <a:pt x="2092" y="4112"/>
                  </a:cubicBezTo>
                  <a:cubicBezTo>
                    <a:pt x="2579" y="4127"/>
                    <a:pt x="3067" y="4143"/>
                    <a:pt x="3554" y="4158"/>
                  </a:cubicBezTo>
                  <a:cubicBezTo>
                    <a:pt x="3948" y="4169"/>
                    <a:pt x="4342" y="4181"/>
                    <a:pt x="4736" y="4193"/>
                  </a:cubicBezTo>
                  <a:cubicBezTo>
                    <a:pt x="4793" y="4195"/>
                    <a:pt x="4851" y="4196"/>
                    <a:pt x="4908" y="4196"/>
                  </a:cubicBezTo>
                  <a:cubicBezTo>
                    <a:pt x="5175" y="4196"/>
                    <a:pt x="5447" y="4168"/>
                    <a:pt x="5654" y="4007"/>
                  </a:cubicBezTo>
                  <a:cubicBezTo>
                    <a:pt x="6243" y="3544"/>
                    <a:pt x="5215" y="2294"/>
                    <a:pt x="4924" y="1896"/>
                  </a:cubicBezTo>
                  <a:cubicBezTo>
                    <a:pt x="4366" y="1125"/>
                    <a:pt x="3631" y="460"/>
                    <a:pt x="2715" y="147"/>
                  </a:cubicBezTo>
                  <a:cubicBezTo>
                    <a:pt x="2439" y="53"/>
                    <a:pt x="2137" y="1"/>
                    <a:pt x="1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41"/>
            <p:cNvSpPr/>
            <p:nvPr/>
          </p:nvSpPr>
          <p:spPr>
            <a:xfrm>
              <a:off x="5328025" y="2126225"/>
              <a:ext cx="245300" cy="144225"/>
            </a:xfrm>
            <a:custGeom>
              <a:avLst/>
              <a:gdLst/>
              <a:ahLst/>
              <a:cxnLst/>
              <a:rect l="l" t="t" r="r" b="b"/>
              <a:pathLst>
                <a:path w="9812" h="5769" extrusionOk="0">
                  <a:moveTo>
                    <a:pt x="4756" y="1"/>
                  </a:moveTo>
                  <a:cubicBezTo>
                    <a:pt x="3927" y="1"/>
                    <a:pt x="3083" y="327"/>
                    <a:pt x="2402" y="819"/>
                  </a:cubicBezTo>
                  <a:cubicBezTo>
                    <a:pt x="1681" y="1341"/>
                    <a:pt x="1" y="2797"/>
                    <a:pt x="210" y="3736"/>
                  </a:cubicBezTo>
                  <a:cubicBezTo>
                    <a:pt x="447" y="4794"/>
                    <a:pt x="2169" y="5305"/>
                    <a:pt x="3051" y="5487"/>
                  </a:cubicBezTo>
                  <a:cubicBezTo>
                    <a:pt x="3965" y="5674"/>
                    <a:pt x="4900" y="5769"/>
                    <a:pt x="5834" y="5769"/>
                  </a:cubicBezTo>
                  <a:cubicBezTo>
                    <a:pt x="6125" y="5769"/>
                    <a:pt x="6415" y="5760"/>
                    <a:pt x="6706" y="5741"/>
                  </a:cubicBezTo>
                  <a:cubicBezTo>
                    <a:pt x="7491" y="5691"/>
                    <a:pt x="8315" y="5556"/>
                    <a:pt x="8923" y="5058"/>
                  </a:cubicBezTo>
                  <a:cubicBezTo>
                    <a:pt x="9531" y="4557"/>
                    <a:pt x="9811" y="3588"/>
                    <a:pt x="9334" y="2962"/>
                  </a:cubicBezTo>
                  <a:cubicBezTo>
                    <a:pt x="9122" y="2683"/>
                    <a:pt x="8800" y="2515"/>
                    <a:pt x="8509" y="2316"/>
                  </a:cubicBezTo>
                  <a:cubicBezTo>
                    <a:pt x="7560" y="1664"/>
                    <a:pt x="6875" y="617"/>
                    <a:pt x="5804" y="195"/>
                  </a:cubicBezTo>
                  <a:cubicBezTo>
                    <a:pt x="5467" y="61"/>
                    <a:pt x="5113" y="1"/>
                    <a:pt x="47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41"/>
            <p:cNvSpPr/>
            <p:nvPr/>
          </p:nvSpPr>
          <p:spPr>
            <a:xfrm>
              <a:off x="5335425" y="2167550"/>
              <a:ext cx="104675" cy="22775"/>
            </a:xfrm>
            <a:custGeom>
              <a:avLst/>
              <a:gdLst/>
              <a:ahLst/>
              <a:cxnLst/>
              <a:rect l="l" t="t" r="r" b="b"/>
              <a:pathLst>
                <a:path w="4187" h="911" extrusionOk="0">
                  <a:moveTo>
                    <a:pt x="3081" y="1"/>
                  </a:moveTo>
                  <a:cubicBezTo>
                    <a:pt x="2073" y="1"/>
                    <a:pt x="1068" y="195"/>
                    <a:pt x="131" y="575"/>
                  </a:cubicBezTo>
                  <a:cubicBezTo>
                    <a:pt x="43" y="611"/>
                    <a:pt x="0" y="711"/>
                    <a:pt x="36" y="800"/>
                  </a:cubicBezTo>
                  <a:cubicBezTo>
                    <a:pt x="50" y="839"/>
                    <a:pt x="78" y="868"/>
                    <a:pt x="108" y="885"/>
                  </a:cubicBezTo>
                  <a:cubicBezTo>
                    <a:pt x="134" y="901"/>
                    <a:pt x="165" y="910"/>
                    <a:pt x="196" y="910"/>
                  </a:cubicBezTo>
                  <a:cubicBezTo>
                    <a:pt x="217" y="910"/>
                    <a:pt x="239" y="906"/>
                    <a:pt x="260" y="896"/>
                  </a:cubicBezTo>
                  <a:cubicBezTo>
                    <a:pt x="1155" y="533"/>
                    <a:pt x="2115" y="347"/>
                    <a:pt x="3078" y="347"/>
                  </a:cubicBezTo>
                  <a:cubicBezTo>
                    <a:pt x="3379" y="347"/>
                    <a:pt x="3680" y="365"/>
                    <a:pt x="3980" y="402"/>
                  </a:cubicBezTo>
                  <a:cubicBezTo>
                    <a:pt x="3987" y="403"/>
                    <a:pt x="3995" y="403"/>
                    <a:pt x="4002" y="403"/>
                  </a:cubicBezTo>
                  <a:cubicBezTo>
                    <a:pt x="4089" y="403"/>
                    <a:pt x="4164" y="339"/>
                    <a:pt x="4174" y="251"/>
                  </a:cubicBezTo>
                  <a:cubicBezTo>
                    <a:pt x="4187" y="155"/>
                    <a:pt x="4119" y="69"/>
                    <a:pt x="4023" y="58"/>
                  </a:cubicBezTo>
                  <a:cubicBezTo>
                    <a:pt x="3710" y="20"/>
                    <a:pt x="3395" y="1"/>
                    <a:pt x="3081"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41"/>
            <p:cNvSpPr/>
            <p:nvPr/>
          </p:nvSpPr>
          <p:spPr>
            <a:xfrm>
              <a:off x="5338650" y="2197050"/>
              <a:ext cx="91425" cy="25600"/>
            </a:xfrm>
            <a:custGeom>
              <a:avLst/>
              <a:gdLst/>
              <a:ahLst/>
              <a:cxnLst/>
              <a:rect l="l" t="t" r="r" b="b"/>
              <a:pathLst>
                <a:path w="3657" h="1024" extrusionOk="0">
                  <a:moveTo>
                    <a:pt x="196" y="0"/>
                  </a:moveTo>
                  <a:cubicBezTo>
                    <a:pt x="131" y="0"/>
                    <a:pt x="69" y="36"/>
                    <a:pt x="40" y="98"/>
                  </a:cubicBezTo>
                  <a:cubicBezTo>
                    <a:pt x="0" y="178"/>
                    <a:pt x="30" y="277"/>
                    <a:pt x="106" y="321"/>
                  </a:cubicBezTo>
                  <a:cubicBezTo>
                    <a:pt x="109" y="325"/>
                    <a:pt x="115" y="327"/>
                    <a:pt x="121" y="328"/>
                  </a:cubicBezTo>
                  <a:cubicBezTo>
                    <a:pt x="1061" y="785"/>
                    <a:pt x="2102" y="1023"/>
                    <a:pt x="3147" y="1023"/>
                  </a:cubicBezTo>
                  <a:cubicBezTo>
                    <a:pt x="3260" y="1023"/>
                    <a:pt x="3373" y="1020"/>
                    <a:pt x="3486" y="1015"/>
                  </a:cubicBezTo>
                  <a:cubicBezTo>
                    <a:pt x="3582" y="1011"/>
                    <a:pt x="3656" y="929"/>
                    <a:pt x="3652" y="834"/>
                  </a:cubicBezTo>
                  <a:cubicBezTo>
                    <a:pt x="3648" y="740"/>
                    <a:pt x="3573" y="669"/>
                    <a:pt x="3481" y="669"/>
                  </a:cubicBezTo>
                  <a:cubicBezTo>
                    <a:pt x="3477" y="669"/>
                    <a:pt x="3474" y="669"/>
                    <a:pt x="3470" y="669"/>
                  </a:cubicBezTo>
                  <a:cubicBezTo>
                    <a:pt x="3365" y="675"/>
                    <a:pt x="3259" y="677"/>
                    <a:pt x="3154" y="677"/>
                  </a:cubicBezTo>
                  <a:cubicBezTo>
                    <a:pt x="2158" y="677"/>
                    <a:pt x="1168" y="452"/>
                    <a:pt x="271" y="17"/>
                  </a:cubicBezTo>
                  <a:cubicBezTo>
                    <a:pt x="247" y="6"/>
                    <a:pt x="221" y="0"/>
                    <a:pt x="196"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41"/>
            <p:cNvSpPr/>
            <p:nvPr/>
          </p:nvSpPr>
          <p:spPr>
            <a:xfrm>
              <a:off x="5327275" y="2144500"/>
              <a:ext cx="183225" cy="111825"/>
            </a:xfrm>
            <a:custGeom>
              <a:avLst/>
              <a:gdLst/>
              <a:ahLst/>
              <a:cxnLst/>
              <a:rect l="l" t="t" r="r" b="b"/>
              <a:pathLst>
                <a:path w="7329" h="4473" extrusionOk="0">
                  <a:moveTo>
                    <a:pt x="3728" y="0"/>
                  </a:moveTo>
                  <a:cubicBezTo>
                    <a:pt x="3081" y="0"/>
                    <a:pt x="2405" y="285"/>
                    <a:pt x="1857" y="708"/>
                  </a:cubicBezTo>
                  <a:cubicBezTo>
                    <a:pt x="1301" y="1135"/>
                    <a:pt x="1" y="2317"/>
                    <a:pt x="131" y="3039"/>
                  </a:cubicBezTo>
                  <a:cubicBezTo>
                    <a:pt x="277" y="3858"/>
                    <a:pt x="1553" y="4208"/>
                    <a:pt x="2209" y="4324"/>
                  </a:cubicBezTo>
                  <a:cubicBezTo>
                    <a:pt x="2769" y="4423"/>
                    <a:pt x="3341" y="4472"/>
                    <a:pt x="3916" y="4472"/>
                  </a:cubicBezTo>
                  <a:cubicBezTo>
                    <a:pt x="4257" y="4472"/>
                    <a:pt x="4600" y="4455"/>
                    <a:pt x="4941" y="4420"/>
                  </a:cubicBezTo>
                  <a:cubicBezTo>
                    <a:pt x="5530" y="4358"/>
                    <a:pt x="6152" y="4229"/>
                    <a:pt x="6622" y="3822"/>
                  </a:cubicBezTo>
                  <a:cubicBezTo>
                    <a:pt x="7091" y="3416"/>
                    <a:pt x="7329" y="2653"/>
                    <a:pt x="6989" y="2180"/>
                  </a:cubicBezTo>
                  <a:cubicBezTo>
                    <a:pt x="6837" y="1969"/>
                    <a:pt x="6601" y="1847"/>
                    <a:pt x="6389" y="1699"/>
                  </a:cubicBezTo>
                  <a:cubicBezTo>
                    <a:pt x="5695" y="1219"/>
                    <a:pt x="5212" y="422"/>
                    <a:pt x="4422" y="123"/>
                  </a:cubicBezTo>
                  <a:cubicBezTo>
                    <a:pt x="4200" y="39"/>
                    <a:pt x="3966" y="0"/>
                    <a:pt x="37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41"/>
            <p:cNvSpPr/>
            <p:nvPr/>
          </p:nvSpPr>
          <p:spPr>
            <a:xfrm>
              <a:off x="5144450" y="2202650"/>
              <a:ext cx="165550" cy="187875"/>
            </a:xfrm>
            <a:custGeom>
              <a:avLst/>
              <a:gdLst/>
              <a:ahLst/>
              <a:cxnLst/>
              <a:rect l="l" t="t" r="r" b="b"/>
              <a:pathLst>
                <a:path w="6622" h="7515" extrusionOk="0">
                  <a:moveTo>
                    <a:pt x="5497" y="0"/>
                  </a:moveTo>
                  <a:cubicBezTo>
                    <a:pt x="5379" y="0"/>
                    <a:pt x="5250" y="15"/>
                    <a:pt x="5108" y="47"/>
                  </a:cubicBezTo>
                  <a:cubicBezTo>
                    <a:pt x="3984" y="298"/>
                    <a:pt x="2852" y="835"/>
                    <a:pt x="1793" y="1274"/>
                  </a:cubicBezTo>
                  <a:cubicBezTo>
                    <a:pt x="1266" y="1493"/>
                    <a:pt x="702" y="1753"/>
                    <a:pt x="424" y="2253"/>
                  </a:cubicBezTo>
                  <a:cubicBezTo>
                    <a:pt x="0" y="3012"/>
                    <a:pt x="407" y="3951"/>
                    <a:pt x="387" y="4821"/>
                  </a:cubicBezTo>
                  <a:cubicBezTo>
                    <a:pt x="371" y="5552"/>
                    <a:pt x="62" y="6356"/>
                    <a:pt x="460" y="6970"/>
                  </a:cubicBezTo>
                  <a:cubicBezTo>
                    <a:pt x="717" y="7364"/>
                    <a:pt x="1164" y="7514"/>
                    <a:pt x="1644" y="7514"/>
                  </a:cubicBezTo>
                  <a:cubicBezTo>
                    <a:pt x="2017" y="7514"/>
                    <a:pt x="2409" y="7424"/>
                    <a:pt x="2749" y="7286"/>
                  </a:cubicBezTo>
                  <a:cubicBezTo>
                    <a:pt x="4942" y="6402"/>
                    <a:pt x="6513" y="4153"/>
                    <a:pt x="6590" y="1790"/>
                  </a:cubicBezTo>
                  <a:cubicBezTo>
                    <a:pt x="6622" y="816"/>
                    <a:pt x="6368" y="0"/>
                    <a:pt x="54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41"/>
            <p:cNvSpPr/>
            <p:nvPr/>
          </p:nvSpPr>
          <p:spPr>
            <a:xfrm>
              <a:off x="5225025" y="2217500"/>
              <a:ext cx="82850" cy="132025"/>
            </a:xfrm>
            <a:custGeom>
              <a:avLst/>
              <a:gdLst/>
              <a:ahLst/>
              <a:cxnLst/>
              <a:rect l="l" t="t" r="r" b="b"/>
              <a:pathLst>
                <a:path w="3314" h="5281" extrusionOk="0">
                  <a:moveTo>
                    <a:pt x="3122" y="0"/>
                  </a:moveTo>
                  <a:cubicBezTo>
                    <a:pt x="3046" y="0"/>
                    <a:pt x="2976" y="50"/>
                    <a:pt x="2954" y="128"/>
                  </a:cubicBezTo>
                  <a:cubicBezTo>
                    <a:pt x="2478" y="1881"/>
                    <a:pt x="1558" y="3480"/>
                    <a:pt x="287" y="4772"/>
                  </a:cubicBezTo>
                  <a:cubicBezTo>
                    <a:pt x="240" y="4777"/>
                    <a:pt x="195" y="4803"/>
                    <a:pt x="167" y="4843"/>
                  </a:cubicBezTo>
                  <a:lnTo>
                    <a:pt x="52" y="5007"/>
                  </a:lnTo>
                  <a:cubicBezTo>
                    <a:pt x="0" y="5080"/>
                    <a:pt x="13" y="5179"/>
                    <a:pt x="81" y="5238"/>
                  </a:cubicBezTo>
                  <a:cubicBezTo>
                    <a:pt x="88" y="5245"/>
                    <a:pt x="95" y="5250"/>
                    <a:pt x="104" y="5256"/>
                  </a:cubicBezTo>
                  <a:cubicBezTo>
                    <a:pt x="130" y="5272"/>
                    <a:pt x="161" y="5280"/>
                    <a:pt x="192" y="5280"/>
                  </a:cubicBezTo>
                  <a:cubicBezTo>
                    <a:pt x="235" y="5280"/>
                    <a:pt x="280" y="5264"/>
                    <a:pt x="316" y="5233"/>
                  </a:cubicBezTo>
                  <a:cubicBezTo>
                    <a:pt x="1742" y="3862"/>
                    <a:pt x="2769" y="2130"/>
                    <a:pt x="3290" y="220"/>
                  </a:cubicBezTo>
                  <a:cubicBezTo>
                    <a:pt x="3314" y="128"/>
                    <a:pt x="3260" y="33"/>
                    <a:pt x="3168" y="6"/>
                  </a:cubicBezTo>
                  <a:cubicBezTo>
                    <a:pt x="3153" y="2"/>
                    <a:pt x="3137" y="0"/>
                    <a:pt x="3122"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41"/>
            <p:cNvSpPr/>
            <p:nvPr/>
          </p:nvSpPr>
          <p:spPr>
            <a:xfrm>
              <a:off x="5204775" y="2212050"/>
              <a:ext cx="86600" cy="84100"/>
            </a:xfrm>
            <a:custGeom>
              <a:avLst/>
              <a:gdLst/>
              <a:ahLst/>
              <a:cxnLst/>
              <a:rect l="l" t="t" r="r" b="b"/>
              <a:pathLst>
                <a:path w="3464" h="3364" extrusionOk="0">
                  <a:moveTo>
                    <a:pt x="3266" y="0"/>
                  </a:moveTo>
                  <a:cubicBezTo>
                    <a:pt x="3237" y="0"/>
                    <a:pt x="3208" y="7"/>
                    <a:pt x="3181" y="22"/>
                  </a:cubicBezTo>
                  <a:cubicBezTo>
                    <a:pt x="1888" y="757"/>
                    <a:pt x="805" y="1822"/>
                    <a:pt x="49" y="3102"/>
                  </a:cubicBezTo>
                  <a:cubicBezTo>
                    <a:pt x="1" y="3184"/>
                    <a:pt x="28" y="3290"/>
                    <a:pt x="110" y="3339"/>
                  </a:cubicBezTo>
                  <a:cubicBezTo>
                    <a:pt x="138" y="3356"/>
                    <a:pt x="170" y="3364"/>
                    <a:pt x="200" y="3364"/>
                  </a:cubicBezTo>
                  <a:cubicBezTo>
                    <a:pt x="260" y="3364"/>
                    <a:pt x="316" y="3334"/>
                    <a:pt x="347" y="3280"/>
                  </a:cubicBezTo>
                  <a:cubicBezTo>
                    <a:pt x="1074" y="2052"/>
                    <a:pt x="2113" y="1030"/>
                    <a:pt x="3353" y="323"/>
                  </a:cubicBezTo>
                  <a:cubicBezTo>
                    <a:pt x="3435" y="277"/>
                    <a:pt x="3463" y="171"/>
                    <a:pt x="3417" y="87"/>
                  </a:cubicBezTo>
                  <a:cubicBezTo>
                    <a:pt x="3385" y="31"/>
                    <a:pt x="3326" y="0"/>
                    <a:pt x="3266"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41"/>
            <p:cNvSpPr/>
            <p:nvPr/>
          </p:nvSpPr>
          <p:spPr>
            <a:xfrm>
              <a:off x="5186150" y="2209850"/>
              <a:ext cx="113200" cy="128475"/>
            </a:xfrm>
            <a:custGeom>
              <a:avLst/>
              <a:gdLst/>
              <a:ahLst/>
              <a:cxnLst/>
              <a:rect l="l" t="t" r="r" b="b"/>
              <a:pathLst>
                <a:path w="4528" h="5139" extrusionOk="0">
                  <a:moveTo>
                    <a:pt x="3759" y="1"/>
                  </a:moveTo>
                  <a:cubicBezTo>
                    <a:pt x="3678" y="1"/>
                    <a:pt x="3589" y="11"/>
                    <a:pt x="3492" y="33"/>
                  </a:cubicBezTo>
                  <a:cubicBezTo>
                    <a:pt x="2726" y="203"/>
                    <a:pt x="1951" y="570"/>
                    <a:pt x="1227" y="870"/>
                  </a:cubicBezTo>
                  <a:cubicBezTo>
                    <a:pt x="866" y="1019"/>
                    <a:pt x="482" y="1198"/>
                    <a:pt x="290" y="1541"/>
                  </a:cubicBezTo>
                  <a:cubicBezTo>
                    <a:pt x="0" y="2059"/>
                    <a:pt x="278" y="2703"/>
                    <a:pt x="265" y="3298"/>
                  </a:cubicBezTo>
                  <a:cubicBezTo>
                    <a:pt x="254" y="3798"/>
                    <a:pt x="43" y="4347"/>
                    <a:pt x="316" y="4767"/>
                  </a:cubicBezTo>
                  <a:cubicBezTo>
                    <a:pt x="491" y="5036"/>
                    <a:pt x="797" y="5139"/>
                    <a:pt x="1126" y="5139"/>
                  </a:cubicBezTo>
                  <a:cubicBezTo>
                    <a:pt x="1380" y="5139"/>
                    <a:pt x="1648" y="5077"/>
                    <a:pt x="1879" y="4983"/>
                  </a:cubicBezTo>
                  <a:cubicBezTo>
                    <a:pt x="3378" y="4378"/>
                    <a:pt x="4453" y="2840"/>
                    <a:pt x="4506" y="1225"/>
                  </a:cubicBezTo>
                  <a:cubicBezTo>
                    <a:pt x="4528" y="559"/>
                    <a:pt x="4354" y="1"/>
                    <a:pt x="3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41"/>
            <p:cNvSpPr/>
            <p:nvPr/>
          </p:nvSpPr>
          <p:spPr>
            <a:xfrm>
              <a:off x="5292925" y="2206575"/>
              <a:ext cx="161475" cy="207725"/>
            </a:xfrm>
            <a:custGeom>
              <a:avLst/>
              <a:gdLst/>
              <a:ahLst/>
              <a:cxnLst/>
              <a:rect l="l" t="t" r="r" b="b"/>
              <a:pathLst>
                <a:path w="6459" h="8309" extrusionOk="0">
                  <a:moveTo>
                    <a:pt x="1957" y="1"/>
                  </a:moveTo>
                  <a:cubicBezTo>
                    <a:pt x="1446" y="1"/>
                    <a:pt x="954" y="252"/>
                    <a:pt x="536" y="898"/>
                  </a:cubicBezTo>
                  <a:cubicBezTo>
                    <a:pt x="95" y="1580"/>
                    <a:pt x="9" y="2428"/>
                    <a:pt x="6" y="3242"/>
                  </a:cubicBezTo>
                  <a:cubicBezTo>
                    <a:pt x="0" y="4326"/>
                    <a:pt x="118" y="5409"/>
                    <a:pt x="354" y="6467"/>
                  </a:cubicBezTo>
                  <a:cubicBezTo>
                    <a:pt x="468" y="6969"/>
                    <a:pt x="661" y="7529"/>
                    <a:pt x="1134" y="7728"/>
                  </a:cubicBezTo>
                  <a:cubicBezTo>
                    <a:pt x="1261" y="7782"/>
                    <a:pt x="1392" y="7803"/>
                    <a:pt x="1526" y="7803"/>
                  </a:cubicBezTo>
                  <a:cubicBezTo>
                    <a:pt x="2005" y="7803"/>
                    <a:pt x="2518" y="7535"/>
                    <a:pt x="3000" y="7535"/>
                  </a:cubicBezTo>
                  <a:cubicBezTo>
                    <a:pt x="3128" y="7535"/>
                    <a:pt x="3254" y="7554"/>
                    <a:pt x="3377" y="7602"/>
                  </a:cubicBezTo>
                  <a:cubicBezTo>
                    <a:pt x="3626" y="7701"/>
                    <a:pt x="3816" y="7905"/>
                    <a:pt x="4038" y="8057"/>
                  </a:cubicBezTo>
                  <a:cubicBezTo>
                    <a:pt x="4271" y="8213"/>
                    <a:pt x="4552" y="8309"/>
                    <a:pt x="4832" y="8309"/>
                  </a:cubicBezTo>
                  <a:cubicBezTo>
                    <a:pt x="4928" y="8309"/>
                    <a:pt x="5025" y="8297"/>
                    <a:pt x="5118" y="8273"/>
                  </a:cubicBezTo>
                  <a:cubicBezTo>
                    <a:pt x="5484" y="8178"/>
                    <a:pt x="5799" y="7863"/>
                    <a:pt x="5844" y="7486"/>
                  </a:cubicBezTo>
                  <a:cubicBezTo>
                    <a:pt x="5892" y="7076"/>
                    <a:pt x="5634" y="6682"/>
                    <a:pt x="5650" y="6268"/>
                  </a:cubicBezTo>
                  <a:cubicBezTo>
                    <a:pt x="5667" y="5825"/>
                    <a:pt x="5986" y="5458"/>
                    <a:pt x="6127" y="5040"/>
                  </a:cubicBezTo>
                  <a:cubicBezTo>
                    <a:pt x="6459" y="4051"/>
                    <a:pt x="5771" y="3037"/>
                    <a:pt x="5120" y="2223"/>
                  </a:cubicBezTo>
                  <a:cubicBezTo>
                    <a:pt x="4412" y="1331"/>
                    <a:pt x="3134" y="1"/>
                    <a:pt x="1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41"/>
            <p:cNvSpPr/>
            <p:nvPr/>
          </p:nvSpPr>
          <p:spPr>
            <a:xfrm>
              <a:off x="5306750" y="2202950"/>
              <a:ext cx="34900" cy="111525"/>
            </a:xfrm>
            <a:custGeom>
              <a:avLst/>
              <a:gdLst/>
              <a:ahLst/>
              <a:cxnLst/>
              <a:rect l="l" t="t" r="r" b="b"/>
              <a:pathLst>
                <a:path w="1396" h="4461" extrusionOk="0">
                  <a:moveTo>
                    <a:pt x="812" y="1"/>
                  </a:moveTo>
                  <a:cubicBezTo>
                    <a:pt x="748" y="1"/>
                    <a:pt x="686" y="36"/>
                    <a:pt x="657" y="98"/>
                  </a:cubicBezTo>
                  <a:cubicBezTo>
                    <a:pt x="1" y="1454"/>
                    <a:pt x="163" y="3180"/>
                    <a:pt x="1060" y="4391"/>
                  </a:cubicBezTo>
                  <a:cubicBezTo>
                    <a:pt x="1074" y="4408"/>
                    <a:pt x="1090" y="4424"/>
                    <a:pt x="1110" y="4435"/>
                  </a:cubicBezTo>
                  <a:cubicBezTo>
                    <a:pt x="1136" y="4452"/>
                    <a:pt x="1167" y="4460"/>
                    <a:pt x="1198" y="4460"/>
                  </a:cubicBezTo>
                  <a:cubicBezTo>
                    <a:pt x="1234" y="4460"/>
                    <a:pt x="1271" y="4448"/>
                    <a:pt x="1302" y="4424"/>
                  </a:cubicBezTo>
                  <a:cubicBezTo>
                    <a:pt x="1378" y="4369"/>
                    <a:pt x="1395" y="4260"/>
                    <a:pt x="1338" y="4183"/>
                  </a:cubicBezTo>
                  <a:cubicBezTo>
                    <a:pt x="515" y="3073"/>
                    <a:pt x="366" y="1491"/>
                    <a:pt x="968" y="249"/>
                  </a:cubicBezTo>
                  <a:cubicBezTo>
                    <a:pt x="1010" y="163"/>
                    <a:pt x="977" y="48"/>
                    <a:pt x="888" y="18"/>
                  </a:cubicBezTo>
                  <a:cubicBezTo>
                    <a:pt x="863" y="6"/>
                    <a:pt x="838" y="1"/>
                    <a:pt x="812"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41"/>
            <p:cNvSpPr/>
            <p:nvPr/>
          </p:nvSpPr>
          <p:spPr>
            <a:xfrm>
              <a:off x="5331450" y="2212650"/>
              <a:ext cx="44625" cy="79800"/>
            </a:xfrm>
            <a:custGeom>
              <a:avLst/>
              <a:gdLst/>
              <a:ahLst/>
              <a:cxnLst/>
              <a:rect l="l" t="t" r="r" b="b"/>
              <a:pathLst>
                <a:path w="1785" h="3192" extrusionOk="0">
                  <a:moveTo>
                    <a:pt x="196" y="0"/>
                  </a:moveTo>
                  <a:cubicBezTo>
                    <a:pt x="164" y="0"/>
                    <a:pt x="131" y="9"/>
                    <a:pt x="102" y="28"/>
                  </a:cubicBezTo>
                  <a:cubicBezTo>
                    <a:pt x="22" y="81"/>
                    <a:pt x="0" y="190"/>
                    <a:pt x="53" y="269"/>
                  </a:cubicBezTo>
                  <a:cubicBezTo>
                    <a:pt x="632" y="1138"/>
                    <a:pt x="1092" y="2081"/>
                    <a:pt x="1426" y="3072"/>
                  </a:cubicBezTo>
                  <a:cubicBezTo>
                    <a:pt x="1440" y="3114"/>
                    <a:pt x="1468" y="3146"/>
                    <a:pt x="1501" y="3166"/>
                  </a:cubicBezTo>
                  <a:cubicBezTo>
                    <a:pt x="1528" y="3183"/>
                    <a:pt x="1560" y="3192"/>
                    <a:pt x="1593" y="3192"/>
                  </a:cubicBezTo>
                  <a:cubicBezTo>
                    <a:pt x="1610" y="3192"/>
                    <a:pt x="1627" y="3189"/>
                    <a:pt x="1644" y="3184"/>
                  </a:cubicBezTo>
                  <a:cubicBezTo>
                    <a:pt x="1736" y="3151"/>
                    <a:pt x="1784" y="3055"/>
                    <a:pt x="1754" y="2964"/>
                  </a:cubicBezTo>
                  <a:cubicBezTo>
                    <a:pt x="1412" y="1942"/>
                    <a:pt x="937" y="971"/>
                    <a:pt x="343" y="77"/>
                  </a:cubicBezTo>
                  <a:cubicBezTo>
                    <a:pt x="308" y="27"/>
                    <a:pt x="253" y="0"/>
                    <a:pt x="196"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41"/>
            <p:cNvSpPr/>
            <p:nvPr/>
          </p:nvSpPr>
          <p:spPr>
            <a:xfrm>
              <a:off x="5302600" y="2202375"/>
              <a:ext cx="118700" cy="152575"/>
            </a:xfrm>
            <a:custGeom>
              <a:avLst/>
              <a:gdLst/>
              <a:ahLst/>
              <a:cxnLst/>
              <a:rect l="l" t="t" r="r" b="b"/>
              <a:pathLst>
                <a:path w="4748" h="6103" extrusionOk="0">
                  <a:moveTo>
                    <a:pt x="1436" y="0"/>
                  </a:moveTo>
                  <a:cubicBezTo>
                    <a:pt x="1061" y="0"/>
                    <a:pt x="700" y="184"/>
                    <a:pt x="393" y="659"/>
                  </a:cubicBezTo>
                  <a:cubicBezTo>
                    <a:pt x="68" y="1160"/>
                    <a:pt x="6" y="1784"/>
                    <a:pt x="3" y="2380"/>
                  </a:cubicBezTo>
                  <a:cubicBezTo>
                    <a:pt x="0" y="3175"/>
                    <a:pt x="86" y="3972"/>
                    <a:pt x="261" y="4749"/>
                  </a:cubicBezTo>
                  <a:cubicBezTo>
                    <a:pt x="344" y="5117"/>
                    <a:pt x="485" y="5527"/>
                    <a:pt x="834" y="5675"/>
                  </a:cubicBezTo>
                  <a:cubicBezTo>
                    <a:pt x="928" y="5714"/>
                    <a:pt x="1024" y="5729"/>
                    <a:pt x="1122" y="5729"/>
                  </a:cubicBezTo>
                  <a:cubicBezTo>
                    <a:pt x="1474" y="5729"/>
                    <a:pt x="1850" y="5533"/>
                    <a:pt x="2204" y="5533"/>
                  </a:cubicBezTo>
                  <a:cubicBezTo>
                    <a:pt x="2299" y="5533"/>
                    <a:pt x="2392" y="5547"/>
                    <a:pt x="2483" y="5583"/>
                  </a:cubicBezTo>
                  <a:cubicBezTo>
                    <a:pt x="2666" y="5655"/>
                    <a:pt x="2805" y="5805"/>
                    <a:pt x="2969" y="5916"/>
                  </a:cubicBezTo>
                  <a:cubicBezTo>
                    <a:pt x="3140" y="6032"/>
                    <a:pt x="3346" y="6103"/>
                    <a:pt x="3552" y="6103"/>
                  </a:cubicBezTo>
                  <a:cubicBezTo>
                    <a:pt x="3622" y="6103"/>
                    <a:pt x="3693" y="6094"/>
                    <a:pt x="3763" y="6076"/>
                  </a:cubicBezTo>
                  <a:cubicBezTo>
                    <a:pt x="4031" y="6005"/>
                    <a:pt x="4261" y="5775"/>
                    <a:pt x="4296" y="5499"/>
                  </a:cubicBezTo>
                  <a:cubicBezTo>
                    <a:pt x="4332" y="5198"/>
                    <a:pt x="4142" y="4908"/>
                    <a:pt x="4154" y="4603"/>
                  </a:cubicBezTo>
                  <a:cubicBezTo>
                    <a:pt x="4167" y="4279"/>
                    <a:pt x="4400" y="4008"/>
                    <a:pt x="4504" y="3700"/>
                  </a:cubicBezTo>
                  <a:cubicBezTo>
                    <a:pt x="4747" y="2975"/>
                    <a:pt x="4240" y="2229"/>
                    <a:pt x="3764" y="1630"/>
                  </a:cubicBezTo>
                  <a:cubicBezTo>
                    <a:pt x="3240" y="977"/>
                    <a:pt x="2301" y="0"/>
                    <a:pt x="1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41"/>
            <p:cNvSpPr/>
            <p:nvPr/>
          </p:nvSpPr>
          <p:spPr>
            <a:xfrm>
              <a:off x="5234375" y="2046725"/>
              <a:ext cx="204250" cy="154400"/>
            </a:xfrm>
            <a:custGeom>
              <a:avLst/>
              <a:gdLst/>
              <a:ahLst/>
              <a:cxnLst/>
              <a:rect l="l" t="t" r="r" b="b"/>
              <a:pathLst>
                <a:path w="8170" h="6176" extrusionOk="0">
                  <a:moveTo>
                    <a:pt x="1292" y="1"/>
                  </a:moveTo>
                  <a:cubicBezTo>
                    <a:pt x="962" y="115"/>
                    <a:pt x="602" y="176"/>
                    <a:pt x="364" y="422"/>
                  </a:cubicBezTo>
                  <a:cubicBezTo>
                    <a:pt x="0" y="800"/>
                    <a:pt x="108" y="1417"/>
                    <a:pt x="278" y="1911"/>
                  </a:cubicBezTo>
                  <a:cubicBezTo>
                    <a:pt x="703" y="3152"/>
                    <a:pt x="1750" y="5569"/>
                    <a:pt x="3090" y="6096"/>
                  </a:cubicBezTo>
                  <a:cubicBezTo>
                    <a:pt x="3230" y="6151"/>
                    <a:pt x="3371" y="6176"/>
                    <a:pt x="3515" y="6176"/>
                  </a:cubicBezTo>
                  <a:cubicBezTo>
                    <a:pt x="4844" y="6176"/>
                    <a:pt x="6317" y="4030"/>
                    <a:pt x="7028" y="3221"/>
                  </a:cubicBezTo>
                  <a:cubicBezTo>
                    <a:pt x="7410" y="2786"/>
                    <a:pt x="7784" y="2325"/>
                    <a:pt x="7985" y="1781"/>
                  </a:cubicBezTo>
                  <a:cubicBezTo>
                    <a:pt x="8103" y="1461"/>
                    <a:pt x="8154" y="1129"/>
                    <a:pt x="8170" y="792"/>
                  </a:cubicBezTo>
                  <a:lnTo>
                    <a:pt x="8170" y="792"/>
                  </a:lnTo>
                  <a:cubicBezTo>
                    <a:pt x="7261" y="1950"/>
                    <a:pt x="6031" y="2859"/>
                    <a:pt x="4646" y="3362"/>
                  </a:cubicBezTo>
                  <a:cubicBezTo>
                    <a:pt x="4498" y="3415"/>
                    <a:pt x="4344" y="3465"/>
                    <a:pt x="4190" y="3465"/>
                  </a:cubicBezTo>
                  <a:cubicBezTo>
                    <a:pt x="4157" y="3465"/>
                    <a:pt x="4124" y="3463"/>
                    <a:pt x="4091" y="3458"/>
                  </a:cubicBezTo>
                  <a:cubicBezTo>
                    <a:pt x="3897" y="3429"/>
                    <a:pt x="3733" y="3310"/>
                    <a:pt x="3578" y="3188"/>
                  </a:cubicBezTo>
                  <a:cubicBezTo>
                    <a:pt x="2537" y="2366"/>
                    <a:pt x="1749" y="1245"/>
                    <a:pt x="1292"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41"/>
            <p:cNvSpPr/>
            <p:nvPr/>
          </p:nvSpPr>
          <p:spPr>
            <a:xfrm>
              <a:off x="5151075" y="2202675"/>
              <a:ext cx="158925" cy="142525"/>
            </a:xfrm>
            <a:custGeom>
              <a:avLst/>
              <a:gdLst/>
              <a:ahLst/>
              <a:cxnLst/>
              <a:rect l="l" t="t" r="r" b="b"/>
              <a:pathLst>
                <a:path w="6357" h="5701" extrusionOk="0">
                  <a:moveTo>
                    <a:pt x="5232" y="1"/>
                  </a:moveTo>
                  <a:cubicBezTo>
                    <a:pt x="5114" y="1"/>
                    <a:pt x="4985" y="16"/>
                    <a:pt x="4843" y="47"/>
                  </a:cubicBezTo>
                  <a:cubicBezTo>
                    <a:pt x="3721" y="298"/>
                    <a:pt x="2589" y="836"/>
                    <a:pt x="1528" y="1276"/>
                  </a:cubicBezTo>
                  <a:cubicBezTo>
                    <a:pt x="1001" y="1494"/>
                    <a:pt x="437" y="1753"/>
                    <a:pt x="159" y="2253"/>
                  </a:cubicBezTo>
                  <a:cubicBezTo>
                    <a:pt x="73" y="2408"/>
                    <a:pt x="29" y="2570"/>
                    <a:pt x="0" y="2735"/>
                  </a:cubicBezTo>
                  <a:cubicBezTo>
                    <a:pt x="710" y="2355"/>
                    <a:pt x="1441" y="2017"/>
                    <a:pt x="2193" y="1734"/>
                  </a:cubicBezTo>
                  <a:cubicBezTo>
                    <a:pt x="2542" y="1601"/>
                    <a:pt x="2919" y="1478"/>
                    <a:pt x="3286" y="1478"/>
                  </a:cubicBezTo>
                  <a:cubicBezTo>
                    <a:pt x="3438" y="1478"/>
                    <a:pt x="3589" y="1499"/>
                    <a:pt x="3735" y="1549"/>
                  </a:cubicBezTo>
                  <a:cubicBezTo>
                    <a:pt x="4164" y="1694"/>
                    <a:pt x="4485" y="2073"/>
                    <a:pt x="4652" y="2494"/>
                  </a:cubicBezTo>
                  <a:cubicBezTo>
                    <a:pt x="4822" y="2912"/>
                    <a:pt x="4857" y="3373"/>
                    <a:pt x="4860" y="3827"/>
                  </a:cubicBezTo>
                  <a:cubicBezTo>
                    <a:pt x="4867" y="4453"/>
                    <a:pt x="4816" y="5080"/>
                    <a:pt x="4714" y="5700"/>
                  </a:cubicBezTo>
                  <a:cubicBezTo>
                    <a:pt x="5674" y="4627"/>
                    <a:pt x="6278" y="3232"/>
                    <a:pt x="6325" y="1792"/>
                  </a:cubicBezTo>
                  <a:cubicBezTo>
                    <a:pt x="6357" y="816"/>
                    <a:pt x="6103" y="1"/>
                    <a:pt x="5232"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41"/>
            <p:cNvSpPr/>
            <p:nvPr/>
          </p:nvSpPr>
          <p:spPr>
            <a:xfrm>
              <a:off x="5292875" y="2206575"/>
              <a:ext cx="156700" cy="161575"/>
            </a:xfrm>
            <a:custGeom>
              <a:avLst/>
              <a:gdLst/>
              <a:ahLst/>
              <a:cxnLst/>
              <a:rect l="l" t="t" r="r" b="b"/>
              <a:pathLst>
                <a:path w="6268" h="6463" extrusionOk="0">
                  <a:moveTo>
                    <a:pt x="1957" y="1"/>
                  </a:moveTo>
                  <a:cubicBezTo>
                    <a:pt x="1446" y="1"/>
                    <a:pt x="954" y="251"/>
                    <a:pt x="536" y="898"/>
                  </a:cubicBezTo>
                  <a:cubicBezTo>
                    <a:pt x="96" y="1580"/>
                    <a:pt x="10" y="2428"/>
                    <a:pt x="5" y="3242"/>
                  </a:cubicBezTo>
                  <a:cubicBezTo>
                    <a:pt x="1" y="4324"/>
                    <a:pt x="118" y="5408"/>
                    <a:pt x="355" y="6463"/>
                  </a:cubicBezTo>
                  <a:cubicBezTo>
                    <a:pt x="442" y="5854"/>
                    <a:pt x="606" y="5256"/>
                    <a:pt x="842" y="4686"/>
                  </a:cubicBezTo>
                  <a:cubicBezTo>
                    <a:pt x="1201" y="3833"/>
                    <a:pt x="1843" y="2966"/>
                    <a:pt x="2763" y="2871"/>
                  </a:cubicBezTo>
                  <a:cubicBezTo>
                    <a:pt x="2819" y="2865"/>
                    <a:pt x="2875" y="2862"/>
                    <a:pt x="2931" y="2862"/>
                  </a:cubicBezTo>
                  <a:cubicBezTo>
                    <a:pt x="3544" y="2862"/>
                    <a:pt x="4123" y="3200"/>
                    <a:pt x="4645" y="3539"/>
                  </a:cubicBezTo>
                  <a:cubicBezTo>
                    <a:pt x="5176" y="3887"/>
                    <a:pt x="5698" y="4248"/>
                    <a:pt x="6208" y="4627"/>
                  </a:cubicBezTo>
                  <a:cubicBezTo>
                    <a:pt x="6267" y="3774"/>
                    <a:pt x="5684" y="2923"/>
                    <a:pt x="5122" y="2220"/>
                  </a:cubicBezTo>
                  <a:cubicBezTo>
                    <a:pt x="4412" y="1330"/>
                    <a:pt x="3134" y="1"/>
                    <a:pt x="1957"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41"/>
            <p:cNvSpPr/>
            <p:nvPr/>
          </p:nvSpPr>
          <p:spPr>
            <a:xfrm>
              <a:off x="5328075" y="2126425"/>
              <a:ext cx="132450" cy="143525"/>
            </a:xfrm>
            <a:custGeom>
              <a:avLst/>
              <a:gdLst/>
              <a:ahLst/>
              <a:cxnLst/>
              <a:rect l="l" t="t" r="r" b="b"/>
              <a:pathLst>
                <a:path w="5298" h="5741" extrusionOk="0">
                  <a:moveTo>
                    <a:pt x="4745" y="0"/>
                  </a:moveTo>
                  <a:cubicBezTo>
                    <a:pt x="3919" y="0"/>
                    <a:pt x="3080" y="320"/>
                    <a:pt x="2401" y="810"/>
                  </a:cubicBezTo>
                  <a:cubicBezTo>
                    <a:pt x="1680" y="1332"/>
                    <a:pt x="0" y="2788"/>
                    <a:pt x="210" y="3725"/>
                  </a:cubicBezTo>
                  <a:cubicBezTo>
                    <a:pt x="446" y="4782"/>
                    <a:pt x="2170" y="5295"/>
                    <a:pt x="3052" y="5475"/>
                  </a:cubicBezTo>
                  <a:cubicBezTo>
                    <a:pt x="3791" y="5627"/>
                    <a:pt x="4544" y="5710"/>
                    <a:pt x="5298" y="5740"/>
                  </a:cubicBezTo>
                  <a:cubicBezTo>
                    <a:pt x="4865" y="5345"/>
                    <a:pt x="4459" y="4915"/>
                    <a:pt x="4099" y="4452"/>
                  </a:cubicBezTo>
                  <a:cubicBezTo>
                    <a:pt x="3616" y="3834"/>
                    <a:pt x="3189" y="3080"/>
                    <a:pt x="3331" y="2312"/>
                  </a:cubicBezTo>
                  <a:cubicBezTo>
                    <a:pt x="3453" y="1653"/>
                    <a:pt x="3963" y="1145"/>
                    <a:pt x="4446" y="682"/>
                  </a:cubicBezTo>
                  <a:cubicBezTo>
                    <a:pt x="4678" y="462"/>
                    <a:pt x="4909" y="242"/>
                    <a:pt x="5144" y="26"/>
                  </a:cubicBezTo>
                  <a:cubicBezTo>
                    <a:pt x="5012" y="9"/>
                    <a:pt x="4879" y="0"/>
                    <a:pt x="4745"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41"/>
            <p:cNvSpPr/>
            <p:nvPr/>
          </p:nvSpPr>
          <p:spPr>
            <a:xfrm>
              <a:off x="5163575" y="2064600"/>
              <a:ext cx="157200" cy="156875"/>
            </a:xfrm>
            <a:custGeom>
              <a:avLst/>
              <a:gdLst/>
              <a:ahLst/>
              <a:cxnLst/>
              <a:rect l="l" t="t" r="r" b="b"/>
              <a:pathLst>
                <a:path w="6288" h="6275" extrusionOk="0">
                  <a:moveTo>
                    <a:pt x="446" y="1"/>
                  </a:moveTo>
                  <a:lnTo>
                    <a:pt x="446" y="1"/>
                  </a:lnTo>
                  <a:cubicBezTo>
                    <a:pt x="594" y="171"/>
                    <a:pt x="741" y="342"/>
                    <a:pt x="889" y="511"/>
                  </a:cubicBezTo>
                  <a:cubicBezTo>
                    <a:pt x="1432" y="1137"/>
                    <a:pt x="1985" y="1780"/>
                    <a:pt x="2279" y="2554"/>
                  </a:cubicBezTo>
                  <a:cubicBezTo>
                    <a:pt x="2573" y="3327"/>
                    <a:pt x="2560" y="4272"/>
                    <a:pt x="2034" y="4911"/>
                  </a:cubicBezTo>
                  <a:cubicBezTo>
                    <a:pt x="1716" y="5295"/>
                    <a:pt x="1257" y="5525"/>
                    <a:pt x="812" y="5745"/>
                  </a:cubicBezTo>
                  <a:cubicBezTo>
                    <a:pt x="541" y="5879"/>
                    <a:pt x="271" y="6012"/>
                    <a:pt x="0" y="6147"/>
                  </a:cubicBezTo>
                  <a:cubicBezTo>
                    <a:pt x="737" y="6170"/>
                    <a:pt x="1475" y="6191"/>
                    <a:pt x="2210" y="6214"/>
                  </a:cubicBezTo>
                  <a:cubicBezTo>
                    <a:pt x="2810" y="6233"/>
                    <a:pt x="3406" y="6250"/>
                    <a:pt x="4005" y="6270"/>
                  </a:cubicBezTo>
                  <a:cubicBezTo>
                    <a:pt x="4093" y="6272"/>
                    <a:pt x="4183" y="6275"/>
                    <a:pt x="4273" y="6275"/>
                  </a:cubicBezTo>
                  <a:cubicBezTo>
                    <a:pt x="4676" y="6275"/>
                    <a:pt x="5085" y="6231"/>
                    <a:pt x="5395" y="5986"/>
                  </a:cubicBezTo>
                  <a:cubicBezTo>
                    <a:pt x="6288" y="5281"/>
                    <a:pt x="4731" y="3389"/>
                    <a:pt x="4291" y="2783"/>
                  </a:cubicBezTo>
                  <a:cubicBezTo>
                    <a:pt x="3442" y="1615"/>
                    <a:pt x="2325" y="607"/>
                    <a:pt x="941" y="136"/>
                  </a:cubicBezTo>
                  <a:cubicBezTo>
                    <a:pt x="781" y="81"/>
                    <a:pt x="615" y="37"/>
                    <a:pt x="446"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41"/>
            <p:cNvSpPr/>
            <p:nvPr/>
          </p:nvSpPr>
          <p:spPr>
            <a:xfrm>
              <a:off x="5259300" y="2153850"/>
              <a:ext cx="100150" cy="87725"/>
            </a:xfrm>
            <a:custGeom>
              <a:avLst/>
              <a:gdLst/>
              <a:ahLst/>
              <a:cxnLst/>
              <a:rect l="l" t="t" r="r" b="b"/>
              <a:pathLst>
                <a:path w="4006" h="3509" extrusionOk="0">
                  <a:moveTo>
                    <a:pt x="2005" y="0"/>
                  </a:moveTo>
                  <a:cubicBezTo>
                    <a:pt x="1409" y="0"/>
                    <a:pt x="828" y="304"/>
                    <a:pt x="500" y="852"/>
                  </a:cubicBezTo>
                  <a:cubicBezTo>
                    <a:pt x="1" y="1684"/>
                    <a:pt x="270" y="2760"/>
                    <a:pt x="1102" y="3259"/>
                  </a:cubicBezTo>
                  <a:cubicBezTo>
                    <a:pt x="1384" y="3428"/>
                    <a:pt x="1696" y="3509"/>
                    <a:pt x="2003" y="3509"/>
                  </a:cubicBezTo>
                  <a:cubicBezTo>
                    <a:pt x="2598" y="3509"/>
                    <a:pt x="3179" y="3205"/>
                    <a:pt x="3508" y="2657"/>
                  </a:cubicBezTo>
                  <a:cubicBezTo>
                    <a:pt x="4005" y="1826"/>
                    <a:pt x="3735" y="746"/>
                    <a:pt x="2906" y="250"/>
                  </a:cubicBezTo>
                  <a:cubicBezTo>
                    <a:pt x="2623" y="81"/>
                    <a:pt x="2312" y="0"/>
                    <a:pt x="20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41"/>
            <p:cNvSpPr/>
            <p:nvPr/>
          </p:nvSpPr>
          <p:spPr>
            <a:xfrm>
              <a:off x="5281675" y="2173425"/>
              <a:ext cx="55375" cy="48500"/>
            </a:xfrm>
            <a:custGeom>
              <a:avLst/>
              <a:gdLst/>
              <a:ahLst/>
              <a:cxnLst/>
              <a:rect l="l" t="t" r="r" b="b"/>
              <a:pathLst>
                <a:path w="2215" h="1940" extrusionOk="0">
                  <a:moveTo>
                    <a:pt x="1109" y="1"/>
                  </a:moveTo>
                  <a:cubicBezTo>
                    <a:pt x="779" y="1"/>
                    <a:pt x="459" y="169"/>
                    <a:pt x="277" y="472"/>
                  </a:cubicBezTo>
                  <a:cubicBezTo>
                    <a:pt x="0" y="931"/>
                    <a:pt x="151" y="1526"/>
                    <a:pt x="609" y="1802"/>
                  </a:cubicBezTo>
                  <a:cubicBezTo>
                    <a:pt x="765" y="1896"/>
                    <a:pt x="936" y="1940"/>
                    <a:pt x="1105" y="1940"/>
                  </a:cubicBezTo>
                  <a:cubicBezTo>
                    <a:pt x="1435" y="1940"/>
                    <a:pt x="1757" y="1771"/>
                    <a:pt x="1939" y="1468"/>
                  </a:cubicBezTo>
                  <a:cubicBezTo>
                    <a:pt x="2215" y="1010"/>
                    <a:pt x="2066" y="415"/>
                    <a:pt x="1606" y="140"/>
                  </a:cubicBezTo>
                  <a:cubicBezTo>
                    <a:pt x="1450" y="46"/>
                    <a:pt x="1278" y="1"/>
                    <a:pt x="1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41"/>
            <p:cNvSpPr/>
            <p:nvPr/>
          </p:nvSpPr>
          <p:spPr>
            <a:xfrm>
              <a:off x="5001500" y="2699400"/>
              <a:ext cx="326450" cy="305875"/>
            </a:xfrm>
            <a:custGeom>
              <a:avLst/>
              <a:gdLst/>
              <a:ahLst/>
              <a:cxnLst/>
              <a:rect l="l" t="t" r="r" b="b"/>
              <a:pathLst>
                <a:path w="13058" h="12235" extrusionOk="0">
                  <a:moveTo>
                    <a:pt x="7900" y="1"/>
                  </a:moveTo>
                  <a:cubicBezTo>
                    <a:pt x="7802" y="1"/>
                    <a:pt x="7705" y="9"/>
                    <a:pt x="7610" y="24"/>
                  </a:cubicBezTo>
                  <a:cubicBezTo>
                    <a:pt x="6931" y="136"/>
                    <a:pt x="6347" y="606"/>
                    <a:pt x="5977" y="1185"/>
                  </a:cubicBezTo>
                  <a:cubicBezTo>
                    <a:pt x="5754" y="1534"/>
                    <a:pt x="5573" y="1954"/>
                    <a:pt x="5198" y="2133"/>
                  </a:cubicBezTo>
                  <a:cubicBezTo>
                    <a:pt x="5145" y="2157"/>
                    <a:pt x="5087" y="2177"/>
                    <a:pt x="5030" y="2194"/>
                  </a:cubicBezTo>
                  <a:cubicBezTo>
                    <a:pt x="4911" y="2230"/>
                    <a:pt x="4789" y="2256"/>
                    <a:pt x="4676" y="2293"/>
                  </a:cubicBezTo>
                  <a:cubicBezTo>
                    <a:pt x="4672" y="2296"/>
                    <a:pt x="4670" y="2296"/>
                    <a:pt x="4666" y="2298"/>
                  </a:cubicBezTo>
                  <a:cubicBezTo>
                    <a:pt x="4640" y="2306"/>
                    <a:pt x="4613" y="2318"/>
                    <a:pt x="4586" y="2329"/>
                  </a:cubicBezTo>
                  <a:cubicBezTo>
                    <a:pt x="4577" y="2333"/>
                    <a:pt x="4570" y="2336"/>
                    <a:pt x="4561" y="2342"/>
                  </a:cubicBezTo>
                  <a:cubicBezTo>
                    <a:pt x="4538" y="2353"/>
                    <a:pt x="4518" y="2363"/>
                    <a:pt x="4498" y="2376"/>
                  </a:cubicBezTo>
                  <a:cubicBezTo>
                    <a:pt x="4490" y="2381"/>
                    <a:pt x="4483" y="2385"/>
                    <a:pt x="4473" y="2391"/>
                  </a:cubicBezTo>
                  <a:cubicBezTo>
                    <a:pt x="4447" y="2408"/>
                    <a:pt x="4420" y="2428"/>
                    <a:pt x="4397" y="2451"/>
                  </a:cubicBezTo>
                  <a:cubicBezTo>
                    <a:pt x="4141" y="2695"/>
                    <a:pt x="4196" y="3110"/>
                    <a:pt x="4293" y="3447"/>
                  </a:cubicBezTo>
                  <a:cubicBezTo>
                    <a:pt x="4318" y="3527"/>
                    <a:pt x="4346" y="3618"/>
                    <a:pt x="4377" y="3711"/>
                  </a:cubicBezTo>
                  <a:cubicBezTo>
                    <a:pt x="3952" y="3266"/>
                    <a:pt x="3451" y="2900"/>
                    <a:pt x="2872" y="2672"/>
                  </a:cubicBezTo>
                  <a:cubicBezTo>
                    <a:pt x="2820" y="2652"/>
                    <a:pt x="2766" y="2631"/>
                    <a:pt x="2710" y="2614"/>
                  </a:cubicBezTo>
                  <a:lnTo>
                    <a:pt x="2708" y="2614"/>
                  </a:lnTo>
                  <a:cubicBezTo>
                    <a:pt x="2655" y="2596"/>
                    <a:pt x="2599" y="2581"/>
                    <a:pt x="2543" y="2567"/>
                  </a:cubicBezTo>
                  <a:cubicBezTo>
                    <a:pt x="2325" y="2512"/>
                    <a:pt x="2098" y="2481"/>
                    <a:pt x="1873" y="2481"/>
                  </a:cubicBezTo>
                  <a:cubicBezTo>
                    <a:pt x="1337" y="2481"/>
                    <a:pt x="818" y="2654"/>
                    <a:pt x="490" y="3067"/>
                  </a:cubicBezTo>
                  <a:cubicBezTo>
                    <a:pt x="236" y="3388"/>
                    <a:pt x="131" y="3804"/>
                    <a:pt x="91" y="4212"/>
                  </a:cubicBezTo>
                  <a:cubicBezTo>
                    <a:pt x="1" y="5065"/>
                    <a:pt x="233" y="6061"/>
                    <a:pt x="996" y="6451"/>
                  </a:cubicBezTo>
                  <a:cubicBezTo>
                    <a:pt x="1322" y="6619"/>
                    <a:pt x="1696" y="6649"/>
                    <a:pt x="2062" y="6676"/>
                  </a:cubicBezTo>
                  <a:lnTo>
                    <a:pt x="2063" y="6676"/>
                  </a:lnTo>
                  <a:cubicBezTo>
                    <a:pt x="2268" y="6690"/>
                    <a:pt x="2470" y="6706"/>
                    <a:pt x="2674" y="6721"/>
                  </a:cubicBezTo>
                  <a:lnTo>
                    <a:pt x="3545" y="6785"/>
                  </a:lnTo>
                  <a:cubicBezTo>
                    <a:pt x="3588" y="6788"/>
                    <a:pt x="3631" y="6792"/>
                    <a:pt x="3674" y="6794"/>
                  </a:cubicBezTo>
                  <a:cubicBezTo>
                    <a:pt x="3598" y="6821"/>
                    <a:pt x="3522" y="6850"/>
                    <a:pt x="3446" y="6877"/>
                  </a:cubicBezTo>
                  <a:cubicBezTo>
                    <a:pt x="3204" y="6966"/>
                    <a:pt x="2966" y="7057"/>
                    <a:pt x="2734" y="7142"/>
                  </a:cubicBezTo>
                  <a:cubicBezTo>
                    <a:pt x="2552" y="7208"/>
                    <a:pt x="2366" y="7279"/>
                    <a:pt x="2199" y="7377"/>
                  </a:cubicBezTo>
                  <a:cubicBezTo>
                    <a:pt x="2118" y="7424"/>
                    <a:pt x="2039" y="7479"/>
                    <a:pt x="1969" y="7543"/>
                  </a:cubicBezTo>
                  <a:cubicBezTo>
                    <a:pt x="1898" y="7606"/>
                    <a:pt x="1835" y="7678"/>
                    <a:pt x="1785" y="7758"/>
                  </a:cubicBezTo>
                  <a:cubicBezTo>
                    <a:pt x="1769" y="7783"/>
                    <a:pt x="1755" y="7810"/>
                    <a:pt x="1742" y="7837"/>
                  </a:cubicBezTo>
                  <a:cubicBezTo>
                    <a:pt x="1504" y="8323"/>
                    <a:pt x="1721" y="8928"/>
                    <a:pt x="1683" y="9479"/>
                  </a:cubicBezTo>
                  <a:cubicBezTo>
                    <a:pt x="1652" y="9970"/>
                    <a:pt x="1420" y="10500"/>
                    <a:pt x="1669" y="10924"/>
                  </a:cubicBezTo>
                  <a:cubicBezTo>
                    <a:pt x="1842" y="11216"/>
                    <a:pt x="2169" y="11326"/>
                    <a:pt x="2517" y="11326"/>
                  </a:cubicBezTo>
                  <a:cubicBezTo>
                    <a:pt x="2746" y="11326"/>
                    <a:pt x="2984" y="11278"/>
                    <a:pt x="3194" y="11204"/>
                  </a:cubicBezTo>
                  <a:cubicBezTo>
                    <a:pt x="3888" y="10957"/>
                    <a:pt x="4498" y="10511"/>
                    <a:pt x="4970" y="9945"/>
                  </a:cubicBezTo>
                  <a:cubicBezTo>
                    <a:pt x="4977" y="9937"/>
                    <a:pt x="4984" y="9928"/>
                    <a:pt x="4991" y="9921"/>
                  </a:cubicBezTo>
                  <a:cubicBezTo>
                    <a:pt x="5059" y="9836"/>
                    <a:pt x="5125" y="9750"/>
                    <a:pt x="5188" y="9663"/>
                  </a:cubicBezTo>
                  <a:cubicBezTo>
                    <a:pt x="5193" y="9653"/>
                    <a:pt x="5201" y="9646"/>
                    <a:pt x="5206" y="9637"/>
                  </a:cubicBezTo>
                  <a:cubicBezTo>
                    <a:pt x="5292" y="9512"/>
                    <a:pt x="5373" y="9383"/>
                    <a:pt x="5444" y="9250"/>
                  </a:cubicBezTo>
                  <a:cubicBezTo>
                    <a:pt x="5446" y="9398"/>
                    <a:pt x="5451" y="9544"/>
                    <a:pt x="5460" y="9692"/>
                  </a:cubicBezTo>
                  <a:cubicBezTo>
                    <a:pt x="5461" y="9722"/>
                    <a:pt x="5461" y="9750"/>
                    <a:pt x="5464" y="9780"/>
                  </a:cubicBezTo>
                  <a:cubicBezTo>
                    <a:pt x="5487" y="10133"/>
                    <a:pt x="5529" y="10484"/>
                    <a:pt x="5590" y="10832"/>
                  </a:cubicBezTo>
                  <a:cubicBezTo>
                    <a:pt x="5593" y="10842"/>
                    <a:pt x="5595" y="10853"/>
                    <a:pt x="5596" y="10863"/>
                  </a:cubicBezTo>
                  <a:lnTo>
                    <a:pt x="5596" y="10864"/>
                  </a:lnTo>
                  <a:cubicBezTo>
                    <a:pt x="5658" y="11205"/>
                    <a:pt x="5770" y="11585"/>
                    <a:pt x="6082" y="11734"/>
                  </a:cubicBezTo>
                  <a:cubicBezTo>
                    <a:pt x="6178" y="11779"/>
                    <a:pt x="6279" y="11796"/>
                    <a:pt x="6383" y="11796"/>
                  </a:cubicBezTo>
                  <a:cubicBezTo>
                    <a:pt x="6680" y="11796"/>
                    <a:pt x="7000" y="11658"/>
                    <a:pt x="7299" y="11658"/>
                  </a:cubicBezTo>
                  <a:cubicBezTo>
                    <a:pt x="7399" y="11658"/>
                    <a:pt x="7496" y="11674"/>
                    <a:pt x="7590" y="11715"/>
                  </a:cubicBezTo>
                  <a:cubicBezTo>
                    <a:pt x="7755" y="11788"/>
                    <a:pt x="7875" y="11932"/>
                    <a:pt x="8020" y="12039"/>
                  </a:cubicBezTo>
                  <a:cubicBezTo>
                    <a:pt x="8181" y="12160"/>
                    <a:pt x="8379" y="12234"/>
                    <a:pt x="8577" y="12234"/>
                  </a:cubicBezTo>
                  <a:cubicBezTo>
                    <a:pt x="8632" y="12234"/>
                    <a:pt x="8686" y="12229"/>
                    <a:pt x="8739" y="12217"/>
                  </a:cubicBezTo>
                  <a:cubicBezTo>
                    <a:pt x="8987" y="12164"/>
                    <a:pt x="9208" y="11963"/>
                    <a:pt x="9250" y="11712"/>
                  </a:cubicBezTo>
                  <a:cubicBezTo>
                    <a:pt x="9294" y="11437"/>
                    <a:pt x="9133" y="11165"/>
                    <a:pt x="9156" y="10890"/>
                  </a:cubicBezTo>
                  <a:cubicBezTo>
                    <a:pt x="9179" y="10595"/>
                    <a:pt x="9406" y="10355"/>
                    <a:pt x="9510" y="10080"/>
                  </a:cubicBezTo>
                  <a:cubicBezTo>
                    <a:pt x="9708" y="9570"/>
                    <a:pt x="9486" y="9029"/>
                    <a:pt x="9184" y="8548"/>
                  </a:cubicBezTo>
                  <a:cubicBezTo>
                    <a:pt x="9181" y="8545"/>
                    <a:pt x="9178" y="8541"/>
                    <a:pt x="9176" y="8538"/>
                  </a:cubicBezTo>
                  <a:cubicBezTo>
                    <a:pt x="9136" y="8475"/>
                    <a:pt x="9098" y="8413"/>
                    <a:pt x="9056" y="8354"/>
                  </a:cubicBezTo>
                  <a:cubicBezTo>
                    <a:pt x="9050" y="8347"/>
                    <a:pt x="9047" y="8340"/>
                    <a:pt x="9042" y="8334"/>
                  </a:cubicBezTo>
                  <a:cubicBezTo>
                    <a:pt x="9033" y="8320"/>
                    <a:pt x="9022" y="8309"/>
                    <a:pt x="9013" y="8294"/>
                  </a:cubicBezTo>
                  <a:lnTo>
                    <a:pt x="9013" y="8294"/>
                  </a:lnTo>
                  <a:cubicBezTo>
                    <a:pt x="9585" y="8401"/>
                    <a:pt x="10166" y="8456"/>
                    <a:pt x="10748" y="8456"/>
                  </a:cubicBezTo>
                  <a:cubicBezTo>
                    <a:pt x="10804" y="8456"/>
                    <a:pt x="10859" y="8456"/>
                    <a:pt x="10915" y="8455"/>
                  </a:cubicBezTo>
                  <a:cubicBezTo>
                    <a:pt x="11444" y="8445"/>
                    <a:pt x="12001" y="8377"/>
                    <a:pt x="12423" y="8061"/>
                  </a:cubicBezTo>
                  <a:cubicBezTo>
                    <a:pt x="12840" y="7735"/>
                    <a:pt x="13058" y="7092"/>
                    <a:pt x="12755" y="6657"/>
                  </a:cubicBezTo>
                  <a:cubicBezTo>
                    <a:pt x="12620" y="6464"/>
                    <a:pt x="12410" y="6341"/>
                    <a:pt x="12219" y="6199"/>
                  </a:cubicBezTo>
                  <a:cubicBezTo>
                    <a:pt x="11601" y="5733"/>
                    <a:pt x="11173" y="5011"/>
                    <a:pt x="10468" y="4697"/>
                  </a:cubicBezTo>
                  <a:cubicBezTo>
                    <a:pt x="10217" y="4584"/>
                    <a:pt x="9949" y="4534"/>
                    <a:pt x="9678" y="4534"/>
                  </a:cubicBezTo>
                  <a:cubicBezTo>
                    <a:pt x="9278" y="4534"/>
                    <a:pt x="8872" y="4644"/>
                    <a:pt x="8504" y="4826"/>
                  </a:cubicBezTo>
                  <a:cubicBezTo>
                    <a:pt x="8607" y="4707"/>
                    <a:pt x="8701" y="4604"/>
                    <a:pt x="8782" y="4520"/>
                  </a:cubicBezTo>
                  <a:cubicBezTo>
                    <a:pt x="8950" y="4344"/>
                    <a:pt x="9116" y="4162"/>
                    <a:pt x="9255" y="3963"/>
                  </a:cubicBezTo>
                  <a:cubicBezTo>
                    <a:pt x="9281" y="3924"/>
                    <a:pt x="9308" y="3883"/>
                    <a:pt x="9334" y="3841"/>
                  </a:cubicBezTo>
                  <a:cubicBezTo>
                    <a:pt x="9384" y="3759"/>
                    <a:pt x="9429" y="3673"/>
                    <a:pt x="9466" y="3583"/>
                  </a:cubicBezTo>
                  <a:lnTo>
                    <a:pt x="9466" y="3582"/>
                  </a:lnTo>
                  <a:cubicBezTo>
                    <a:pt x="9489" y="3526"/>
                    <a:pt x="9509" y="3469"/>
                    <a:pt x="9528" y="3413"/>
                  </a:cubicBezTo>
                  <a:cubicBezTo>
                    <a:pt x="9536" y="3383"/>
                    <a:pt x="9543" y="3352"/>
                    <a:pt x="9552" y="3322"/>
                  </a:cubicBezTo>
                  <a:cubicBezTo>
                    <a:pt x="9559" y="3297"/>
                    <a:pt x="9566" y="3272"/>
                    <a:pt x="9572" y="3245"/>
                  </a:cubicBezTo>
                  <a:cubicBezTo>
                    <a:pt x="9581" y="3202"/>
                    <a:pt x="9588" y="3159"/>
                    <a:pt x="9595" y="3116"/>
                  </a:cubicBezTo>
                  <a:cubicBezTo>
                    <a:pt x="9596" y="3104"/>
                    <a:pt x="9599" y="3094"/>
                    <a:pt x="9601" y="3082"/>
                  </a:cubicBezTo>
                  <a:cubicBezTo>
                    <a:pt x="9652" y="2736"/>
                    <a:pt x="9636" y="2374"/>
                    <a:pt x="9616" y="2022"/>
                  </a:cubicBezTo>
                  <a:cubicBezTo>
                    <a:pt x="9593" y="1610"/>
                    <a:pt x="9568" y="1181"/>
                    <a:pt x="9373" y="816"/>
                  </a:cubicBezTo>
                  <a:cubicBezTo>
                    <a:pt x="9094" y="293"/>
                    <a:pt x="8494" y="1"/>
                    <a:pt x="7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41"/>
            <p:cNvSpPr/>
            <p:nvPr/>
          </p:nvSpPr>
          <p:spPr>
            <a:xfrm>
              <a:off x="5112325" y="2722825"/>
              <a:ext cx="117275" cy="135750"/>
            </a:xfrm>
            <a:custGeom>
              <a:avLst/>
              <a:gdLst/>
              <a:ahLst/>
              <a:cxnLst/>
              <a:rect l="l" t="t" r="r" b="b"/>
              <a:pathLst>
                <a:path w="4691" h="5430" extrusionOk="0">
                  <a:moveTo>
                    <a:pt x="3190" y="0"/>
                  </a:moveTo>
                  <a:cubicBezTo>
                    <a:pt x="3107" y="0"/>
                    <a:pt x="3024" y="7"/>
                    <a:pt x="2943" y="20"/>
                  </a:cubicBezTo>
                  <a:cubicBezTo>
                    <a:pt x="2367" y="117"/>
                    <a:pt x="1873" y="515"/>
                    <a:pt x="1559" y="1005"/>
                  </a:cubicBezTo>
                  <a:cubicBezTo>
                    <a:pt x="1370" y="1302"/>
                    <a:pt x="1215" y="1656"/>
                    <a:pt x="898" y="1808"/>
                  </a:cubicBezTo>
                  <a:cubicBezTo>
                    <a:pt x="676" y="1914"/>
                    <a:pt x="395" y="1907"/>
                    <a:pt x="217" y="2077"/>
                  </a:cubicBezTo>
                  <a:cubicBezTo>
                    <a:pt x="1" y="2284"/>
                    <a:pt x="47" y="2636"/>
                    <a:pt x="131" y="2923"/>
                  </a:cubicBezTo>
                  <a:cubicBezTo>
                    <a:pt x="341" y="3641"/>
                    <a:pt x="877" y="5043"/>
                    <a:pt x="1628" y="5374"/>
                  </a:cubicBezTo>
                  <a:cubicBezTo>
                    <a:pt x="1715" y="5412"/>
                    <a:pt x="1805" y="5430"/>
                    <a:pt x="1898" y="5430"/>
                  </a:cubicBezTo>
                  <a:cubicBezTo>
                    <a:pt x="2647" y="5430"/>
                    <a:pt x="3521" y="4272"/>
                    <a:pt x="3938" y="3836"/>
                  </a:cubicBezTo>
                  <a:cubicBezTo>
                    <a:pt x="4167" y="3598"/>
                    <a:pt x="4391" y="3346"/>
                    <a:pt x="4518" y="3040"/>
                  </a:cubicBezTo>
                  <a:cubicBezTo>
                    <a:pt x="4690" y="2629"/>
                    <a:pt x="4670" y="2163"/>
                    <a:pt x="4646" y="1717"/>
                  </a:cubicBezTo>
                  <a:cubicBezTo>
                    <a:pt x="4626" y="1366"/>
                    <a:pt x="4603" y="1002"/>
                    <a:pt x="4438" y="693"/>
                  </a:cubicBezTo>
                  <a:cubicBezTo>
                    <a:pt x="4203" y="251"/>
                    <a:pt x="3694" y="0"/>
                    <a:pt x="3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41"/>
            <p:cNvSpPr/>
            <p:nvPr/>
          </p:nvSpPr>
          <p:spPr>
            <a:xfrm>
              <a:off x="5148925" y="2778475"/>
              <a:ext cx="12050" cy="72325"/>
            </a:xfrm>
            <a:custGeom>
              <a:avLst/>
              <a:gdLst/>
              <a:ahLst/>
              <a:cxnLst/>
              <a:rect l="l" t="t" r="r" b="b"/>
              <a:pathLst>
                <a:path w="482" h="2893" extrusionOk="0">
                  <a:moveTo>
                    <a:pt x="360" y="0"/>
                  </a:moveTo>
                  <a:cubicBezTo>
                    <a:pt x="317" y="0"/>
                    <a:pt x="278" y="28"/>
                    <a:pt x="265" y="70"/>
                  </a:cubicBezTo>
                  <a:cubicBezTo>
                    <a:pt x="0" y="960"/>
                    <a:pt x="3" y="1937"/>
                    <a:pt x="277" y="2824"/>
                  </a:cubicBezTo>
                  <a:cubicBezTo>
                    <a:pt x="284" y="2847"/>
                    <a:pt x="298" y="2864"/>
                    <a:pt x="315" y="2877"/>
                  </a:cubicBezTo>
                  <a:cubicBezTo>
                    <a:pt x="334" y="2887"/>
                    <a:pt x="354" y="2893"/>
                    <a:pt x="375" y="2893"/>
                  </a:cubicBezTo>
                  <a:cubicBezTo>
                    <a:pt x="384" y="2893"/>
                    <a:pt x="393" y="2892"/>
                    <a:pt x="401" y="2890"/>
                  </a:cubicBezTo>
                  <a:cubicBezTo>
                    <a:pt x="453" y="2872"/>
                    <a:pt x="482" y="2818"/>
                    <a:pt x="466" y="2765"/>
                  </a:cubicBezTo>
                  <a:cubicBezTo>
                    <a:pt x="205" y="1916"/>
                    <a:pt x="201" y="979"/>
                    <a:pt x="456" y="128"/>
                  </a:cubicBezTo>
                  <a:cubicBezTo>
                    <a:pt x="472" y="75"/>
                    <a:pt x="440" y="20"/>
                    <a:pt x="389" y="5"/>
                  </a:cubicBezTo>
                  <a:cubicBezTo>
                    <a:pt x="379" y="2"/>
                    <a:pt x="369" y="0"/>
                    <a:pt x="360"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41"/>
            <p:cNvSpPr/>
            <p:nvPr/>
          </p:nvSpPr>
          <p:spPr>
            <a:xfrm>
              <a:off x="5153325" y="2799200"/>
              <a:ext cx="32300" cy="47225"/>
            </a:xfrm>
            <a:custGeom>
              <a:avLst/>
              <a:gdLst/>
              <a:ahLst/>
              <a:cxnLst/>
              <a:rect l="l" t="t" r="r" b="b"/>
              <a:pathLst>
                <a:path w="1292" h="1889" extrusionOk="0">
                  <a:moveTo>
                    <a:pt x="1181" y="0"/>
                  </a:moveTo>
                  <a:cubicBezTo>
                    <a:pt x="1141" y="0"/>
                    <a:pt x="1102" y="25"/>
                    <a:pt x="1087" y="66"/>
                  </a:cubicBezTo>
                  <a:cubicBezTo>
                    <a:pt x="870" y="686"/>
                    <a:pt x="506" y="1258"/>
                    <a:pt x="39" y="1720"/>
                  </a:cubicBezTo>
                  <a:cubicBezTo>
                    <a:pt x="0" y="1758"/>
                    <a:pt x="0" y="1820"/>
                    <a:pt x="38" y="1860"/>
                  </a:cubicBezTo>
                  <a:cubicBezTo>
                    <a:pt x="43" y="1863"/>
                    <a:pt x="48" y="1869"/>
                    <a:pt x="53" y="1873"/>
                  </a:cubicBezTo>
                  <a:cubicBezTo>
                    <a:pt x="69" y="1883"/>
                    <a:pt x="88" y="1889"/>
                    <a:pt x="107" y="1889"/>
                  </a:cubicBezTo>
                  <a:cubicBezTo>
                    <a:pt x="132" y="1889"/>
                    <a:pt x="158" y="1879"/>
                    <a:pt x="177" y="1859"/>
                  </a:cubicBezTo>
                  <a:cubicBezTo>
                    <a:pt x="667" y="1376"/>
                    <a:pt x="1047" y="779"/>
                    <a:pt x="1273" y="131"/>
                  </a:cubicBezTo>
                  <a:cubicBezTo>
                    <a:pt x="1292" y="81"/>
                    <a:pt x="1263" y="25"/>
                    <a:pt x="1213" y="5"/>
                  </a:cubicBezTo>
                  <a:cubicBezTo>
                    <a:pt x="1203" y="2"/>
                    <a:pt x="1192" y="0"/>
                    <a:pt x="1181"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41"/>
            <p:cNvSpPr/>
            <p:nvPr/>
          </p:nvSpPr>
          <p:spPr>
            <a:xfrm>
              <a:off x="5127775" y="2756775"/>
              <a:ext cx="79000" cy="91375"/>
            </a:xfrm>
            <a:custGeom>
              <a:avLst/>
              <a:gdLst/>
              <a:ahLst/>
              <a:cxnLst/>
              <a:rect l="l" t="t" r="r" b="b"/>
              <a:pathLst>
                <a:path w="3160" h="3655" extrusionOk="0">
                  <a:moveTo>
                    <a:pt x="2147" y="1"/>
                  </a:moveTo>
                  <a:cubicBezTo>
                    <a:pt x="2092" y="1"/>
                    <a:pt x="2037" y="5"/>
                    <a:pt x="1983" y="14"/>
                  </a:cubicBezTo>
                  <a:cubicBezTo>
                    <a:pt x="1596" y="79"/>
                    <a:pt x="1262" y="347"/>
                    <a:pt x="1051" y="678"/>
                  </a:cubicBezTo>
                  <a:cubicBezTo>
                    <a:pt x="922" y="878"/>
                    <a:pt x="818" y="1116"/>
                    <a:pt x="604" y="1218"/>
                  </a:cubicBezTo>
                  <a:cubicBezTo>
                    <a:pt x="453" y="1290"/>
                    <a:pt x="266" y="1285"/>
                    <a:pt x="145" y="1400"/>
                  </a:cubicBezTo>
                  <a:cubicBezTo>
                    <a:pt x="1" y="1539"/>
                    <a:pt x="31" y="1775"/>
                    <a:pt x="88" y="1969"/>
                  </a:cubicBezTo>
                  <a:cubicBezTo>
                    <a:pt x="231" y="2452"/>
                    <a:pt x="592" y="3394"/>
                    <a:pt x="1097" y="3617"/>
                  </a:cubicBezTo>
                  <a:cubicBezTo>
                    <a:pt x="1156" y="3643"/>
                    <a:pt x="1216" y="3655"/>
                    <a:pt x="1278" y="3655"/>
                  </a:cubicBezTo>
                  <a:cubicBezTo>
                    <a:pt x="1782" y="3655"/>
                    <a:pt x="2370" y="2876"/>
                    <a:pt x="2652" y="2582"/>
                  </a:cubicBezTo>
                  <a:cubicBezTo>
                    <a:pt x="2807" y="2422"/>
                    <a:pt x="2957" y="2250"/>
                    <a:pt x="3043" y="2046"/>
                  </a:cubicBezTo>
                  <a:cubicBezTo>
                    <a:pt x="3159" y="1768"/>
                    <a:pt x="3145" y="1457"/>
                    <a:pt x="3129" y="1156"/>
                  </a:cubicBezTo>
                  <a:cubicBezTo>
                    <a:pt x="3116" y="920"/>
                    <a:pt x="3101" y="673"/>
                    <a:pt x="2989" y="465"/>
                  </a:cubicBezTo>
                  <a:cubicBezTo>
                    <a:pt x="2829" y="168"/>
                    <a:pt x="2486" y="1"/>
                    <a:pt x="2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41"/>
            <p:cNvSpPr/>
            <p:nvPr/>
          </p:nvSpPr>
          <p:spPr>
            <a:xfrm>
              <a:off x="5024575" y="2775400"/>
              <a:ext cx="133675" cy="93425"/>
            </a:xfrm>
            <a:custGeom>
              <a:avLst/>
              <a:gdLst/>
              <a:ahLst/>
              <a:cxnLst/>
              <a:rect l="l" t="t" r="r" b="b"/>
              <a:pathLst>
                <a:path w="5347" h="3737" extrusionOk="0">
                  <a:moveTo>
                    <a:pt x="1588" y="1"/>
                  </a:moveTo>
                  <a:cubicBezTo>
                    <a:pt x="1133" y="1"/>
                    <a:pt x="693" y="147"/>
                    <a:pt x="415" y="497"/>
                  </a:cubicBezTo>
                  <a:cubicBezTo>
                    <a:pt x="199" y="770"/>
                    <a:pt x="113" y="1122"/>
                    <a:pt x="77" y="1468"/>
                  </a:cubicBezTo>
                  <a:cubicBezTo>
                    <a:pt x="1" y="2190"/>
                    <a:pt x="196" y="3036"/>
                    <a:pt x="844" y="3367"/>
                  </a:cubicBezTo>
                  <a:cubicBezTo>
                    <a:pt x="1119" y="3509"/>
                    <a:pt x="1438" y="3534"/>
                    <a:pt x="1747" y="3557"/>
                  </a:cubicBezTo>
                  <a:cubicBezTo>
                    <a:pt x="2165" y="3587"/>
                    <a:pt x="2584" y="3620"/>
                    <a:pt x="3003" y="3650"/>
                  </a:cubicBezTo>
                  <a:cubicBezTo>
                    <a:pt x="3345" y="3675"/>
                    <a:pt x="3683" y="3701"/>
                    <a:pt x="4023" y="3725"/>
                  </a:cubicBezTo>
                  <a:cubicBezTo>
                    <a:pt x="4108" y="3731"/>
                    <a:pt x="4197" y="3737"/>
                    <a:pt x="4285" y="3737"/>
                  </a:cubicBezTo>
                  <a:cubicBezTo>
                    <a:pt x="4478" y="3737"/>
                    <a:pt x="4669" y="3709"/>
                    <a:pt x="4822" y="3600"/>
                  </a:cubicBezTo>
                  <a:cubicBezTo>
                    <a:pt x="5347" y="3223"/>
                    <a:pt x="4508" y="2108"/>
                    <a:pt x="4273" y="1753"/>
                  </a:cubicBezTo>
                  <a:cubicBezTo>
                    <a:pt x="3820" y="1066"/>
                    <a:pt x="3210" y="464"/>
                    <a:pt x="2434" y="162"/>
                  </a:cubicBezTo>
                  <a:cubicBezTo>
                    <a:pt x="2171" y="59"/>
                    <a:pt x="1876" y="1"/>
                    <a:pt x="15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41"/>
            <p:cNvSpPr/>
            <p:nvPr/>
          </p:nvSpPr>
          <p:spPr>
            <a:xfrm>
              <a:off x="5087100" y="2807250"/>
              <a:ext cx="58975" cy="47100"/>
            </a:xfrm>
            <a:custGeom>
              <a:avLst/>
              <a:gdLst/>
              <a:ahLst/>
              <a:cxnLst/>
              <a:rect l="l" t="t" r="r" b="b"/>
              <a:pathLst>
                <a:path w="2359" h="1884" extrusionOk="0">
                  <a:moveTo>
                    <a:pt x="112" y="1"/>
                  </a:moveTo>
                  <a:cubicBezTo>
                    <a:pt x="71" y="1"/>
                    <a:pt x="33" y="25"/>
                    <a:pt x="19" y="66"/>
                  </a:cubicBezTo>
                  <a:cubicBezTo>
                    <a:pt x="1" y="119"/>
                    <a:pt x="30" y="174"/>
                    <a:pt x="80" y="192"/>
                  </a:cubicBezTo>
                  <a:cubicBezTo>
                    <a:pt x="938" y="487"/>
                    <a:pt x="1678" y="1074"/>
                    <a:pt x="2164" y="1839"/>
                  </a:cubicBezTo>
                  <a:cubicBezTo>
                    <a:pt x="2171" y="1849"/>
                    <a:pt x="2181" y="1860"/>
                    <a:pt x="2192" y="1868"/>
                  </a:cubicBezTo>
                  <a:cubicBezTo>
                    <a:pt x="2208" y="1878"/>
                    <a:pt x="2227" y="1883"/>
                    <a:pt x="2246" y="1883"/>
                  </a:cubicBezTo>
                  <a:cubicBezTo>
                    <a:pt x="2264" y="1883"/>
                    <a:pt x="2282" y="1879"/>
                    <a:pt x="2300" y="1869"/>
                  </a:cubicBezTo>
                  <a:cubicBezTo>
                    <a:pt x="2346" y="1840"/>
                    <a:pt x="2359" y="1780"/>
                    <a:pt x="2330" y="1733"/>
                  </a:cubicBezTo>
                  <a:cubicBezTo>
                    <a:pt x="1820" y="930"/>
                    <a:pt x="1044" y="315"/>
                    <a:pt x="144" y="6"/>
                  </a:cubicBezTo>
                  <a:cubicBezTo>
                    <a:pt x="133" y="2"/>
                    <a:pt x="122" y="1"/>
                    <a:pt x="112"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41"/>
            <p:cNvSpPr/>
            <p:nvPr/>
          </p:nvSpPr>
          <p:spPr>
            <a:xfrm>
              <a:off x="5074500" y="2843150"/>
              <a:ext cx="62000" cy="16175"/>
            </a:xfrm>
            <a:custGeom>
              <a:avLst/>
              <a:gdLst/>
              <a:ahLst/>
              <a:cxnLst/>
              <a:rect l="l" t="t" r="r" b="b"/>
              <a:pathLst>
                <a:path w="2480" h="647" extrusionOk="0">
                  <a:moveTo>
                    <a:pt x="109" y="1"/>
                  </a:moveTo>
                  <a:cubicBezTo>
                    <a:pt x="71" y="1"/>
                    <a:pt x="35" y="23"/>
                    <a:pt x="19" y="60"/>
                  </a:cubicBezTo>
                  <a:cubicBezTo>
                    <a:pt x="0" y="103"/>
                    <a:pt x="16" y="155"/>
                    <a:pt x="55" y="181"/>
                  </a:cubicBezTo>
                  <a:cubicBezTo>
                    <a:pt x="61" y="184"/>
                    <a:pt x="66" y="187"/>
                    <a:pt x="73" y="191"/>
                  </a:cubicBezTo>
                  <a:cubicBezTo>
                    <a:pt x="781" y="489"/>
                    <a:pt x="1559" y="647"/>
                    <a:pt x="2330" y="647"/>
                  </a:cubicBezTo>
                  <a:cubicBezTo>
                    <a:pt x="2347" y="647"/>
                    <a:pt x="2364" y="647"/>
                    <a:pt x="2381" y="647"/>
                  </a:cubicBezTo>
                  <a:cubicBezTo>
                    <a:pt x="2437" y="645"/>
                    <a:pt x="2480" y="599"/>
                    <a:pt x="2480" y="546"/>
                  </a:cubicBezTo>
                  <a:cubicBezTo>
                    <a:pt x="2477" y="490"/>
                    <a:pt x="2434" y="447"/>
                    <a:pt x="2380" y="447"/>
                  </a:cubicBezTo>
                  <a:cubicBezTo>
                    <a:pt x="2362" y="448"/>
                    <a:pt x="2345" y="448"/>
                    <a:pt x="2328" y="448"/>
                  </a:cubicBezTo>
                  <a:cubicBezTo>
                    <a:pt x="1585" y="448"/>
                    <a:pt x="833" y="296"/>
                    <a:pt x="148" y="9"/>
                  </a:cubicBezTo>
                  <a:cubicBezTo>
                    <a:pt x="135" y="3"/>
                    <a:pt x="122" y="1"/>
                    <a:pt x="109"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41"/>
            <p:cNvSpPr/>
            <p:nvPr/>
          </p:nvSpPr>
          <p:spPr>
            <a:xfrm>
              <a:off x="5059300" y="2796425"/>
              <a:ext cx="88200" cy="61725"/>
            </a:xfrm>
            <a:custGeom>
              <a:avLst/>
              <a:gdLst/>
              <a:ahLst/>
              <a:cxnLst/>
              <a:rect l="l" t="t" r="r" b="b"/>
              <a:pathLst>
                <a:path w="3528" h="2469" extrusionOk="0">
                  <a:moveTo>
                    <a:pt x="1048" y="1"/>
                  </a:moveTo>
                  <a:cubicBezTo>
                    <a:pt x="748" y="1"/>
                    <a:pt x="458" y="98"/>
                    <a:pt x="274" y="330"/>
                  </a:cubicBezTo>
                  <a:cubicBezTo>
                    <a:pt x="131" y="509"/>
                    <a:pt x="74" y="741"/>
                    <a:pt x="51" y="969"/>
                  </a:cubicBezTo>
                  <a:cubicBezTo>
                    <a:pt x="1" y="1446"/>
                    <a:pt x="130" y="2005"/>
                    <a:pt x="558" y="2222"/>
                  </a:cubicBezTo>
                  <a:cubicBezTo>
                    <a:pt x="740" y="2315"/>
                    <a:pt x="949" y="2331"/>
                    <a:pt x="1154" y="2346"/>
                  </a:cubicBezTo>
                  <a:cubicBezTo>
                    <a:pt x="1430" y="2368"/>
                    <a:pt x="1708" y="2388"/>
                    <a:pt x="1983" y="2410"/>
                  </a:cubicBezTo>
                  <a:cubicBezTo>
                    <a:pt x="2208" y="2425"/>
                    <a:pt x="2431" y="2444"/>
                    <a:pt x="2655" y="2460"/>
                  </a:cubicBezTo>
                  <a:cubicBezTo>
                    <a:pt x="2712" y="2464"/>
                    <a:pt x="2770" y="2468"/>
                    <a:pt x="2828" y="2468"/>
                  </a:cubicBezTo>
                  <a:cubicBezTo>
                    <a:pt x="2956" y="2468"/>
                    <a:pt x="3081" y="2449"/>
                    <a:pt x="3182" y="2377"/>
                  </a:cubicBezTo>
                  <a:cubicBezTo>
                    <a:pt x="3528" y="2129"/>
                    <a:pt x="2976" y="1392"/>
                    <a:pt x="2820" y="1158"/>
                  </a:cubicBezTo>
                  <a:cubicBezTo>
                    <a:pt x="2519" y="704"/>
                    <a:pt x="2118" y="308"/>
                    <a:pt x="1606" y="108"/>
                  </a:cubicBezTo>
                  <a:cubicBezTo>
                    <a:pt x="1432" y="40"/>
                    <a:pt x="1238" y="1"/>
                    <a:pt x="10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41"/>
            <p:cNvSpPr/>
            <p:nvPr/>
          </p:nvSpPr>
          <p:spPr>
            <a:xfrm>
              <a:off x="5162350" y="2819025"/>
              <a:ext cx="139100" cy="82925"/>
            </a:xfrm>
            <a:custGeom>
              <a:avLst/>
              <a:gdLst/>
              <a:ahLst/>
              <a:cxnLst/>
              <a:rect l="l" t="t" r="r" b="b"/>
              <a:pathLst>
                <a:path w="5564" h="3317" extrusionOk="0">
                  <a:moveTo>
                    <a:pt x="2697" y="1"/>
                  </a:moveTo>
                  <a:cubicBezTo>
                    <a:pt x="2250" y="1"/>
                    <a:pt x="1793" y="161"/>
                    <a:pt x="1417" y="409"/>
                  </a:cubicBezTo>
                  <a:cubicBezTo>
                    <a:pt x="994" y="689"/>
                    <a:pt x="1" y="1475"/>
                    <a:pt x="98" y="2013"/>
                  </a:cubicBezTo>
                  <a:cubicBezTo>
                    <a:pt x="207" y="2621"/>
                    <a:pt x="1174" y="2953"/>
                    <a:pt x="1670" y="3079"/>
                  </a:cubicBezTo>
                  <a:cubicBezTo>
                    <a:pt x="2303" y="3238"/>
                    <a:pt x="2957" y="3317"/>
                    <a:pt x="3610" y="3317"/>
                  </a:cubicBezTo>
                  <a:cubicBezTo>
                    <a:pt x="3654" y="3317"/>
                    <a:pt x="3699" y="3316"/>
                    <a:pt x="3743" y="3316"/>
                  </a:cubicBezTo>
                  <a:cubicBezTo>
                    <a:pt x="4190" y="3309"/>
                    <a:pt x="4662" y="3251"/>
                    <a:pt x="5020" y="2982"/>
                  </a:cubicBezTo>
                  <a:cubicBezTo>
                    <a:pt x="5378" y="2714"/>
                    <a:pt x="5563" y="2169"/>
                    <a:pt x="5306" y="1801"/>
                  </a:cubicBezTo>
                  <a:cubicBezTo>
                    <a:pt x="5193" y="1636"/>
                    <a:pt x="5014" y="1533"/>
                    <a:pt x="4854" y="1412"/>
                  </a:cubicBezTo>
                  <a:cubicBezTo>
                    <a:pt x="4329" y="1018"/>
                    <a:pt x="3965" y="406"/>
                    <a:pt x="3367" y="138"/>
                  </a:cubicBezTo>
                  <a:cubicBezTo>
                    <a:pt x="3155" y="43"/>
                    <a:pt x="2928" y="1"/>
                    <a:pt x="26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41"/>
            <p:cNvSpPr/>
            <p:nvPr/>
          </p:nvSpPr>
          <p:spPr>
            <a:xfrm>
              <a:off x="5166875" y="2841675"/>
              <a:ext cx="59925" cy="11200"/>
            </a:xfrm>
            <a:custGeom>
              <a:avLst/>
              <a:gdLst/>
              <a:ahLst/>
              <a:cxnLst/>
              <a:rect l="l" t="t" r="r" b="b"/>
              <a:pathLst>
                <a:path w="2397" h="448" extrusionOk="0">
                  <a:moveTo>
                    <a:pt x="1575" y="1"/>
                  </a:moveTo>
                  <a:cubicBezTo>
                    <a:pt x="1067" y="1"/>
                    <a:pt x="560" y="87"/>
                    <a:pt x="79" y="257"/>
                  </a:cubicBezTo>
                  <a:cubicBezTo>
                    <a:pt x="27" y="276"/>
                    <a:pt x="0" y="332"/>
                    <a:pt x="19" y="383"/>
                  </a:cubicBezTo>
                  <a:cubicBezTo>
                    <a:pt x="26" y="403"/>
                    <a:pt x="39" y="420"/>
                    <a:pt x="56" y="432"/>
                  </a:cubicBezTo>
                  <a:cubicBezTo>
                    <a:pt x="73" y="442"/>
                    <a:pt x="91" y="448"/>
                    <a:pt x="112" y="448"/>
                  </a:cubicBezTo>
                  <a:cubicBezTo>
                    <a:pt x="123" y="448"/>
                    <a:pt x="135" y="446"/>
                    <a:pt x="146" y="442"/>
                  </a:cubicBezTo>
                  <a:cubicBezTo>
                    <a:pt x="605" y="279"/>
                    <a:pt x="1088" y="196"/>
                    <a:pt x="1573" y="196"/>
                  </a:cubicBezTo>
                  <a:cubicBezTo>
                    <a:pt x="1807" y="196"/>
                    <a:pt x="2042" y="215"/>
                    <a:pt x="2275" y="254"/>
                  </a:cubicBezTo>
                  <a:cubicBezTo>
                    <a:pt x="2280" y="255"/>
                    <a:pt x="2285" y="255"/>
                    <a:pt x="2291" y="255"/>
                  </a:cubicBezTo>
                  <a:cubicBezTo>
                    <a:pt x="2337" y="255"/>
                    <a:pt x="2379" y="222"/>
                    <a:pt x="2387" y="174"/>
                  </a:cubicBezTo>
                  <a:cubicBezTo>
                    <a:pt x="2397" y="119"/>
                    <a:pt x="2361" y="69"/>
                    <a:pt x="2306" y="61"/>
                  </a:cubicBezTo>
                  <a:cubicBezTo>
                    <a:pt x="2064" y="21"/>
                    <a:pt x="1819" y="1"/>
                    <a:pt x="1575"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41"/>
            <p:cNvSpPr/>
            <p:nvPr/>
          </p:nvSpPr>
          <p:spPr>
            <a:xfrm>
              <a:off x="5168275" y="2856800"/>
              <a:ext cx="51575" cy="16550"/>
            </a:xfrm>
            <a:custGeom>
              <a:avLst/>
              <a:gdLst/>
              <a:ahLst/>
              <a:cxnLst/>
              <a:rect l="l" t="t" r="r" b="b"/>
              <a:pathLst>
                <a:path w="2063" h="662" extrusionOk="0">
                  <a:moveTo>
                    <a:pt x="111" y="0"/>
                  </a:moveTo>
                  <a:cubicBezTo>
                    <a:pt x="76" y="0"/>
                    <a:pt x="42" y="19"/>
                    <a:pt x="26" y="52"/>
                  </a:cubicBezTo>
                  <a:cubicBezTo>
                    <a:pt x="0" y="96"/>
                    <a:pt x="14" y="152"/>
                    <a:pt x="57" y="181"/>
                  </a:cubicBezTo>
                  <a:cubicBezTo>
                    <a:pt x="59" y="182"/>
                    <a:pt x="63" y="182"/>
                    <a:pt x="65" y="187"/>
                  </a:cubicBezTo>
                  <a:cubicBezTo>
                    <a:pt x="639" y="496"/>
                    <a:pt x="1286" y="661"/>
                    <a:pt x="1938" y="661"/>
                  </a:cubicBezTo>
                  <a:cubicBezTo>
                    <a:pt x="1947" y="661"/>
                    <a:pt x="1955" y="661"/>
                    <a:pt x="1964" y="661"/>
                  </a:cubicBezTo>
                  <a:cubicBezTo>
                    <a:pt x="2020" y="661"/>
                    <a:pt x="2063" y="617"/>
                    <a:pt x="2063" y="562"/>
                  </a:cubicBezTo>
                  <a:cubicBezTo>
                    <a:pt x="2063" y="508"/>
                    <a:pt x="2020" y="465"/>
                    <a:pt x="1964" y="465"/>
                  </a:cubicBezTo>
                  <a:cubicBezTo>
                    <a:pt x="1961" y="465"/>
                    <a:pt x="1958" y="465"/>
                    <a:pt x="1955" y="465"/>
                  </a:cubicBezTo>
                  <a:cubicBezTo>
                    <a:pt x="1332" y="465"/>
                    <a:pt x="708" y="309"/>
                    <a:pt x="159" y="13"/>
                  </a:cubicBezTo>
                  <a:cubicBezTo>
                    <a:pt x="144" y="4"/>
                    <a:pt x="127" y="0"/>
                    <a:pt x="111"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41"/>
            <p:cNvSpPr/>
            <p:nvPr/>
          </p:nvSpPr>
          <p:spPr>
            <a:xfrm>
              <a:off x="5161775" y="2828775"/>
              <a:ext cx="104050" cy="63925"/>
            </a:xfrm>
            <a:custGeom>
              <a:avLst/>
              <a:gdLst/>
              <a:ahLst/>
              <a:cxnLst/>
              <a:rect l="l" t="t" r="r" b="b"/>
              <a:pathLst>
                <a:path w="4162" h="2557" extrusionOk="0">
                  <a:moveTo>
                    <a:pt x="2123" y="1"/>
                  </a:moveTo>
                  <a:cubicBezTo>
                    <a:pt x="1771" y="1"/>
                    <a:pt x="1402" y="143"/>
                    <a:pt x="1097" y="357"/>
                  </a:cubicBezTo>
                  <a:cubicBezTo>
                    <a:pt x="770" y="587"/>
                    <a:pt x="1" y="1227"/>
                    <a:pt x="58" y="1643"/>
                  </a:cubicBezTo>
                  <a:cubicBezTo>
                    <a:pt x="120" y="2112"/>
                    <a:pt x="839" y="2342"/>
                    <a:pt x="1207" y="2426"/>
                  </a:cubicBezTo>
                  <a:cubicBezTo>
                    <a:pt x="1604" y="2513"/>
                    <a:pt x="2014" y="2557"/>
                    <a:pt x="2427" y="2557"/>
                  </a:cubicBezTo>
                  <a:cubicBezTo>
                    <a:pt x="2538" y="2557"/>
                    <a:pt x="2649" y="2554"/>
                    <a:pt x="2760" y="2547"/>
                  </a:cubicBezTo>
                  <a:cubicBezTo>
                    <a:pt x="3096" y="2527"/>
                    <a:pt x="3452" y="2470"/>
                    <a:pt x="3730" y="2249"/>
                  </a:cubicBezTo>
                  <a:cubicBezTo>
                    <a:pt x="4008" y="2030"/>
                    <a:pt x="4161" y="1601"/>
                    <a:pt x="3981" y="1323"/>
                  </a:cubicBezTo>
                  <a:cubicBezTo>
                    <a:pt x="3901" y="1200"/>
                    <a:pt x="3767" y="1124"/>
                    <a:pt x="3651" y="1035"/>
                  </a:cubicBezTo>
                  <a:cubicBezTo>
                    <a:pt x="3268" y="744"/>
                    <a:pt x="3013" y="279"/>
                    <a:pt x="2570" y="89"/>
                  </a:cubicBezTo>
                  <a:cubicBezTo>
                    <a:pt x="2429" y="28"/>
                    <a:pt x="2278" y="1"/>
                    <a:pt x="2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41"/>
            <p:cNvSpPr/>
            <p:nvPr/>
          </p:nvSpPr>
          <p:spPr>
            <a:xfrm>
              <a:off x="5054675" y="2858400"/>
              <a:ext cx="96825" cy="104525"/>
            </a:xfrm>
            <a:custGeom>
              <a:avLst/>
              <a:gdLst/>
              <a:ahLst/>
              <a:cxnLst/>
              <a:rect l="l" t="t" r="r" b="b"/>
              <a:pathLst>
                <a:path w="3873" h="4181" extrusionOk="0">
                  <a:moveTo>
                    <a:pt x="3217" y="0"/>
                  </a:moveTo>
                  <a:cubicBezTo>
                    <a:pt x="3160" y="0"/>
                    <a:pt x="3098" y="6"/>
                    <a:pt x="3031" y="18"/>
                  </a:cubicBezTo>
                  <a:cubicBezTo>
                    <a:pt x="2384" y="133"/>
                    <a:pt x="1726" y="411"/>
                    <a:pt x="1113" y="633"/>
                  </a:cubicBezTo>
                  <a:cubicBezTo>
                    <a:pt x="808" y="745"/>
                    <a:pt x="481" y="878"/>
                    <a:pt x="310" y="1156"/>
                  </a:cubicBezTo>
                  <a:cubicBezTo>
                    <a:pt x="51" y="1579"/>
                    <a:pt x="259" y="2122"/>
                    <a:pt x="224" y="2616"/>
                  </a:cubicBezTo>
                  <a:cubicBezTo>
                    <a:pt x="199" y="3032"/>
                    <a:pt x="1" y="3482"/>
                    <a:pt x="214" y="3840"/>
                  </a:cubicBezTo>
                  <a:cubicBezTo>
                    <a:pt x="361" y="4088"/>
                    <a:pt x="638" y="4181"/>
                    <a:pt x="934" y="4181"/>
                  </a:cubicBezTo>
                  <a:cubicBezTo>
                    <a:pt x="1128" y="4181"/>
                    <a:pt x="1329" y="4141"/>
                    <a:pt x="1507" y="4078"/>
                  </a:cubicBezTo>
                  <a:cubicBezTo>
                    <a:pt x="2778" y="3630"/>
                    <a:pt x="3727" y="2389"/>
                    <a:pt x="3829" y="1047"/>
                  </a:cubicBezTo>
                  <a:cubicBezTo>
                    <a:pt x="3873" y="480"/>
                    <a:pt x="3742" y="0"/>
                    <a:pt x="3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41"/>
            <p:cNvSpPr/>
            <p:nvPr/>
          </p:nvSpPr>
          <p:spPr>
            <a:xfrm>
              <a:off x="5100125" y="2867425"/>
              <a:ext cx="50150" cy="73275"/>
            </a:xfrm>
            <a:custGeom>
              <a:avLst/>
              <a:gdLst/>
              <a:ahLst/>
              <a:cxnLst/>
              <a:rect l="l" t="t" r="r" b="b"/>
              <a:pathLst>
                <a:path w="2006" h="2931" extrusionOk="0">
                  <a:moveTo>
                    <a:pt x="1896" y="1"/>
                  </a:moveTo>
                  <a:cubicBezTo>
                    <a:pt x="1854" y="1"/>
                    <a:pt x="1815" y="28"/>
                    <a:pt x="1802" y="70"/>
                  </a:cubicBezTo>
                  <a:cubicBezTo>
                    <a:pt x="1486" y="1053"/>
                    <a:pt x="923" y="1942"/>
                    <a:pt x="168" y="2644"/>
                  </a:cubicBezTo>
                  <a:cubicBezTo>
                    <a:pt x="141" y="2645"/>
                    <a:pt x="116" y="2658"/>
                    <a:pt x="98" y="2681"/>
                  </a:cubicBezTo>
                  <a:lnTo>
                    <a:pt x="30" y="2771"/>
                  </a:lnTo>
                  <a:cubicBezTo>
                    <a:pt x="0" y="2812"/>
                    <a:pt x="3" y="2870"/>
                    <a:pt x="40" y="2903"/>
                  </a:cubicBezTo>
                  <a:cubicBezTo>
                    <a:pt x="45" y="2908"/>
                    <a:pt x="47" y="2910"/>
                    <a:pt x="53" y="2915"/>
                  </a:cubicBezTo>
                  <a:cubicBezTo>
                    <a:pt x="69" y="2925"/>
                    <a:pt x="88" y="2930"/>
                    <a:pt x="107" y="2930"/>
                  </a:cubicBezTo>
                  <a:cubicBezTo>
                    <a:pt x="131" y="2930"/>
                    <a:pt x="155" y="2922"/>
                    <a:pt x="174" y="2905"/>
                  </a:cubicBezTo>
                  <a:cubicBezTo>
                    <a:pt x="1019" y="2162"/>
                    <a:pt x="1647" y="1202"/>
                    <a:pt x="1989" y="129"/>
                  </a:cubicBezTo>
                  <a:cubicBezTo>
                    <a:pt x="2005" y="77"/>
                    <a:pt x="1975" y="22"/>
                    <a:pt x="1925" y="5"/>
                  </a:cubicBezTo>
                  <a:cubicBezTo>
                    <a:pt x="1915" y="2"/>
                    <a:pt x="1906" y="1"/>
                    <a:pt x="1896"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41"/>
            <p:cNvSpPr/>
            <p:nvPr/>
          </p:nvSpPr>
          <p:spPr>
            <a:xfrm>
              <a:off x="5089875" y="2863900"/>
              <a:ext cx="51150" cy="45950"/>
            </a:xfrm>
            <a:custGeom>
              <a:avLst/>
              <a:gdLst/>
              <a:ahLst/>
              <a:cxnLst/>
              <a:rect l="l" t="t" r="r" b="b"/>
              <a:pathLst>
                <a:path w="2046" h="1838" extrusionOk="0">
                  <a:moveTo>
                    <a:pt x="1933" y="1"/>
                  </a:moveTo>
                  <a:cubicBezTo>
                    <a:pt x="1918" y="1"/>
                    <a:pt x="1902" y="4"/>
                    <a:pt x="1888" y="12"/>
                  </a:cubicBezTo>
                  <a:cubicBezTo>
                    <a:pt x="1135" y="397"/>
                    <a:pt x="492" y="976"/>
                    <a:pt x="30" y="1686"/>
                  </a:cubicBezTo>
                  <a:cubicBezTo>
                    <a:pt x="0" y="1730"/>
                    <a:pt x="13" y="1790"/>
                    <a:pt x="59" y="1822"/>
                  </a:cubicBezTo>
                  <a:cubicBezTo>
                    <a:pt x="76" y="1832"/>
                    <a:pt x="94" y="1837"/>
                    <a:pt x="113" y="1837"/>
                  </a:cubicBezTo>
                  <a:cubicBezTo>
                    <a:pt x="145" y="1837"/>
                    <a:pt x="177" y="1822"/>
                    <a:pt x="195" y="1794"/>
                  </a:cubicBezTo>
                  <a:cubicBezTo>
                    <a:pt x="637" y="1114"/>
                    <a:pt x="1256" y="558"/>
                    <a:pt x="1977" y="188"/>
                  </a:cubicBezTo>
                  <a:cubicBezTo>
                    <a:pt x="2025" y="162"/>
                    <a:pt x="2045" y="103"/>
                    <a:pt x="2020" y="55"/>
                  </a:cubicBezTo>
                  <a:cubicBezTo>
                    <a:pt x="2002" y="20"/>
                    <a:pt x="1968" y="1"/>
                    <a:pt x="1933"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41"/>
            <p:cNvSpPr/>
            <p:nvPr/>
          </p:nvSpPr>
          <p:spPr>
            <a:xfrm>
              <a:off x="5079200" y="2862450"/>
              <a:ext cx="66225" cy="71500"/>
            </a:xfrm>
            <a:custGeom>
              <a:avLst/>
              <a:gdLst/>
              <a:ahLst/>
              <a:cxnLst/>
              <a:rect l="l" t="t" r="r" b="b"/>
              <a:pathLst>
                <a:path w="2649" h="2860" extrusionOk="0">
                  <a:moveTo>
                    <a:pt x="2199" y="0"/>
                  </a:moveTo>
                  <a:cubicBezTo>
                    <a:pt x="2160" y="0"/>
                    <a:pt x="2118" y="4"/>
                    <a:pt x="2073" y="12"/>
                  </a:cubicBezTo>
                  <a:cubicBezTo>
                    <a:pt x="1633" y="91"/>
                    <a:pt x="1181" y="282"/>
                    <a:pt x="761" y="434"/>
                  </a:cubicBezTo>
                  <a:cubicBezTo>
                    <a:pt x="552" y="508"/>
                    <a:pt x="330" y="601"/>
                    <a:pt x="211" y="790"/>
                  </a:cubicBezTo>
                  <a:cubicBezTo>
                    <a:pt x="34" y="1079"/>
                    <a:pt x="175" y="1451"/>
                    <a:pt x="152" y="1789"/>
                  </a:cubicBezTo>
                  <a:cubicBezTo>
                    <a:pt x="132" y="2075"/>
                    <a:pt x="0" y="2381"/>
                    <a:pt x="145" y="2626"/>
                  </a:cubicBezTo>
                  <a:cubicBezTo>
                    <a:pt x="246" y="2796"/>
                    <a:pt x="436" y="2859"/>
                    <a:pt x="639" y="2859"/>
                  </a:cubicBezTo>
                  <a:cubicBezTo>
                    <a:pt x="771" y="2859"/>
                    <a:pt x="909" y="2832"/>
                    <a:pt x="1031" y="2790"/>
                  </a:cubicBezTo>
                  <a:cubicBezTo>
                    <a:pt x="1899" y="2483"/>
                    <a:pt x="2547" y="1633"/>
                    <a:pt x="2619" y="716"/>
                  </a:cubicBezTo>
                  <a:cubicBezTo>
                    <a:pt x="2648" y="328"/>
                    <a:pt x="2559" y="0"/>
                    <a:pt x="2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41"/>
            <p:cNvSpPr/>
            <p:nvPr/>
          </p:nvSpPr>
          <p:spPr>
            <a:xfrm>
              <a:off x="5139425" y="2862150"/>
              <a:ext cx="92000" cy="120025"/>
            </a:xfrm>
            <a:custGeom>
              <a:avLst/>
              <a:gdLst/>
              <a:ahLst/>
              <a:cxnLst/>
              <a:rect l="l" t="t" r="r" b="b"/>
              <a:pathLst>
                <a:path w="3680" h="4801" extrusionOk="0">
                  <a:moveTo>
                    <a:pt x="1184" y="1"/>
                  </a:moveTo>
                  <a:cubicBezTo>
                    <a:pt x="906" y="1"/>
                    <a:pt x="634" y="135"/>
                    <a:pt x="392" y="476"/>
                  </a:cubicBezTo>
                  <a:cubicBezTo>
                    <a:pt x="122" y="853"/>
                    <a:pt x="52" y="1334"/>
                    <a:pt x="30" y="1796"/>
                  </a:cubicBezTo>
                  <a:cubicBezTo>
                    <a:pt x="0" y="2412"/>
                    <a:pt x="42" y="3033"/>
                    <a:pt x="149" y="3640"/>
                  </a:cubicBezTo>
                  <a:cubicBezTo>
                    <a:pt x="201" y="3928"/>
                    <a:pt x="296" y="4251"/>
                    <a:pt x="561" y="4375"/>
                  </a:cubicBezTo>
                  <a:cubicBezTo>
                    <a:pt x="643" y="4414"/>
                    <a:pt x="729" y="4429"/>
                    <a:pt x="817" y="4429"/>
                  </a:cubicBezTo>
                  <a:cubicBezTo>
                    <a:pt x="1069" y="4429"/>
                    <a:pt x="1340" y="4313"/>
                    <a:pt x="1593" y="4313"/>
                  </a:cubicBezTo>
                  <a:cubicBezTo>
                    <a:pt x="1678" y="4313"/>
                    <a:pt x="1761" y="4326"/>
                    <a:pt x="1841" y="4361"/>
                  </a:cubicBezTo>
                  <a:cubicBezTo>
                    <a:pt x="1980" y="4424"/>
                    <a:pt x="2083" y="4545"/>
                    <a:pt x="2206" y="4636"/>
                  </a:cubicBezTo>
                  <a:cubicBezTo>
                    <a:pt x="2343" y="4738"/>
                    <a:pt x="2512" y="4801"/>
                    <a:pt x="2681" y="4801"/>
                  </a:cubicBezTo>
                  <a:cubicBezTo>
                    <a:pt x="2726" y="4801"/>
                    <a:pt x="2771" y="4796"/>
                    <a:pt x="2815" y="4787"/>
                  </a:cubicBezTo>
                  <a:cubicBezTo>
                    <a:pt x="3026" y="4740"/>
                    <a:pt x="3212" y="4569"/>
                    <a:pt x="3247" y="4357"/>
                  </a:cubicBezTo>
                  <a:cubicBezTo>
                    <a:pt x="3284" y="4123"/>
                    <a:pt x="3148" y="3892"/>
                    <a:pt x="3166" y="3657"/>
                  </a:cubicBezTo>
                  <a:cubicBezTo>
                    <a:pt x="3186" y="3407"/>
                    <a:pt x="3377" y="3206"/>
                    <a:pt x="3467" y="2971"/>
                  </a:cubicBezTo>
                  <a:cubicBezTo>
                    <a:pt x="3679" y="2418"/>
                    <a:pt x="3313" y="1824"/>
                    <a:pt x="2966" y="1344"/>
                  </a:cubicBezTo>
                  <a:cubicBezTo>
                    <a:pt x="2579" y="808"/>
                    <a:pt x="1865" y="1"/>
                    <a:pt x="1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41"/>
            <p:cNvSpPr/>
            <p:nvPr/>
          </p:nvSpPr>
          <p:spPr>
            <a:xfrm>
              <a:off x="5149250" y="2859700"/>
              <a:ext cx="18100" cy="63750"/>
            </a:xfrm>
            <a:custGeom>
              <a:avLst/>
              <a:gdLst/>
              <a:ahLst/>
              <a:cxnLst/>
              <a:rect l="l" t="t" r="r" b="b"/>
              <a:pathLst>
                <a:path w="724" h="2550" extrusionOk="0">
                  <a:moveTo>
                    <a:pt x="493" y="1"/>
                  </a:moveTo>
                  <a:cubicBezTo>
                    <a:pt x="458" y="1"/>
                    <a:pt x="424" y="20"/>
                    <a:pt x="407" y="52"/>
                  </a:cubicBezTo>
                  <a:cubicBezTo>
                    <a:pt x="0" y="809"/>
                    <a:pt x="49" y="1793"/>
                    <a:pt x="529" y="2506"/>
                  </a:cubicBezTo>
                  <a:cubicBezTo>
                    <a:pt x="536" y="2516"/>
                    <a:pt x="545" y="2524"/>
                    <a:pt x="555" y="2531"/>
                  </a:cubicBezTo>
                  <a:cubicBezTo>
                    <a:pt x="572" y="2543"/>
                    <a:pt x="593" y="2549"/>
                    <a:pt x="613" y="2549"/>
                  </a:cubicBezTo>
                  <a:cubicBezTo>
                    <a:pt x="632" y="2549"/>
                    <a:pt x="650" y="2544"/>
                    <a:pt x="667" y="2534"/>
                  </a:cubicBezTo>
                  <a:cubicBezTo>
                    <a:pt x="711" y="2501"/>
                    <a:pt x="724" y="2441"/>
                    <a:pt x="694" y="2395"/>
                  </a:cubicBezTo>
                  <a:cubicBezTo>
                    <a:pt x="252" y="1743"/>
                    <a:pt x="208" y="840"/>
                    <a:pt x="581" y="148"/>
                  </a:cubicBezTo>
                  <a:cubicBezTo>
                    <a:pt x="608" y="99"/>
                    <a:pt x="591" y="33"/>
                    <a:pt x="540" y="13"/>
                  </a:cubicBezTo>
                  <a:cubicBezTo>
                    <a:pt x="525" y="5"/>
                    <a:pt x="509" y="1"/>
                    <a:pt x="493"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41"/>
            <p:cNvSpPr/>
            <p:nvPr/>
          </p:nvSpPr>
          <p:spPr>
            <a:xfrm>
              <a:off x="5163775" y="2865450"/>
              <a:ext cx="23650" cy="46300"/>
            </a:xfrm>
            <a:custGeom>
              <a:avLst/>
              <a:gdLst/>
              <a:ahLst/>
              <a:cxnLst/>
              <a:rect l="l" t="t" r="r" b="b"/>
              <a:pathLst>
                <a:path w="946" h="1852" extrusionOk="0">
                  <a:moveTo>
                    <a:pt x="114" y="0"/>
                  </a:moveTo>
                  <a:cubicBezTo>
                    <a:pt x="97" y="0"/>
                    <a:pt x="80" y="5"/>
                    <a:pt x="64" y="14"/>
                  </a:cubicBezTo>
                  <a:cubicBezTo>
                    <a:pt x="17" y="43"/>
                    <a:pt x="1" y="104"/>
                    <a:pt x="30" y="150"/>
                  </a:cubicBezTo>
                  <a:cubicBezTo>
                    <a:pt x="336" y="658"/>
                    <a:pt x="574" y="1205"/>
                    <a:pt x="739" y="1778"/>
                  </a:cubicBezTo>
                  <a:cubicBezTo>
                    <a:pt x="746" y="1803"/>
                    <a:pt x="761" y="1821"/>
                    <a:pt x="781" y="1834"/>
                  </a:cubicBezTo>
                  <a:cubicBezTo>
                    <a:pt x="796" y="1845"/>
                    <a:pt x="815" y="1851"/>
                    <a:pt x="835" y="1851"/>
                  </a:cubicBezTo>
                  <a:cubicBezTo>
                    <a:pt x="844" y="1851"/>
                    <a:pt x="853" y="1850"/>
                    <a:pt x="862" y="1847"/>
                  </a:cubicBezTo>
                  <a:cubicBezTo>
                    <a:pt x="915" y="1833"/>
                    <a:pt x="945" y="1777"/>
                    <a:pt x="931" y="1725"/>
                  </a:cubicBezTo>
                  <a:cubicBezTo>
                    <a:pt x="762" y="1135"/>
                    <a:pt x="515" y="572"/>
                    <a:pt x="200" y="48"/>
                  </a:cubicBezTo>
                  <a:cubicBezTo>
                    <a:pt x="181" y="17"/>
                    <a:pt x="148" y="0"/>
                    <a:pt x="114"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41"/>
            <p:cNvSpPr/>
            <p:nvPr/>
          </p:nvSpPr>
          <p:spPr>
            <a:xfrm>
              <a:off x="5145725" y="2859675"/>
              <a:ext cx="67700" cy="88200"/>
            </a:xfrm>
            <a:custGeom>
              <a:avLst/>
              <a:gdLst/>
              <a:ahLst/>
              <a:cxnLst/>
              <a:rect l="l" t="t" r="r" b="b"/>
              <a:pathLst>
                <a:path w="2708" h="3528" extrusionOk="0">
                  <a:moveTo>
                    <a:pt x="870" y="0"/>
                  </a:moveTo>
                  <a:cubicBezTo>
                    <a:pt x="666" y="0"/>
                    <a:pt x="466" y="99"/>
                    <a:pt x="287" y="350"/>
                  </a:cubicBezTo>
                  <a:cubicBezTo>
                    <a:pt x="91" y="626"/>
                    <a:pt x="41" y="980"/>
                    <a:pt x="22" y="1320"/>
                  </a:cubicBezTo>
                  <a:cubicBezTo>
                    <a:pt x="1" y="1773"/>
                    <a:pt x="29" y="2229"/>
                    <a:pt x="111" y="2674"/>
                  </a:cubicBezTo>
                  <a:cubicBezTo>
                    <a:pt x="148" y="2886"/>
                    <a:pt x="218" y="3124"/>
                    <a:pt x="413" y="3216"/>
                  </a:cubicBezTo>
                  <a:cubicBezTo>
                    <a:pt x="473" y="3244"/>
                    <a:pt x="536" y="3255"/>
                    <a:pt x="600" y="3255"/>
                  </a:cubicBezTo>
                  <a:cubicBezTo>
                    <a:pt x="785" y="3255"/>
                    <a:pt x="985" y="3169"/>
                    <a:pt x="1171" y="3169"/>
                  </a:cubicBezTo>
                  <a:cubicBezTo>
                    <a:pt x="1234" y="3169"/>
                    <a:pt x="1295" y="3179"/>
                    <a:pt x="1354" y="3205"/>
                  </a:cubicBezTo>
                  <a:cubicBezTo>
                    <a:pt x="1455" y="3249"/>
                    <a:pt x="1531" y="3339"/>
                    <a:pt x="1623" y="3407"/>
                  </a:cubicBezTo>
                  <a:cubicBezTo>
                    <a:pt x="1722" y="3482"/>
                    <a:pt x="1847" y="3528"/>
                    <a:pt x="1970" y="3528"/>
                  </a:cubicBezTo>
                  <a:cubicBezTo>
                    <a:pt x="2004" y="3528"/>
                    <a:pt x="2037" y="3524"/>
                    <a:pt x="2070" y="3517"/>
                  </a:cubicBezTo>
                  <a:cubicBezTo>
                    <a:pt x="2225" y="3483"/>
                    <a:pt x="2363" y="3357"/>
                    <a:pt x="2387" y="3202"/>
                  </a:cubicBezTo>
                  <a:cubicBezTo>
                    <a:pt x="2416" y="3031"/>
                    <a:pt x="2315" y="2861"/>
                    <a:pt x="2328" y="2689"/>
                  </a:cubicBezTo>
                  <a:cubicBezTo>
                    <a:pt x="2343" y="2504"/>
                    <a:pt x="2483" y="2358"/>
                    <a:pt x="2550" y="2184"/>
                  </a:cubicBezTo>
                  <a:cubicBezTo>
                    <a:pt x="2708" y="1777"/>
                    <a:pt x="2437" y="1340"/>
                    <a:pt x="2182" y="989"/>
                  </a:cubicBezTo>
                  <a:cubicBezTo>
                    <a:pt x="1895" y="594"/>
                    <a:pt x="1370" y="0"/>
                    <a:pt x="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41"/>
            <p:cNvSpPr/>
            <p:nvPr/>
          </p:nvSpPr>
          <p:spPr>
            <a:xfrm>
              <a:off x="5112225" y="2769400"/>
              <a:ext cx="116300" cy="89275"/>
            </a:xfrm>
            <a:custGeom>
              <a:avLst/>
              <a:gdLst/>
              <a:ahLst/>
              <a:cxnLst/>
              <a:rect l="l" t="t" r="r" b="b"/>
              <a:pathLst>
                <a:path w="4652" h="3571" extrusionOk="0">
                  <a:moveTo>
                    <a:pt x="757" y="1"/>
                  </a:moveTo>
                  <a:cubicBezTo>
                    <a:pt x="567" y="58"/>
                    <a:pt x="362" y="81"/>
                    <a:pt x="218" y="217"/>
                  </a:cubicBezTo>
                  <a:cubicBezTo>
                    <a:pt x="1" y="423"/>
                    <a:pt x="48" y="776"/>
                    <a:pt x="132" y="1063"/>
                  </a:cubicBezTo>
                  <a:cubicBezTo>
                    <a:pt x="343" y="1779"/>
                    <a:pt x="878" y="3181"/>
                    <a:pt x="1627" y="3513"/>
                  </a:cubicBezTo>
                  <a:cubicBezTo>
                    <a:pt x="1715" y="3552"/>
                    <a:pt x="1806" y="3570"/>
                    <a:pt x="1899" y="3570"/>
                  </a:cubicBezTo>
                  <a:cubicBezTo>
                    <a:pt x="2648" y="3570"/>
                    <a:pt x="3521" y="2412"/>
                    <a:pt x="3939" y="1977"/>
                  </a:cubicBezTo>
                  <a:cubicBezTo>
                    <a:pt x="4170" y="1735"/>
                    <a:pt x="4396" y="1483"/>
                    <a:pt x="4522" y="1177"/>
                  </a:cubicBezTo>
                  <a:cubicBezTo>
                    <a:pt x="4598" y="1001"/>
                    <a:pt x="4634" y="810"/>
                    <a:pt x="4651" y="618"/>
                  </a:cubicBezTo>
                  <a:lnTo>
                    <a:pt x="4651" y="618"/>
                  </a:lnTo>
                  <a:cubicBezTo>
                    <a:pt x="4105" y="1255"/>
                    <a:pt x="3383" y="1742"/>
                    <a:pt x="2583" y="1994"/>
                  </a:cubicBezTo>
                  <a:cubicBezTo>
                    <a:pt x="2503" y="2020"/>
                    <a:pt x="2420" y="2042"/>
                    <a:pt x="2337" y="2042"/>
                  </a:cubicBezTo>
                  <a:cubicBezTo>
                    <a:pt x="2313" y="2042"/>
                    <a:pt x="2288" y="2040"/>
                    <a:pt x="2264" y="2036"/>
                  </a:cubicBezTo>
                  <a:cubicBezTo>
                    <a:pt x="2155" y="2014"/>
                    <a:pt x="2063" y="1943"/>
                    <a:pt x="1978" y="1871"/>
                  </a:cubicBezTo>
                  <a:cubicBezTo>
                    <a:pt x="1408" y="1378"/>
                    <a:pt x="987" y="719"/>
                    <a:pt x="757"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41"/>
            <p:cNvSpPr/>
            <p:nvPr/>
          </p:nvSpPr>
          <p:spPr>
            <a:xfrm>
              <a:off x="5059925" y="2858400"/>
              <a:ext cx="91575" cy="80800"/>
            </a:xfrm>
            <a:custGeom>
              <a:avLst/>
              <a:gdLst/>
              <a:ahLst/>
              <a:cxnLst/>
              <a:rect l="l" t="t" r="r" b="b"/>
              <a:pathLst>
                <a:path w="3663" h="3232" extrusionOk="0">
                  <a:moveTo>
                    <a:pt x="3007" y="0"/>
                  </a:moveTo>
                  <a:cubicBezTo>
                    <a:pt x="2950" y="0"/>
                    <a:pt x="2888" y="6"/>
                    <a:pt x="2821" y="18"/>
                  </a:cubicBezTo>
                  <a:cubicBezTo>
                    <a:pt x="2176" y="133"/>
                    <a:pt x="1518" y="411"/>
                    <a:pt x="906" y="633"/>
                  </a:cubicBezTo>
                  <a:cubicBezTo>
                    <a:pt x="599" y="745"/>
                    <a:pt x="272" y="878"/>
                    <a:pt x="103" y="1156"/>
                  </a:cubicBezTo>
                  <a:cubicBezTo>
                    <a:pt x="50" y="1242"/>
                    <a:pt x="20" y="1334"/>
                    <a:pt x="0" y="1427"/>
                  </a:cubicBezTo>
                  <a:cubicBezTo>
                    <a:pt x="414" y="1228"/>
                    <a:pt x="838" y="1054"/>
                    <a:pt x="1274" y="911"/>
                  </a:cubicBezTo>
                  <a:cubicBezTo>
                    <a:pt x="1459" y="850"/>
                    <a:pt x="1658" y="794"/>
                    <a:pt x="1854" y="794"/>
                  </a:cubicBezTo>
                  <a:cubicBezTo>
                    <a:pt x="1955" y="794"/>
                    <a:pt x="2056" y="809"/>
                    <a:pt x="2153" y="846"/>
                  </a:cubicBezTo>
                  <a:cubicBezTo>
                    <a:pt x="2392" y="940"/>
                    <a:pt x="2564" y="1163"/>
                    <a:pt x="2650" y="1405"/>
                  </a:cubicBezTo>
                  <a:cubicBezTo>
                    <a:pt x="2736" y="1648"/>
                    <a:pt x="2743" y="1910"/>
                    <a:pt x="2736" y="2168"/>
                  </a:cubicBezTo>
                  <a:cubicBezTo>
                    <a:pt x="2723" y="2525"/>
                    <a:pt x="2679" y="2882"/>
                    <a:pt x="2606" y="3231"/>
                  </a:cubicBezTo>
                  <a:cubicBezTo>
                    <a:pt x="3179" y="2645"/>
                    <a:pt x="3557" y="1865"/>
                    <a:pt x="3619" y="1047"/>
                  </a:cubicBezTo>
                  <a:cubicBezTo>
                    <a:pt x="3663" y="480"/>
                    <a:pt x="3532" y="0"/>
                    <a:pt x="3007"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41"/>
            <p:cNvSpPr/>
            <p:nvPr/>
          </p:nvSpPr>
          <p:spPr>
            <a:xfrm>
              <a:off x="5139375" y="2862150"/>
              <a:ext cx="89500" cy="90950"/>
            </a:xfrm>
            <a:custGeom>
              <a:avLst/>
              <a:gdLst/>
              <a:ahLst/>
              <a:cxnLst/>
              <a:rect l="l" t="t" r="r" b="b"/>
              <a:pathLst>
                <a:path w="3580" h="3638" extrusionOk="0">
                  <a:moveTo>
                    <a:pt x="1185" y="1"/>
                  </a:moveTo>
                  <a:cubicBezTo>
                    <a:pt x="907" y="1"/>
                    <a:pt x="634" y="135"/>
                    <a:pt x="391" y="476"/>
                  </a:cubicBezTo>
                  <a:cubicBezTo>
                    <a:pt x="123" y="853"/>
                    <a:pt x="53" y="1334"/>
                    <a:pt x="31" y="1796"/>
                  </a:cubicBezTo>
                  <a:cubicBezTo>
                    <a:pt x="1" y="2412"/>
                    <a:pt x="42" y="3031"/>
                    <a:pt x="150" y="3637"/>
                  </a:cubicBezTo>
                  <a:cubicBezTo>
                    <a:pt x="214" y="3293"/>
                    <a:pt x="322" y="2957"/>
                    <a:pt x="470" y="2640"/>
                  </a:cubicBezTo>
                  <a:cubicBezTo>
                    <a:pt x="697" y="2161"/>
                    <a:pt x="1084" y="1685"/>
                    <a:pt x="1609" y="1655"/>
                  </a:cubicBezTo>
                  <a:cubicBezTo>
                    <a:pt x="1628" y="1654"/>
                    <a:pt x="1648" y="1653"/>
                    <a:pt x="1667" y="1653"/>
                  </a:cubicBezTo>
                  <a:cubicBezTo>
                    <a:pt x="2031" y="1653"/>
                    <a:pt x="2366" y="1868"/>
                    <a:pt x="2662" y="2081"/>
                  </a:cubicBezTo>
                  <a:cubicBezTo>
                    <a:pt x="2956" y="2293"/>
                    <a:pt x="3243" y="2511"/>
                    <a:pt x="3525" y="2739"/>
                  </a:cubicBezTo>
                  <a:cubicBezTo>
                    <a:pt x="3580" y="2254"/>
                    <a:pt x="3269" y="1757"/>
                    <a:pt x="2968" y="1343"/>
                  </a:cubicBezTo>
                  <a:cubicBezTo>
                    <a:pt x="2580" y="808"/>
                    <a:pt x="1867" y="1"/>
                    <a:pt x="1185"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41"/>
            <p:cNvSpPr/>
            <p:nvPr/>
          </p:nvSpPr>
          <p:spPr>
            <a:xfrm>
              <a:off x="5162350" y="2819150"/>
              <a:ext cx="74925" cy="82000"/>
            </a:xfrm>
            <a:custGeom>
              <a:avLst/>
              <a:gdLst/>
              <a:ahLst/>
              <a:cxnLst/>
              <a:rect l="l" t="t" r="r" b="b"/>
              <a:pathLst>
                <a:path w="2997" h="3280" extrusionOk="0">
                  <a:moveTo>
                    <a:pt x="2691" y="0"/>
                  </a:moveTo>
                  <a:cubicBezTo>
                    <a:pt x="2246" y="0"/>
                    <a:pt x="1792" y="157"/>
                    <a:pt x="1417" y="404"/>
                  </a:cubicBezTo>
                  <a:cubicBezTo>
                    <a:pt x="994" y="684"/>
                    <a:pt x="1" y="1470"/>
                    <a:pt x="95" y="2008"/>
                  </a:cubicBezTo>
                  <a:cubicBezTo>
                    <a:pt x="203" y="2616"/>
                    <a:pt x="1170" y="2950"/>
                    <a:pt x="1669" y="3074"/>
                  </a:cubicBezTo>
                  <a:cubicBezTo>
                    <a:pt x="2086" y="3179"/>
                    <a:pt x="2510" y="3243"/>
                    <a:pt x="2939" y="3279"/>
                  </a:cubicBezTo>
                  <a:cubicBezTo>
                    <a:pt x="2702" y="3043"/>
                    <a:pt x="2483" y="2789"/>
                    <a:pt x="2288" y="2517"/>
                  </a:cubicBezTo>
                  <a:cubicBezTo>
                    <a:pt x="2034" y="2154"/>
                    <a:pt x="1808" y="1716"/>
                    <a:pt x="1908" y="1283"/>
                  </a:cubicBezTo>
                  <a:cubicBezTo>
                    <a:pt x="1994" y="911"/>
                    <a:pt x="2298" y="633"/>
                    <a:pt x="2585" y="383"/>
                  </a:cubicBezTo>
                  <a:cubicBezTo>
                    <a:pt x="2721" y="262"/>
                    <a:pt x="2859" y="145"/>
                    <a:pt x="2996" y="26"/>
                  </a:cubicBezTo>
                  <a:cubicBezTo>
                    <a:pt x="2896" y="8"/>
                    <a:pt x="2794" y="0"/>
                    <a:pt x="2691"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41"/>
            <p:cNvSpPr/>
            <p:nvPr/>
          </p:nvSpPr>
          <p:spPr>
            <a:xfrm>
              <a:off x="5068300" y="2777175"/>
              <a:ext cx="89950" cy="91650"/>
            </a:xfrm>
            <a:custGeom>
              <a:avLst/>
              <a:gdLst/>
              <a:ahLst/>
              <a:cxnLst/>
              <a:rect l="l" t="t" r="r" b="b"/>
              <a:pathLst>
                <a:path w="3598" h="3666" extrusionOk="0">
                  <a:moveTo>
                    <a:pt x="407" y="1"/>
                  </a:moveTo>
                  <a:lnTo>
                    <a:pt x="407" y="1"/>
                  </a:lnTo>
                  <a:cubicBezTo>
                    <a:pt x="486" y="102"/>
                    <a:pt x="567" y="201"/>
                    <a:pt x="645" y="302"/>
                  </a:cubicBezTo>
                  <a:cubicBezTo>
                    <a:pt x="939" y="671"/>
                    <a:pt x="1236" y="1051"/>
                    <a:pt x="1385" y="1500"/>
                  </a:cubicBezTo>
                  <a:cubicBezTo>
                    <a:pt x="1534" y="1947"/>
                    <a:pt x="1501" y="2484"/>
                    <a:pt x="1186" y="2834"/>
                  </a:cubicBezTo>
                  <a:cubicBezTo>
                    <a:pt x="996" y="3043"/>
                    <a:pt x="730" y="3164"/>
                    <a:pt x="472" y="3278"/>
                  </a:cubicBezTo>
                  <a:cubicBezTo>
                    <a:pt x="314" y="3349"/>
                    <a:pt x="157" y="3416"/>
                    <a:pt x="0" y="3486"/>
                  </a:cubicBezTo>
                  <a:cubicBezTo>
                    <a:pt x="419" y="3516"/>
                    <a:pt x="839" y="3549"/>
                    <a:pt x="1256" y="3579"/>
                  </a:cubicBezTo>
                  <a:cubicBezTo>
                    <a:pt x="1597" y="3604"/>
                    <a:pt x="1935" y="3630"/>
                    <a:pt x="2275" y="3654"/>
                  </a:cubicBezTo>
                  <a:cubicBezTo>
                    <a:pt x="2361" y="3660"/>
                    <a:pt x="2450" y="3666"/>
                    <a:pt x="2538" y="3666"/>
                  </a:cubicBezTo>
                  <a:cubicBezTo>
                    <a:pt x="2731" y="3666"/>
                    <a:pt x="2921" y="3638"/>
                    <a:pt x="3075" y="3529"/>
                  </a:cubicBezTo>
                  <a:cubicBezTo>
                    <a:pt x="3598" y="3152"/>
                    <a:pt x="2759" y="2037"/>
                    <a:pt x="2524" y="1682"/>
                  </a:cubicBezTo>
                  <a:cubicBezTo>
                    <a:pt x="2071" y="995"/>
                    <a:pt x="1461" y="395"/>
                    <a:pt x="684" y="91"/>
                  </a:cubicBezTo>
                  <a:cubicBezTo>
                    <a:pt x="595" y="55"/>
                    <a:pt x="502" y="26"/>
                    <a:pt x="407"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41"/>
            <p:cNvSpPr/>
            <p:nvPr/>
          </p:nvSpPr>
          <p:spPr>
            <a:xfrm>
              <a:off x="5123300" y="2831325"/>
              <a:ext cx="56850" cy="49975"/>
            </a:xfrm>
            <a:custGeom>
              <a:avLst/>
              <a:gdLst/>
              <a:ahLst/>
              <a:cxnLst/>
              <a:rect l="l" t="t" r="r" b="b"/>
              <a:pathLst>
                <a:path w="2274" h="1999" extrusionOk="0">
                  <a:moveTo>
                    <a:pt x="1141" y="1"/>
                  </a:moveTo>
                  <a:cubicBezTo>
                    <a:pt x="816" y="1"/>
                    <a:pt x="498" y="159"/>
                    <a:pt x="306" y="449"/>
                  </a:cubicBezTo>
                  <a:cubicBezTo>
                    <a:pt x="0" y="907"/>
                    <a:pt x="129" y="1528"/>
                    <a:pt x="588" y="1832"/>
                  </a:cubicBezTo>
                  <a:cubicBezTo>
                    <a:pt x="757" y="1944"/>
                    <a:pt x="948" y="1998"/>
                    <a:pt x="1137" y="1998"/>
                  </a:cubicBezTo>
                  <a:cubicBezTo>
                    <a:pt x="1461" y="1998"/>
                    <a:pt x="1779" y="1840"/>
                    <a:pt x="1971" y="1550"/>
                  </a:cubicBezTo>
                  <a:cubicBezTo>
                    <a:pt x="2274" y="1090"/>
                    <a:pt x="2149" y="469"/>
                    <a:pt x="1689" y="166"/>
                  </a:cubicBezTo>
                  <a:cubicBezTo>
                    <a:pt x="1520" y="54"/>
                    <a:pt x="1330" y="1"/>
                    <a:pt x="1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41"/>
            <p:cNvSpPr/>
            <p:nvPr/>
          </p:nvSpPr>
          <p:spPr>
            <a:xfrm>
              <a:off x="5136025" y="2842475"/>
              <a:ext cx="31400" cy="27650"/>
            </a:xfrm>
            <a:custGeom>
              <a:avLst/>
              <a:gdLst/>
              <a:ahLst/>
              <a:cxnLst/>
              <a:rect l="l" t="t" r="r" b="b"/>
              <a:pathLst>
                <a:path w="1256" h="1106" extrusionOk="0">
                  <a:moveTo>
                    <a:pt x="629" y="1"/>
                  </a:moveTo>
                  <a:cubicBezTo>
                    <a:pt x="451" y="1"/>
                    <a:pt x="275" y="88"/>
                    <a:pt x="168" y="249"/>
                  </a:cubicBezTo>
                  <a:cubicBezTo>
                    <a:pt x="0" y="503"/>
                    <a:pt x="70" y="846"/>
                    <a:pt x="324" y="1013"/>
                  </a:cubicBezTo>
                  <a:cubicBezTo>
                    <a:pt x="418" y="1076"/>
                    <a:pt x="524" y="1106"/>
                    <a:pt x="629" y="1106"/>
                  </a:cubicBezTo>
                  <a:cubicBezTo>
                    <a:pt x="808" y="1106"/>
                    <a:pt x="984" y="1019"/>
                    <a:pt x="1089" y="858"/>
                  </a:cubicBezTo>
                  <a:cubicBezTo>
                    <a:pt x="1256" y="603"/>
                    <a:pt x="1187" y="261"/>
                    <a:pt x="933" y="93"/>
                  </a:cubicBezTo>
                  <a:cubicBezTo>
                    <a:pt x="840" y="31"/>
                    <a:pt x="734" y="1"/>
                    <a:pt x="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41"/>
            <p:cNvSpPr/>
            <p:nvPr/>
          </p:nvSpPr>
          <p:spPr>
            <a:xfrm>
              <a:off x="4408375" y="2236900"/>
              <a:ext cx="404225" cy="375175"/>
            </a:xfrm>
            <a:custGeom>
              <a:avLst/>
              <a:gdLst/>
              <a:ahLst/>
              <a:cxnLst/>
              <a:rect l="l" t="t" r="r" b="b"/>
              <a:pathLst>
                <a:path w="16169" h="15007" extrusionOk="0">
                  <a:moveTo>
                    <a:pt x="9537" y="1"/>
                  </a:moveTo>
                  <a:cubicBezTo>
                    <a:pt x="9385" y="1"/>
                    <a:pt x="9234" y="16"/>
                    <a:pt x="9087" y="47"/>
                  </a:cubicBezTo>
                  <a:cubicBezTo>
                    <a:pt x="8260" y="223"/>
                    <a:pt x="7566" y="830"/>
                    <a:pt x="7143" y="1565"/>
                  </a:cubicBezTo>
                  <a:cubicBezTo>
                    <a:pt x="6888" y="2008"/>
                    <a:pt x="6686" y="2531"/>
                    <a:pt x="6235" y="2772"/>
                  </a:cubicBezTo>
                  <a:cubicBezTo>
                    <a:pt x="6170" y="2806"/>
                    <a:pt x="6103" y="2833"/>
                    <a:pt x="6033" y="2858"/>
                  </a:cubicBezTo>
                  <a:cubicBezTo>
                    <a:pt x="5889" y="2908"/>
                    <a:pt x="5742" y="2947"/>
                    <a:pt x="5601" y="3000"/>
                  </a:cubicBezTo>
                  <a:cubicBezTo>
                    <a:pt x="5597" y="3001"/>
                    <a:pt x="5594" y="3004"/>
                    <a:pt x="5590" y="3004"/>
                  </a:cubicBezTo>
                  <a:cubicBezTo>
                    <a:pt x="5557" y="3015"/>
                    <a:pt x="5524" y="3030"/>
                    <a:pt x="5494" y="3047"/>
                  </a:cubicBezTo>
                  <a:cubicBezTo>
                    <a:pt x="5482" y="3051"/>
                    <a:pt x="5474" y="3057"/>
                    <a:pt x="5464" y="3063"/>
                  </a:cubicBezTo>
                  <a:cubicBezTo>
                    <a:pt x="5436" y="3077"/>
                    <a:pt x="5411" y="3091"/>
                    <a:pt x="5388" y="3107"/>
                  </a:cubicBezTo>
                  <a:cubicBezTo>
                    <a:pt x="5378" y="3114"/>
                    <a:pt x="5368" y="3120"/>
                    <a:pt x="5357" y="3127"/>
                  </a:cubicBezTo>
                  <a:cubicBezTo>
                    <a:pt x="5325" y="3150"/>
                    <a:pt x="5294" y="3177"/>
                    <a:pt x="5266" y="3206"/>
                  </a:cubicBezTo>
                  <a:cubicBezTo>
                    <a:pt x="4966" y="3520"/>
                    <a:pt x="5055" y="4026"/>
                    <a:pt x="5194" y="4437"/>
                  </a:cubicBezTo>
                  <a:cubicBezTo>
                    <a:pt x="5228" y="4533"/>
                    <a:pt x="5267" y="4642"/>
                    <a:pt x="5309" y="4755"/>
                  </a:cubicBezTo>
                  <a:cubicBezTo>
                    <a:pt x="4763" y="4232"/>
                    <a:pt x="4126" y="3808"/>
                    <a:pt x="3401" y="3559"/>
                  </a:cubicBezTo>
                  <a:cubicBezTo>
                    <a:pt x="3335" y="3536"/>
                    <a:pt x="3268" y="3516"/>
                    <a:pt x="3200" y="3498"/>
                  </a:cubicBezTo>
                  <a:lnTo>
                    <a:pt x="3196" y="3498"/>
                  </a:lnTo>
                  <a:cubicBezTo>
                    <a:pt x="3129" y="3480"/>
                    <a:pt x="3060" y="3464"/>
                    <a:pt x="2993" y="3450"/>
                  </a:cubicBezTo>
                  <a:cubicBezTo>
                    <a:pt x="2766" y="3402"/>
                    <a:pt x="2532" y="3377"/>
                    <a:pt x="2300" y="3377"/>
                  </a:cubicBezTo>
                  <a:cubicBezTo>
                    <a:pt x="1591" y="3377"/>
                    <a:pt x="903" y="3613"/>
                    <a:pt x="495" y="4175"/>
                  </a:cubicBezTo>
                  <a:cubicBezTo>
                    <a:pt x="199" y="4583"/>
                    <a:pt x="96" y="5099"/>
                    <a:pt x="65" y="5602"/>
                  </a:cubicBezTo>
                  <a:cubicBezTo>
                    <a:pt x="0" y="6654"/>
                    <a:pt x="340" y="7870"/>
                    <a:pt x="1297" y="8308"/>
                  </a:cubicBezTo>
                  <a:cubicBezTo>
                    <a:pt x="1706" y="8495"/>
                    <a:pt x="2170" y="8512"/>
                    <a:pt x="2620" y="8525"/>
                  </a:cubicBezTo>
                  <a:lnTo>
                    <a:pt x="2621" y="8525"/>
                  </a:lnTo>
                  <a:cubicBezTo>
                    <a:pt x="2872" y="8532"/>
                    <a:pt x="3125" y="8541"/>
                    <a:pt x="3375" y="8548"/>
                  </a:cubicBezTo>
                  <a:cubicBezTo>
                    <a:pt x="3734" y="8559"/>
                    <a:pt x="4092" y="8569"/>
                    <a:pt x="4449" y="8581"/>
                  </a:cubicBezTo>
                  <a:cubicBezTo>
                    <a:pt x="4503" y="8582"/>
                    <a:pt x="4556" y="8584"/>
                    <a:pt x="4608" y="8586"/>
                  </a:cubicBezTo>
                  <a:cubicBezTo>
                    <a:pt x="4518" y="8624"/>
                    <a:pt x="4424" y="8661"/>
                    <a:pt x="4333" y="8701"/>
                  </a:cubicBezTo>
                  <a:cubicBezTo>
                    <a:pt x="4040" y="8824"/>
                    <a:pt x="3752" y="8948"/>
                    <a:pt x="3468" y="9064"/>
                  </a:cubicBezTo>
                  <a:cubicBezTo>
                    <a:pt x="3251" y="9154"/>
                    <a:pt x="3024" y="9254"/>
                    <a:pt x="2826" y="9382"/>
                  </a:cubicBezTo>
                  <a:cubicBezTo>
                    <a:pt x="2726" y="9446"/>
                    <a:pt x="2633" y="9518"/>
                    <a:pt x="2550" y="9598"/>
                  </a:cubicBezTo>
                  <a:cubicBezTo>
                    <a:pt x="2468" y="9679"/>
                    <a:pt x="2396" y="9770"/>
                    <a:pt x="2336" y="9873"/>
                  </a:cubicBezTo>
                  <a:cubicBezTo>
                    <a:pt x="2319" y="9906"/>
                    <a:pt x="2303" y="9941"/>
                    <a:pt x="2289" y="9972"/>
                  </a:cubicBezTo>
                  <a:cubicBezTo>
                    <a:pt x="2021" y="10581"/>
                    <a:pt x="2320" y="11314"/>
                    <a:pt x="2305" y="11997"/>
                  </a:cubicBezTo>
                  <a:cubicBezTo>
                    <a:pt x="2290" y="12601"/>
                    <a:pt x="2035" y="13266"/>
                    <a:pt x="2365" y="13772"/>
                  </a:cubicBezTo>
                  <a:cubicBezTo>
                    <a:pt x="2578" y="14098"/>
                    <a:pt x="2948" y="14222"/>
                    <a:pt x="3345" y="14222"/>
                  </a:cubicBezTo>
                  <a:cubicBezTo>
                    <a:pt x="3652" y="14222"/>
                    <a:pt x="3976" y="14147"/>
                    <a:pt x="4255" y="14034"/>
                  </a:cubicBezTo>
                  <a:cubicBezTo>
                    <a:pt x="5095" y="13696"/>
                    <a:pt x="5823" y="13111"/>
                    <a:pt x="6369" y="12392"/>
                  </a:cubicBezTo>
                  <a:cubicBezTo>
                    <a:pt x="6378" y="12380"/>
                    <a:pt x="6385" y="12370"/>
                    <a:pt x="6395" y="12359"/>
                  </a:cubicBezTo>
                  <a:cubicBezTo>
                    <a:pt x="6475" y="12251"/>
                    <a:pt x="6550" y="12142"/>
                    <a:pt x="6622" y="12030"/>
                  </a:cubicBezTo>
                  <a:lnTo>
                    <a:pt x="6643" y="11999"/>
                  </a:lnTo>
                  <a:cubicBezTo>
                    <a:pt x="6742" y="11841"/>
                    <a:pt x="6834" y="11678"/>
                    <a:pt x="6915" y="11510"/>
                  </a:cubicBezTo>
                  <a:cubicBezTo>
                    <a:pt x="6925" y="11691"/>
                    <a:pt x="6941" y="11870"/>
                    <a:pt x="6958" y="12049"/>
                  </a:cubicBezTo>
                  <a:cubicBezTo>
                    <a:pt x="6963" y="12085"/>
                    <a:pt x="6964" y="12122"/>
                    <a:pt x="6968" y="12158"/>
                  </a:cubicBezTo>
                  <a:cubicBezTo>
                    <a:pt x="7014" y="12591"/>
                    <a:pt x="7086" y="13021"/>
                    <a:pt x="7179" y="13445"/>
                  </a:cubicBezTo>
                  <a:cubicBezTo>
                    <a:pt x="7183" y="13457"/>
                    <a:pt x="7183" y="13469"/>
                    <a:pt x="7186" y="13482"/>
                  </a:cubicBezTo>
                  <a:lnTo>
                    <a:pt x="7186" y="13484"/>
                  </a:lnTo>
                  <a:cubicBezTo>
                    <a:pt x="7279" y="13899"/>
                    <a:pt x="7439" y="14362"/>
                    <a:pt x="7831" y="14527"/>
                  </a:cubicBezTo>
                  <a:cubicBezTo>
                    <a:pt x="7936" y="14571"/>
                    <a:pt x="8045" y="14588"/>
                    <a:pt x="8156" y="14588"/>
                  </a:cubicBezTo>
                  <a:cubicBezTo>
                    <a:pt x="8552" y="14588"/>
                    <a:pt x="8977" y="14368"/>
                    <a:pt x="9375" y="14368"/>
                  </a:cubicBezTo>
                  <a:cubicBezTo>
                    <a:pt x="9481" y="14368"/>
                    <a:pt x="9585" y="14383"/>
                    <a:pt x="9686" y="14423"/>
                  </a:cubicBezTo>
                  <a:cubicBezTo>
                    <a:pt x="9892" y="14504"/>
                    <a:pt x="10050" y="14673"/>
                    <a:pt x="10232" y="14798"/>
                  </a:cubicBezTo>
                  <a:cubicBezTo>
                    <a:pt x="10425" y="14928"/>
                    <a:pt x="10658" y="15006"/>
                    <a:pt x="10889" y="15006"/>
                  </a:cubicBezTo>
                  <a:cubicBezTo>
                    <a:pt x="10969" y="15006"/>
                    <a:pt x="11049" y="14997"/>
                    <a:pt x="11126" y="14977"/>
                  </a:cubicBezTo>
                  <a:cubicBezTo>
                    <a:pt x="11429" y="14898"/>
                    <a:pt x="11688" y="14638"/>
                    <a:pt x="11727" y="14327"/>
                  </a:cubicBezTo>
                  <a:cubicBezTo>
                    <a:pt x="11767" y="13988"/>
                    <a:pt x="11555" y="13661"/>
                    <a:pt x="11566" y="13319"/>
                  </a:cubicBezTo>
                  <a:cubicBezTo>
                    <a:pt x="11579" y="12953"/>
                    <a:pt x="11844" y="12651"/>
                    <a:pt x="11959" y="12304"/>
                  </a:cubicBezTo>
                  <a:cubicBezTo>
                    <a:pt x="12174" y="11665"/>
                    <a:pt x="11872" y="11014"/>
                    <a:pt x="11473" y="10438"/>
                  </a:cubicBezTo>
                  <a:cubicBezTo>
                    <a:pt x="11470" y="10435"/>
                    <a:pt x="11469" y="10430"/>
                    <a:pt x="11465" y="10427"/>
                  </a:cubicBezTo>
                  <a:cubicBezTo>
                    <a:pt x="11413" y="10352"/>
                    <a:pt x="11361" y="10279"/>
                    <a:pt x="11307" y="10207"/>
                  </a:cubicBezTo>
                  <a:cubicBezTo>
                    <a:pt x="11301" y="10199"/>
                    <a:pt x="11294" y="10192"/>
                    <a:pt x="11290" y="10183"/>
                  </a:cubicBezTo>
                  <a:cubicBezTo>
                    <a:pt x="11277" y="10166"/>
                    <a:pt x="11264" y="10150"/>
                    <a:pt x="11251" y="10133"/>
                  </a:cubicBezTo>
                  <a:lnTo>
                    <a:pt x="11251" y="10133"/>
                  </a:lnTo>
                  <a:cubicBezTo>
                    <a:pt x="11794" y="10210"/>
                    <a:pt x="12343" y="10249"/>
                    <a:pt x="12892" y="10249"/>
                  </a:cubicBezTo>
                  <a:cubicBezTo>
                    <a:pt x="13128" y="10249"/>
                    <a:pt x="13363" y="10242"/>
                    <a:pt x="13599" y="10227"/>
                  </a:cubicBezTo>
                  <a:cubicBezTo>
                    <a:pt x="14246" y="10186"/>
                    <a:pt x="14927" y="10076"/>
                    <a:pt x="15432" y="9661"/>
                  </a:cubicBezTo>
                  <a:cubicBezTo>
                    <a:pt x="15935" y="9249"/>
                    <a:pt x="16168" y="8449"/>
                    <a:pt x="15774" y="7933"/>
                  </a:cubicBezTo>
                  <a:cubicBezTo>
                    <a:pt x="15598" y="7701"/>
                    <a:pt x="15331" y="7562"/>
                    <a:pt x="15091" y="7398"/>
                  </a:cubicBezTo>
                  <a:cubicBezTo>
                    <a:pt x="14307" y="6859"/>
                    <a:pt x="13740" y="5995"/>
                    <a:pt x="12855" y="5645"/>
                  </a:cubicBezTo>
                  <a:cubicBezTo>
                    <a:pt x="12577" y="5536"/>
                    <a:pt x="12286" y="5486"/>
                    <a:pt x="11992" y="5486"/>
                  </a:cubicBezTo>
                  <a:cubicBezTo>
                    <a:pt x="11462" y="5486"/>
                    <a:pt x="10924" y="5647"/>
                    <a:pt x="10447" y="5909"/>
                  </a:cubicBezTo>
                  <a:cubicBezTo>
                    <a:pt x="10569" y="5759"/>
                    <a:pt x="10679" y="5625"/>
                    <a:pt x="10772" y="5519"/>
                  </a:cubicBezTo>
                  <a:cubicBezTo>
                    <a:pt x="10969" y="5293"/>
                    <a:pt x="11164" y="5061"/>
                    <a:pt x="11324" y="4807"/>
                  </a:cubicBezTo>
                  <a:cubicBezTo>
                    <a:pt x="11356" y="4757"/>
                    <a:pt x="11386" y="4705"/>
                    <a:pt x="11414" y="4654"/>
                  </a:cubicBezTo>
                  <a:cubicBezTo>
                    <a:pt x="11472" y="4549"/>
                    <a:pt x="11522" y="4440"/>
                    <a:pt x="11563" y="4327"/>
                  </a:cubicBezTo>
                  <a:lnTo>
                    <a:pt x="11563" y="4325"/>
                  </a:lnTo>
                  <a:cubicBezTo>
                    <a:pt x="11588" y="4255"/>
                    <a:pt x="11611" y="4186"/>
                    <a:pt x="11628" y="4115"/>
                  </a:cubicBezTo>
                  <a:cubicBezTo>
                    <a:pt x="11636" y="4076"/>
                    <a:pt x="11647" y="4037"/>
                    <a:pt x="11654" y="4000"/>
                  </a:cubicBezTo>
                  <a:cubicBezTo>
                    <a:pt x="11659" y="3967"/>
                    <a:pt x="11667" y="3937"/>
                    <a:pt x="11672" y="3904"/>
                  </a:cubicBezTo>
                  <a:cubicBezTo>
                    <a:pt x="11682" y="3851"/>
                    <a:pt x="11690" y="3797"/>
                    <a:pt x="11695" y="3744"/>
                  </a:cubicBezTo>
                  <a:cubicBezTo>
                    <a:pt x="11698" y="3729"/>
                    <a:pt x="11700" y="3716"/>
                    <a:pt x="11701" y="3702"/>
                  </a:cubicBezTo>
                  <a:cubicBezTo>
                    <a:pt x="11745" y="3273"/>
                    <a:pt x="11707" y="2832"/>
                    <a:pt x="11664" y="2399"/>
                  </a:cubicBezTo>
                  <a:cubicBezTo>
                    <a:pt x="11614" y="1893"/>
                    <a:pt x="11558" y="1366"/>
                    <a:pt x="11298" y="927"/>
                  </a:cubicBezTo>
                  <a:cubicBezTo>
                    <a:pt x="10944" y="327"/>
                    <a:pt x="10237" y="1"/>
                    <a:pt x="9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41"/>
            <p:cNvSpPr/>
            <p:nvPr/>
          </p:nvSpPr>
          <p:spPr>
            <a:xfrm>
              <a:off x="4542275" y="2266200"/>
              <a:ext cx="144625" cy="168775"/>
            </a:xfrm>
            <a:custGeom>
              <a:avLst/>
              <a:gdLst/>
              <a:ahLst/>
              <a:cxnLst/>
              <a:rect l="l" t="t" r="r" b="b"/>
              <a:pathLst>
                <a:path w="5785" h="6751" extrusionOk="0">
                  <a:moveTo>
                    <a:pt x="3878" y="1"/>
                  </a:moveTo>
                  <a:cubicBezTo>
                    <a:pt x="3749" y="1"/>
                    <a:pt x="3621" y="14"/>
                    <a:pt x="3496" y="40"/>
                  </a:cubicBezTo>
                  <a:cubicBezTo>
                    <a:pt x="2792" y="189"/>
                    <a:pt x="2207" y="705"/>
                    <a:pt x="1847" y="1326"/>
                  </a:cubicBezTo>
                  <a:cubicBezTo>
                    <a:pt x="1630" y="1702"/>
                    <a:pt x="1461" y="2146"/>
                    <a:pt x="1076" y="2349"/>
                  </a:cubicBezTo>
                  <a:cubicBezTo>
                    <a:pt x="810" y="2491"/>
                    <a:pt x="464" y="2498"/>
                    <a:pt x="254" y="2716"/>
                  </a:cubicBezTo>
                  <a:cubicBezTo>
                    <a:pt x="0" y="2981"/>
                    <a:pt x="75" y="3414"/>
                    <a:pt x="194" y="3761"/>
                  </a:cubicBezTo>
                  <a:cubicBezTo>
                    <a:pt x="490" y="4632"/>
                    <a:pt x="1225" y="6325"/>
                    <a:pt x="2164" y="6695"/>
                  </a:cubicBezTo>
                  <a:cubicBezTo>
                    <a:pt x="2262" y="6733"/>
                    <a:pt x="2361" y="6751"/>
                    <a:pt x="2462" y="6751"/>
                  </a:cubicBezTo>
                  <a:cubicBezTo>
                    <a:pt x="3392" y="6751"/>
                    <a:pt x="4425" y="5246"/>
                    <a:pt x="4923" y="4680"/>
                  </a:cubicBezTo>
                  <a:cubicBezTo>
                    <a:pt x="5191" y="4375"/>
                    <a:pt x="5455" y="4052"/>
                    <a:pt x="5594" y="3669"/>
                  </a:cubicBezTo>
                  <a:cubicBezTo>
                    <a:pt x="5785" y="3152"/>
                    <a:pt x="5733" y="2583"/>
                    <a:pt x="5679" y="2034"/>
                  </a:cubicBezTo>
                  <a:cubicBezTo>
                    <a:pt x="5636" y="1604"/>
                    <a:pt x="5590" y="1158"/>
                    <a:pt x="5369" y="786"/>
                  </a:cubicBezTo>
                  <a:cubicBezTo>
                    <a:pt x="5069" y="278"/>
                    <a:pt x="4471" y="1"/>
                    <a:pt x="3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41"/>
            <p:cNvSpPr/>
            <p:nvPr/>
          </p:nvSpPr>
          <p:spPr>
            <a:xfrm>
              <a:off x="4588450" y="2336525"/>
              <a:ext cx="17300" cy="88925"/>
            </a:xfrm>
            <a:custGeom>
              <a:avLst/>
              <a:gdLst/>
              <a:ahLst/>
              <a:cxnLst/>
              <a:rect l="l" t="t" r="r" b="b"/>
              <a:pathLst>
                <a:path w="692" h="3557" extrusionOk="0">
                  <a:moveTo>
                    <a:pt x="398" y="0"/>
                  </a:moveTo>
                  <a:cubicBezTo>
                    <a:pt x="343" y="0"/>
                    <a:pt x="293" y="37"/>
                    <a:pt x="280" y="92"/>
                  </a:cubicBezTo>
                  <a:cubicBezTo>
                    <a:pt x="0" y="1199"/>
                    <a:pt x="58" y="2401"/>
                    <a:pt x="440" y="3476"/>
                  </a:cubicBezTo>
                  <a:cubicBezTo>
                    <a:pt x="449" y="3504"/>
                    <a:pt x="469" y="3524"/>
                    <a:pt x="492" y="3539"/>
                  </a:cubicBezTo>
                  <a:cubicBezTo>
                    <a:pt x="510" y="3550"/>
                    <a:pt x="533" y="3556"/>
                    <a:pt x="555" y="3556"/>
                  </a:cubicBezTo>
                  <a:cubicBezTo>
                    <a:pt x="569" y="3556"/>
                    <a:pt x="582" y="3554"/>
                    <a:pt x="595" y="3549"/>
                  </a:cubicBezTo>
                  <a:cubicBezTo>
                    <a:pt x="657" y="3526"/>
                    <a:pt x="691" y="3456"/>
                    <a:pt x="668" y="3393"/>
                  </a:cubicBezTo>
                  <a:cubicBezTo>
                    <a:pt x="301" y="2364"/>
                    <a:pt x="247" y="1212"/>
                    <a:pt x="514" y="151"/>
                  </a:cubicBezTo>
                  <a:cubicBezTo>
                    <a:pt x="531" y="87"/>
                    <a:pt x="491" y="21"/>
                    <a:pt x="426" y="4"/>
                  </a:cubicBezTo>
                  <a:cubicBezTo>
                    <a:pt x="417" y="1"/>
                    <a:pt x="407" y="0"/>
                    <a:pt x="398"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41"/>
            <p:cNvSpPr/>
            <p:nvPr/>
          </p:nvSpPr>
          <p:spPr>
            <a:xfrm>
              <a:off x="4596050" y="2360650"/>
              <a:ext cx="37475" cy="59500"/>
            </a:xfrm>
            <a:custGeom>
              <a:avLst/>
              <a:gdLst/>
              <a:ahLst/>
              <a:cxnLst/>
              <a:rect l="l" t="t" r="r" b="b"/>
              <a:pathLst>
                <a:path w="1499" h="2380" extrusionOk="0">
                  <a:moveTo>
                    <a:pt x="1361" y="0"/>
                  </a:moveTo>
                  <a:cubicBezTo>
                    <a:pt x="1310" y="0"/>
                    <a:pt x="1262" y="34"/>
                    <a:pt x="1246" y="86"/>
                  </a:cubicBezTo>
                  <a:cubicBezTo>
                    <a:pt x="1011" y="860"/>
                    <a:pt x="595" y="1583"/>
                    <a:pt x="45" y="2176"/>
                  </a:cubicBezTo>
                  <a:cubicBezTo>
                    <a:pt x="0" y="2226"/>
                    <a:pt x="3" y="2303"/>
                    <a:pt x="52" y="2348"/>
                  </a:cubicBezTo>
                  <a:cubicBezTo>
                    <a:pt x="58" y="2354"/>
                    <a:pt x="65" y="2359"/>
                    <a:pt x="72" y="2362"/>
                  </a:cubicBezTo>
                  <a:cubicBezTo>
                    <a:pt x="92" y="2374"/>
                    <a:pt x="114" y="2380"/>
                    <a:pt x="136" y="2380"/>
                  </a:cubicBezTo>
                  <a:cubicBezTo>
                    <a:pt x="168" y="2380"/>
                    <a:pt x="200" y="2367"/>
                    <a:pt x="224" y="2342"/>
                  </a:cubicBezTo>
                  <a:cubicBezTo>
                    <a:pt x="800" y="1723"/>
                    <a:pt x="1233" y="968"/>
                    <a:pt x="1478" y="158"/>
                  </a:cubicBezTo>
                  <a:cubicBezTo>
                    <a:pt x="1498" y="93"/>
                    <a:pt x="1461" y="28"/>
                    <a:pt x="1398" y="6"/>
                  </a:cubicBezTo>
                  <a:cubicBezTo>
                    <a:pt x="1386" y="2"/>
                    <a:pt x="1373" y="0"/>
                    <a:pt x="1361"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41"/>
            <p:cNvSpPr/>
            <p:nvPr/>
          </p:nvSpPr>
          <p:spPr>
            <a:xfrm>
              <a:off x="4562125" y="2308600"/>
              <a:ext cx="97400" cy="113525"/>
            </a:xfrm>
            <a:custGeom>
              <a:avLst/>
              <a:gdLst/>
              <a:ahLst/>
              <a:cxnLst/>
              <a:rect l="l" t="t" r="r" b="b"/>
              <a:pathLst>
                <a:path w="3896" h="4541" extrusionOk="0">
                  <a:moveTo>
                    <a:pt x="2611" y="0"/>
                  </a:moveTo>
                  <a:cubicBezTo>
                    <a:pt x="2524" y="0"/>
                    <a:pt x="2438" y="9"/>
                    <a:pt x="2353" y="27"/>
                  </a:cubicBezTo>
                  <a:cubicBezTo>
                    <a:pt x="1880" y="127"/>
                    <a:pt x="1485" y="473"/>
                    <a:pt x="1243" y="891"/>
                  </a:cubicBezTo>
                  <a:cubicBezTo>
                    <a:pt x="1098" y="1145"/>
                    <a:pt x="983" y="1443"/>
                    <a:pt x="725" y="1582"/>
                  </a:cubicBezTo>
                  <a:cubicBezTo>
                    <a:pt x="546" y="1677"/>
                    <a:pt x="313" y="1682"/>
                    <a:pt x="171" y="1829"/>
                  </a:cubicBezTo>
                  <a:cubicBezTo>
                    <a:pt x="0" y="2006"/>
                    <a:pt x="50" y="2296"/>
                    <a:pt x="130" y="2531"/>
                  </a:cubicBezTo>
                  <a:cubicBezTo>
                    <a:pt x="331" y="3116"/>
                    <a:pt x="824" y="4257"/>
                    <a:pt x="1458" y="4503"/>
                  </a:cubicBezTo>
                  <a:cubicBezTo>
                    <a:pt x="1523" y="4529"/>
                    <a:pt x="1590" y="4541"/>
                    <a:pt x="1658" y="4541"/>
                  </a:cubicBezTo>
                  <a:cubicBezTo>
                    <a:pt x="2286" y="4541"/>
                    <a:pt x="2980" y="3529"/>
                    <a:pt x="3315" y="3147"/>
                  </a:cubicBezTo>
                  <a:cubicBezTo>
                    <a:pt x="3496" y="2942"/>
                    <a:pt x="3672" y="2724"/>
                    <a:pt x="3767" y="2468"/>
                  </a:cubicBezTo>
                  <a:cubicBezTo>
                    <a:pt x="3896" y="2121"/>
                    <a:pt x="3860" y="1737"/>
                    <a:pt x="3824" y="1369"/>
                  </a:cubicBezTo>
                  <a:cubicBezTo>
                    <a:pt x="3795" y="1078"/>
                    <a:pt x="3764" y="779"/>
                    <a:pt x="3615" y="529"/>
                  </a:cubicBezTo>
                  <a:cubicBezTo>
                    <a:pt x="3413" y="187"/>
                    <a:pt x="3011" y="0"/>
                    <a:pt x="26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41"/>
            <p:cNvSpPr/>
            <p:nvPr/>
          </p:nvSpPr>
          <p:spPr>
            <a:xfrm>
              <a:off x="4437000" y="2337750"/>
              <a:ext cx="165725" cy="111400"/>
            </a:xfrm>
            <a:custGeom>
              <a:avLst/>
              <a:gdLst/>
              <a:ahLst/>
              <a:cxnLst/>
              <a:rect l="l" t="t" r="r" b="b"/>
              <a:pathLst>
                <a:path w="6629" h="4456" extrusionOk="0">
                  <a:moveTo>
                    <a:pt x="1953" y="0"/>
                  </a:moveTo>
                  <a:cubicBezTo>
                    <a:pt x="1351" y="0"/>
                    <a:pt x="766" y="201"/>
                    <a:pt x="420" y="677"/>
                  </a:cubicBezTo>
                  <a:cubicBezTo>
                    <a:pt x="169" y="1022"/>
                    <a:pt x="82" y="1462"/>
                    <a:pt x="55" y="1888"/>
                  </a:cubicBezTo>
                  <a:cubicBezTo>
                    <a:pt x="0" y="2781"/>
                    <a:pt x="287" y="3810"/>
                    <a:pt x="1101" y="4181"/>
                  </a:cubicBezTo>
                  <a:cubicBezTo>
                    <a:pt x="1448" y="4339"/>
                    <a:pt x="1840" y="4353"/>
                    <a:pt x="2222" y="4366"/>
                  </a:cubicBezTo>
                  <a:cubicBezTo>
                    <a:pt x="2739" y="4382"/>
                    <a:pt x="3258" y="4398"/>
                    <a:pt x="3774" y="4415"/>
                  </a:cubicBezTo>
                  <a:cubicBezTo>
                    <a:pt x="4192" y="4426"/>
                    <a:pt x="4612" y="4439"/>
                    <a:pt x="5029" y="4452"/>
                  </a:cubicBezTo>
                  <a:cubicBezTo>
                    <a:pt x="5090" y="4454"/>
                    <a:pt x="5152" y="4455"/>
                    <a:pt x="5214" y="4455"/>
                  </a:cubicBezTo>
                  <a:cubicBezTo>
                    <a:pt x="5497" y="4455"/>
                    <a:pt x="5785" y="4425"/>
                    <a:pt x="6004" y="4253"/>
                  </a:cubicBezTo>
                  <a:cubicBezTo>
                    <a:pt x="6629" y="3763"/>
                    <a:pt x="5538" y="2434"/>
                    <a:pt x="5230" y="2010"/>
                  </a:cubicBezTo>
                  <a:cubicBezTo>
                    <a:pt x="4637" y="1193"/>
                    <a:pt x="3856" y="485"/>
                    <a:pt x="2882" y="155"/>
                  </a:cubicBezTo>
                  <a:cubicBezTo>
                    <a:pt x="2590" y="56"/>
                    <a:pt x="2269" y="0"/>
                    <a:pt x="19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41"/>
            <p:cNvSpPr/>
            <p:nvPr/>
          </p:nvSpPr>
          <p:spPr>
            <a:xfrm>
              <a:off x="4512875" y="2375550"/>
              <a:ext cx="74750" cy="55050"/>
            </a:xfrm>
            <a:custGeom>
              <a:avLst/>
              <a:gdLst/>
              <a:ahLst/>
              <a:cxnLst/>
              <a:rect l="l" t="t" r="r" b="b"/>
              <a:pathLst>
                <a:path w="2990" h="2202" extrusionOk="0">
                  <a:moveTo>
                    <a:pt x="136" y="1"/>
                  </a:moveTo>
                  <a:cubicBezTo>
                    <a:pt x="83" y="1"/>
                    <a:pt x="35" y="34"/>
                    <a:pt x="18" y="88"/>
                  </a:cubicBezTo>
                  <a:cubicBezTo>
                    <a:pt x="1" y="152"/>
                    <a:pt x="38" y="218"/>
                    <a:pt x="101" y="238"/>
                  </a:cubicBezTo>
                  <a:cubicBezTo>
                    <a:pt x="1170" y="555"/>
                    <a:pt x="2111" y="1235"/>
                    <a:pt x="2750" y="2150"/>
                  </a:cubicBezTo>
                  <a:cubicBezTo>
                    <a:pt x="2761" y="2163"/>
                    <a:pt x="2774" y="2175"/>
                    <a:pt x="2788" y="2183"/>
                  </a:cubicBezTo>
                  <a:cubicBezTo>
                    <a:pt x="2807" y="2195"/>
                    <a:pt x="2829" y="2201"/>
                    <a:pt x="2852" y="2201"/>
                  </a:cubicBezTo>
                  <a:cubicBezTo>
                    <a:pt x="2875" y="2201"/>
                    <a:pt x="2899" y="2194"/>
                    <a:pt x="2919" y="2180"/>
                  </a:cubicBezTo>
                  <a:cubicBezTo>
                    <a:pt x="2975" y="2143"/>
                    <a:pt x="2989" y="2067"/>
                    <a:pt x="2949" y="2011"/>
                  </a:cubicBezTo>
                  <a:cubicBezTo>
                    <a:pt x="2280" y="1051"/>
                    <a:pt x="1291" y="339"/>
                    <a:pt x="168" y="5"/>
                  </a:cubicBezTo>
                  <a:cubicBezTo>
                    <a:pt x="158" y="2"/>
                    <a:pt x="147" y="1"/>
                    <a:pt x="136"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41"/>
            <p:cNvSpPr/>
            <p:nvPr/>
          </p:nvSpPr>
          <p:spPr>
            <a:xfrm>
              <a:off x="4499275" y="2420375"/>
              <a:ext cx="76850" cy="17000"/>
            </a:xfrm>
            <a:custGeom>
              <a:avLst/>
              <a:gdLst/>
              <a:ahLst/>
              <a:cxnLst/>
              <a:rect l="l" t="t" r="r" b="b"/>
              <a:pathLst>
                <a:path w="3074" h="680" extrusionOk="0">
                  <a:moveTo>
                    <a:pt x="134" y="0"/>
                  </a:moveTo>
                  <a:cubicBezTo>
                    <a:pt x="85" y="0"/>
                    <a:pt x="38" y="30"/>
                    <a:pt x="20" y="79"/>
                  </a:cubicBezTo>
                  <a:cubicBezTo>
                    <a:pt x="0" y="134"/>
                    <a:pt x="23" y="197"/>
                    <a:pt x="72" y="226"/>
                  </a:cubicBezTo>
                  <a:cubicBezTo>
                    <a:pt x="78" y="230"/>
                    <a:pt x="85" y="233"/>
                    <a:pt x="92" y="236"/>
                  </a:cubicBezTo>
                  <a:cubicBezTo>
                    <a:pt x="884" y="528"/>
                    <a:pt x="1740" y="679"/>
                    <a:pt x="2589" y="679"/>
                  </a:cubicBezTo>
                  <a:cubicBezTo>
                    <a:pt x="2711" y="679"/>
                    <a:pt x="2833" y="676"/>
                    <a:pt x="2954" y="670"/>
                  </a:cubicBezTo>
                  <a:cubicBezTo>
                    <a:pt x="3020" y="667"/>
                    <a:pt x="3073" y="610"/>
                    <a:pt x="3069" y="544"/>
                  </a:cubicBezTo>
                  <a:cubicBezTo>
                    <a:pt x="3066" y="479"/>
                    <a:pt x="3014" y="429"/>
                    <a:pt x="2949" y="429"/>
                  </a:cubicBezTo>
                  <a:cubicBezTo>
                    <a:pt x="2947" y="429"/>
                    <a:pt x="2944" y="429"/>
                    <a:pt x="2941" y="429"/>
                  </a:cubicBezTo>
                  <a:cubicBezTo>
                    <a:pt x="2826" y="435"/>
                    <a:pt x="2710" y="438"/>
                    <a:pt x="2594" y="438"/>
                  </a:cubicBezTo>
                  <a:cubicBezTo>
                    <a:pt x="1773" y="438"/>
                    <a:pt x="944" y="292"/>
                    <a:pt x="175" y="8"/>
                  </a:cubicBezTo>
                  <a:cubicBezTo>
                    <a:pt x="161" y="3"/>
                    <a:pt x="147" y="0"/>
                    <a:pt x="134"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41"/>
            <p:cNvSpPr/>
            <p:nvPr/>
          </p:nvSpPr>
          <p:spPr>
            <a:xfrm>
              <a:off x="4479875" y="2362475"/>
              <a:ext cx="109400" cy="73575"/>
            </a:xfrm>
            <a:custGeom>
              <a:avLst/>
              <a:gdLst/>
              <a:ahLst/>
              <a:cxnLst/>
              <a:rect l="l" t="t" r="r" b="b"/>
              <a:pathLst>
                <a:path w="4376" h="2943" extrusionOk="0">
                  <a:moveTo>
                    <a:pt x="1286" y="1"/>
                  </a:moveTo>
                  <a:cubicBezTo>
                    <a:pt x="889" y="1"/>
                    <a:pt x="504" y="133"/>
                    <a:pt x="276" y="448"/>
                  </a:cubicBezTo>
                  <a:cubicBezTo>
                    <a:pt x="110" y="675"/>
                    <a:pt x="52" y="965"/>
                    <a:pt x="37" y="1247"/>
                  </a:cubicBezTo>
                  <a:cubicBezTo>
                    <a:pt x="1" y="1836"/>
                    <a:pt x="190" y="2516"/>
                    <a:pt x="726" y="2761"/>
                  </a:cubicBezTo>
                  <a:cubicBezTo>
                    <a:pt x="955" y="2864"/>
                    <a:pt x="1215" y="2875"/>
                    <a:pt x="1466" y="2883"/>
                  </a:cubicBezTo>
                  <a:cubicBezTo>
                    <a:pt x="1808" y="2893"/>
                    <a:pt x="2148" y="2904"/>
                    <a:pt x="2490" y="2914"/>
                  </a:cubicBezTo>
                  <a:cubicBezTo>
                    <a:pt x="2767" y="2924"/>
                    <a:pt x="3044" y="2931"/>
                    <a:pt x="3320" y="2940"/>
                  </a:cubicBezTo>
                  <a:cubicBezTo>
                    <a:pt x="3362" y="2941"/>
                    <a:pt x="3404" y="2942"/>
                    <a:pt x="3446" y="2942"/>
                  </a:cubicBezTo>
                  <a:cubicBezTo>
                    <a:pt x="3632" y="2942"/>
                    <a:pt x="3820" y="2921"/>
                    <a:pt x="3962" y="2808"/>
                  </a:cubicBezTo>
                  <a:cubicBezTo>
                    <a:pt x="4375" y="2484"/>
                    <a:pt x="3654" y="1608"/>
                    <a:pt x="3452" y="1329"/>
                  </a:cubicBezTo>
                  <a:cubicBezTo>
                    <a:pt x="3058" y="789"/>
                    <a:pt x="2542" y="323"/>
                    <a:pt x="1901" y="104"/>
                  </a:cubicBezTo>
                  <a:cubicBezTo>
                    <a:pt x="1707" y="37"/>
                    <a:pt x="1495" y="1"/>
                    <a:pt x="1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41"/>
            <p:cNvSpPr/>
            <p:nvPr/>
          </p:nvSpPr>
          <p:spPr>
            <a:xfrm>
              <a:off x="4607875" y="2382450"/>
              <a:ext cx="171975" cy="101075"/>
            </a:xfrm>
            <a:custGeom>
              <a:avLst/>
              <a:gdLst/>
              <a:ahLst/>
              <a:cxnLst/>
              <a:rect l="l" t="t" r="r" b="b"/>
              <a:pathLst>
                <a:path w="6879" h="4043" extrusionOk="0">
                  <a:moveTo>
                    <a:pt x="3334" y="1"/>
                  </a:moveTo>
                  <a:cubicBezTo>
                    <a:pt x="2752" y="1"/>
                    <a:pt x="2160" y="229"/>
                    <a:pt x="1683" y="574"/>
                  </a:cubicBezTo>
                  <a:cubicBezTo>
                    <a:pt x="1177" y="940"/>
                    <a:pt x="0" y="1962"/>
                    <a:pt x="149" y="2617"/>
                  </a:cubicBezTo>
                  <a:cubicBezTo>
                    <a:pt x="314" y="3359"/>
                    <a:pt x="1521" y="3718"/>
                    <a:pt x="2139" y="3845"/>
                  </a:cubicBezTo>
                  <a:cubicBezTo>
                    <a:pt x="2783" y="3977"/>
                    <a:pt x="3440" y="4043"/>
                    <a:pt x="4098" y="4043"/>
                  </a:cubicBezTo>
                  <a:cubicBezTo>
                    <a:pt x="4299" y="4043"/>
                    <a:pt x="4500" y="4037"/>
                    <a:pt x="4701" y="4024"/>
                  </a:cubicBezTo>
                  <a:cubicBezTo>
                    <a:pt x="5252" y="3988"/>
                    <a:pt x="5828" y="3892"/>
                    <a:pt x="6255" y="3544"/>
                  </a:cubicBezTo>
                  <a:cubicBezTo>
                    <a:pt x="6681" y="3194"/>
                    <a:pt x="6878" y="2515"/>
                    <a:pt x="6543" y="2076"/>
                  </a:cubicBezTo>
                  <a:cubicBezTo>
                    <a:pt x="6394" y="1882"/>
                    <a:pt x="6166" y="1763"/>
                    <a:pt x="5964" y="1624"/>
                  </a:cubicBezTo>
                  <a:cubicBezTo>
                    <a:pt x="5298" y="1166"/>
                    <a:pt x="4817" y="434"/>
                    <a:pt x="4068" y="136"/>
                  </a:cubicBezTo>
                  <a:cubicBezTo>
                    <a:pt x="3832" y="43"/>
                    <a:pt x="3584" y="1"/>
                    <a:pt x="3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41"/>
            <p:cNvSpPr/>
            <p:nvPr/>
          </p:nvSpPr>
          <p:spPr>
            <a:xfrm>
              <a:off x="4613075" y="2411400"/>
              <a:ext cx="73400" cy="15950"/>
            </a:xfrm>
            <a:custGeom>
              <a:avLst/>
              <a:gdLst/>
              <a:ahLst/>
              <a:cxnLst/>
              <a:rect l="l" t="t" r="r" b="b"/>
              <a:pathLst>
                <a:path w="2936" h="638" extrusionOk="0">
                  <a:moveTo>
                    <a:pt x="2165" y="1"/>
                  </a:moveTo>
                  <a:cubicBezTo>
                    <a:pt x="1457" y="1"/>
                    <a:pt x="750" y="137"/>
                    <a:pt x="92" y="404"/>
                  </a:cubicBezTo>
                  <a:cubicBezTo>
                    <a:pt x="30" y="430"/>
                    <a:pt x="0" y="499"/>
                    <a:pt x="26" y="562"/>
                  </a:cubicBezTo>
                  <a:cubicBezTo>
                    <a:pt x="36" y="589"/>
                    <a:pt x="55" y="609"/>
                    <a:pt x="76" y="620"/>
                  </a:cubicBezTo>
                  <a:cubicBezTo>
                    <a:pt x="95" y="631"/>
                    <a:pt x="116" y="638"/>
                    <a:pt x="138" y="638"/>
                  </a:cubicBezTo>
                  <a:cubicBezTo>
                    <a:pt x="154" y="638"/>
                    <a:pt x="170" y="635"/>
                    <a:pt x="185" y="628"/>
                  </a:cubicBezTo>
                  <a:cubicBezTo>
                    <a:pt x="812" y="374"/>
                    <a:pt x="1486" y="244"/>
                    <a:pt x="2161" y="244"/>
                  </a:cubicBezTo>
                  <a:cubicBezTo>
                    <a:pt x="2372" y="244"/>
                    <a:pt x="2582" y="257"/>
                    <a:pt x="2792" y="282"/>
                  </a:cubicBezTo>
                  <a:cubicBezTo>
                    <a:pt x="2797" y="283"/>
                    <a:pt x="2802" y="283"/>
                    <a:pt x="2807" y="283"/>
                  </a:cubicBezTo>
                  <a:cubicBezTo>
                    <a:pt x="2867" y="283"/>
                    <a:pt x="2919" y="237"/>
                    <a:pt x="2925" y="176"/>
                  </a:cubicBezTo>
                  <a:cubicBezTo>
                    <a:pt x="2935" y="109"/>
                    <a:pt x="2887" y="48"/>
                    <a:pt x="2821" y="40"/>
                  </a:cubicBezTo>
                  <a:cubicBezTo>
                    <a:pt x="2603" y="14"/>
                    <a:pt x="2384" y="1"/>
                    <a:pt x="2165"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41"/>
            <p:cNvSpPr/>
            <p:nvPr/>
          </p:nvSpPr>
          <p:spPr>
            <a:xfrm>
              <a:off x="4615250" y="2432050"/>
              <a:ext cx="64125" cy="17950"/>
            </a:xfrm>
            <a:custGeom>
              <a:avLst/>
              <a:gdLst/>
              <a:ahLst/>
              <a:cxnLst/>
              <a:rect l="l" t="t" r="r" b="b"/>
              <a:pathLst>
                <a:path w="2565" h="718" extrusionOk="0">
                  <a:moveTo>
                    <a:pt x="138" y="1"/>
                  </a:moveTo>
                  <a:cubicBezTo>
                    <a:pt x="93" y="1"/>
                    <a:pt x="50" y="26"/>
                    <a:pt x="29" y="70"/>
                  </a:cubicBezTo>
                  <a:cubicBezTo>
                    <a:pt x="1" y="127"/>
                    <a:pt x="22" y="194"/>
                    <a:pt x="77" y="227"/>
                  </a:cubicBezTo>
                  <a:lnTo>
                    <a:pt x="87" y="231"/>
                  </a:lnTo>
                  <a:cubicBezTo>
                    <a:pt x="747" y="550"/>
                    <a:pt x="1477" y="717"/>
                    <a:pt x="2210" y="717"/>
                  </a:cubicBezTo>
                  <a:cubicBezTo>
                    <a:pt x="2289" y="717"/>
                    <a:pt x="2368" y="716"/>
                    <a:pt x="2447" y="712"/>
                  </a:cubicBezTo>
                  <a:cubicBezTo>
                    <a:pt x="2513" y="709"/>
                    <a:pt x="2565" y="651"/>
                    <a:pt x="2562" y="584"/>
                  </a:cubicBezTo>
                  <a:cubicBezTo>
                    <a:pt x="2558" y="521"/>
                    <a:pt x="2506" y="471"/>
                    <a:pt x="2442" y="471"/>
                  </a:cubicBezTo>
                  <a:cubicBezTo>
                    <a:pt x="2439" y="471"/>
                    <a:pt x="2437" y="471"/>
                    <a:pt x="2434" y="471"/>
                  </a:cubicBezTo>
                  <a:cubicBezTo>
                    <a:pt x="2360" y="474"/>
                    <a:pt x="2286" y="476"/>
                    <a:pt x="2212" y="476"/>
                  </a:cubicBezTo>
                  <a:cubicBezTo>
                    <a:pt x="1514" y="476"/>
                    <a:pt x="820" y="318"/>
                    <a:pt x="191" y="14"/>
                  </a:cubicBezTo>
                  <a:cubicBezTo>
                    <a:pt x="174" y="5"/>
                    <a:pt x="156" y="1"/>
                    <a:pt x="138"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41"/>
            <p:cNvSpPr/>
            <p:nvPr/>
          </p:nvSpPr>
          <p:spPr>
            <a:xfrm>
              <a:off x="4607325" y="2395250"/>
              <a:ext cx="128475" cy="78400"/>
            </a:xfrm>
            <a:custGeom>
              <a:avLst/>
              <a:gdLst/>
              <a:ahLst/>
              <a:cxnLst/>
              <a:rect l="l" t="t" r="r" b="b"/>
              <a:pathLst>
                <a:path w="5139" h="3136" extrusionOk="0">
                  <a:moveTo>
                    <a:pt x="2614" y="1"/>
                  </a:moveTo>
                  <a:cubicBezTo>
                    <a:pt x="2160" y="1"/>
                    <a:pt x="1685" y="200"/>
                    <a:pt x="1301" y="497"/>
                  </a:cubicBezTo>
                  <a:cubicBezTo>
                    <a:pt x="912" y="796"/>
                    <a:pt x="1" y="1625"/>
                    <a:pt x="94" y="2132"/>
                  </a:cubicBezTo>
                  <a:cubicBezTo>
                    <a:pt x="196" y="2705"/>
                    <a:pt x="1092" y="2950"/>
                    <a:pt x="1550" y="3032"/>
                  </a:cubicBezTo>
                  <a:cubicBezTo>
                    <a:pt x="1940" y="3101"/>
                    <a:pt x="2339" y="3135"/>
                    <a:pt x="2740" y="3135"/>
                  </a:cubicBezTo>
                  <a:cubicBezTo>
                    <a:pt x="2981" y="3135"/>
                    <a:pt x="3224" y="3123"/>
                    <a:pt x="3465" y="3098"/>
                  </a:cubicBezTo>
                  <a:cubicBezTo>
                    <a:pt x="3878" y="3055"/>
                    <a:pt x="4313" y="2965"/>
                    <a:pt x="4643" y="2681"/>
                  </a:cubicBezTo>
                  <a:cubicBezTo>
                    <a:pt x="4973" y="2396"/>
                    <a:pt x="5139" y="1860"/>
                    <a:pt x="4901" y="1529"/>
                  </a:cubicBezTo>
                  <a:cubicBezTo>
                    <a:pt x="4794" y="1380"/>
                    <a:pt x="4629" y="1294"/>
                    <a:pt x="4480" y="1192"/>
                  </a:cubicBezTo>
                  <a:cubicBezTo>
                    <a:pt x="3992" y="855"/>
                    <a:pt x="3654" y="296"/>
                    <a:pt x="3099" y="87"/>
                  </a:cubicBezTo>
                  <a:cubicBezTo>
                    <a:pt x="2944" y="28"/>
                    <a:pt x="2780" y="1"/>
                    <a:pt x="26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41"/>
            <p:cNvSpPr/>
            <p:nvPr/>
          </p:nvSpPr>
          <p:spPr>
            <a:xfrm>
              <a:off x="4479200" y="2436000"/>
              <a:ext cx="116050" cy="131675"/>
            </a:xfrm>
            <a:custGeom>
              <a:avLst/>
              <a:gdLst/>
              <a:ahLst/>
              <a:cxnLst/>
              <a:rect l="l" t="t" r="r" b="b"/>
              <a:pathLst>
                <a:path w="4642" h="5267" extrusionOk="0">
                  <a:moveTo>
                    <a:pt x="3853" y="0"/>
                  </a:moveTo>
                  <a:cubicBezTo>
                    <a:pt x="3770" y="0"/>
                    <a:pt x="3679" y="11"/>
                    <a:pt x="3579" y="33"/>
                  </a:cubicBezTo>
                  <a:cubicBezTo>
                    <a:pt x="2794" y="210"/>
                    <a:pt x="2000" y="587"/>
                    <a:pt x="1258" y="893"/>
                  </a:cubicBezTo>
                  <a:cubicBezTo>
                    <a:pt x="886" y="1045"/>
                    <a:pt x="492" y="1227"/>
                    <a:pt x="297" y="1578"/>
                  </a:cubicBezTo>
                  <a:cubicBezTo>
                    <a:pt x="1" y="2112"/>
                    <a:pt x="284" y="2771"/>
                    <a:pt x="270" y="3380"/>
                  </a:cubicBezTo>
                  <a:cubicBezTo>
                    <a:pt x="260" y="3892"/>
                    <a:pt x="42" y="4456"/>
                    <a:pt x="323" y="4885"/>
                  </a:cubicBezTo>
                  <a:cubicBezTo>
                    <a:pt x="503" y="5161"/>
                    <a:pt x="817" y="5266"/>
                    <a:pt x="1153" y="5266"/>
                  </a:cubicBezTo>
                  <a:cubicBezTo>
                    <a:pt x="1414" y="5266"/>
                    <a:pt x="1689" y="5203"/>
                    <a:pt x="1925" y="5107"/>
                  </a:cubicBezTo>
                  <a:cubicBezTo>
                    <a:pt x="3463" y="4486"/>
                    <a:pt x="4565" y="2910"/>
                    <a:pt x="4618" y="1254"/>
                  </a:cubicBezTo>
                  <a:cubicBezTo>
                    <a:pt x="4641" y="572"/>
                    <a:pt x="4464" y="0"/>
                    <a:pt x="38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41"/>
            <p:cNvSpPr/>
            <p:nvPr/>
          </p:nvSpPr>
          <p:spPr>
            <a:xfrm>
              <a:off x="4535675" y="2446400"/>
              <a:ext cx="58075" cy="92550"/>
            </a:xfrm>
            <a:custGeom>
              <a:avLst/>
              <a:gdLst/>
              <a:ahLst/>
              <a:cxnLst/>
              <a:rect l="l" t="t" r="r" b="b"/>
              <a:pathLst>
                <a:path w="2323" h="3702" extrusionOk="0">
                  <a:moveTo>
                    <a:pt x="2189" y="0"/>
                  </a:moveTo>
                  <a:cubicBezTo>
                    <a:pt x="2136" y="0"/>
                    <a:pt x="2087" y="35"/>
                    <a:pt x="2071" y="90"/>
                  </a:cubicBezTo>
                  <a:cubicBezTo>
                    <a:pt x="1736" y="1319"/>
                    <a:pt x="1091" y="2441"/>
                    <a:pt x="201" y="3345"/>
                  </a:cubicBezTo>
                  <a:cubicBezTo>
                    <a:pt x="169" y="3348"/>
                    <a:pt x="136" y="3367"/>
                    <a:pt x="116" y="3395"/>
                  </a:cubicBezTo>
                  <a:lnTo>
                    <a:pt x="36" y="3510"/>
                  </a:lnTo>
                  <a:cubicBezTo>
                    <a:pt x="0" y="3562"/>
                    <a:pt x="9" y="3632"/>
                    <a:pt x="56" y="3673"/>
                  </a:cubicBezTo>
                  <a:cubicBezTo>
                    <a:pt x="62" y="3678"/>
                    <a:pt x="66" y="3682"/>
                    <a:pt x="72" y="3685"/>
                  </a:cubicBezTo>
                  <a:cubicBezTo>
                    <a:pt x="91" y="3696"/>
                    <a:pt x="112" y="3702"/>
                    <a:pt x="134" y="3702"/>
                  </a:cubicBezTo>
                  <a:cubicBezTo>
                    <a:pt x="165" y="3702"/>
                    <a:pt x="197" y="3690"/>
                    <a:pt x="221" y="3666"/>
                  </a:cubicBezTo>
                  <a:cubicBezTo>
                    <a:pt x="1223" y="2706"/>
                    <a:pt x="1942" y="1491"/>
                    <a:pt x="2306" y="152"/>
                  </a:cubicBezTo>
                  <a:cubicBezTo>
                    <a:pt x="2322" y="87"/>
                    <a:pt x="2285" y="23"/>
                    <a:pt x="2220" y="4"/>
                  </a:cubicBezTo>
                  <a:cubicBezTo>
                    <a:pt x="2210" y="1"/>
                    <a:pt x="2199" y="0"/>
                    <a:pt x="2189"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41"/>
            <p:cNvSpPr/>
            <p:nvPr/>
          </p:nvSpPr>
          <p:spPr>
            <a:xfrm>
              <a:off x="4521475" y="2442525"/>
              <a:ext cx="60800" cy="59025"/>
            </a:xfrm>
            <a:custGeom>
              <a:avLst/>
              <a:gdLst/>
              <a:ahLst/>
              <a:cxnLst/>
              <a:rect l="l" t="t" r="r" b="b"/>
              <a:pathLst>
                <a:path w="2432" h="2361" extrusionOk="0">
                  <a:moveTo>
                    <a:pt x="2292" y="1"/>
                  </a:moveTo>
                  <a:cubicBezTo>
                    <a:pt x="2271" y="1"/>
                    <a:pt x="2250" y="6"/>
                    <a:pt x="2231" y="17"/>
                  </a:cubicBezTo>
                  <a:cubicBezTo>
                    <a:pt x="1327" y="533"/>
                    <a:pt x="567" y="1280"/>
                    <a:pt x="37" y="2176"/>
                  </a:cubicBezTo>
                  <a:cubicBezTo>
                    <a:pt x="1" y="2235"/>
                    <a:pt x="19" y="2309"/>
                    <a:pt x="77" y="2342"/>
                  </a:cubicBezTo>
                  <a:cubicBezTo>
                    <a:pt x="97" y="2354"/>
                    <a:pt x="119" y="2360"/>
                    <a:pt x="141" y="2360"/>
                  </a:cubicBezTo>
                  <a:cubicBezTo>
                    <a:pt x="183" y="2360"/>
                    <a:pt x="223" y="2338"/>
                    <a:pt x="247" y="2298"/>
                  </a:cubicBezTo>
                  <a:cubicBezTo>
                    <a:pt x="756" y="1438"/>
                    <a:pt x="1484" y="721"/>
                    <a:pt x="2353" y="227"/>
                  </a:cubicBezTo>
                  <a:cubicBezTo>
                    <a:pt x="2410" y="195"/>
                    <a:pt x="2432" y="121"/>
                    <a:pt x="2397" y="62"/>
                  </a:cubicBezTo>
                  <a:cubicBezTo>
                    <a:pt x="2375" y="23"/>
                    <a:pt x="2334" y="1"/>
                    <a:pt x="2292"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41"/>
            <p:cNvSpPr/>
            <p:nvPr/>
          </p:nvSpPr>
          <p:spPr>
            <a:xfrm>
              <a:off x="4508475" y="2441025"/>
              <a:ext cx="79375" cy="90075"/>
            </a:xfrm>
            <a:custGeom>
              <a:avLst/>
              <a:gdLst/>
              <a:ahLst/>
              <a:cxnLst/>
              <a:rect l="l" t="t" r="r" b="b"/>
              <a:pathLst>
                <a:path w="3175" h="3603" extrusionOk="0">
                  <a:moveTo>
                    <a:pt x="2634" y="1"/>
                  </a:moveTo>
                  <a:cubicBezTo>
                    <a:pt x="2578" y="1"/>
                    <a:pt x="2516" y="8"/>
                    <a:pt x="2448" y="23"/>
                  </a:cubicBezTo>
                  <a:cubicBezTo>
                    <a:pt x="1910" y="143"/>
                    <a:pt x="1366" y="401"/>
                    <a:pt x="859" y="611"/>
                  </a:cubicBezTo>
                  <a:cubicBezTo>
                    <a:pt x="607" y="715"/>
                    <a:pt x="336" y="840"/>
                    <a:pt x="203" y="1081"/>
                  </a:cubicBezTo>
                  <a:cubicBezTo>
                    <a:pt x="1" y="1445"/>
                    <a:pt x="194" y="1896"/>
                    <a:pt x="185" y="2312"/>
                  </a:cubicBezTo>
                  <a:cubicBezTo>
                    <a:pt x="178" y="2663"/>
                    <a:pt x="29" y="3047"/>
                    <a:pt x="221" y="3341"/>
                  </a:cubicBezTo>
                  <a:cubicBezTo>
                    <a:pt x="345" y="3530"/>
                    <a:pt x="560" y="3602"/>
                    <a:pt x="791" y="3602"/>
                  </a:cubicBezTo>
                  <a:cubicBezTo>
                    <a:pt x="969" y="3602"/>
                    <a:pt x="1156" y="3559"/>
                    <a:pt x="1318" y="3494"/>
                  </a:cubicBezTo>
                  <a:cubicBezTo>
                    <a:pt x="2370" y="3069"/>
                    <a:pt x="3122" y="1992"/>
                    <a:pt x="3159" y="859"/>
                  </a:cubicBezTo>
                  <a:cubicBezTo>
                    <a:pt x="3175" y="391"/>
                    <a:pt x="3053" y="1"/>
                    <a:pt x="26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41"/>
            <p:cNvSpPr/>
            <p:nvPr/>
          </p:nvSpPr>
          <p:spPr>
            <a:xfrm>
              <a:off x="4583300" y="2438775"/>
              <a:ext cx="113175" cy="145525"/>
            </a:xfrm>
            <a:custGeom>
              <a:avLst/>
              <a:gdLst/>
              <a:ahLst/>
              <a:cxnLst/>
              <a:rect l="l" t="t" r="r" b="b"/>
              <a:pathLst>
                <a:path w="4527" h="5821" extrusionOk="0">
                  <a:moveTo>
                    <a:pt x="1371" y="1"/>
                  </a:moveTo>
                  <a:cubicBezTo>
                    <a:pt x="1012" y="1"/>
                    <a:pt x="667" y="176"/>
                    <a:pt x="374" y="629"/>
                  </a:cubicBezTo>
                  <a:cubicBezTo>
                    <a:pt x="65" y="1108"/>
                    <a:pt x="4" y="1702"/>
                    <a:pt x="3" y="2273"/>
                  </a:cubicBezTo>
                  <a:cubicBezTo>
                    <a:pt x="0" y="3032"/>
                    <a:pt x="82" y="3792"/>
                    <a:pt x="249" y="4532"/>
                  </a:cubicBezTo>
                  <a:cubicBezTo>
                    <a:pt x="327" y="4883"/>
                    <a:pt x="464" y="5275"/>
                    <a:pt x="796" y="5414"/>
                  </a:cubicBezTo>
                  <a:cubicBezTo>
                    <a:pt x="885" y="5452"/>
                    <a:pt x="977" y="5467"/>
                    <a:pt x="1072" y="5467"/>
                  </a:cubicBezTo>
                  <a:cubicBezTo>
                    <a:pt x="1407" y="5467"/>
                    <a:pt x="1765" y="5280"/>
                    <a:pt x="2102" y="5280"/>
                  </a:cubicBezTo>
                  <a:cubicBezTo>
                    <a:pt x="2192" y="5280"/>
                    <a:pt x="2280" y="5294"/>
                    <a:pt x="2366" y="5327"/>
                  </a:cubicBezTo>
                  <a:cubicBezTo>
                    <a:pt x="2543" y="5394"/>
                    <a:pt x="2675" y="5541"/>
                    <a:pt x="2831" y="5644"/>
                  </a:cubicBezTo>
                  <a:cubicBezTo>
                    <a:pt x="2993" y="5754"/>
                    <a:pt x="3189" y="5821"/>
                    <a:pt x="3383" y="5821"/>
                  </a:cubicBezTo>
                  <a:cubicBezTo>
                    <a:pt x="3452" y="5821"/>
                    <a:pt x="3521" y="5812"/>
                    <a:pt x="3587" y="5794"/>
                  </a:cubicBezTo>
                  <a:cubicBezTo>
                    <a:pt x="3844" y="5727"/>
                    <a:pt x="4065" y="5508"/>
                    <a:pt x="4096" y="5243"/>
                  </a:cubicBezTo>
                  <a:cubicBezTo>
                    <a:pt x="4131" y="4954"/>
                    <a:pt x="3950" y="4678"/>
                    <a:pt x="3960" y="4388"/>
                  </a:cubicBezTo>
                  <a:cubicBezTo>
                    <a:pt x="3972" y="4079"/>
                    <a:pt x="4195" y="3821"/>
                    <a:pt x="4294" y="3527"/>
                  </a:cubicBezTo>
                  <a:cubicBezTo>
                    <a:pt x="4526" y="2833"/>
                    <a:pt x="4043" y="2124"/>
                    <a:pt x="3587" y="1552"/>
                  </a:cubicBezTo>
                  <a:cubicBezTo>
                    <a:pt x="3091" y="930"/>
                    <a:pt x="2195" y="1"/>
                    <a:pt x="13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41"/>
            <p:cNvSpPr/>
            <p:nvPr/>
          </p:nvSpPr>
          <p:spPr>
            <a:xfrm>
              <a:off x="4592975" y="2436225"/>
              <a:ext cx="24425" cy="78175"/>
            </a:xfrm>
            <a:custGeom>
              <a:avLst/>
              <a:gdLst/>
              <a:ahLst/>
              <a:cxnLst/>
              <a:rect l="l" t="t" r="r" b="b"/>
              <a:pathLst>
                <a:path w="977" h="3127" extrusionOk="0">
                  <a:moveTo>
                    <a:pt x="567" y="0"/>
                  </a:moveTo>
                  <a:cubicBezTo>
                    <a:pt x="522" y="0"/>
                    <a:pt x="479" y="25"/>
                    <a:pt x="459" y="69"/>
                  </a:cubicBezTo>
                  <a:cubicBezTo>
                    <a:pt x="0" y="1018"/>
                    <a:pt x="113" y="2227"/>
                    <a:pt x="741" y="3077"/>
                  </a:cubicBezTo>
                  <a:cubicBezTo>
                    <a:pt x="753" y="3091"/>
                    <a:pt x="764" y="3101"/>
                    <a:pt x="777" y="3109"/>
                  </a:cubicBezTo>
                  <a:cubicBezTo>
                    <a:pt x="795" y="3121"/>
                    <a:pt x="817" y="3126"/>
                    <a:pt x="838" y="3126"/>
                  </a:cubicBezTo>
                  <a:cubicBezTo>
                    <a:pt x="863" y="3126"/>
                    <a:pt x="889" y="3118"/>
                    <a:pt x="912" y="3103"/>
                  </a:cubicBezTo>
                  <a:cubicBezTo>
                    <a:pt x="966" y="3064"/>
                    <a:pt x="976" y="2987"/>
                    <a:pt x="937" y="2934"/>
                  </a:cubicBezTo>
                  <a:cubicBezTo>
                    <a:pt x="360" y="2156"/>
                    <a:pt x="257" y="1049"/>
                    <a:pt x="677" y="176"/>
                  </a:cubicBezTo>
                  <a:cubicBezTo>
                    <a:pt x="708" y="115"/>
                    <a:pt x="684" y="34"/>
                    <a:pt x="622" y="13"/>
                  </a:cubicBezTo>
                  <a:cubicBezTo>
                    <a:pt x="604" y="4"/>
                    <a:pt x="585" y="0"/>
                    <a:pt x="567"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41"/>
            <p:cNvSpPr/>
            <p:nvPr/>
          </p:nvSpPr>
          <p:spPr>
            <a:xfrm>
              <a:off x="4610225" y="2443000"/>
              <a:ext cx="31325" cy="55925"/>
            </a:xfrm>
            <a:custGeom>
              <a:avLst/>
              <a:gdLst/>
              <a:ahLst/>
              <a:cxnLst/>
              <a:rect l="l" t="t" r="r" b="b"/>
              <a:pathLst>
                <a:path w="1253" h="2237" extrusionOk="0">
                  <a:moveTo>
                    <a:pt x="139" y="0"/>
                  </a:moveTo>
                  <a:cubicBezTo>
                    <a:pt x="116" y="0"/>
                    <a:pt x="93" y="7"/>
                    <a:pt x="73" y="20"/>
                  </a:cubicBezTo>
                  <a:cubicBezTo>
                    <a:pt x="17" y="57"/>
                    <a:pt x="1" y="133"/>
                    <a:pt x="38" y="188"/>
                  </a:cubicBezTo>
                  <a:cubicBezTo>
                    <a:pt x="444" y="797"/>
                    <a:pt x="768" y="1459"/>
                    <a:pt x="1001" y="2154"/>
                  </a:cubicBezTo>
                  <a:cubicBezTo>
                    <a:pt x="1010" y="2183"/>
                    <a:pt x="1030" y="2206"/>
                    <a:pt x="1053" y="2220"/>
                  </a:cubicBezTo>
                  <a:cubicBezTo>
                    <a:pt x="1072" y="2231"/>
                    <a:pt x="1093" y="2237"/>
                    <a:pt x="1115" y="2237"/>
                  </a:cubicBezTo>
                  <a:cubicBezTo>
                    <a:pt x="1127" y="2237"/>
                    <a:pt x="1140" y="2235"/>
                    <a:pt x="1153" y="2230"/>
                  </a:cubicBezTo>
                  <a:cubicBezTo>
                    <a:pt x="1218" y="2208"/>
                    <a:pt x="1252" y="2141"/>
                    <a:pt x="1231" y="2077"/>
                  </a:cubicBezTo>
                  <a:cubicBezTo>
                    <a:pt x="990" y="1361"/>
                    <a:pt x="659" y="681"/>
                    <a:pt x="242" y="54"/>
                  </a:cubicBezTo>
                  <a:cubicBezTo>
                    <a:pt x="217" y="19"/>
                    <a:pt x="179" y="0"/>
                    <a:pt x="139"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41"/>
            <p:cNvSpPr/>
            <p:nvPr/>
          </p:nvSpPr>
          <p:spPr>
            <a:xfrm>
              <a:off x="4590025" y="2435800"/>
              <a:ext cx="83225" cy="106950"/>
            </a:xfrm>
            <a:custGeom>
              <a:avLst/>
              <a:gdLst/>
              <a:ahLst/>
              <a:cxnLst/>
              <a:rect l="l" t="t" r="r" b="b"/>
              <a:pathLst>
                <a:path w="3329" h="4278" extrusionOk="0">
                  <a:moveTo>
                    <a:pt x="1007" y="0"/>
                  </a:moveTo>
                  <a:cubicBezTo>
                    <a:pt x="744" y="0"/>
                    <a:pt x="491" y="129"/>
                    <a:pt x="276" y="461"/>
                  </a:cubicBezTo>
                  <a:cubicBezTo>
                    <a:pt x="48" y="812"/>
                    <a:pt x="5" y="1250"/>
                    <a:pt x="3" y="1669"/>
                  </a:cubicBezTo>
                  <a:cubicBezTo>
                    <a:pt x="1" y="2227"/>
                    <a:pt x="61" y="2786"/>
                    <a:pt x="184" y="3331"/>
                  </a:cubicBezTo>
                  <a:cubicBezTo>
                    <a:pt x="241" y="3587"/>
                    <a:pt x="342" y="3877"/>
                    <a:pt x="585" y="3978"/>
                  </a:cubicBezTo>
                  <a:cubicBezTo>
                    <a:pt x="651" y="4006"/>
                    <a:pt x="719" y="4017"/>
                    <a:pt x="788" y="4017"/>
                  </a:cubicBezTo>
                  <a:cubicBezTo>
                    <a:pt x="1034" y="4017"/>
                    <a:pt x="1298" y="3879"/>
                    <a:pt x="1546" y="3879"/>
                  </a:cubicBezTo>
                  <a:cubicBezTo>
                    <a:pt x="1612" y="3879"/>
                    <a:pt x="1677" y="3889"/>
                    <a:pt x="1741" y="3914"/>
                  </a:cubicBezTo>
                  <a:cubicBezTo>
                    <a:pt x="1869" y="3964"/>
                    <a:pt x="1967" y="4070"/>
                    <a:pt x="2082" y="4146"/>
                  </a:cubicBezTo>
                  <a:cubicBezTo>
                    <a:pt x="2200" y="4228"/>
                    <a:pt x="2344" y="4277"/>
                    <a:pt x="2487" y="4277"/>
                  </a:cubicBezTo>
                  <a:cubicBezTo>
                    <a:pt x="2538" y="4277"/>
                    <a:pt x="2588" y="4271"/>
                    <a:pt x="2638" y="4258"/>
                  </a:cubicBezTo>
                  <a:cubicBezTo>
                    <a:pt x="2827" y="4208"/>
                    <a:pt x="2990" y="4046"/>
                    <a:pt x="3013" y="3852"/>
                  </a:cubicBezTo>
                  <a:cubicBezTo>
                    <a:pt x="3038" y="3642"/>
                    <a:pt x="2906" y="3440"/>
                    <a:pt x="2913" y="3226"/>
                  </a:cubicBezTo>
                  <a:cubicBezTo>
                    <a:pt x="2921" y="2998"/>
                    <a:pt x="3085" y="2809"/>
                    <a:pt x="3158" y="2594"/>
                  </a:cubicBezTo>
                  <a:cubicBezTo>
                    <a:pt x="3329" y="2085"/>
                    <a:pt x="2973" y="1563"/>
                    <a:pt x="2641" y="1142"/>
                  </a:cubicBezTo>
                  <a:cubicBezTo>
                    <a:pt x="2273" y="685"/>
                    <a:pt x="1613" y="0"/>
                    <a:pt x="1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41"/>
            <p:cNvSpPr/>
            <p:nvPr/>
          </p:nvSpPr>
          <p:spPr>
            <a:xfrm>
              <a:off x="4542300" y="2326725"/>
              <a:ext cx="143100" cy="108225"/>
            </a:xfrm>
            <a:custGeom>
              <a:avLst/>
              <a:gdLst/>
              <a:ahLst/>
              <a:cxnLst/>
              <a:rect l="l" t="t" r="r" b="b"/>
              <a:pathLst>
                <a:path w="5724" h="4329" extrusionOk="0">
                  <a:moveTo>
                    <a:pt x="905" y="0"/>
                  </a:moveTo>
                  <a:cubicBezTo>
                    <a:pt x="674" y="80"/>
                    <a:pt x="422" y="122"/>
                    <a:pt x="256" y="295"/>
                  </a:cubicBezTo>
                  <a:cubicBezTo>
                    <a:pt x="0" y="560"/>
                    <a:pt x="76" y="993"/>
                    <a:pt x="194" y="1340"/>
                  </a:cubicBezTo>
                  <a:cubicBezTo>
                    <a:pt x="492" y="2211"/>
                    <a:pt x="1226" y="3904"/>
                    <a:pt x="2165" y="4272"/>
                  </a:cubicBezTo>
                  <a:cubicBezTo>
                    <a:pt x="2262" y="4311"/>
                    <a:pt x="2362" y="4328"/>
                    <a:pt x="2463" y="4328"/>
                  </a:cubicBezTo>
                  <a:cubicBezTo>
                    <a:pt x="3395" y="4328"/>
                    <a:pt x="4426" y="2824"/>
                    <a:pt x="4924" y="2257"/>
                  </a:cubicBezTo>
                  <a:cubicBezTo>
                    <a:pt x="5190" y="1951"/>
                    <a:pt x="5454" y="1628"/>
                    <a:pt x="5594" y="1247"/>
                  </a:cubicBezTo>
                  <a:cubicBezTo>
                    <a:pt x="5676" y="1023"/>
                    <a:pt x="5712" y="790"/>
                    <a:pt x="5723" y="553"/>
                  </a:cubicBezTo>
                  <a:lnTo>
                    <a:pt x="5723" y="553"/>
                  </a:lnTo>
                  <a:cubicBezTo>
                    <a:pt x="5087" y="1366"/>
                    <a:pt x="4223" y="2002"/>
                    <a:pt x="3254" y="2356"/>
                  </a:cubicBezTo>
                  <a:cubicBezTo>
                    <a:pt x="3152" y="2393"/>
                    <a:pt x="3044" y="2428"/>
                    <a:pt x="2937" y="2428"/>
                  </a:cubicBezTo>
                  <a:cubicBezTo>
                    <a:pt x="2913" y="2428"/>
                    <a:pt x="2889" y="2426"/>
                    <a:pt x="2866" y="2422"/>
                  </a:cubicBezTo>
                  <a:cubicBezTo>
                    <a:pt x="2731" y="2401"/>
                    <a:pt x="2615" y="2319"/>
                    <a:pt x="2507" y="2234"/>
                  </a:cubicBezTo>
                  <a:cubicBezTo>
                    <a:pt x="1778" y="1658"/>
                    <a:pt x="1224" y="870"/>
                    <a:pt x="905"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41"/>
            <p:cNvSpPr/>
            <p:nvPr/>
          </p:nvSpPr>
          <p:spPr>
            <a:xfrm>
              <a:off x="4483850" y="2436000"/>
              <a:ext cx="111400" cy="99850"/>
            </a:xfrm>
            <a:custGeom>
              <a:avLst/>
              <a:gdLst/>
              <a:ahLst/>
              <a:cxnLst/>
              <a:rect l="l" t="t" r="r" b="b"/>
              <a:pathLst>
                <a:path w="4456" h="3994" extrusionOk="0">
                  <a:moveTo>
                    <a:pt x="3668" y="0"/>
                  </a:moveTo>
                  <a:cubicBezTo>
                    <a:pt x="3584" y="0"/>
                    <a:pt x="3493" y="11"/>
                    <a:pt x="3393" y="33"/>
                  </a:cubicBezTo>
                  <a:cubicBezTo>
                    <a:pt x="2608" y="208"/>
                    <a:pt x="1814" y="587"/>
                    <a:pt x="1072" y="893"/>
                  </a:cubicBezTo>
                  <a:cubicBezTo>
                    <a:pt x="702" y="1045"/>
                    <a:pt x="308" y="1227"/>
                    <a:pt x="111" y="1578"/>
                  </a:cubicBezTo>
                  <a:cubicBezTo>
                    <a:pt x="51" y="1686"/>
                    <a:pt x="21" y="1801"/>
                    <a:pt x="1" y="1918"/>
                  </a:cubicBezTo>
                  <a:cubicBezTo>
                    <a:pt x="498" y="1650"/>
                    <a:pt x="1011" y="1414"/>
                    <a:pt x="1537" y="1216"/>
                  </a:cubicBezTo>
                  <a:cubicBezTo>
                    <a:pt x="1783" y="1122"/>
                    <a:pt x="2047" y="1037"/>
                    <a:pt x="2305" y="1037"/>
                  </a:cubicBezTo>
                  <a:cubicBezTo>
                    <a:pt x="2411" y="1037"/>
                    <a:pt x="2516" y="1051"/>
                    <a:pt x="2618" y="1085"/>
                  </a:cubicBezTo>
                  <a:cubicBezTo>
                    <a:pt x="2919" y="1189"/>
                    <a:pt x="3143" y="1454"/>
                    <a:pt x="3261" y="1747"/>
                  </a:cubicBezTo>
                  <a:cubicBezTo>
                    <a:pt x="3379" y="2041"/>
                    <a:pt x="3405" y="2364"/>
                    <a:pt x="3408" y="2681"/>
                  </a:cubicBezTo>
                  <a:cubicBezTo>
                    <a:pt x="3413" y="3119"/>
                    <a:pt x="3376" y="3561"/>
                    <a:pt x="3304" y="3993"/>
                  </a:cubicBezTo>
                  <a:cubicBezTo>
                    <a:pt x="3977" y="3241"/>
                    <a:pt x="4401" y="2263"/>
                    <a:pt x="4432" y="1254"/>
                  </a:cubicBezTo>
                  <a:cubicBezTo>
                    <a:pt x="4455" y="572"/>
                    <a:pt x="4279" y="0"/>
                    <a:pt x="3668"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41"/>
            <p:cNvSpPr/>
            <p:nvPr/>
          </p:nvSpPr>
          <p:spPr>
            <a:xfrm>
              <a:off x="4583325" y="2438800"/>
              <a:ext cx="109775" cy="113250"/>
            </a:xfrm>
            <a:custGeom>
              <a:avLst/>
              <a:gdLst/>
              <a:ahLst/>
              <a:cxnLst/>
              <a:rect l="l" t="t" r="r" b="b"/>
              <a:pathLst>
                <a:path w="4391" h="4530" extrusionOk="0">
                  <a:moveTo>
                    <a:pt x="1370" y="1"/>
                  </a:moveTo>
                  <a:cubicBezTo>
                    <a:pt x="1012" y="1"/>
                    <a:pt x="667" y="176"/>
                    <a:pt x="375" y="628"/>
                  </a:cubicBezTo>
                  <a:cubicBezTo>
                    <a:pt x="65" y="1107"/>
                    <a:pt x="6" y="1701"/>
                    <a:pt x="5" y="2272"/>
                  </a:cubicBezTo>
                  <a:cubicBezTo>
                    <a:pt x="1" y="3029"/>
                    <a:pt x="84" y="3788"/>
                    <a:pt x="250" y="4529"/>
                  </a:cubicBezTo>
                  <a:cubicBezTo>
                    <a:pt x="310" y="4102"/>
                    <a:pt x="425" y="3681"/>
                    <a:pt x="592" y="3284"/>
                  </a:cubicBezTo>
                  <a:cubicBezTo>
                    <a:pt x="838" y="2685"/>
                    <a:pt x="1289" y="2078"/>
                    <a:pt x="1934" y="2011"/>
                  </a:cubicBezTo>
                  <a:cubicBezTo>
                    <a:pt x="1973" y="2007"/>
                    <a:pt x="2011" y="2005"/>
                    <a:pt x="2049" y="2005"/>
                  </a:cubicBezTo>
                  <a:cubicBezTo>
                    <a:pt x="2479" y="2005"/>
                    <a:pt x="2887" y="2240"/>
                    <a:pt x="3253" y="2480"/>
                  </a:cubicBezTo>
                  <a:cubicBezTo>
                    <a:pt x="3625" y="2723"/>
                    <a:pt x="3991" y="2977"/>
                    <a:pt x="4349" y="3242"/>
                  </a:cubicBezTo>
                  <a:cubicBezTo>
                    <a:pt x="4391" y="2644"/>
                    <a:pt x="3979" y="2050"/>
                    <a:pt x="3589" y="1557"/>
                  </a:cubicBezTo>
                  <a:cubicBezTo>
                    <a:pt x="3092" y="932"/>
                    <a:pt x="2195" y="1"/>
                    <a:pt x="1370"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41"/>
            <p:cNvSpPr/>
            <p:nvPr/>
          </p:nvSpPr>
          <p:spPr>
            <a:xfrm>
              <a:off x="4607875" y="2382625"/>
              <a:ext cx="92775" cy="100625"/>
            </a:xfrm>
            <a:custGeom>
              <a:avLst/>
              <a:gdLst/>
              <a:ahLst/>
              <a:cxnLst/>
              <a:rect l="l" t="t" r="r" b="b"/>
              <a:pathLst>
                <a:path w="3711" h="4025" extrusionOk="0">
                  <a:moveTo>
                    <a:pt x="3328" y="1"/>
                  </a:moveTo>
                  <a:cubicBezTo>
                    <a:pt x="2748" y="1"/>
                    <a:pt x="2159" y="224"/>
                    <a:pt x="1683" y="567"/>
                  </a:cubicBezTo>
                  <a:cubicBezTo>
                    <a:pt x="1177" y="933"/>
                    <a:pt x="0" y="1955"/>
                    <a:pt x="145" y="2610"/>
                  </a:cubicBezTo>
                  <a:cubicBezTo>
                    <a:pt x="313" y="3352"/>
                    <a:pt x="1520" y="3711"/>
                    <a:pt x="2136" y="3838"/>
                  </a:cubicBezTo>
                  <a:cubicBezTo>
                    <a:pt x="2653" y="3943"/>
                    <a:pt x="3182" y="4003"/>
                    <a:pt x="3711" y="4024"/>
                  </a:cubicBezTo>
                  <a:cubicBezTo>
                    <a:pt x="3406" y="3746"/>
                    <a:pt x="3123" y="3445"/>
                    <a:pt x="2871" y="3121"/>
                  </a:cubicBezTo>
                  <a:cubicBezTo>
                    <a:pt x="2536" y="2686"/>
                    <a:pt x="2236" y="2157"/>
                    <a:pt x="2335" y="1619"/>
                  </a:cubicBezTo>
                  <a:cubicBezTo>
                    <a:pt x="2421" y="1158"/>
                    <a:pt x="2778" y="802"/>
                    <a:pt x="3118" y="479"/>
                  </a:cubicBezTo>
                  <a:cubicBezTo>
                    <a:pt x="3280" y="324"/>
                    <a:pt x="3442" y="170"/>
                    <a:pt x="3605" y="18"/>
                  </a:cubicBezTo>
                  <a:cubicBezTo>
                    <a:pt x="3513" y="7"/>
                    <a:pt x="3420" y="1"/>
                    <a:pt x="3328"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41"/>
            <p:cNvSpPr/>
            <p:nvPr/>
          </p:nvSpPr>
          <p:spPr>
            <a:xfrm>
              <a:off x="4492650" y="2339300"/>
              <a:ext cx="110150" cy="109850"/>
            </a:xfrm>
            <a:custGeom>
              <a:avLst/>
              <a:gdLst/>
              <a:ahLst/>
              <a:cxnLst/>
              <a:rect l="l" t="t" r="r" b="b"/>
              <a:pathLst>
                <a:path w="4406" h="4394" extrusionOk="0">
                  <a:moveTo>
                    <a:pt x="311" y="0"/>
                  </a:moveTo>
                  <a:cubicBezTo>
                    <a:pt x="416" y="119"/>
                    <a:pt x="517" y="239"/>
                    <a:pt x="621" y="357"/>
                  </a:cubicBezTo>
                  <a:cubicBezTo>
                    <a:pt x="1002" y="796"/>
                    <a:pt x="1390" y="1246"/>
                    <a:pt x="1595" y="1789"/>
                  </a:cubicBezTo>
                  <a:cubicBezTo>
                    <a:pt x="1802" y="2331"/>
                    <a:pt x="1793" y="2993"/>
                    <a:pt x="1423" y="3440"/>
                  </a:cubicBezTo>
                  <a:cubicBezTo>
                    <a:pt x="1201" y="3709"/>
                    <a:pt x="879" y="3870"/>
                    <a:pt x="568" y="4025"/>
                  </a:cubicBezTo>
                  <a:cubicBezTo>
                    <a:pt x="377" y="4118"/>
                    <a:pt x="188" y="4211"/>
                    <a:pt x="0" y="4306"/>
                  </a:cubicBezTo>
                  <a:cubicBezTo>
                    <a:pt x="516" y="4321"/>
                    <a:pt x="1033" y="4337"/>
                    <a:pt x="1549" y="4351"/>
                  </a:cubicBezTo>
                  <a:cubicBezTo>
                    <a:pt x="1968" y="4364"/>
                    <a:pt x="2388" y="4377"/>
                    <a:pt x="2805" y="4390"/>
                  </a:cubicBezTo>
                  <a:cubicBezTo>
                    <a:pt x="2866" y="4392"/>
                    <a:pt x="2927" y="4393"/>
                    <a:pt x="2989" y="4393"/>
                  </a:cubicBezTo>
                  <a:cubicBezTo>
                    <a:pt x="3273" y="4393"/>
                    <a:pt x="3561" y="4363"/>
                    <a:pt x="3779" y="4191"/>
                  </a:cubicBezTo>
                  <a:cubicBezTo>
                    <a:pt x="4406" y="3699"/>
                    <a:pt x="3314" y="2372"/>
                    <a:pt x="3006" y="1949"/>
                  </a:cubicBezTo>
                  <a:cubicBezTo>
                    <a:pt x="2411" y="1131"/>
                    <a:pt x="1628" y="424"/>
                    <a:pt x="656" y="93"/>
                  </a:cubicBezTo>
                  <a:cubicBezTo>
                    <a:pt x="545" y="56"/>
                    <a:pt x="430" y="24"/>
                    <a:pt x="311"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41"/>
            <p:cNvSpPr/>
            <p:nvPr/>
          </p:nvSpPr>
          <p:spPr>
            <a:xfrm>
              <a:off x="4559725" y="2401800"/>
              <a:ext cx="70175" cy="61500"/>
            </a:xfrm>
            <a:custGeom>
              <a:avLst/>
              <a:gdLst/>
              <a:ahLst/>
              <a:cxnLst/>
              <a:rect l="l" t="t" r="r" b="b"/>
              <a:pathLst>
                <a:path w="2807" h="2460" extrusionOk="0">
                  <a:moveTo>
                    <a:pt x="1405" y="0"/>
                  </a:moveTo>
                  <a:cubicBezTo>
                    <a:pt x="987" y="0"/>
                    <a:pt x="581" y="214"/>
                    <a:pt x="350" y="599"/>
                  </a:cubicBezTo>
                  <a:cubicBezTo>
                    <a:pt x="0" y="1181"/>
                    <a:pt x="191" y="1935"/>
                    <a:pt x="773" y="2284"/>
                  </a:cubicBezTo>
                  <a:cubicBezTo>
                    <a:pt x="970" y="2403"/>
                    <a:pt x="1188" y="2459"/>
                    <a:pt x="1402" y="2459"/>
                  </a:cubicBezTo>
                  <a:cubicBezTo>
                    <a:pt x="1820" y="2459"/>
                    <a:pt x="2228" y="2246"/>
                    <a:pt x="2458" y="1861"/>
                  </a:cubicBezTo>
                  <a:cubicBezTo>
                    <a:pt x="2806" y="1280"/>
                    <a:pt x="2619" y="524"/>
                    <a:pt x="2035" y="176"/>
                  </a:cubicBezTo>
                  <a:cubicBezTo>
                    <a:pt x="1837" y="57"/>
                    <a:pt x="1620" y="0"/>
                    <a:pt x="1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41"/>
            <p:cNvSpPr/>
            <p:nvPr/>
          </p:nvSpPr>
          <p:spPr>
            <a:xfrm>
              <a:off x="4575400" y="2415500"/>
              <a:ext cx="38800" cy="34025"/>
            </a:xfrm>
            <a:custGeom>
              <a:avLst/>
              <a:gdLst/>
              <a:ahLst/>
              <a:cxnLst/>
              <a:rect l="l" t="t" r="r" b="b"/>
              <a:pathLst>
                <a:path w="1552" h="1361" extrusionOk="0">
                  <a:moveTo>
                    <a:pt x="778" y="1"/>
                  </a:moveTo>
                  <a:cubicBezTo>
                    <a:pt x="547" y="1"/>
                    <a:pt x="322" y="119"/>
                    <a:pt x="194" y="332"/>
                  </a:cubicBezTo>
                  <a:cubicBezTo>
                    <a:pt x="1" y="651"/>
                    <a:pt x="104" y="1070"/>
                    <a:pt x="426" y="1263"/>
                  </a:cubicBezTo>
                  <a:cubicBezTo>
                    <a:pt x="536" y="1329"/>
                    <a:pt x="656" y="1360"/>
                    <a:pt x="775" y="1360"/>
                  </a:cubicBezTo>
                  <a:cubicBezTo>
                    <a:pt x="1005" y="1360"/>
                    <a:pt x="1230" y="1242"/>
                    <a:pt x="1358" y="1030"/>
                  </a:cubicBezTo>
                  <a:cubicBezTo>
                    <a:pt x="1552" y="710"/>
                    <a:pt x="1448" y="292"/>
                    <a:pt x="1126" y="98"/>
                  </a:cubicBezTo>
                  <a:cubicBezTo>
                    <a:pt x="1017" y="32"/>
                    <a:pt x="896" y="1"/>
                    <a:pt x="7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41"/>
            <p:cNvSpPr/>
            <p:nvPr/>
          </p:nvSpPr>
          <p:spPr>
            <a:xfrm>
              <a:off x="4406900" y="3121575"/>
              <a:ext cx="326450" cy="305775"/>
            </a:xfrm>
            <a:custGeom>
              <a:avLst/>
              <a:gdLst/>
              <a:ahLst/>
              <a:cxnLst/>
              <a:rect l="l" t="t" r="r" b="b"/>
              <a:pathLst>
                <a:path w="13058" h="12231" extrusionOk="0">
                  <a:moveTo>
                    <a:pt x="7898" y="0"/>
                  </a:moveTo>
                  <a:cubicBezTo>
                    <a:pt x="7801" y="0"/>
                    <a:pt x="7704" y="8"/>
                    <a:pt x="7609" y="24"/>
                  </a:cubicBezTo>
                  <a:cubicBezTo>
                    <a:pt x="6930" y="137"/>
                    <a:pt x="6347" y="606"/>
                    <a:pt x="5977" y="1185"/>
                  </a:cubicBezTo>
                  <a:cubicBezTo>
                    <a:pt x="5753" y="1534"/>
                    <a:pt x="5573" y="1953"/>
                    <a:pt x="5197" y="2132"/>
                  </a:cubicBezTo>
                  <a:cubicBezTo>
                    <a:pt x="5144" y="2158"/>
                    <a:pt x="5087" y="2178"/>
                    <a:pt x="5030" y="2195"/>
                  </a:cubicBezTo>
                  <a:cubicBezTo>
                    <a:pt x="4911" y="2231"/>
                    <a:pt x="4789" y="2257"/>
                    <a:pt x="4674" y="2294"/>
                  </a:cubicBezTo>
                  <a:cubicBezTo>
                    <a:pt x="4671" y="2295"/>
                    <a:pt x="4670" y="2295"/>
                    <a:pt x="4665" y="2297"/>
                  </a:cubicBezTo>
                  <a:cubicBezTo>
                    <a:pt x="4638" y="2307"/>
                    <a:pt x="4612" y="2317"/>
                    <a:pt x="4585" y="2330"/>
                  </a:cubicBezTo>
                  <a:cubicBezTo>
                    <a:pt x="4577" y="2333"/>
                    <a:pt x="4569" y="2337"/>
                    <a:pt x="4559" y="2340"/>
                  </a:cubicBezTo>
                  <a:cubicBezTo>
                    <a:pt x="4538" y="2351"/>
                    <a:pt x="4516" y="2361"/>
                    <a:pt x="4498" y="2374"/>
                  </a:cubicBezTo>
                  <a:cubicBezTo>
                    <a:pt x="4488" y="2380"/>
                    <a:pt x="4481" y="2383"/>
                    <a:pt x="4472" y="2389"/>
                  </a:cubicBezTo>
                  <a:cubicBezTo>
                    <a:pt x="4445" y="2407"/>
                    <a:pt x="4419" y="2426"/>
                    <a:pt x="4396" y="2450"/>
                  </a:cubicBezTo>
                  <a:cubicBezTo>
                    <a:pt x="4141" y="2694"/>
                    <a:pt x="4194" y="3110"/>
                    <a:pt x="4293" y="3446"/>
                  </a:cubicBezTo>
                  <a:cubicBezTo>
                    <a:pt x="4316" y="3527"/>
                    <a:pt x="4344" y="3615"/>
                    <a:pt x="4376" y="3709"/>
                  </a:cubicBezTo>
                  <a:cubicBezTo>
                    <a:pt x="3950" y="3264"/>
                    <a:pt x="3449" y="2897"/>
                    <a:pt x="2871" y="2670"/>
                  </a:cubicBezTo>
                  <a:cubicBezTo>
                    <a:pt x="2819" y="2648"/>
                    <a:pt x="2765" y="2631"/>
                    <a:pt x="2709" y="2612"/>
                  </a:cubicBezTo>
                  <a:lnTo>
                    <a:pt x="2708" y="2612"/>
                  </a:lnTo>
                  <a:cubicBezTo>
                    <a:pt x="2653" y="2595"/>
                    <a:pt x="2599" y="2581"/>
                    <a:pt x="2543" y="2566"/>
                  </a:cubicBezTo>
                  <a:cubicBezTo>
                    <a:pt x="2325" y="2511"/>
                    <a:pt x="2097" y="2481"/>
                    <a:pt x="1873" y="2481"/>
                  </a:cubicBezTo>
                  <a:cubicBezTo>
                    <a:pt x="1336" y="2481"/>
                    <a:pt x="817" y="2653"/>
                    <a:pt x="489" y="3067"/>
                  </a:cubicBezTo>
                  <a:cubicBezTo>
                    <a:pt x="235" y="3386"/>
                    <a:pt x="131" y="3802"/>
                    <a:pt x="91" y="4210"/>
                  </a:cubicBezTo>
                  <a:cubicBezTo>
                    <a:pt x="0" y="5063"/>
                    <a:pt x="231" y="6059"/>
                    <a:pt x="995" y="6450"/>
                  </a:cubicBezTo>
                  <a:cubicBezTo>
                    <a:pt x="1322" y="6617"/>
                    <a:pt x="1696" y="6647"/>
                    <a:pt x="2061" y="6674"/>
                  </a:cubicBezTo>
                  <a:lnTo>
                    <a:pt x="2063" y="6674"/>
                  </a:lnTo>
                  <a:cubicBezTo>
                    <a:pt x="2266" y="6688"/>
                    <a:pt x="2470" y="6704"/>
                    <a:pt x="2673" y="6718"/>
                  </a:cubicBezTo>
                  <a:lnTo>
                    <a:pt x="3545" y="6783"/>
                  </a:lnTo>
                  <a:cubicBezTo>
                    <a:pt x="3588" y="6787"/>
                    <a:pt x="3631" y="6790"/>
                    <a:pt x="3674" y="6793"/>
                  </a:cubicBezTo>
                  <a:cubicBezTo>
                    <a:pt x="3598" y="6819"/>
                    <a:pt x="3522" y="6847"/>
                    <a:pt x="3446" y="6875"/>
                  </a:cubicBezTo>
                  <a:cubicBezTo>
                    <a:pt x="3204" y="6965"/>
                    <a:pt x="2966" y="7055"/>
                    <a:pt x="2733" y="7140"/>
                  </a:cubicBezTo>
                  <a:cubicBezTo>
                    <a:pt x="2551" y="7206"/>
                    <a:pt x="2365" y="7277"/>
                    <a:pt x="2199" y="7375"/>
                  </a:cubicBezTo>
                  <a:cubicBezTo>
                    <a:pt x="2117" y="7424"/>
                    <a:pt x="2038" y="7477"/>
                    <a:pt x="1968" y="7541"/>
                  </a:cubicBezTo>
                  <a:cubicBezTo>
                    <a:pt x="1898" y="7604"/>
                    <a:pt x="1835" y="7676"/>
                    <a:pt x="1785" y="7756"/>
                  </a:cubicBezTo>
                  <a:cubicBezTo>
                    <a:pt x="1769" y="7782"/>
                    <a:pt x="1755" y="7808"/>
                    <a:pt x="1742" y="7835"/>
                  </a:cubicBezTo>
                  <a:cubicBezTo>
                    <a:pt x="1504" y="8321"/>
                    <a:pt x="1720" y="8926"/>
                    <a:pt x="1683" y="9477"/>
                  </a:cubicBezTo>
                  <a:cubicBezTo>
                    <a:pt x="1651" y="9969"/>
                    <a:pt x="1419" y="10499"/>
                    <a:pt x="1669" y="10922"/>
                  </a:cubicBezTo>
                  <a:cubicBezTo>
                    <a:pt x="1842" y="11214"/>
                    <a:pt x="2169" y="11323"/>
                    <a:pt x="2517" y="11323"/>
                  </a:cubicBezTo>
                  <a:cubicBezTo>
                    <a:pt x="2746" y="11323"/>
                    <a:pt x="2984" y="11276"/>
                    <a:pt x="3194" y="11202"/>
                  </a:cubicBezTo>
                  <a:cubicBezTo>
                    <a:pt x="3887" y="10957"/>
                    <a:pt x="4498" y="10509"/>
                    <a:pt x="4969" y="9943"/>
                  </a:cubicBezTo>
                  <a:lnTo>
                    <a:pt x="4991" y="9917"/>
                  </a:lnTo>
                  <a:cubicBezTo>
                    <a:pt x="5058" y="9833"/>
                    <a:pt x="5124" y="9747"/>
                    <a:pt x="5187" y="9659"/>
                  </a:cubicBezTo>
                  <a:cubicBezTo>
                    <a:pt x="5193" y="9649"/>
                    <a:pt x="5200" y="9642"/>
                    <a:pt x="5206" y="9634"/>
                  </a:cubicBezTo>
                  <a:cubicBezTo>
                    <a:pt x="5292" y="9509"/>
                    <a:pt x="5372" y="9380"/>
                    <a:pt x="5444" y="9247"/>
                  </a:cubicBezTo>
                  <a:cubicBezTo>
                    <a:pt x="5445" y="9394"/>
                    <a:pt x="5451" y="9540"/>
                    <a:pt x="5459" y="9688"/>
                  </a:cubicBezTo>
                  <a:cubicBezTo>
                    <a:pt x="5461" y="9718"/>
                    <a:pt x="5461" y="9747"/>
                    <a:pt x="5464" y="9777"/>
                  </a:cubicBezTo>
                  <a:cubicBezTo>
                    <a:pt x="5487" y="10130"/>
                    <a:pt x="5528" y="10481"/>
                    <a:pt x="5590" y="10829"/>
                  </a:cubicBezTo>
                  <a:cubicBezTo>
                    <a:pt x="5593" y="10839"/>
                    <a:pt x="5594" y="10849"/>
                    <a:pt x="5596" y="10859"/>
                  </a:cubicBezTo>
                  <a:lnTo>
                    <a:pt x="5596" y="10860"/>
                  </a:lnTo>
                  <a:cubicBezTo>
                    <a:pt x="5657" y="11202"/>
                    <a:pt x="5769" y="11581"/>
                    <a:pt x="6082" y="11730"/>
                  </a:cubicBezTo>
                  <a:cubicBezTo>
                    <a:pt x="6178" y="11776"/>
                    <a:pt x="6279" y="11792"/>
                    <a:pt x="6382" y="11792"/>
                  </a:cubicBezTo>
                  <a:cubicBezTo>
                    <a:pt x="6679" y="11792"/>
                    <a:pt x="7000" y="11655"/>
                    <a:pt x="7298" y="11655"/>
                  </a:cubicBezTo>
                  <a:cubicBezTo>
                    <a:pt x="7398" y="11655"/>
                    <a:pt x="7496" y="11670"/>
                    <a:pt x="7589" y="11712"/>
                  </a:cubicBezTo>
                  <a:cubicBezTo>
                    <a:pt x="7754" y="11785"/>
                    <a:pt x="7874" y="11928"/>
                    <a:pt x="8019" y="12036"/>
                  </a:cubicBezTo>
                  <a:cubicBezTo>
                    <a:pt x="8180" y="12156"/>
                    <a:pt x="8378" y="12231"/>
                    <a:pt x="8577" y="12231"/>
                  </a:cubicBezTo>
                  <a:cubicBezTo>
                    <a:pt x="8631" y="12231"/>
                    <a:pt x="8685" y="12225"/>
                    <a:pt x="8739" y="12213"/>
                  </a:cubicBezTo>
                  <a:cubicBezTo>
                    <a:pt x="8987" y="12160"/>
                    <a:pt x="9207" y="11960"/>
                    <a:pt x="9249" y="11709"/>
                  </a:cubicBezTo>
                  <a:cubicBezTo>
                    <a:pt x="9293" y="11434"/>
                    <a:pt x="9133" y="11161"/>
                    <a:pt x="9156" y="10886"/>
                  </a:cubicBezTo>
                  <a:cubicBezTo>
                    <a:pt x="9179" y="10591"/>
                    <a:pt x="9405" y="10352"/>
                    <a:pt x="9510" y="10077"/>
                  </a:cubicBezTo>
                  <a:cubicBezTo>
                    <a:pt x="9708" y="9566"/>
                    <a:pt x="9485" y="9026"/>
                    <a:pt x="9183" y="8544"/>
                  </a:cubicBezTo>
                  <a:cubicBezTo>
                    <a:pt x="9180" y="8542"/>
                    <a:pt x="9177" y="8537"/>
                    <a:pt x="9176" y="8534"/>
                  </a:cubicBezTo>
                  <a:cubicBezTo>
                    <a:pt x="9136" y="8471"/>
                    <a:pt x="9097" y="8410"/>
                    <a:pt x="9055" y="8351"/>
                  </a:cubicBezTo>
                  <a:cubicBezTo>
                    <a:pt x="9050" y="8344"/>
                    <a:pt x="9047" y="8337"/>
                    <a:pt x="9041" y="8331"/>
                  </a:cubicBezTo>
                  <a:cubicBezTo>
                    <a:pt x="9033" y="8316"/>
                    <a:pt x="9021" y="8305"/>
                    <a:pt x="9012" y="8291"/>
                  </a:cubicBezTo>
                  <a:lnTo>
                    <a:pt x="9012" y="8291"/>
                  </a:lnTo>
                  <a:cubicBezTo>
                    <a:pt x="9584" y="8398"/>
                    <a:pt x="10166" y="8453"/>
                    <a:pt x="10748" y="8453"/>
                  </a:cubicBezTo>
                  <a:cubicBezTo>
                    <a:pt x="10803" y="8453"/>
                    <a:pt x="10859" y="8452"/>
                    <a:pt x="10914" y="8451"/>
                  </a:cubicBezTo>
                  <a:cubicBezTo>
                    <a:pt x="11443" y="8441"/>
                    <a:pt x="12001" y="8374"/>
                    <a:pt x="12422" y="8057"/>
                  </a:cubicBezTo>
                  <a:cubicBezTo>
                    <a:pt x="12841" y="7733"/>
                    <a:pt x="13057" y="7091"/>
                    <a:pt x="12755" y="6658"/>
                  </a:cubicBezTo>
                  <a:cubicBezTo>
                    <a:pt x="12620" y="6465"/>
                    <a:pt x="12409" y="6341"/>
                    <a:pt x="12219" y="6200"/>
                  </a:cubicBezTo>
                  <a:cubicBezTo>
                    <a:pt x="11601" y="5734"/>
                    <a:pt x="11172" y="5011"/>
                    <a:pt x="10467" y="4696"/>
                  </a:cubicBezTo>
                  <a:cubicBezTo>
                    <a:pt x="10217" y="4584"/>
                    <a:pt x="9950" y="4534"/>
                    <a:pt x="9679" y="4534"/>
                  </a:cubicBezTo>
                  <a:cubicBezTo>
                    <a:pt x="9279" y="4534"/>
                    <a:pt x="8872" y="4644"/>
                    <a:pt x="8504" y="4825"/>
                  </a:cubicBezTo>
                  <a:cubicBezTo>
                    <a:pt x="8607" y="4708"/>
                    <a:pt x="8700" y="4603"/>
                    <a:pt x="8782" y="4521"/>
                  </a:cubicBezTo>
                  <a:cubicBezTo>
                    <a:pt x="8949" y="4345"/>
                    <a:pt x="9116" y="4163"/>
                    <a:pt x="9255" y="3964"/>
                  </a:cubicBezTo>
                  <a:cubicBezTo>
                    <a:pt x="9280" y="3924"/>
                    <a:pt x="9308" y="3883"/>
                    <a:pt x="9334" y="3842"/>
                  </a:cubicBezTo>
                  <a:cubicBezTo>
                    <a:pt x="9384" y="3759"/>
                    <a:pt x="9428" y="3673"/>
                    <a:pt x="9465" y="3584"/>
                  </a:cubicBezTo>
                  <a:lnTo>
                    <a:pt x="9465" y="3583"/>
                  </a:lnTo>
                  <a:cubicBezTo>
                    <a:pt x="9488" y="3527"/>
                    <a:pt x="9508" y="3469"/>
                    <a:pt x="9527" y="3413"/>
                  </a:cubicBezTo>
                  <a:cubicBezTo>
                    <a:pt x="9536" y="3383"/>
                    <a:pt x="9543" y="3353"/>
                    <a:pt x="9551" y="3322"/>
                  </a:cubicBezTo>
                  <a:cubicBezTo>
                    <a:pt x="9559" y="3297"/>
                    <a:pt x="9566" y="3272"/>
                    <a:pt x="9571" y="3246"/>
                  </a:cubicBezTo>
                  <a:cubicBezTo>
                    <a:pt x="9580" y="3203"/>
                    <a:pt x="9587" y="3158"/>
                    <a:pt x="9594" y="3117"/>
                  </a:cubicBezTo>
                  <a:cubicBezTo>
                    <a:pt x="9596" y="3105"/>
                    <a:pt x="9599" y="3095"/>
                    <a:pt x="9600" y="3082"/>
                  </a:cubicBezTo>
                  <a:cubicBezTo>
                    <a:pt x="9652" y="2737"/>
                    <a:pt x="9636" y="2374"/>
                    <a:pt x="9616" y="2023"/>
                  </a:cubicBezTo>
                  <a:cubicBezTo>
                    <a:pt x="9593" y="1609"/>
                    <a:pt x="9567" y="1182"/>
                    <a:pt x="9372" y="816"/>
                  </a:cubicBezTo>
                  <a:cubicBezTo>
                    <a:pt x="9094" y="294"/>
                    <a:pt x="8493" y="0"/>
                    <a:pt x="7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41"/>
            <p:cNvSpPr/>
            <p:nvPr/>
          </p:nvSpPr>
          <p:spPr>
            <a:xfrm>
              <a:off x="4517725" y="3144975"/>
              <a:ext cx="117250" cy="135775"/>
            </a:xfrm>
            <a:custGeom>
              <a:avLst/>
              <a:gdLst/>
              <a:ahLst/>
              <a:cxnLst/>
              <a:rect l="l" t="t" r="r" b="b"/>
              <a:pathLst>
                <a:path w="4690" h="5431" extrusionOk="0">
                  <a:moveTo>
                    <a:pt x="3187" y="1"/>
                  </a:moveTo>
                  <a:cubicBezTo>
                    <a:pt x="3105" y="1"/>
                    <a:pt x="3023" y="7"/>
                    <a:pt x="2943" y="21"/>
                  </a:cubicBezTo>
                  <a:cubicBezTo>
                    <a:pt x="2367" y="118"/>
                    <a:pt x="1872" y="515"/>
                    <a:pt x="1558" y="1007"/>
                  </a:cubicBezTo>
                  <a:cubicBezTo>
                    <a:pt x="1369" y="1302"/>
                    <a:pt x="1214" y="1658"/>
                    <a:pt x="897" y="1810"/>
                  </a:cubicBezTo>
                  <a:cubicBezTo>
                    <a:pt x="675" y="1916"/>
                    <a:pt x="394" y="1908"/>
                    <a:pt x="217" y="2078"/>
                  </a:cubicBezTo>
                  <a:cubicBezTo>
                    <a:pt x="0" y="2284"/>
                    <a:pt x="46" y="2636"/>
                    <a:pt x="131" y="2923"/>
                  </a:cubicBezTo>
                  <a:cubicBezTo>
                    <a:pt x="343" y="3643"/>
                    <a:pt x="876" y="5043"/>
                    <a:pt x="1627" y="5374"/>
                  </a:cubicBezTo>
                  <a:cubicBezTo>
                    <a:pt x="1714" y="5413"/>
                    <a:pt x="1805" y="5430"/>
                    <a:pt x="1897" y="5430"/>
                  </a:cubicBezTo>
                  <a:cubicBezTo>
                    <a:pt x="2646" y="5430"/>
                    <a:pt x="3520" y="4273"/>
                    <a:pt x="3937" y="3838"/>
                  </a:cubicBezTo>
                  <a:cubicBezTo>
                    <a:pt x="4167" y="3600"/>
                    <a:pt x="4390" y="3346"/>
                    <a:pt x="4518" y="3042"/>
                  </a:cubicBezTo>
                  <a:cubicBezTo>
                    <a:pt x="4690" y="2629"/>
                    <a:pt x="4670" y="2164"/>
                    <a:pt x="4645" y="1718"/>
                  </a:cubicBezTo>
                  <a:cubicBezTo>
                    <a:pt x="4625" y="1367"/>
                    <a:pt x="4602" y="1003"/>
                    <a:pt x="4438" y="693"/>
                  </a:cubicBezTo>
                  <a:cubicBezTo>
                    <a:pt x="4202" y="250"/>
                    <a:pt x="3692" y="1"/>
                    <a:pt x="3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41"/>
            <p:cNvSpPr/>
            <p:nvPr/>
          </p:nvSpPr>
          <p:spPr>
            <a:xfrm>
              <a:off x="4554350" y="3200675"/>
              <a:ext cx="12050" cy="72300"/>
            </a:xfrm>
            <a:custGeom>
              <a:avLst/>
              <a:gdLst/>
              <a:ahLst/>
              <a:cxnLst/>
              <a:rect l="l" t="t" r="r" b="b"/>
              <a:pathLst>
                <a:path w="482" h="2892" extrusionOk="0">
                  <a:moveTo>
                    <a:pt x="360" y="0"/>
                  </a:moveTo>
                  <a:cubicBezTo>
                    <a:pt x="317" y="0"/>
                    <a:pt x="278" y="28"/>
                    <a:pt x="265" y="70"/>
                  </a:cubicBezTo>
                  <a:cubicBezTo>
                    <a:pt x="0" y="959"/>
                    <a:pt x="4" y="1935"/>
                    <a:pt x="277" y="2822"/>
                  </a:cubicBezTo>
                  <a:cubicBezTo>
                    <a:pt x="284" y="2845"/>
                    <a:pt x="298" y="2864"/>
                    <a:pt x="315" y="2877"/>
                  </a:cubicBezTo>
                  <a:cubicBezTo>
                    <a:pt x="331" y="2886"/>
                    <a:pt x="351" y="2891"/>
                    <a:pt x="371" y="2891"/>
                  </a:cubicBezTo>
                  <a:cubicBezTo>
                    <a:pt x="381" y="2891"/>
                    <a:pt x="390" y="2890"/>
                    <a:pt x="400" y="2888"/>
                  </a:cubicBezTo>
                  <a:cubicBezTo>
                    <a:pt x="453" y="2872"/>
                    <a:pt x="482" y="2816"/>
                    <a:pt x="466" y="2765"/>
                  </a:cubicBezTo>
                  <a:cubicBezTo>
                    <a:pt x="205" y="1916"/>
                    <a:pt x="201" y="979"/>
                    <a:pt x="456" y="128"/>
                  </a:cubicBezTo>
                  <a:cubicBezTo>
                    <a:pt x="472" y="75"/>
                    <a:pt x="441" y="20"/>
                    <a:pt x="388" y="4"/>
                  </a:cubicBezTo>
                  <a:cubicBezTo>
                    <a:pt x="379" y="1"/>
                    <a:pt x="369" y="0"/>
                    <a:pt x="360"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41"/>
            <p:cNvSpPr/>
            <p:nvPr/>
          </p:nvSpPr>
          <p:spPr>
            <a:xfrm>
              <a:off x="4558700" y="3221375"/>
              <a:ext cx="32325" cy="47225"/>
            </a:xfrm>
            <a:custGeom>
              <a:avLst/>
              <a:gdLst/>
              <a:ahLst/>
              <a:cxnLst/>
              <a:rect l="l" t="t" r="r" b="b"/>
              <a:pathLst>
                <a:path w="1293" h="1889" extrusionOk="0">
                  <a:moveTo>
                    <a:pt x="1181" y="0"/>
                  </a:moveTo>
                  <a:cubicBezTo>
                    <a:pt x="1141" y="0"/>
                    <a:pt x="1102" y="26"/>
                    <a:pt x="1087" y="66"/>
                  </a:cubicBezTo>
                  <a:cubicBezTo>
                    <a:pt x="871" y="687"/>
                    <a:pt x="507" y="1257"/>
                    <a:pt x="40" y="1720"/>
                  </a:cubicBezTo>
                  <a:cubicBezTo>
                    <a:pt x="1" y="1758"/>
                    <a:pt x="1" y="1821"/>
                    <a:pt x="38" y="1859"/>
                  </a:cubicBezTo>
                  <a:cubicBezTo>
                    <a:pt x="44" y="1864"/>
                    <a:pt x="48" y="1869"/>
                    <a:pt x="54" y="1872"/>
                  </a:cubicBezTo>
                  <a:cubicBezTo>
                    <a:pt x="71" y="1883"/>
                    <a:pt x="89" y="1889"/>
                    <a:pt x="108" y="1889"/>
                  </a:cubicBezTo>
                  <a:cubicBezTo>
                    <a:pt x="133" y="1889"/>
                    <a:pt x="158" y="1879"/>
                    <a:pt x="177" y="1859"/>
                  </a:cubicBezTo>
                  <a:cubicBezTo>
                    <a:pt x="667" y="1376"/>
                    <a:pt x="1047" y="780"/>
                    <a:pt x="1274" y="131"/>
                  </a:cubicBezTo>
                  <a:cubicBezTo>
                    <a:pt x="1292" y="81"/>
                    <a:pt x="1264" y="25"/>
                    <a:pt x="1213" y="6"/>
                  </a:cubicBezTo>
                  <a:cubicBezTo>
                    <a:pt x="1203" y="2"/>
                    <a:pt x="1192" y="0"/>
                    <a:pt x="1181"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41"/>
            <p:cNvSpPr/>
            <p:nvPr/>
          </p:nvSpPr>
          <p:spPr>
            <a:xfrm>
              <a:off x="4533200" y="3178975"/>
              <a:ext cx="79000" cy="91375"/>
            </a:xfrm>
            <a:custGeom>
              <a:avLst/>
              <a:gdLst/>
              <a:ahLst/>
              <a:cxnLst/>
              <a:rect l="l" t="t" r="r" b="b"/>
              <a:pathLst>
                <a:path w="3160" h="3655" extrusionOk="0">
                  <a:moveTo>
                    <a:pt x="2147" y="0"/>
                  </a:moveTo>
                  <a:cubicBezTo>
                    <a:pt x="2092" y="0"/>
                    <a:pt x="2037" y="5"/>
                    <a:pt x="1983" y="14"/>
                  </a:cubicBezTo>
                  <a:cubicBezTo>
                    <a:pt x="1596" y="78"/>
                    <a:pt x="1262" y="345"/>
                    <a:pt x="1051" y="677"/>
                  </a:cubicBezTo>
                  <a:cubicBezTo>
                    <a:pt x="922" y="878"/>
                    <a:pt x="817" y="1116"/>
                    <a:pt x="605" y="1218"/>
                  </a:cubicBezTo>
                  <a:cubicBezTo>
                    <a:pt x="455" y="1289"/>
                    <a:pt x="266" y="1284"/>
                    <a:pt x="147" y="1398"/>
                  </a:cubicBezTo>
                  <a:cubicBezTo>
                    <a:pt x="0" y="1539"/>
                    <a:pt x="32" y="1775"/>
                    <a:pt x="89" y="1969"/>
                  </a:cubicBezTo>
                  <a:cubicBezTo>
                    <a:pt x="230" y="2450"/>
                    <a:pt x="591" y="3393"/>
                    <a:pt x="1097" y="3617"/>
                  </a:cubicBezTo>
                  <a:cubicBezTo>
                    <a:pt x="1155" y="3643"/>
                    <a:pt x="1216" y="3655"/>
                    <a:pt x="1278" y="3655"/>
                  </a:cubicBezTo>
                  <a:cubicBezTo>
                    <a:pt x="1782" y="3655"/>
                    <a:pt x="2370" y="2874"/>
                    <a:pt x="2652" y="2581"/>
                  </a:cubicBezTo>
                  <a:cubicBezTo>
                    <a:pt x="2807" y="2422"/>
                    <a:pt x="2957" y="2250"/>
                    <a:pt x="3043" y="2045"/>
                  </a:cubicBezTo>
                  <a:cubicBezTo>
                    <a:pt x="3159" y="1768"/>
                    <a:pt x="3145" y="1456"/>
                    <a:pt x="3129" y="1155"/>
                  </a:cubicBezTo>
                  <a:cubicBezTo>
                    <a:pt x="3116" y="918"/>
                    <a:pt x="3101" y="673"/>
                    <a:pt x="2989" y="465"/>
                  </a:cubicBezTo>
                  <a:cubicBezTo>
                    <a:pt x="2828" y="168"/>
                    <a:pt x="2486" y="0"/>
                    <a:pt x="2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41"/>
            <p:cNvSpPr/>
            <p:nvPr/>
          </p:nvSpPr>
          <p:spPr>
            <a:xfrm>
              <a:off x="4429975" y="3197600"/>
              <a:ext cx="133675" cy="93425"/>
            </a:xfrm>
            <a:custGeom>
              <a:avLst/>
              <a:gdLst/>
              <a:ahLst/>
              <a:cxnLst/>
              <a:rect l="l" t="t" r="r" b="b"/>
              <a:pathLst>
                <a:path w="5347" h="3737" extrusionOk="0">
                  <a:moveTo>
                    <a:pt x="1587" y="0"/>
                  </a:moveTo>
                  <a:cubicBezTo>
                    <a:pt x="1132" y="0"/>
                    <a:pt x="693" y="146"/>
                    <a:pt x="414" y="496"/>
                  </a:cubicBezTo>
                  <a:cubicBezTo>
                    <a:pt x="197" y="768"/>
                    <a:pt x="112" y="1121"/>
                    <a:pt x="76" y="1467"/>
                  </a:cubicBezTo>
                  <a:cubicBezTo>
                    <a:pt x="0" y="2190"/>
                    <a:pt x="195" y="3035"/>
                    <a:pt x="842" y="3366"/>
                  </a:cubicBezTo>
                  <a:cubicBezTo>
                    <a:pt x="1118" y="3507"/>
                    <a:pt x="1438" y="3533"/>
                    <a:pt x="1745" y="3556"/>
                  </a:cubicBezTo>
                  <a:cubicBezTo>
                    <a:pt x="2164" y="3587"/>
                    <a:pt x="2583" y="3619"/>
                    <a:pt x="3003" y="3649"/>
                  </a:cubicBezTo>
                  <a:cubicBezTo>
                    <a:pt x="3343" y="3675"/>
                    <a:pt x="3682" y="3699"/>
                    <a:pt x="4022" y="3725"/>
                  </a:cubicBezTo>
                  <a:cubicBezTo>
                    <a:pt x="4106" y="3731"/>
                    <a:pt x="4193" y="3736"/>
                    <a:pt x="4280" y="3736"/>
                  </a:cubicBezTo>
                  <a:cubicBezTo>
                    <a:pt x="4474" y="3736"/>
                    <a:pt x="4666" y="3709"/>
                    <a:pt x="4822" y="3599"/>
                  </a:cubicBezTo>
                  <a:cubicBezTo>
                    <a:pt x="5346" y="3223"/>
                    <a:pt x="4508" y="2107"/>
                    <a:pt x="4273" y="1751"/>
                  </a:cubicBezTo>
                  <a:cubicBezTo>
                    <a:pt x="3820" y="1066"/>
                    <a:pt x="3209" y="464"/>
                    <a:pt x="2434" y="162"/>
                  </a:cubicBezTo>
                  <a:cubicBezTo>
                    <a:pt x="2170" y="59"/>
                    <a:pt x="1875" y="0"/>
                    <a:pt x="15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41"/>
            <p:cNvSpPr/>
            <p:nvPr/>
          </p:nvSpPr>
          <p:spPr>
            <a:xfrm>
              <a:off x="4492500" y="3229425"/>
              <a:ext cx="58950" cy="47075"/>
            </a:xfrm>
            <a:custGeom>
              <a:avLst/>
              <a:gdLst/>
              <a:ahLst/>
              <a:cxnLst/>
              <a:rect l="l" t="t" r="r" b="b"/>
              <a:pathLst>
                <a:path w="2358" h="1883" extrusionOk="0">
                  <a:moveTo>
                    <a:pt x="110" y="1"/>
                  </a:moveTo>
                  <a:cubicBezTo>
                    <a:pt x="70" y="1"/>
                    <a:pt x="32" y="26"/>
                    <a:pt x="19" y="67"/>
                  </a:cubicBezTo>
                  <a:cubicBezTo>
                    <a:pt x="0" y="118"/>
                    <a:pt x="29" y="174"/>
                    <a:pt x="79" y="193"/>
                  </a:cubicBezTo>
                  <a:cubicBezTo>
                    <a:pt x="938" y="488"/>
                    <a:pt x="1677" y="1074"/>
                    <a:pt x="2163" y="1838"/>
                  </a:cubicBezTo>
                  <a:cubicBezTo>
                    <a:pt x="2170" y="1850"/>
                    <a:pt x="2180" y="1860"/>
                    <a:pt x="2192" y="1867"/>
                  </a:cubicBezTo>
                  <a:cubicBezTo>
                    <a:pt x="2208" y="1878"/>
                    <a:pt x="2227" y="1883"/>
                    <a:pt x="2247" y="1883"/>
                  </a:cubicBezTo>
                  <a:cubicBezTo>
                    <a:pt x="2265" y="1883"/>
                    <a:pt x="2283" y="1879"/>
                    <a:pt x="2299" y="1870"/>
                  </a:cubicBezTo>
                  <a:cubicBezTo>
                    <a:pt x="2345" y="1841"/>
                    <a:pt x="2358" y="1780"/>
                    <a:pt x="2329" y="1734"/>
                  </a:cubicBezTo>
                  <a:cubicBezTo>
                    <a:pt x="1819" y="931"/>
                    <a:pt x="1044" y="316"/>
                    <a:pt x="144" y="7"/>
                  </a:cubicBezTo>
                  <a:cubicBezTo>
                    <a:pt x="133" y="3"/>
                    <a:pt x="121" y="1"/>
                    <a:pt x="110"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41"/>
            <p:cNvSpPr/>
            <p:nvPr/>
          </p:nvSpPr>
          <p:spPr>
            <a:xfrm>
              <a:off x="4479875" y="3265325"/>
              <a:ext cx="62025" cy="16175"/>
            </a:xfrm>
            <a:custGeom>
              <a:avLst/>
              <a:gdLst/>
              <a:ahLst/>
              <a:cxnLst/>
              <a:rect l="l" t="t" r="r" b="b"/>
              <a:pathLst>
                <a:path w="2481" h="647" extrusionOk="0">
                  <a:moveTo>
                    <a:pt x="110" y="0"/>
                  </a:moveTo>
                  <a:cubicBezTo>
                    <a:pt x="72" y="0"/>
                    <a:pt x="36" y="23"/>
                    <a:pt x="19" y="61"/>
                  </a:cubicBezTo>
                  <a:cubicBezTo>
                    <a:pt x="1" y="104"/>
                    <a:pt x="17" y="156"/>
                    <a:pt x="55" y="180"/>
                  </a:cubicBezTo>
                  <a:cubicBezTo>
                    <a:pt x="61" y="184"/>
                    <a:pt x="67" y="186"/>
                    <a:pt x="74" y="192"/>
                  </a:cubicBezTo>
                  <a:cubicBezTo>
                    <a:pt x="782" y="489"/>
                    <a:pt x="1561" y="646"/>
                    <a:pt x="2330" y="646"/>
                  </a:cubicBezTo>
                  <a:cubicBezTo>
                    <a:pt x="2347" y="646"/>
                    <a:pt x="2364" y="646"/>
                    <a:pt x="2381" y="646"/>
                  </a:cubicBezTo>
                  <a:cubicBezTo>
                    <a:pt x="2437" y="645"/>
                    <a:pt x="2480" y="600"/>
                    <a:pt x="2480" y="546"/>
                  </a:cubicBezTo>
                  <a:cubicBezTo>
                    <a:pt x="2477" y="491"/>
                    <a:pt x="2433" y="448"/>
                    <a:pt x="2380" y="448"/>
                  </a:cubicBezTo>
                  <a:cubicBezTo>
                    <a:pt x="2363" y="448"/>
                    <a:pt x="2346" y="448"/>
                    <a:pt x="2329" y="448"/>
                  </a:cubicBezTo>
                  <a:cubicBezTo>
                    <a:pt x="1586" y="448"/>
                    <a:pt x="834" y="295"/>
                    <a:pt x="148" y="8"/>
                  </a:cubicBezTo>
                  <a:cubicBezTo>
                    <a:pt x="136" y="3"/>
                    <a:pt x="123" y="0"/>
                    <a:pt x="110"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41"/>
            <p:cNvSpPr/>
            <p:nvPr/>
          </p:nvSpPr>
          <p:spPr>
            <a:xfrm>
              <a:off x="4464700" y="3218625"/>
              <a:ext cx="88200" cy="61700"/>
            </a:xfrm>
            <a:custGeom>
              <a:avLst/>
              <a:gdLst/>
              <a:ahLst/>
              <a:cxnLst/>
              <a:rect l="l" t="t" r="r" b="b"/>
              <a:pathLst>
                <a:path w="3528" h="2468" extrusionOk="0">
                  <a:moveTo>
                    <a:pt x="1048" y="0"/>
                  </a:moveTo>
                  <a:cubicBezTo>
                    <a:pt x="748" y="0"/>
                    <a:pt x="458" y="97"/>
                    <a:pt x="274" y="328"/>
                  </a:cubicBezTo>
                  <a:cubicBezTo>
                    <a:pt x="131" y="507"/>
                    <a:pt x="73" y="741"/>
                    <a:pt x="50" y="969"/>
                  </a:cubicBezTo>
                  <a:cubicBezTo>
                    <a:pt x="0" y="1445"/>
                    <a:pt x="129" y="2004"/>
                    <a:pt x="556" y="2220"/>
                  </a:cubicBezTo>
                  <a:cubicBezTo>
                    <a:pt x="740" y="2313"/>
                    <a:pt x="949" y="2331"/>
                    <a:pt x="1154" y="2346"/>
                  </a:cubicBezTo>
                  <a:cubicBezTo>
                    <a:pt x="1429" y="2368"/>
                    <a:pt x="1707" y="2388"/>
                    <a:pt x="1982" y="2409"/>
                  </a:cubicBezTo>
                  <a:cubicBezTo>
                    <a:pt x="2207" y="2425"/>
                    <a:pt x="2431" y="2442"/>
                    <a:pt x="2654" y="2459"/>
                  </a:cubicBezTo>
                  <a:cubicBezTo>
                    <a:pt x="2711" y="2464"/>
                    <a:pt x="2769" y="2468"/>
                    <a:pt x="2827" y="2468"/>
                  </a:cubicBezTo>
                  <a:cubicBezTo>
                    <a:pt x="2954" y="2468"/>
                    <a:pt x="3080" y="2449"/>
                    <a:pt x="3182" y="2375"/>
                  </a:cubicBezTo>
                  <a:cubicBezTo>
                    <a:pt x="3527" y="2126"/>
                    <a:pt x="2975" y="1389"/>
                    <a:pt x="2819" y="1157"/>
                  </a:cubicBezTo>
                  <a:cubicBezTo>
                    <a:pt x="2521" y="704"/>
                    <a:pt x="2117" y="307"/>
                    <a:pt x="1605" y="106"/>
                  </a:cubicBezTo>
                  <a:cubicBezTo>
                    <a:pt x="1431" y="39"/>
                    <a:pt x="1238" y="0"/>
                    <a:pt x="1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41"/>
            <p:cNvSpPr/>
            <p:nvPr/>
          </p:nvSpPr>
          <p:spPr>
            <a:xfrm>
              <a:off x="4567775" y="3241225"/>
              <a:ext cx="139075" cy="82900"/>
            </a:xfrm>
            <a:custGeom>
              <a:avLst/>
              <a:gdLst/>
              <a:ahLst/>
              <a:cxnLst/>
              <a:rect l="l" t="t" r="r" b="b"/>
              <a:pathLst>
                <a:path w="5563" h="3316" extrusionOk="0">
                  <a:moveTo>
                    <a:pt x="2696" y="0"/>
                  </a:moveTo>
                  <a:cubicBezTo>
                    <a:pt x="2249" y="0"/>
                    <a:pt x="1793" y="160"/>
                    <a:pt x="1417" y="409"/>
                  </a:cubicBezTo>
                  <a:cubicBezTo>
                    <a:pt x="994" y="688"/>
                    <a:pt x="1" y="1474"/>
                    <a:pt x="98" y="2011"/>
                  </a:cubicBezTo>
                  <a:cubicBezTo>
                    <a:pt x="207" y="2619"/>
                    <a:pt x="1174" y="2953"/>
                    <a:pt x="1670" y="3078"/>
                  </a:cubicBezTo>
                  <a:cubicBezTo>
                    <a:pt x="2298" y="3236"/>
                    <a:pt x="2948" y="3315"/>
                    <a:pt x="3596" y="3315"/>
                  </a:cubicBezTo>
                  <a:cubicBezTo>
                    <a:pt x="3645" y="3315"/>
                    <a:pt x="3694" y="3315"/>
                    <a:pt x="3743" y="3314"/>
                  </a:cubicBezTo>
                  <a:cubicBezTo>
                    <a:pt x="4190" y="3307"/>
                    <a:pt x="4663" y="3250"/>
                    <a:pt x="5021" y="2980"/>
                  </a:cubicBezTo>
                  <a:cubicBezTo>
                    <a:pt x="5379" y="2712"/>
                    <a:pt x="5563" y="2167"/>
                    <a:pt x="5308" y="1801"/>
                  </a:cubicBezTo>
                  <a:cubicBezTo>
                    <a:pt x="5193" y="1636"/>
                    <a:pt x="5014" y="1531"/>
                    <a:pt x="4853" y="1412"/>
                  </a:cubicBezTo>
                  <a:cubicBezTo>
                    <a:pt x="4329" y="1018"/>
                    <a:pt x="3965" y="405"/>
                    <a:pt x="3367" y="138"/>
                  </a:cubicBezTo>
                  <a:cubicBezTo>
                    <a:pt x="3154" y="43"/>
                    <a:pt x="2927" y="0"/>
                    <a:pt x="26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41"/>
            <p:cNvSpPr/>
            <p:nvPr/>
          </p:nvSpPr>
          <p:spPr>
            <a:xfrm>
              <a:off x="4572225" y="3263850"/>
              <a:ext cx="59900" cy="11200"/>
            </a:xfrm>
            <a:custGeom>
              <a:avLst/>
              <a:gdLst/>
              <a:ahLst/>
              <a:cxnLst/>
              <a:rect l="l" t="t" r="r" b="b"/>
              <a:pathLst>
                <a:path w="2396" h="448" extrusionOk="0">
                  <a:moveTo>
                    <a:pt x="1578" y="0"/>
                  </a:moveTo>
                  <a:cubicBezTo>
                    <a:pt x="1069" y="0"/>
                    <a:pt x="560" y="87"/>
                    <a:pt x="79" y="258"/>
                  </a:cubicBezTo>
                  <a:cubicBezTo>
                    <a:pt x="27" y="275"/>
                    <a:pt x="0" y="331"/>
                    <a:pt x="17" y="382"/>
                  </a:cubicBezTo>
                  <a:cubicBezTo>
                    <a:pt x="27" y="403"/>
                    <a:pt x="40" y="421"/>
                    <a:pt x="58" y="431"/>
                  </a:cubicBezTo>
                  <a:cubicBezTo>
                    <a:pt x="75" y="442"/>
                    <a:pt x="94" y="448"/>
                    <a:pt x="114" y="448"/>
                  </a:cubicBezTo>
                  <a:cubicBezTo>
                    <a:pt x="124" y="448"/>
                    <a:pt x="135" y="446"/>
                    <a:pt x="145" y="443"/>
                  </a:cubicBezTo>
                  <a:cubicBezTo>
                    <a:pt x="605" y="279"/>
                    <a:pt x="1090" y="196"/>
                    <a:pt x="1576" y="196"/>
                  </a:cubicBezTo>
                  <a:cubicBezTo>
                    <a:pt x="1809" y="196"/>
                    <a:pt x="2043" y="215"/>
                    <a:pt x="2273" y="253"/>
                  </a:cubicBezTo>
                  <a:cubicBezTo>
                    <a:pt x="2280" y="255"/>
                    <a:pt x="2286" y="255"/>
                    <a:pt x="2292" y="255"/>
                  </a:cubicBezTo>
                  <a:cubicBezTo>
                    <a:pt x="2339" y="255"/>
                    <a:pt x="2379" y="222"/>
                    <a:pt x="2387" y="173"/>
                  </a:cubicBezTo>
                  <a:cubicBezTo>
                    <a:pt x="2395" y="120"/>
                    <a:pt x="2359" y="70"/>
                    <a:pt x="2306" y="60"/>
                  </a:cubicBezTo>
                  <a:cubicBezTo>
                    <a:pt x="2065" y="20"/>
                    <a:pt x="1822" y="0"/>
                    <a:pt x="1578"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41"/>
            <p:cNvSpPr/>
            <p:nvPr/>
          </p:nvSpPr>
          <p:spPr>
            <a:xfrm>
              <a:off x="4573650" y="3278950"/>
              <a:ext cx="51575" cy="16575"/>
            </a:xfrm>
            <a:custGeom>
              <a:avLst/>
              <a:gdLst/>
              <a:ahLst/>
              <a:cxnLst/>
              <a:rect l="l" t="t" r="r" b="b"/>
              <a:pathLst>
                <a:path w="2063" h="663" extrusionOk="0">
                  <a:moveTo>
                    <a:pt x="112" y="1"/>
                  </a:moveTo>
                  <a:cubicBezTo>
                    <a:pt x="77" y="1"/>
                    <a:pt x="43" y="20"/>
                    <a:pt x="26" y="54"/>
                  </a:cubicBezTo>
                  <a:cubicBezTo>
                    <a:pt x="1" y="98"/>
                    <a:pt x="15" y="154"/>
                    <a:pt x="58" y="183"/>
                  </a:cubicBezTo>
                  <a:cubicBezTo>
                    <a:pt x="62" y="184"/>
                    <a:pt x="64" y="184"/>
                    <a:pt x="65" y="187"/>
                  </a:cubicBezTo>
                  <a:cubicBezTo>
                    <a:pt x="642" y="498"/>
                    <a:pt x="1292" y="663"/>
                    <a:pt x="1947" y="663"/>
                  </a:cubicBezTo>
                  <a:cubicBezTo>
                    <a:pt x="1953" y="663"/>
                    <a:pt x="1958" y="663"/>
                    <a:pt x="1964" y="663"/>
                  </a:cubicBezTo>
                  <a:cubicBezTo>
                    <a:pt x="2020" y="663"/>
                    <a:pt x="2063" y="617"/>
                    <a:pt x="2063" y="564"/>
                  </a:cubicBezTo>
                  <a:cubicBezTo>
                    <a:pt x="2063" y="508"/>
                    <a:pt x="2020" y="465"/>
                    <a:pt x="1964" y="465"/>
                  </a:cubicBezTo>
                  <a:cubicBezTo>
                    <a:pt x="1961" y="465"/>
                    <a:pt x="1958" y="465"/>
                    <a:pt x="1955" y="465"/>
                  </a:cubicBezTo>
                  <a:cubicBezTo>
                    <a:pt x="1332" y="465"/>
                    <a:pt x="709" y="310"/>
                    <a:pt x="160" y="14"/>
                  </a:cubicBezTo>
                  <a:cubicBezTo>
                    <a:pt x="145" y="5"/>
                    <a:pt x="129" y="1"/>
                    <a:pt x="112"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41"/>
            <p:cNvSpPr/>
            <p:nvPr/>
          </p:nvSpPr>
          <p:spPr>
            <a:xfrm>
              <a:off x="4567200" y="3250975"/>
              <a:ext cx="104000" cy="63900"/>
            </a:xfrm>
            <a:custGeom>
              <a:avLst/>
              <a:gdLst/>
              <a:ahLst/>
              <a:cxnLst/>
              <a:rect l="l" t="t" r="r" b="b"/>
              <a:pathLst>
                <a:path w="4160" h="2556" extrusionOk="0">
                  <a:moveTo>
                    <a:pt x="2123" y="0"/>
                  </a:moveTo>
                  <a:cubicBezTo>
                    <a:pt x="1771" y="0"/>
                    <a:pt x="1401" y="142"/>
                    <a:pt x="1096" y="357"/>
                  </a:cubicBezTo>
                  <a:cubicBezTo>
                    <a:pt x="769" y="586"/>
                    <a:pt x="1" y="1226"/>
                    <a:pt x="56" y="1641"/>
                  </a:cubicBezTo>
                  <a:cubicBezTo>
                    <a:pt x="118" y="2111"/>
                    <a:pt x="838" y="2342"/>
                    <a:pt x="1206" y="2424"/>
                  </a:cubicBezTo>
                  <a:cubicBezTo>
                    <a:pt x="1600" y="2511"/>
                    <a:pt x="2006" y="2556"/>
                    <a:pt x="2417" y="2556"/>
                  </a:cubicBezTo>
                  <a:cubicBezTo>
                    <a:pt x="2530" y="2556"/>
                    <a:pt x="2644" y="2553"/>
                    <a:pt x="2758" y="2546"/>
                  </a:cubicBezTo>
                  <a:cubicBezTo>
                    <a:pt x="3095" y="2527"/>
                    <a:pt x="3450" y="2470"/>
                    <a:pt x="3728" y="2249"/>
                  </a:cubicBezTo>
                  <a:cubicBezTo>
                    <a:pt x="4006" y="2028"/>
                    <a:pt x="4160" y="1600"/>
                    <a:pt x="3979" y="1323"/>
                  </a:cubicBezTo>
                  <a:cubicBezTo>
                    <a:pt x="3899" y="1198"/>
                    <a:pt x="3766" y="1124"/>
                    <a:pt x="3650" y="1034"/>
                  </a:cubicBezTo>
                  <a:cubicBezTo>
                    <a:pt x="3267" y="744"/>
                    <a:pt x="3012" y="278"/>
                    <a:pt x="2570" y="88"/>
                  </a:cubicBezTo>
                  <a:cubicBezTo>
                    <a:pt x="2429" y="27"/>
                    <a:pt x="2278" y="0"/>
                    <a:pt x="2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41"/>
            <p:cNvSpPr/>
            <p:nvPr/>
          </p:nvSpPr>
          <p:spPr>
            <a:xfrm>
              <a:off x="4460075" y="3280575"/>
              <a:ext cx="96825" cy="104525"/>
            </a:xfrm>
            <a:custGeom>
              <a:avLst/>
              <a:gdLst/>
              <a:ahLst/>
              <a:cxnLst/>
              <a:rect l="l" t="t" r="r" b="b"/>
              <a:pathLst>
                <a:path w="3873" h="4181" extrusionOk="0">
                  <a:moveTo>
                    <a:pt x="3217" y="1"/>
                  </a:moveTo>
                  <a:cubicBezTo>
                    <a:pt x="3159" y="1"/>
                    <a:pt x="3097" y="7"/>
                    <a:pt x="3030" y="19"/>
                  </a:cubicBezTo>
                  <a:cubicBezTo>
                    <a:pt x="2385" y="133"/>
                    <a:pt x="1726" y="411"/>
                    <a:pt x="1112" y="634"/>
                  </a:cubicBezTo>
                  <a:cubicBezTo>
                    <a:pt x="807" y="744"/>
                    <a:pt x="480" y="879"/>
                    <a:pt x="310" y="1157"/>
                  </a:cubicBezTo>
                  <a:cubicBezTo>
                    <a:pt x="50" y="1577"/>
                    <a:pt x="258" y="2121"/>
                    <a:pt x="224" y="2616"/>
                  </a:cubicBezTo>
                  <a:cubicBezTo>
                    <a:pt x="198" y="3031"/>
                    <a:pt x="0" y="3481"/>
                    <a:pt x="214" y="3840"/>
                  </a:cubicBezTo>
                  <a:cubicBezTo>
                    <a:pt x="360" y="4087"/>
                    <a:pt x="637" y="4180"/>
                    <a:pt x="933" y="4180"/>
                  </a:cubicBezTo>
                  <a:cubicBezTo>
                    <a:pt x="1127" y="4180"/>
                    <a:pt x="1329" y="4140"/>
                    <a:pt x="1507" y="4078"/>
                  </a:cubicBezTo>
                  <a:cubicBezTo>
                    <a:pt x="2778" y="3631"/>
                    <a:pt x="3727" y="2389"/>
                    <a:pt x="3828" y="1046"/>
                  </a:cubicBezTo>
                  <a:cubicBezTo>
                    <a:pt x="3872" y="481"/>
                    <a:pt x="3742" y="1"/>
                    <a:pt x="32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41"/>
            <p:cNvSpPr/>
            <p:nvPr/>
          </p:nvSpPr>
          <p:spPr>
            <a:xfrm>
              <a:off x="4505475" y="3289600"/>
              <a:ext cx="50175" cy="73275"/>
            </a:xfrm>
            <a:custGeom>
              <a:avLst/>
              <a:gdLst/>
              <a:ahLst/>
              <a:cxnLst/>
              <a:rect l="l" t="t" r="r" b="b"/>
              <a:pathLst>
                <a:path w="2007" h="2931" extrusionOk="0">
                  <a:moveTo>
                    <a:pt x="1897" y="0"/>
                  </a:moveTo>
                  <a:cubicBezTo>
                    <a:pt x="1855" y="0"/>
                    <a:pt x="1816" y="27"/>
                    <a:pt x="1803" y="69"/>
                  </a:cubicBezTo>
                  <a:cubicBezTo>
                    <a:pt x="1488" y="1055"/>
                    <a:pt x="925" y="1942"/>
                    <a:pt x="169" y="2645"/>
                  </a:cubicBezTo>
                  <a:cubicBezTo>
                    <a:pt x="142" y="2646"/>
                    <a:pt x="118" y="2659"/>
                    <a:pt x="99" y="2682"/>
                  </a:cubicBezTo>
                  <a:lnTo>
                    <a:pt x="32" y="2771"/>
                  </a:lnTo>
                  <a:cubicBezTo>
                    <a:pt x="0" y="2812"/>
                    <a:pt x="4" y="2868"/>
                    <a:pt x="42" y="2904"/>
                  </a:cubicBezTo>
                  <a:cubicBezTo>
                    <a:pt x="46" y="2907"/>
                    <a:pt x="49" y="2911"/>
                    <a:pt x="55" y="2914"/>
                  </a:cubicBezTo>
                  <a:cubicBezTo>
                    <a:pt x="71" y="2925"/>
                    <a:pt x="90" y="2930"/>
                    <a:pt x="109" y="2930"/>
                  </a:cubicBezTo>
                  <a:cubicBezTo>
                    <a:pt x="132" y="2930"/>
                    <a:pt x="156" y="2922"/>
                    <a:pt x="175" y="2905"/>
                  </a:cubicBezTo>
                  <a:cubicBezTo>
                    <a:pt x="1021" y="2162"/>
                    <a:pt x="1648" y="1201"/>
                    <a:pt x="1991" y="128"/>
                  </a:cubicBezTo>
                  <a:cubicBezTo>
                    <a:pt x="2007" y="76"/>
                    <a:pt x="1977" y="23"/>
                    <a:pt x="1926" y="5"/>
                  </a:cubicBezTo>
                  <a:cubicBezTo>
                    <a:pt x="1917" y="2"/>
                    <a:pt x="1907" y="0"/>
                    <a:pt x="1897"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41"/>
            <p:cNvSpPr/>
            <p:nvPr/>
          </p:nvSpPr>
          <p:spPr>
            <a:xfrm>
              <a:off x="4495325" y="3286075"/>
              <a:ext cx="51125" cy="45925"/>
            </a:xfrm>
            <a:custGeom>
              <a:avLst/>
              <a:gdLst/>
              <a:ahLst/>
              <a:cxnLst/>
              <a:rect l="l" t="t" r="r" b="b"/>
              <a:pathLst>
                <a:path w="2045" h="1837" extrusionOk="0">
                  <a:moveTo>
                    <a:pt x="1932" y="1"/>
                  </a:moveTo>
                  <a:cubicBezTo>
                    <a:pt x="1917" y="1"/>
                    <a:pt x="1901" y="5"/>
                    <a:pt x="1887" y="12"/>
                  </a:cubicBezTo>
                  <a:cubicBezTo>
                    <a:pt x="1134" y="396"/>
                    <a:pt x="491" y="975"/>
                    <a:pt x="29" y="1685"/>
                  </a:cubicBezTo>
                  <a:cubicBezTo>
                    <a:pt x="1" y="1729"/>
                    <a:pt x="12" y="1791"/>
                    <a:pt x="58" y="1821"/>
                  </a:cubicBezTo>
                  <a:cubicBezTo>
                    <a:pt x="74" y="1831"/>
                    <a:pt x="93" y="1836"/>
                    <a:pt x="111" y="1836"/>
                  </a:cubicBezTo>
                  <a:cubicBezTo>
                    <a:pt x="144" y="1836"/>
                    <a:pt x="176" y="1821"/>
                    <a:pt x="194" y="1794"/>
                  </a:cubicBezTo>
                  <a:cubicBezTo>
                    <a:pt x="637" y="1113"/>
                    <a:pt x="1255" y="558"/>
                    <a:pt x="1977" y="187"/>
                  </a:cubicBezTo>
                  <a:cubicBezTo>
                    <a:pt x="2024" y="161"/>
                    <a:pt x="2044" y="103"/>
                    <a:pt x="2019" y="54"/>
                  </a:cubicBezTo>
                  <a:cubicBezTo>
                    <a:pt x="2001" y="21"/>
                    <a:pt x="1967" y="1"/>
                    <a:pt x="1932"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41"/>
            <p:cNvSpPr/>
            <p:nvPr/>
          </p:nvSpPr>
          <p:spPr>
            <a:xfrm>
              <a:off x="4484575" y="3284625"/>
              <a:ext cx="66225" cy="71475"/>
            </a:xfrm>
            <a:custGeom>
              <a:avLst/>
              <a:gdLst/>
              <a:ahLst/>
              <a:cxnLst/>
              <a:rect l="l" t="t" r="r" b="b"/>
              <a:pathLst>
                <a:path w="2649" h="2859" extrusionOk="0">
                  <a:moveTo>
                    <a:pt x="2201" y="1"/>
                  </a:moveTo>
                  <a:cubicBezTo>
                    <a:pt x="2161" y="1"/>
                    <a:pt x="2119" y="5"/>
                    <a:pt x="2073" y="13"/>
                  </a:cubicBezTo>
                  <a:cubicBezTo>
                    <a:pt x="1633" y="92"/>
                    <a:pt x="1183" y="281"/>
                    <a:pt x="762" y="433"/>
                  </a:cubicBezTo>
                  <a:cubicBezTo>
                    <a:pt x="552" y="509"/>
                    <a:pt x="330" y="602"/>
                    <a:pt x="211" y="790"/>
                  </a:cubicBezTo>
                  <a:cubicBezTo>
                    <a:pt x="35" y="1078"/>
                    <a:pt x="175" y="1451"/>
                    <a:pt x="152" y="1790"/>
                  </a:cubicBezTo>
                  <a:cubicBezTo>
                    <a:pt x="132" y="2074"/>
                    <a:pt x="1" y="2381"/>
                    <a:pt x="145" y="2626"/>
                  </a:cubicBezTo>
                  <a:cubicBezTo>
                    <a:pt x="246" y="2795"/>
                    <a:pt x="436" y="2859"/>
                    <a:pt x="639" y="2859"/>
                  </a:cubicBezTo>
                  <a:cubicBezTo>
                    <a:pt x="772" y="2859"/>
                    <a:pt x="909" y="2832"/>
                    <a:pt x="1031" y="2789"/>
                  </a:cubicBezTo>
                  <a:cubicBezTo>
                    <a:pt x="1900" y="2482"/>
                    <a:pt x="2547" y="1634"/>
                    <a:pt x="2619" y="717"/>
                  </a:cubicBezTo>
                  <a:cubicBezTo>
                    <a:pt x="2649" y="329"/>
                    <a:pt x="2560" y="1"/>
                    <a:pt x="2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41"/>
            <p:cNvSpPr/>
            <p:nvPr/>
          </p:nvSpPr>
          <p:spPr>
            <a:xfrm>
              <a:off x="4544850" y="3284325"/>
              <a:ext cx="92025" cy="120000"/>
            </a:xfrm>
            <a:custGeom>
              <a:avLst/>
              <a:gdLst/>
              <a:ahLst/>
              <a:cxnLst/>
              <a:rect l="l" t="t" r="r" b="b"/>
              <a:pathLst>
                <a:path w="3681" h="4800" extrusionOk="0">
                  <a:moveTo>
                    <a:pt x="1184" y="1"/>
                  </a:moveTo>
                  <a:cubicBezTo>
                    <a:pt x="906" y="1"/>
                    <a:pt x="634" y="135"/>
                    <a:pt x="392" y="476"/>
                  </a:cubicBezTo>
                  <a:cubicBezTo>
                    <a:pt x="122" y="852"/>
                    <a:pt x="53" y="1334"/>
                    <a:pt x="32" y="1796"/>
                  </a:cubicBezTo>
                  <a:cubicBezTo>
                    <a:pt x="0" y="2413"/>
                    <a:pt x="42" y="3032"/>
                    <a:pt x="149" y="3640"/>
                  </a:cubicBezTo>
                  <a:cubicBezTo>
                    <a:pt x="201" y="3928"/>
                    <a:pt x="297" y="4250"/>
                    <a:pt x="562" y="4376"/>
                  </a:cubicBezTo>
                  <a:cubicBezTo>
                    <a:pt x="643" y="4415"/>
                    <a:pt x="729" y="4429"/>
                    <a:pt x="817" y="4429"/>
                  </a:cubicBezTo>
                  <a:cubicBezTo>
                    <a:pt x="1068" y="4429"/>
                    <a:pt x="1340" y="4313"/>
                    <a:pt x="1592" y="4313"/>
                  </a:cubicBezTo>
                  <a:cubicBezTo>
                    <a:pt x="1678" y="4313"/>
                    <a:pt x="1761" y="4326"/>
                    <a:pt x="1841" y="4362"/>
                  </a:cubicBezTo>
                  <a:cubicBezTo>
                    <a:pt x="1980" y="4424"/>
                    <a:pt x="2083" y="4544"/>
                    <a:pt x="2206" y="4636"/>
                  </a:cubicBezTo>
                  <a:cubicBezTo>
                    <a:pt x="2343" y="4737"/>
                    <a:pt x="2513" y="4800"/>
                    <a:pt x="2681" y="4800"/>
                  </a:cubicBezTo>
                  <a:cubicBezTo>
                    <a:pt x="2726" y="4800"/>
                    <a:pt x="2771" y="4796"/>
                    <a:pt x="2815" y="4786"/>
                  </a:cubicBezTo>
                  <a:cubicBezTo>
                    <a:pt x="3026" y="4739"/>
                    <a:pt x="3214" y="4570"/>
                    <a:pt x="3247" y="4356"/>
                  </a:cubicBezTo>
                  <a:cubicBezTo>
                    <a:pt x="3285" y="4123"/>
                    <a:pt x="3149" y="3892"/>
                    <a:pt x="3166" y="3657"/>
                  </a:cubicBezTo>
                  <a:cubicBezTo>
                    <a:pt x="3186" y="3406"/>
                    <a:pt x="3377" y="3205"/>
                    <a:pt x="3467" y="2970"/>
                  </a:cubicBezTo>
                  <a:cubicBezTo>
                    <a:pt x="3681" y="2416"/>
                    <a:pt x="3312" y="1824"/>
                    <a:pt x="2966" y="1342"/>
                  </a:cubicBezTo>
                  <a:cubicBezTo>
                    <a:pt x="2578" y="809"/>
                    <a:pt x="1865" y="1"/>
                    <a:pt x="1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41"/>
            <p:cNvSpPr/>
            <p:nvPr/>
          </p:nvSpPr>
          <p:spPr>
            <a:xfrm>
              <a:off x="4554625" y="3281875"/>
              <a:ext cx="18125" cy="63750"/>
            </a:xfrm>
            <a:custGeom>
              <a:avLst/>
              <a:gdLst/>
              <a:ahLst/>
              <a:cxnLst/>
              <a:rect l="l" t="t" r="r" b="b"/>
              <a:pathLst>
                <a:path w="725" h="2550" extrusionOk="0">
                  <a:moveTo>
                    <a:pt x="494" y="1"/>
                  </a:moveTo>
                  <a:cubicBezTo>
                    <a:pt x="459" y="1"/>
                    <a:pt x="424" y="19"/>
                    <a:pt x="408" y="53"/>
                  </a:cubicBezTo>
                  <a:cubicBezTo>
                    <a:pt x="1" y="808"/>
                    <a:pt x="49" y="1794"/>
                    <a:pt x="529" y="2505"/>
                  </a:cubicBezTo>
                  <a:cubicBezTo>
                    <a:pt x="537" y="2516"/>
                    <a:pt x="545" y="2525"/>
                    <a:pt x="555" y="2532"/>
                  </a:cubicBezTo>
                  <a:cubicBezTo>
                    <a:pt x="572" y="2543"/>
                    <a:pt x="592" y="2549"/>
                    <a:pt x="612" y="2549"/>
                  </a:cubicBezTo>
                  <a:cubicBezTo>
                    <a:pt x="631" y="2549"/>
                    <a:pt x="650" y="2544"/>
                    <a:pt x="667" y="2534"/>
                  </a:cubicBezTo>
                  <a:cubicBezTo>
                    <a:pt x="711" y="2502"/>
                    <a:pt x="724" y="2441"/>
                    <a:pt x="694" y="2396"/>
                  </a:cubicBezTo>
                  <a:cubicBezTo>
                    <a:pt x="253" y="1744"/>
                    <a:pt x="208" y="841"/>
                    <a:pt x="581" y="147"/>
                  </a:cubicBezTo>
                  <a:cubicBezTo>
                    <a:pt x="608" y="99"/>
                    <a:pt x="591" y="33"/>
                    <a:pt x="541" y="13"/>
                  </a:cubicBezTo>
                  <a:cubicBezTo>
                    <a:pt x="526" y="5"/>
                    <a:pt x="510" y="1"/>
                    <a:pt x="494"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41"/>
            <p:cNvSpPr/>
            <p:nvPr/>
          </p:nvSpPr>
          <p:spPr>
            <a:xfrm>
              <a:off x="4569175" y="3287650"/>
              <a:ext cx="23625" cy="46275"/>
            </a:xfrm>
            <a:custGeom>
              <a:avLst/>
              <a:gdLst/>
              <a:ahLst/>
              <a:cxnLst/>
              <a:rect l="l" t="t" r="r" b="b"/>
              <a:pathLst>
                <a:path w="945" h="1851" extrusionOk="0">
                  <a:moveTo>
                    <a:pt x="114" y="0"/>
                  </a:moveTo>
                  <a:cubicBezTo>
                    <a:pt x="97" y="0"/>
                    <a:pt x="79" y="5"/>
                    <a:pt x="63" y="14"/>
                  </a:cubicBezTo>
                  <a:cubicBezTo>
                    <a:pt x="16" y="42"/>
                    <a:pt x="0" y="103"/>
                    <a:pt x="29" y="150"/>
                  </a:cubicBezTo>
                  <a:cubicBezTo>
                    <a:pt x="336" y="656"/>
                    <a:pt x="574" y="1205"/>
                    <a:pt x="739" y="1778"/>
                  </a:cubicBezTo>
                  <a:cubicBezTo>
                    <a:pt x="746" y="1801"/>
                    <a:pt x="760" y="1821"/>
                    <a:pt x="780" y="1834"/>
                  </a:cubicBezTo>
                  <a:cubicBezTo>
                    <a:pt x="795" y="1844"/>
                    <a:pt x="814" y="1850"/>
                    <a:pt x="832" y="1850"/>
                  </a:cubicBezTo>
                  <a:cubicBezTo>
                    <a:pt x="842" y="1850"/>
                    <a:pt x="852" y="1849"/>
                    <a:pt x="862" y="1845"/>
                  </a:cubicBezTo>
                  <a:cubicBezTo>
                    <a:pt x="916" y="1831"/>
                    <a:pt x="945" y="1777"/>
                    <a:pt x="931" y="1724"/>
                  </a:cubicBezTo>
                  <a:cubicBezTo>
                    <a:pt x="761" y="1135"/>
                    <a:pt x="515" y="570"/>
                    <a:pt x="200" y="47"/>
                  </a:cubicBezTo>
                  <a:cubicBezTo>
                    <a:pt x="181" y="17"/>
                    <a:pt x="148" y="0"/>
                    <a:pt x="114"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41"/>
            <p:cNvSpPr/>
            <p:nvPr/>
          </p:nvSpPr>
          <p:spPr>
            <a:xfrm>
              <a:off x="4551125" y="3281850"/>
              <a:ext cx="67700" cy="88200"/>
            </a:xfrm>
            <a:custGeom>
              <a:avLst/>
              <a:gdLst/>
              <a:ahLst/>
              <a:cxnLst/>
              <a:rect l="l" t="t" r="r" b="b"/>
              <a:pathLst>
                <a:path w="2708" h="3528" extrusionOk="0">
                  <a:moveTo>
                    <a:pt x="869" y="0"/>
                  </a:moveTo>
                  <a:cubicBezTo>
                    <a:pt x="665" y="0"/>
                    <a:pt x="465" y="99"/>
                    <a:pt x="287" y="349"/>
                  </a:cubicBezTo>
                  <a:cubicBezTo>
                    <a:pt x="90" y="627"/>
                    <a:pt x="40" y="980"/>
                    <a:pt x="22" y="1321"/>
                  </a:cubicBezTo>
                  <a:cubicBezTo>
                    <a:pt x="0" y="1774"/>
                    <a:pt x="29" y="2228"/>
                    <a:pt x="110" y="2675"/>
                  </a:cubicBezTo>
                  <a:cubicBezTo>
                    <a:pt x="148" y="2886"/>
                    <a:pt x="218" y="3124"/>
                    <a:pt x="413" y="3215"/>
                  </a:cubicBezTo>
                  <a:cubicBezTo>
                    <a:pt x="472" y="3244"/>
                    <a:pt x="535" y="3254"/>
                    <a:pt x="600" y="3254"/>
                  </a:cubicBezTo>
                  <a:cubicBezTo>
                    <a:pt x="784" y="3254"/>
                    <a:pt x="983" y="3169"/>
                    <a:pt x="1169" y="3169"/>
                  </a:cubicBezTo>
                  <a:cubicBezTo>
                    <a:pt x="1232" y="3169"/>
                    <a:pt x="1294" y="3179"/>
                    <a:pt x="1353" y="3205"/>
                  </a:cubicBezTo>
                  <a:cubicBezTo>
                    <a:pt x="1455" y="3250"/>
                    <a:pt x="1531" y="3339"/>
                    <a:pt x="1622" y="3408"/>
                  </a:cubicBezTo>
                  <a:cubicBezTo>
                    <a:pt x="1721" y="3482"/>
                    <a:pt x="1845" y="3527"/>
                    <a:pt x="1968" y="3527"/>
                  </a:cubicBezTo>
                  <a:cubicBezTo>
                    <a:pt x="2002" y="3527"/>
                    <a:pt x="2036" y="3524"/>
                    <a:pt x="2070" y="3516"/>
                  </a:cubicBezTo>
                  <a:cubicBezTo>
                    <a:pt x="2224" y="3482"/>
                    <a:pt x="2362" y="3357"/>
                    <a:pt x="2386" y="3201"/>
                  </a:cubicBezTo>
                  <a:cubicBezTo>
                    <a:pt x="2415" y="3031"/>
                    <a:pt x="2315" y="2861"/>
                    <a:pt x="2328" y="2689"/>
                  </a:cubicBezTo>
                  <a:cubicBezTo>
                    <a:pt x="2342" y="2505"/>
                    <a:pt x="2482" y="2357"/>
                    <a:pt x="2550" y="2184"/>
                  </a:cubicBezTo>
                  <a:cubicBezTo>
                    <a:pt x="2707" y="1777"/>
                    <a:pt x="2437" y="1339"/>
                    <a:pt x="2181" y="988"/>
                  </a:cubicBezTo>
                  <a:cubicBezTo>
                    <a:pt x="1894" y="594"/>
                    <a:pt x="1370" y="0"/>
                    <a:pt x="8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41"/>
            <p:cNvSpPr/>
            <p:nvPr/>
          </p:nvSpPr>
          <p:spPr>
            <a:xfrm>
              <a:off x="4517600" y="3191600"/>
              <a:ext cx="116300" cy="89250"/>
            </a:xfrm>
            <a:custGeom>
              <a:avLst/>
              <a:gdLst/>
              <a:ahLst/>
              <a:cxnLst/>
              <a:rect l="l" t="t" r="r" b="b"/>
              <a:pathLst>
                <a:path w="4652" h="3570" extrusionOk="0">
                  <a:moveTo>
                    <a:pt x="758" y="0"/>
                  </a:moveTo>
                  <a:cubicBezTo>
                    <a:pt x="567" y="58"/>
                    <a:pt x="362" y="81"/>
                    <a:pt x="219" y="217"/>
                  </a:cubicBezTo>
                  <a:cubicBezTo>
                    <a:pt x="1" y="423"/>
                    <a:pt x="48" y="776"/>
                    <a:pt x="133" y="1062"/>
                  </a:cubicBezTo>
                  <a:cubicBezTo>
                    <a:pt x="344" y="1779"/>
                    <a:pt x="878" y="3179"/>
                    <a:pt x="1628" y="3513"/>
                  </a:cubicBezTo>
                  <a:cubicBezTo>
                    <a:pt x="1715" y="3552"/>
                    <a:pt x="1806" y="3570"/>
                    <a:pt x="1898" y="3570"/>
                  </a:cubicBezTo>
                  <a:cubicBezTo>
                    <a:pt x="2648" y="3570"/>
                    <a:pt x="3521" y="2412"/>
                    <a:pt x="3940" y="1975"/>
                  </a:cubicBezTo>
                  <a:cubicBezTo>
                    <a:pt x="4172" y="1735"/>
                    <a:pt x="4397" y="1481"/>
                    <a:pt x="4523" y="1177"/>
                  </a:cubicBezTo>
                  <a:cubicBezTo>
                    <a:pt x="4599" y="999"/>
                    <a:pt x="4635" y="810"/>
                    <a:pt x="4652" y="618"/>
                  </a:cubicBezTo>
                  <a:lnTo>
                    <a:pt x="4652" y="618"/>
                  </a:lnTo>
                  <a:cubicBezTo>
                    <a:pt x="4106" y="1254"/>
                    <a:pt x="3383" y="1742"/>
                    <a:pt x="2584" y="1994"/>
                  </a:cubicBezTo>
                  <a:cubicBezTo>
                    <a:pt x="2502" y="2019"/>
                    <a:pt x="2418" y="2042"/>
                    <a:pt x="2334" y="2042"/>
                  </a:cubicBezTo>
                  <a:cubicBezTo>
                    <a:pt x="2311" y="2042"/>
                    <a:pt x="2287" y="2040"/>
                    <a:pt x="2264" y="2036"/>
                  </a:cubicBezTo>
                  <a:cubicBezTo>
                    <a:pt x="2155" y="2014"/>
                    <a:pt x="2063" y="1942"/>
                    <a:pt x="1979" y="1871"/>
                  </a:cubicBezTo>
                  <a:cubicBezTo>
                    <a:pt x="1408" y="1378"/>
                    <a:pt x="987" y="718"/>
                    <a:pt x="758"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41"/>
            <p:cNvSpPr/>
            <p:nvPr/>
          </p:nvSpPr>
          <p:spPr>
            <a:xfrm>
              <a:off x="4465300" y="3280575"/>
              <a:ext cx="91600" cy="80775"/>
            </a:xfrm>
            <a:custGeom>
              <a:avLst/>
              <a:gdLst/>
              <a:ahLst/>
              <a:cxnLst/>
              <a:rect l="l" t="t" r="r" b="b"/>
              <a:pathLst>
                <a:path w="3664" h="3231" extrusionOk="0">
                  <a:moveTo>
                    <a:pt x="3008" y="1"/>
                  </a:moveTo>
                  <a:cubicBezTo>
                    <a:pt x="2950" y="1"/>
                    <a:pt x="2888" y="7"/>
                    <a:pt x="2821" y="19"/>
                  </a:cubicBezTo>
                  <a:cubicBezTo>
                    <a:pt x="2176" y="133"/>
                    <a:pt x="1518" y="411"/>
                    <a:pt x="906" y="634"/>
                  </a:cubicBezTo>
                  <a:cubicBezTo>
                    <a:pt x="600" y="744"/>
                    <a:pt x="273" y="879"/>
                    <a:pt x="104" y="1157"/>
                  </a:cubicBezTo>
                  <a:cubicBezTo>
                    <a:pt x="51" y="1243"/>
                    <a:pt x="21" y="1333"/>
                    <a:pt x="0" y="1426"/>
                  </a:cubicBezTo>
                  <a:cubicBezTo>
                    <a:pt x="415" y="1228"/>
                    <a:pt x="839" y="1054"/>
                    <a:pt x="1275" y="910"/>
                  </a:cubicBezTo>
                  <a:cubicBezTo>
                    <a:pt x="1459" y="849"/>
                    <a:pt x="1659" y="793"/>
                    <a:pt x="1854" y="793"/>
                  </a:cubicBezTo>
                  <a:cubicBezTo>
                    <a:pt x="1956" y="793"/>
                    <a:pt x="2056" y="808"/>
                    <a:pt x="2153" y="846"/>
                  </a:cubicBezTo>
                  <a:cubicBezTo>
                    <a:pt x="2393" y="939"/>
                    <a:pt x="2565" y="1164"/>
                    <a:pt x="2651" y="1405"/>
                  </a:cubicBezTo>
                  <a:cubicBezTo>
                    <a:pt x="2737" y="1648"/>
                    <a:pt x="2744" y="1911"/>
                    <a:pt x="2737" y="2169"/>
                  </a:cubicBezTo>
                  <a:cubicBezTo>
                    <a:pt x="2724" y="2525"/>
                    <a:pt x="2679" y="2881"/>
                    <a:pt x="2606" y="3231"/>
                  </a:cubicBezTo>
                  <a:cubicBezTo>
                    <a:pt x="3179" y="2644"/>
                    <a:pt x="3558" y="1866"/>
                    <a:pt x="3619" y="1046"/>
                  </a:cubicBezTo>
                  <a:cubicBezTo>
                    <a:pt x="3663" y="481"/>
                    <a:pt x="3533" y="1"/>
                    <a:pt x="3008"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41"/>
            <p:cNvSpPr/>
            <p:nvPr/>
          </p:nvSpPr>
          <p:spPr>
            <a:xfrm>
              <a:off x="4544800" y="3284325"/>
              <a:ext cx="89550" cy="90975"/>
            </a:xfrm>
            <a:custGeom>
              <a:avLst/>
              <a:gdLst/>
              <a:ahLst/>
              <a:cxnLst/>
              <a:rect l="l" t="t" r="r" b="b"/>
              <a:pathLst>
                <a:path w="3582" h="3639" extrusionOk="0">
                  <a:moveTo>
                    <a:pt x="1185" y="1"/>
                  </a:moveTo>
                  <a:cubicBezTo>
                    <a:pt x="908" y="1"/>
                    <a:pt x="635" y="135"/>
                    <a:pt x="392" y="476"/>
                  </a:cubicBezTo>
                  <a:cubicBezTo>
                    <a:pt x="123" y="852"/>
                    <a:pt x="52" y="1334"/>
                    <a:pt x="31" y="1796"/>
                  </a:cubicBezTo>
                  <a:cubicBezTo>
                    <a:pt x="1" y="2413"/>
                    <a:pt x="42" y="3030"/>
                    <a:pt x="150" y="3638"/>
                  </a:cubicBezTo>
                  <a:cubicBezTo>
                    <a:pt x="214" y="3294"/>
                    <a:pt x="322" y="2957"/>
                    <a:pt x="469" y="2641"/>
                  </a:cubicBezTo>
                  <a:cubicBezTo>
                    <a:pt x="696" y="2162"/>
                    <a:pt x="1083" y="1685"/>
                    <a:pt x="1610" y="1655"/>
                  </a:cubicBezTo>
                  <a:cubicBezTo>
                    <a:pt x="1629" y="1653"/>
                    <a:pt x="1647" y="1653"/>
                    <a:pt x="1665" y="1653"/>
                  </a:cubicBezTo>
                  <a:cubicBezTo>
                    <a:pt x="2031" y="1653"/>
                    <a:pt x="2365" y="1867"/>
                    <a:pt x="2662" y="2082"/>
                  </a:cubicBezTo>
                  <a:cubicBezTo>
                    <a:pt x="2956" y="2291"/>
                    <a:pt x="3243" y="2512"/>
                    <a:pt x="3525" y="2738"/>
                  </a:cubicBezTo>
                  <a:cubicBezTo>
                    <a:pt x="3581" y="2255"/>
                    <a:pt x="3269" y="1756"/>
                    <a:pt x="2968" y="1344"/>
                  </a:cubicBezTo>
                  <a:cubicBezTo>
                    <a:pt x="2580" y="809"/>
                    <a:pt x="1867" y="1"/>
                    <a:pt x="1185"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41"/>
            <p:cNvSpPr/>
            <p:nvPr/>
          </p:nvSpPr>
          <p:spPr>
            <a:xfrm>
              <a:off x="4567750" y="3241325"/>
              <a:ext cx="74900" cy="82000"/>
            </a:xfrm>
            <a:custGeom>
              <a:avLst/>
              <a:gdLst/>
              <a:ahLst/>
              <a:cxnLst/>
              <a:rect l="l" t="t" r="r" b="b"/>
              <a:pathLst>
                <a:path w="2996" h="3280" extrusionOk="0">
                  <a:moveTo>
                    <a:pt x="2689" y="1"/>
                  </a:moveTo>
                  <a:cubicBezTo>
                    <a:pt x="2244" y="1"/>
                    <a:pt x="1791" y="157"/>
                    <a:pt x="1415" y="405"/>
                  </a:cubicBezTo>
                  <a:cubicBezTo>
                    <a:pt x="992" y="684"/>
                    <a:pt x="0" y="1470"/>
                    <a:pt x="95" y="2007"/>
                  </a:cubicBezTo>
                  <a:cubicBezTo>
                    <a:pt x="202" y="2615"/>
                    <a:pt x="1170" y="2950"/>
                    <a:pt x="1668" y="3074"/>
                  </a:cubicBezTo>
                  <a:cubicBezTo>
                    <a:pt x="2085" y="3178"/>
                    <a:pt x="2510" y="3244"/>
                    <a:pt x="2938" y="3280"/>
                  </a:cubicBezTo>
                  <a:cubicBezTo>
                    <a:pt x="2702" y="3043"/>
                    <a:pt x="2482" y="2788"/>
                    <a:pt x="2288" y="2516"/>
                  </a:cubicBezTo>
                  <a:cubicBezTo>
                    <a:pt x="2034" y="2155"/>
                    <a:pt x="1809" y="1716"/>
                    <a:pt x="1908" y="1282"/>
                  </a:cubicBezTo>
                  <a:cubicBezTo>
                    <a:pt x="1994" y="911"/>
                    <a:pt x="2298" y="634"/>
                    <a:pt x="2584" y="383"/>
                  </a:cubicBezTo>
                  <a:cubicBezTo>
                    <a:pt x="2720" y="263"/>
                    <a:pt x="2858" y="144"/>
                    <a:pt x="2996" y="27"/>
                  </a:cubicBezTo>
                  <a:cubicBezTo>
                    <a:pt x="2895" y="9"/>
                    <a:pt x="2792" y="1"/>
                    <a:pt x="2689"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41"/>
            <p:cNvSpPr/>
            <p:nvPr/>
          </p:nvSpPr>
          <p:spPr>
            <a:xfrm>
              <a:off x="4473675" y="3199375"/>
              <a:ext cx="89975" cy="91650"/>
            </a:xfrm>
            <a:custGeom>
              <a:avLst/>
              <a:gdLst/>
              <a:ahLst/>
              <a:cxnLst/>
              <a:rect l="l" t="t" r="r" b="b"/>
              <a:pathLst>
                <a:path w="3599" h="3666" extrusionOk="0">
                  <a:moveTo>
                    <a:pt x="408" y="0"/>
                  </a:moveTo>
                  <a:lnTo>
                    <a:pt x="408" y="0"/>
                  </a:lnTo>
                  <a:cubicBezTo>
                    <a:pt x="487" y="101"/>
                    <a:pt x="567" y="201"/>
                    <a:pt x="646" y="301"/>
                  </a:cubicBezTo>
                  <a:cubicBezTo>
                    <a:pt x="940" y="671"/>
                    <a:pt x="1236" y="1051"/>
                    <a:pt x="1385" y="1498"/>
                  </a:cubicBezTo>
                  <a:cubicBezTo>
                    <a:pt x="1534" y="1947"/>
                    <a:pt x="1501" y="2484"/>
                    <a:pt x="1186" y="2832"/>
                  </a:cubicBezTo>
                  <a:cubicBezTo>
                    <a:pt x="997" y="3043"/>
                    <a:pt x="730" y="3162"/>
                    <a:pt x="472" y="3277"/>
                  </a:cubicBezTo>
                  <a:cubicBezTo>
                    <a:pt x="315" y="3347"/>
                    <a:pt x="157" y="3416"/>
                    <a:pt x="1" y="3485"/>
                  </a:cubicBezTo>
                  <a:cubicBezTo>
                    <a:pt x="419" y="3516"/>
                    <a:pt x="839" y="3548"/>
                    <a:pt x="1256" y="3578"/>
                  </a:cubicBezTo>
                  <a:cubicBezTo>
                    <a:pt x="1597" y="3604"/>
                    <a:pt x="1936" y="3628"/>
                    <a:pt x="2275" y="3654"/>
                  </a:cubicBezTo>
                  <a:cubicBezTo>
                    <a:pt x="2361" y="3660"/>
                    <a:pt x="2450" y="3666"/>
                    <a:pt x="2538" y="3666"/>
                  </a:cubicBezTo>
                  <a:cubicBezTo>
                    <a:pt x="2731" y="3666"/>
                    <a:pt x="2921" y="3638"/>
                    <a:pt x="3075" y="3528"/>
                  </a:cubicBezTo>
                  <a:cubicBezTo>
                    <a:pt x="3598" y="3152"/>
                    <a:pt x="2760" y="2036"/>
                    <a:pt x="2525" y="1682"/>
                  </a:cubicBezTo>
                  <a:cubicBezTo>
                    <a:pt x="2072" y="995"/>
                    <a:pt x="1461" y="395"/>
                    <a:pt x="686" y="91"/>
                  </a:cubicBezTo>
                  <a:cubicBezTo>
                    <a:pt x="596" y="55"/>
                    <a:pt x="502" y="26"/>
                    <a:pt x="408"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41"/>
            <p:cNvSpPr/>
            <p:nvPr/>
          </p:nvSpPr>
          <p:spPr>
            <a:xfrm>
              <a:off x="4528675" y="3253525"/>
              <a:ext cx="56925" cy="49950"/>
            </a:xfrm>
            <a:custGeom>
              <a:avLst/>
              <a:gdLst/>
              <a:ahLst/>
              <a:cxnLst/>
              <a:rect l="l" t="t" r="r" b="b"/>
              <a:pathLst>
                <a:path w="2277" h="1998" extrusionOk="0">
                  <a:moveTo>
                    <a:pt x="1142" y="0"/>
                  </a:moveTo>
                  <a:cubicBezTo>
                    <a:pt x="818" y="0"/>
                    <a:pt x="498" y="158"/>
                    <a:pt x="306" y="449"/>
                  </a:cubicBezTo>
                  <a:cubicBezTo>
                    <a:pt x="1" y="907"/>
                    <a:pt x="128" y="1526"/>
                    <a:pt x="588" y="1832"/>
                  </a:cubicBezTo>
                  <a:cubicBezTo>
                    <a:pt x="757" y="1944"/>
                    <a:pt x="948" y="1997"/>
                    <a:pt x="1137" y="1997"/>
                  </a:cubicBezTo>
                  <a:cubicBezTo>
                    <a:pt x="1461" y="1997"/>
                    <a:pt x="1780" y="1839"/>
                    <a:pt x="1972" y="1548"/>
                  </a:cubicBezTo>
                  <a:cubicBezTo>
                    <a:pt x="2277" y="1088"/>
                    <a:pt x="2149" y="469"/>
                    <a:pt x="1689" y="165"/>
                  </a:cubicBezTo>
                  <a:cubicBezTo>
                    <a:pt x="1521" y="53"/>
                    <a:pt x="1331" y="0"/>
                    <a:pt x="1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41"/>
            <p:cNvSpPr/>
            <p:nvPr/>
          </p:nvSpPr>
          <p:spPr>
            <a:xfrm>
              <a:off x="4541400" y="3264675"/>
              <a:ext cx="31500" cy="27625"/>
            </a:xfrm>
            <a:custGeom>
              <a:avLst/>
              <a:gdLst/>
              <a:ahLst/>
              <a:cxnLst/>
              <a:rect l="l" t="t" r="r" b="b"/>
              <a:pathLst>
                <a:path w="1260" h="1105" extrusionOk="0">
                  <a:moveTo>
                    <a:pt x="631" y="0"/>
                  </a:moveTo>
                  <a:cubicBezTo>
                    <a:pt x="451" y="0"/>
                    <a:pt x="275" y="87"/>
                    <a:pt x="168" y="248"/>
                  </a:cubicBezTo>
                  <a:cubicBezTo>
                    <a:pt x="1" y="503"/>
                    <a:pt x="71" y="844"/>
                    <a:pt x="325" y="1013"/>
                  </a:cubicBezTo>
                  <a:cubicBezTo>
                    <a:pt x="419" y="1075"/>
                    <a:pt x="525" y="1105"/>
                    <a:pt x="630" y="1105"/>
                  </a:cubicBezTo>
                  <a:cubicBezTo>
                    <a:pt x="809" y="1105"/>
                    <a:pt x="984" y="1018"/>
                    <a:pt x="1090" y="857"/>
                  </a:cubicBezTo>
                  <a:cubicBezTo>
                    <a:pt x="1259" y="603"/>
                    <a:pt x="1189" y="261"/>
                    <a:pt x="934" y="91"/>
                  </a:cubicBezTo>
                  <a:cubicBezTo>
                    <a:pt x="840" y="30"/>
                    <a:pt x="735" y="0"/>
                    <a:pt x="6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41"/>
            <p:cNvSpPr/>
            <p:nvPr/>
          </p:nvSpPr>
          <p:spPr>
            <a:xfrm>
              <a:off x="2846950" y="2797400"/>
              <a:ext cx="211475" cy="201625"/>
            </a:xfrm>
            <a:custGeom>
              <a:avLst/>
              <a:gdLst/>
              <a:ahLst/>
              <a:cxnLst/>
              <a:rect l="l" t="t" r="r" b="b"/>
              <a:pathLst>
                <a:path w="8459" h="8065" extrusionOk="0">
                  <a:moveTo>
                    <a:pt x="2211" y="0"/>
                  </a:moveTo>
                  <a:cubicBezTo>
                    <a:pt x="1696" y="0"/>
                    <a:pt x="1181" y="197"/>
                    <a:pt x="788" y="590"/>
                  </a:cubicBezTo>
                  <a:cubicBezTo>
                    <a:pt x="1" y="1376"/>
                    <a:pt x="1" y="2650"/>
                    <a:pt x="788" y="3437"/>
                  </a:cubicBezTo>
                  <a:lnTo>
                    <a:pt x="4825" y="7474"/>
                  </a:lnTo>
                  <a:cubicBezTo>
                    <a:pt x="5219" y="7868"/>
                    <a:pt x="5734" y="8064"/>
                    <a:pt x="6249" y="8064"/>
                  </a:cubicBezTo>
                  <a:cubicBezTo>
                    <a:pt x="6764" y="8064"/>
                    <a:pt x="7280" y="7868"/>
                    <a:pt x="7673" y="7474"/>
                  </a:cubicBezTo>
                  <a:cubicBezTo>
                    <a:pt x="8458" y="6689"/>
                    <a:pt x="8458" y="5415"/>
                    <a:pt x="7673" y="4628"/>
                  </a:cubicBezTo>
                  <a:lnTo>
                    <a:pt x="3634" y="590"/>
                  </a:lnTo>
                  <a:cubicBezTo>
                    <a:pt x="3241" y="197"/>
                    <a:pt x="2726" y="0"/>
                    <a:pt x="2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41"/>
            <p:cNvSpPr/>
            <p:nvPr/>
          </p:nvSpPr>
          <p:spPr>
            <a:xfrm>
              <a:off x="2846950" y="2797350"/>
              <a:ext cx="138525" cy="132200"/>
            </a:xfrm>
            <a:custGeom>
              <a:avLst/>
              <a:gdLst/>
              <a:ahLst/>
              <a:cxnLst/>
              <a:rect l="l" t="t" r="r" b="b"/>
              <a:pathLst>
                <a:path w="5541" h="5288" extrusionOk="0">
                  <a:moveTo>
                    <a:pt x="2211" y="1"/>
                  </a:moveTo>
                  <a:cubicBezTo>
                    <a:pt x="1696" y="1"/>
                    <a:pt x="1181" y="197"/>
                    <a:pt x="788" y="590"/>
                  </a:cubicBezTo>
                  <a:cubicBezTo>
                    <a:pt x="1" y="1376"/>
                    <a:pt x="1" y="2651"/>
                    <a:pt x="788" y="3437"/>
                  </a:cubicBezTo>
                  <a:lnTo>
                    <a:pt x="2638" y="5288"/>
                  </a:lnTo>
                  <a:cubicBezTo>
                    <a:pt x="3406" y="4714"/>
                    <a:pt x="4120" y="4058"/>
                    <a:pt x="4778" y="3359"/>
                  </a:cubicBezTo>
                  <a:cubicBezTo>
                    <a:pt x="5040" y="3079"/>
                    <a:pt x="5294" y="2790"/>
                    <a:pt x="5540" y="2496"/>
                  </a:cubicBezTo>
                  <a:lnTo>
                    <a:pt x="3634" y="590"/>
                  </a:lnTo>
                  <a:cubicBezTo>
                    <a:pt x="3241" y="197"/>
                    <a:pt x="2726" y="1"/>
                    <a:pt x="2211"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41"/>
            <p:cNvSpPr/>
            <p:nvPr/>
          </p:nvSpPr>
          <p:spPr>
            <a:xfrm>
              <a:off x="2341750" y="2297200"/>
              <a:ext cx="670050" cy="670050"/>
            </a:xfrm>
            <a:custGeom>
              <a:avLst/>
              <a:gdLst/>
              <a:ahLst/>
              <a:cxnLst/>
              <a:rect l="l" t="t" r="r" b="b"/>
              <a:pathLst>
                <a:path w="26802" h="26802" extrusionOk="0">
                  <a:moveTo>
                    <a:pt x="13401" y="0"/>
                  </a:moveTo>
                  <a:cubicBezTo>
                    <a:pt x="9847" y="0"/>
                    <a:pt x="6438" y="1412"/>
                    <a:pt x="3926" y="3926"/>
                  </a:cubicBezTo>
                  <a:cubicBezTo>
                    <a:pt x="1412" y="6438"/>
                    <a:pt x="0" y="9846"/>
                    <a:pt x="0" y="13401"/>
                  </a:cubicBezTo>
                  <a:cubicBezTo>
                    <a:pt x="0" y="16955"/>
                    <a:pt x="1412" y="20363"/>
                    <a:pt x="3926" y="22877"/>
                  </a:cubicBezTo>
                  <a:cubicBezTo>
                    <a:pt x="6438" y="25390"/>
                    <a:pt x="9847" y="26801"/>
                    <a:pt x="13401" y="26801"/>
                  </a:cubicBezTo>
                  <a:cubicBezTo>
                    <a:pt x="16955" y="26801"/>
                    <a:pt x="20364" y="25390"/>
                    <a:pt x="22878" y="22877"/>
                  </a:cubicBezTo>
                  <a:cubicBezTo>
                    <a:pt x="25390" y="20363"/>
                    <a:pt x="26802" y="16955"/>
                    <a:pt x="26802" y="13401"/>
                  </a:cubicBezTo>
                  <a:cubicBezTo>
                    <a:pt x="26802" y="9846"/>
                    <a:pt x="25390" y="6438"/>
                    <a:pt x="22878" y="3926"/>
                  </a:cubicBezTo>
                  <a:cubicBezTo>
                    <a:pt x="20364" y="1412"/>
                    <a:pt x="16955" y="0"/>
                    <a:pt x="13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41"/>
            <p:cNvSpPr/>
            <p:nvPr/>
          </p:nvSpPr>
          <p:spPr>
            <a:xfrm>
              <a:off x="2375250" y="2330700"/>
              <a:ext cx="603050" cy="603050"/>
            </a:xfrm>
            <a:custGeom>
              <a:avLst/>
              <a:gdLst/>
              <a:ahLst/>
              <a:cxnLst/>
              <a:rect l="l" t="t" r="r" b="b"/>
              <a:pathLst>
                <a:path w="24122" h="24122" extrusionOk="0">
                  <a:moveTo>
                    <a:pt x="12061" y="0"/>
                  </a:moveTo>
                  <a:cubicBezTo>
                    <a:pt x="8862" y="0"/>
                    <a:pt x="5795" y="1271"/>
                    <a:pt x="3533" y="3533"/>
                  </a:cubicBezTo>
                  <a:cubicBezTo>
                    <a:pt x="1272" y="5795"/>
                    <a:pt x="0" y="8862"/>
                    <a:pt x="0" y="12061"/>
                  </a:cubicBezTo>
                  <a:cubicBezTo>
                    <a:pt x="0" y="15260"/>
                    <a:pt x="1272" y="18327"/>
                    <a:pt x="3533" y="20589"/>
                  </a:cubicBezTo>
                  <a:cubicBezTo>
                    <a:pt x="5795" y="22852"/>
                    <a:pt x="8862" y="24121"/>
                    <a:pt x="12061" y="24121"/>
                  </a:cubicBezTo>
                  <a:cubicBezTo>
                    <a:pt x="15260" y="24121"/>
                    <a:pt x="18327" y="22852"/>
                    <a:pt x="20589" y="20589"/>
                  </a:cubicBezTo>
                  <a:cubicBezTo>
                    <a:pt x="22852" y="18327"/>
                    <a:pt x="24122" y="15260"/>
                    <a:pt x="24122" y="12061"/>
                  </a:cubicBezTo>
                  <a:cubicBezTo>
                    <a:pt x="24122" y="8862"/>
                    <a:pt x="22852" y="5795"/>
                    <a:pt x="20589" y="3533"/>
                  </a:cubicBezTo>
                  <a:cubicBezTo>
                    <a:pt x="18327" y="1271"/>
                    <a:pt x="15260" y="0"/>
                    <a:pt x="12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41"/>
            <p:cNvSpPr/>
            <p:nvPr/>
          </p:nvSpPr>
          <p:spPr>
            <a:xfrm>
              <a:off x="2418925" y="2374375"/>
              <a:ext cx="515700" cy="515700"/>
            </a:xfrm>
            <a:custGeom>
              <a:avLst/>
              <a:gdLst/>
              <a:ahLst/>
              <a:cxnLst/>
              <a:rect l="l" t="t" r="r" b="b"/>
              <a:pathLst>
                <a:path w="20628" h="20628" extrusionOk="0">
                  <a:moveTo>
                    <a:pt x="10314" y="0"/>
                  </a:moveTo>
                  <a:cubicBezTo>
                    <a:pt x="7579" y="0"/>
                    <a:pt x="4955" y="1087"/>
                    <a:pt x="3022" y="3021"/>
                  </a:cubicBezTo>
                  <a:cubicBezTo>
                    <a:pt x="1087" y="4955"/>
                    <a:pt x="0" y="7579"/>
                    <a:pt x="0" y="10314"/>
                  </a:cubicBezTo>
                  <a:cubicBezTo>
                    <a:pt x="0" y="13050"/>
                    <a:pt x="1087" y="15673"/>
                    <a:pt x="3022" y="17607"/>
                  </a:cubicBezTo>
                  <a:cubicBezTo>
                    <a:pt x="4955" y="19541"/>
                    <a:pt x="7579" y="20627"/>
                    <a:pt x="10314" y="20627"/>
                  </a:cubicBezTo>
                  <a:cubicBezTo>
                    <a:pt x="13050" y="20627"/>
                    <a:pt x="15673" y="19541"/>
                    <a:pt x="17608" y="17607"/>
                  </a:cubicBezTo>
                  <a:cubicBezTo>
                    <a:pt x="19541" y="15673"/>
                    <a:pt x="20628" y="13050"/>
                    <a:pt x="20628" y="10314"/>
                  </a:cubicBezTo>
                  <a:cubicBezTo>
                    <a:pt x="20628" y="7579"/>
                    <a:pt x="19541" y="4955"/>
                    <a:pt x="17608" y="3021"/>
                  </a:cubicBezTo>
                  <a:cubicBezTo>
                    <a:pt x="15673" y="1087"/>
                    <a:pt x="13050" y="0"/>
                    <a:pt x="103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41"/>
            <p:cNvSpPr/>
            <p:nvPr/>
          </p:nvSpPr>
          <p:spPr>
            <a:xfrm>
              <a:off x="2511825" y="2467250"/>
              <a:ext cx="329975" cy="329950"/>
            </a:xfrm>
            <a:custGeom>
              <a:avLst/>
              <a:gdLst/>
              <a:ahLst/>
              <a:cxnLst/>
              <a:rect l="l" t="t" r="r" b="b"/>
              <a:pathLst>
                <a:path w="13199" h="13198" extrusionOk="0">
                  <a:moveTo>
                    <a:pt x="6599" y="0"/>
                  </a:moveTo>
                  <a:cubicBezTo>
                    <a:pt x="2956" y="0"/>
                    <a:pt x="1" y="2955"/>
                    <a:pt x="1" y="6599"/>
                  </a:cubicBezTo>
                  <a:cubicBezTo>
                    <a:pt x="1" y="8349"/>
                    <a:pt x="697" y="10027"/>
                    <a:pt x="1934" y="11265"/>
                  </a:cubicBezTo>
                  <a:cubicBezTo>
                    <a:pt x="3171" y="12502"/>
                    <a:pt x="4850" y="13197"/>
                    <a:pt x="6599" y="13197"/>
                  </a:cubicBezTo>
                  <a:cubicBezTo>
                    <a:pt x="8349" y="13197"/>
                    <a:pt x="10028" y="12502"/>
                    <a:pt x="11266" y="11265"/>
                  </a:cubicBezTo>
                  <a:cubicBezTo>
                    <a:pt x="12503" y="10027"/>
                    <a:pt x="13198" y="8349"/>
                    <a:pt x="13198" y="6599"/>
                  </a:cubicBezTo>
                  <a:cubicBezTo>
                    <a:pt x="13198" y="4849"/>
                    <a:pt x="12503" y="3170"/>
                    <a:pt x="11266" y="1934"/>
                  </a:cubicBezTo>
                  <a:cubicBezTo>
                    <a:pt x="10028" y="697"/>
                    <a:pt x="8349" y="0"/>
                    <a:pt x="6599"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41"/>
            <p:cNvSpPr/>
            <p:nvPr/>
          </p:nvSpPr>
          <p:spPr>
            <a:xfrm>
              <a:off x="2590125" y="2545525"/>
              <a:ext cx="173375" cy="173375"/>
            </a:xfrm>
            <a:custGeom>
              <a:avLst/>
              <a:gdLst/>
              <a:ahLst/>
              <a:cxnLst/>
              <a:rect l="l" t="t" r="r" b="b"/>
              <a:pathLst>
                <a:path w="6935" h="6935" extrusionOk="0">
                  <a:moveTo>
                    <a:pt x="3467" y="1"/>
                  </a:moveTo>
                  <a:cubicBezTo>
                    <a:pt x="1553" y="1"/>
                    <a:pt x="0" y="1553"/>
                    <a:pt x="0" y="3468"/>
                  </a:cubicBezTo>
                  <a:cubicBezTo>
                    <a:pt x="0" y="5383"/>
                    <a:pt x="1553" y="6935"/>
                    <a:pt x="3467" y="6935"/>
                  </a:cubicBezTo>
                  <a:cubicBezTo>
                    <a:pt x="5382" y="6935"/>
                    <a:pt x="6934" y="5383"/>
                    <a:pt x="6934" y="3468"/>
                  </a:cubicBezTo>
                  <a:cubicBezTo>
                    <a:pt x="6934" y="1553"/>
                    <a:pt x="5382" y="1"/>
                    <a:pt x="3467"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41"/>
            <p:cNvSpPr/>
            <p:nvPr/>
          </p:nvSpPr>
          <p:spPr>
            <a:xfrm>
              <a:off x="2495900" y="2678075"/>
              <a:ext cx="383325" cy="162225"/>
            </a:xfrm>
            <a:custGeom>
              <a:avLst/>
              <a:gdLst/>
              <a:ahLst/>
              <a:cxnLst/>
              <a:rect l="l" t="t" r="r" b="b"/>
              <a:pathLst>
                <a:path w="15333" h="6489" extrusionOk="0">
                  <a:moveTo>
                    <a:pt x="15167" y="0"/>
                  </a:moveTo>
                  <a:cubicBezTo>
                    <a:pt x="15099" y="0"/>
                    <a:pt x="15036" y="47"/>
                    <a:pt x="15019" y="115"/>
                  </a:cubicBezTo>
                  <a:cubicBezTo>
                    <a:pt x="14127" y="3687"/>
                    <a:pt x="10927" y="6182"/>
                    <a:pt x="7241" y="6182"/>
                  </a:cubicBezTo>
                  <a:cubicBezTo>
                    <a:pt x="5700" y="6182"/>
                    <a:pt x="4202" y="5745"/>
                    <a:pt x="2912" y="4915"/>
                  </a:cubicBezTo>
                  <a:cubicBezTo>
                    <a:pt x="2633" y="4736"/>
                    <a:pt x="2361" y="4535"/>
                    <a:pt x="2104" y="4322"/>
                  </a:cubicBezTo>
                  <a:cubicBezTo>
                    <a:pt x="1382" y="3720"/>
                    <a:pt x="777" y="3003"/>
                    <a:pt x="305" y="2193"/>
                  </a:cubicBezTo>
                  <a:cubicBezTo>
                    <a:pt x="277" y="2146"/>
                    <a:pt x="226" y="2119"/>
                    <a:pt x="174" y="2119"/>
                  </a:cubicBezTo>
                  <a:cubicBezTo>
                    <a:pt x="148" y="2119"/>
                    <a:pt x="122" y="2126"/>
                    <a:pt x="98" y="2140"/>
                  </a:cubicBezTo>
                  <a:cubicBezTo>
                    <a:pt x="24" y="2183"/>
                    <a:pt x="0" y="2276"/>
                    <a:pt x="42" y="2348"/>
                  </a:cubicBezTo>
                  <a:cubicBezTo>
                    <a:pt x="530" y="3188"/>
                    <a:pt x="1158" y="3932"/>
                    <a:pt x="1906" y="4557"/>
                  </a:cubicBezTo>
                  <a:cubicBezTo>
                    <a:pt x="2173" y="4779"/>
                    <a:pt x="2455" y="4987"/>
                    <a:pt x="2746" y="5173"/>
                  </a:cubicBezTo>
                  <a:cubicBezTo>
                    <a:pt x="4086" y="6033"/>
                    <a:pt x="5637" y="6489"/>
                    <a:pt x="7236" y="6489"/>
                  </a:cubicBezTo>
                  <a:cubicBezTo>
                    <a:pt x="11063" y="6489"/>
                    <a:pt x="14381" y="3897"/>
                    <a:pt x="15311" y="187"/>
                  </a:cubicBezTo>
                  <a:cubicBezTo>
                    <a:pt x="15333" y="106"/>
                    <a:pt x="15283" y="25"/>
                    <a:pt x="15202" y="5"/>
                  </a:cubicBezTo>
                  <a:cubicBezTo>
                    <a:pt x="15190" y="2"/>
                    <a:pt x="15178" y="0"/>
                    <a:pt x="15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41"/>
            <p:cNvSpPr/>
            <p:nvPr/>
          </p:nvSpPr>
          <p:spPr>
            <a:xfrm>
              <a:off x="2784400" y="2457575"/>
              <a:ext cx="100500" cy="178450"/>
            </a:xfrm>
            <a:custGeom>
              <a:avLst/>
              <a:gdLst/>
              <a:ahLst/>
              <a:cxnLst/>
              <a:rect l="l" t="t" r="r" b="b"/>
              <a:pathLst>
                <a:path w="4020" h="7138" extrusionOk="0">
                  <a:moveTo>
                    <a:pt x="173" y="1"/>
                  </a:moveTo>
                  <a:cubicBezTo>
                    <a:pt x="124" y="1"/>
                    <a:pt x="76" y="25"/>
                    <a:pt x="46" y="69"/>
                  </a:cubicBezTo>
                  <a:cubicBezTo>
                    <a:pt x="0" y="139"/>
                    <a:pt x="21" y="232"/>
                    <a:pt x="89" y="278"/>
                  </a:cubicBezTo>
                  <a:cubicBezTo>
                    <a:pt x="762" y="718"/>
                    <a:pt x="1362" y="1256"/>
                    <a:pt x="1874" y="1873"/>
                  </a:cubicBezTo>
                  <a:cubicBezTo>
                    <a:pt x="3062" y="3307"/>
                    <a:pt x="3715" y="5123"/>
                    <a:pt x="3715" y="6989"/>
                  </a:cubicBezTo>
                  <a:cubicBezTo>
                    <a:pt x="3715" y="7070"/>
                    <a:pt x="3783" y="7138"/>
                    <a:pt x="3866" y="7138"/>
                  </a:cubicBezTo>
                  <a:cubicBezTo>
                    <a:pt x="3950" y="7138"/>
                    <a:pt x="4016" y="7070"/>
                    <a:pt x="4019" y="6990"/>
                  </a:cubicBezTo>
                  <a:cubicBezTo>
                    <a:pt x="4019" y="5054"/>
                    <a:pt x="3340" y="3169"/>
                    <a:pt x="2107" y="1681"/>
                  </a:cubicBezTo>
                  <a:cubicBezTo>
                    <a:pt x="1576" y="1038"/>
                    <a:pt x="952" y="482"/>
                    <a:pt x="257" y="26"/>
                  </a:cubicBezTo>
                  <a:cubicBezTo>
                    <a:pt x="231" y="9"/>
                    <a:pt x="202" y="1"/>
                    <a:pt x="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41"/>
            <p:cNvSpPr/>
            <p:nvPr/>
          </p:nvSpPr>
          <p:spPr>
            <a:xfrm>
              <a:off x="2468800" y="2424275"/>
              <a:ext cx="211850" cy="211750"/>
            </a:xfrm>
            <a:custGeom>
              <a:avLst/>
              <a:gdLst/>
              <a:ahLst/>
              <a:cxnLst/>
              <a:rect l="l" t="t" r="r" b="b"/>
              <a:pathLst>
                <a:path w="8474" h="8470" extrusionOk="0">
                  <a:moveTo>
                    <a:pt x="8323" y="1"/>
                  </a:moveTo>
                  <a:cubicBezTo>
                    <a:pt x="6004" y="1"/>
                    <a:pt x="3850" y="929"/>
                    <a:pt x="2262" y="2619"/>
                  </a:cubicBezTo>
                  <a:cubicBezTo>
                    <a:pt x="2026" y="2870"/>
                    <a:pt x="1804" y="3137"/>
                    <a:pt x="1601" y="3415"/>
                  </a:cubicBezTo>
                  <a:cubicBezTo>
                    <a:pt x="554" y="4846"/>
                    <a:pt x="1" y="6543"/>
                    <a:pt x="1" y="8321"/>
                  </a:cubicBezTo>
                  <a:cubicBezTo>
                    <a:pt x="1" y="8402"/>
                    <a:pt x="68" y="8470"/>
                    <a:pt x="151" y="8470"/>
                  </a:cubicBezTo>
                  <a:cubicBezTo>
                    <a:pt x="234" y="8470"/>
                    <a:pt x="302" y="8402"/>
                    <a:pt x="303" y="8318"/>
                  </a:cubicBezTo>
                  <a:cubicBezTo>
                    <a:pt x="303" y="6605"/>
                    <a:pt x="836" y="4971"/>
                    <a:pt x="1844" y="3592"/>
                  </a:cubicBezTo>
                  <a:cubicBezTo>
                    <a:pt x="2040" y="3324"/>
                    <a:pt x="2255" y="3066"/>
                    <a:pt x="2483" y="2826"/>
                  </a:cubicBezTo>
                  <a:cubicBezTo>
                    <a:pt x="4014" y="1196"/>
                    <a:pt x="6089" y="300"/>
                    <a:pt x="8323" y="300"/>
                  </a:cubicBezTo>
                  <a:cubicBezTo>
                    <a:pt x="8405" y="300"/>
                    <a:pt x="8474" y="233"/>
                    <a:pt x="8474" y="151"/>
                  </a:cubicBezTo>
                  <a:cubicBezTo>
                    <a:pt x="8474" y="68"/>
                    <a:pt x="8406" y="1"/>
                    <a:pt x="83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41"/>
            <p:cNvSpPr/>
            <p:nvPr/>
          </p:nvSpPr>
          <p:spPr>
            <a:xfrm>
              <a:off x="2621250" y="2576675"/>
              <a:ext cx="59400" cy="59350"/>
            </a:xfrm>
            <a:custGeom>
              <a:avLst/>
              <a:gdLst/>
              <a:ahLst/>
              <a:cxnLst/>
              <a:rect l="l" t="t" r="r" b="b"/>
              <a:pathLst>
                <a:path w="2376" h="2374" extrusionOk="0">
                  <a:moveTo>
                    <a:pt x="2225" y="0"/>
                  </a:moveTo>
                  <a:cubicBezTo>
                    <a:pt x="1000" y="0"/>
                    <a:pt x="1" y="999"/>
                    <a:pt x="1" y="2225"/>
                  </a:cubicBezTo>
                  <a:cubicBezTo>
                    <a:pt x="1" y="2306"/>
                    <a:pt x="68" y="2374"/>
                    <a:pt x="151" y="2374"/>
                  </a:cubicBezTo>
                  <a:cubicBezTo>
                    <a:pt x="235" y="2374"/>
                    <a:pt x="302" y="2306"/>
                    <a:pt x="305" y="2222"/>
                  </a:cubicBezTo>
                  <a:cubicBezTo>
                    <a:pt x="305" y="1163"/>
                    <a:pt x="1166" y="301"/>
                    <a:pt x="2225" y="301"/>
                  </a:cubicBezTo>
                  <a:cubicBezTo>
                    <a:pt x="2307" y="301"/>
                    <a:pt x="2376" y="235"/>
                    <a:pt x="2376" y="151"/>
                  </a:cubicBezTo>
                  <a:cubicBezTo>
                    <a:pt x="2376" y="69"/>
                    <a:pt x="2308" y="0"/>
                    <a:pt x="2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41"/>
            <p:cNvSpPr/>
            <p:nvPr/>
          </p:nvSpPr>
          <p:spPr>
            <a:xfrm>
              <a:off x="2627450" y="2650275"/>
              <a:ext cx="100725" cy="37575"/>
            </a:xfrm>
            <a:custGeom>
              <a:avLst/>
              <a:gdLst/>
              <a:ahLst/>
              <a:cxnLst/>
              <a:rect l="l" t="t" r="r" b="b"/>
              <a:pathLst>
                <a:path w="4029" h="1503" extrusionOk="0">
                  <a:moveTo>
                    <a:pt x="3856" y="0"/>
                  </a:moveTo>
                  <a:cubicBezTo>
                    <a:pt x="3799" y="0"/>
                    <a:pt x="3745" y="33"/>
                    <a:pt x="3719" y="88"/>
                  </a:cubicBezTo>
                  <a:cubicBezTo>
                    <a:pt x="3405" y="764"/>
                    <a:pt x="2720" y="1201"/>
                    <a:pt x="1974" y="1201"/>
                  </a:cubicBezTo>
                  <a:cubicBezTo>
                    <a:pt x="1287" y="1201"/>
                    <a:pt x="646" y="827"/>
                    <a:pt x="305" y="228"/>
                  </a:cubicBezTo>
                  <a:cubicBezTo>
                    <a:pt x="278" y="179"/>
                    <a:pt x="226" y="151"/>
                    <a:pt x="174" y="151"/>
                  </a:cubicBezTo>
                  <a:cubicBezTo>
                    <a:pt x="149" y="151"/>
                    <a:pt x="123" y="157"/>
                    <a:pt x="100" y="171"/>
                  </a:cubicBezTo>
                  <a:cubicBezTo>
                    <a:pt x="25" y="212"/>
                    <a:pt x="1" y="303"/>
                    <a:pt x="42" y="377"/>
                  </a:cubicBezTo>
                  <a:cubicBezTo>
                    <a:pt x="437" y="1069"/>
                    <a:pt x="1178" y="1502"/>
                    <a:pt x="1974" y="1502"/>
                  </a:cubicBezTo>
                  <a:cubicBezTo>
                    <a:pt x="2837" y="1502"/>
                    <a:pt x="3628" y="995"/>
                    <a:pt x="3992" y="215"/>
                  </a:cubicBezTo>
                  <a:cubicBezTo>
                    <a:pt x="4028" y="139"/>
                    <a:pt x="3994" y="50"/>
                    <a:pt x="3919" y="14"/>
                  </a:cubicBezTo>
                  <a:cubicBezTo>
                    <a:pt x="3899" y="5"/>
                    <a:pt x="3877" y="0"/>
                    <a:pt x="38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41"/>
            <p:cNvSpPr/>
            <p:nvPr/>
          </p:nvSpPr>
          <p:spPr>
            <a:xfrm>
              <a:off x="2696825" y="2582775"/>
              <a:ext cx="35525" cy="53250"/>
            </a:xfrm>
            <a:custGeom>
              <a:avLst/>
              <a:gdLst/>
              <a:ahLst/>
              <a:cxnLst/>
              <a:rect l="l" t="t" r="r" b="b"/>
              <a:pathLst>
                <a:path w="1421" h="2130" extrusionOk="0">
                  <a:moveTo>
                    <a:pt x="174" y="0"/>
                  </a:moveTo>
                  <a:cubicBezTo>
                    <a:pt x="120" y="0"/>
                    <a:pt x="68" y="30"/>
                    <a:pt x="41" y="82"/>
                  </a:cubicBezTo>
                  <a:cubicBezTo>
                    <a:pt x="1" y="155"/>
                    <a:pt x="29" y="246"/>
                    <a:pt x="102" y="285"/>
                  </a:cubicBezTo>
                  <a:cubicBezTo>
                    <a:pt x="730" y="620"/>
                    <a:pt x="1120" y="1268"/>
                    <a:pt x="1120" y="1981"/>
                  </a:cubicBezTo>
                  <a:cubicBezTo>
                    <a:pt x="1120" y="2062"/>
                    <a:pt x="1187" y="2130"/>
                    <a:pt x="1271" y="2130"/>
                  </a:cubicBezTo>
                  <a:cubicBezTo>
                    <a:pt x="1355" y="2130"/>
                    <a:pt x="1421" y="2062"/>
                    <a:pt x="1421" y="1981"/>
                  </a:cubicBezTo>
                  <a:cubicBezTo>
                    <a:pt x="1421" y="1158"/>
                    <a:pt x="972" y="407"/>
                    <a:pt x="244" y="19"/>
                  </a:cubicBezTo>
                  <a:cubicBezTo>
                    <a:pt x="222" y="6"/>
                    <a:pt x="198"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41"/>
            <p:cNvSpPr/>
            <p:nvPr/>
          </p:nvSpPr>
          <p:spPr>
            <a:xfrm>
              <a:off x="2549175" y="2628450"/>
              <a:ext cx="131375" cy="131450"/>
            </a:xfrm>
            <a:custGeom>
              <a:avLst/>
              <a:gdLst/>
              <a:ahLst/>
              <a:cxnLst/>
              <a:rect l="l" t="t" r="r" b="b"/>
              <a:pathLst>
                <a:path w="5255" h="5258" extrusionOk="0">
                  <a:moveTo>
                    <a:pt x="151" y="0"/>
                  </a:moveTo>
                  <a:cubicBezTo>
                    <a:pt x="68" y="0"/>
                    <a:pt x="0" y="68"/>
                    <a:pt x="0" y="151"/>
                  </a:cubicBezTo>
                  <a:cubicBezTo>
                    <a:pt x="0" y="2966"/>
                    <a:pt x="2289" y="5257"/>
                    <a:pt x="5105" y="5257"/>
                  </a:cubicBezTo>
                  <a:cubicBezTo>
                    <a:pt x="5190" y="5257"/>
                    <a:pt x="5255" y="5187"/>
                    <a:pt x="5255" y="5104"/>
                  </a:cubicBezTo>
                  <a:cubicBezTo>
                    <a:pt x="5255" y="5022"/>
                    <a:pt x="5189" y="4955"/>
                    <a:pt x="5104" y="4955"/>
                  </a:cubicBezTo>
                  <a:cubicBezTo>
                    <a:pt x="2455" y="4955"/>
                    <a:pt x="301" y="2801"/>
                    <a:pt x="301" y="151"/>
                  </a:cubicBezTo>
                  <a:cubicBezTo>
                    <a:pt x="301" y="69"/>
                    <a:pt x="234"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41"/>
            <p:cNvSpPr/>
            <p:nvPr/>
          </p:nvSpPr>
          <p:spPr>
            <a:xfrm>
              <a:off x="2763700" y="2588025"/>
              <a:ext cx="40800" cy="132000"/>
            </a:xfrm>
            <a:custGeom>
              <a:avLst/>
              <a:gdLst/>
              <a:ahLst/>
              <a:cxnLst/>
              <a:rect l="l" t="t" r="r" b="b"/>
              <a:pathLst>
                <a:path w="1632" h="5280" extrusionOk="0">
                  <a:moveTo>
                    <a:pt x="1209" y="1"/>
                  </a:moveTo>
                  <a:cubicBezTo>
                    <a:pt x="1193" y="1"/>
                    <a:pt x="1176" y="4"/>
                    <a:pt x="1160" y="9"/>
                  </a:cubicBezTo>
                  <a:cubicBezTo>
                    <a:pt x="1081" y="36"/>
                    <a:pt x="1039" y="122"/>
                    <a:pt x="1066" y="200"/>
                  </a:cubicBezTo>
                  <a:cubicBezTo>
                    <a:pt x="1240" y="704"/>
                    <a:pt x="1329" y="1233"/>
                    <a:pt x="1329" y="1771"/>
                  </a:cubicBezTo>
                  <a:cubicBezTo>
                    <a:pt x="1329" y="2982"/>
                    <a:pt x="877" y="4138"/>
                    <a:pt x="56" y="5027"/>
                  </a:cubicBezTo>
                  <a:cubicBezTo>
                    <a:pt x="0" y="5089"/>
                    <a:pt x="4" y="5183"/>
                    <a:pt x="65" y="5240"/>
                  </a:cubicBezTo>
                  <a:cubicBezTo>
                    <a:pt x="93" y="5268"/>
                    <a:pt x="129" y="5279"/>
                    <a:pt x="168" y="5279"/>
                  </a:cubicBezTo>
                  <a:cubicBezTo>
                    <a:pt x="208" y="5279"/>
                    <a:pt x="248" y="5263"/>
                    <a:pt x="278" y="5233"/>
                  </a:cubicBezTo>
                  <a:cubicBezTo>
                    <a:pt x="1151" y="4287"/>
                    <a:pt x="1631" y="3056"/>
                    <a:pt x="1631" y="1771"/>
                  </a:cubicBezTo>
                  <a:cubicBezTo>
                    <a:pt x="1631" y="1199"/>
                    <a:pt x="1537" y="637"/>
                    <a:pt x="1352" y="102"/>
                  </a:cubicBezTo>
                  <a:cubicBezTo>
                    <a:pt x="1330" y="40"/>
                    <a:pt x="1272" y="1"/>
                    <a:pt x="1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41"/>
            <p:cNvSpPr/>
            <p:nvPr/>
          </p:nvSpPr>
          <p:spPr>
            <a:xfrm>
              <a:off x="2592950" y="2504575"/>
              <a:ext cx="194150" cy="67275"/>
            </a:xfrm>
            <a:custGeom>
              <a:avLst/>
              <a:gdLst/>
              <a:ahLst/>
              <a:cxnLst/>
              <a:rect l="l" t="t" r="r" b="b"/>
              <a:pathLst>
                <a:path w="7766" h="2691" extrusionOk="0">
                  <a:moveTo>
                    <a:pt x="3353" y="1"/>
                  </a:moveTo>
                  <a:cubicBezTo>
                    <a:pt x="2155" y="1"/>
                    <a:pt x="990" y="423"/>
                    <a:pt x="72" y="1193"/>
                  </a:cubicBezTo>
                  <a:cubicBezTo>
                    <a:pt x="11" y="1248"/>
                    <a:pt x="1" y="1342"/>
                    <a:pt x="55" y="1407"/>
                  </a:cubicBezTo>
                  <a:cubicBezTo>
                    <a:pt x="85" y="1442"/>
                    <a:pt x="128" y="1460"/>
                    <a:pt x="171" y="1460"/>
                  </a:cubicBezTo>
                  <a:cubicBezTo>
                    <a:pt x="206" y="1460"/>
                    <a:pt x="240" y="1449"/>
                    <a:pt x="269" y="1425"/>
                  </a:cubicBezTo>
                  <a:cubicBezTo>
                    <a:pt x="1132" y="701"/>
                    <a:pt x="2227" y="303"/>
                    <a:pt x="3354" y="303"/>
                  </a:cubicBezTo>
                  <a:cubicBezTo>
                    <a:pt x="3598" y="303"/>
                    <a:pt x="3845" y="322"/>
                    <a:pt x="4081" y="357"/>
                  </a:cubicBezTo>
                  <a:cubicBezTo>
                    <a:pt x="5489" y="570"/>
                    <a:pt x="6723" y="1394"/>
                    <a:pt x="7465" y="2618"/>
                  </a:cubicBezTo>
                  <a:cubicBezTo>
                    <a:pt x="7494" y="2665"/>
                    <a:pt x="7542" y="2691"/>
                    <a:pt x="7594" y="2691"/>
                  </a:cubicBezTo>
                  <a:cubicBezTo>
                    <a:pt x="7621" y="2691"/>
                    <a:pt x="7647" y="2684"/>
                    <a:pt x="7673" y="2668"/>
                  </a:cubicBezTo>
                  <a:cubicBezTo>
                    <a:pt x="7744" y="2625"/>
                    <a:pt x="7766" y="2532"/>
                    <a:pt x="7723" y="2460"/>
                  </a:cubicBezTo>
                  <a:cubicBezTo>
                    <a:pt x="6933" y="1160"/>
                    <a:pt x="5622" y="286"/>
                    <a:pt x="4126" y="58"/>
                  </a:cubicBezTo>
                  <a:cubicBezTo>
                    <a:pt x="3873" y="21"/>
                    <a:pt x="3612" y="1"/>
                    <a:pt x="3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41"/>
            <p:cNvSpPr/>
            <p:nvPr/>
          </p:nvSpPr>
          <p:spPr>
            <a:xfrm>
              <a:off x="3539750" y="2908675"/>
              <a:ext cx="248475" cy="118525"/>
            </a:xfrm>
            <a:custGeom>
              <a:avLst/>
              <a:gdLst/>
              <a:ahLst/>
              <a:cxnLst/>
              <a:rect l="l" t="t" r="r" b="b"/>
              <a:pathLst>
                <a:path w="9939" h="4741" extrusionOk="0">
                  <a:moveTo>
                    <a:pt x="7807" y="0"/>
                  </a:moveTo>
                  <a:cubicBezTo>
                    <a:pt x="7723" y="0"/>
                    <a:pt x="7638" y="6"/>
                    <a:pt x="7552" y="16"/>
                  </a:cubicBezTo>
                  <a:lnTo>
                    <a:pt x="1885" y="729"/>
                  </a:lnTo>
                  <a:cubicBezTo>
                    <a:pt x="782" y="866"/>
                    <a:pt x="1" y="1874"/>
                    <a:pt x="138" y="2977"/>
                  </a:cubicBezTo>
                  <a:cubicBezTo>
                    <a:pt x="268" y="3996"/>
                    <a:pt x="1135" y="4740"/>
                    <a:pt x="2135" y="4740"/>
                  </a:cubicBezTo>
                  <a:cubicBezTo>
                    <a:pt x="2218" y="4740"/>
                    <a:pt x="2302" y="4735"/>
                    <a:pt x="2387" y="4725"/>
                  </a:cubicBezTo>
                  <a:lnTo>
                    <a:pt x="8054" y="4011"/>
                  </a:lnTo>
                  <a:cubicBezTo>
                    <a:pt x="9157" y="3873"/>
                    <a:pt x="9939" y="2866"/>
                    <a:pt x="9801" y="1762"/>
                  </a:cubicBezTo>
                  <a:cubicBezTo>
                    <a:pt x="9673" y="744"/>
                    <a:pt x="8807" y="0"/>
                    <a:pt x="7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41"/>
            <p:cNvSpPr/>
            <p:nvPr/>
          </p:nvSpPr>
          <p:spPr>
            <a:xfrm>
              <a:off x="3663150" y="2908675"/>
              <a:ext cx="125125" cy="108700"/>
            </a:xfrm>
            <a:custGeom>
              <a:avLst/>
              <a:gdLst/>
              <a:ahLst/>
              <a:cxnLst/>
              <a:rect l="l" t="t" r="r" b="b"/>
              <a:pathLst>
                <a:path w="5005" h="4348" extrusionOk="0">
                  <a:moveTo>
                    <a:pt x="2872" y="0"/>
                  </a:moveTo>
                  <a:cubicBezTo>
                    <a:pt x="2788" y="0"/>
                    <a:pt x="2703" y="6"/>
                    <a:pt x="2618" y="16"/>
                  </a:cubicBezTo>
                  <a:lnTo>
                    <a:pt x="22" y="342"/>
                  </a:lnTo>
                  <a:cubicBezTo>
                    <a:pt x="1" y="1302"/>
                    <a:pt x="82" y="2268"/>
                    <a:pt x="233" y="3217"/>
                  </a:cubicBezTo>
                  <a:cubicBezTo>
                    <a:pt x="293" y="3597"/>
                    <a:pt x="366" y="3974"/>
                    <a:pt x="445" y="4348"/>
                  </a:cubicBezTo>
                  <a:lnTo>
                    <a:pt x="3119" y="4011"/>
                  </a:lnTo>
                  <a:cubicBezTo>
                    <a:pt x="4223" y="3873"/>
                    <a:pt x="5004" y="2866"/>
                    <a:pt x="4866" y="1762"/>
                  </a:cubicBezTo>
                  <a:cubicBezTo>
                    <a:pt x="4740" y="744"/>
                    <a:pt x="3872" y="0"/>
                    <a:pt x="287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41"/>
            <p:cNvSpPr/>
            <p:nvPr/>
          </p:nvSpPr>
          <p:spPr>
            <a:xfrm>
              <a:off x="3708200" y="2578175"/>
              <a:ext cx="670050" cy="670025"/>
            </a:xfrm>
            <a:custGeom>
              <a:avLst/>
              <a:gdLst/>
              <a:ahLst/>
              <a:cxnLst/>
              <a:rect l="l" t="t" r="r" b="b"/>
              <a:pathLst>
                <a:path w="26802" h="26801" extrusionOk="0">
                  <a:moveTo>
                    <a:pt x="13401" y="0"/>
                  </a:moveTo>
                  <a:cubicBezTo>
                    <a:pt x="9847" y="0"/>
                    <a:pt x="6438" y="1412"/>
                    <a:pt x="3926" y="3925"/>
                  </a:cubicBezTo>
                  <a:cubicBezTo>
                    <a:pt x="1412" y="6439"/>
                    <a:pt x="0" y="9847"/>
                    <a:pt x="0" y="13401"/>
                  </a:cubicBezTo>
                  <a:cubicBezTo>
                    <a:pt x="0" y="16954"/>
                    <a:pt x="1412" y="20362"/>
                    <a:pt x="3926" y="22876"/>
                  </a:cubicBezTo>
                  <a:cubicBezTo>
                    <a:pt x="6438" y="25389"/>
                    <a:pt x="9847" y="26800"/>
                    <a:pt x="13401" y="26800"/>
                  </a:cubicBezTo>
                  <a:cubicBezTo>
                    <a:pt x="16955" y="26800"/>
                    <a:pt x="20364" y="25389"/>
                    <a:pt x="22876" y="22876"/>
                  </a:cubicBezTo>
                  <a:cubicBezTo>
                    <a:pt x="25390" y="20362"/>
                    <a:pt x="26802" y="16954"/>
                    <a:pt x="26802" y="13401"/>
                  </a:cubicBezTo>
                  <a:cubicBezTo>
                    <a:pt x="26802" y="9847"/>
                    <a:pt x="25390" y="6439"/>
                    <a:pt x="22876" y="3925"/>
                  </a:cubicBezTo>
                  <a:cubicBezTo>
                    <a:pt x="20364" y="1412"/>
                    <a:pt x="16955" y="0"/>
                    <a:pt x="13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41"/>
            <p:cNvSpPr/>
            <p:nvPr/>
          </p:nvSpPr>
          <p:spPr>
            <a:xfrm>
              <a:off x="3741700" y="2611675"/>
              <a:ext cx="603050" cy="603025"/>
            </a:xfrm>
            <a:custGeom>
              <a:avLst/>
              <a:gdLst/>
              <a:ahLst/>
              <a:cxnLst/>
              <a:rect l="l" t="t" r="r" b="b"/>
              <a:pathLst>
                <a:path w="24122" h="24121" extrusionOk="0">
                  <a:moveTo>
                    <a:pt x="12061" y="1"/>
                  </a:moveTo>
                  <a:cubicBezTo>
                    <a:pt x="8862" y="1"/>
                    <a:pt x="5795" y="1270"/>
                    <a:pt x="3533" y="3532"/>
                  </a:cubicBezTo>
                  <a:cubicBezTo>
                    <a:pt x="1272" y="5794"/>
                    <a:pt x="0" y="8862"/>
                    <a:pt x="0" y="12061"/>
                  </a:cubicBezTo>
                  <a:cubicBezTo>
                    <a:pt x="0" y="15259"/>
                    <a:pt x="1272" y="18327"/>
                    <a:pt x="3533" y="20589"/>
                  </a:cubicBezTo>
                  <a:cubicBezTo>
                    <a:pt x="5795" y="22851"/>
                    <a:pt x="8862" y="24120"/>
                    <a:pt x="12061" y="24120"/>
                  </a:cubicBezTo>
                  <a:cubicBezTo>
                    <a:pt x="15260" y="24120"/>
                    <a:pt x="18327" y="22851"/>
                    <a:pt x="20589" y="20589"/>
                  </a:cubicBezTo>
                  <a:cubicBezTo>
                    <a:pt x="22850" y="18327"/>
                    <a:pt x="24122" y="15259"/>
                    <a:pt x="24122" y="12061"/>
                  </a:cubicBezTo>
                  <a:cubicBezTo>
                    <a:pt x="24122" y="8862"/>
                    <a:pt x="22850" y="5794"/>
                    <a:pt x="20589" y="3532"/>
                  </a:cubicBezTo>
                  <a:cubicBezTo>
                    <a:pt x="18327" y="1270"/>
                    <a:pt x="15260" y="1"/>
                    <a:pt x="120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41"/>
            <p:cNvSpPr/>
            <p:nvPr/>
          </p:nvSpPr>
          <p:spPr>
            <a:xfrm>
              <a:off x="3785375" y="2655325"/>
              <a:ext cx="515700" cy="515725"/>
            </a:xfrm>
            <a:custGeom>
              <a:avLst/>
              <a:gdLst/>
              <a:ahLst/>
              <a:cxnLst/>
              <a:rect l="l" t="t" r="r" b="b"/>
              <a:pathLst>
                <a:path w="20628" h="20629" extrusionOk="0">
                  <a:moveTo>
                    <a:pt x="10314" y="0"/>
                  </a:moveTo>
                  <a:cubicBezTo>
                    <a:pt x="7579" y="0"/>
                    <a:pt x="4955" y="1088"/>
                    <a:pt x="3022" y="3021"/>
                  </a:cubicBezTo>
                  <a:cubicBezTo>
                    <a:pt x="1087" y="4956"/>
                    <a:pt x="0" y="7579"/>
                    <a:pt x="0" y="10315"/>
                  </a:cubicBezTo>
                  <a:cubicBezTo>
                    <a:pt x="0" y="13050"/>
                    <a:pt x="1087" y="15673"/>
                    <a:pt x="3022" y="17607"/>
                  </a:cubicBezTo>
                  <a:cubicBezTo>
                    <a:pt x="4955" y="19542"/>
                    <a:pt x="7579" y="20629"/>
                    <a:pt x="10314" y="20629"/>
                  </a:cubicBezTo>
                  <a:cubicBezTo>
                    <a:pt x="13050" y="20629"/>
                    <a:pt x="15673" y="19542"/>
                    <a:pt x="17608" y="17607"/>
                  </a:cubicBezTo>
                  <a:cubicBezTo>
                    <a:pt x="19541" y="15673"/>
                    <a:pt x="20628" y="13050"/>
                    <a:pt x="20628" y="10315"/>
                  </a:cubicBezTo>
                  <a:cubicBezTo>
                    <a:pt x="20628" y="7579"/>
                    <a:pt x="19541" y="4956"/>
                    <a:pt x="17608" y="3021"/>
                  </a:cubicBezTo>
                  <a:cubicBezTo>
                    <a:pt x="15673" y="1088"/>
                    <a:pt x="13050" y="0"/>
                    <a:pt x="103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41"/>
            <p:cNvSpPr/>
            <p:nvPr/>
          </p:nvSpPr>
          <p:spPr>
            <a:xfrm>
              <a:off x="3878250" y="2748225"/>
              <a:ext cx="329950" cy="329925"/>
            </a:xfrm>
            <a:custGeom>
              <a:avLst/>
              <a:gdLst/>
              <a:ahLst/>
              <a:cxnLst/>
              <a:rect l="l" t="t" r="r" b="b"/>
              <a:pathLst>
                <a:path w="13198" h="13197" extrusionOk="0">
                  <a:moveTo>
                    <a:pt x="6599" y="1"/>
                  </a:moveTo>
                  <a:cubicBezTo>
                    <a:pt x="4849" y="1"/>
                    <a:pt x="3171" y="696"/>
                    <a:pt x="1934" y="1933"/>
                  </a:cubicBezTo>
                  <a:cubicBezTo>
                    <a:pt x="695" y="3171"/>
                    <a:pt x="0" y="4849"/>
                    <a:pt x="0" y="6599"/>
                  </a:cubicBezTo>
                  <a:cubicBezTo>
                    <a:pt x="0" y="8349"/>
                    <a:pt x="695" y="10027"/>
                    <a:pt x="1934" y="11264"/>
                  </a:cubicBezTo>
                  <a:cubicBezTo>
                    <a:pt x="3171" y="12501"/>
                    <a:pt x="4849" y="13196"/>
                    <a:pt x="6599" y="13196"/>
                  </a:cubicBezTo>
                  <a:cubicBezTo>
                    <a:pt x="8349" y="13196"/>
                    <a:pt x="10027" y="12501"/>
                    <a:pt x="11264" y="11264"/>
                  </a:cubicBezTo>
                  <a:cubicBezTo>
                    <a:pt x="12502" y="10027"/>
                    <a:pt x="13198" y="8349"/>
                    <a:pt x="13198" y="6599"/>
                  </a:cubicBezTo>
                  <a:cubicBezTo>
                    <a:pt x="13198" y="4849"/>
                    <a:pt x="12502" y="3171"/>
                    <a:pt x="11264" y="1933"/>
                  </a:cubicBezTo>
                  <a:cubicBezTo>
                    <a:pt x="10027" y="696"/>
                    <a:pt x="8349" y="1"/>
                    <a:pt x="6599"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41"/>
            <p:cNvSpPr/>
            <p:nvPr/>
          </p:nvSpPr>
          <p:spPr>
            <a:xfrm>
              <a:off x="3948075" y="2826525"/>
              <a:ext cx="190300" cy="173325"/>
            </a:xfrm>
            <a:custGeom>
              <a:avLst/>
              <a:gdLst/>
              <a:ahLst/>
              <a:cxnLst/>
              <a:rect l="l" t="t" r="r" b="b"/>
              <a:pathLst>
                <a:path w="7612" h="6933" extrusionOk="0">
                  <a:moveTo>
                    <a:pt x="3806" y="0"/>
                  </a:moveTo>
                  <a:cubicBezTo>
                    <a:pt x="2919" y="0"/>
                    <a:pt x="2032" y="338"/>
                    <a:pt x="1355" y="1015"/>
                  </a:cubicBezTo>
                  <a:cubicBezTo>
                    <a:pt x="1" y="2369"/>
                    <a:pt x="1" y="4564"/>
                    <a:pt x="1355" y="5918"/>
                  </a:cubicBezTo>
                  <a:cubicBezTo>
                    <a:pt x="2032" y="6594"/>
                    <a:pt x="2919" y="6933"/>
                    <a:pt x="3806" y="6933"/>
                  </a:cubicBezTo>
                  <a:cubicBezTo>
                    <a:pt x="4693" y="6933"/>
                    <a:pt x="5580" y="6594"/>
                    <a:pt x="6257" y="5918"/>
                  </a:cubicBezTo>
                  <a:cubicBezTo>
                    <a:pt x="7611" y="4564"/>
                    <a:pt x="7611" y="2369"/>
                    <a:pt x="6257" y="1015"/>
                  </a:cubicBezTo>
                  <a:cubicBezTo>
                    <a:pt x="5580" y="338"/>
                    <a:pt x="4693" y="0"/>
                    <a:pt x="3806"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41"/>
            <p:cNvSpPr/>
            <p:nvPr/>
          </p:nvSpPr>
          <p:spPr>
            <a:xfrm>
              <a:off x="3820275" y="2705150"/>
              <a:ext cx="254250" cy="337850"/>
            </a:xfrm>
            <a:custGeom>
              <a:avLst/>
              <a:gdLst/>
              <a:ahLst/>
              <a:cxnLst/>
              <a:rect l="l" t="t" r="r" b="b"/>
              <a:pathLst>
                <a:path w="10170" h="13514" extrusionOk="0">
                  <a:moveTo>
                    <a:pt x="8916" y="0"/>
                  </a:moveTo>
                  <a:cubicBezTo>
                    <a:pt x="8321" y="0"/>
                    <a:pt x="7727" y="65"/>
                    <a:pt x="7139" y="193"/>
                  </a:cubicBezTo>
                  <a:cubicBezTo>
                    <a:pt x="6802" y="269"/>
                    <a:pt x="6466" y="363"/>
                    <a:pt x="6140" y="478"/>
                  </a:cubicBezTo>
                  <a:cubicBezTo>
                    <a:pt x="4640" y="1008"/>
                    <a:pt x="3328" y="1956"/>
                    <a:pt x="2347" y="3220"/>
                  </a:cubicBezTo>
                  <a:cubicBezTo>
                    <a:pt x="0" y="6240"/>
                    <a:pt x="9" y="10451"/>
                    <a:pt x="2368" y="13456"/>
                  </a:cubicBezTo>
                  <a:cubicBezTo>
                    <a:pt x="2400" y="13493"/>
                    <a:pt x="2444" y="13513"/>
                    <a:pt x="2488" y="13513"/>
                  </a:cubicBezTo>
                  <a:cubicBezTo>
                    <a:pt x="2521" y="13513"/>
                    <a:pt x="2553" y="13503"/>
                    <a:pt x="2579" y="13483"/>
                  </a:cubicBezTo>
                  <a:cubicBezTo>
                    <a:pt x="2643" y="13432"/>
                    <a:pt x="2655" y="13336"/>
                    <a:pt x="2603" y="13270"/>
                  </a:cubicBezTo>
                  <a:cubicBezTo>
                    <a:pt x="330" y="10373"/>
                    <a:pt x="323" y="6316"/>
                    <a:pt x="2583" y="3403"/>
                  </a:cubicBezTo>
                  <a:cubicBezTo>
                    <a:pt x="3529" y="2188"/>
                    <a:pt x="4793" y="1274"/>
                    <a:pt x="6238" y="763"/>
                  </a:cubicBezTo>
                  <a:cubicBezTo>
                    <a:pt x="6552" y="652"/>
                    <a:pt x="6876" y="561"/>
                    <a:pt x="7202" y="490"/>
                  </a:cubicBezTo>
                  <a:cubicBezTo>
                    <a:pt x="7769" y="366"/>
                    <a:pt x="8343" y="303"/>
                    <a:pt x="8919" y="303"/>
                  </a:cubicBezTo>
                  <a:cubicBezTo>
                    <a:pt x="9274" y="303"/>
                    <a:pt x="9631" y="327"/>
                    <a:pt x="9986" y="375"/>
                  </a:cubicBezTo>
                  <a:cubicBezTo>
                    <a:pt x="9994" y="376"/>
                    <a:pt x="10002" y="377"/>
                    <a:pt x="10010" y="377"/>
                  </a:cubicBezTo>
                  <a:cubicBezTo>
                    <a:pt x="10082" y="377"/>
                    <a:pt x="10147" y="320"/>
                    <a:pt x="10156" y="246"/>
                  </a:cubicBezTo>
                  <a:cubicBezTo>
                    <a:pt x="10169" y="163"/>
                    <a:pt x="10110" y="85"/>
                    <a:pt x="10027" y="75"/>
                  </a:cubicBezTo>
                  <a:cubicBezTo>
                    <a:pt x="9657" y="25"/>
                    <a:pt x="9286" y="0"/>
                    <a:pt x="89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41"/>
            <p:cNvSpPr/>
            <p:nvPr/>
          </p:nvSpPr>
          <p:spPr>
            <a:xfrm>
              <a:off x="3913675" y="3070700"/>
              <a:ext cx="200225" cy="50550"/>
            </a:xfrm>
            <a:custGeom>
              <a:avLst/>
              <a:gdLst/>
              <a:ahLst/>
              <a:cxnLst/>
              <a:rect l="l" t="t" r="r" b="b"/>
              <a:pathLst>
                <a:path w="8009" h="2022" extrusionOk="0">
                  <a:moveTo>
                    <a:pt x="174" y="0"/>
                  </a:moveTo>
                  <a:cubicBezTo>
                    <a:pt x="129" y="0"/>
                    <a:pt x="84" y="21"/>
                    <a:pt x="54" y="59"/>
                  </a:cubicBezTo>
                  <a:cubicBezTo>
                    <a:pt x="1" y="124"/>
                    <a:pt x="14" y="219"/>
                    <a:pt x="80" y="272"/>
                  </a:cubicBezTo>
                  <a:cubicBezTo>
                    <a:pt x="1539" y="1405"/>
                    <a:pt x="3343" y="2022"/>
                    <a:pt x="5182" y="2022"/>
                  </a:cubicBezTo>
                  <a:cubicBezTo>
                    <a:pt x="5268" y="2022"/>
                    <a:pt x="5358" y="2020"/>
                    <a:pt x="5446" y="2016"/>
                  </a:cubicBezTo>
                  <a:cubicBezTo>
                    <a:pt x="6277" y="1989"/>
                    <a:pt x="7100" y="1841"/>
                    <a:pt x="7888" y="1570"/>
                  </a:cubicBezTo>
                  <a:cubicBezTo>
                    <a:pt x="7967" y="1543"/>
                    <a:pt x="8008" y="1457"/>
                    <a:pt x="7981" y="1378"/>
                  </a:cubicBezTo>
                  <a:cubicBezTo>
                    <a:pt x="7959" y="1316"/>
                    <a:pt x="7901" y="1277"/>
                    <a:pt x="7838" y="1277"/>
                  </a:cubicBezTo>
                  <a:cubicBezTo>
                    <a:pt x="7822" y="1277"/>
                    <a:pt x="7805" y="1279"/>
                    <a:pt x="7789" y="1285"/>
                  </a:cubicBezTo>
                  <a:cubicBezTo>
                    <a:pt x="7029" y="1544"/>
                    <a:pt x="6238" y="1690"/>
                    <a:pt x="5436" y="1715"/>
                  </a:cubicBezTo>
                  <a:cubicBezTo>
                    <a:pt x="5348" y="1718"/>
                    <a:pt x="5261" y="1719"/>
                    <a:pt x="5174" y="1719"/>
                  </a:cubicBezTo>
                  <a:cubicBezTo>
                    <a:pt x="3401" y="1719"/>
                    <a:pt x="1669" y="1124"/>
                    <a:pt x="265" y="32"/>
                  </a:cubicBezTo>
                  <a:cubicBezTo>
                    <a:pt x="238" y="11"/>
                    <a:pt x="206"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41"/>
            <p:cNvSpPr/>
            <p:nvPr/>
          </p:nvSpPr>
          <p:spPr>
            <a:xfrm>
              <a:off x="4164250" y="2748075"/>
              <a:ext cx="93475" cy="294200"/>
            </a:xfrm>
            <a:custGeom>
              <a:avLst/>
              <a:gdLst/>
              <a:ahLst/>
              <a:cxnLst/>
              <a:rect l="l" t="t" r="r" b="b"/>
              <a:pathLst>
                <a:path w="3739" h="11768" extrusionOk="0">
                  <a:moveTo>
                    <a:pt x="173" y="1"/>
                  </a:moveTo>
                  <a:cubicBezTo>
                    <a:pt x="128" y="1"/>
                    <a:pt x="82" y="21"/>
                    <a:pt x="52" y="60"/>
                  </a:cubicBezTo>
                  <a:cubicBezTo>
                    <a:pt x="0" y="124"/>
                    <a:pt x="12" y="220"/>
                    <a:pt x="79" y="272"/>
                  </a:cubicBezTo>
                  <a:cubicBezTo>
                    <a:pt x="1431" y="1322"/>
                    <a:pt x="2395" y="2747"/>
                    <a:pt x="2867" y="4388"/>
                  </a:cubicBezTo>
                  <a:cubicBezTo>
                    <a:pt x="2959" y="4708"/>
                    <a:pt x="3030" y="5036"/>
                    <a:pt x="3082" y="5363"/>
                  </a:cubicBezTo>
                  <a:cubicBezTo>
                    <a:pt x="3427" y="7571"/>
                    <a:pt x="2863" y="9760"/>
                    <a:pt x="1492" y="11524"/>
                  </a:cubicBezTo>
                  <a:cubicBezTo>
                    <a:pt x="1441" y="11589"/>
                    <a:pt x="1452" y="11683"/>
                    <a:pt x="1520" y="11736"/>
                  </a:cubicBezTo>
                  <a:cubicBezTo>
                    <a:pt x="1548" y="11756"/>
                    <a:pt x="1580" y="11768"/>
                    <a:pt x="1613" y="11768"/>
                  </a:cubicBezTo>
                  <a:cubicBezTo>
                    <a:pt x="1657" y="11768"/>
                    <a:pt x="1702" y="11746"/>
                    <a:pt x="1732" y="11706"/>
                  </a:cubicBezTo>
                  <a:cubicBezTo>
                    <a:pt x="3154" y="9876"/>
                    <a:pt x="3738" y="7606"/>
                    <a:pt x="3380" y="5314"/>
                  </a:cubicBezTo>
                  <a:cubicBezTo>
                    <a:pt x="3327" y="4974"/>
                    <a:pt x="3251" y="4633"/>
                    <a:pt x="3156" y="4303"/>
                  </a:cubicBezTo>
                  <a:cubicBezTo>
                    <a:pt x="2668" y="2601"/>
                    <a:pt x="1667" y="1124"/>
                    <a:pt x="263" y="32"/>
                  </a:cubicBezTo>
                  <a:cubicBezTo>
                    <a:pt x="237" y="11"/>
                    <a:pt x="205" y="1"/>
                    <a:pt x="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41"/>
            <p:cNvSpPr/>
            <p:nvPr/>
          </p:nvSpPr>
          <p:spPr>
            <a:xfrm>
              <a:off x="4070725" y="2868525"/>
              <a:ext cx="29475" cy="80225"/>
            </a:xfrm>
            <a:custGeom>
              <a:avLst/>
              <a:gdLst/>
              <a:ahLst/>
              <a:cxnLst/>
              <a:rect l="l" t="t" r="r" b="b"/>
              <a:pathLst>
                <a:path w="1179" h="3209" extrusionOk="0">
                  <a:moveTo>
                    <a:pt x="172" y="1"/>
                  </a:moveTo>
                  <a:cubicBezTo>
                    <a:pt x="127" y="1"/>
                    <a:pt x="82" y="21"/>
                    <a:pt x="52" y="59"/>
                  </a:cubicBezTo>
                  <a:cubicBezTo>
                    <a:pt x="1" y="125"/>
                    <a:pt x="12" y="219"/>
                    <a:pt x="79" y="271"/>
                  </a:cubicBezTo>
                  <a:cubicBezTo>
                    <a:pt x="484" y="586"/>
                    <a:pt x="745" y="1039"/>
                    <a:pt x="806" y="1548"/>
                  </a:cubicBezTo>
                  <a:cubicBezTo>
                    <a:pt x="869" y="2057"/>
                    <a:pt x="732" y="2561"/>
                    <a:pt x="418" y="2965"/>
                  </a:cubicBezTo>
                  <a:cubicBezTo>
                    <a:pt x="366" y="3030"/>
                    <a:pt x="378" y="3124"/>
                    <a:pt x="445" y="3177"/>
                  </a:cubicBezTo>
                  <a:cubicBezTo>
                    <a:pt x="474" y="3199"/>
                    <a:pt x="505" y="3209"/>
                    <a:pt x="538" y="3209"/>
                  </a:cubicBezTo>
                  <a:cubicBezTo>
                    <a:pt x="583" y="3209"/>
                    <a:pt x="627" y="3187"/>
                    <a:pt x="656" y="3152"/>
                  </a:cubicBezTo>
                  <a:cubicBezTo>
                    <a:pt x="1020" y="2682"/>
                    <a:pt x="1179" y="2100"/>
                    <a:pt x="1106" y="1511"/>
                  </a:cubicBezTo>
                  <a:cubicBezTo>
                    <a:pt x="1033" y="922"/>
                    <a:pt x="733" y="397"/>
                    <a:pt x="263" y="33"/>
                  </a:cubicBezTo>
                  <a:cubicBezTo>
                    <a:pt x="236" y="11"/>
                    <a:pt x="204" y="1"/>
                    <a:pt x="1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41"/>
            <p:cNvSpPr/>
            <p:nvPr/>
          </p:nvSpPr>
          <p:spPr>
            <a:xfrm>
              <a:off x="3983975" y="2857625"/>
              <a:ext cx="70750" cy="83100"/>
            </a:xfrm>
            <a:custGeom>
              <a:avLst/>
              <a:gdLst/>
              <a:ahLst/>
              <a:cxnLst/>
              <a:rect l="l" t="t" r="r" b="b"/>
              <a:pathLst>
                <a:path w="2830" h="3324" extrusionOk="0">
                  <a:moveTo>
                    <a:pt x="2375" y="1"/>
                  </a:moveTo>
                  <a:cubicBezTo>
                    <a:pt x="1694" y="1"/>
                    <a:pt x="1040" y="312"/>
                    <a:pt x="616" y="859"/>
                  </a:cubicBezTo>
                  <a:cubicBezTo>
                    <a:pt x="88" y="1540"/>
                    <a:pt x="1" y="2475"/>
                    <a:pt x="396" y="3242"/>
                  </a:cubicBezTo>
                  <a:cubicBezTo>
                    <a:pt x="424" y="3294"/>
                    <a:pt x="475" y="3324"/>
                    <a:pt x="531" y="3324"/>
                  </a:cubicBezTo>
                  <a:cubicBezTo>
                    <a:pt x="554" y="3324"/>
                    <a:pt x="578" y="3320"/>
                    <a:pt x="600" y="3308"/>
                  </a:cubicBezTo>
                  <a:cubicBezTo>
                    <a:pt x="673" y="3271"/>
                    <a:pt x="702" y="3179"/>
                    <a:pt x="664" y="3105"/>
                  </a:cubicBezTo>
                  <a:cubicBezTo>
                    <a:pt x="322" y="2441"/>
                    <a:pt x="398" y="1633"/>
                    <a:pt x="855" y="1045"/>
                  </a:cubicBezTo>
                  <a:cubicBezTo>
                    <a:pt x="1221" y="576"/>
                    <a:pt x="1783" y="304"/>
                    <a:pt x="2371" y="304"/>
                  </a:cubicBezTo>
                  <a:cubicBezTo>
                    <a:pt x="2463" y="304"/>
                    <a:pt x="2556" y="311"/>
                    <a:pt x="2648" y="324"/>
                  </a:cubicBezTo>
                  <a:cubicBezTo>
                    <a:pt x="2653" y="325"/>
                    <a:pt x="2657" y="325"/>
                    <a:pt x="2662" y="325"/>
                  </a:cubicBezTo>
                  <a:cubicBezTo>
                    <a:pt x="2737" y="325"/>
                    <a:pt x="2808" y="272"/>
                    <a:pt x="2820" y="195"/>
                  </a:cubicBezTo>
                  <a:cubicBezTo>
                    <a:pt x="2830" y="112"/>
                    <a:pt x="2773" y="35"/>
                    <a:pt x="2691" y="23"/>
                  </a:cubicBezTo>
                  <a:cubicBezTo>
                    <a:pt x="2585" y="8"/>
                    <a:pt x="2480" y="1"/>
                    <a:pt x="2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41"/>
            <p:cNvSpPr/>
            <p:nvPr/>
          </p:nvSpPr>
          <p:spPr>
            <a:xfrm>
              <a:off x="4007200" y="2950300"/>
              <a:ext cx="61575" cy="18500"/>
            </a:xfrm>
            <a:custGeom>
              <a:avLst/>
              <a:gdLst/>
              <a:ahLst/>
              <a:cxnLst/>
              <a:rect l="l" t="t" r="r" b="b"/>
              <a:pathLst>
                <a:path w="2463" h="740" extrusionOk="0">
                  <a:moveTo>
                    <a:pt x="173" y="1"/>
                  </a:moveTo>
                  <a:cubicBezTo>
                    <a:pt x="128" y="1"/>
                    <a:pt x="83" y="21"/>
                    <a:pt x="52" y="60"/>
                  </a:cubicBezTo>
                  <a:cubicBezTo>
                    <a:pt x="1" y="124"/>
                    <a:pt x="13" y="219"/>
                    <a:pt x="79" y="272"/>
                  </a:cubicBezTo>
                  <a:cubicBezTo>
                    <a:pt x="478" y="580"/>
                    <a:pt x="958" y="739"/>
                    <a:pt x="1442" y="739"/>
                  </a:cubicBezTo>
                  <a:cubicBezTo>
                    <a:pt x="1749" y="739"/>
                    <a:pt x="2060" y="675"/>
                    <a:pt x="2351" y="547"/>
                  </a:cubicBezTo>
                  <a:cubicBezTo>
                    <a:pt x="2428" y="513"/>
                    <a:pt x="2463" y="424"/>
                    <a:pt x="2428" y="346"/>
                  </a:cubicBezTo>
                  <a:cubicBezTo>
                    <a:pt x="2402" y="289"/>
                    <a:pt x="2346" y="256"/>
                    <a:pt x="2288" y="256"/>
                  </a:cubicBezTo>
                  <a:cubicBezTo>
                    <a:pt x="2268" y="256"/>
                    <a:pt x="2247" y="260"/>
                    <a:pt x="2228" y="269"/>
                  </a:cubicBezTo>
                  <a:cubicBezTo>
                    <a:pt x="1976" y="382"/>
                    <a:pt x="1709" y="437"/>
                    <a:pt x="1443" y="437"/>
                  </a:cubicBezTo>
                  <a:cubicBezTo>
                    <a:pt x="1024" y="437"/>
                    <a:pt x="608" y="299"/>
                    <a:pt x="264" y="33"/>
                  </a:cubicBezTo>
                  <a:cubicBezTo>
                    <a:pt x="237" y="11"/>
                    <a:pt x="205" y="1"/>
                    <a:pt x="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41"/>
            <p:cNvSpPr/>
            <p:nvPr/>
          </p:nvSpPr>
          <p:spPr>
            <a:xfrm>
              <a:off x="3941100" y="2785475"/>
              <a:ext cx="182425" cy="55550"/>
            </a:xfrm>
            <a:custGeom>
              <a:avLst/>
              <a:gdLst/>
              <a:ahLst/>
              <a:cxnLst/>
              <a:rect l="l" t="t" r="r" b="b"/>
              <a:pathLst>
                <a:path w="7297" h="2222" extrusionOk="0">
                  <a:moveTo>
                    <a:pt x="4093" y="1"/>
                  </a:moveTo>
                  <a:cubicBezTo>
                    <a:pt x="3879" y="1"/>
                    <a:pt x="3664" y="14"/>
                    <a:pt x="3449" y="41"/>
                  </a:cubicBezTo>
                  <a:cubicBezTo>
                    <a:pt x="2094" y="212"/>
                    <a:pt x="889" y="900"/>
                    <a:pt x="52" y="1978"/>
                  </a:cubicBezTo>
                  <a:cubicBezTo>
                    <a:pt x="0" y="2042"/>
                    <a:pt x="13" y="2137"/>
                    <a:pt x="79" y="2188"/>
                  </a:cubicBezTo>
                  <a:cubicBezTo>
                    <a:pt x="108" y="2210"/>
                    <a:pt x="141" y="2221"/>
                    <a:pt x="172" y="2221"/>
                  </a:cubicBezTo>
                  <a:cubicBezTo>
                    <a:pt x="217" y="2221"/>
                    <a:pt x="263" y="2201"/>
                    <a:pt x="294" y="2161"/>
                  </a:cubicBezTo>
                  <a:cubicBezTo>
                    <a:pt x="1081" y="1148"/>
                    <a:pt x="2215" y="500"/>
                    <a:pt x="3489" y="341"/>
                  </a:cubicBezTo>
                  <a:cubicBezTo>
                    <a:pt x="3692" y="315"/>
                    <a:pt x="3894" y="303"/>
                    <a:pt x="4095" y="303"/>
                  </a:cubicBezTo>
                  <a:cubicBezTo>
                    <a:pt x="5157" y="303"/>
                    <a:pt x="6181" y="652"/>
                    <a:pt x="7035" y="1314"/>
                  </a:cubicBezTo>
                  <a:cubicBezTo>
                    <a:pt x="7061" y="1335"/>
                    <a:pt x="7093" y="1346"/>
                    <a:pt x="7125" y="1346"/>
                  </a:cubicBezTo>
                  <a:cubicBezTo>
                    <a:pt x="7170" y="1346"/>
                    <a:pt x="7215" y="1325"/>
                    <a:pt x="7245" y="1287"/>
                  </a:cubicBezTo>
                  <a:cubicBezTo>
                    <a:pt x="7297" y="1222"/>
                    <a:pt x="7285" y="1128"/>
                    <a:pt x="7218" y="1076"/>
                  </a:cubicBezTo>
                  <a:cubicBezTo>
                    <a:pt x="6313" y="372"/>
                    <a:pt x="5222" y="1"/>
                    <a:pt x="40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41"/>
            <p:cNvSpPr/>
            <p:nvPr/>
          </p:nvSpPr>
          <p:spPr>
            <a:xfrm>
              <a:off x="3916975" y="2929825"/>
              <a:ext cx="90675" cy="104500"/>
            </a:xfrm>
            <a:custGeom>
              <a:avLst/>
              <a:gdLst/>
              <a:ahLst/>
              <a:cxnLst/>
              <a:rect l="l" t="t" r="r" b="b"/>
              <a:pathLst>
                <a:path w="3627" h="4180" extrusionOk="0">
                  <a:moveTo>
                    <a:pt x="164" y="1"/>
                  </a:moveTo>
                  <a:cubicBezTo>
                    <a:pt x="155" y="1"/>
                    <a:pt x="147" y="2"/>
                    <a:pt x="138" y="3"/>
                  </a:cubicBezTo>
                  <a:cubicBezTo>
                    <a:pt x="55" y="17"/>
                    <a:pt x="1" y="95"/>
                    <a:pt x="15" y="176"/>
                  </a:cubicBezTo>
                  <a:cubicBezTo>
                    <a:pt x="226" y="1446"/>
                    <a:pt x="902" y="2581"/>
                    <a:pt x="1918" y="3370"/>
                  </a:cubicBezTo>
                  <a:cubicBezTo>
                    <a:pt x="2370" y="3718"/>
                    <a:pt x="2870" y="3989"/>
                    <a:pt x="3407" y="4172"/>
                  </a:cubicBezTo>
                  <a:cubicBezTo>
                    <a:pt x="3423" y="4177"/>
                    <a:pt x="3440" y="4180"/>
                    <a:pt x="3456" y="4180"/>
                  </a:cubicBezTo>
                  <a:cubicBezTo>
                    <a:pt x="3521" y="4180"/>
                    <a:pt x="3578" y="4139"/>
                    <a:pt x="3600" y="4076"/>
                  </a:cubicBezTo>
                  <a:cubicBezTo>
                    <a:pt x="3627" y="3997"/>
                    <a:pt x="3584" y="3911"/>
                    <a:pt x="3505" y="3886"/>
                  </a:cubicBezTo>
                  <a:cubicBezTo>
                    <a:pt x="2999" y="3714"/>
                    <a:pt x="2527" y="3459"/>
                    <a:pt x="2103" y="3129"/>
                  </a:cubicBezTo>
                  <a:cubicBezTo>
                    <a:pt x="1147" y="2388"/>
                    <a:pt x="511" y="1322"/>
                    <a:pt x="312" y="126"/>
                  </a:cubicBezTo>
                  <a:cubicBezTo>
                    <a:pt x="299" y="53"/>
                    <a:pt x="234" y="1"/>
                    <a:pt x="1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41"/>
            <p:cNvSpPr/>
            <p:nvPr/>
          </p:nvSpPr>
          <p:spPr>
            <a:xfrm>
              <a:off x="4024900" y="2904775"/>
              <a:ext cx="147100" cy="136100"/>
            </a:xfrm>
            <a:custGeom>
              <a:avLst/>
              <a:gdLst/>
              <a:ahLst/>
              <a:cxnLst/>
              <a:rect l="l" t="t" r="r" b="b"/>
              <a:pathLst>
                <a:path w="5884" h="5444" extrusionOk="0">
                  <a:moveTo>
                    <a:pt x="5682" y="0"/>
                  </a:moveTo>
                  <a:cubicBezTo>
                    <a:pt x="5599" y="3"/>
                    <a:pt x="5533" y="73"/>
                    <a:pt x="5536" y="158"/>
                  </a:cubicBezTo>
                  <a:cubicBezTo>
                    <a:pt x="5579" y="1283"/>
                    <a:pt x="5220" y="2394"/>
                    <a:pt x="4530" y="3284"/>
                  </a:cubicBezTo>
                  <a:cubicBezTo>
                    <a:pt x="4379" y="3476"/>
                    <a:pt x="4216" y="3657"/>
                    <a:pt x="4041" y="3823"/>
                  </a:cubicBezTo>
                  <a:cubicBezTo>
                    <a:pt x="3145" y="4675"/>
                    <a:pt x="1965" y="5142"/>
                    <a:pt x="739" y="5142"/>
                  </a:cubicBezTo>
                  <a:cubicBezTo>
                    <a:pt x="553" y="5142"/>
                    <a:pt x="367" y="5132"/>
                    <a:pt x="180" y="5110"/>
                  </a:cubicBezTo>
                  <a:cubicBezTo>
                    <a:pt x="174" y="5109"/>
                    <a:pt x="168" y="5109"/>
                    <a:pt x="162" y="5109"/>
                  </a:cubicBezTo>
                  <a:cubicBezTo>
                    <a:pt x="86" y="5109"/>
                    <a:pt x="20" y="5166"/>
                    <a:pt x="12" y="5242"/>
                  </a:cubicBezTo>
                  <a:cubicBezTo>
                    <a:pt x="1" y="5326"/>
                    <a:pt x="61" y="5401"/>
                    <a:pt x="144" y="5411"/>
                  </a:cubicBezTo>
                  <a:cubicBezTo>
                    <a:pt x="343" y="5434"/>
                    <a:pt x="539" y="5444"/>
                    <a:pt x="737" y="5444"/>
                  </a:cubicBezTo>
                  <a:cubicBezTo>
                    <a:pt x="2041" y="5444"/>
                    <a:pt x="3296" y="4949"/>
                    <a:pt x="4250" y="4042"/>
                  </a:cubicBezTo>
                  <a:cubicBezTo>
                    <a:pt x="4436" y="3866"/>
                    <a:pt x="4611" y="3672"/>
                    <a:pt x="4769" y="3469"/>
                  </a:cubicBezTo>
                  <a:cubicBezTo>
                    <a:pt x="5504" y="2520"/>
                    <a:pt x="5884" y="1340"/>
                    <a:pt x="5840" y="145"/>
                  </a:cubicBezTo>
                  <a:cubicBezTo>
                    <a:pt x="5835" y="62"/>
                    <a:pt x="5766" y="2"/>
                    <a:pt x="56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41"/>
            <p:cNvSpPr/>
            <p:nvPr/>
          </p:nvSpPr>
          <p:spPr>
            <a:xfrm>
              <a:off x="2844450" y="3164850"/>
              <a:ext cx="696900" cy="684500"/>
            </a:xfrm>
            <a:custGeom>
              <a:avLst/>
              <a:gdLst/>
              <a:ahLst/>
              <a:cxnLst/>
              <a:rect l="l" t="t" r="r" b="b"/>
              <a:pathLst>
                <a:path w="27876" h="27380" extrusionOk="0">
                  <a:moveTo>
                    <a:pt x="4072" y="0"/>
                  </a:moveTo>
                  <a:cubicBezTo>
                    <a:pt x="3788" y="0"/>
                    <a:pt x="3504" y="72"/>
                    <a:pt x="3227" y="143"/>
                  </a:cubicBezTo>
                  <a:cubicBezTo>
                    <a:pt x="2529" y="325"/>
                    <a:pt x="1808" y="513"/>
                    <a:pt x="1232" y="949"/>
                  </a:cubicBezTo>
                  <a:cubicBezTo>
                    <a:pt x="654" y="1383"/>
                    <a:pt x="1" y="2571"/>
                    <a:pt x="441" y="3143"/>
                  </a:cubicBezTo>
                  <a:cubicBezTo>
                    <a:pt x="5094" y="9177"/>
                    <a:pt x="7677" y="16779"/>
                    <a:pt x="7667" y="24398"/>
                  </a:cubicBezTo>
                  <a:cubicBezTo>
                    <a:pt x="7664" y="25203"/>
                    <a:pt x="7661" y="26086"/>
                    <a:pt x="8177" y="26707"/>
                  </a:cubicBezTo>
                  <a:cubicBezTo>
                    <a:pt x="8592" y="27203"/>
                    <a:pt x="9195" y="27380"/>
                    <a:pt x="9846" y="27380"/>
                  </a:cubicBezTo>
                  <a:cubicBezTo>
                    <a:pt x="10484" y="27380"/>
                    <a:pt x="11168" y="27210"/>
                    <a:pt x="11769" y="27008"/>
                  </a:cubicBezTo>
                  <a:cubicBezTo>
                    <a:pt x="14743" y="26004"/>
                    <a:pt x="17639" y="24702"/>
                    <a:pt x="20178" y="22853"/>
                  </a:cubicBezTo>
                  <a:cubicBezTo>
                    <a:pt x="22715" y="21004"/>
                    <a:pt x="24880" y="18582"/>
                    <a:pt x="26134" y="15705"/>
                  </a:cubicBezTo>
                  <a:cubicBezTo>
                    <a:pt x="26736" y="14325"/>
                    <a:pt x="27781" y="13403"/>
                    <a:pt x="27837" y="11901"/>
                  </a:cubicBezTo>
                  <a:cubicBezTo>
                    <a:pt x="27876" y="10940"/>
                    <a:pt x="27195" y="10067"/>
                    <a:pt x="26365" y="9580"/>
                  </a:cubicBezTo>
                  <a:cubicBezTo>
                    <a:pt x="25535" y="9091"/>
                    <a:pt x="24568" y="8906"/>
                    <a:pt x="23629" y="8692"/>
                  </a:cubicBezTo>
                  <a:cubicBezTo>
                    <a:pt x="17112" y="7213"/>
                    <a:pt x="11102" y="4040"/>
                    <a:pt x="5421" y="519"/>
                  </a:cubicBezTo>
                  <a:cubicBezTo>
                    <a:pt x="5056" y="291"/>
                    <a:pt x="4674" y="56"/>
                    <a:pt x="4246" y="10"/>
                  </a:cubicBezTo>
                  <a:cubicBezTo>
                    <a:pt x="4188" y="3"/>
                    <a:pt x="4130" y="0"/>
                    <a:pt x="4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41"/>
            <p:cNvSpPr/>
            <p:nvPr/>
          </p:nvSpPr>
          <p:spPr>
            <a:xfrm>
              <a:off x="2869825" y="3167675"/>
              <a:ext cx="671525" cy="681625"/>
            </a:xfrm>
            <a:custGeom>
              <a:avLst/>
              <a:gdLst/>
              <a:ahLst/>
              <a:cxnLst/>
              <a:rect l="l" t="t" r="r" b="b"/>
              <a:pathLst>
                <a:path w="26861" h="27265" extrusionOk="0">
                  <a:moveTo>
                    <a:pt x="3648" y="0"/>
                  </a:moveTo>
                  <a:lnTo>
                    <a:pt x="3648" y="0"/>
                  </a:lnTo>
                  <a:cubicBezTo>
                    <a:pt x="4286" y="887"/>
                    <a:pt x="5047" y="1697"/>
                    <a:pt x="5851" y="2434"/>
                  </a:cubicBezTo>
                  <a:cubicBezTo>
                    <a:pt x="7542" y="3982"/>
                    <a:pt x="9453" y="5279"/>
                    <a:pt x="11141" y="6828"/>
                  </a:cubicBezTo>
                  <a:cubicBezTo>
                    <a:pt x="12242" y="7837"/>
                    <a:pt x="13274" y="8999"/>
                    <a:pt x="13725" y="10420"/>
                  </a:cubicBezTo>
                  <a:cubicBezTo>
                    <a:pt x="13863" y="10854"/>
                    <a:pt x="13941" y="11335"/>
                    <a:pt x="13768" y="11754"/>
                  </a:cubicBezTo>
                  <a:cubicBezTo>
                    <a:pt x="13656" y="12025"/>
                    <a:pt x="13451" y="12244"/>
                    <a:pt x="13233" y="12440"/>
                  </a:cubicBezTo>
                  <a:cubicBezTo>
                    <a:pt x="12339" y="13254"/>
                    <a:pt x="11126" y="13768"/>
                    <a:pt x="9933" y="13768"/>
                  </a:cubicBezTo>
                  <a:cubicBezTo>
                    <a:pt x="9435" y="13768"/>
                    <a:pt x="8940" y="13678"/>
                    <a:pt x="8474" y="13484"/>
                  </a:cubicBezTo>
                  <a:cubicBezTo>
                    <a:pt x="7486" y="13071"/>
                    <a:pt x="6727" y="12254"/>
                    <a:pt x="6099" y="11388"/>
                  </a:cubicBezTo>
                  <a:cubicBezTo>
                    <a:pt x="4911" y="9753"/>
                    <a:pt x="4081" y="7876"/>
                    <a:pt x="2857" y="6265"/>
                  </a:cubicBezTo>
                  <a:cubicBezTo>
                    <a:pt x="2096" y="5264"/>
                    <a:pt x="1118" y="4351"/>
                    <a:pt x="0" y="3805"/>
                  </a:cubicBezTo>
                  <a:lnTo>
                    <a:pt x="0" y="3805"/>
                  </a:lnTo>
                  <a:cubicBezTo>
                    <a:pt x="4286" y="9709"/>
                    <a:pt x="6659" y="16984"/>
                    <a:pt x="6651" y="24280"/>
                  </a:cubicBezTo>
                  <a:cubicBezTo>
                    <a:pt x="6648" y="25087"/>
                    <a:pt x="6646" y="25970"/>
                    <a:pt x="7161" y="26591"/>
                  </a:cubicBezTo>
                  <a:cubicBezTo>
                    <a:pt x="7575" y="27088"/>
                    <a:pt x="8177" y="27264"/>
                    <a:pt x="8828" y="27264"/>
                  </a:cubicBezTo>
                  <a:cubicBezTo>
                    <a:pt x="9466" y="27264"/>
                    <a:pt x="10151" y="27095"/>
                    <a:pt x="10752" y="26892"/>
                  </a:cubicBezTo>
                  <a:cubicBezTo>
                    <a:pt x="13726" y="25889"/>
                    <a:pt x="16626" y="24587"/>
                    <a:pt x="19160" y="22737"/>
                  </a:cubicBezTo>
                  <a:cubicBezTo>
                    <a:pt x="21695" y="20887"/>
                    <a:pt x="23864" y="18466"/>
                    <a:pt x="25118" y="15588"/>
                  </a:cubicBezTo>
                  <a:cubicBezTo>
                    <a:pt x="25720" y="14209"/>
                    <a:pt x="26763" y="13286"/>
                    <a:pt x="26820" y="11781"/>
                  </a:cubicBezTo>
                  <a:cubicBezTo>
                    <a:pt x="26861" y="10825"/>
                    <a:pt x="26180" y="9952"/>
                    <a:pt x="25350" y="9465"/>
                  </a:cubicBezTo>
                  <a:cubicBezTo>
                    <a:pt x="24520" y="8978"/>
                    <a:pt x="23553" y="8791"/>
                    <a:pt x="22614" y="8578"/>
                  </a:cubicBezTo>
                  <a:cubicBezTo>
                    <a:pt x="16097" y="7099"/>
                    <a:pt x="10087" y="3926"/>
                    <a:pt x="4408" y="403"/>
                  </a:cubicBezTo>
                  <a:cubicBezTo>
                    <a:pt x="4164" y="252"/>
                    <a:pt x="3914" y="100"/>
                    <a:pt x="3648" y="0"/>
                  </a:cubicBezTo>
                  <a:close/>
                </a:path>
              </a:pathLst>
            </a:custGeom>
            <a:solidFill>
              <a:srgbClr val="FFE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41"/>
            <p:cNvSpPr/>
            <p:nvPr/>
          </p:nvSpPr>
          <p:spPr>
            <a:xfrm>
              <a:off x="2819450" y="3128075"/>
              <a:ext cx="201100" cy="192000"/>
            </a:xfrm>
            <a:custGeom>
              <a:avLst/>
              <a:gdLst/>
              <a:ahLst/>
              <a:cxnLst/>
              <a:rect l="l" t="t" r="r" b="b"/>
              <a:pathLst>
                <a:path w="8044" h="7680" extrusionOk="0">
                  <a:moveTo>
                    <a:pt x="2344" y="1"/>
                  </a:moveTo>
                  <a:cubicBezTo>
                    <a:pt x="583" y="1"/>
                    <a:pt x="1" y="1900"/>
                    <a:pt x="585" y="3688"/>
                  </a:cubicBezTo>
                  <a:cubicBezTo>
                    <a:pt x="870" y="4562"/>
                    <a:pt x="1339" y="5376"/>
                    <a:pt x="1952" y="6063"/>
                  </a:cubicBezTo>
                  <a:cubicBezTo>
                    <a:pt x="2710" y="6910"/>
                    <a:pt x="3737" y="7576"/>
                    <a:pt x="4870" y="7670"/>
                  </a:cubicBezTo>
                  <a:cubicBezTo>
                    <a:pt x="4950" y="7676"/>
                    <a:pt x="5030" y="7679"/>
                    <a:pt x="5110" y="7679"/>
                  </a:cubicBezTo>
                  <a:cubicBezTo>
                    <a:pt x="6172" y="7679"/>
                    <a:pt x="7259" y="7112"/>
                    <a:pt x="7674" y="6139"/>
                  </a:cubicBezTo>
                  <a:cubicBezTo>
                    <a:pt x="8044" y="5275"/>
                    <a:pt x="7839" y="4250"/>
                    <a:pt x="7357" y="3444"/>
                  </a:cubicBezTo>
                  <a:cubicBezTo>
                    <a:pt x="6875" y="2637"/>
                    <a:pt x="6147" y="2013"/>
                    <a:pt x="5414" y="1428"/>
                  </a:cubicBezTo>
                  <a:cubicBezTo>
                    <a:pt x="4771" y="918"/>
                    <a:pt x="4098" y="414"/>
                    <a:pt x="3317" y="167"/>
                  </a:cubicBezTo>
                  <a:cubicBezTo>
                    <a:pt x="2960" y="53"/>
                    <a:pt x="2636" y="1"/>
                    <a:pt x="23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41"/>
            <p:cNvSpPr/>
            <p:nvPr/>
          </p:nvSpPr>
          <p:spPr>
            <a:xfrm>
              <a:off x="2833975" y="3142200"/>
              <a:ext cx="172275" cy="164500"/>
            </a:xfrm>
            <a:custGeom>
              <a:avLst/>
              <a:gdLst/>
              <a:ahLst/>
              <a:cxnLst/>
              <a:rect l="l" t="t" r="r" b="b"/>
              <a:pathLst>
                <a:path w="6891" h="6580" extrusionOk="0">
                  <a:moveTo>
                    <a:pt x="2006" y="1"/>
                  </a:moveTo>
                  <a:cubicBezTo>
                    <a:pt x="499" y="1"/>
                    <a:pt x="1" y="1628"/>
                    <a:pt x="500" y="3159"/>
                  </a:cubicBezTo>
                  <a:cubicBezTo>
                    <a:pt x="744" y="3907"/>
                    <a:pt x="1148" y="4606"/>
                    <a:pt x="1672" y="5194"/>
                  </a:cubicBezTo>
                  <a:cubicBezTo>
                    <a:pt x="2323" y="5921"/>
                    <a:pt x="3200" y="6491"/>
                    <a:pt x="4173" y="6571"/>
                  </a:cubicBezTo>
                  <a:cubicBezTo>
                    <a:pt x="4242" y="6577"/>
                    <a:pt x="4310" y="6580"/>
                    <a:pt x="4379" y="6580"/>
                  </a:cubicBezTo>
                  <a:cubicBezTo>
                    <a:pt x="5288" y="6580"/>
                    <a:pt x="6220" y="6093"/>
                    <a:pt x="6575" y="5259"/>
                  </a:cubicBezTo>
                  <a:cubicBezTo>
                    <a:pt x="6891" y="4518"/>
                    <a:pt x="6717" y="3640"/>
                    <a:pt x="6303" y="2951"/>
                  </a:cubicBezTo>
                  <a:cubicBezTo>
                    <a:pt x="5889" y="2260"/>
                    <a:pt x="5265" y="1726"/>
                    <a:pt x="4638" y="1224"/>
                  </a:cubicBezTo>
                  <a:cubicBezTo>
                    <a:pt x="4087" y="784"/>
                    <a:pt x="3510" y="354"/>
                    <a:pt x="2840" y="143"/>
                  </a:cubicBezTo>
                  <a:cubicBezTo>
                    <a:pt x="2535" y="46"/>
                    <a:pt x="2257" y="1"/>
                    <a:pt x="20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41"/>
            <p:cNvSpPr/>
            <p:nvPr/>
          </p:nvSpPr>
          <p:spPr>
            <a:xfrm>
              <a:off x="2912525" y="3341950"/>
              <a:ext cx="1307825" cy="1212600"/>
            </a:xfrm>
            <a:custGeom>
              <a:avLst/>
              <a:gdLst/>
              <a:ahLst/>
              <a:cxnLst/>
              <a:rect l="l" t="t" r="r" b="b"/>
              <a:pathLst>
                <a:path w="52313" h="48504" extrusionOk="0">
                  <a:moveTo>
                    <a:pt x="30502" y="0"/>
                  </a:moveTo>
                  <a:cubicBezTo>
                    <a:pt x="29499" y="0"/>
                    <a:pt x="28500" y="108"/>
                    <a:pt x="27526" y="347"/>
                  </a:cubicBezTo>
                  <a:cubicBezTo>
                    <a:pt x="24029" y="1207"/>
                    <a:pt x="21154" y="3658"/>
                    <a:pt x="17824" y="5027"/>
                  </a:cubicBezTo>
                  <a:cubicBezTo>
                    <a:pt x="15273" y="6076"/>
                    <a:pt x="11335" y="6589"/>
                    <a:pt x="10780" y="9290"/>
                  </a:cubicBezTo>
                  <a:cubicBezTo>
                    <a:pt x="10147" y="12392"/>
                    <a:pt x="7143" y="14304"/>
                    <a:pt x="4947" y="16584"/>
                  </a:cubicBezTo>
                  <a:cubicBezTo>
                    <a:pt x="2499" y="19130"/>
                    <a:pt x="897" y="22475"/>
                    <a:pt x="449" y="25979"/>
                  </a:cubicBezTo>
                  <a:cubicBezTo>
                    <a:pt x="1" y="29483"/>
                    <a:pt x="710" y="33124"/>
                    <a:pt x="2442" y="36204"/>
                  </a:cubicBezTo>
                  <a:cubicBezTo>
                    <a:pt x="4908" y="40595"/>
                    <a:pt x="9125" y="43741"/>
                    <a:pt x="13843" y="45498"/>
                  </a:cubicBezTo>
                  <a:cubicBezTo>
                    <a:pt x="18439" y="47214"/>
                    <a:pt x="23269" y="48452"/>
                    <a:pt x="28177" y="48502"/>
                  </a:cubicBezTo>
                  <a:cubicBezTo>
                    <a:pt x="28278" y="48503"/>
                    <a:pt x="28378" y="48504"/>
                    <a:pt x="28479" y="48504"/>
                  </a:cubicBezTo>
                  <a:cubicBezTo>
                    <a:pt x="33287" y="48504"/>
                    <a:pt x="38170" y="47297"/>
                    <a:pt x="42109" y="44545"/>
                  </a:cubicBezTo>
                  <a:cubicBezTo>
                    <a:pt x="46504" y="41475"/>
                    <a:pt x="49475" y="36670"/>
                    <a:pt x="51103" y="31563"/>
                  </a:cubicBezTo>
                  <a:cubicBezTo>
                    <a:pt x="51741" y="29558"/>
                    <a:pt x="52192" y="27483"/>
                    <a:pt x="52254" y="25380"/>
                  </a:cubicBezTo>
                  <a:cubicBezTo>
                    <a:pt x="52312" y="23305"/>
                    <a:pt x="51990" y="21234"/>
                    <a:pt x="51481" y="19220"/>
                  </a:cubicBezTo>
                  <a:cubicBezTo>
                    <a:pt x="50385" y="14887"/>
                    <a:pt x="48393" y="10745"/>
                    <a:pt x="45446" y="7386"/>
                  </a:cubicBezTo>
                  <a:cubicBezTo>
                    <a:pt x="42498" y="4028"/>
                    <a:pt x="38569" y="1478"/>
                    <a:pt x="34219" y="453"/>
                  </a:cubicBezTo>
                  <a:cubicBezTo>
                    <a:pt x="33004" y="167"/>
                    <a:pt x="31750" y="0"/>
                    <a:pt x="305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41"/>
            <p:cNvSpPr/>
            <p:nvPr/>
          </p:nvSpPr>
          <p:spPr>
            <a:xfrm>
              <a:off x="2970575" y="3395900"/>
              <a:ext cx="1217875" cy="1111200"/>
            </a:xfrm>
            <a:custGeom>
              <a:avLst/>
              <a:gdLst/>
              <a:ahLst/>
              <a:cxnLst/>
              <a:rect l="l" t="t" r="r" b="b"/>
              <a:pathLst>
                <a:path w="48715" h="44448" extrusionOk="0">
                  <a:moveTo>
                    <a:pt x="27411" y="0"/>
                  </a:moveTo>
                  <a:cubicBezTo>
                    <a:pt x="24505" y="0"/>
                    <a:pt x="21621" y="698"/>
                    <a:pt x="19113" y="2171"/>
                  </a:cubicBezTo>
                  <a:cubicBezTo>
                    <a:pt x="17621" y="3048"/>
                    <a:pt x="16239" y="4190"/>
                    <a:pt x="14571" y="4656"/>
                  </a:cubicBezTo>
                  <a:cubicBezTo>
                    <a:pt x="13702" y="4899"/>
                    <a:pt x="12872" y="5193"/>
                    <a:pt x="12181" y="5193"/>
                  </a:cubicBezTo>
                  <a:cubicBezTo>
                    <a:pt x="11548" y="5193"/>
                    <a:pt x="11032" y="4945"/>
                    <a:pt x="10711" y="4180"/>
                  </a:cubicBezTo>
                  <a:lnTo>
                    <a:pt x="8895" y="6304"/>
                  </a:lnTo>
                  <a:cubicBezTo>
                    <a:pt x="10427" y="7805"/>
                    <a:pt x="9215" y="8500"/>
                    <a:pt x="8169" y="10374"/>
                  </a:cubicBezTo>
                  <a:cubicBezTo>
                    <a:pt x="7122" y="12246"/>
                    <a:pt x="5427" y="13657"/>
                    <a:pt x="4051" y="15302"/>
                  </a:cubicBezTo>
                  <a:cubicBezTo>
                    <a:pt x="2502" y="17157"/>
                    <a:pt x="1348" y="19341"/>
                    <a:pt x="690" y="21665"/>
                  </a:cubicBezTo>
                  <a:cubicBezTo>
                    <a:pt x="221" y="23331"/>
                    <a:pt x="1" y="25069"/>
                    <a:pt x="108" y="26795"/>
                  </a:cubicBezTo>
                  <a:cubicBezTo>
                    <a:pt x="367" y="30977"/>
                    <a:pt x="2570" y="34900"/>
                    <a:pt x="5666" y="37723"/>
                  </a:cubicBezTo>
                  <a:cubicBezTo>
                    <a:pt x="8759" y="40547"/>
                    <a:pt x="12690" y="42340"/>
                    <a:pt x="16747" y="43386"/>
                  </a:cubicBezTo>
                  <a:cubicBezTo>
                    <a:pt x="19403" y="44072"/>
                    <a:pt x="22157" y="44447"/>
                    <a:pt x="24901" y="44447"/>
                  </a:cubicBezTo>
                  <a:cubicBezTo>
                    <a:pt x="27745" y="44447"/>
                    <a:pt x="30578" y="44044"/>
                    <a:pt x="33282" y="43163"/>
                  </a:cubicBezTo>
                  <a:cubicBezTo>
                    <a:pt x="38595" y="41430"/>
                    <a:pt x="43356" y="37765"/>
                    <a:pt x="45916" y="32799"/>
                  </a:cubicBezTo>
                  <a:cubicBezTo>
                    <a:pt x="48573" y="27646"/>
                    <a:pt x="48715" y="21415"/>
                    <a:pt x="46996" y="15880"/>
                  </a:cubicBezTo>
                  <a:cubicBezTo>
                    <a:pt x="45232" y="10192"/>
                    <a:pt x="41448" y="5028"/>
                    <a:pt x="36204" y="2208"/>
                  </a:cubicBezTo>
                  <a:cubicBezTo>
                    <a:pt x="33521" y="766"/>
                    <a:pt x="30454" y="0"/>
                    <a:pt x="27411"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41"/>
            <p:cNvSpPr/>
            <p:nvPr/>
          </p:nvSpPr>
          <p:spPr>
            <a:xfrm>
              <a:off x="3129350" y="3553550"/>
              <a:ext cx="902775" cy="902800"/>
            </a:xfrm>
            <a:custGeom>
              <a:avLst/>
              <a:gdLst/>
              <a:ahLst/>
              <a:cxnLst/>
              <a:rect l="l" t="t" r="r" b="b"/>
              <a:pathLst>
                <a:path w="36111" h="36112" extrusionOk="0">
                  <a:moveTo>
                    <a:pt x="18056" y="1"/>
                  </a:moveTo>
                  <a:cubicBezTo>
                    <a:pt x="13268" y="1"/>
                    <a:pt x="8676" y="1903"/>
                    <a:pt x="5289" y="5290"/>
                  </a:cubicBezTo>
                  <a:cubicBezTo>
                    <a:pt x="1904" y="8675"/>
                    <a:pt x="0" y="13267"/>
                    <a:pt x="0" y="18055"/>
                  </a:cubicBezTo>
                  <a:cubicBezTo>
                    <a:pt x="0" y="22844"/>
                    <a:pt x="1904" y="27437"/>
                    <a:pt x="5289" y="30823"/>
                  </a:cubicBezTo>
                  <a:cubicBezTo>
                    <a:pt x="8676" y="34209"/>
                    <a:pt x="13268" y="36111"/>
                    <a:pt x="18056" y="36111"/>
                  </a:cubicBezTo>
                  <a:cubicBezTo>
                    <a:pt x="22845" y="36111"/>
                    <a:pt x="27437" y="34209"/>
                    <a:pt x="30822" y="30823"/>
                  </a:cubicBezTo>
                  <a:cubicBezTo>
                    <a:pt x="34209" y="27437"/>
                    <a:pt x="36111" y="22844"/>
                    <a:pt x="36111" y="18055"/>
                  </a:cubicBezTo>
                  <a:cubicBezTo>
                    <a:pt x="36111" y="13267"/>
                    <a:pt x="34209" y="8675"/>
                    <a:pt x="30822" y="5290"/>
                  </a:cubicBezTo>
                  <a:cubicBezTo>
                    <a:pt x="27437" y="1903"/>
                    <a:pt x="22845" y="1"/>
                    <a:pt x="180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41"/>
            <p:cNvSpPr/>
            <p:nvPr/>
          </p:nvSpPr>
          <p:spPr>
            <a:xfrm>
              <a:off x="3182625" y="3606800"/>
              <a:ext cx="796250" cy="796300"/>
            </a:xfrm>
            <a:custGeom>
              <a:avLst/>
              <a:gdLst/>
              <a:ahLst/>
              <a:cxnLst/>
              <a:rect l="l" t="t" r="r" b="b"/>
              <a:pathLst>
                <a:path w="31850" h="31852" extrusionOk="0">
                  <a:moveTo>
                    <a:pt x="15925" y="1"/>
                  </a:moveTo>
                  <a:cubicBezTo>
                    <a:pt x="11701" y="1"/>
                    <a:pt x="7651" y="1679"/>
                    <a:pt x="4664" y="4666"/>
                  </a:cubicBezTo>
                  <a:cubicBezTo>
                    <a:pt x="1677" y="7651"/>
                    <a:pt x="0" y="11703"/>
                    <a:pt x="0" y="15925"/>
                  </a:cubicBezTo>
                  <a:cubicBezTo>
                    <a:pt x="0" y="20149"/>
                    <a:pt x="1677" y="24199"/>
                    <a:pt x="4664" y="27186"/>
                  </a:cubicBezTo>
                  <a:cubicBezTo>
                    <a:pt x="7651" y="30173"/>
                    <a:pt x="11701" y="31851"/>
                    <a:pt x="15925" y="31851"/>
                  </a:cubicBezTo>
                  <a:cubicBezTo>
                    <a:pt x="20149" y="31851"/>
                    <a:pt x="24199" y="30173"/>
                    <a:pt x="27186" y="27186"/>
                  </a:cubicBezTo>
                  <a:cubicBezTo>
                    <a:pt x="30172" y="24199"/>
                    <a:pt x="31850" y="20149"/>
                    <a:pt x="31850" y="15925"/>
                  </a:cubicBezTo>
                  <a:cubicBezTo>
                    <a:pt x="31850" y="11703"/>
                    <a:pt x="30172" y="7651"/>
                    <a:pt x="27186" y="4666"/>
                  </a:cubicBezTo>
                  <a:cubicBezTo>
                    <a:pt x="24199" y="1679"/>
                    <a:pt x="20149" y="1"/>
                    <a:pt x="15925"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41"/>
            <p:cNvSpPr/>
            <p:nvPr/>
          </p:nvSpPr>
          <p:spPr>
            <a:xfrm>
              <a:off x="3450600" y="3886400"/>
              <a:ext cx="248700" cy="237100"/>
            </a:xfrm>
            <a:custGeom>
              <a:avLst/>
              <a:gdLst/>
              <a:ahLst/>
              <a:cxnLst/>
              <a:rect l="l" t="t" r="r" b="b"/>
              <a:pathLst>
                <a:path w="9948" h="9484" extrusionOk="0">
                  <a:moveTo>
                    <a:pt x="5205" y="0"/>
                  </a:moveTo>
                  <a:cubicBezTo>
                    <a:pt x="3992" y="0"/>
                    <a:pt x="2778" y="463"/>
                    <a:pt x="1852" y="1389"/>
                  </a:cubicBezTo>
                  <a:cubicBezTo>
                    <a:pt x="1" y="3241"/>
                    <a:pt x="1" y="6243"/>
                    <a:pt x="1852" y="8095"/>
                  </a:cubicBezTo>
                  <a:cubicBezTo>
                    <a:pt x="2742" y="8985"/>
                    <a:pt x="3948" y="9484"/>
                    <a:pt x="5206" y="9484"/>
                  </a:cubicBezTo>
                  <a:cubicBezTo>
                    <a:pt x="6463" y="9484"/>
                    <a:pt x="7670" y="8985"/>
                    <a:pt x="8559" y="8095"/>
                  </a:cubicBezTo>
                  <a:cubicBezTo>
                    <a:pt x="9449" y="7207"/>
                    <a:pt x="9947" y="6000"/>
                    <a:pt x="9947" y="4741"/>
                  </a:cubicBezTo>
                  <a:cubicBezTo>
                    <a:pt x="9947" y="3484"/>
                    <a:pt x="9449" y="2278"/>
                    <a:pt x="8559" y="1389"/>
                  </a:cubicBezTo>
                  <a:cubicBezTo>
                    <a:pt x="7633" y="463"/>
                    <a:pt x="6419" y="0"/>
                    <a:pt x="5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41"/>
            <p:cNvSpPr/>
            <p:nvPr/>
          </p:nvSpPr>
          <p:spPr>
            <a:xfrm>
              <a:off x="3489775" y="3923050"/>
              <a:ext cx="182000" cy="163800"/>
            </a:xfrm>
            <a:custGeom>
              <a:avLst/>
              <a:gdLst/>
              <a:ahLst/>
              <a:cxnLst/>
              <a:rect l="l" t="t" r="r" b="b"/>
              <a:pathLst>
                <a:path w="7280" h="6552" extrusionOk="0">
                  <a:moveTo>
                    <a:pt x="3639" y="1"/>
                  </a:moveTo>
                  <a:cubicBezTo>
                    <a:pt x="2204" y="1"/>
                    <a:pt x="887" y="950"/>
                    <a:pt x="483" y="2398"/>
                  </a:cubicBezTo>
                  <a:cubicBezTo>
                    <a:pt x="0" y="4141"/>
                    <a:pt x="1019" y="5945"/>
                    <a:pt x="2761" y="6431"/>
                  </a:cubicBezTo>
                  <a:cubicBezTo>
                    <a:pt x="3054" y="6513"/>
                    <a:pt x="3349" y="6551"/>
                    <a:pt x="3639" y="6551"/>
                  </a:cubicBezTo>
                  <a:cubicBezTo>
                    <a:pt x="5074" y="6551"/>
                    <a:pt x="6390" y="5603"/>
                    <a:pt x="6794" y="4154"/>
                  </a:cubicBezTo>
                  <a:cubicBezTo>
                    <a:pt x="7280" y="2413"/>
                    <a:pt x="6261" y="607"/>
                    <a:pt x="4516" y="121"/>
                  </a:cubicBezTo>
                  <a:cubicBezTo>
                    <a:pt x="4223" y="40"/>
                    <a:pt x="3929" y="1"/>
                    <a:pt x="3639"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41"/>
            <p:cNvSpPr/>
            <p:nvPr/>
          </p:nvSpPr>
          <p:spPr>
            <a:xfrm>
              <a:off x="3097200" y="3422825"/>
              <a:ext cx="253750" cy="226225"/>
            </a:xfrm>
            <a:custGeom>
              <a:avLst/>
              <a:gdLst/>
              <a:ahLst/>
              <a:cxnLst/>
              <a:rect l="l" t="t" r="r" b="b"/>
              <a:pathLst>
                <a:path w="10150" h="9049" extrusionOk="0">
                  <a:moveTo>
                    <a:pt x="8462" y="0"/>
                  </a:moveTo>
                  <a:cubicBezTo>
                    <a:pt x="8104" y="0"/>
                    <a:pt x="7745" y="126"/>
                    <a:pt x="7456" y="383"/>
                  </a:cubicBezTo>
                  <a:lnTo>
                    <a:pt x="681" y="6402"/>
                  </a:lnTo>
                  <a:cubicBezTo>
                    <a:pt x="58" y="6957"/>
                    <a:pt x="1" y="7914"/>
                    <a:pt x="555" y="8539"/>
                  </a:cubicBezTo>
                  <a:cubicBezTo>
                    <a:pt x="756" y="8764"/>
                    <a:pt x="1008" y="8918"/>
                    <a:pt x="1279" y="8992"/>
                  </a:cubicBezTo>
                  <a:cubicBezTo>
                    <a:pt x="1413" y="9030"/>
                    <a:pt x="1551" y="9049"/>
                    <a:pt x="1689" y="9049"/>
                  </a:cubicBezTo>
                  <a:cubicBezTo>
                    <a:pt x="2047" y="9049"/>
                    <a:pt x="2405" y="8922"/>
                    <a:pt x="2694" y="8667"/>
                  </a:cubicBezTo>
                  <a:lnTo>
                    <a:pt x="9469" y="2647"/>
                  </a:lnTo>
                  <a:cubicBezTo>
                    <a:pt x="10092" y="2091"/>
                    <a:pt x="10149" y="1135"/>
                    <a:pt x="9595" y="509"/>
                  </a:cubicBezTo>
                  <a:cubicBezTo>
                    <a:pt x="9295" y="172"/>
                    <a:pt x="8879" y="0"/>
                    <a:pt x="8462"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41"/>
            <p:cNvSpPr/>
            <p:nvPr/>
          </p:nvSpPr>
          <p:spPr>
            <a:xfrm>
              <a:off x="2840200" y="3156675"/>
              <a:ext cx="144675" cy="133850"/>
            </a:xfrm>
            <a:custGeom>
              <a:avLst/>
              <a:gdLst/>
              <a:ahLst/>
              <a:cxnLst/>
              <a:rect l="l" t="t" r="r" b="b"/>
              <a:pathLst>
                <a:path w="5787" h="5354" extrusionOk="0">
                  <a:moveTo>
                    <a:pt x="1721" y="1"/>
                  </a:moveTo>
                  <a:cubicBezTo>
                    <a:pt x="1395" y="1"/>
                    <a:pt x="1086" y="110"/>
                    <a:pt x="828" y="388"/>
                  </a:cubicBezTo>
                  <a:cubicBezTo>
                    <a:pt x="0" y="1280"/>
                    <a:pt x="622" y="2918"/>
                    <a:pt x="1190" y="3748"/>
                  </a:cubicBezTo>
                  <a:cubicBezTo>
                    <a:pt x="1698" y="4489"/>
                    <a:pt x="2422" y="5135"/>
                    <a:pt x="3307" y="5313"/>
                  </a:cubicBezTo>
                  <a:cubicBezTo>
                    <a:pt x="3442" y="5340"/>
                    <a:pt x="3581" y="5354"/>
                    <a:pt x="3721" y="5354"/>
                  </a:cubicBezTo>
                  <a:cubicBezTo>
                    <a:pt x="4489" y="5354"/>
                    <a:pt x="5270" y="4949"/>
                    <a:pt x="5547" y="4242"/>
                  </a:cubicBezTo>
                  <a:cubicBezTo>
                    <a:pt x="5786" y="3629"/>
                    <a:pt x="5617" y="2917"/>
                    <a:pt x="5259" y="2363"/>
                  </a:cubicBezTo>
                  <a:cubicBezTo>
                    <a:pt x="4900" y="1812"/>
                    <a:pt x="4377" y="1392"/>
                    <a:pt x="3855" y="992"/>
                  </a:cubicBezTo>
                  <a:cubicBezTo>
                    <a:pt x="3316" y="578"/>
                    <a:pt x="2471" y="1"/>
                    <a:pt x="17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41"/>
            <p:cNvSpPr/>
            <p:nvPr/>
          </p:nvSpPr>
          <p:spPr>
            <a:xfrm>
              <a:off x="3261675" y="3696475"/>
              <a:ext cx="661850" cy="617000"/>
            </a:xfrm>
            <a:custGeom>
              <a:avLst/>
              <a:gdLst/>
              <a:ahLst/>
              <a:cxnLst/>
              <a:rect l="l" t="t" r="r" b="b"/>
              <a:pathLst>
                <a:path w="26474" h="24680" extrusionOk="0">
                  <a:moveTo>
                    <a:pt x="12747" y="1211"/>
                  </a:moveTo>
                  <a:cubicBezTo>
                    <a:pt x="13748" y="1211"/>
                    <a:pt x="14757" y="1347"/>
                    <a:pt x="15746" y="1622"/>
                  </a:cubicBezTo>
                  <a:cubicBezTo>
                    <a:pt x="21656" y="3267"/>
                    <a:pt x="25125" y="9412"/>
                    <a:pt x="23479" y="15321"/>
                  </a:cubicBezTo>
                  <a:cubicBezTo>
                    <a:pt x="22683" y="18183"/>
                    <a:pt x="20819" y="20564"/>
                    <a:pt x="18232" y="22024"/>
                  </a:cubicBezTo>
                  <a:cubicBezTo>
                    <a:pt x="16541" y="22980"/>
                    <a:pt x="14673" y="23467"/>
                    <a:pt x="12782" y="23467"/>
                  </a:cubicBezTo>
                  <a:cubicBezTo>
                    <a:pt x="11780" y="23467"/>
                    <a:pt x="10773" y="23331"/>
                    <a:pt x="9782" y="23055"/>
                  </a:cubicBezTo>
                  <a:cubicBezTo>
                    <a:pt x="6918" y="22259"/>
                    <a:pt x="4538" y="20395"/>
                    <a:pt x="3077" y="17808"/>
                  </a:cubicBezTo>
                  <a:cubicBezTo>
                    <a:pt x="1615" y="15221"/>
                    <a:pt x="1250" y="12219"/>
                    <a:pt x="2048" y="9356"/>
                  </a:cubicBezTo>
                  <a:cubicBezTo>
                    <a:pt x="2845" y="6494"/>
                    <a:pt x="4708" y="4113"/>
                    <a:pt x="7295" y="2653"/>
                  </a:cubicBezTo>
                  <a:cubicBezTo>
                    <a:pt x="8987" y="1698"/>
                    <a:pt x="10856" y="1211"/>
                    <a:pt x="12747" y="1211"/>
                  </a:cubicBezTo>
                  <a:close/>
                  <a:moveTo>
                    <a:pt x="12746" y="1"/>
                  </a:moveTo>
                  <a:cubicBezTo>
                    <a:pt x="10649" y="1"/>
                    <a:pt x="8577" y="540"/>
                    <a:pt x="6702" y="1599"/>
                  </a:cubicBezTo>
                  <a:cubicBezTo>
                    <a:pt x="3834" y="3219"/>
                    <a:pt x="1766" y="5857"/>
                    <a:pt x="883" y="9032"/>
                  </a:cubicBezTo>
                  <a:cubicBezTo>
                    <a:pt x="0" y="12207"/>
                    <a:pt x="404" y="15533"/>
                    <a:pt x="2024" y="18404"/>
                  </a:cubicBezTo>
                  <a:cubicBezTo>
                    <a:pt x="3643" y="21273"/>
                    <a:pt x="6284" y="23340"/>
                    <a:pt x="9458" y="24223"/>
                  </a:cubicBezTo>
                  <a:cubicBezTo>
                    <a:pt x="10557" y="24529"/>
                    <a:pt x="11674" y="24680"/>
                    <a:pt x="12785" y="24680"/>
                  </a:cubicBezTo>
                  <a:cubicBezTo>
                    <a:pt x="14880" y="24680"/>
                    <a:pt x="16954" y="24138"/>
                    <a:pt x="18831" y="23082"/>
                  </a:cubicBezTo>
                  <a:cubicBezTo>
                    <a:pt x="21701" y="21462"/>
                    <a:pt x="23766" y="18822"/>
                    <a:pt x="24650" y="15648"/>
                  </a:cubicBezTo>
                  <a:cubicBezTo>
                    <a:pt x="26473" y="9095"/>
                    <a:pt x="22625" y="2281"/>
                    <a:pt x="16074" y="458"/>
                  </a:cubicBezTo>
                  <a:cubicBezTo>
                    <a:pt x="14975" y="152"/>
                    <a:pt x="13857" y="1"/>
                    <a:pt x="127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41"/>
            <p:cNvSpPr/>
            <p:nvPr/>
          </p:nvSpPr>
          <p:spPr>
            <a:xfrm>
              <a:off x="2873075" y="3191800"/>
              <a:ext cx="110725" cy="98725"/>
            </a:xfrm>
            <a:custGeom>
              <a:avLst/>
              <a:gdLst/>
              <a:ahLst/>
              <a:cxnLst/>
              <a:rect l="l" t="t" r="r" b="b"/>
              <a:pathLst>
                <a:path w="4429" h="3949" extrusionOk="0">
                  <a:moveTo>
                    <a:pt x="1611" y="1"/>
                  </a:moveTo>
                  <a:cubicBezTo>
                    <a:pt x="1285" y="1"/>
                    <a:pt x="977" y="110"/>
                    <a:pt x="719" y="388"/>
                  </a:cubicBezTo>
                  <a:cubicBezTo>
                    <a:pt x="1" y="1165"/>
                    <a:pt x="376" y="2503"/>
                    <a:pt x="862" y="3385"/>
                  </a:cubicBezTo>
                  <a:cubicBezTo>
                    <a:pt x="1200" y="3636"/>
                    <a:pt x="1579" y="3823"/>
                    <a:pt x="1992" y="3908"/>
                  </a:cubicBezTo>
                  <a:cubicBezTo>
                    <a:pt x="2127" y="3935"/>
                    <a:pt x="2266" y="3949"/>
                    <a:pt x="2406" y="3949"/>
                  </a:cubicBezTo>
                  <a:cubicBezTo>
                    <a:pt x="3174" y="3949"/>
                    <a:pt x="3955" y="3544"/>
                    <a:pt x="4232" y="2835"/>
                  </a:cubicBezTo>
                  <a:cubicBezTo>
                    <a:pt x="4428" y="2337"/>
                    <a:pt x="4349" y="1772"/>
                    <a:pt x="4120" y="1284"/>
                  </a:cubicBezTo>
                  <a:cubicBezTo>
                    <a:pt x="3995" y="1183"/>
                    <a:pt x="3870" y="1086"/>
                    <a:pt x="3747" y="991"/>
                  </a:cubicBezTo>
                  <a:cubicBezTo>
                    <a:pt x="3208" y="578"/>
                    <a:pt x="2362" y="1"/>
                    <a:pt x="1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41"/>
            <p:cNvSpPr/>
            <p:nvPr/>
          </p:nvSpPr>
          <p:spPr>
            <a:xfrm>
              <a:off x="3097425" y="3422925"/>
              <a:ext cx="238300" cy="211675"/>
            </a:xfrm>
            <a:custGeom>
              <a:avLst/>
              <a:gdLst/>
              <a:ahLst/>
              <a:cxnLst/>
              <a:rect l="l" t="t" r="r" b="b"/>
              <a:pathLst>
                <a:path w="9532" h="8467" extrusionOk="0">
                  <a:moveTo>
                    <a:pt x="8446" y="1"/>
                  </a:moveTo>
                  <a:cubicBezTo>
                    <a:pt x="8091" y="1"/>
                    <a:pt x="7735" y="125"/>
                    <a:pt x="7447" y="380"/>
                  </a:cubicBezTo>
                  <a:lnTo>
                    <a:pt x="672" y="6400"/>
                  </a:lnTo>
                  <a:cubicBezTo>
                    <a:pt x="69" y="6936"/>
                    <a:pt x="0" y="7842"/>
                    <a:pt x="496" y="8466"/>
                  </a:cubicBezTo>
                  <a:cubicBezTo>
                    <a:pt x="3212" y="5485"/>
                    <a:pt x="6248" y="2798"/>
                    <a:pt x="9531" y="458"/>
                  </a:cubicBezTo>
                  <a:cubicBezTo>
                    <a:pt x="9236" y="155"/>
                    <a:pt x="8842" y="1"/>
                    <a:pt x="8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41"/>
            <p:cNvSpPr/>
            <p:nvPr/>
          </p:nvSpPr>
          <p:spPr>
            <a:xfrm>
              <a:off x="3109825" y="3434350"/>
              <a:ext cx="241125" cy="214725"/>
            </a:xfrm>
            <a:custGeom>
              <a:avLst/>
              <a:gdLst/>
              <a:ahLst/>
              <a:cxnLst/>
              <a:rect l="l" t="t" r="r" b="b"/>
              <a:pathLst>
                <a:path w="9645" h="8589" extrusionOk="0">
                  <a:moveTo>
                    <a:pt x="9035" y="1"/>
                  </a:moveTo>
                  <a:cubicBezTo>
                    <a:pt x="5752" y="2341"/>
                    <a:pt x="2716" y="5028"/>
                    <a:pt x="0" y="8009"/>
                  </a:cubicBezTo>
                  <a:cubicBezTo>
                    <a:pt x="19" y="8034"/>
                    <a:pt x="32" y="8058"/>
                    <a:pt x="50" y="8080"/>
                  </a:cubicBezTo>
                  <a:cubicBezTo>
                    <a:pt x="251" y="8306"/>
                    <a:pt x="505" y="8458"/>
                    <a:pt x="774" y="8533"/>
                  </a:cubicBezTo>
                  <a:cubicBezTo>
                    <a:pt x="907" y="8570"/>
                    <a:pt x="1045" y="8588"/>
                    <a:pt x="1183" y="8588"/>
                  </a:cubicBezTo>
                  <a:cubicBezTo>
                    <a:pt x="1540" y="8588"/>
                    <a:pt x="1900" y="8463"/>
                    <a:pt x="2187" y="8207"/>
                  </a:cubicBezTo>
                  <a:lnTo>
                    <a:pt x="8964" y="2188"/>
                  </a:lnTo>
                  <a:cubicBezTo>
                    <a:pt x="9588" y="1632"/>
                    <a:pt x="9644" y="676"/>
                    <a:pt x="9088" y="51"/>
                  </a:cubicBezTo>
                  <a:cubicBezTo>
                    <a:pt x="9073" y="31"/>
                    <a:pt x="9054" y="18"/>
                    <a:pt x="9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41"/>
            <p:cNvSpPr/>
            <p:nvPr/>
          </p:nvSpPr>
          <p:spPr>
            <a:xfrm>
              <a:off x="3504075" y="3941350"/>
              <a:ext cx="164625" cy="145525"/>
            </a:xfrm>
            <a:custGeom>
              <a:avLst/>
              <a:gdLst/>
              <a:ahLst/>
              <a:cxnLst/>
              <a:rect l="l" t="t" r="r" b="b"/>
              <a:pathLst>
                <a:path w="6585" h="5821" extrusionOk="0">
                  <a:moveTo>
                    <a:pt x="5130" y="1"/>
                  </a:moveTo>
                  <a:lnTo>
                    <a:pt x="5130" y="1"/>
                  </a:lnTo>
                  <a:cubicBezTo>
                    <a:pt x="5360" y="624"/>
                    <a:pt x="5409" y="1324"/>
                    <a:pt x="5216" y="2015"/>
                  </a:cubicBezTo>
                  <a:cubicBezTo>
                    <a:pt x="4812" y="3463"/>
                    <a:pt x="3496" y="4411"/>
                    <a:pt x="2062" y="4411"/>
                  </a:cubicBezTo>
                  <a:cubicBezTo>
                    <a:pt x="1771" y="4411"/>
                    <a:pt x="1476" y="4372"/>
                    <a:pt x="1182" y="4290"/>
                  </a:cubicBezTo>
                  <a:cubicBezTo>
                    <a:pt x="737" y="4167"/>
                    <a:pt x="338" y="3954"/>
                    <a:pt x="0" y="3680"/>
                  </a:cubicBezTo>
                  <a:lnTo>
                    <a:pt x="0" y="3680"/>
                  </a:lnTo>
                  <a:cubicBezTo>
                    <a:pt x="353" y="4632"/>
                    <a:pt x="1138" y="5406"/>
                    <a:pt x="2189" y="5699"/>
                  </a:cubicBezTo>
                  <a:cubicBezTo>
                    <a:pt x="2482" y="5781"/>
                    <a:pt x="2778" y="5820"/>
                    <a:pt x="3069" y="5820"/>
                  </a:cubicBezTo>
                  <a:cubicBezTo>
                    <a:pt x="4502" y="5820"/>
                    <a:pt x="5818" y="4871"/>
                    <a:pt x="6222" y="3422"/>
                  </a:cubicBezTo>
                  <a:cubicBezTo>
                    <a:pt x="6584" y="2126"/>
                    <a:pt x="6111" y="798"/>
                    <a:pt x="513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41"/>
            <p:cNvSpPr/>
            <p:nvPr/>
          </p:nvSpPr>
          <p:spPr>
            <a:xfrm>
              <a:off x="2920550" y="3571650"/>
              <a:ext cx="1299800" cy="1211650"/>
            </a:xfrm>
            <a:custGeom>
              <a:avLst/>
              <a:gdLst/>
              <a:ahLst/>
              <a:cxnLst/>
              <a:rect l="l" t="t" r="r" b="b"/>
              <a:pathLst>
                <a:path w="51992" h="48466" extrusionOk="0">
                  <a:moveTo>
                    <a:pt x="31232" y="1"/>
                  </a:moveTo>
                  <a:lnTo>
                    <a:pt x="31232" y="1"/>
                  </a:lnTo>
                  <a:cubicBezTo>
                    <a:pt x="33259" y="1240"/>
                    <a:pt x="35046" y="2871"/>
                    <a:pt x="36449" y="4789"/>
                  </a:cubicBezTo>
                  <a:cubicBezTo>
                    <a:pt x="37990" y="6900"/>
                    <a:pt x="39084" y="9411"/>
                    <a:pt x="39138" y="12026"/>
                  </a:cubicBezTo>
                  <a:cubicBezTo>
                    <a:pt x="39217" y="15732"/>
                    <a:pt x="37215" y="19207"/>
                    <a:pt x="34651" y="21886"/>
                  </a:cubicBezTo>
                  <a:cubicBezTo>
                    <a:pt x="32968" y="23643"/>
                    <a:pt x="30996" y="25163"/>
                    <a:pt x="28746" y="26090"/>
                  </a:cubicBezTo>
                  <a:cubicBezTo>
                    <a:pt x="26464" y="27029"/>
                    <a:pt x="23977" y="27330"/>
                    <a:pt x="21524" y="27595"/>
                  </a:cubicBezTo>
                  <a:cubicBezTo>
                    <a:pt x="16755" y="28112"/>
                    <a:pt x="11957" y="28532"/>
                    <a:pt x="7166" y="28532"/>
                  </a:cubicBezTo>
                  <a:cubicBezTo>
                    <a:pt x="5256" y="28532"/>
                    <a:pt x="3347" y="28465"/>
                    <a:pt x="1441" y="28311"/>
                  </a:cubicBezTo>
                  <a:cubicBezTo>
                    <a:pt x="962" y="28273"/>
                    <a:pt x="479" y="28222"/>
                    <a:pt x="1" y="28147"/>
                  </a:cubicBezTo>
                  <a:lnTo>
                    <a:pt x="1" y="28147"/>
                  </a:lnTo>
                  <a:cubicBezTo>
                    <a:pt x="24" y="30938"/>
                    <a:pt x="752" y="33726"/>
                    <a:pt x="2121" y="36161"/>
                  </a:cubicBezTo>
                  <a:cubicBezTo>
                    <a:pt x="4587" y="40553"/>
                    <a:pt x="8804" y="43699"/>
                    <a:pt x="13522" y="45460"/>
                  </a:cubicBezTo>
                  <a:cubicBezTo>
                    <a:pt x="18118" y="47176"/>
                    <a:pt x="22948" y="48414"/>
                    <a:pt x="27856" y="48464"/>
                  </a:cubicBezTo>
                  <a:cubicBezTo>
                    <a:pt x="27954" y="48465"/>
                    <a:pt x="28052" y="48466"/>
                    <a:pt x="28151" y="48466"/>
                  </a:cubicBezTo>
                  <a:cubicBezTo>
                    <a:pt x="32963" y="48466"/>
                    <a:pt x="37847" y="47260"/>
                    <a:pt x="41788" y="44507"/>
                  </a:cubicBezTo>
                  <a:cubicBezTo>
                    <a:pt x="46183" y="41437"/>
                    <a:pt x="49154" y="36631"/>
                    <a:pt x="50782" y="31525"/>
                  </a:cubicBezTo>
                  <a:cubicBezTo>
                    <a:pt x="51421" y="29522"/>
                    <a:pt x="51872" y="27446"/>
                    <a:pt x="51933" y="25342"/>
                  </a:cubicBezTo>
                  <a:cubicBezTo>
                    <a:pt x="51991" y="23264"/>
                    <a:pt x="51669" y="21191"/>
                    <a:pt x="51160" y="19177"/>
                  </a:cubicBezTo>
                  <a:cubicBezTo>
                    <a:pt x="50064" y="14843"/>
                    <a:pt x="48073" y="10704"/>
                    <a:pt x="45125" y="7345"/>
                  </a:cubicBezTo>
                  <a:cubicBezTo>
                    <a:pt x="42177" y="3985"/>
                    <a:pt x="38248" y="1435"/>
                    <a:pt x="33898" y="411"/>
                  </a:cubicBezTo>
                  <a:cubicBezTo>
                    <a:pt x="33024" y="206"/>
                    <a:pt x="32130" y="65"/>
                    <a:pt x="31232"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2" name="Google Shape;4732;p41"/>
          <p:cNvGrpSpPr/>
          <p:nvPr/>
        </p:nvGrpSpPr>
        <p:grpSpPr>
          <a:xfrm>
            <a:off x="6725585" y="3899066"/>
            <a:ext cx="788336" cy="917074"/>
            <a:chOff x="4404825" y="3446250"/>
            <a:chExt cx="1210775" cy="1408500"/>
          </a:xfrm>
        </p:grpSpPr>
        <p:sp>
          <p:nvSpPr>
            <p:cNvPr id="4733" name="Google Shape;4733;p41"/>
            <p:cNvSpPr/>
            <p:nvPr/>
          </p:nvSpPr>
          <p:spPr>
            <a:xfrm>
              <a:off x="4404825" y="3491975"/>
              <a:ext cx="1191675" cy="1362750"/>
            </a:xfrm>
            <a:custGeom>
              <a:avLst/>
              <a:gdLst/>
              <a:ahLst/>
              <a:cxnLst/>
              <a:rect l="l" t="t" r="r" b="b"/>
              <a:pathLst>
                <a:path w="47667" h="54510" extrusionOk="0">
                  <a:moveTo>
                    <a:pt x="27934" y="0"/>
                  </a:moveTo>
                  <a:lnTo>
                    <a:pt x="1097" y="18939"/>
                  </a:lnTo>
                  <a:lnTo>
                    <a:pt x="499" y="26754"/>
                  </a:lnTo>
                  <a:cubicBezTo>
                    <a:pt x="0" y="27816"/>
                    <a:pt x="80" y="29115"/>
                    <a:pt x="839" y="30120"/>
                  </a:cubicBezTo>
                  <a:lnTo>
                    <a:pt x="18066" y="53192"/>
                  </a:lnTo>
                  <a:cubicBezTo>
                    <a:pt x="18711" y="54054"/>
                    <a:pt x="19702" y="54510"/>
                    <a:pt x="20704" y="54510"/>
                  </a:cubicBezTo>
                  <a:cubicBezTo>
                    <a:pt x="21388" y="54510"/>
                    <a:pt x="22077" y="54298"/>
                    <a:pt x="22667" y="53860"/>
                  </a:cubicBezTo>
                  <a:lnTo>
                    <a:pt x="45738" y="36632"/>
                  </a:lnTo>
                  <a:cubicBezTo>
                    <a:pt x="46854" y="35795"/>
                    <a:pt x="47285" y="34388"/>
                    <a:pt x="46929" y="33119"/>
                  </a:cubicBezTo>
                  <a:lnTo>
                    <a:pt x="47667" y="25168"/>
                  </a:lnTo>
                  <a:lnTo>
                    <a:pt x="279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41"/>
            <p:cNvSpPr/>
            <p:nvPr/>
          </p:nvSpPr>
          <p:spPr>
            <a:xfrm>
              <a:off x="5513325" y="4103700"/>
              <a:ext cx="33800" cy="314200"/>
            </a:xfrm>
            <a:custGeom>
              <a:avLst/>
              <a:gdLst/>
              <a:ahLst/>
              <a:cxnLst/>
              <a:rect l="l" t="t" r="r" b="b"/>
              <a:pathLst>
                <a:path w="1352" h="12568" extrusionOk="0">
                  <a:moveTo>
                    <a:pt x="291" y="1"/>
                  </a:moveTo>
                  <a:lnTo>
                    <a:pt x="0" y="74"/>
                  </a:lnTo>
                  <a:cubicBezTo>
                    <a:pt x="165" y="726"/>
                    <a:pt x="255" y="1415"/>
                    <a:pt x="338" y="2082"/>
                  </a:cubicBezTo>
                  <a:cubicBezTo>
                    <a:pt x="687" y="4897"/>
                    <a:pt x="1048" y="7799"/>
                    <a:pt x="975" y="10678"/>
                  </a:cubicBezTo>
                  <a:cubicBezTo>
                    <a:pt x="960" y="11325"/>
                    <a:pt x="923" y="11955"/>
                    <a:pt x="859" y="12567"/>
                  </a:cubicBezTo>
                  <a:lnTo>
                    <a:pt x="1180" y="12329"/>
                  </a:lnTo>
                  <a:cubicBezTo>
                    <a:pt x="1227" y="11793"/>
                    <a:pt x="1260" y="11245"/>
                    <a:pt x="1274" y="10688"/>
                  </a:cubicBezTo>
                  <a:cubicBezTo>
                    <a:pt x="1352" y="7788"/>
                    <a:pt x="989" y="4867"/>
                    <a:pt x="638" y="2047"/>
                  </a:cubicBezTo>
                  <a:cubicBezTo>
                    <a:pt x="556" y="1374"/>
                    <a:pt x="465" y="674"/>
                    <a:pt x="291"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41"/>
            <p:cNvSpPr/>
            <p:nvPr/>
          </p:nvSpPr>
          <p:spPr>
            <a:xfrm>
              <a:off x="5467100" y="4127150"/>
              <a:ext cx="37350" cy="341225"/>
            </a:xfrm>
            <a:custGeom>
              <a:avLst/>
              <a:gdLst/>
              <a:ahLst/>
              <a:cxnLst/>
              <a:rect l="l" t="t" r="r" b="b"/>
              <a:pathLst>
                <a:path w="1494" h="13649" extrusionOk="0">
                  <a:moveTo>
                    <a:pt x="1239" y="0"/>
                  </a:moveTo>
                  <a:lnTo>
                    <a:pt x="938" y="16"/>
                  </a:lnTo>
                  <a:cubicBezTo>
                    <a:pt x="1206" y="4609"/>
                    <a:pt x="887" y="9170"/>
                    <a:pt x="0" y="13649"/>
                  </a:cubicBezTo>
                  <a:lnTo>
                    <a:pt x="357" y="13387"/>
                  </a:lnTo>
                  <a:cubicBezTo>
                    <a:pt x="1200" y="8984"/>
                    <a:pt x="1494" y="4503"/>
                    <a:pt x="1239"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41"/>
            <p:cNvSpPr/>
            <p:nvPr/>
          </p:nvSpPr>
          <p:spPr>
            <a:xfrm>
              <a:off x="5406575" y="4139400"/>
              <a:ext cx="28800" cy="374100"/>
            </a:xfrm>
            <a:custGeom>
              <a:avLst/>
              <a:gdLst/>
              <a:ahLst/>
              <a:cxnLst/>
              <a:rect l="l" t="t" r="r" b="b"/>
              <a:pathLst>
                <a:path w="1152" h="14964" extrusionOk="0">
                  <a:moveTo>
                    <a:pt x="752" y="0"/>
                  </a:moveTo>
                  <a:lnTo>
                    <a:pt x="451" y="16"/>
                  </a:lnTo>
                  <a:cubicBezTo>
                    <a:pt x="651" y="3588"/>
                    <a:pt x="850" y="7283"/>
                    <a:pt x="562" y="10907"/>
                  </a:cubicBezTo>
                  <a:cubicBezTo>
                    <a:pt x="451" y="12326"/>
                    <a:pt x="263" y="13678"/>
                    <a:pt x="1" y="14963"/>
                  </a:cubicBezTo>
                  <a:lnTo>
                    <a:pt x="363" y="14692"/>
                  </a:lnTo>
                  <a:cubicBezTo>
                    <a:pt x="590" y="13496"/>
                    <a:pt x="757" y="12240"/>
                    <a:pt x="863" y="10929"/>
                  </a:cubicBezTo>
                  <a:cubicBezTo>
                    <a:pt x="1151" y="7287"/>
                    <a:pt x="945" y="3582"/>
                    <a:pt x="752"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41"/>
            <p:cNvSpPr/>
            <p:nvPr/>
          </p:nvSpPr>
          <p:spPr>
            <a:xfrm>
              <a:off x="5323350" y="4189175"/>
              <a:ext cx="38575" cy="386475"/>
            </a:xfrm>
            <a:custGeom>
              <a:avLst/>
              <a:gdLst/>
              <a:ahLst/>
              <a:cxnLst/>
              <a:rect l="l" t="t" r="r" b="b"/>
              <a:pathLst>
                <a:path w="1543" h="15459" extrusionOk="0">
                  <a:moveTo>
                    <a:pt x="1243" y="0"/>
                  </a:moveTo>
                  <a:cubicBezTo>
                    <a:pt x="1026" y="5091"/>
                    <a:pt x="810" y="10335"/>
                    <a:pt x="0" y="15459"/>
                  </a:cubicBezTo>
                  <a:lnTo>
                    <a:pt x="346" y="15202"/>
                  </a:lnTo>
                  <a:cubicBezTo>
                    <a:pt x="1122" y="10160"/>
                    <a:pt x="1335" y="5005"/>
                    <a:pt x="1542" y="10"/>
                  </a:cubicBezTo>
                  <a:lnTo>
                    <a:pt x="1243"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41"/>
            <p:cNvSpPr/>
            <p:nvPr/>
          </p:nvSpPr>
          <p:spPr>
            <a:xfrm>
              <a:off x="5269275" y="4251175"/>
              <a:ext cx="45250" cy="364975"/>
            </a:xfrm>
            <a:custGeom>
              <a:avLst/>
              <a:gdLst/>
              <a:ahLst/>
              <a:cxnLst/>
              <a:rect l="l" t="t" r="r" b="b"/>
              <a:pathLst>
                <a:path w="1810" h="14599" extrusionOk="0">
                  <a:moveTo>
                    <a:pt x="1469" y="1"/>
                  </a:moveTo>
                  <a:lnTo>
                    <a:pt x="1171" y="21"/>
                  </a:lnTo>
                  <a:cubicBezTo>
                    <a:pt x="1521" y="4933"/>
                    <a:pt x="1127" y="9824"/>
                    <a:pt x="0" y="14598"/>
                  </a:cubicBezTo>
                  <a:lnTo>
                    <a:pt x="369" y="14318"/>
                  </a:lnTo>
                  <a:cubicBezTo>
                    <a:pt x="1441" y="9628"/>
                    <a:pt x="1809" y="4820"/>
                    <a:pt x="1469"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41"/>
            <p:cNvSpPr/>
            <p:nvPr/>
          </p:nvSpPr>
          <p:spPr>
            <a:xfrm>
              <a:off x="5205325" y="4275125"/>
              <a:ext cx="68100" cy="388825"/>
            </a:xfrm>
            <a:custGeom>
              <a:avLst/>
              <a:gdLst/>
              <a:ahLst/>
              <a:cxnLst/>
              <a:rect l="l" t="t" r="r" b="b"/>
              <a:pathLst>
                <a:path w="2724" h="15553" extrusionOk="0">
                  <a:moveTo>
                    <a:pt x="2424" y="0"/>
                  </a:moveTo>
                  <a:cubicBezTo>
                    <a:pt x="2094" y="5240"/>
                    <a:pt x="1281" y="10459"/>
                    <a:pt x="0" y="15552"/>
                  </a:cubicBezTo>
                  <a:lnTo>
                    <a:pt x="378" y="15266"/>
                  </a:lnTo>
                  <a:cubicBezTo>
                    <a:pt x="1608" y="10265"/>
                    <a:pt x="2395" y="5153"/>
                    <a:pt x="2723" y="18"/>
                  </a:cubicBezTo>
                  <a:lnTo>
                    <a:pt x="2424"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41"/>
            <p:cNvSpPr/>
            <p:nvPr/>
          </p:nvSpPr>
          <p:spPr>
            <a:xfrm>
              <a:off x="5157375" y="4324775"/>
              <a:ext cx="62375" cy="374900"/>
            </a:xfrm>
            <a:custGeom>
              <a:avLst/>
              <a:gdLst/>
              <a:ahLst/>
              <a:cxnLst/>
              <a:rect l="l" t="t" r="r" b="b"/>
              <a:pathLst>
                <a:path w="2495" h="14996" extrusionOk="0">
                  <a:moveTo>
                    <a:pt x="2196" y="1"/>
                  </a:moveTo>
                  <a:cubicBezTo>
                    <a:pt x="1687" y="4408"/>
                    <a:pt x="1054" y="8858"/>
                    <a:pt x="316" y="13237"/>
                  </a:cubicBezTo>
                  <a:cubicBezTo>
                    <a:pt x="213" y="13823"/>
                    <a:pt x="111" y="14409"/>
                    <a:pt x="0" y="14995"/>
                  </a:cubicBezTo>
                  <a:lnTo>
                    <a:pt x="356" y="14734"/>
                  </a:lnTo>
                  <a:cubicBezTo>
                    <a:pt x="448" y="14257"/>
                    <a:pt x="529" y="13777"/>
                    <a:pt x="612" y="13288"/>
                  </a:cubicBezTo>
                  <a:cubicBezTo>
                    <a:pt x="1355" y="8908"/>
                    <a:pt x="1985" y="4445"/>
                    <a:pt x="2494" y="38"/>
                  </a:cubicBezTo>
                  <a:lnTo>
                    <a:pt x="2196"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41"/>
            <p:cNvSpPr/>
            <p:nvPr/>
          </p:nvSpPr>
          <p:spPr>
            <a:xfrm>
              <a:off x="5065575" y="4357925"/>
              <a:ext cx="55600" cy="410300"/>
            </a:xfrm>
            <a:custGeom>
              <a:avLst/>
              <a:gdLst/>
              <a:ahLst/>
              <a:cxnLst/>
              <a:rect l="l" t="t" r="r" b="b"/>
              <a:pathLst>
                <a:path w="2224" h="16412" extrusionOk="0">
                  <a:moveTo>
                    <a:pt x="2129" y="1"/>
                  </a:moveTo>
                  <a:lnTo>
                    <a:pt x="1829" y="9"/>
                  </a:lnTo>
                  <a:cubicBezTo>
                    <a:pt x="1931" y="4535"/>
                    <a:pt x="1541" y="9077"/>
                    <a:pt x="665" y="13516"/>
                  </a:cubicBezTo>
                  <a:cubicBezTo>
                    <a:pt x="489" y="14407"/>
                    <a:pt x="274" y="15388"/>
                    <a:pt x="0" y="16411"/>
                  </a:cubicBezTo>
                  <a:lnTo>
                    <a:pt x="387" y="16119"/>
                  </a:lnTo>
                  <a:cubicBezTo>
                    <a:pt x="618" y="15216"/>
                    <a:pt x="803" y="14356"/>
                    <a:pt x="956" y="13569"/>
                  </a:cubicBezTo>
                  <a:cubicBezTo>
                    <a:pt x="1834" y="9112"/>
                    <a:pt x="2223" y="4544"/>
                    <a:pt x="2129"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41"/>
            <p:cNvSpPr/>
            <p:nvPr/>
          </p:nvSpPr>
          <p:spPr>
            <a:xfrm>
              <a:off x="4992975" y="4375875"/>
              <a:ext cx="79300" cy="446525"/>
            </a:xfrm>
            <a:custGeom>
              <a:avLst/>
              <a:gdLst/>
              <a:ahLst/>
              <a:cxnLst/>
              <a:rect l="l" t="t" r="r" b="b"/>
              <a:pathLst>
                <a:path w="3172" h="17861" extrusionOk="0">
                  <a:moveTo>
                    <a:pt x="2869" y="1"/>
                  </a:moveTo>
                  <a:cubicBezTo>
                    <a:pt x="2447" y="5501"/>
                    <a:pt x="1772" y="11756"/>
                    <a:pt x="1" y="17860"/>
                  </a:cubicBezTo>
                  <a:lnTo>
                    <a:pt x="399" y="17561"/>
                  </a:lnTo>
                  <a:cubicBezTo>
                    <a:pt x="2093" y="11553"/>
                    <a:pt x="2757" y="5427"/>
                    <a:pt x="3171" y="24"/>
                  </a:cubicBezTo>
                  <a:lnTo>
                    <a:pt x="2869"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41"/>
            <p:cNvSpPr/>
            <p:nvPr/>
          </p:nvSpPr>
          <p:spPr>
            <a:xfrm>
              <a:off x="4933500" y="4416750"/>
              <a:ext cx="73025" cy="437350"/>
            </a:xfrm>
            <a:custGeom>
              <a:avLst/>
              <a:gdLst/>
              <a:ahLst/>
              <a:cxnLst/>
              <a:rect l="l" t="t" r="r" b="b"/>
              <a:pathLst>
                <a:path w="2921" h="17494" extrusionOk="0">
                  <a:moveTo>
                    <a:pt x="2621" y="1"/>
                  </a:moveTo>
                  <a:lnTo>
                    <a:pt x="1" y="17494"/>
                  </a:lnTo>
                  <a:cubicBezTo>
                    <a:pt x="108" y="17482"/>
                    <a:pt x="210" y="17459"/>
                    <a:pt x="316" y="17435"/>
                  </a:cubicBezTo>
                  <a:lnTo>
                    <a:pt x="2920" y="45"/>
                  </a:lnTo>
                  <a:lnTo>
                    <a:pt x="2621"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41"/>
            <p:cNvSpPr/>
            <p:nvPr/>
          </p:nvSpPr>
          <p:spPr>
            <a:xfrm>
              <a:off x="4848225" y="4475800"/>
              <a:ext cx="62800" cy="344800"/>
            </a:xfrm>
            <a:custGeom>
              <a:avLst/>
              <a:gdLst/>
              <a:ahLst/>
              <a:cxnLst/>
              <a:rect l="l" t="t" r="r" b="b"/>
              <a:pathLst>
                <a:path w="2512" h="13792" extrusionOk="0">
                  <a:moveTo>
                    <a:pt x="2225" y="1"/>
                  </a:moveTo>
                  <a:cubicBezTo>
                    <a:pt x="750" y="4235"/>
                    <a:pt x="225" y="8563"/>
                    <a:pt x="0" y="13409"/>
                  </a:cubicBezTo>
                  <a:lnTo>
                    <a:pt x="289" y="13792"/>
                  </a:lnTo>
                  <a:cubicBezTo>
                    <a:pt x="504" y="8824"/>
                    <a:pt x="1014" y="4410"/>
                    <a:pt x="2511" y="100"/>
                  </a:cubicBezTo>
                  <a:lnTo>
                    <a:pt x="2225"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41"/>
            <p:cNvSpPr/>
            <p:nvPr/>
          </p:nvSpPr>
          <p:spPr>
            <a:xfrm>
              <a:off x="4807625" y="4411450"/>
              <a:ext cx="73850" cy="353875"/>
            </a:xfrm>
            <a:custGeom>
              <a:avLst/>
              <a:gdLst/>
              <a:ahLst/>
              <a:cxnLst/>
              <a:rect l="l" t="t" r="r" b="b"/>
              <a:pathLst>
                <a:path w="2954" h="14155" extrusionOk="0">
                  <a:moveTo>
                    <a:pt x="2665" y="1"/>
                  </a:moveTo>
                  <a:cubicBezTo>
                    <a:pt x="1382" y="4505"/>
                    <a:pt x="486" y="9133"/>
                    <a:pt x="1" y="13797"/>
                  </a:cubicBezTo>
                  <a:lnTo>
                    <a:pt x="264" y="14154"/>
                  </a:lnTo>
                  <a:cubicBezTo>
                    <a:pt x="742" y="9397"/>
                    <a:pt x="1642" y="4676"/>
                    <a:pt x="2953" y="84"/>
                  </a:cubicBezTo>
                  <a:lnTo>
                    <a:pt x="2665"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41"/>
            <p:cNvSpPr/>
            <p:nvPr/>
          </p:nvSpPr>
          <p:spPr>
            <a:xfrm>
              <a:off x="4756275" y="4330600"/>
              <a:ext cx="110850" cy="365050"/>
            </a:xfrm>
            <a:custGeom>
              <a:avLst/>
              <a:gdLst/>
              <a:ahLst/>
              <a:cxnLst/>
              <a:rect l="l" t="t" r="r" b="b"/>
              <a:pathLst>
                <a:path w="4434" h="14602" extrusionOk="0">
                  <a:moveTo>
                    <a:pt x="4153" y="0"/>
                  </a:moveTo>
                  <a:cubicBezTo>
                    <a:pt x="2505" y="4665"/>
                    <a:pt x="1116" y="9446"/>
                    <a:pt x="1" y="14284"/>
                  </a:cubicBezTo>
                  <a:lnTo>
                    <a:pt x="236" y="14602"/>
                  </a:lnTo>
                  <a:cubicBezTo>
                    <a:pt x="1358" y="9694"/>
                    <a:pt x="2763" y="4836"/>
                    <a:pt x="4434" y="103"/>
                  </a:cubicBezTo>
                  <a:lnTo>
                    <a:pt x="4153"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41"/>
            <p:cNvSpPr/>
            <p:nvPr/>
          </p:nvSpPr>
          <p:spPr>
            <a:xfrm>
              <a:off x="4728250" y="4290375"/>
              <a:ext cx="111250" cy="368150"/>
            </a:xfrm>
            <a:custGeom>
              <a:avLst/>
              <a:gdLst/>
              <a:ahLst/>
              <a:cxnLst/>
              <a:rect l="l" t="t" r="r" b="b"/>
              <a:pathLst>
                <a:path w="4450" h="14726" extrusionOk="0">
                  <a:moveTo>
                    <a:pt x="4170" y="1"/>
                  </a:moveTo>
                  <a:cubicBezTo>
                    <a:pt x="2330" y="4660"/>
                    <a:pt x="931" y="9483"/>
                    <a:pt x="1" y="14396"/>
                  </a:cubicBezTo>
                  <a:lnTo>
                    <a:pt x="246" y="14726"/>
                  </a:lnTo>
                  <a:cubicBezTo>
                    <a:pt x="1176" y="9731"/>
                    <a:pt x="2581" y="4838"/>
                    <a:pt x="4450" y="110"/>
                  </a:cubicBezTo>
                  <a:lnTo>
                    <a:pt x="4170"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41"/>
            <p:cNvSpPr/>
            <p:nvPr/>
          </p:nvSpPr>
          <p:spPr>
            <a:xfrm>
              <a:off x="4666925" y="4233600"/>
              <a:ext cx="109700" cy="342250"/>
            </a:xfrm>
            <a:custGeom>
              <a:avLst/>
              <a:gdLst/>
              <a:ahLst/>
              <a:cxnLst/>
              <a:rect l="l" t="t" r="r" b="b"/>
              <a:pathLst>
                <a:path w="4388" h="13690" extrusionOk="0">
                  <a:moveTo>
                    <a:pt x="4107" y="0"/>
                  </a:moveTo>
                  <a:cubicBezTo>
                    <a:pt x="2553" y="4380"/>
                    <a:pt x="1176" y="8862"/>
                    <a:pt x="0" y="13381"/>
                  </a:cubicBezTo>
                  <a:lnTo>
                    <a:pt x="230" y="13689"/>
                  </a:lnTo>
                  <a:cubicBezTo>
                    <a:pt x="1415" y="9096"/>
                    <a:pt x="2809" y="4545"/>
                    <a:pt x="4387" y="102"/>
                  </a:cubicBezTo>
                  <a:lnTo>
                    <a:pt x="4107"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41"/>
            <p:cNvSpPr/>
            <p:nvPr/>
          </p:nvSpPr>
          <p:spPr>
            <a:xfrm>
              <a:off x="4617725" y="4182000"/>
              <a:ext cx="114350" cy="328050"/>
            </a:xfrm>
            <a:custGeom>
              <a:avLst/>
              <a:gdLst/>
              <a:ahLst/>
              <a:cxnLst/>
              <a:rect l="l" t="t" r="r" b="b"/>
              <a:pathLst>
                <a:path w="4574" h="13122" extrusionOk="0">
                  <a:moveTo>
                    <a:pt x="4300" y="0"/>
                  </a:moveTo>
                  <a:cubicBezTo>
                    <a:pt x="2493" y="4137"/>
                    <a:pt x="1058" y="8421"/>
                    <a:pt x="0" y="12808"/>
                  </a:cubicBezTo>
                  <a:lnTo>
                    <a:pt x="234" y="13122"/>
                  </a:lnTo>
                  <a:cubicBezTo>
                    <a:pt x="1292" y="8667"/>
                    <a:pt x="2747" y="4320"/>
                    <a:pt x="4574" y="121"/>
                  </a:cubicBezTo>
                  <a:lnTo>
                    <a:pt x="4300"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41"/>
            <p:cNvSpPr/>
            <p:nvPr/>
          </p:nvSpPr>
          <p:spPr>
            <a:xfrm>
              <a:off x="4577800" y="4156875"/>
              <a:ext cx="95775" cy="299500"/>
            </a:xfrm>
            <a:custGeom>
              <a:avLst/>
              <a:gdLst/>
              <a:ahLst/>
              <a:cxnLst/>
              <a:rect l="l" t="t" r="r" b="b"/>
              <a:pathLst>
                <a:path w="3831" h="11980" extrusionOk="0">
                  <a:moveTo>
                    <a:pt x="3548" y="1"/>
                  </a:moveTo>
                  <a:cubicBezTo>
                    <a:pt x="2178" y="3816"/>
                    <a:pt x="990" y="7723"/>
                    <a:pt x="1" y="11672"/>
                  </a:cubicBezTo>
                  <a:lnTo>
                    <a:pt x="230" y="11980"/>
                  </a:lnTo>
                  <a:cubicBezTo>
                    <a:pt x="1231" y="7967"/>
                    <a:pt x="2436" y="3987"/>
                    <a:pt x="3830" y="102"/>
                  </a:cubicBezTo>
                  <a:lnTo>
                    <a:pt x="3548"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41"/>
            <p:cNvSpPr/>
            <p:nvPr/>
          </p:nvSpPr>
          <p:spPr>
            <a:xfrm>
              <a:off x="4548150" y="4114500"/>
              <a:ext cx="94325" cy="302350"/>
            </a:xfrm>
            <a:custGeom>
              <a:avLst/>
              <a:gdLst/>
              <a:ahLst/>
              <a:cxnLst/>
              <a:rect l="l" t="t" r="r" b="b"/>
              <a:pathLst>
                <a:path w="3773" h="12094" extrusionOk="0">
                  <a:moveTo>
                    <a:pt x="3491" y="0"/>
                  </a:moveTo>
                  <a:cubicBezTo>
                    <a:pt x="2111" y="3848"/>
                    <a:pt x="947" y="7786"/>
                    <a:pt x="0" y="11776"/>
                  </a:cubicBezTo>
                  <a:lnTo>
                    <a:pt x="234" y="12094"/>
                  </a:lnTo>
                  <a:cubicBezTo>
                    <a:pt x="1190" y="8033"/>
                    <a:pt x="2374" y="4022"/>
                    <a:pt x="3772" y="102"/>
                  </a:cubicBezTo>
                  <a:lnTo>
                    <a:pt x="3491"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41"/>
            <p:cNvSpPr/>
            <p:nvPr/>
          </p:nvSpPr>
          <p:spPr>
            <a:xfrm>
              <a:off x="4478025" y="3998575"/>
              <a:ext cx="94425" cy="324625"/>
            </a:xfrm>
            <a:custGeom>
              <a:avLst/>
              <a:gdLst/>
              <a:ahLst/>
              <a:cxnLst/>
              <a:rect l="l" t="t" r="r" b="b"/>
              <a:pathLst>
                <a:path w="3777" h="12985" extrusionOk="0">
                  <a:moveTo>
                    <a:pt x="3496" y="1"/>
                  </a:moveTo>
                  <a:cubicBezTo>
                    <a:pt x="2013" y="4120"/>
                    <a:pt x="839" y="8362"/>
                    <a:pt x="0" y="12663"/>
                  </a:cubicBezTo>
                  <a:lnTo>
                    <a:pt x="238" y="12984"/>
                  </a:lnTo>
                  <a:cubicBezTo>
                    <a:pt x="1079" y="8603"/>
                    <a:pt x="2263" y="4287"/>
                    <a:pt x="3777" y="102"/>
                  </a:cubicBezTo>
                  <a:lnTo>
                    <a:pt x="3496"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41"/>
            <p:cNvSpPr/>
            <p:nvPr/>
          </p:nvSpPr>
          <p:spPr>
            <a:xfrm>
              <a:off x="4430000" y="3917375"/>
              <a:ext cx="126250" cy="341225"/>
            </a:xfrm>
            <a:custGeom>
              <a:avLst/>
              <a:gdLst/>
              <a:ahLst/>
              <a:cxnLst/>
              <a:rect l="l" t="t" r="r" b="b"/>
              <a:pathLst>
                <a:path w="5050" h="13649" extrusionOk="0">
                  <a:moveTo>
                    <a:pt x="4779" y="1"/>
                  </a:moveTo>
                  <a:cubicBezTo>
                    <a:pt x="3042" y="3793"/>
                    <a:pt x="1580" y="7752"/>
                    <a:pt x="434" y="11762"/>
                  </a:cubicBezTo>
                  <a:cubicBezTo>
                    <a:pt x="287" y="12271"/>
                    <a:pt x="143" y="12798"/>
                    <a:pt x="1" y="13340"/>
                  </a:cubicBezTo>
                  <a:lnTo>
                    <a:pt x="230" y="13648"/>
                  </a:lnTo>
                  <a:cubicBezTo>
                    <a:pt x="388" y="13022"/>
                    <a:pt x="555" y="12416"/>
                    <a:pt x="717" y="11845"/>
                  </a:cubicBezTo>
                  <a:cubicBezTo>
                    <a:pt x="1861" y="7848"/>
                    <a:pt x="3323" y="3904"/>
                    <a:pt x="5050" y="124"/>
                  </a:cubicBezTo>
                  <a:lnTo>
                    <a:pt x="4779"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41"/>
            <p:cNvSpPr/>
            <p:nvPr/>
          </p:nvSpPr>
          <p:spPr>
            <a:xfrm>
              <a:off x="4422150" y="3883050"/>
              <a:ext cx="70000" cy="214100"/>
            </a:xfrm>
            <a:custGeom>
              <a:avLst/>
              <a:gdLst/>
              <a:ahLst/>
              <a:cxnLst/>
              <a:rect l="l" t="t" r="r" b="b"/>
              <a:pathLst>
                <a:path w="2800" h="8564" extrusionOk="0">
                  <a:moveTo>
                    <a:pt x="2520" y="1"/>
                  </a:moveTo>
                  <a:cubicBezTo>
                    <a:pt x="2191" y="778"/>
                    <a:pt x="1884" y="1559"/>
                    <a:pt x="1590" y="2349"/>
                  </a:cubicBezTo>
                  <a:cubicBezTo>
                    <a:pt x="1040" y="3838"/>
                    <a:pt x="551" y="5347"/>
                    <a:pt x="127" y="6873"/>
                  </a:cubicBezTo>
                  <a:lnTo>
                    <a:pt x="1" y="8563"/>
                  </a:lnTo>
                  <a:cubicBezTo>
                    <a:pt x="550" y="6334"/>
                    <a:pt x="1236" y="4143"/>
                    <a:pt x="2049" y="1985"/>
                  </a:cubicBezTo>
                  <a:cubicBezTo>
                    <a:pt x="2291" y="1355"/>
                    <a:pt x="2539" y="736"/>
                    <a:pt x="2800" y="118"/>
                  </a:cubicBezTo>
                  <a:lnTo>
                    <a:pt x="2520"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41"/>
            <p:cNvSpPr/>
            <p:nvPr/>
          </p:nvSpPr>
          <p:spPr>
            <a:xfrm>
              <a:off x="4405000" y="4129300"/>
              <a:ext cx="1181975" cy="725400"/>
            </a:xfrm>
            <a:custGeom>
              <a:avLst/>
              <a:gdLst/>
              <a:ahLst/>
              <a:cxnLst/>
              <a:rect l="l" t="t" r="r" b="b"/>
              <a:pathLst>
                <a:path w="47279" h="29016" extrusionOk="0">
                  <a:moveTo>
                    <a:pt x="598" y="0"/>
                  </a:moveTo>
                  <a:lnTo>
                    <a:pt x="499" y="1259"/>
                  </a:lnTo>
                  <a:cubicBezTo>
                    <a:pt x="0" y="2321"/>
                    <a:pt x="81" y="3620"/>
                    <a:pt x="839" y="4625"/>
                  </a:cubicBezTo>
                  <a:lnTo>
                    <a:pt x="18066" y="27696"/>
                  </a:lnTo>
                  <a:cubicBezTo>
                    <a:pt x="18712" y="28559"/>
                    <a:pt x="19702" y="29015"/>
                    <a:pt x="20705" y="29015"/>
                  </a:cubicBezTo>
                  <a:cubicBezTo>
                    <a:pt x="21388" y="29015"/>
                    <a:pt x="22077" y="28804"/>
                    <a:pt x="22667" y="28365"/>
                  </a:cubicBezTo>
                  <a:lnTo>
                    <a:pt x="45738" y="11138"/>
                  </a:lnTo>
                  <a:cubicBezTo>
                    <a:pt x="46847" y="10302"/>
                    <a:pt x="47278" y="8895"/>
                    <a:pt x="46922" y="7626"/>
                  </a:cubicBezTo>
                  <a:lnTo>
                    <a:pt x="46976" y="7042"/>
                  </a:lnTo>
                  <a:lnTo>
                    <a:pt x="46976" y="7042"/>
                  </a:lnTo>
                  <a:cubicBezTo>
                    <a:pt x="46849" y="7172"/>
                    <a:pt x="46707" y="7300"/>
                    <a:pt x="46555" y="7411"/>
                  </a:cubicBezTo>
                  <a:lnTo>
                    <a:pt x="23265" y="24517"/>
                  </a:lnTo>
                  <a:cubicBezTo>
                    <a:pt x="22677" y="24948"/>
                    <a:pt x="21990" y="25156"/>
                    <a:pt x="21305" y="25156"/>
                  </a:cubicBezTo>
                  <a:cubicBezTo>
                    <a:pt x="20278" y="25156"/>
                    <a:pt x="19257" y="24688"/>
                    <a:pt x="18589" y="23805"/>
                  </a:cubicBezTo>
                  <a:lnTo>
                    <a:pt x="899" y="490"/>
                  </a:lnTo>
                  <a:cubicBezTo>
                    <a:pt x="777" y="331"/>
                    <a:pt x="688" y="169"/>
                    <a:pt x="598"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41"/>
            <p:cNvSpPr/>
            <p:nvPr/>
          </p:nvSpPr>
          <p:spPr>
            <a:xfrm>
              <a:off x="4404825" y="3546425"/>
              <a:ext cx="556475" cy="1308325"/>
            </a:xfrm>
            <a:custGeom>
              <a:avLst/>
              <a:gdLst/>
              <a:ahLst/>
              <a:cxnLst/>
              <a:rect l="l" t="t" r="r" b="b"/>
              <a:pathLst>
                <a:path w="22259" h="52333" extrusionOk="0">
                  <a:moveTo>
                    <a:pt x="22258" y="1"/>
                  </a:moveTo>
                  <a:lnTo>
                    <a:pt x="1097" y="16761"/>
                  </a:lnTo>
                  <a:lnTo>
                    <a:pt x="499" y="24576"/>
                  </a:lnTo>
                  <a:cubicBezTo>
                    <a:pt x="0" y="25638"/>
                    <a:pt x="80" y="26937"/>
                    <a:pt x="839" y="27942"/>
                  </a:cubicBezTo>
                  <a:lnTo>
                    <a:pt x="18066" y="51014"/>
                  </a:lnTo>
                  <a:cubicBezTo>
                    <a:pt x="18701" y="51867"/>
                    <a:pt x="19676" y="52319"/>
                    <a:pt x="20667" y="52332"/>
                  </a:cubicBezTo>
                  <a:lnTo>
                    <a:pt x="22258"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41"/>
            <p:cNvSpPr/>
            <p:nvPr/>
          </p:nvSpPr>
          <p:spPr>
            <a:xfrm>
              <a:off x="4414025" y="3446250"/>
              <a:ext cx="1201575" cy="1183925"/>
            </a:xfrm>
            <a:custGeom>
              <a:avLst/>
              <a:gdLst/>
              <a:ahLst/>
              <a:cxnLst/>
              <a:rect l="l" t="t" r="r" b="b"/>
              <a:pathLst>
                <a:path w="48063" h="47357" extrusionOk="0">
                  <a:moveTo>
                    <a:pt x="27069" y="1"/>
                  </a:moveTo>
                  <a:cubicBezTo>
                    <a:pt x="26511" y="1"/>
                    <a:pt x="25950" y="174"/>
                    <a:pt x="25469" y="531"/>
                  </a:cubicBezTo>
                  <a:lnTo>
                    <a:pt x="1435" y="18479"/>
                  </a:lnTo>
                  <a:cubicBezTo>
                    <a:pt x="243" y="19365"/>
                    <a:pt x="1" y="21055"/>
                    <a:pt x="888" y="22238"/>
                  </a:cubicBezTo>
                  <a:lnTo>
                    <a:pt x="18833" y="46274"/>
                  </a:lnTo>
                  <a:cubicBezTo>
                    <a:pt x="19360" y="46983"/>
                    <a:pt x="20171" y="47357"/>
                    <a:pt x="20990" y="47357"/>
                  </a:cubicBezTo>
                  <a:cubicBezTo>
                    <a:pt x="21549" y="47357"/>
                    <a:pt x="22113" y="47183"/>
                    <a:pt x="22594" y="46823"/>
                  </a:cubicBezTo>
                  <a:lnTo>
                    <a:pt x="46628" y="28874"/>
                  </a:lnTo>
                  <a:cubicBezTo>
                    <a:pt x="47820" y="27989"/>
                    <a:pt x="48063" y="26299"/>
                    <a:pt x="47175" y="25115"/>
                  </a:cubicBezTo>
                  <a:lnTo>
                    <a:pt x="29228" y="1081"/>
                  </a:lnTo>
                  <a:cubicBezTo>
                    <a:pt x="28697" y="373"/>
                    <a:pt x="27888" y="1"/>
                    <a:pt x="27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41"/>
            <p:cNvSpPr/>
            <p:nvPr/>
          </p:nvSpPr>
          <p:spPr>
            <a:xfrm>
              <a:off x="4887000" y="3564775"/>
              <a:ext cx="708975" cy="1047825"/>
            </a:xfrm>
            <a:custGeom>
              <a:avLst/>
              <a:gdLst/>
              <a:ahLst/>
              <a:cxnLst/>
              <a:rect l="l" t="t" r="r" b="b"/>
              <a:pathLst>
                <a:path w="28359" h="41913" extrusionOk="0">
                  <a:moveTo>
                    <a:pt x="9278" y="14717"/>
                  </a:moveTo>
                  <a:cubicBezTo>
                    <a:pt x="9356" y="14836"/>
                    <a:pt x="9431" y="14958"/>
                    <a:pt x="9504" y="15080"/>
                  </a:cubicBezTo>
                  <a:cubicBezTo>
                    <a:pt x="9182" y="15416"/>
                    <a:pt x="8866" y="15753"/>
                    <a:pt x="8558" y="16100"/>
                  </a:cubicBezTo>
                  <a:cubicBezTo>
                    <a:pt x="8666" y="15802"/>
                    <a:pt x="8777" y="15495"/>
                    <a:pt x="8883" y="15190"/>
                  </a:cubicBezTo>
                  <a:cubicBezTo>
                    <a:pt x="9017" y="15035"/>
                    <a:pt x="9150" y="14875"/>
                    <a:pt x="9278" y="14717"/>
                  </a:cubicBezTo>
                  <a:close/>
                  <a:moveTo>
                    <a:pt x="9672" y="15348"/>
                  </a:moveTo>
                  <a:cubicBezTo>
                    <a:pt x="9882" y="15696"/>
                    <a:pt x="10094" y="16043"/>
                    <a:pt x="10298" y="16397"/>
                  </a:cubicBezTo>
                  <a:cubicBezTo>
                    <a:pt x="9841" y="16473"/>
                    <a:pt x="9381" y="16557"/>
                    <a:pt x="8915" y="16648"/>
                  </a:cubicBezTo>
                  <a:lnTo>
                    <a:pt x="8965" y="16943"/>
                  </a:lnTo>
                  <a:cubicBezTo>
                    <a:pt x="9467" y="16845"/>
                    <a:pt x="9968" y="16758"/>
                    <a:pt x="10461" y="16676"/>
                  </a:cubicBezTo>
                  <a:cubicBezTo>
                    <a:pt x="10566" y="16858"/>
                    <a:pt x="10669" y="17045"/>
                    <a:pt x="10772" y="17224"/>
                  </a:cubicBezTo>
                  <a:cubicBezTo>
                    <a:pt x="10755" y="17360"/>
                    <a:pt x="10737" y="17497"/>
                    <a:pt x="10717" y="17634"/>
                  </a:cubicBezTo>
                  <a:cubicBezTo>
                    <a:pt x="9783" y="17645"/>
                    <a:pt x="8878" y="17668"/>
                    <a:pt x="7988" y="17695"/>
                  </a:cubicBezTo>
                  <a:cubicBezTo>
                    <a:pt x="8138" y="17281"/>
                    <a:pt x="8284" y="16864"/>
                    <a:pt x="8433" y="16450"/>
                  </a:cubicBezTo>
                  <a:lnTo>
                    <a:pt x="8558" y="16562"/>
                  </a:lnTo>
                  <a:cubicBezTo>
                    <a:pt x="8919" y="16150"/>
                    <a:pt x="9289" y="15747"/>
                    <a:pt x="9672" y="15348"/>
                  </a:cubicBezTo>
                  <a:close/>
                  <a:moveTo>
                    <a:pt x="11966" y="17917"/>
                  </a:moveTo>
                  <a:cubicBezTo>
                    <a:pt x="12000" y="17917"/>
                    <a:pt x="12035" y="17917"/>
                    <a:pt x="12069" y="17917"/>
                  </a:cubicBezTo>
                  <a:cubicBezTo>
                    <a:pt x="12075" y="18303"/>
                    <a:pt x="12081" y="18690"/>
                    <a:pt x="12082" y="19078"/>
                  </a:cubicBezTo>
                  <a:cubicBezTo>
                    <a:pt x="11889" y="18693"/>
                    <a:pt x="11694" y="18306"/>
                    <a:pt x="11488" y="17923"/>
                  </a:cubicBezTo>
                  <a:cubicBezTo>
                    <a:pt x="11647" y="17920"/>
                    <a:pt x="11806" y="17917"/>
                    <a:pt x="11966" y="17917"/>
                  </a:cubicBezTo>
                  <a:close/>
                  <a:moveTo>
                    <a:pt x="11152" y="17925"/>
                  </a:moveTo>
                  <a:cubicBezTo>
                    <a:pt x="11458" y="18491"/>
                    <a:pt x="11746" y="19063"/>
                    <a:pt x="12026" y="19639"/>
                  </a:cubicBezTo>
                  <a:cubicBezTo>
                    <a:pt x="11607" y="19604"/>
                    <a:pt x="11181" y="19574"/>
                    <a:pt x="10758" y="19547"/>
                  </a:cubicBezTo>
                  <a:cubicBezTo>
                    <a:pt x="10835" y="19005"/>
                    <a:pt x="10907" y="18465"/>
                    <a:pt x="10979" y="17926"/>
                  </a:cubicBezTo>
                  <a:cubicBezTo>
                    <a:pt x="11007" y="17925"/>
                    <a:pt x="11036" y="17925"/>
                    <a:pt x="11066" y="17925"/>
                  </a:cubicBezTo>
                  <a:cubicBezTo>
                    <a:pt x="11095" y="17925"/>
                    <a:pt x="11124" y="17925"/>
                    <a:pt x="11152" y="17925"/>
                  </a:cubicBezTo>
                  <a:close/>
                  <a:moveTo>
                    <a:pt x="10400" y="19825"/>
                  </a:moveTo>
                  <a:cubicBezTo>
                    <a:pt x="10407" y="19825"/>
                    <a:pt x="10414" y="19826"/>
                    <a:pt x="10414" y="19826"/>
                  </a:cubicBezTo>
                  <a:cubicBezTo>
                    <a:pt x="10413" y="19828"/>
                    <a:pt x="10411" y="19829"/>
                    <a:pt x="10409" y="19829"/>
                  </a:cubicBezTo>
                  <a:cubicBezTo>
                    <a:pt x="10406" y="19829"/>
                    <a:pt x="10402" y="19828"/>
                    <a:pt x="10400" y="19825"/>
                  </a:cubicBezTo>
                  <a:close/>
                  <a:moveTo>
                    <a:pt x="10718" y="19841"/>
                  </a:moveTo>
                  <a:cubicBezTo>
                    <a:pt x="11172" y="19869"/>
                    <a:pt x="11631" y="19902"/>
                    <a:pt x="12090" y="19941"/>
                  </a:cubicBezTo>
                  <a:cubicBezTo>
                    <a:pt x="12094" y="20153"/>
                    <a:pt x="12094" y="20368"/>
                    <a:pt x="12094" y="20576"/>
                  </a:cubicBezTo>
                  <a:cubicBezTo>
                    <a:pt x="11632" y="20370"/>
                    <a:pt x="11169" y="20160"/>
                    <a:pt x="10704" y="19955"/>
                  </a:cubicBezTo>
                  <a:cubicBezTo>
                    <a:pt x="10708" y="19918"/>
                    <a:pt x="10712" y="19879"/>
                    <a:pt x="10718" y="19841"/>
                  </a:cubicBezTo>
                  <a:close/>
                  <a:moveTo>
                    <a:pt x="12398" y="20414"/>
                  </a:moveTo>
                  <a:cubicBezTo>
                    <a:pt x="12456" y="20542"/>
                    <a:pt x="12517" y="20668"/>
                    <a:pt x="12574" y="20801"/>
                  </a:cubicBezTo>
                  <a:cubicBezTo>
                    <a:pt x="12514" y="20772"/>
                    <a:pt x="12456" y="20749"/>
                    <a:pt x="12398" y="20721"/>
                  </a:cubicBezTo>
                  <a:cubicBezTo>
                    <a:pt x="12396" y="20619"/>
                    <a:pt x="12402" y="20519"/>
                    <a:pt x="12398" y="20414"/>
                  </a:cubicBezTo>
                  <a:close/>
                  <a:moveTo>
                    <a:pt x="13043" y="1"/>
                  </a:moveTo>
                  <a:cubicBezTo>
                    <a:pt x="12024" y="5140"/>
                    <a:pt x="10375" y="10155"/>
                    <a:pt x="8635" y="15054"/>
                  </a:cubicBezTo>
                  <a:cubicBezTo>
                    <a:pt x="7894" y="15927"/>
                    <a:pt x="7138" y="16785"/>
                    <a:pt x="6361" y="17625"/>
                  </a:cubicBezTo>
                  <a:lnTo>
                    <a:pt x="6580" y="17831"/>
                  </a:lnTo>
                  <a:cubicBezTo>
                    <a:pt x="7181" y="17178"/>
                    <a:pt x="7770" y="16519"/>
                    <a:pt x="8350" y="15846"/>
                  </a:cubicBezTo>
                  <a:lnTo>
                    <a:pt x="8350" y="15846"/>
                  </a:lnTo>
                  <a:cubicBezTo>
                    <a:pt x="8021" y="16767"/>
                    <a:pt x="7688" y="17682"/>
                    <a:pt x="7360" y="18594"/>
                  </a:cubicBezTo>
                  <a:lnTo>
                    <a:pt x="7641" y="18697"/>
                  </a:lnTo>
                  <a:cubicBezTo>
                    <a:pt x="7724" y="18469"/>
                    <a:pt x="7806" y="18240"/>
                    <a:pt x="7892" y="18009"/>
                  </a:cubicBezTo>
                  <a:cubicBezTo>
                    <a:pt x="8802" y="17982"/>
                    <a:pt x="9740" y="17960"/>
                    <a:pt x="10691" y="17945"/>
                  </a:cubicBezTo>
                  <a:lnTo>
                    <a:pt x="10691" y="17945"/>
                  </a:lnTo>
                  <a:cubicBezTo>
                    <a:pt x="10619" y="18476"/>
                    <a:pt x="10549" y="19008"/>
                    <a:pt x="10474" y="19543"/>
                  </a:cubicBezTo>
                  <a:cubicBezTo>
                    <a:pt x="10195" y="19523"/>
                    <a:pt x="9912" y="19511"/>
                    <a:pt x="9632" y="19501"/>
                  </a:cubicBezTo>
                  <a:cubicBezTo>
                    <a:pt x="9447" y="19425"/>
                    <a:pt x="9265" y="19343"/>
                    <a:pt x="9080" y="19267"/>
                  </a:cubicBezTo>
                  <a:lnTo>
                    <a:pt x="9196" y="18780"/>
                  </a:lnTo>
                  <a:lnTo>
                    <a:pt x="8901" y="18714"/>
                  </a:lnTo>
                  <a:lnTo>
                    <a:pt x="8795" y="19153"/>
                  </a:lnTo>
                  <a:cubicBezTo>
                    <a:pt x="8575" y="19065"/>
                    <a:pt x="8360" y="18974"/>
                    <a:pt x="8138" y="18881"/>
                  </a:cubicBezTo>
                  <a:lnTo>
                    <a:pt x="8025" y="19157"/>
                  </a:lnTo>
                  <a:cubicBezTo>
                    <a:pt x="8263" y="19252"/>
                    <a:pt x="8492" y="19345"/>
                    <a:pt x="8726" y="19444"/>
                  </a:cubicBezTo>
                  <a:lnTo>
                    <a:pt x="8721" y="19465"/>
                  </a:lnTo>
                  <a:cubicBezTo>
                    <a:pt x="8390" y="19457"/>
                    <a:pt x="8061" y="19450"/>
                    <a:pt x="7730" y="19447"/>
                  </a:cubicBezTo>
                  <a:cubicBezTo>
                    <a:pt x="7840" y="19151"/>
                    <a:pt x="7948" y="18859"/>
                    <a:pt x="8054" y="18564"/>
                  </a:cubicBezTo>
                  <a:lnTo>
                    <a:pt x="7773" y="18462"/>
                  </a:lnTo>
                  <a:cubicBezTo>
                    <a:pt x="7652" y="18790"/>
                    <a:pt x="7533" y="19121"/>
                    <a:pt x="7411" y="19450"/>
                  </a:cubicBezTo>
                  <a:cubicBezTo>
                    <a:pt x="7231" y="19450"/>
                    <a:pt x="7046" y="19447"/>
                    <a:pt x="6865" y="19447"/>
                  </a:cubicBezTo>
                  <a:lnTo>
                    <a:pt x="6865" y="19745"/>
                  </a:lnTo>
                  <a:cubicBezTo>
                    <a:pt x="7009" y="19745"/>
                    <a:pt x="7156" y="19743"/>
                    <a:pt x="7300" y="19743"/>
                  </a:cubicBezTo>
                  <a:cubicBezTo>
                    <a:pt x="6662" y="21443"/>
                    <a:pt x="5988" y="23144"/>
                    <a:pt x="5329" y="24797"/>
                  </a:cubicBezTo>
                  <a:cubicBezTo>
                    <a:pt x="4356" y="27239"/>
                    <a:pt x="3351" y="29770"/>
                    <a:pt x="2474" y="32300"/>
                  </a:cubicBezTo>
                  <a:cubicBezTo>
                    <a:pt x="1283" y="35725"/>
                    <a:pt x="472" y="38785"/>
                    <a:pt x="0" y="41626"/>
                  </a:cubicBezTo>
                  <a:cubicBezTo>
                    <a:pt x="80" y="41731"/>
                    <a:pt x="169" y="41824"/>
                    <a:pt x="260" y="41913"/>
                  </a:cubicBezTo>
                  <a:cubicBezTo>
                    <a:pt x="721" y="39022"/>
                    <a:pt x="1541" y="35903"/>
                    <a:pt x="2761" y="32399"/>
                  </a:cubicBezTo>
                  <a:cubicBezTo>
                    <a:pt x="3619" y="29869"/>
                    <a:pt x="4622" y="27344"/>
                    <a:pt x="5596" y="24903"/>
                  </a:cubicBezTo>
                  <a:cubicBezTo>
                    <a:pt x="6265" y="23212"/>
                    <a:pt x="6957" y="21479"/>
                    <a:pt x="7611" y="19739"/>
                  </a:cubicBezTo>
                  <a:cubicBezTo>
                    <a:pt x="7956" y="19743"/>
                    <a:pt x="8300" y="19748"/>
                    <a:pt x="8647" y="19752"/>
                  </a:cubicBezTo>
                  <a:lnTo>
                    <a:pt x="6107" y="30617"/>
                  </a:lnTo>
                  <a:cubicBezTo>
                    <a:pt x="5495" y="33242"/>
                    <a:pt x="4865" y="35950"/>
                    <a:pt x="4438" y="38663"/>
                  </a:cubicBezTo>
                  <a:cubicBezTo>
                    <a:pt x="4281" y="39652"/>
                    <a:pt x="4144" y="40687"/>
                    <a:pt x="4116" y="41739"/>
                  </a:cubicBezTo>
                  <a:lnTo>
                    <a:pt x="4425" y="41510"/>
                  </a:lnTo>
                  <a:cubicBezTo>
                    <a:pt x="4463" y="40554"/>
                    <a:pt x="4588" y="39612"/>
                    <a:pt x="4736" y="38708"/>
                  </a:cubicBezTo>
                  <a:cubicBezTo>
                    <a:pt x="5160" y="36012"/>
                    <a:pt x="5790" y="33303"/>
                    <a:pt x="6401" y="30686"/>
                  </a:cubicBezTo>
                  <a:lnTo>
                    <a:pt x="8952" y="19758"/>
                  </a:lnTo>
                  <a:cubicBezTo>
                    <a:pt x="9151" y="19762"/>
                    <a:pt x="9351" y="19768"/>
                    <a:pt x="9553" y="19779"/>
                  </a:cubicBezTo>
                  <a:cubicBezTo>
                    <a:pt x="9826" y="19898"/>
                    <a:pt x="10106" y="20016"/>
                    <a:pt x="10378" y="20132"/>
                  </a:cubicBezTo>
                  <a:cubicBezTo>
                    <a:pt x="9504" y="26498"/>
                    <a:pt x="8527" y="32900"/>
                    <a:pt x="7459" y="39244"/>
                  </a:cubicBezTo>
                  <a:lnTo>
                    <a:pt x="7810" y="38984"/>
                  </a:lnTo>
                  <a:cubicBezTo>
                    <a:pt x="8852" y="32769"/>
                    <a:pt x="9809" y="26498"/>
                    <a:pt x="10666" y="20262"/>
                  </a:cubicBezTo>
                  <a:cubicBezTo>
                    <a:pt x="11151" y="20471"/>
                    <a:pt x="11624" y="20689"/>
                    <a:pt x="12102" y="20909"/>
                  </a:cubicBezTo>
                  <a:cubicBezTo>
                    <a:pt x="12125" y="25928"/>
                    <a:pt x="12038" y="30966"/>
                    <a:pt x="11842" y="35978"/>
                  </a:cubicBezTo>
                  <a:lnTo>
                    <a:pt x="12151" y="35748"/>
                  </a:lnTo>
                  <a:cubicBezTo>
                    <a:pt x="12338" y="30859"/>
                    <a:pt x="12425" y="25938"/>
                    <a:pt x="12403" y="21049"/>
                  </a:cubicBezTo>
                  <a:lnTo>
                    <a:pt x="12403" y="21049"/>
                  </a:lnTo>
                  <a:cubicBezTo>
                    <a:pt x="12521" y="21106"/>
                    <a:pt x="12646" y="21159"/>
                    <a:pt x="12765" y="21217"/>
                  </a:cubicBezTo>
                  <a:cubicBezTo>
                    <a:pt x="14388" y="24879"/>
                    <a:pt x="15564" y="28740"/>
                    <a:pt x="16253" y="32685"/>
                  </a:cubicBezTo>
                  <a:lnTo>
                    <a:pt x="16524" y="32485"/>
                  </a:lnTo>
                  <a:cubicBezTo>
                    <a:pt x="15845" y="28681"/>
                    <a:pt x="14720" y="24953"/>
                    <a:pt x="13179" y="21414"/>
                  </a:cubicBezTo>
                  <a:lnTo>
                    <a:pt x="13179" y="21414"/>
                  </a:lnTo>
                  <a:cubicBezTo>
                    <a:pt x="16782" y="23121"/>
                    <a:pt x="20282" y="25036"/>
                    <a:pt x="23660" y="27160"/>
                  </a:cubicBezTo>
                  <a:lnTo>
                    <a:pt x="23918" y="26968"/>
                  </a:lnTo>
                  <a:cubicBezTo>
                    <a:pt x="20404" y="24755"/>
                    <a:pt x="16755" y="22757"/>
                    <a:pt x="12994" y="20995"/>
                  </a:cubicBezTo>
                  <a:cubicBezTo>
                    <a:pt x="12842" y="20656"/>
                    <a:pt x="12689" y="20319"/>
                    <a:pt x="12532" y="19984"/>
                  </a:cubicBezTo>
                  <a:lnTo>
                    <a:pt x="12532" y="19984"/>
                  </a:lnTo>
                  <a:cubicBezTo>
                    <a:pt x="17886" y="20481"/>
                    <a:pt x="23174" y="21743"/>
                    <a:pt x="28168" y="23713"/>
                  </a:cubicBezTo>
                  <a:cubicBezTo>
                    <a:pt x="28235" y="23637"/>
                    <a:pt x="28298" y="23553"/>
                    <a:pt x="28358" y="23464"/>
                  </a:cubicBezTo>
                  <a:cubicBezTo>
                    <a:pt x="23260" y="21446"/>
                    <a:pt x="17857" y="20162"/>
                    <a:pt x="12398" y="19673"/>
                  </a:cubicBezTo>
                  <a:cubicBezTo>
                    <a:pt x="12391" y="19087"/>
                    <a:pt x="12388" y="18498"/>
                    <a:pt x="12381" y="17912"/>
                  </a:cubicBezTo>
                  <a:cubicBezTo>
                    <a:pt x="12702" y="17909"/>
                    <a:pt x="13026" y="17908"/>
                    <a:pt x="13351" y="17908"/>
                  </a:cubicBezTo>
                  <a:cubicBezTo>
                    <a:pt x="17452" y="17908"/>
                    <a:pt x="21796" y="18097"/>
                    <a:pt x="26001" y="18813"/>
                  </a:cubicBezTo>
                  <a:cubicBezTo>
                    <a:pt x="26400" y="18881"/>
                    <a:pt x="26828" y="18958"/>
                    <a:pt x="27268" y="19048"/>
                  </a:cubicBezTo>
                  <a:lnTo>
                    <a:pt x="27001" y="18687"/>
                  </a:lnTo>
                  <a:cubicBezTo>
                    <a:pt x="26671" y="18627"/>
                    <a:pt x="26352" y="18564"/>
                    <a:pt x="26051" y="18515"/>
                  </a:cubicBezTo>
                  <a:cubicBezTo>
                    <a:pt x="21836" y="17798"/>
                    <a:pt x="17488" y="17607"/>
                    <a:pt x="13386" y="17607"/>
                  </a:cubicBezTo>
                  <a:cubicBezTo>
                    <a:pt x="13049" y="17607"/>
                    <a:pt x="12715" y="17608"/>
                    <a:pt x="12382" y="17611"/>
                  </a:cubicBezTo>
                  <a:cubicBezTo>
                    <a:pt x="12376" y="17271"/>
                    <a:pt x="12375" y="16934"/>
                    <a:pt x="12363" y="16597"/>
                  </a:cubicBezTo>
                  <a:lnTo>
                    <a:pt x="12061" y="16600"/>
                  </a:lnTo>
                  <a:cubicBezTo>
                    <a:pt x="12062" y="16937"/>
                    <a:pt x="12074" y="17274"/>
                    <a:pt x="12080" y="17615"/>
                  </a:cubicBezTo>
                  <a:cubicBezTo>
                    <a:pt x="11833" y="17616"/>
                    <a:pt x="11588" y="17618"/>
                    <a:pt x="11346" y="17624"/>
                  </a:cubicBezTo>
                  <a:cubicBezTo>
                    <a:pt x="11263" y="17469"/>
                    <a:pt x="11185" y="17318"/>
                    <a:pt x="11095" y="17168"/>
                  </a:cubicBezTo>
                  <a:cubicBezTo>
                    <a:pt x="11108" y="17088"/>
                    <a:pt x="11116" y="17009"/>
                    <a:pt x="11126" y="16931"/>
                  </a:cubicBezTo>
                  <a:lnTo>
                    <a:pt x="10949" y="16910"/>
                  </a:lnTo>
                  <a:cubicBezTo>
                    <a:pt x="10894" y="16820"/>
                    <a:pt x="10847" y="16724"/>
                    <a:pt x="10792" y="16633"/>
                  </a:cubicBezTo>
                  <a:lnTo>
                    <a:pt x="10805" y="16623"/>
                  </a:lnTo>
                  <a:cubicBezTo>
                    <a:pt x="14265" y="16049"/>
                    <a:pt x="17428" y="15761"/>
                    <a:pt x="20361" y="15761"/>
                  </a:cubicBezTo>
                  <a:cubicBezTo>
                    <a:pt x="21978" y="15761"/>
                    <a:pt x="23524" y="15849"/>
                    <a:pt x="25012" y="16024"/>
                  </a:cubicBezTo>
                  <a:lnTo>
                    <a:pt x="24767" y="15694"/>
                  </a:lnTo>
                  <a:cubicBezTo>
                    <a:pt x="23354" y="15541"/>
                    <a:pt x="21889" y="15464"/>
                    <a:pt x="20363" y="15464"/>
                  </a:cubicBezTo>
                  <a:cubicBezTo>
                    <a:pt x="17578" y="15464"/>
                    <a:pt x="14589" y="15720"/>
                    <a:pt x="11336" y="16235"/>
                  </a:cubicBezTo>
                  <a:cubicBezTo>
                    <a:pt x="12588" y="15332"/>
                    <a:pt x="13918" y="14495"/>
                    <a:pt x="15204" y="13684"/>
                  </a:cubicBezTo>
                  <a:cubicBezTo>
                    <a:pt x="17006" y="12546"/>
                    <a:pt x="18854" y="11380"/>
                    <a:pt x="20521" y="10016"/>
                  </a:cubicBezTo>
                  <a:lnTo>
                    <a:pt x="20342" y="9777"/>
                  </a:lnTo>
                  <a:cubicBezTo>
                    <a:pt x="18681" y="11138"/>
                    <a:pt x="16841" y="12298"/>
                    <a:pt x="15042" y="13431"/>
                  </a:cubicBezTo>
                  <a:cubicBezTo>
                    <a:pt x="13580" y="14349"/>
                    <a:pt x="12072" y="15302"/>
                    <a:pt x="10672" y="16349"/>
                  </a:cubicBezTo>
                  <a:cubicBezTo>
                    <a:pt x="10656" y="16355"/>
                    <a:pt x="10642" y="16351"/>
                    <a:pt x="10626" y="16357"/>
                  </a:cubicBezTo>
                  <a:cubicBezTo>
                    <a:pt x="10390" y="15948"/>
                    <a:pt x="10148" y="15540"/>
                    <a:pt x="9898" y="15143"/>
                  </a:cubicBezTo>
                  <a:cubicBezTo>
                    <a:pt x="11035" y="13972"/>
                    <a:pt x="12246" y="12858"/>
                    <a:pt x="13421" y="11769"/>
                  </a:cubicBezTo>
                  <a:cubicBezTo>
                    <a:pt x="15065" y="10250"/>
                    <a:pt x="16748" y="8693"/>
                    <a:pt x="18254" y="6982"/>
                  </a:cubicBezTo>
                  <a:lnTo>
                    <a:pt x="18072" y="6737"/>
                  </a:lnTo>
                  <a:cubicBezTo>
                    <a:pt x="16573" y="8457"/>
                    <a:pt x="14874" y="10019"/>
                    <a:pt x="13219" y="11550"/>
                  </a:cubicBezTo>
                  <a:cubicBezTo>
                    <a:pt x="12055" y="12623"/>
                    <a:pt x="10864" y="13724"/>
                    <a:pt x="9738" y="14880"/>
                  </a:cubicBezTo>
                  <a:cubicBezTo>
                    <a:pt x="9660" y="14756"/>
                    <a:pt x="9579" y="14624"/>
                    <a:pt x="9497" y="14502"/>
                  </a:cubicBezTo>
                  <a:cubicBezTo>
                    <a:pt x="12069" y="11398"/>
                    <a:pt x="14420" y="8113"/>
                    <a:pt x="16527" y="4676"/>
                  </a:cubicBezTo>
                  <a:lnTo>
                    <a:pt x="16332" y="4415"/>
                  </a:lnTo>
                  <a:cubicBezTo>
                    <a:pt x="14194" y="7913"/>
                    <a:pt x="11804" y="11254"/>
                    <a:pt x="9186" y="14405"/>
                  </a:cubicBezTo>
                  <a:cubicBezTo>
                    <a:pt x="10798" y="9818"/>
                    <a:pt x="12310" y="5134"/>
                    <a:pt x="13285" y="326"/>
                  </a:cubicBezTo>
                  <a:lnTo>
                    <a:pt x="1304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41"/>
            <p:cNvSpPr/>
            <p:nvPr/>
          </p:nvSpPr>
          <p:spPr>
            <a:xfrm>
              <a:off x="4799125" y="4124800"/>
              <a:ext cx="229075" cy="370025"/>
            </a:xfrm>
            <a:custGeom>
              <a:avLst/>
              <a:gdLst/>
              <a:ahLst/>
              <a:cxnLst/>
              <a:rect l="l" t="t" r="r" b="b"/>
              <a:pathLst>
                <a:path w="9163" h="14801" extrusionOk="0">
                  <a:moveTo>
                    <a:pt x="8930" y="1"/>
                  </a:moveTo>
                  <a:cubicBezTo>
                    <a:pt x="5360" y="4460"/>
                    <a:pt x="2551" y="9462"/>
                    <a:pt x="1" y="14530"/>
                  </a:cubicBezTo>
                  <a:lnTo>
                    <a:pt x="202" y="14801"/>
                  </a:lnTo>
                  <a:cubicBezTo>
                    <a:pt x="2761" y="9698"/>
                    <a:pt x="5581" y="4669"/>
                    <a:pt x="9162" y="189"/>
                  </a:cubicBezTo>
                  <a:lnTo>
                    <a:pt x="893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41"/>
            <p:cNvSpPr/>
            <p:nvPr/>
          </p:nvSpPr>
          <p:spPr>
            <a:xfrm>
              <a:off x="4714825" y="4081825"/>
              <a:ext cx="273225" cy="299625"/>
            </a:xfrm>
            <a:custGeom>
              <a:avLst/>
              <a:gdLst/>
              <a:ahLst/>
              <a:cxnLst/>
              <a:rect l="l" t="t" r="r" b="b"/>
              <a:pathLst>
                <a:path w="10929" h="11985" extrusionOk="0">
                  <a:moveTo>
                    <a:pt x="10708" y="0"/>
                  </a:moveTo>
                  <a:lnTo>
                    <a:pt x="1" y="11740"/>
                  </a:lnTo>
                  <a:lnTo>
                    <a:pt x="184" y="11985"/>
                  </a:lnTo>
                  <a:lnTo>
                    <a:pt x="10929" y="196"/>
                  </a:lnTo>
                  <a:lnTo>
                    <a:pt x="10708"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41"/>
            <p:cNvSpPr/>
            <p:nvPr/>
          </p:nvSpPr>
          <p:spPr>
            <a:xfrm>
              <a:off x="4638550" y="4039725"/>
              <a:ext cx="340725" cy="239475"/>
            </a:xfrm>
            <a:custGeom>
              <a:avLst/>
              <a:gdLst/>
              <a:ahLst/>
              <a:cxnLst/>
              <a:rect l="l" t="t" r="r" b="b"/>
              <a:pathLst>
                <a:path w="13629" h="9579" extrusionOk="0">
                  <a:moveTo>
                    <a:pt x="13455" y="0"/>
                  </a:moveTo>
                  <a:lnTo>
                    <a:pt x="0" y="9339"/>
                  </a:lnTo>
                  <a:lnTo>
                    <a:pt x="179" y="9578"/>
                  </a:lnTo>
                  <a:lnTo>
                    <a:pt x="13629" y="251"/>
                  </a:lnTo>
                  <a:lnTo>
                    <a:pt x="13455"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41"/>
            <p:cNvSpPr/>
            <p:nvPr/>
          </p:nvSpPr>
          <p:spPr>
            <a:xfrm>
              <a:off x="4465150" y="3995725"/>
              <a:ext cx="551075" cy="170325"/>
            </a:xfrm>
            <a:custGeom>
              <a:avLst/>
              <a:gdLst/>
              <a:ahLst/>
              <a:cxnLst/>
              <a:rect l="l" t="t" r="r" b="b"/>
              <a:pathLst>
                <a:path w="22043" h="6813" extrusionOk="0">
                  <a:moveTo>
                    <a:pt x="21082" y="0"/>
                  </a:moveTo>
                  <a:cubicBezTo>
                    <a:pt x="20798" y="109"/>
                    <a:pt x="20516" y="214"/>
                    <a:pt x="20229" y="323"/>
                  </a:cubicBezTo>
                  <a:cubicBezTo>
                    <a:pt x="19370" y="293"/>
                    <a:pt x="18512" y="278"/>
                    <a:pt x="17653" y="278"/>
                  </a:cubicBezTo>
                  <a:cubicBezTo>
                    <a:pt x="11868" y="278"/>
                    <a:pt x="6090" y="926"/>
                    <a:pt x="1" y="1813"/>
                  </a:cubicBezTo>
                  <a:lnTo>
                    <a:pt x="206" y="2087"/>
                  </a:lnTo>
                  <a:cubicBezTo>
                    <a:pt x="6219" y="1213"/>
                    <a:pt x="11929" y="579"/>
                    <a:pt x="17644" y="579"/>
                  </a:cubicBezTo>
                  <a:cubicBezTo>
                    <a:pt x="18259" y="579"/>
                    <a:pt x="18874" y="587"/>
                    <a:pt x="19490" y="602"/>
                  </a:cubicBezTo>
                  <a:cubicBezTo>
                    <a:pt x="14200" y="2587"/>
                    <a:pt x="8864" y="4581"/>
                    <a:pt x="3548" y="6559"/>
                  </a:cubicBezTo>
                  <a:lnTo>
                    <a:pt x="3739" y="6812"/>
                  </a:lnTo>
                  <a:cubicBezTo>
                    <a:pt x="9265" y="4758"/>
                    <a:pt x="14799" y="2687"/>
                    <a:pt x="20290" y="629"/>
                  </a:cubicBezTo>
                  <a:cubicBezTo>
                    <a:pt x="20869" y="651"/>
                    <a:pt x="21455" y="677"/>
                    <a:pt x="22034" y="715"/>
                  </a:cubicBezTo>
                  <a:lnTo>
                    <a:pt x="22042" y="406"/>
                  </a:lnTo>
                  <a:cubicBezTo>
                    <a:pt x="21696" y="384"/>
                    <a:pt x="21352" y="366"/>
                    <a:pt x="21003" y="350"/>
                  </a:cubicBezTo>
                  <a:cubicBezTo>
                    <a:pt x="21065" y="327"/>
                    <a:pt x="21128" y="305"/>
                    <a:pt x="21188" y="281"/>
                  </a:cubicBezTo>
                  <a:lnTo>
                    <a:pt x="21082"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41"/>
            <p:cNvSpPr/>
            <p:nvPr/>
          </p:nvSpPr>
          <p:spPr>
            <a:xfrm>
              <a:off x="4432400" y="3919575"/>
              <a:ext cx="617825" cy="62700"/>
            </a:xfrm>
            <a:custGeom>
              <a:avLst/>
              <a:gdLst/>
              <a:ahLst/>
              <a:cxnLst/>
              <a:rect l="l" t="t" r="r" b="b"/>
              <a:pathLst>
                <a:path w="24713" h="2508" extrusionOk="0">
                  <a:moveTo>
                    <a:pt x="213" y="0"/>
                  </a:moveTo>
                  <a:cubicBezTo>
                    <a:pt x="133" y="98"/>
                    <a:pt x="61" y="194"/>
                    <a:pt x="1" y="299"/>
                  </a:cubicBezTo>
                  <a:cubicBezTo>
                    <a:pt x="1122" y="314"/>
                    <a:pt x="2248" y="324"/>
                    <a:pt x="3366" y="337"/>
                  </a:cubicBezTo>
                  <a:cubicBezTo>
                    <a:pt x="7819" y="379"/>
                    <a:pt x="12430" y="422"/>
                    <a:pt x="16936" y="833"/>
                  </a:cubicBezTo>
                  <a:cubicBezTo>
                    <a:pt x="19473" y="1061"/>
                    <a:pt x="22153" y="1426"/>
                    <a:pt x="24589" y="2507"/>
                  </a:cubicBezTo>
                  <a:lnTo>
                    <a:pt x="24713" y="2229"/>
                  </a:lnTo>
                  <a:cubicBezTo>
                    <a:pt x="22239" y="1131"/>
                    <a:pt x="19524" y="764"/>
                    <a:pt x="16963" y="528"/>
                  </a:cubicBezTo>
                  <a:cubicBezTo>
                    <a:pt x="12443" y="114"/>
                    <a:pt x="7828" y="72"/>
                    <a:pt x="3366" y="31"/>
                  </a:cubicBezTo>
                  <a:cubicBezTo>
                    <a:pt x="2314" y="23"/>
                    <a:pt x="1263" y="15"/>
                    <a:pt x="213"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41"/>
            <p:cNvSpPr/>
            <p:nvPr/>
          </p:nvSpPr>
          <p:spPr>
            <a:xfrm>
              <a:off x="4538925" y="3835950"/>
              <a:ext cx="450200" cy="87725"/>
            </a:xfrm>
            <a:custGeom>
              <a:avLst/>
              <a:gdLst/>
              <a:ahLst/>
              <a:cxnLst/>
              <a:rect l="l" t="t" r="r" b="b"/>
              <a:pathLst>
                <a:path w="18008" h="3509" extrusionOk="0">
                  <a:moveTo>
                    <a:pt x="315" y="0"/>
                  </a:moveTo>
                  <a:lnTo>
                    <a:pt x="1" y="234"/>
                  </a:lnTo>
                  <a:cubicBezTo>
                    <a:pt x="4136" y="1253"/>
                    <a:pt x="8349" y="2018"/>
                    <a:pt x="12569" y="2500"/>
                  </a:cubicBezTo>
                  <a:lnTo>
                    <a:pt x="13048" y="2550"/>
                  </a:lnTo>
                  <a:cubicBezTo>
                    <a:pt x="14677" y="2731"/>
                    <a:pt x="16364" y="2924"/>
                    <a:pt x="17902" y="3509"/>
                  </a:cubicBezTo>
                  <a:lnTo>
                    <a:pt x="18008" y="3231"/>
                  </a:lnTo>
                  <a:cubicBezTo>
                    <a:pt x="16433" y="2633"/>
                    <a:pt x="14730" y="2441"/>
                    <a:pt x="13083" y="2258"/>
                  </a:cubicBezTo>
                  <a:lnTo>
                    <a:pt x="12609" y="2205"/>
                  </a:lnTo>
                  <a:cubicBezTo>
                    <a:pt x="8486" y="1730"/>
                    <a:pt x="4362" y="992"/>
                    <a:pt x="315"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41"/>
            <p:cNvSpPr/>
            <p:nvPr/>
          </p:nvSpPr>
          <p:spPr>
            <a:xfrm>
              <a:off x="4656625" y="3747975"/>
              <a:ext cx="356875" cy="134100"/>
            </a:xfrm>
            <a:custGeom>
              <a:avLst/>
              <a:gdLst/>
              <a:ahLst/>
              <a:cxnLst/>
              <a:rect l="l" t="t" r="r" b="b"/>
              <a:pathLst>
                <a:path w="14275" h="5364" extrusionOk="0">
                  <a:moveTo>
                    <a:pt x="306" y="1"/>
                  </a:moveTo>
                  <a:lnTo>
                    <a:pt x="1" y="227"/>
                  </a:lnTo>
                  <a:cubicBezTo>
                    <a:pt x="84" y="251"/>
                    <a:pt x="164" y="272"/>
                    <a:pt x="247" y="297"/>
                  </a:cubicBezTo>
                  <a:lnTo>
                    <a:pt x="544" y="388"/>
                  </a:lnTo>
                  <a:cubicBezTo>
                    <a:pt x="5030" y="1626"/>
                    <a:pt x="9789" y="3089"/>
                    <a:pt x="14137" y="5364"/>
                  </a:cubicBezTo>
                  <a:lnTo>
                    <a:pt x="14275" y="5094"/>
                  </a:lnTo>
                  <a:cubicBezTo>
                    <a:pt x="9902" y="2807"/>
                    <a:pt x="5125" y="1336"/>
                    <a:pt x="623" y="91"/>
                  </a:cubicBezTo>
                  <a:lnTo>
                    <a:pt x="323" y="8"/>
                  </a:lnTo>
                  <a:cubicBezTo>
                    <a:pt x="316" y="6"/>
                    <a:pt x="309" y="6"/>
                    <a:pt x="306"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41"/>
            <p:cNvSpPr/>
            <p:nvPr/>
          </p:nvSpPr>
          <p:spPr>
            <a:xfrm>
              <a:off x="4781125" y="3656400"/>
              <a:ext cx="220050" cy="179675"/>
            </a:xfrm>
            <a:custGeom>
              <a:avLst/>
              <a:gdLst/>
              <a:ahLst/>
              <a:cxnLst/>
              <a:rect l="l" t="t" r="r" b="b"/>
              <a:pathLst>
                <a:path w="8802" h="7187" extrusionOk="0">
                  <a:moveTo>
                    <a:pt x="252" y="0"/>
                  </a:moveTo>
                  <a:lnTo>
                    <a:pt x="0" y="191"/>
                  </a:lnTo>
                  <a:cubicBezTo>
                    <a:pt x="3060" y="2271"/>
                    <a:pt x="5939" y="4614"/>
                    <a:pt x="8595" y="7187"/>
                  </a:cubicBezTo>
                  <a:lnTo>
                    <a:pt x="8802" y="6970"/>
                  </a:lnTo>
                  <a:cubicBezTo>
                    <a:pt x="6156" y="4409"/>
                    <a:pt x="3289" y="2076"/>
                    <a:pt x="25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41"/>
            <p:cNvSpPr/>
            <p:nvPr/>
          </p:nvSpPr>
          <p:spPr>
            <a:xfrm>
              <a:off x="4893900" y="3572300"/>
              <a:ext cx="148625" cy="264000"/>
            </a:xfrm>
            <a:custGeom>
              <a:avLst/>
              <a:gdLst/>
              <a:ahLst/>
              <a:cxnLst/>
              <a:rect l="l" t="t" r="r" b="b"/>
              <a:pathLst>
                <a:path w="5945" h="10560" extrusionOk="0">
                  <a:moveTo>
                    <a:pt x="240" y="1"/>
                  </a:moveTo>
                  <a:lnTo>
                    <a:pt x="1" y="180"/>
                  </a:lnTo>
                  <a:cubicBezTo>
                    <a:pt x="2002" y="3581"/>
                    <a:pt x="3899" y="7056"/>
                    <a:pt x="5679" y="10559"/>
                  </a:cubicBezTo>
                  <a:lnTo>
                    <a:pt x="5944" y="10427"/>
                  </a:lnTo>
                  <a:cubicBezTo>
                    <a:pt x="4159" y="6909"/>
                    <a:pt x="2248" y="3416"/>
                    <a:pt x="24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41"/>
            <p:cNvSpPr/>
            <p:nvPr/>
          </p:nvSpPr>
          <p:spPr>
            <a:xfrm>
              <a:off x="4949200" y="3463200"/>
              <a:ext cx="196200" cy="452025"/>
            </a:xfrm>
            <a:custGeom>
              <a:avLst/>
              <a:gdLst/>
              <a:ahLst/>
              <a:cxnLst/>
              <a:rect l="l" t="t" r="r" b="b"/>
              <a:pathLst>
                <a:path w="7848" h="18081" extrusionOk="0">
                  <a:moveTo>
                    <a:pt x="3869" y="0"/>
                  </a:moveTo>
                  <a:lnTo>
                    <a:pt x="3598" y="201"/>
                  </a:lnTo>
                  <a:cubicBezTo>
                    <a:pt x="4515" y="5054"/>
                    <a:pt x="5005" y="9987"/>
                    <a:pt x="5045" y="14925"/>
                  </a:cubicBezTo>
                  <a:cubicBezTo>
                    <a:pt x="3894" y="10682"/>
                    <a:pt x="2285" y="6589"/>
                    <a:pt x="247" y="2703"/>
                  </a:cubicBezTo>
                  <a:lnTo>
                    <a:pt x="0" y="2885"/>
                  </a:lnTo>
                  <a:cubicBezTo>
                    <a:pt x="2060" y="6811"/>
                    <a:pt x="3675" y="10957"/>
                    <a:pt x="4823" y="15247"/>
                  </a:cubicBezTo>
                  <a:lnTo>
                    <a:pt x="5057" y="15185"/>
                  </a:lnTo>
                  <a:lnTo>
                    <a:pt x="5057" y="15185"/>
                  </a:lnTo>
                  <a:cubicBezTo>
                    <a:pt x="5058" y="15799"/>
                    <a:pt x="5057" y="16419"/>
                    <a:pt x="5048" y="17036"/>
                  </a:cubicBezTo>
                  <a:lnTo>
                    <a:pt x="5342" y="17037"/>
                  </a:lnTo>
                  <a:cubicBezTo>
                    <a:pt x="5263" y="17360"/>
                    <a:pt x="5184" y="17684"/>
                    <a:pt x="5103" y="18003"/>
                  </a:cubicBezTo>
                  <a:lnTo>
                    <a:pt x="5394" y="18081"/>
                  </a:lnTo>
                  <a:cubicBezTo>
                    <a:pt x="6863" y="12312"/>
                    <a:pt x="7682" y="6393"/>
                    <a:pt x="7847" y="447"/>
                  </a:cubicBezTo>
                  <a:lnTo>
                    <a:pt x="7787" y="361"/>
                  </a:lnTo>
                  <a:cubicBezTo>
                    <a:pt x="7715" y="263"/>
                    <a:pt x="7639" y="175"/>
                    <a:pt x="7553" y="95"/>
                  </a:cubicBezTo>
                  <a:cubicBezTo>
                    <a:pt x="7424" y="5793"/>
                    <a:pt x="6683" y="11473"/>
                    <a:pt x="5343" y="17013"/>
                  </a:cubicBezTo>
                  <a:cubicBezTo>
                    <a:pt x="5431" y="11311"/>
                    <a:pt x="4936" y="5601"/>
                    <a:pt x="3869"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41"/>
            <p:cNvSpPr/>
            <p:nvPr/>
          </p:nvSpPr>
          <p:spPr>
            <a:xfrm>
              <a:off x="4686025" y="3701800"/>
              <a:ext cx="641000" cy="641000"/>
            </a:xfrm>
            <a:custGeom>
              <a:avLst/>
              <a:gdLst/>
              <a:ahLst/>
              <a:cxnLst/>
              <a:rect l="l" t="t" r="r" b="b"/>
              <a:pathLst>
                <a:path w="25640" h="25640" extrusionOk="0">
                  <a:moveTo>
                    <a:pt x="3248" y="0"/>
                  </a:moveTo>
                  <a:lnTo>
                    <a:pt x="0" y="22392"/>
                  </a:lnTo>
                  <a:lnTo>
                    <a:pt x="22393" y="25639"/>
                  </a:lnTo>
                  <a:lnTo>
                    <a:pt x="25639" y="3246"/>
                  </a:lnTo>
                  <a:lnTo>
                    <a:pt x="32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41"/>
            <p:cNvSpPr/>
            <p:nvPr/>
          </p:nvSpPr>
          <p:spPr>
            <a:xfrm>
              <a:off x="4724825" y="3740450"/>
              <a:ext cx="563525" cy="563425"/>
            </a:xfrm>
            <a:custGeom>
              <a:avLst/>
              <a:gdLst/>
              <a:ahLst/>
              <a:cxnLst/>
              <a:rect l="l" t="t" r="r" b="b"/>
              <a:pathLst>
                <a:path w="22541" h="22537" extrusionOk="0">
                  <a:moveTo>
                    <a:pt x="2855" y="1"/>
                  </a:moveTo>
                  <a:lnTo>
                    <a:pt x="0" y="19682"/>
                  </a:lnTo>
                  <a:lnTo>
                    <a:pt x="19687" y="22537"/>
                  </a:lnTo>
                  <a:lnTo>
                    <a:pt x="22541" y="2856"/>
                  </a:lnTo>
                  <a:lnTo>
                    <a:pt x="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41"/>
            <p:cNvSpPr/>
            <p:nvPr/>
          </p:nvSpPr>
          <p:spPr>
            <a:xfrm>
              <a:off x="4770325" y="3785000"/>
              <a:ext cx="474400" cy="474450"/>
            </a:xfrm>
            <a:custGeom>
              <a:avLst/>
              <a:gdLst/>
              <a:ahLst/>
              <a:cxnLst/>
              <a:rect l="l" t="t" r="r" b="b"/>
              <a:pathLst>
                <a:path w="18976" h="18978" extrusionOk="0">
                  <a:moveTo>
                    <a:pt x="4429" y="0"/>
                  </a:moveTo>
                  <a:cubicBezTo>
                    <a:pt x="4358" y="648"/>
                    <a:pt x="4034" y="1260"/>
                    <a:pt x="3483" y="1676"/>
                  </a:cubicBezTo>
                  <a:cubicBezTo>
                    <a:pt x="3054" y="1995"/>
                    <a:pt x="2556" y="2146"/>
                    <a:pt x="2058" y="2146"/>
                  </a:cubicBezTo>
                  <a:cubicBezTo>
                    <a:pt x="1967" y="2146"/>
                    <a:pt x="1877" y="2141"/>
                    <a:pt x="1786" y="2131"/>
                  </a:cubicBezTo>
                  <a:lnTo>
                    <a:pt x="1" y="14463"/>
                  </a:lnTo>
                  <a:cubicBezTo>
                    <a:pt x="575" y="14566"/>
                    <a:pt x="1119" y="14877"/>
                    <a:pt x="1495" y="15385"/>
                  </a:cubicBezTo>
                  <a:cubicBezTo>
                    <a:pt x="1900" y="15925"/>
                    <a:pt x="2036" y="16573"/>
                    <a:pt x="1940" y="17188"/>
                  </a:cubicBezTo>
                  <a:lnTo>
                    <a:pt x="14268" y="18978"/>
                  </a:lnTo>
                  <a:cubicBezTo>
                    <a:pt x="14349" y="18361"/>
                    <a:pt x="14665" y="17774"/>
                    <a:pt x="15203" y="17374"/>
                  </a:cubicBezTo>
                  <a:cubicBezTo>
                    <a:pt x="15634" y="17053"/>
                    <a:pt x="16137" y="16899"/>
                    <a:pt x="16635" y="16899"/>
                  </a:cubicBezTo>
                  <a:cubicBezTo>
                    <a:pt x="16821" y="16899"/>
                    <a:pt x="17006" y="16920"/>
                    <a:pt x="17187" y="16963"/>
                  </a:cubicBezTo>
                  <a:lnTo>
                    <a:pt x="18975" y="4617"/>
                  </a:lnTo>
                  <a:cubicBezTo>
                    <a:pt x="18290" y="4578"/>
                    <a:pt x="17635" y="4253"/>
                    <a:pt x="17194" y="3662"/>
                  </a:cubicBezTo>
                  <a:cubicBezTo>
                    <a:pt x="16778" y="3105"/>
                    <a:pt x="16643" y="2422"/>
                    <a:pt x="16764" y="1790"/>
                  </a:cubicBezTo>
                  <a:lnTo>
                    <a:pt x="44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41"/>
            <p:cNvSpPr/>
            <p:nvPr/>
          </p:nvSpPr>
          <p:spPr>
            <a:xfrm>
              <a:off x="4917100" y="3913300"/>
              <a:ext cx="117300" cy="109775"/>
            </a:xfrm>
            <a:custGeom>
              <a:avLst/>
              <a:gdLst/>
              <a:ahLst/>
              <a:cxnLst/>
              <a:rect l="l" t="t" r="r" b="b"/>
              <a:pathLst>
                <a:path w="4692" h="4391" extrusionOk="0">
                  <a:moveTo>
                    <a:pt x="2692" y="1"/>
                  </a:moveTo>
                  <a:lnTo>
                    <a:pt x="1868" y="615"/>
                  </a:lnTo>
                  <a:lnTo>
                    <a:pt x="1972" y="753"/>
                  </a:lnTo>
                  <a:cubicBezTo>
                    <a:pt x="2031" y="767"/>
                    <a:pt x="2092" y="774"/>
                    <a:pt x="2156" y="774"/>
                  </a:cubicBezTo>
                  <a:cubicBezTo>
                    <a:pt x="2189" y="774"/>
                    <a:pt x="2223" y="772"/>
                    <a:pt x="2257" y="769"/>
                  </a:cubicBezTo>
                  <a:cubicBezTo>
                    <a:pt x="2513" y="743"/>
                    <a:pt x="2725" y="660"/>
                    <a:pt x="2910" y="521"/>
                  </a:cubicBezTo>
                  <a:lnTo>
                    <a:pt x="3304" y="1048"/>
                  </a:lnTo>
                  <a:lnTo>
                    <a:pt x="344" y="3255"/>
                  </a:lnTo>
                  <a:lnTo>
                    <a:pt x="72" y="3030"/>
                  </a:lnTo>
                  <a:lnTo>
                    <a:pt x="0" y="3086"/>
                  </a:lnTo>
                  <a:lnTo>
                    <a:pt x="975" y="4391"/>
                  </a:lnTo>
                  <a:lnTo>
                    <a:pt x="1039" y="4336"/>
                  </a:lnTo>
                  <a:lnTo>
                    <a:pt x="900" y="4008"/>
                  </a:lnTo>
                  <a:lnTo>
                    <a:pt x="3860" y="1801"/>
                  </a:lnTo>
                  <a:lnTo>
                    <a:pt x="4254" y="2330"/>
                  </a:lnTo>
                  <a:cubicBezTo>
                    <a:pt x="4060" y="2477"/>
                    <a:pt x="3919" y="2658"/>
                    <a:pt x="3825" y="2880"/>
                  </a:cubicBezTo>
                  <a:cubicBezTo>
                    <a:pt x="3782" y="2975"/>
                    <a:pt x="3761" y="3068"/>
                    <a:pt x="3761" y="3159"/>
                  </a:cubicBezTo>
                  <a:lnTo>
                    <a:pt x="3867" y="3297"/>
                  </a:lnTo>
                  <a:lnTo>
                    <a:pt x="4691" y="2682"/>
                  </a:lnTo>
                  <a:lnTo>
                    <a:pt x="26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41"/>
            <p:cNvSpPr/>
            <p:nvPr/>
          </p:nvSpPr>
          <p:spPr>
            <a:xfrm>
              <a:off x="4966825" y="4005850"/>
              <a:ext cx="91400" cy="80800"/>
            </a:xfrm>
            <a:custGeom>
              <a:avLst/>
              <a:gdLst/>
              <a:ahLst/>
              <a:cxnLst/>
              <a:rect l="l" t="t" r="r" b="b"/>
              <a:pathLst>
                <a:path w="3656" h="3232" extrusionOk="0">
                  <a:moveTo>
                    <a:pt x="2398" y="1"/>
                  </a:moveTo>
                  <a:lnTo>
                    <a:pt x="2516" y="161"/>
                  </a:lnTo>
                  <a:lnTo>
                    <a:pt x="3212" y="425"/>
                  </a:lnTo>
                  <a:lnTo>
                    <a:pt x="3270" y="1170"/>
                  </a:lnTo>
                  <a:lnTo>
                    <a:pt x="3392" y="1329"/>
                  </a:lnTo>
                  <a:lnTo>
                    <a:pt x="3655" y="101"/>
                  </a:lnTo>
                  <a:lnTo>
                    <a:pt x="2398" y="1"/>
                  </a:lnTo>
                  <a:close/>
                  <a:moveTo>
                    <a:pt x="2447" y="778"/>
                  </a:moveTo>
                  <a:cubicBezTo>
                    <a:pt x="2546" y="778"/>
                    <a:pt x="2620" y="812"/>
                    <a:pt x="2669" y="878"/>
                  </a:cubicBezTo>
                  <a:cubicBezTo>
                    <a:pt x="2738" y="972"/>
                    <a:pt x="2742" y="1098"/>
                    <a:pt x="2673" y="1252"/>
                  </a:cubicBezTo>
                  <a:cubicBezTo>
                    <a:pt x="2603" y="1407"/>
                    <a:pt x="2441" y="1580"/>
                    <a:pt x="2189" y="1771"/>
                  </a:cubicBezTo>
                  <a:cubicBezTo>
                    <a:pt x="2103" y="1832"/>
                    <a:pt x="2011" y="1885"/>
                    <a:pt x="1925" y="1928"/>
                  </a:cubicBezTo>
                  <a:cubicBezTo>
                    <a:pt x="1864" y="1958"/>
                    <a:pt x="1828" y="1973"/>
                    <a:pt x="1808" y="1980"/>
                  </a:cubicBezTo>
                  <a:cubicBezTo>
                    <a:pt x="1756" y="1933"/>
                    <a:pt x="1707" y="1882"/>
                    <a:pt x="1663" y="1831"/>
                  </a:cubicBezTo>
                  <a:cubicBezTo>
                    <a:pt x="1556" y="1721"/>
                    <a:pt x="1429" y="1564"/>
                    <a:pt x="1292" y="1372"/>
                  </a:cubicBezTo>
                  <a:cubicBezTo>
                    <a:pt x="1821" y="976"/>
                    <a:pt x="2207" y="778"/>
                    <a:pt x="2447" y="778"/>
                  </a:cubicBezTo>
                  <a:close/>
                  <a:moveTo>
                    <a:pt x="1681" y="228"/>
                  </a:moveTo>
                  <a:cubicBezTo>
                    <a:pt x="1606" y="228"/>
                    <a:pt x="1530" y="235"/>
                    <a:pt x="1452" y="247"/>
                  </a:cubicBezTo>
                  <a:cubicBezTo>
                    <a:pt x="1199" y="289"/>
                    <a:pt x="949" y="403"/>
                    <a:pt x="700" y="590"/>
                  </a:cubicBezTo>
                  <a:cubicBezTo>
                    <a:pt x="323" y="875"/>
                    <a:pt x="108" y="1206"/>
                    <a:pt x="53" y="1581"/>
                  </a:cubicBezTo>
                  <a:cubicBezTo>
                    <a:pt x="0" y="1958"/>
                    <a:pt x="122" y="2345"/>
                    <a:pt x="413" y="2740"/>
                  </a:cubicBezTo>
                  <a:cubicBezTo>
                    <a:pt x="542" y="2907"/>
                    <a:pt x="688" y="3036"/>
                    <a:pt x="850" y="3119"/>
                  </a:cubicBezTo>
                  <a:cubicBezTo>
                    <a:pt x="1000" y="3191"/>
                    <a:pt x="1142" y="3232"/>
                    <a:pt x="1290" y="3232"/>
                  </a:cubicBezTo>
                  <a:cubicBezTo>
                    <a:pt x="1308" y="3232"/>
                    <a:pt x="1326" y="3231"/>
                    <a:pt x="1345" y="3230"/>
                  </a:cubicBezTo>
                  <a:cubicBezTo>
                    <a:pt x="1505" y="3218"/>
                    <a:pt x="1653" y="3170"/>
                    <a:pt x="1773" y="3076"/>
                  </a:cubicBezTo>
                  <a:lnTo>
                    <a:pt x="1686" y="2963"/>
                  </a:lnTo>
                  <a:cubicBezTo>
                    <a:pt x="1587" y="3033"/>
                    <a:pt x="1471" y="3079"/>
                    <a:pt x="1333" y="3086"/>
                  </a:cubicBezTo>
                  <a:cubicBezTo>
                    <a:pt x="1318" y="3087"/>
                    <a:pt x="1302" y="3088"/>
                    <a:pt x="1287" y="3088"/>
                  </a:cubicBezTo>
                  <a:cubicBezTo>
                    <a:pt x="1164" y="3088"/>
                    <a:pt x="1046" y="3062"/>
                    <a:pt x="926" y="3009"/>
                  </a:cubicBezTo>
                  <a:cubicBezTo>
                    <a:pt x="793" y="2943"/>
                    <a:pt x="684" y="2854"/>
                    <a:pt x="592" y="2738"/>
                  </a:cubicBezTo>
                  <a:cubicBezTo>
                    <a:pt x="466" y="2570"/>
                    <a:pt x="443" y="2377"/>
                    <a:pt x="519" y="2168"/>
                  </a:cubicBezTo>
                  <a:cubicBezTo>
                    <a:pt x="595" y="1957"/>
                    <a:pt x="813" y="1719"/>
                    <a:pt x="1166" y="1453"/>
                  </a:cubicBezTo>
                  <a:cubicBezTo>
                    <a:pt x="1406" y="1779"/>
                    <a:pt x="1674" y="2085"/>
                    <a:pt x="1960" y="2374"/>
                  </a:cubicBezTo>
                  <a:cubicBezTo>
                    <a:pt x="2093" y="2512"/>
                    <a:pt x="2223" y="2639"/>
                    <a:pt x="2348" y="2750"/>
                  </a:cubicBezTo>
                  <a:lnTo>
                    <a:pt x="2446" y="2712"/>
                  </a:lnTo>
                  <a:cubicBezTo>
                    <a:pt x="2513" y="2689"/>
                    <a:pt x="2589" y="2648"/>
                    <a:pt x="2662" y="2589"/>
                  </a:cubicBezTo>
                  <a:cubicBezTo>
                    <a:pt x="2828" y="2460"/>
                    <a:pt x="2949" y="2302"/>
                    <a:pt x="3022" y="2107"/>
                  </a:cubicBezTo>
                  <a:cubicBezTo>
                    <a:pt x="3092" y="1915"/>
                    <a:pt x="3108" y="1702"/>
                    <a:pt x="3065" y="1473"/>
                  </a:cubicBezTo>
                  <a:cubicBezTo>
                    <a:pt x="3025" y="1243"/>
                    <a:pt x="2920" y="1020"/>
                    <a:pt x="2755" y="800"/>
                  </a:cubicBezTo>
                  <a:cubicBezTo>
                    <a:pt x="2590" y="583"/>
                    <a:pt x="2397" y="423"/>
                    <a:pt x="2172" y="326"/>
                  </a:cubicBezTo>
                  <a:cubicBezTo>
                    <a:pt x="2017" y="261"/>
                    <a:pt x="1853" y="228"/>
                    <a:pt x="1681" y="2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41"/>
            <p:cNvSpPr/>
            <p:nvPr/>
          </p:nvSpPr>
          <p:spPr>
            <a:xfrm>
              <a:off x="5016275" y="4060525"/>
              <a:ext cx="78175" cy="84600"/>
            </a:xfrm>
            <a:custGeom>
              <a:avLst/>
              <a:gdLst/>
              <a:ahLst/>
              <a:cxnLst/>
              <a:rect l="l" t="t" r="r" b="b"/>
              <a:pathLst>
                <a:path w="3127" h="3384" extrusionOk="0">
                  <a:moveTo>
                    <a:pt x="1703" y="1"/>
                  </a:moveTo>
                  <a:lnTo>
                    <a:pt x="1591" y="88"/>
                  </a:lnTo>
                  <a:lnTo>
                    <a:pt x="1829" y="409"/>
                  </a:lnTo>
                  <a:lnTo>
                    <a:pt x="430" y="1450"/>
                  </a:lnTo>
                  <a:cubicBezTo>
                    <a:pt x="270" y="1572"/>
                    <a:pt x="152" y="1722"/>
                    <a:pt x="82" y="1895"/>
                  </a:cubicBezTo>
                  <a:cubicBezTo>
                    <a:pt x="16" y="2073"/>
                    <a:pt x="0" y="2260"/>
                    <a:pt x="36" y="2462"/>
                  </a:cubicBezTo>
                  <a:cubicBezTo>
                    <a:pt x="69" y="2665"/>
                    <a:pt x="162" y="2866"/>
                    <a:pt x="319" y="3069"/>
                  </a:cubicBezTo>
                  <a:cubicBezTo>
                    <a:pt x="462" y="3258"/>
                    <a:pt x="631" y="3357"/>
                    <a:pt x="842" y="3380"/>
                  </a:cubicBezTo>
                  <a:cubicBezTo>
                    <a:pt x="864" y="3383"/>
                    <a:pt x="887" y="3384"/>
                    <a:pt x="910" y="3384"/>
                  </a:cubicBezTo>
                  <a:cubicBezTo>
                    <a:pt x="1096" y="3384"/>
                    <a:pt x="1289" y="3310"/>
                    <a:pt x="1492" y="3158"/>
                  </a:cubicBezTo>
                  <a:lnTo>
                    <a:pt x="1405" y="3046"/>
                  </a:lnTo>
                  <a:cubicBezTo>
                    <a:pt x="1218" y="3181"/>
                    <a:pt x="1047" y="3247"/>
                    <a:pt x="880" y="3247"/>
                  </a:cubicBezTo>
                  <a:cubicBezTo>
                    <a:pt x="878" y="3247"/>
                    <a:pt x="876" y="3247"/>
                    <a:pt x="875" y="3247"/>
                  </a:cubicBezTo>
                  <a:cubicBezTo>
                    <a:pt x="705" y="3237"/>
                    <a:pt x="582" y="3184"/>
                    <a:pt x="498" y="3076"/>
                  </a:cubicBezTo>
                  <a:cubicBezTo>
                    <a:pt x="416" y="2962"/>
                    <a:pt x="405" y="2840"/>
                    <a:pt x="463" y="2705"/>
                  </a:cubicBezTo>
                  <a:cubicBezTo>
                    <a:pt x="523" y="2571"/>
                    <a:pt x="691" y="2399"/>
                    <a:pt x="975" y="2188"/>
                  </a:cubicBezTo>
                  <a:lnTo>
                    <a:pt x="2374" y="1147"/>
                  </a:lnTo>
                  <a:lnTo>
                    <a:pt x="2855" y="1787"/>
                  </a:lnTo>
                  <a:lnTo>
                    <a:pt x="2969" y="1699"/>
                  </a:lnTo>
                  <a:lnTo>
                    <a:pt x="2487" y="1058"/>
                  </a:lnTo>
                  <a:lnTo>
                    <a:pt x="3126" y="577"/>
                  </a:lnTo>
                  <a:lnTo>
                    <a:pt x="2888" y="257"/>
                  </a:lnTo>
                  <a:cubicBezTo>
                    <a:pt x="2771" y="99"/>
                    <a:pt x="2642" y="20"/>
                    <a:pt x="2502" y="20"/>
                  </a:cubicBezTo>
                  <a:cubicBezTo>
                    <a:pt x="2397" y="20"/>
                    <a:pt x="2286" y="64"/>
                    <a:pt x="2169" y="151"/>
                  </a:cubicBezTo>
                  <a:lnTo>
                    <a:pt x="1942" y="322"/>
                  </a:lnTo>
                  <a:lnTo>
                    <a:pt x="17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41"/>
            <p:cNvSpPr/>
            <p:nvPr/>
          </p:nvSpPr>
          <p:spPr>
            <a:xfrm>
              <a:off x="5227825" y="3836775"/>
              <a:ext cx="23950" cy="23950"/>
            </a:xfrm>
            <a:custGeom>
              <a:avLst/>
              <a:gdLst/>
              <a:ahLst/>
              <a:cxnLst/>
              <a:rect l="l" t="t" r="r" b="b"/>
              <a:pathLst>
                <a:path w="958" h="958" extrusionOk="0">
                  <a:moveTo>
                    <a:pt x="176" y="0"/>
                  </a:moveTo>
                  <a:lnTo>
                    <a:pt x="0" y="781"/>
                  </a:lnTo>
                  <a:lnTo>
                    <a:pt x="781" y="958"/>
                  </a:lnTo>
                  <a:lnTo>
                    <a:pt x="958" y="177"/>
                  </a:lnTo>
                  <a:lnTo>
                    <a:pt x="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41"/>
            <p:cNvSpPr/>
            <p:nvPr/>
          </p:nvSpPr>
          <p:spPr>
            <a:xfrm>
              <a:off x="4761075" y="4183500"/>
              <a:ext cx="23975" cy="23950"/>
            </a:xfrm>
            <a:custGeom>
              <a:avLst/>
              <a:gdLst/>
              <a:ahLst/>
              <a:cxnLst/>
              <a:rect l="l" t="t" r="r" b="b"/>
              <a:pathLst>
                <a:path w="959" h="958" extrusionOk="0">
                  <a:moveTo>
                    <a:pt x="177" y="1"/>
                  </a:moveTo>
                  <a:lnTo>
                    <a:pt x="1" y="782"/>
                  </a:lnTo>
                  <a:lnTo>
                    <a:pt x="782" y="958"/>
                  </a:lnTo>
                  <a:lnTo>
                    <a:pt x="958" y="177"/>
                  </a:lnTo>
                  <a:lnTo>
                    <a:pt x="1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41"/>
            <p:cNvSpPr/>
            <p:nvPr/>
          </p:nvSpPr>
          <p:spPr>
            <a:xfrm>
              <a:off x="5168325" y="4245175"/>
              <a:ext cx="24000" cy="23950"/>
            </a:xfrm>
            <a:custGeom>
              <a:avLst/>
              <a:gdLst/>
              <a:ahLst/>
              <a:cxnLst/>
              <a:rect l="l" t="t" r="r" b="b"/>
              <a:pathLst>
                <a:path w="960" h="958" extrusionOk="0">
                  <a:moveTo>
                    <a:pt x="179" y="0"/>
                  </a:moveTo>
                  <a:lnTo>
                    <a:pt x="1" y="781"/>
                  </a:lnTo>
                  <a:lnTo>
                    <a:pt x="782" y="958"/>
                  </a:lnTo>
                  <a:lnTo>
                    <a:pt x="960" y="176"/>
                  </a:lnTo>
                  <a:lnTo>
                    <a:pt x="1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41"/>
            <p:cNvSpPr/>
            <p:nvPr/>
          </p:nvSpPr>
          <p:spPr>
            <a:xfrm>
              <a:off x="4819375" y="3777800"/>
              <a:ext cx="23975" cy="23950"/>
            </a:xfrm>
            <a:custGeom>
              <a:avLst/>
              <a:gdLst/>
              <a:ahLst/>
              <a:cxnLst/>
              <a:rect l="l" t="t" r="r" b="b"/>
              <a:pathLst>
                <a:path w="959" h="958" extrusionOk="0">
                  <a:moveTo>
                    <a:pt x="177" y="0"/>
                  </a:moveTo>
                  <a:lnTo>
                    <a:pt x="1" y="781"/>
                  </a:lnTo>
                  <a:lnTo>
                    <a:pt x="782" y="958"/>
                  </a:lnTo>
                  <a:lnTo>
                    <a:pt x="958" y="176"/>
                  </a:lnTo>
                  <a:lnTo>
                    <a:pt x="1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41"/>
            <p:cNvSpPr/>
            <p:nvPr/>
          </p:nvSpPr>
          <p:spPr>
            <a:xfrm>
              <a:off x="4700700" y="3863300"/>
              <a:ext cx="764800" cy="787050"/>
            </a:xfrm>
            <a:custGeom>
              <a:avLst/>
              <a:gdLst/>
              <a:ahLst/>
              <a:cxnLst/>
              <a:rect l="l" t="t" r="r" b="b"/>
              <a:pathLst>
                <a:path w="30592" h="31482" extrusionOk="0">
                  <a:moveTo>
                    <a:pt x="29878" y="0"/>
                  </a:moveTo>
                  <a:cubicBezTo>
                    <a:pt x="29749" y="0"/>
                    <a:pt x="29619" y="41"/>
                    <a:pt x="29505" y="124"/>
                  </a:cubicBezTo>
                  <a:lnTo>
                    <a:pt x="1170" y="21282"/>
                  </a:lnTo>
                  <a:cubicBezTo>
                    <a:pt x="1030" y="21384"/>
                    <a:pt x="938" y="21546"/>
                    <a:pt x="922" y="21720"/>
                  </a:cubicBezTo>
                  <a:lnTo>
                    <a:pt x="28" y="30796"/>
                  </a:lnTo>
                  <a:cubicBezTo>
                    <a:pt x="1" y="31057"/>
                    <a:pt x="140" y="31292"/>
                    <a:pt x="355" y="31411"/>
                  </a:cubicBezTo>
                  <a:cubicBezTo>
                    <a:pt x="422" y="31452"/>
                    <a:pt x="498" y="31475"/>
                    <a:pt x="591" y="31478"/>
                  </a:cubicBezTo>
                  <a:cubicBezTo>
                    <a:pt x="613" y="31480"/>
                    <a:pt x="634" y="31481"/>
                    <a:pt x="655" y="31481"/>
                  </a:cubicBezTo>
                  <a:cubicBezTo>
                    <a:pt x="976" y="31481"/>
                    <a:pt x="1247" y="31239"/>
                    <a:pt x="1276" y="30918"/>
                  </a:cubicBezTo>
                  <a:lnTo>
                    <a:pt x="2142" y="22116"/>
                  </a:lnTo>
                  <a:lnTo>
                    <a:pt x="30256" y="1131"/>
                  </a:lnTo>
                  <a:cubicBezTo>
                    <a:pt x="30533" y="917"/>
                    <a:pt x="30592" y="532"/>
                    <a:pt x="30384" y="252"/>
                  </a:cubicBezTo>
                  <a:cubicBezTo>
                    <a:pt x="30257" y="88"/>
                    <a:pt x="30069" y="0"/>
                    <a:pt x="298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41"/>
            <p:cNvSpPr/>
            <p:nvPr/>
          </p:nvSpPr>
          <p:spPr>
            <a:xfrm>
              <a:off x="4510025" y="3638625"/>
              <a:ext cx="787650" cy="757475"/>
            </a:xfrm>
            <a:custGeom>
              <a:avLst/>
              <a:gdLst/>
              <a:ahLst/>
              <a:cxnLst/>
              <a:rect l="l" t="t" r="r" b="b"/>
              <a:pathLst>
                <a:path w="31506" h="30299" extrusionOk="0">
                  <a:moveTo>
                    <a:pt x="30793" y="1"/>
                  </a:moveTo>
                  <a:cubicBezTo>
                    <a:pt x="30664" y="1"/>
                    <a:pt x="30533" y="41"/>
                    <a:pt x="30421" y="125"/>
                  </a:cubicBezTo>
                  <a:lnTo>
                    <a:pt x="2265" y="21154"/>
                  </a:lnTo>
                  <a:cubicBezTo>
                    <a:pt x="2144" y="21240"/>
                    <a:pt x="2064" y="21363"/>
                    <a:pt x="2030" y="21505"/>
                  </a:cubicBezTo>
                  <a:lnTo>
                    <a:pt x="72" y="29528"/>
                  </a:lnTo>
                  <a:cubicBezTo>
                    <a:pt x="0" y="29807"/>
                    <a:pt x="138" y="30098"/>
                    <a:pt x="381" y="30227"/>
                  </a:cubicBezTo>
                  <a:cubicBezTo>
                    <a:pt x="423" y="30249"/>
                    <a:pt x="473" y="30265"/>
                    <a:pt x="535" y="30279"/>
                  </a:cubicBezTo>
                  <a:cubicBezTo>
                    <a:pt x="586" y="30292"/>
                    <a:pt x="638" y="30298"/>
                    <a:pt x="689" y="30298"/>
                  </a:cubicBezTo>
                  <a:cubicBezTo>
                    <a:pt x="968" y="30298"/>
                    <a:pt x="1224" y="30111"/>
                    <a:pt x="1291" y="29825"/>
                  </a:cubicBezTo>
                  <a:lnTo>
                    <a:pt x="3195" y="22021"/>
                  </a:lnTo>
                  <a:lnTo>
                    <a:pt x="31172" y="1131"/>
                  </a:lnTo>
                  <a:cubicBezTo>
                    <a:pt x="31447" y="918"/>
                    <a:pt x="31506" y="532"/>
                    <a:pt x="31298" y="253"/>
                  </a:cubicBezTo>
                  <a:cubicBezTo>
                    <a:pt x="31171" y="89"/>
                    <a:pt x="30983" y="1"/>
                    <a:pt x="30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41"/>
            <p:cNvSpPr/>
            <p:nvPr/>
          </p:nvSpPr>
          <p:spPr>
            <a:xfrm>
              <a:off x="4615075" y="3745050"/>
              <a:ext cx="562650" cy="983900"/>
            </a:xfrm>
            <a:custGeom>
              <a:avLst/>
              <a:gdLst/>
              <a:ahLst/>
              <a:cxnLst/>
              <a:rect l="l" t="t" r="r" b="b"/>
              <a:pathLst>
                <a:path w="22506" h="39356" extrusionOk="0">
                  <a:moveTo>
                    <a:pt x="708" y="1"/>
                  </a:moveTo>
                  <a:cubicBezTo>
                    <a:pt x="579" y="1"/>
                    <a:pt x="449" y="41"/>
                    <a:pt x="336" y="125"/>
                  </a:cubicBezTo>
                  <a:cubicBezTo>
                    <a:pt x="61" y="338"/>
                    <a:pt x="0" y="724"/>
                    <a:pt x="208" y="1003"/>
                  </a:cubicBezTo>
                  <a:lnTo>
                    <a:pt x="21224" y="29144"/>
                  </a:lnTo>
                  <a:lnTo>
                    <a:pt x="20338" y="38675"/>
                  </a:lnTo>
                  <a:cubicBezTo>
                    <a:pt x="20315" y="38930"/>
                    <a:pt x="20451" y="39163"/>
                    <a:pt x="20666" y="39281"/>
                  </a:cubicBezTo>
                  <a:cubicBezTo>
                    <a:pt x="20736" y="39322"/>
                    <a:pt x="20815" y="39344"/>
                    <a:pt x="20910" y="39352"/>
                  </a:cubicBezTo>
                  <a:cubicBezTo>
                    <a:pt x="20931" y="39355"/>
                    <a:pt x="20953" y="39356"/>
                    <a:pt x="20974" y="39356"/>
                  </a:cubicBezTo>
                  <a:cubicBezTo>
                    <a:pt x="21291" y="39356"/>
                    <a:pt x="21558" y="39110"/>
                    <a:pt x="21589" y="38791"/>
                  </a:cubicBezTo>
                  <a:lnTo>
                    <a:pt x="22491" y="29022"/>
                  </a:lnTo>
                  <a:cubicBezTo>
                    <a:pt x="22505" y="28867"/>
                    <a:pt x="22462" y="28709"/>
                    <a:pt x="22369" y="28589"/>
                  </a:cubicBezTo>
                  <a:lnTo>
                    <a:pt x="1214" y="252"/>
                  </a:lnTo>
                  <a:cubicBezTo>
                    <a:pt x="1087" y="88"/>
                    <a:pt x="899" y="1"/>
                    <a:pt x="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41"/>
            <p:cNvSpPr/>
            <p:nvPr/>
          </p:nvSpPr>
          <p:spPr>
            <a:xfrm>
              <a:off x="4843000" y="3581625"/>
              <a:ext cx="559450" cy="980300"/>
            </a:xfrm>
            <a:custGeom>
              <a:avLst/>
              <a:gdLst/>
              <a:ahLst/>
              <a:cxnLst/>
              <a:rect l="l" t="t" r="r" b="b"/>
              <a:pathLst>
                <a:path w="22378" h="39212" extrusionOk="0">
                  <a:moveTo>
                    <a:pt x="709" y="0"/>
                  </a:moveTo>
                  <a:cubicBezTo>
                    <a:pt x="579" y="0"/>
                    <a:pt x="449" y="41"/>
                    <a:pt x="336" y="125"/>
                  </a:cubicBezTo>
                  <a:cubicBezTo>
                    <a:pt x="60" y="338"/>
                    <a:pt x="0" y="723"/>
                    <a:pt x="208" y="1003"/>
                  </a:cubicBezTo>
                  <a:lnTo>
                    <a:pt x="21089" y="28966"/>
                  </a:lnTo>
                  <a:lnTo>
                    <a:pt x="20162" y="38527"/>
                  </a:lnTo>
                  <a:cubicBezTo>
                    <a:pt x="20134" y="38786"/>
                    <a:pt x="20272" y="39023"/>
                    <a:pt x="20487" y="39142"/>
                  </a:cubicBezTo>
                  <a:cubicBezTo>
                    <a:pt x="20561" y="39179"/>
                    <a:pt x="20640" y="39208"/>
                    <a:pt x="20728" y="39209"/>
                  </a:cubicBezTo>
                  <a:cubicBezTo>
                    <a:pt x="20746" y="39211"/>
                    <a:pt x="20765" y="39212"/>
                    <a:pt x="20784" y="39212"/>
                  </a:cubicBezTo>
                  <a:cubicBezTo>
                    <a:pt x="21107" y="39212"/>
                    <a:pt x="21381" y="38968"/>
                    <a:pt x="21411" y="38644"/>
                  </a:cubicBezTo>
                  <a:lnTo>
                    <a:pt x="22360" y="28841"/>
                  </a:lnTo>
                  <a:cubicBezTo>
                    <a:pt x="22377" y="28685"/>
                    <a:pt x="22339" y="28533"/>
                    <a:pt x="22241" y="28408"/>
                  </a:cubicBezTo>
                  <a:lnTo>
                    <a:pt x="1214" y="252"/>
                  </a:lnTo>
                  <a:cubicBezTo>
                    <a:pt x="1087" y="88"/>
                    <a:pt x="899" y="0"/>
                    <a:pt x="7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41"/>
            <p:cNvSpPr/>
            <p:nvPr/>
          </p:nvSpPr>
          <p:spPr>
            <a:xfrm>
              <a:off x="4714650" y="3869900"/>
              <a:ext cx="750500" cy="780500"/>
            </a:xfrm>
            <a:custGeom>
              <a:avLst/>
              <a:gdLst/>
              <a:ahLst/>
              <a:cxnLst/>
              <a:rect l="l" t="t" r="r" b="b"/>
              <a:pathLst>
                <a:path w="30020" h="31220" extrusionOk="0">
                  <a:moveTo>
                    <a:pt x="29823" y="1"/>
                  </a:moveTo>
                  <a:lnTo>
                    <a:pt x="981" y="21517"/>
                  </a:lnTo>
                  <a:lnTo>
                    <a:pt x="0" y="31212"/>
                  </a:lnTo>
                  <a:cubicBezTo>
                    <a:pt x="8" y="31215"/>
                    <a:pt x="15" y="31215"/>
                    <a:pt x="22" y="31217"/>
                  </a:cubicBezTo>
                  <a:cubicBezTo>
                    <a:pt x="42" y="31219"/>
                    <a:pt x="61" y="31219"/>
                    <a:pt x="81" y="31219"/>
                  </a:cubicBezTo>
                  <a:cubicBezTo>
                    <a:pt x="399" y="31219"/>
                    <a:pt x="675" y="30982"/>
                    <a:pt x="708" y="30656"/>
                  </a:cubicBezTo>
                  <a:lnTo>
                    <a:pt x="1573" y="21853"/>
                  </a:lnTo>
                  <a:lnTo>
                    <a:pt x="29687" y="867"/>
                  </a:lnTo>
                  <a:cubicBezTo>
                    <a:pt x="29956" y="656"/>
                    <a:pt x="30019" y="275"/>
                    <a:pt x="29823"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41"/>
            <p:cNvSpPr/>
            <p:nvPr/>
          </p:nvSpPr>
          <p:spPr>
            <a:xfrm>
              <a:off x="4527400" y="3645225"/>
              <a:ext cx="770000" cy="750750"/>
            </a:xfrm>
            <a:custGeom>
              <a:avLst/>
              <a:gdLst/>
              <a:ahLst/>
              <a:cxnLst/>
              <a:rect l="l" t="t" r="r" b="b"/>
              <a:pathLst>
                <a:path w="30800" h="30030" extrusionOk="0">
                  <a:moveTo>
                    <a:pt x="30606" y="0"/>
                  </a:moveTo>
                  <a:lnTo>
                    <a:pt x="1934" y="21385"/>
                  </a:lnTo>
                  <a:lnTo>
                    <a:pt x="0" y="30029"/>
                  </a:lnTo>
                  <a:cubicBezTo>
                    <a:pt x="273" y="30021"/>
                    <a:pt x="519" y="29830"/>
                    <a:pt x="586" y="29555"/>
                  </a:cubicBezTo>
                  <a:lnTo>
                    <a:pt x="2488" y="21751"/>
                  </a:lnTo>
                  <a:lnTo>
                    <a:pt x="30465" y="862"/>
                  </a:lnTo>
                  <a:cubicBezTo>
                    <a:pt x="30743" y="661"/>
                    <a:pt x="30799" y="277"/>
                    <a:pt x="30606"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41"/>
            <p:cNvSpPr/>
            <p:nvPr/>
          </p:nvSpPr>
          <p:spPr>
            <a:xfrm>
              <a:off x="4614900" y="3747575"/>
              <a:ext cx="546700" cy="981200"/>
            </a:xfrm>
            <a:custGeom>
              <a:avLst/>
              <a:gdLst/>
              <a:ahLst/>
              <a:cxnLst/>
              <a:rect l="l" t="t" r="r" b="b"/>
              <a:pathLst>
                <a:path w="21868" h="39248" extrusionOk="0">
                  <a:moveTo>
                    <a:pt x="377" y="1"/>
                  </a:moveTo>
                  <a:cubicBezTo>
                    <a:pt x="364" y="9"/>
                    <a:pt x="348" y="15"/>
                    <a:pt x="336" y="24"/>
                  </a:cubicBezTo>
                  <a:cubicBezTo>
                    <a:pt x="56" y="232"/>
                    <a:pt x="0" y="623"/>
                    <a:pt x="208" y="902"/>
                  </a:cubicBezTo>
                  <a:lnTo>
                    <a:pt x="21224" y="29043"/>
                  </a:lnTo>
                  <a:lnTo>
                    <a:pt x="20338" y="38574"/>
                  </a:lnTo>
                  <a:cubicBezTo>
                    <a:pt x="20315" y="38829"/>
                    <a:pt x="20451" y="39071"/>
                    <a:pt x="20666" y="39180"/>
                  </a:cubicBezTo>
                  <a:cubicBezTo>
                    <a:pt x="20732" y="39218"/>
                    <a:pt x="20811" y="39237"/>
                    <a:pt x="20890" y="39247"/>
                  </a:cubicBezTo>
                  <a:lnTo>
                    <a:pt x="21867" y="28863"/>
                  </a:lnTo>
                  <a:lnTo>
                    <a:pt x="377"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41"/>
            <p:cNvSpPr/>
            <p:nvPr/>
          </p:nvSpPr>
          <p:spPr>
            <a:xfrm>
              <a:off x="4842875" y="3584225"/>
              <a:ext cx="543300" cy="977675"/>
            </a:xfrm>
            <a:custGeom>
              <a:avLst/>
              <a:gdLst/>
              <a:ahLst/>
              <a:cxnLst/>
              <a:rect l="l" t="t" r="r" b="b"/>
              <a:pathLst>
                <a:path w="21732" h="39107" extrusionOk="0">
                  <a:moveTo>
                    <a:pt x="376" y="1"/>
                  </a:moveTo>
                  <a:cubicBezTo>
                    <a:pt x="365" y="11"/>
                    <a:pt x="348" y="15"/>
                    <a:pt x="336" y="25"/>
                  </a:cubicBezTo>
                  <a:cubicBezTo>
                    <a:pt x="57" y="233"/>
                    <a:pt x="1" y="623"/>
                    <a:pt x="209" y="902"/>
                  </a:cubicBezTo>
                  <a:lnTo>
                    <a:pt x="21090" y="28865"/>
                  </a:lnTo>
                  <a:lnTo>
                    <a:pt x="20161" y="38426"/>
                  </a:lnTo>
                  <a:cubicBezTo>
                    <a:pt x="20134" y="38687"/>
                    <a:pt x="20274" y="38925"/>
                    <a:pt x="20488" y="39041"/>
                  </a:cubicBezTo>
                  <a:cubicBezTo>
                    <a:pt x="20554" y="39078"/>
                    <a:pt x="20632" y="39098"/>
                    <a:pt x="20711" y="39107"/>
                  </a:cubicBezTo>
                  <a:lnTo>
                    <a:pt x="21732" y="28686"/>
                  </a:lnTo>
                  <a:lnTo>
                    <a:pt x="376"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7" name="Google Shape;4787;p41"/>
          <p:cNvGrpSpPr/>
          <p:nvPr/>
        </p:nvGrpSpPr>
        <p:grpSpPr>
          <a:xfrm>
            <a:off x="7395634" y="3111163"/>
            <a:ext cx="1307474" cy="1384353"/>
            <a:chOff x="5370525" y="2177975"/>
            <a:chExt cx="2008100" cy="2126175"/>
          </a:xfrm>
        </p:grpSpPr>
        <p:sp>
          <p:nvSpPr>
            <p:cNvPr id="4788" name="Google Shape;4788;p41"/>
            <p:cNvSpPr/>
            <p:nvPr/>
          </p:nvSpPr>
          <p:spPr>
            <a:xfrm>
              <a:off x="5420025" y="2248450"/>
              <a:ext cx="1958600" cy="2055600"/>
            </a:xfrm>
            <a:custGeom>
              <a:avLst/>
              <a:gdLst/>
              <a:ahLst/>
              <a:cxnLst/>
              <a:rect l="l" t="t" r="r" b="b"/>
              <a:pathLst>
                <a:path w="78344" h="82224" extrusionOk="0">
                  <a:moveTo>
                    <a:pt x="18879" y="1"/>
                  </a:moveTo>
                  <a:lnTo>
                    <a:pt x="0" y="51078"/>
                  </a:lnTo>
                  <a:lnTo>
                    <a:pt x="6527" y="62315"/>
                  </a:lnTo>
                  <a:cubicBezTo>
                    <a:pt x="6842" y="64235"/>
                    <a:pt x="8171" y="65935"/>
                    <a:pt x="10152" y="66596"/>
                  </a:cubicBezTo>
                  <a:lnTo>
                    <a:pt x="55353" y="81936"/>
                  </a:lnTo>
                  <a:cubicBezTo>
                    <a:pt x="55931" y="82131"/>
                    <a:pt x="56519" y="82224"/>
                    <a:pt x="57098" y="82224"/>
                  </a:cubicBezTo>
                  <a:cubicBezTo>
                    <a:pt x="59370" y="82224"/>
                    <a:pt x="61493" y="80794"/>
                    <a:pt x="62266" y="78528"/>
                  </a:cubicBezTo>
                  <a:lnTo>
                    <a:pt x="77604" y="33325"/>
                  </a:lnTo>
                  <a:cubicBezTo>
                    <a:pt x="78344" y="31134"/>
                    <a:pt x="77610" y="28802"/>
                    <a:pt x="75930" y="27404"/>
                  </a:cubicBezTo>
                  <a:lnTo>
                    <a:pt x="69472" y="15850"/>
                  </a:lnTo>
                  <a:lnTo>
                    <a:pt x="188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41"/>
            <p:cNvSpPr/>
            <p:nvPr/>
          </p:nvSpPr>
          <p:spPr>
            <a:xfrm>
              <a:off x="7028475" y="2692125"/>
              <a:ext cx="328050" cy="415950"/>
            </a:xfrm>
            <a:custGeom>
              <a:avLst/>
              <a:gdLst/>
              <a:ahLst/>
              <a:cxnLst/>
              <a:rect l="l" t="t" r="r" b="b"/>
              <a:pathLst>
                <a:path w="13122" h="16638" extrusionOk="0">
                  <a:moveTo>
                    <a:pt x="328" y="0"/>
                  </a:moveTo>
                  <a:lnTo>
                    <a:pt x="0" y="374"/>
                  </a:lnTo>
                  <a:cubicBezTo>
                    <a:pt x="841" y="1109"/>
                    <a:pt x="1610" y="1968"/>
                    <a:pt x="2351" y="2799"/>
                  </a:cubicBezTo>
                  <a:cubicBezTo>
                    <a:pt x="5471" y="6318"/>
                    <a:pt x="8690" y="9944"/>
                    <a:pt x="11292" y="13945"/>
                  </a:cubicBezTo>
                  <a:cubicBezTo>
                    <a:pt x="11882" y="14843"/>
                    <a:pt x="12423" y="15740"/>
                    <a:pt x="12909" y="16637"/>
                  </a:cubicBezTo>
                  <a:lnTo>
                    <a:pt x="13121" y="16006"/>
                  </a:lnTo>
                  <a:cubicBezTo>
                    <a:pt x="12686" y="15230"/>
                    <a:pt x="12213" y="14450"/>
                    <a:pt x="11711" y="13676"/>
                  </a:cubicBezTo>
                  <a:cubicBezTo>
                    <a:pt x="9092" y="9641"/>
                    <a:pt x="5855" y="5991"/>
                    <a:pt x="2727" y="2470"/>
                  </a:cubicBezTo>
                  <a:cubicBezTo>
                    <a:pt x="1979" y="1628"/>
                    <a:pt x="1198" y="755"/>
                    <a:pt x="328"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41"/>
            <p:cNvSpPr/>
            <p:nvPr/>
          </p:nvSpPr>
          <p:spPr>
            <a:xfrm>
              <a:off x="7017975" y="2745350"/>
              <a:ext cx="294075" cy="495225"/>
            </a:xfrm>
            <a:custGeom>
              <a:avLst/>
              <a:gdLst/>
              <a:ahLst/>
              <a:cxnLst/>
              <a:rect l="l" t="t" r="r" b="b"/>
              <a:pathLst>
                <a:path w="11763" h="19809" extrusionOk="0">
                  <a:moveTo>
                    <a:pt x="396" y="1"/>
                  </a:moveTo>
                  <a:lnTo>
                    <a:pt x="0" y="303"/>
                  </a:lnTo>
                  <a:cubicBezTo>
                    <a:pt x="4681" y="6324"/>
                    <a:pt x="8529" y="12858"/>
                    <a:pt x="11525" y="19808"/>
                  </a:cubicBezTo>
                  <a:lnTo>
                    <a:pt x="11763" y="19116"/>
                  </a:lnTo>
                  <a:cubicBezTo>
                    <a:pt x="8782" y="12311"/>
                    <a:pt x="4976" y="5913"/>
                    <a:pt x="396"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41"/>
            <p:cNvSpPr/>
            <p:nvPr/>
          </p:nvSpPr>
          <p:spPr>
            <a:xfrm>
              <a:off x="6930275" y="2830325"/>
              <a:ext cx="341650" cy="528675"/>
            </a:xfrm>
            <a:custGeom>
              <a:avLst/>
              <a:gdLst/>
              <a:ahLst/>
              <a:cxnLst/>
              <a:rect l="l" t="t" r="r" b="b"/>
              <a:pathLst>
                <a:path w="13666" h="21147" extrusionOk="0">
                  <a:moveTo>
                    <a:pt x="398" y="0"/>
                  </a:moveTo>
                  <a:lnTo>
                    <a:pt x="1" y="303"/>
                  </a:lnTo>
                  <a:cubicBezTo>
                    <a:pt x="3627" y="4995"/>
                    <a:pt x="7371" y="9855"/>
                    <a:pt x="10380" y="15078"/>
                  </a:cubicBezTo>
                  <a:cubicBezTo>
                    <a:pt x="11559" y="17122"/>
                    <a:pt x="12570" y="19145"/>
                    <a:pt x="13422" y="21146"/>
                  </a:cubicBezTo>
                  <a:lnTo>
                    <a:pt x="13665" y="20437"/>
                  </a:lnTo>
                  <a:cubicBezTo>
                    <a:pt x="12853" y="18588"/>
                    <a:pt x="11900" y="16716"/>
                    <a:pt x="10813" y="14825"/>
                  </a:cubicBezTo>
                  <a:cubicBezTo>
                    <a:pt x="7786" y="9578"/>
                    <a:pt x="4027" y="4710"/>
                    <a:pt x="398"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41"/>
            <p:cNvSpPr/>
            <p:nvPr/>
          </p:nvSpPr>
          <p:spPr>
            <a:xfrm>
              <a:off x="6889975" y="2958275"/>
              <a:ext cx="326375" cy="563875"/>
            </a:xfrm>
            <a:custGeom>
              <a:avLst/>
              <a:gdLst/>
              <a:ahLst/>
              <a:cxnLst/>
              <a:rect l="l" t="t" r="r" b="b"/>
              <a:pathLst>
                <a:path w="13055" h="22555" extrusionOk="0">
                  <a:moveTo>
                    <a:pt x="420" y="0"/>
                  </a:moveTo>
                  <a:lnTo>
                    <a:pt x="1" y="268"/>
                  </a:lnTo>
                  <a:cubicBezTo>
                    <a:pt x="4489" y="7427"/>
                    <a:pt x="9114" y="14794"/>
                    <a:pt x="12821" y="22555"/>
                  </a:cubicBezTo>
                  <a:lnTo>
                    <a:pt x="13054" y="21877"/>
                  </a:lnTo>
                  <a:cubicBezTo>
                    <a:pt x="9380" y="14258"/>
                    <a:pt x="4828" y="7020"/>
                    <a:pt x="420"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41"/>
            <p:cNvSpPr/>
            <p:nvPr/>
          </p:nvSpPr>
          <p:spPr>
            <a:xfrm>
              <a:off x="6872425" y="3095225"/>
              <a:ext cx="308300" cy="533025"/>
            </a:xfrm>
            <a:custGeom>
              <a:avLst/>
              <a:gdLst/>
              <a:ahLst/>
              <a:cxnLst/>
              <a:rect l="l" t="t" r="r" b="b"/>
              <a:pathLst>
                <a:path w="12332" h="21321" extrusionOk="0">
                  <a:moveTo>
                    <a:pt x="387" y="0"/>
                  </a:moveTo>
                  <a:lnTo>
                    <a:pt x="0" y="305"/>
                  </a:lnTo>
                  <a:cubicBezTo>
                    <a:pt x="5090" y="6689"/>
                    <a:pt x="9144" y="13739"/>
                    <a:pt x="12090" y="21321"/>
                  </a:cubicBezTo>
                  <a:lnTo>
                    <a:pt x="12332" y="20591"/>
                  </a:lnTo>
                  <a:cubicBezTo>
                    <a:pt x="9391" y="13179"/>
                    <a:pt x="5381" y="6265"/>
                    <a:pt x="387"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41"/>
            <p:cNvSpPr/>
            <p:nvPr/>
          </p:nvSpPr>
          <p:spPr>
            <a:xfrm>
              <a:off x="6849800" y="3159075"/>
              <a:ext cx="288575" cy="594450"/>
            </a:xfrm>
            <a:custGeom>
              <a:avLst/>
              <a:gdLst/>
              <a:ahLst/>
              <a:cxnLst/>
              <a:rect l="l" t="t" r="r" b="b"/>
              <a:pathLst>
                <a:path w="11543" h="23778" extrusionOk="0">
                  <a:moveTo>
                    <a:pt x="425" y="0"/>
                  </a:moveTo>
                  <a:lnTo>
                    <a:pt x="1" y="257"/>
                  </a:lnTo>
                  <a:cubicBezTo>
                    <a:pt x="4471" y="7724"/>
                    <a:pt x="8261" y="15617"/>
                    <a:pt x="11295" y="23777"/>
                  </a:cubicBezTo>
                  <a:lnTo>
                    <a:pt x="11543" y="23032"/>
                  </a:lnTo>
                  <a:cubicBezTo>
                    <a:pt x="8529" y="15046"/>
                    <a:pt x="4799" y="7322"/>
                    <a:pt x="425"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41"/>
            <p:cNvSpPr/>
            <p:nvPr/>
          </p:nvSpPr>
          <p:spPr>
            <a:xfrm>
              <a:off x="6823075" y="3277850"/>
              <a:ext cx="283125" cy="569525"/>
            </a:xfrm>
            <a:custGeom>
              <a:avLst/>
              <a:gdLst/>
              <a:ahLst/>
              <a:cxnLst/>
              <a:rect l="l" t="t" r="r" b="b"/>
              <a:pathLst>
                <a:path w="11325" h="22781" extrusionOk="0">
                  <a:moveTo>
                    <a:pt x="445" y="0"/>
                  </a:moveTo>
                  <a:lnTo>
                    <a:pt x="1" y="231"/>
                  </a:lnTo>
                  <a:cubicBezTo>
                    <a:pt x="3443" y="6731"/>
                    <a:pt x="6760" y="13407"/>
                    <a:pt x="9863" y="20080"/>
                  </a:cubicBezTo>
                  <a:cubicBezTo>
                    <a:pt x="10276" y="20977"/>
                    <a:pt x="10687" y="21877"/>
                    <a:pt x="11087" y="22780"/>
                  </a:cubicBezTo>
                  <a:lnTo>
                    <a:pt x="11325" y="22085"/>
                  </a:lnTo>
                  <a:cubicBezTo>
                    <a:pt x="11004" y="21348"/>
                    <a:pt x="10664" y="20616"/>
                    <a:pt x="10319" y="19871"/>
                  </a:cubicBezTo>
                  <a:cubicBezTo>
                    <a:pt x="7218" y="13187"/>
                    <a:pt x="3888" y="6498"/>
                    <a:pt x="445"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41"/>
            <p:cNvSpPr/>
            <p:nvPr/>
          </p:nvSpPr>
          <p:spPr>
            <a:xfrm>
              <a:off x="6716550" y="3416800"/>
              <a:ext cx="329000" cy="610425"/>
            </a:xfrm>
            <a:custGeom>
              <a:avLst/>
              <a:gdLst/>
              <a:ahLst/>
              <a:cxnLst/>
              <a:rect l="l" t="t" r="r" b="b"/>
              <a:pathLst>
                <a:path w="13160" h="24417" extrusionOk="0">
                  <a:moveTo>
                    <a:pt x="402" y="0"/>
                  </a:moveTo>
                  <a:lnTo>
                    <a:pt x="1" y="291"/>
                  </a:lnTo>
                  <a:cubicBezTo>
                    <a:pt x="4391" y="6378"/>
                    <a:pt x="8123" y="12951"/>
                    <a:pt x="11094" y="19838"/>
                  </a:cubicBezTo>
                  <a:cubicBezTo>
                    <a:pt x="11693" y="21221"/>
                    <a:pt x="12319" y="22761"/>
                    <a:pt x="12906" y="24417"/>
                  </a:cubicBezTo>
                  <a:lnTo>
                    <a:pt x="13159" y="23654"/>
                  </a:lnTo>
                  <a:cubicBezTo>
                    <a:pt x="12632" y="22204"/>
                    <a:pt x="12074" y="20855"/>
                    <a:pt x="11545" y="19637"/>
                  </a:cubicBezTo>
                  <a:cubicBezTo>
                    <a:pt x="8556" y="12726"/>
                    <a:pt x="4799" y="6116"/>
                    <a:pt x="402"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41"/>
            <p:cNvSpPr/>
            <p:nvPr/>
          </p:nvSpPr>
          <p:spPr>
            <a:xfrm>
              <a:off x="6669500" y="3485775"/>
              <a:ext cx="327950" cy="683675"/>
            </a:xfrm>
            <a:custGeom>
              <a:avLst/>
              <a:gdLst/>
              <a:ahLst/>
              <a:cxnLst/>
              <a:rect l="l" t="t" r="r" b="b"/>
              <a:pathLst>
                <a:path w="13118" h="27347" extrusionOk="0">
                  <a:moveTo>
                    <a:pt x="434" y="0"/>
                  </a:moveTo>
                  <a:lnTo>
                    <a:pt x="1" y="253"/>
                  </a:lnTo>
                  <a:cubicBezTo>
                    <a:pt x="4590" y="8163"/>
                    <a:pt x="9542" y="17342"/>
                    <a:pt x="12854" y="27346"/>
                  </a:cubicBezTo>
                  <a:lnTo>
                    <a:pt x="13118" y="26560"/>
                  </a:lnTo>
                  <a:cubicBezTo>
                    <a:pt x="9787" y="16763"/>
                    <a:pt x="4943" y="7770"/>
                    <a:pt x="434"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41"/>
            <p:cNvSpPr/>
            <p:nvPr/>
          </p:nvSpPr>
          <p:spPr>
            <a:xfrm>
              <a:off x="6618175" y="3604075"/>
              <a:ext cx="330650" cy="664525"/>
            </a:xfrm>
            <a:custGeom>
              <a:avLst/>
              <a:gdLst/>
              <a:ahLst/>
              <a:cxnLst/>
              <a:rect l="l" t="t" r="r" b="b"/>
              <a:pathLst>
                <a:path w="13226" h="26581" extrusionOk="0">
                  <a:moveTo>
                    <a:pt x="450" y="1"/>
                  </a:moveTo>
                  <a:lnTo>
                    <a:pt x="0" y="222"/>
                  </a:lnTo>
                  <a:lnTo>
                    <a:pt x="12849" y="26580"/>
                  </a:lnTo>
                  <a:cubicBezTo>
                    <a:pt x="12985" y="26461"/>
                    <a:pt x="13104" y="26336"/>
                    <a:pt x="13226" y="26205"/>
                  </a:cubicBezTo>
                  <a:lnTo>
                    <a:pt x="450"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41"/>
            <p:cNvSpPr/>
            <p:nvPr/>
          </p:nvSpPr>
          <p:spPr>
            <a:xfrm>
              <a:off x="6543675" y="3776475"/>
              <a:ext cx="257725" cy="519700"/>
            </a:xfrm>
            <a:custGeom>
              <a:avLst/>
              <a:gdLst/>
              <a:ahLst/>
              <a:cxnLst/>
              <a:rect l="l" t="t" r="r" b="b"/>
              <a:pathLst>
                <a:path w="10309" h="20788" extrusionOk="0">
                  <a:moveTo>
                    <a:pt x="485" y="0"/>
                  </a:moveTo>
                  <a:lnTo>
                    <a:pt x="0" y="133"/>
                  </a:lnTo>
                  <a:cubicBezTo>
                    <a:pt x="1964" y="7298"/>
                    <a:pt x="5309" y="13706"/>
                    <a:pt x="9553" y="20537"/>
                  </a:cubicBezTo>
                  <a:lnTo>
                    <a:pt x="10308" y="20788"/>
                  </a:lnTo>
                  <a:cubicBezTo>
                    <a:pt x="5934" y="13799"/>
                    <a:pt x="2486" y="7288"/>
                    <a:pt x="485"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41"/>
            <p:cNvSpPr/>
            <p:nvPr/>
          </p:nvSpPr>
          <p:spPr>
            <a:xfrm>
              <a:off x="6442775" y="3715700"/>
              <a:ext cx="250300" cy="543600"/>
            </a:xfrm>
            <a:custGeom>
              <a:avLst/>
              <a:gdLst/>
              <a:ahLst/>
              <a:cxnLst/>
              <a:rect l="l" t="t" r="r" b="b"/>
              <a:pathLst>
                <a:path w="10012" h="21744" extrusionOk="0">
                  <a:moveTo>
                    <a:pt x="473" y="0"/>
                  </a:moveTo>
                  <a:lnTo>
                    <a:pt x="0" y="157"/>
                  </a:lnTo>
                  <a:cubicBezTo>
                    <a:pt x="2480" y="7516"/>
                    <a:pt x="5603" y="14678"/>
                    <a:pt x="9318" y="21506"/>
                  </a:cubicBezTo>
                  <a:lnTo>
                    <a:pt x="10011" y="21744"/>
                  </a:lnTo>
                  <a:cubicBezTo>
                    <a:pt x="6199" y="14798"/>
                    <a:pt x="2993" y="7503"/>
                    <a:pt x="473"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41"/>
            <p:cNvSpPr/>
            <p:nvPr/>
          </p:nvSpPr>
          <p:spPr>
            <a:xfrm>
              <a:off x="6347450" y="3619300"/>
              <a:ext cx="209150" cy="593750"/>
            </a:xfrm>
            <a:custGeom>
              <a:avLst/>
              <a:gdLst/>
              <a:ahLst/>
              <a:cxnLst/>
              <a:rect l="l" t="t" r="r" b="b"/>
              <a:pathLst>
                <a:path w="8366" h="23750" extrusionOk="0">
                  <a:moveTo>
                    <a:pt x="481" y="1"/>
                  </a:moveTo>
                  <a:lnTo>
                    <a:pt x="1" y="127"/>
                  </a:lnTo>
                  <a:cubicBezTo>
                    <a:pt x="2129" y="8047"/>
                    <a:pt x="4725" y="15883"/>
                    <a:pt x="7746" y="23539"/>
                  </a:cubicBezTo>
                  <a:lnTo>
                    <a:pt x="8365" y="23750"/>
                  </a:lnTo>
                  <a:cubicBezTo>
                    <a:pt x="5290" y="15990"/>
                    <a:pt x="2644" y="8034"/>
                    <a:pt x="481"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41"/>
            <p:cNvSpPr/>
            <p:nvPr/>
          </p:nvSpPr>
          <p:spPr>
            <a:xfrm>
              <a:off x="6272075" y="3590575"/>
              <a:ext cx="211750" cy="597850"/>
            </a:xfrm>
            <a:custGeom>
              <a:avLst/>
              <a:gdLst/>
              <a:ahLst/>
              <a:cxnLst/>
              <a:rect l="l" t="t" r="r" b="b"/>
              <a:pathLst>
                <a:path w="8470" h="23914" extrusionOk="0">
                  <a:moveTo>
                    <a:pt x="486" y="0"/>
                  </a:moveTo>
                  <a:lnTo>
                    <a:pt x="0" y="115"/>
                  </a:lnTo>
                  <a:cubicBezTo>
                    <a:pt x="1862" y="8209"/>
                    <a:pt x="4482" y="16107"/>
                    <a:pt x="7824" y="23693"/>
                  </a:cubicBezTo>
                  <a:lnTo>
                    <a:pt x="8469" y="23914"/>
                  </a:lnTo>
                  <a:cubicBezTo>
                    <a:pt x="5045" y="16218"/>
                    <a:pt x="2371" y="8213"/>
                    <a:pt x="486"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41"/>
            <p:cNvSpPr/>
            <p:nvPr/>
          </p:nvSpPr>
          <p:spPr>
            <a:xfrm>
              <a:off x="6132650" y="3571700"/>
              <a:ext cx="189075" cy="561775"/>
            </a:xfrm>
            <a:custGeom>
              <a:avLst/>
              <a:gdLst/>
              <a:ahLst/>
              <a:cxnLst/>
              <a:rect l="l" t="t" r="r" b="b"/>
              <a:pathLst>
                <a:path w="7563" h="22471" extrusionOk="0">
                  <a:moveTo>
                    <a:pt x="481" y="0"/>
                  </a:moveTo>
                  <a:lnTo>
                    <a:pt x="1" y="126"/>
                  </a:lnTo>
                  <a:cubicBezTo>
                    <a:pt x="1994" y="7572"/>
                    <a:pt x="4322" y="14987"/>
                    <a:pt x="6959" y="22264"/>
                  </a:cubicBezTo>
                  <a:lnTo>
                    <a:pt x="7562" y="22470"/>
                  </a:lnTo>
                  <a:cubicBezTo>
                    <a:pt x="4872" y="15082"/>
                    <a:pt x="2500" y="7558"/>
                    <a:pt x="481"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41"/>
            <p:cNvSpPr/>
            <p:nvPr/>
          </p:nvSpPr>
          <p:spPr>
            <a:xfrm>
              <a:off x="6023775" y="3543700"/>
              <a:ext cx="169125" cy="546025"/>
            </a:xfrm>
            <a:custGeom>
              <a:avLst/>
              <a:gdLst/>
              <a:ahLst/>
              <a:cxnLst/>
              <a:rect l="l" t="t" r="r" b="b"/>
              <a:pathLst>
                <a:path w="6765" h="21841" extrusionOk="0">
                  <a:moveTo>
                    <a:pt x="487" y="1"/>
                  </a:moveTo>
                  <a:lnTo>
                    <a:pt x="0" y="95"/>
                  </a:lnTo>
                  <a:cubicBezTo>
                    <a:pt x="1416" y="7445"/>
                    <a:pt x="3479" y="14646"/>
                    <a:pt x="6154" y="21630"/>
                  </a:cubicBezTo>
                  <a:lnTo>
                    <a:pt x="6765" y="21840"/>
                  </a:lnTo>
                  <a:cubicBezTo>
                    <a:pt x="4030" y="14762"/>
                    <a:pt x="1932" y="7454"/>
                    <a:pt x="487"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41"/>
            <p:cNvSpPr/>
            <p:nvPr/>
          </p:nvSpPr>
          <p:spPr>
            <a:xfrm>
              <a:off x="5919925" y="3563775"/>
              <a:ext cx="168000" cy="490225"/>
            </a:xfrm>
            <a:custGeom>
              <a:avLst/>
              <a:gdLst/>
              <a:ahLst/>
              <a:cxnLst/>
              <a:rect l="l" t="t" r="r" b="b"/>
              <a:pathLst>
                <a:path w="6720" h="19609" extrusionOk="0">
                  <a:moveTo>
                    <a:pt x="481" y="0"/>
                  </a:moveTo>
                  <a:lnTo>
                    <a:pt x="1" y="127"/>
                  </a:lnTo>
                  <a:cubicBezTo>
                    <a:pt x="1709" y="6626"/>
                    <a:pt x="3760" y="13080"/>
                    <a:pt x="6116" y="19404"/>
                  </a:cubicBezTo>
                  <a:lnTo>
                    <a:pt x="6720" y="19608"/>
                  </a:lnTo>
                  <a:cubicBezTo>
                    <a:pt x="4316" y="13186"/>
                    <a:pt x="2223" y="6615"/>
                    <a:pt x="481"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41"/>
            <p:cNvSpPr/>
            <p:nvPr/>
          </p:nvSpPr>
          <p:spPr>
            <a:xfrm>
              <a:off x="5837700" y="3535100"/>
              <a:ext cx="172725" cy="492625"/>
            </a:xfrm>
            <a:custGeom>
              <a:avLst/>
              <a:gdLst/>
              <a:ahLst/>
              <a:cxnLst/>
              <a:rect l="l" t="t" r="r" b="b"/>
              <a:pathLst>
                <a:path w="6909" h="19705" extrusionOk="0">
                  <a:moveTo>
                    <a:pt x="479" y="1"/>
                  </a:moveTo>
                  <a:lnTo>
                    <a:pt x="0" y="127"/>
                  </a:lnTo>
                  <a:cubicBezTo>
                    <a:pt x="1726" y="6678"/>
                    <a:pt x="3836" y="13155"/>
                    <a:pt x="6288" y="19493"/>
                  </a:cubicBezTo>
                  <a:lnTo>
                    <a:pt x="6908" y="19705"/>
                  </a:lnTo>
                  <a:cubicBezTo>
                    <a:pt x="4397" y="13263"/>
                    <a:pt x="2250" y="6670"/>
                    <a:pt x="479"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41"/>
            <p:cNvSpPr/>
            <p:nvPr/>
          </p:nvSpPr>
          <p:spPr>
            <a:xfrm>
              <a:off x="5633175" y="3442450"/>
              <a:ext cx="193625" cy="523050"/>
            </a:xfrm>
            <a:custGeom>
              <a:avLst/>
              <a:gdLst/>
              <a:ahLst/>
              <a:cxnLst/>
              <a:rect l="l" t="t" r="r" b="b"/>
              <a:pathLst>
                <a:path w="7745" h="20922" extrusionOk="0">
                  <a:moveTo>
                    <a:pt x="480" y="0"/>
                  </a:moveTo>
                  <a:lnTo>
                    <a:pt x="0" y="125"/>
                  </a:lnTo>
                  <a:cubicBezTo>
                    <a:pt x="1841" y="7145"/>
                    <a:pt x="4223" y="14045"/>
                    <a:pt x="7116" y="20706"/>
                  </a:cubicBezTo>
                  <a:lnTo>
                    <a:pt x="7744" y="20921"/>
                  </a:lnTo>
                  <a:cubicBezTo>
                    <a:pt x="4779" y="14149"/>
                    <a:pt x="2342" y="7139"/>
                    <a:pt x="480"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41"/>
            <p:cNvSpPr/>
            <p:nvPr/>
          </p:nvSpPr>
          <p:spPr>
            <a:xfrm>
              <a:off x="5535075" y="3347400"/>
              <a:ext cx="165150" cy="575200"/>
            </a:xfrm>
            <a:custGeom>
              <a:avLst/>
              <a:gdLst/>
              <a:ahLst/>
              <a:cxnLst/>
              <a:rect l="l" t="t" r="r" b="b"/>
              <a:pathLst>
                <a:path w="6606" h="23008" extrusionOk="0">
                  <a:moveTo>
                    <a:pt x="486" y="0"/>
                  </a:moveTo>
                  <a:lnTo>
                    <a:pt x="0" y="86"/>
                  </a:lnTo>
                  <a:cubicBezTo>
                    <a:pt x="1191" y="6901"/>
                    <a:pt x="2911" y="13683"/>
                    <a:pt x="5111" y="20237"/>
                  </a:cubicBezTo>
                  <a:cubicBezTo>
                    <a:pt x="5388" y="21070"/>
                    <a:pt x="5686" y="21927"/>
                    <a:pt x="6003" y="22801"/>
                  </a:cubicBezTo>
                  <a:lnTo>
                    <a:pt x="6606" y="23008"/>
                  </a:lnTo>
                  <a:cubicBezTo>
                    <a:pt x="6233" y="22003"/>
                    <a:pt x="5889" y="21017"/>
                    <a:pt x="5574" y="20078"/>
                  </a:cubicBezTo>
                  <a:cubicBezTo>
                    <a:pt x="3385" y="13546"/>
                    <a:pt x="1676" y="6786"/>
                    <a:pt x="486"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41"/>
            <p:cNvSpPr/>
            <p:nvPr/>
          </p:nvSpPr>
          <p:spPr>
            <a:xfrm>
              <a:off x="5415075" y="3360650"/>
              <a:ext cx="114925" cy="354100"/>
            </a:xfrm>
            <a:custGeom>
              <a:avLst/>
              <a:gdLst/>
              <a:ahLst/>
              <a:cxnLst/>
              <a:rect l="l" t="t" r="r" b="b"/>
              <a:pathLst>
                <a:path w="4597" h="14164" extrusionOk="0">
                  <a:moveTo>
                    <a:pt x="490" y="0"/>
                  </a:moveTo>
                  <a:lnTo>
                    <a:pt x="0" y="104"/>
                  </a:lnTo>
                  <a:cubicBezTo>
                    <a:pt x="280" y="1472"/>
                    <a:pt x="592" y="2828"/>
                    <a:pt x="933" y="4183"/>
                  </a:cubicBezTo>
                  <a:cubicBezTo>
                    <a:pt x="1580" y="6732"/>
                    <a:pt x="2329" y="9252"/>
                    <a:pt x="3183" y="11737"/>
                  </a:cubicBezTo>
                  <a:lnTo>
                    <a:pt x="4597" y="14164"/>
                  </a:lnTo>
                  <a:cubicBezTo>
                    <a:pt x="3254" y="10605"/>
                    <a:pt x="2133" y="6969"/>
                    <a:pt x="1218" y="3257"/>
                  </a:cubicBezTo>
                  <a:cubicBezTo>
                    <a:pt x="956" y="2170"/>
                    <a:pt x="713" y="1093"/>
                    <a:pt x="490"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41"/>
            <p:cNvSpPr/>
            <p:nvPr/>
          </p:nvSpPr>
          <p:spPr>
            <a:xfrm>
              <a:off x="5557025" y="2912375"/>
              <a:ext cx="1821600" cy="1391450"/>
            </a:xfrm>
            <a:custGeom>
              <a:avLst/>
              <a:gdLst/>
              <a:ahLst/>
              <a:cxnLst/>
              <a:rect l="l" t="t" r="r" b="b"/>
              <a:pathLst>
                <a:path w="72864" h="55658" extrusionOk="0">
                  <a:moveTo>
                    <a:pt x="69973" y="0"/>
                  </a:moveTo>
                  <a:cubicBezTo>
                    <a:pt x="69923" y="298"/>
                    <a:pt x="69849" y="606"/>
                    <a:pt x="69743" y="902"/>
                  </a:cubicBezTo>
                  <a:lnTo>
                    <a:pt x="53992" y="46142"/>
                  </a:lnTo>
                  <a:cubicBezTo>
                    <a:pt x="53202" y="48416"/>
                    <a:pt x="51033" y="49850"/>
                    <a:pt x="48715" y="49850"/>
                  </a:cubicBezTo>
                  <a:cubicBezTo>
                    <a:pt x="48125" y="49850"/>
                    <a:pt x="47525" y="49757"/>
                    <a:pt x="46936" y="49561"/>
                  </a:cubicBezTo>
                  <a:lnTo>
                    <a:pt x="874" y="34322"/>
                  </a:lnTo>
                  <a:cubicBezTo>
                    <a:pt x="558" y="34219"/>
                    <a:pt x="282" y="34083"/>
                    <a:pt x="1" y="33935"/>
                  </a:cubicBezTo>
                  <a:lnTo>
                    <a:pt x="1" y="33935"/>
                  </a:lnTo>
                  <a:lnTo>
                    <a:pt x="1048" y="35748"/>
                  </a:lnTo>
                  <a:cubicBezTo>
                    <a:pt x="1364" y="37668"/>
                    <a:pt x="2694" y="39370"/>
                    <a:pt x="4673" y="40030"/>
                  </a:cubicBezTo>
                  <a:lnTo>
                    <a:pt x="49876" y="55369"/>
                  </a:lnTo>
                  <a:cubicBezTo>
                    <a:pt x="50454" y="55565"/>
                    <a:pt x="51043" y="55657"/>
                    <a:pt x="51622" y="55657"/>
                  </a:cubicBezTo>
                  <a:cubicBezTo>
                    <a:pt x="53892" y="55657"/>
                    <a:pt x="56015" y="54228"/>
                    <a:pt x="56787" y="51962"/>
                  </a:cubicBezTo>
                  <a:lnTo>
                    <a:pt x="72127" y="6759"/>
                  </a:lnTo>
                  <a:cubicBezTo>
                    <a:pt x="72864" y="4577"/>
                    <a:pt x="72130" y="2245"/>
                    <a:pt x="70450" y="847"/>
                  </a:cubicBezTo>
                  <a:lnTo>
                    <a:pt x="69973"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41"/>
            <p:cNvSpPr/>
            <p:nvPr/>
          </p:nvSpPr>
          <p:spPr>
            <a:xfrm>
              <a:off x="5420075" y="2456250"/>
              <a:ext cx="1503650" cy="1847900"/>
            </a:xfrm>
            <a:custGeom>
              <a:avLst/>
              <a:gdLst/>
              <a:ahLst/>
              <a:cxnLst/>
              <a:rect l="l" t="t" r="r" b="b"/>
              <a:pathLst>
                <a:path w="60146" h="73916" extrusionOk="0">
                  <a:moveTo>
                    <a:pt x="13171" y="0"/>
                  </a:moveTo>
                  <a:lnTo>
                    <a:pt x="1" y="42768"/>
                  </a:lnTo>
                  <a:lnTo>
                    <a:pt x="6526" y="54004"/>
                  </a:lnTo>
                  <a:cubicBezTo>
                    <a:pt x="6842" y="55925"/>
                    <a:pt x="8172" y="57625"/>
                    <a:pt x="10151" y="58287"/>
                  </a:cubicBezTo>
                  <a:lnTo>
                    <a:pt x="55354" y="73625"/>
                  </a:lnTo>
                  <a:cubicBezTo>
                    <a:pt x="55931" y="73822"/>
                    <a:pt x="56518" y="73916"/>
                    <a:pt x="57096" y="73916"/>
                  </a:cubicBezTo>
                  <a:cubicBezTo>
                    <a:pt x="58191" y="73916"/>
                    <a:pt x="59252" y="73581"/>
                    <a:pt x="60145" y="72985"/>
                  </a:cubicBezTo>
                  <a:lnTo>
                    <a:pt x="13171"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41"/>
            <p:cNvSpPr/>
            <p:nvPr/>
          </p:nvSpPr>
          <p:spPr>
            <a:xfrm>
              <a:off x="5370525" y="2177975"/>
              <a:ext cx="1827300" cy="1799350"/>
            </a:xfrm>
            <a:custGeom>
              <a:avLst/>
              <a:gdLst/>
              <a:ahLst/>
              <a:cxnLst/>
              <a:rect l="l" t="t" r="r" b="b"/>
              <a:pathLst>
                <a:path w="73092" h="71974" extrusionOk="0">
                  <a:moveTo>
                    <a:pt x="20993" y="1"/>
                  </a:moveTo>
                  <a:cubicBezTo>
                    <a:pt x="19135" y="1"/>
                    <a:pt x="17405" y="1169"/>
                    <a:pt x="16774" y="3019"/>
                  </a:cubicBezTo>
                  <a:lnTo>
                    <a:pt x="798" y="50108"/>
                  </a:lnTo>
                  <a:cubicBezTo>
                    <a:pt x="1" y="52438"/>
                    <a:pt x="1255" y="54974"/>
                    <a:pt x="3581" y="55759"/>
                  </a:cubicBezTo>
                  <a:lnTo>
                    <a:pt x="50669" y="71734"/>
                  </a:lnTo>
                  <a:cubicBezTo>
                    <a:pt x="51145" y="71897"/>
                    <a:pt x="51629" y="71974"/>
                    <a:pt x="52106" y="71974"/>
                  </a:cubicBezTo>
                  <a:cubicBezTo>
                    <a:pt x="53963" y="71974"/>
                    <a:pt x="55695" y="70802"/>
                    <a:pt x="56320" y="68952"/>
                  </a:cubicBezTo>
                  <a:lnTo>
                    <a:pt x="72295" y="21863"/>
                  </a:lnTo>
                  <a:cubicBezTo>
                    <a:pt x="73091" y="19531"/>
                    <a:pt x="71837" y="16997"/>
                    <a:pt x="69513" y="16212"/>
                  </a:cubicBezTo>
                  <a:lnTo>
                    <a:pt x="22424" y="237"/>
                  </a:lnTo>
                  <a:cubicBezTo>
                    <a:pt x="21949" y="77"/>
                    <a:pt x="21467" y="1"/>
                    <a:pt x="209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41"/>
            <p:cNvSpPr/>
            <p:nvPr/>
          </p:nvSpPr>
          <p:spPr>
            <a:xfrm>
              <a:off x="6110250" y="2244475"/>
              <a:ext cx="1074075" cy="1731725"/>
            </a:xfrm>
            <a:custGeom>
              <a:avLst/>
              <a:gdLst/>
              <a:ahLst/>
              <a:cxnLst/>
              <a:rect l="l" t="t" r="r" b="b"/>
              <a:pathLst>
                <a:path w="42963" h="69269" extrusionOk="0">
                  <a:moveTo>
                    <a:pt x="8685" y="23656"/>
                  </a:moveTo>
                  <a:cubicBezTo>
                    <a:pt x="8903" y="23744"/>
                    <a:pt x="9121" y="23838"/>
                    <a:pt x="9337" y="23936"/>
                  </a:cubicBezTo>
                  <a:cubicBezTo>
                    <a:pt x="9214" y="24700"/>
                    <a:pt x="9101" y="25455"/>
                    <a:pt x="9003" y="26219"/>
                  </a:cubicBezTo>
                  <a:cubicBezTo>
                    <a:pt x="8871" y="25706"/>
                    <a:pt x="8734" y="25183"/>
                    <a:pt x="8592" y="24671"/>
                  </a:cubicBezTo>
                  <a:cubicBezTo>
                    <a:pt x="8629" y="24331"/>
                    <a:pt x="8659" y="23990"/>
                    <a:pt x="8685" y="23656"/>
                  </a:cubicBezTo>
                  <a:close/>
                  <a:moveTo>
                    <a:pt x="15509" y="25399"/>
                  </a:moveTo>
                  <a:cubicBezTo>
                    <a:pt x="15878" y="25921"/>
                    <a:pt x="16248" y="26442"/>
                    <a:pt x="16616" y="26973"/>
                  </a:cubicBezTo>
                  <a:cubicBezTo>
                    <a:pt x="15989" y="26627"/>
                    <a:pt x="15359" y="26283"/>
                    <a:pt x="14719" y="25951"/>
                  </a:cubicBezTo>
                  <a:cubicBezTo>
                    <a:pt x="14978" y="25767"/>
                    <a:pt x="15238" y="25583"/>
                    <a:pt x="15509" y="25399"/>
                  </a:cubicBezTo>
                  <a:close/>
                  <a:moveTo>
                    <a:pt x="14260" y="26270"/>
                  </a:moveTo>
                  <a:cubicBezTo>
                    <a:pt x="15208" y="26758"/>
                    <a:pt x="16139" y="27267"/>
                    <a:pt x="17064" y="27791"/>
                  </a:cubicBezTo>
                  <a:cubicBezTo>
                    <a:pt x="16456" y="28141"/>
                    <a:pt x="15847" y="28496"/>
                    <a:pt x="15245" y="28857"/>
                  </a:cubicBezTo>
                  <a:cubicBezTo>
                    <a:pt x="14841" y="28043"/>
                    <a:pt x="14432" y="27241"/>
                    <a:pt x="14025" y="26437"/>
                  </a:cubicBezTo>
                  <a:cubicBezTo>
                    <a:pt x="14101" y="26381"/>
                    <a:pt x="14184" y="26328"/>
                    <a:pt x="14260" y="26270"/>
                  </a:cubicBezTo>
                  <a:close/>
                  <a:moveTo>
                    <a:pt x="18302" y="28505"/>
                  </a:moveTo>
                  <a:lnTo>
                    <a:pt x="18302" y="28505"/>
                  </a:lnTo>
                  <a:cubicBezTo>
                    <a:pt x="18501" y="28621"/>
                    <a:pt x="18699" y="28739"/>
                    <a:pt x="18904" y="28868"/>
                  </a:cubicBezTo>
                  <a:cubicBezTo>
                    <a:pt x="18796" y="28885"/>
                    <a:pt x="18696" y="28906"/>
                    <a:pt x="18589" y="28922"/>
                  </a:cubicBezTo>
                  <a:cubicBezTo>
                    <a:pt x="18490" y="28784"/>
                    <a:pt x="18401" y="28642"/>
                    <a:pt x="18302" y="28505"/>
                  </a:cubicBezTo>
                  <a:close/>
                  <a:moveTo>
                    <a:pt x="9819" y="24144"/>
                  </a:moveTo>
                  <a:cubicBezTo>
                    <a:pt x="10435" y="24419"/>
                    <a:pt x="11050" y="24695"/>
                    <a:pt x="11659" y="24988"/>
                  </a:cubicBezTo>
                  <a:cubicBezTo>
                    <a:pt x="11104" y="25522"/>
                    <a:pt x="10558" y="26068"/>
                    <a:pt x="10005" y="26630"/>
                  </a:cubicBezTo>
                  <a:lnTo>
                    <a:pt x="10350" y="26986"/>
                  </a:lnTo>
                  <a:cubicBezTo>
                    <a:pt x="10947" y="26381"/>
                    <a:pt x="11547" y="25790"/>
                    <a:pt x="12142" y="25216"/>
                  </a:cubicBezTo>
                  <a:cubicBezTo>
                    <a:pt x="12460" y="25365"/>
                    <a:pt x="12772" y="25525"/>
                    <a:pt x="13082" y="25671"/>
                  </a:cubicBezTo>
                  <a:cubicBezTo>
                    <a:pt x="13187" y="25876"/>
                    <a:pt x="13288" y="26080"/>
                    <a:pt x="13393" y="26283"/>
                  </a:cubicBezTo>
                  <a:cubicBezTo>
                    <a:pt x="12128" y="27176"/>
                    <a:pt x="10914" y="28058"/>
                    <a:pt x="9720" y="28931"/>
                  </a:cubicBezTo>
                  <a:cubicBezTo>
                    <a:pt x="9538" y="28225"/>
                    <a:pt x="9344" y="27517"/>
                    <a:pt x="9161" y="26811"/>
                  </a:cubicBezTo>
                  <a:lnTo>
                    <a:pt x="9161" y="26811"/>
                  </a:lnTo>
                  <a:lnTo>
                    <a:pt x="9437" y="26845"/>
                  </a:lnTo>
                  <a:cubicBezTo>
                    <a:pt x="9545" y="25948"/>
                    <a:pt x="9671" y="25047"/>
                    <a:pt x="9819" y="24144"/>
                  </a:cubicBezTo>
                  <a:close/>
                  <a:moveTo>
                    <a:pt x="17436" y="28148"/>
                  </a:moveTo>
                  <a:cubicBezTo>
                    <a:pt x="17641" y="28435"/>
                    <a:pt x="17842" y="28728"/>
                    <a:pt x="18037" y="29011"/>
                  </a:cubicBezTo>
                  <a:cubicBezTo>
                    <a:pt x="17214" y="29161"/>
                    <a:pt x="16381" y="29310"/>
                    <a:pt x="15556" y="29468"/>
                  </a:cubicBezTo>
                  <a:cubicBezTo>
                    <a:pt x="15529" y="29412"/>
                    <a:pt x="15494" y="29353"/>
                    <a:pt x="15467" y="29297"/>
                  </a:cubicBezTo>
                  <a:cubicBezTo>
                    <a:pt x="16116" y="28909"/>
                    <a:pt x="16774" y="28522"/>
                    <a:pt x="17436" y="28148"/>
                  </a:cubicBezTo>
                  <a:close/>
                  <a:moveTo>
                    <a:pt x="15040" y="29563"/>
                  </a:moveTo>
                  <a:lnTo>
                    <a:pt x="15040" y="29563"/>
                  </a:lnTo>
                  <a:cubicBezTo>
                    <a:pt x="15036" y="29571"/>
                    <a:pt x="15029" y="29575"/>
                    <a:pt x="15023" y="29575"/>
                  </a:cubicBezTo>
                  <a:cubicBezTo>
                    <a:pt x="15021" y="29575"/>
                    <a:pt x="15020" y="29575"/>
                    <a:pt x="15018" y="29574"/>
                  </a:cubicBezTo>
                  <a:lnTo>
                    <a:pt x="15040" y="29563"/>
                  </a:lnTo>
                  <a:close/>
                  <a:moveTo>
                    <a:pt x="1" y="1"/>
                  </a:moveTo>
                  <a:cubicBezTo>
                    <a:pt x="3435" y="7981"/>
                    <a:pt x="5893" y="16380"/>
                    <a:pt x="8119" y="24704"/>
                  </a:cubicBezTo>
                  <a:cubicBezTo>
                    <a:pt x="7925" y="26593"/>
                    <a:pt x="7697" y="28476"/>
                    <a:pt x="7425" y="30354"/>
                  </a:cubicBezTo>
                  <a:lnTo>
                    <a:pt x="7918" y="30427"/>
                  </a:lnTo>
                  <a:cubicBezTo>
                    <a:pt x="8124" y="28971"/>
                    <a:pt x="8311" y="27516"/>
                    <a:pt x="8471" y="26054"/>
                  </a:cubicBezTo>
                  <a:cubicBezTo>
                    <a:pt x="8886" y="27619"/>
                    <a:pt x="9290" y="29183"/>
                    <a:pt x="9698" y="30741"/>
                  </a:cubicBezTo>
                  <a:lnTo>
                    <a:pt x="10178" y="30615"/>
                  </a:lnTo>
                  <a:cubicBezTo>
                    <a:pt x="10077" y="30226"/>
                    <a:pt x="9975" y="29838"/>
                    <a:pt x="9876" y="29439"/>
                  </a:cubicBezTo>
                  <a:cubicBezTo>
                    <a:pt x="11094" y="28549"/>
                    <a:pt x="12357" y="27638"/>
                    <a:pt x="13638" y="26723"/>
                  </a:cubicBezTo>
                  <a:cubicBezTo>
                    <a:pt x="14041" y="27517"/>
                    <a:pt x="14442" y="28309"/>
                    <a:pt x="14843" y="29111"/>
                  </a:cubicBezTo>
                  <a:cubicBezTo>
                    <a:pt x="14445" y="29348"/>
                    <a:pt x="14048" y="29597"/>
                    <a:pt x="13654" y="29846"/>
                  </a:cubicBezTo>
                  <a:cubicBezTo>
                    <a:pt x="13331" y="29917"/>
                    <a:pt x="13006" y="29975"/>
                    <a:pt x="12684" y="30047"/>
                  </a:cubicBezTo>
                  <a:lnTo>
                    <a:pt x="12385" y="29273"/>
                  </a:lnTo>
                  <a:lnTo>
                    <a:pt x="11920" y="29459"/>
                  </a:lnTo>
                  <a:lnTo>
                    <a:pt x="12189" y="30157"/>
                  </a:lnTo>
                  <a:cubicBezTo>
                    <a:pt x="11805" y="30243"/>
                    <a:pt x="11425" y="30321"/>
                    <a:pt x="11035" y="30404"/>
                  </a:cubicBezTo>
                  <a:lnTo>
                    <a:pt x="11141" y="30887"/>
                  </a:lnTo>
                  <a:cubicBezTo>
                    <a:pt x="11554" y="30794"/>
                    <a:pt x="11956" y="30706"/>
                    <a:pt x="12368" y="30620"/>
                  </a:cubicBezTo>
                  <a:lnTo>
                    <a:pt x="12384" y="30655"/>
                  </a:lnTo>
                  <a:cubicBezTo>
                    <a:pt x="11925" y="30953"/>
                    <a:pt x="11465" y="31252"/>
                    <a:pt x="11012" y="31565"/>
                  </a:cubicBezTo>
                  <a:cubicBezTo>
                    <a:pt x="10888" y="31056"/>
                    <a:pt x="10762" y="30556"/>
                    <a:pt x="10625" y="30054"/>
                  </a:cubicBezTo>
                  <a:lnTo>
                    <a:pt x="10145" y="30179"/>
                  </a:lnTo>
                  <a:cubicBezTo>
                    <a:pt x="10289" y="30741"/>
                    <a:pt x="10439" y="31304"/>
                    <a:pt x="10580" y="31866"/>
                  </a:cubicBezTo>
                  <a:cubicBezTo>
                    <a:pt x="10333" y="32038"/>
                    <a:pt x="10078" y="32206"/>
                    <a:pt x="9831" y="32376"/>
                  </a:cubicBezTo>
                  <a:lnTo>
                    <a:pt x="10112" y="32783"/>
                  </a:lnTo>
                  <a:cubicBezTo>
                    <a:pt x="10310" y="32648"/>
                    <a:pt x="10508" y="32506"/>
                    <a:pt x="10704" y="32372"/>
                  </a:cubicBezTo>
                  <a:cubicBezTo>
                    <a:pt x="11431" y="35294"/>
                    <a:pt x="12106" y="38252"/>
                    <a:pt x="12757" y="41127"/>
                  </a:cubicBezTo>
                  <a:cubicBezTo>
                    <a:pt x="13723" y="45377"/>
                    <a:pt x="14726" y="49778"/>
                    <a:pt x="15904" y="54057"/>
                  </a:cubicBezTo>
                  <a:cubicBezTo>
                    <a:pt x="17494" y="59857"/>
                    <a:pt x="19261" y="64799"/>
                    <a:pt x="21284" y="69120"/>
                  </a:cubicBezTo>
                  <a:cubicBezTo>
                    <a:pt x="21492" y="69184"/>
                    <a:pt x="21699" y="69232"/>
                    <a:pt x="21908" y="69269"/>
                  </a:cubicBezTo>
                  <a:cubicBezTo>
                    <a:pt x="19821" y="64888"/>
                    <a:pt x="18014" y="59854"/>
                    <a:pt x="16389" y="53923"/>
                  </a:cubicBezTo>
                  <a:cubicBezTo>
                    <a:pt x="15186" y="49664"/>
                    <a:pt x="14188" y="45274"/>
                    <a:pt x="13222" y="41024"/>
                  </a:cubicBezTo>
                  <a:cubicBezTo>
                    <a:pt x="12549" y="38083"/>
                    <a:pt x="11867" y="35066"/>
                    <a:pt x="11127" y="32077"/>
                  </a:cubicBezTo>
                  <a:cubicBezTo>
                    <a:pt x="11603" y="31755"/>
                    <a:pt x="12076" y="31443"/>
                    <a:pt x="12553" y="31122"/>
                  </a:cubicBezTo>
                  <a:lnTo>
                    <a:pt x="19291" y="48349"/>
                  </a:lnTo>
                  <a:cubicBezTo>
                    <a:pt x="20919" y="52512"/>
                    <a:pt x="22602" y="56804"/>
                    <a:pt x="24565" y="60907"/>
                  </a:cubicBezTo>
                  <a:cubicBezTo>
                    <a:pt x="25282" y="62405"/>
                    <a:pt x="26064" y="63949"/>
                    <a:pt x="27016" y="65411"/>
                  </a:cubicBezTo>
                  <a:lnTo>
                    <a:pt x="27222" y="64806"/>
                  </a:lnTo>
                  <a:cubicBezTo>
                    <a:pt x="26375" y="63464"/>
                    <a:pt x="25663" y="62060"/>
                    <a:pt x="25012" y="60688"/>
                  </a:cubicBezTo>
                  <a:cubicBezTo>
                    <a:pt x="23060" y="56605"/>
                    <a:pt x="21378" y="52312"/>
                    <a:pt x="19755" y="48162"/>
                  </a:cubicBezTo>
                  <a:lnTo>
                    <a:pt x="12977" y="30835"/>
                  </a:lnTo>
                  <a:cubicBezTo>
                    <a:pt x="13255" y="30656"/>
                    <a:pt x="13532" y="30477"/>
                    <a:pt x="13817" y="30301"/>
                  </a:cubicBezTo>
                  <a:cubicBezTo>
                    <a:pt x="14305" y="30206"/>
                    <a:pt x="14798" y="30104"/>
                    <a:pt x="15276" y="30007"/>
                  </a:cubicBezTo>
                  <a:cubicBezTo>
                    <a:pt x="20060" y="39526"/>
                    <a:pt x="24737" y="49191"/>
                    <a:pt x="29236" y="58858"/>
                  </a:cubicBezTo>
                  <a:lnTo>
                    <a:pt x="29473" y="58173"/>
                  </a:lnTo>
                  <a:cubicBezTo>
                    <a:pt x="25060" y="48702"/>
                    <a:pt x="20479" y="39237"/>
                    <a:pt x="15792" y="29912"/>
                  </a:cubicBezTo>
                  <a:cubicBezTo>
                    <a:pt x="16648" y="29746"/>
                    <a:pt x="17499" y="29596"/>
                    <a:pt x="18359" y="29448"/>
                  </a:cubicBezTo>
                  <a:cubicBezTo>
                    <a:pt x="23103" y="36282"/>
                    <a:pt x="27717" y="43246"/>
                    <a:pt x="32156" y="50277"/>
                  </a:cubicBezTo>
                  <a:lnTo>
                    <a:pt x="32362" y="49674"/>
                  </a:lnTo>
                  <a:cubicBezTo>
                    <a:pt x="28025" y="42819"/>
                    <a:pt x="23522" y="36015"/>
                    <a:pt x="18902" y="29355"/>
                  </a:cubicBezTo>
                  <a:cubicBezTo>
                    <a:pt x="19119" y="29322"/>
                    <a:pt x="19337" y="29279"/>
                    <a:pt x="19555" y="29246"/>
                  </a:cubicBezTo>
                  <a:cubicBezTo>
                    <a:pt x="25210" y="32723"/>
                    <a:pt x="30441" y="36894"/>
                    <a:pt x="35088" y="41635"/>
                  </a:cubicBezTo>
                  <a:lnTo>
                    <a:pt x="35267" y="41106"/>
                  </a:lnTo>
                  <a:cubicBezTo>
                    <a:pt x="30767" y="36548"/>
                    <a:pt x="25729" y="32512"/>
                    <a:pt x="20301" y="29124"/>
                  </a:cubicBezTo>
                  <a:cubicBezTo>
                    <a:pt x="26825" y="28072"/>
                    <a:pt x="33408" y="27403"/>
                    <a:pt x="40014" y="27132"/>
                  </a:cubicBezTo>
                  <a:lnTo>
                    <a:pt x="40186" y="26627"/>
                  </a:lnTo>
                  <a:lnTo>
                    <a:pt x="40186" y="26627"/>
                  </a:lnTo>
                  <a:cubicBezTo>
                    <a:pt x="33308" y="26903"/>
                    <a:pt x="26446" y="27602"/>
                    <a:pt x="19656" y="28724"/>
                  </a:cubicBezTo>
                  <a:cubicBezTo>
                    <a:pt x="19129" y="28407"/>
                    <a:pt x="18604" y="28089"/>
                    <a:pt x="18074" y="27778"/>
                  </a:cubicBezTo>
                  <a:cubicBezTo>
                    <a:pt x="25851" y="23428"/>
                    <a:pt x="34262" y="20186"/>
                    <a:pt x="42933" y="18187"/>
                  </a:cubicBezTo>
                  <a:cubicBezTo>
                    <a:pt x="42956" y="18018"/>
                    <a:pt x="42962" y="17845"/>
                    <a:pt x="42962" y="17670"/>
                  </a:cubicBezTo>
                  <a:lnTo>
                    <a:pt x="42962" y="17670"/>
                  </a:lnTo>
                  <a:cubicBezTo>
                    <a:pt x="34103" y="19702"/>
                    <a:pt x="25517" y="23023"/>
                    <a:pt x="17598" y="27480"/>
                  </a:cubicBezTo>
                  <a:cubicBezTo>
                    <a:pt x="17036" y="26686"/>
                    <a:pt x="16480" y="25884"/>
                    <a:pt x="15921" y="25089"/>
                  </a:cubicBezTo>
                  <a:cubicBezTo>
                    <a:pt x="21878" y="20933"/>
                    <a:pt x="28451" y="16735"/>
                    <a:pt x="35375" y="13528"/>
                  </a:cubicBezTo>
                  <a:cubicBezTo>
                    <a:pt x="35987" y="13244"/>
                    <a:pt x="36639" y="12950"/>
                    <a:pt x="37328" y="12658"/>
                  </a:cubicBezTo>
                  <a:lnTo>
                    <a:pt x="36626" y="12417"/>
                  </a:lnTo>
                  <a:cubicBezTo>
                    <a:pt x="36118" y="12642"/>
                    <a:pt x="35624" y="12855"/>
                    <a:pt x="35167" y="13072"/>
                  </a:cubicBezTo>
                  <a:cubicBezTo>
                    <a:pt x="28208" y="16297"/>
                    <a:pt x="21614" y="20503"/>
                    <a:pt x="15643" y="24674"/>
                  </a:cubicBezTo>
                  <a:cubicBezTo>
                    <a:pt x="15316" y="24214"/>
                    <a:pt x="14998" y="23757"/>
                    <a:pt x="14667" y="23305"/>
                  </a:cubicBezTo>
                  <a:lnTo>
                    <a:pt x="14256" y="23596"/>
                  </a:lnTo>
                  <a:cubicBezTo>
                    <a:pt x="14575" y="24052"/>
                    <a:pt x="14905" y="24503"/>
                    <a:pt x="15233" y="24965"/>
                  </a:cubicBezTo>
                  <a:cubicBezTo>
                    <a:pt x="14899" y="25197"/>
                    <a:pt x="14564" y="25431"/>
                    <a:pt x="14240" y="25667"/>
                  </a:cubicBezTo>
                  <a:cubicBezTo>
                    <a:pt x="13981" y="25535"/>
                    <a:pt x="13731" y="25402"/>
                    <a:pt x="13470" y="25280"/>
                  </a:cubicBezTo>
                  <a:cubicBezTo>
                    <a:pt x="13413" y="25155"/>
                    <a:pt x="13350" y="25044"/>
                    <a:pt x="13288" y="24929"/>
                  </a:cubicBezTo>
                  <a:lnTo>
                    <a:pt x="13026" y="25067"/>
                  </a:lnTo>
                  <a:cubicBezTo>
                    <a:pt x="12866" y="24991"/>
                    <a:pt x="12712" y="24907"/>
                    <a:pt x="12553" y="24832"/>
                  </a:cubicBezTo>
                  <a:lnTo>
                    <a:pt x="12562" y="24807"/>
                  </a:lnTo>
                  <a:cubicBezTo>
                    <a:pt x="19054" y="18551"/>
                    <a:pt x="25224" y="13903"/>
                    <a:pt x="31407" y="10644"/>
                  </a:cubicBezTo>
                  <a:lnTo>
                    <a:pt x="30762" y="10425"/>
                  </a:lnTo>
                  <a:cubicBezTo>
                    <a:pt x="24905" y="13579"/>
                    <a:pt x="19054" y="17959"/>
                    <a:pt x="12922" y="23778"/>
                  </a:cubicBezTo>
                  <a:cubicBezTo>
                    <a:pt x="13783" y="21369"/>
                    <a:pt x="14815" y="18975"/>
                    <a:pt x="15809" y="16661"/>
                  </a:cubicBezTo>
                  <a:cubicBezTo>
                    <a:pt x="17204" y="13413"/>
                    <a:pt x="18633" y="10085"/>
                    <a:pt x="19628" y="6657"/>
                  </a:cubicBezTo>
                  <a:lnTo>
                    <a:pt x="19156" y="6498"/>
                  </a:lnTo>
                  <a:cubicBezTo>
                    <a:pt x="18166" y="9917"/>
                    <a:pt x="16740" y="13228"/>
                    <a:pt x="15349" y="16467"/>
                  </a:cubicBezTo>
                  <a:cubicBezTo>
                    <a:pt x="14216" y="19093"/>
                    <a:pt x="13049" y="21812"/>
                    <a:pt x="12123" y="24558"/>
                  </a:cubicBezTo>
                  <a:cubicBezTo>
                    <a:pt x="12105" y="24579"/>
                    <a:pt x="12083" y="24589"/>
                    <a:pt x="12067" y="24611"/>
                  </a:cubicBezTo>
                  <a:cubicBezTo>
                    <a:pt x="11361" y="24277"/>
                    <a:pt x="10644" y="23944"/>
                    <a:pt x="9932" y="23635"/>
                  </a:cubicBezTo>
                  <a:cubicBezTo>
                    <a:pt x="10385" y="20969"/>
                    <a:pt x="10992" y="18310"/>
                    <a:pt x="11574" y="15720"/>
                  </a:cubicBezTo>
                  <a:cubicBezTo>
                    <a:pt x="12396" y="12102"/>
                    <a:pt x="13230" y="8392"/>
                    <a:pt x="13681" y="4642"/>
                  </a:cubicBezTo>
                  <a:lnTo>
                    <a:pt x="13201" y="4478"/>
                  </a:lnTo>
                  <a:cubicBezTo>
                    <a:pt x="12765" y="8235"/>
                    <a:pt x="11915" y="11965"/>
                    <a:pt x="11093" y="15613"/>
                  </a:cubicBezTo>
                  <a:cubicBezTo>
                    <a:pt x="10512" y="18168"/>
                    <a:pt x="9917" y="20794"/>
                    <a:pt x="9465" y="23433"/>
                  </a:cubicBezTo>
                  <a:cubicBezTo>
                    <a:pt x="9240" y="23334"/>
                    <a:pt x="9007" y="23232"/>
                    <a:pt x="8779" y="23142"/>
                  </a:cubicBezTo>
                  <a:cubicBezTo>
                    <a:pt x="9380" y="16484"/>
                    <a:pt x="9503" y="9788"/>
                    <a:pt x="9152" y="3117"/>
                  </a:cubicBezTo>
                  <a:lnTo>
                    <a:pt x="8640" y="2943"/>
                  </a:lnTo>
                  <a:lnTo>
                    <a:pt x="8640" y="2943"/>
                  </a:lnTo>
                  <a:cubicBezTo>
                    <a:pt x="9003" y="9731"/>
                    <a:pt x="8878" y="16539"/>
                    <a:pt x="8261" y="23299"/>
                  </a:cubicBezTo>
                  <a:cubicBezTo>
                    <a:pt x="6155" y="15520"/>
                    <a:pt x="3822" y="7702"/>
                    <a:pt x="637" y="220"/>
                  </a:cubicBezTo>
                  <a:lnTo>
                    <a:pt x="1"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41"/>
            <p:cNvSpPr/>
            <p:nvPr/>
          </p:nvSpPr>
          <p:spPr>
            <a:xfrm>
              <a:off x="6358700" y="3188900"/>
              <a:ext cx="66650" cy="710375"/>
            </a:xfrm>
            <a:custGeom>
              <a:avLst/>
              <a:gdLst/>
              <a:ahLst/>
              <a:cxnLst/>
              <a:rect l="l" t="t" r="r" b="b"/>
              <a:pathLst>
                <a:path w="2666" h="28415" extrusionOk="0">
                  <a:moveTo>
                    <a:pt x="689" y="1"/>
                  </a:moveTo>
                  <a:lnTo>
                    <a:pt x="689" y="1"/>
                  </a:lnTo>
                  <a:cubicBezTo>
                    <a:pt x="1" y="9446"/>
                    <a:pt x="861" y="18914"/>
                    <a:pt x="2136" y="28236"/>
                  </a:cubicBezTo>
                  <a:lnTo>
                    <a:pt x="2665" y="28415"/>
                  </a:lnTo>
                  <a:cubicBezTo>
                    <a:pt x="1371" y="19041"/>
                    <a:pt x="501" y="9520"/>
                    <a:pt x="1183" y="38"/>
                  </a:cubicBezTo>
                  <a:lnTo>
                    <a:pt x="689"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41"/>
            <p:cNvSpPr/>
            <p:nvPr/>
          </p:nvSpPr>
          <p:spPr>
            <a:xfrm>
              <a:off x="6191050" y="3167475"/>
              <a:ext cx="102250" cy="656500"/>
            </a:xfrm>
            <a:custGeom>
              <a:avLst/>
              <a:gdLst/>
              <a:ahLst/>
              <a:cxnLst/>
              <a:rect l="l" t="t" r="r" b="b"/>
              <a:pathLst>
                <a:path w="4090" h="26260" extrusionOk="0">
                  <a:moveTo>
                    <a:pt x="3603" y="1"/>
                  </a:moveTo>
                  <a:lnTo>
                    <a:pt x="1" y="26099"/>
                  </a:lnTo>
                  <a:lnTo>
                    <a:pt x="481" y="26259"/>
                  </a:lnTo>
                  <a:lnTo>
                    <a:pt x="4090" y="65"/>
                  </a:lnTo>
                  <a:lnTo>
                    <a:pt x="360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41"/>
            <p:cNvSpPr/>
            <p:nvPr/>
          </p:nvSpPr>
          <p:spPr>
            <a:xfrm>
              <a:off x="5990950" y="3117175"/>
              <a:ext cx="252100" cy="638850"/>
            </a:xfrm>
            <a:custGeom>
              <a:avLst/>
              <a:gdLst/>
              <a:ahLst/>
              <a:cxnLst/>
              <a:rect l="l" t="t" r="r" b="b"/>
              <a:pathLst>
                <a:path w="10084" h="25554" extrusionOk="0">
                  <a:moveTo>
                    <a:pt x="9610" y="1"/>
                  </a:moveTo>
                  <a:lnTo>
                    <a:pt x="0" y="25395"/>
                  </a:lnTo>
                  <a:lnTo>
                    <a:pt x="472" y="25554"/>
                  </a:lnTo>
                  <a:lnTo>
                    <a:pt x="10083" y="180"/>
                  </a:lnTo>
                  <a:lnTo>
                    <a:pt x="961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41"/>
            <p:cNvSpPr/>
            <p:nvPr/>
          </p:nvSpPr>
          <p:spPr>
            <a:xfrm>
              <a:off x="5536025" y="3032075"/>
              <a:ext cx="726725" cy="648675"/>
            </a:xfrm>
            <a:custGeom>
              <a:avLst/>
              <a:gdLst/>
              <a:ahLst/>
              <a:cxnLst/>
              <a:rect l="l" t="t" r="r" b="b"/>
              <a:pathLst>
                <a:path w="29069" h="25947" extrusionOk="0">
                  <a:moveTo>
                    <a:pt x="28790" y="1"/>
                  </a:moveTo>
                  <a:cubicBezTo>
                    <a:pt x="28296" y="297"/>
                    <a:pt x="27808" y="595"/>
                    <a:pt x="27318" y="902"/>
                  </a:cubicBezTo>
                  <a:cubicBezTo>
                    <a:pt x="27377" y="813"/>
                    <a:pt x="27447" y="724"/>
                    <a:pt x="27506" y="636"/>
                  </a:cubicBezTo>
                  <a:lnTo>
                    <a:pt x="27098" y="350"/>
                  </a:lnTo>
                  <a:cubicBezTo>
                    <a:pt x="26810" y="766"/>
                    <a:pt x="26524" y="1174"/>
                    <a:pt x="26236" y="1592"/>
                  </a:cubicBezTo>
                  <a:cubicBezTo>
                    <a:pt x="16927" y="7528"/>
                    <a:pt x="8596" y="14665"/>
                    <a:pt x="1" y="22627"/>
                  </a:cubicBezTo>
                  <a:lnTo>
                    <a:pt x="538" y="22809"/>
                  </a:lnTo>
                  <a:cubicBezTo>
                    <a:pt x="8729" y="15232"/>
                    <a:pt x="16687" y="8405"/>
                    <a:pt x="25490" y="2669"/>
                  </a:cubicBezTo>
                  <a:lnTo>
                    <a:pt x="25490" y="2669"/>
                  </a:lnTo>
                  <a:cubicBezTo>
                    <a:pt x="20126" y="10349"/>
                    <a:pt x="14709" y="18084"/>
                    <a:pt x="9305" y="25777"/>
                  </a:cubicBezTo>
                  <a:lnTo>
                    <a:pt x="9803" y="25946"/>
                  </a:lnTo>
                  <a:cubicBezTo>
                    <a:pt x="15424" y="17950"/>
                    <a:pt x="21039" y="9924"/>
                    <a:pt x="26605" y="1957"/>
                  </a:cubicBezTo>
                  <a:cubicBezTo>
                    <a:pt x="27420" y="1441"/>
                    <a:pt x="28243" y="929"/>
                    <a:pt x="29068" y="436"/>
                  </a:cubicBezTo>
                  <a:lnTo>
                    <a:pt x="2879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41"/>
            <p:cNvSpPr/>
            <p:nvPr/>
          </p:nvSpPr>
          <p:spPr>
            <a:xfrm>
              <a:off x="5383925" y="2958525"/>
              <a:ext cx="891925" cy="514225"/>
            </a:xfrm>
            <a:custGeom>
              <a:avLst/>
              <a:gdLst/>
              <a:ahLst/>
              <a:cxnLst/>
              <a:rect l="l" t="t" r="r" b="b"/>
              <a:pathLst>
                <a:path w="35677" h="20569" extrusionOk="0">
                  <a:moveTo>
                    <a:pt x="35587" y="0"/>
                  </a:moveTo>
                  <a:cubicBezTo>
                    <a:pt x="31174" y="824"/>
                    <a:pt x="27123" y="2871"/>
                    <a:pt x="23401" y="4953"/>
                  </a:cubicBezTo>
                  <a:cubicBezTo>
                    <a:pt x="16837" y="8633"/>
                    <a:pt x="10493" y="12911"/>
                    <a:pt x="4361" y="17043"/>
                  </a:cubicBezTo>
                  <a:cubicBezTo>
                    <a:pt x="2917" y="18019"/>
                    <a:pt x="1476" y="18995"/>
                    <a:pt x="25" y="19961"/>
                  </a:cubicBezTo>
                  <a:cubicBezTo>
                    <a:pt x="8" y="20167"/>
                    <a:pt x="1" y="20369"/>
                    <a:pt x="14" y="20569"/>
                  </a:cubicBezTo>
                  <a:cubicBezTo>
                    <a:pt x="1559" y="19537"/>
                    <a:pt x="3111" y="18496"/>
                    <a:pt x="4647" y="17460"/>
                  </a:cubicBezTo>
                  <a:cubicBezTo>
                    <a:pt x="10770" y="13334"/>
                    <a:pt x="17109" y="9063"/>
                    <a:pt x="23651" y="5393"/>
                  </a:cubicBezTo>
                  <a:cubicBezTo>
                    <a:pt x="27331" y="3325"/>
                    <a:pt x="31334" y="1307"/>
                    <a:pt x="35677" y="496"/>
                  </a:cubicBezTo>
                  <a:lnTo>
                    <a:pt x="35587"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41"/>
            <p:cNvSpPr/>
            <p:nvPr/>
          </p:nvSpPr>
          <p:spPr>
            <a:xfrm>
              <a:off x="5449850" y="2935825"/>
              <a:ext cx="688250" cy="320375"/>
            </a:xfrm>
            <a:custGeom>
              <a:avLst/>
              <a:gdLst/>
              <a:ahLst/>
              <a:cxnLst/>
              <a:rect l="l" t="t" r="r" b="b"/>
              <a:pathLst>
                <a:path w="27530" h="12815" extrusionOk="0">
                  <a:moveTo>
                    <a:pt x="27413" y="1"/>
                  </a:moveTo>
                  <a:cubicBezTo>
                    <a:pt x="24701" y="665"/>
                    <a:pt x="22190" y="2000"/>
                    <a:pt x="19772" y="3296"/>
                  </a:cubicBezTo>
                  <a:lnTo>
                    <a:pt x="19073" y="3667"/>
                  </a:lnTo>
                  <a:cubicBezTo>
                    <a:pt x="12996" y="6892"/>
                    <a:pt x="6668" y="9756"/>
                    <a:pt x="210" y="12204"/>
                  </a:cubicBezTo>
                  <a:lnTo>
                    <a:pt x="1" y="12814"/>
                  </a:lnTo>
                  <a:cubicBezTo>
                    <a:pt x="6601" y="10327"/>
                    <a:pt x="13078" y="7415"/>
                    <a:pt x="19294" y="4109"/>
                  </a:cubicBezTo>
                  <a:lnTo>
                    <a:pt x="19996" y="3729"/>
                  </a:lnTo>
                  <a:cubicBezTo>
                    <a:pt x="22394" y="2445"/>
                    <a:pt x="24878" y="1126"/>
                    <a:pt x="27529" y="480"/>
                  </a:cubicBezTo>
                  <a:lnTo>
                    <a:pt x="2741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41"/>
            <p:cNvSpPr/>
            <p:nvPr/>
          </p:nvSpPr>
          <p:spPr>
            <a:xfrm>
              <a:off x="5527650" y="2856425"/>
              <a:ext cx="603425" cy="168975"/>
            </a:xfrm>
            <a:custGeom>
              <a:avLst/>
              <a:gdLst/>
              <a:ahLst/>
              <a:cxnLst/>
              <a:rect l="l" t="t" r="r" b="b"/>
              <a:pathLst>
                <a:path w="24137" h="6759" extrusionOk="0">
                  <a:moveTo>
                    <a:pt x="24072" y="1"/>
                  </a:moveTo>
                  <a:cubicBezTo>
                    <a:pt x="15951" y="983"/>
                    <a:pt x="8045" y="3458"/>
                    <a:pt x="723" y="5988"/>
                  </a:cubicBezTo>
                  <a:lnTo>
                    <a:pt x="236" y="6157"/>
                  </a:lnTo>
                  <a:cubicBezTo>
                    <a:pt x="227" y="6161"/>
                    <a:pt x="218" y="6165"/>
                    <a:pt x="211" y="6165"/>
                  </a:cubicBezTo>
                  <a:cubicBezTo>
                    <a:pt x="209" y="6165"/>
                    <a:pt x="207" y="6164"/>
                    <a:pt x="205" y="6164"/>
                  </a:cubicBezTo>
                  <a:lnTo>
                    <a:pt x="0" y="6759"/>
                  </a:lnTo>
                  <a:cubicBezTo>
                    <a:pt x="137" y="6713"/>
                    <a:pt x="266" y="6667"/>
                    <a:pt x="402" y="6624"/>
                  </a:cubicBezTo>
                  <a:lnTo>
                    <a:pt x="896" y="6466"/>
                  </a:lnTo>
                  <a:cubicBezTo>
                    <a:pt x="8186" y="3945"/>
                    <a:pt x="16061" y="1474"/>
                    <a:pt x="24136" y="497"/>
                  </a:cubicBezTo>
                  <a:lnTo>
                    <a:pt x="24072"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41"/>
            <p:cNvSpPr/>
            <p:nvPr/>
          </p:nvSpPr>
          <p:spPr>
            <a:xfrm>
              <a:off x="5610825" y="2769575"/>
              <a:ext cx="459875" cy="49550"/>
            </a:xfrm>
            <a:custGeom>
              <a:avLst/>
              <a:gdLst/>
              <a:ahLst/>
              <a:cxnLst/>
              <a:rect l="l" t="t" r="r" b="b"/>
              <a:pathLst>
                <a:path w="18395" h="1982" extrusionOk="0">
                  <a:moveTo>
                    <a:pt x="451" y="0"/>
                  </a:moveTo>
                  <a:cubicBezTo>
                    <a:pt x="357" y="0"/>
                    <a:pt x="263" y="1"/>
                    <a:pt x="169" y="1"/>
                  </a:cubicBezTo>
                  <a:lnTo>
                    <a:pt x="0" y="497"/>
                  </a:lnTo>
                  <a:cubicBezTo>
                    <a:pt x="183" y="496"/>
                    <a:pt x="367" y="495"/>
                    <a:pt x="550" y="495"/>
                  </a:cubicBezTo>
                  <a:cubicBezTo>
                    <a:pt x="6500" y="495"/>
                    <a:pt x="12449" y="992"/>
                    <a:pt x="18312" y="1982"/>
                  </a:cubicBezTo>
                  <a:lnTo>
                    <a:pt x="18394" y="1493"/>
                  </a:lnTo>
                  <a:cubicBezTo>
                    <a:pt x="12469" y="497"/>
                    <a:pt x="6456" y="0"/>
                    <a:pt x="451"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41"/>
            <p:cNvSpPr/>
            <p:nvPr/>
          </p:nvSpPr>
          <p:spPr>
            <a:xfrm>
              <a:off x="5685675" y="2549175"/>
              <a:ext cx="443625" cy="232975"/>
            </a:xfrm>
            <a:custGeom>
              <a:avLst/>
              <a:gdLst/>
              <a:ahLst/>
              <a:cxnLst/>
              <a:rect l="l" t="t" r="r" b="b"/>
              <a:pathLst>
                <a:path w="17745" h="9319" extrusionOk="0">
                  <a:moveTo>
                    <a:pt x="159" y="1"/>
                  </a:moveTo>
                  <a:lnTo>
                    <a:pt x="0" y="472"/>
                  </a:lnTo>
                  <a:cubicBezTo>
                    <a:pt x="5928" y="3240"/>
                    <a:pt x="11784" y="6207"/>
                    <a:pt x="17507" y="9318"/>
                  </a:cubicBezTo>
                  <a:lnTo>
                    <a:pt x="17745" y="8884"/>
                  </a:lnTo>
                  <a:cubicBezTo>
                    <a:pt x="12002" y="5755"/>
                    <a:pt x="6113" y="2777"/>
                    <a:pt x="159"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41"/>
            <p:cNvSpPr/>
            <p:nvPr/>
          </p:nvSpPr>
          <p:spPr>
            <a:xfrm>
              <a:off x="5722425" y="2179725"/>
              <a:ext cx="540850" cy="669175"/>
            </a:xfrm>
            <a:custGeom>
              <a:avLst/>
              <a:gdLst/>
              <a:ahLst/>
              <a:cxnLst/>
              <a:rect l="l" t="t" r="r" b="b"/>
              <a:pathLst>
                <a:path w="21634" h="26767" extrusionOk="0">
                  <a:moveTo>
                    <a:pt x="7694" y="1"/>
                  </a:moveTo>
                  <a:cubicBezTo>
                    <a:pt x="12870" y="7907"/>
                    <a:pt x="17191" y="16361"/>
                    <a:pt x="20562" y="25187"/>
                  </a:cubicBezTo>
                  <a:cubicBezTo>
                    <a:pt x="15328" y="17316"/>
                    <a:pt x="9289" y="9983"/>
                    <a:pt x="2570" y="3333"/>
                  </a:cubicBezTo>
                  <a:lnTo>
                    <a:pt x="2391" y="3861"/>
                  </a:lnTo>
                  <a:cubicBezTo>
                    <a:pt x="8200" y="9629"/>
                    <a:pt x="13502" y="15911"/>
                    <a:pt x="18200" y="22617"/>
                  </a:cubicBezTo>
                  <a:cubicBezTo>
                    <a:pt x="12642" y="17903"/>
                    <a:pt x="6599" y="13824"/>
                    <a:pt x="164" y="10428"/>
                  </a:cubicBezTo>
                  <a:lnTo>
                    <a:pt x="1" y="10908"/>
                  </a:lnTo>
                  <a:cubicBezTo>
                    <a:pt x="6500" y="14335"/>
                    <a:pt x="12603" y="18482"/>
                    <a:pt x="18200" y="23265"/>
                  </a:cubicBezTo>
                  <a:lnTo>
                    <a:pt x="18456" y="22958"/>
                  </a:lnTo>
                  <a:cubicBezTo>
                    <a:pt x="19037" y="23797"/>
                    <a:pt x="19614" y="24645"/>
                    <a:pt x="20183" y="25495"/>
                  </a:cubicBezTo>
                  <a:lnTo>
                    <a:pt x="20586" y="25223"/>
                  </a:lnTo>
                  <a:cubicBezTo>
                    <a:pt x="20781" y="25739"/>
                    <a:pt x="20979" y="26253"/>
                    <a:pt x="21167" y="26767"/>
                  </a:cubicBezTo>
                  <a:lnTo>
                    <a:pt x="21634" y="26599"/>
                  </a:lnTo>
                  <a:cubicBezTo>
                    <a:pt x="18223" y="17339"/>
                    <a:pt x="13785" y="8483"/>
                    <a:pt x="8427" y="206"/>
                  </a:cubicBezTo>
                  <a:lnTo>
                    <a:pt x="8262" y="147"/>
                  </a:lnTo>
                  <a:cubicBezTo>
                    <a:pt x="8071" y="80"/>
                    <a:pt x="7885" y="31"/>
                    <a:pt x="769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41"/>
            <p:cNvSpPr/>
            <p:nvPr/>
          </p:nvSpPr>
          <p:spPr>
            <a:xfrm>
              <a:off x="5630275" y="2435125"/>
              <a:ext cx="1255850" cy="1255875"/>
            </a:xfrm>
            <a:custGeom>
              <a:avLst/>
              <a:gdLst/>
              <a:ahLst/>
              <a:cxnLst/>
              <a:rect l="l" t="t" r="r" b="b"/>
              <a:pathLst>
                <a:path w="50234" h="50235" extrusionOk="0">
                  <a:moveTo>
                    <a:pt x="33640" y="1"/>
                  </a:moveTo>
                  <a:lnTo>
                    <a:pt x="0" y="16595"/>
                  </a:lnTo>
                  <a:lnTo>
                    <a:pt x="16594" y="50234"/>
                  </a:lnTo>
                  <a:lnTo>
                    <a:pt x="50234" y="33640"/>
                  </a:lnTo>
                  <a:lnTo>
                    <a:pt x="336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41"/>
            <p:cNvSpPr/>
            <p:nvPr/>
          </p:nvSpPr>
          <p:spPr>
            <a:xfrm>
              <a:off x="5706200" y="2510850"/>
              <a:ext cx="1104050" cy="1103925"/>
            </a:xfrm>
            <a:custGeom>
              <a:avLst/>
              <a:gdLst/>
              <a:ahLst/>
              <a:cxnLst/>
              <a:rect l="l" t="t" r="r" b="b"/>
              <a:pathLst>
                <a:path w="44162" h="44157" extrusionOk="0">
                  <a:moveTo>
                    <a:pt x="29577" y="0"/>
                  </a:moveTo>
                  <a:lnTo>
                    <a:pt x="0" y="14591"/>
                  </a:lnTo>
                  <a:lnTo>
                    <a:pt x="14586" y="44157"/>
                  </a:lnTo>
                  <a:lnTo>
                    <a:pt x="44161" y="29568"/>
                  </a:lnTo>
                  <a:lnTo>
                    <a:pt x="295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41"/>
            <p:cNvSpPr/>
            <p:nvPr/>
          </p:nvSpPr>
          <p:spPr>
            <a:xfrm>
              <a:off x="5823550" y="2628875"/>
              <a:ext cx="874100" cy="873975"/>
            </a:xfrm>
            <a:custGeom>
              <a:avLst/>
              <a:gdLst/>
              <a:ahLst/>
              <a:cxnLst/>
              <a:rect l="l" t="t" r="r" b="b"/>
              <a:pathLst>
                <a:path w="34964" h="34959" extrusionOk="0">
                  <a:moveTo>
                    <a:pt x="20137" y="0"/>
                  </a:moveTo>
                  <a:lnTo>
                    <a:pt x="1605" y="9137"/>
                  </a:lnTo>
                  <a:cubicBezTo>
                    <a:pt x="2117" y="10092"/>
                    <a:pt x="2247" y="11233"/>
                    <a:pt x="1888" y="12319"/>
                  </a:cubicBezTo>
                  <a:cubicBezTo>
                    <a:pt x="1551" y="13311"/>
                    <a:pt x="862" y="14075"/>
                    <a:pt x="0" y="14536"/>
                  </a:cubicBezTo>
                  <a:lnTo>
                    <a:pt x="9140" y="33059"/>
                  </a:lnTo>
                  <a:cubicBezTo>
                    <a:pt x="9651" y="32829"/>
                    <a:pt x="10212" y="32703"/>
                    <a:pt x="10787" y="32703"/>
                  </a:cubicBezTo>
                  <a:cubicBezTo>
                    <a:pt x="11206" y="32703"/>
                    <a:pt x="11631" y="32770"/>
                    <a:pt x="12049" y="32912"/>
                  </a:cubicBezTo>
                  <a:cubicBezTo>
                    <a:pt x="13109" y="33273"/>
                    <a:pt x="13904" y="34030"/>
                    <a:pt x="14350" y="34958"/>
                  </a:cubicBezTo>
                  <a:lnTo>
                    <a:pt x="32869" y="25824"/>
                  </a:lnTo>
                  <a:cubicBezTo>
                    <a:pt x="32400" y="24906"/>
                    <a:pt x="32284" y="23808"/>
                    <a:pt x="32639" y="22757"/>
                  </a:cubicBezTo>
                  <a:cubicBezTo>
                    <a:pt x="33036" y="21601"/>
                    <a:pt x="33906" y="20744"/>
                    <a:pt x="34964" y="20334"/>
                  </a:cubicBezTo>
                  <a:lnTo>
                    <a:pt x="25813" y="1788"/>
                  </a:lnTo>
                  <a:cubicBezTo>
                    <a:pt x="25196" y="2161"/>
                    <a:pt x="24487" y="2367"/>
                    <a:pt x="23756" y="2367"/>
                  </a:cubicBezTo>
                  <a:cubicBezTo>
                    <a:pt x="23334" y="2367"/>
                    <a:pt x="22905" y="2299"/>
                    <a:pt x="22482" y="2155"/>
                  </a:cubicBezTo>
                  <a:cubicBezTo>
                    <a:pt x="21391" y="1785"/>
                    <a:pt x="20564" y="978"/>
                    <a:pt x="20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41"/>
            <p:cNvSpPr/>
            <p:nvPr/>
          </p:nvSpPr>
          <p:spPr>
            <a:xfrm>
              <a:off x="6106000" y="2935650"/>
              <a:ext cx="150750" cy="190175"/>
            </a:xfrm>
            <a:custGeom>
              <a:avLst/>
              <a:gdLst/>
              <a:ahLst/>
              <a:cxnLst/>
              <a:rect l="l" t="t" r="r" b="b"/>
              <a:pathLst>
                <a:path w="6030" h="7607" extrusionOk="0">
                  <a:moveTo>
                    <a:pt x="779" y="1"/>
                  </a:moveTo>
                  <a:lnTo>
                    <a:pt x="230" y="1613"/>
                  </a:lnTo>
                  <a:lnTo>
                    <a:pt x="505" y="1702"/>
                  </a:lnTo>
                  <a:cubicBezTo>
                    <a:pt x="644" y="1650"/>
                    <a:pt x="774" y="1569"/>
                    <a:pt x="908" y="1457"/>
                  </a:cubicBezTo>
                  <a:cubicBezTo>
                    <a:pt x="1229" y="1182"/>
                    <a:pt x="1441" y="869"/>
                    <a:pt x="1563" y="504"/>
                  </a:cubicBezTo>
                  <a:lnTo>
                    <a:pt x="2597" y="855"/>
                  </a:lnTo>
                  <a:lnTo>
                    <a:pt x="627" y="6651"/>
                  </a:lnTo>
                  <a:lnTo>
                    <a:pt x="42" y="6599"/>
                  </a:lnTo>
                  <a:lnTo>
                    <a:pt x="0" y="6741"/>
                  </a:lnTo>
                  <a:lnTo>
                    <a:pt x="2556" y="7607"/>
                  </a:lnTo>
                  <a:lnTo>
                    <a:pt x="2594" y="7474"/>
                  </a:lnTo>
                  <a:lnTo>
                    <a:pt x="2097" y="7156"/>
                  </a:lnTo>
                  <a:lnTo>
                    <a:pt x="4068" y="1361"/>
                  </a:lnTo>
                  <a:lnTo>
                    <a:pt x="5101" y="1712"/>
                  </a:lnTo>
                  <a:cubicBezTo>
                    <a:pt x="4974" y="2093"/>
                    <a:pt x="4949" y="2475"/>
                    <a:pt x="5031" y="2866"/>
                  </a:cubicBezTo>
                  <a:cubicBezTo>
                    <a:pt x="5064" y="3034"/>
                    <a:pt x="5121" y="3184"/>
                    <a:pt x="5207" y="3307"/>
                  </a:cubicBezTo>
                  <a:lnTo>
                    <a:pt x="5481" y="3398"/>
                  </a:lnTo>
                  <a:lnTo>
                    <a:pt x="6030" y="1785"/>
                  </a:lnTo>
                  <a:lnTo>
                    <a:pt x="7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41"/>
            <p:cNvSpPr/>
            <p:nvPr/>
          </p:nvSpPr>
          <p:spPr>
            <a:xfrm>
              <a:off x="6219875" y="2996175"/>
              <a:ext cx="123350" cy="169375"/>
            </a:xfrm>
            <a:custGeom>
              <a:avLst/>
              <a:gdLst/>
              <a:ahLst/>
              <a:cxnLst/>
              <a:rect l="l" t="t" r="r" b="b"/>
              <a:pathLst>
                <a:path w="4934" h="6775" extrusionOk="0">
                  <a:moveTo>
                    <a:pt x="3825" y="1"/>
                  </a:moveTo>
                  <a:lnTo>
                    <a:pt x="2015" y="1041"/>
                  </a:lnTo>
                  <a:lnTo>
                    <a:pt x="2328" y="1151"/>
                  </a:lnTo>
                  <a:lnTo>
                    <a:pt x="3527" y="859"/>
                  </a:lnTo>
                  <a:lnTo>
                    <a:pt x="4306" y="1822"/>
                  </a:lnTo>
                  <a:lnTo>
                    <a:pt x="4621" y="1927"/>
                  </a:lnTo>
                  <a:lnTo>
                    <a:pt x="3825" y="1"/>
                  </a:lnTo>
                  <a:close/>
                  <a:moveTo>
                    <a:pt x="3079" y="1966"/>
                  </a:moveTo>
                  <a:cubicBezTo>
                    <a:pt x="3121" y="1966"/>
                    <a:pt x="3163" y="1973"/>
                    <a:pt x="3205" y="1987"/>
                  </a:cubicBezTo>
                  <a:cubicBezTo>
                    <a:pt x="3385" y="2052"/>
                    <a:pt x="3513" y="2216"/>
                    <a:pt x="3562" y="2494"/>
                  </a:cubicBezTo>
                  <a:cubicBezTo>
                    <a:pt x="3612" y="2770"/>
                    <a:pt x="3556" y="3159"/>
                    <a:pt x="3388" y="3655"/>
                  </a:cubicBezTo>
                  <a:cubicBezTo>
                    <a:pt x="3328" y="3820"/>
                    <a:pt x="3254" y="3978"/>
                    <a:pt x="3176" y="4117"/>
                  </a:cubicBezTo>
                  <a:cubicBezTo>
                    <a:pt x="3123" y="4217"/>
                    <a:pt x="3084" y="4270"/>
                    <a:pt x="3066" y="4300"/>
                  </a:cubicBezTo>
                  <a:cubicBezTo>
                    <a:pt x="2948" y="4287"/>
                    <a:pt x="2837" y="4266"/>
                    <a:pt x="2726" y="4236"/>
                  </a:cubicBezTo>
                  <a:cubicBezTo>
                    <a:pt x="2478" y="4184"/>
                    <a:pt x="2159" y="4088"/>
                    <a:pt x="1786" y="3956"/>
                  </a:cubicBezTo>
                  <a:cubicBezTo>
                    <a:pt x="2236" y="2629"/>
                    <a:pt x="2670" y="1966"/>
                    <a:pt x="3079" y="1966"/>
                  </a:cubicBezTo>
                  <a:close/>
                  <a:moveTo>
                    <a:pt x="2435" y="1658"/>
                  </a:moveTo>
                  <a:cubicBezTo>
                    <a:pt x="2293" y="1658"/>
                    <a:pt x="2153" y="1672"/>
                    <a:pt x="2014" y="1699"/>
                  </a:cubicBezTo>
                  <a:cubicBezTo>
                    <a:pt x="1621" y="1781"/>
                    <a:pt x="1267" y="1970"/>
                    <a:pt x="956" y="2266"/>
                  </a:cubicBezTo>
                  <a:cubicBezTo>
                    <a:pt x="647" y="2565"/>
                    <a:pt x="414" y="2954"/>
                    <a:pt x="250" y="3442"/>
                  </a:cubicBezTo>
                  <a:cubicBezTo>
                    <a:pt x="0" y="4188"/>
                    <a:pt x="16" y="4843"/>
                    <a:pt x="297" y="5407"/>
                  </a:cubicBezTo>
                  <a:cubicBezTo>
                    <a:pt x="576" y="5971"/>
                    <a:pt x="1107" y="6384"/>
                    <a:pt x="1878" y="6649"/>
                  </a:cubicBezTo>
                  <a:cubicBezTo>
                    <a:pt x="2124" y="6730"/>
                    <a:pt x="2364" y="6774"/>
                    <a:pt x="2595" y="6774"/>
                  </a:cubicBezTo>
                  <a:cubicBezTo>
                    <a:pt x="2675" y="6774"/>
                    <a:pt x="2753" y="6769"/>
                    <a:pt x="2831" y="6758"/>
                  </a:cubicBezTo>
                  <a:cubicBezTo>
                    <a:pt x="3135" y="6708"/>
                    <a:pt x="3391" y="6615"/>
                    <a:pt x="3610" y="6443"/>
                  </a:cubicBezTo>
                  <a:cubicBezTo>
                    <a:pt x="3818" y="6274"/>
                    <a:pt x="3973" y="6072"/>
                    <a:pt x="4050" y="5830"/>
                  </a:cubicBezTo>
                  <a:lnTo>
                    <a:pt x="3825" y="5758"/>
                  </a:lnTo>
                  <a:cubicBezTo>
                    <a:pt x="3758" y="5947"/>
                    <a:pt x="3641" y="6119"/>
                    <a:pt x="3461" y="6258"/>
                  </a:cubicBezTo>
                  <a:cubicBezTo>
                    <a:pt x="3282" y="6399"/>
                    <a:pt x="3073" y="6489"/>
                    <a:pt x="2834" y="6535"/>
                  </a:cubicBezTo>
                  <a:cubicBezTo>
                    <a:pt x="2757" y="6545"/>
                    <a:pt x="2681" y="6550"/>
                    <a:pt x="2606" y="6550"/>
                  </a:cubicBezTo>
                  <a:cubicBezTo>
                    <a:pt x="2443" y="6550"/>
                    <a:pt x="2283" y="6525"/>
                    <a:pt x="2123" y="6474"/>
                  </a:cubicBezTo>
                  <a:cubicBezTo>
                    <a:pt x="1792" y="6366"/>
                    <a:pt x="1582" y="6123"/>
                    <a:pt x="1486" y="5765"/>
                  </a:cubicBezTo>
                  <a:cubicBezTo>
                    <a:pt x="1392" y="5407"/>
                    <a:pt x="1469" y="4878"/>
                    <a:pt x="1700" y="4181"/>
                  </a:cubicBezTo>
                  <a:cubicBezTo>
                    <a:pt x="2336" y="4401"/>
                    <a:pt x="2990" y="4568"/>
                    <a:pt x="3649" y="4694"/>
                  </a:cubicBezTo>
                  <a:cubicBezTo>
                    <a:pt x="3959" y="4759"/>
                    <a:pt x="4257" y="4809"/>
                    <a:pt x="4532" y="4843"/>
                  </a:cubicBezTo>
                  <a:lnTo>
                    <a:pt x="4630" y="4702"/>
                  </a:lnTo>
                  <a:cubicBezTo>
                    <a:pt x="4701" y="4607"/>
                    <a:pt x="4764" y="4481"/>
                    <a:pt x="4809" y="4330"/>
                  </a:cubicBezTo>
                  <a:cubicBezTo>
                    <a:pt x="4918" y="3999"/>
                    <a:pt x="4933" y="3671"/>
                    <a:pt x="4850" y="3334"/>
                  </a:cubicBezTo>
                  <a:cubicBezTo>
                    <a:pt x="4764" y="3006"/>
                    <a:pt x="4584" y="2701"/>
                    <a:pt x="4313" y="2428"/>
                  </a:cubicBezTo>
                  <a:cubicBezTo>
                    <a:pt x="4040" y="2156"/>
                    <a:pt x="3686" y="1945"/>
                    <a:pt x="3256" y="1801"/>
                  </a:cubicBezTo>
                  <a:cubicBezTo>
                    <a:pt x="2976" y="1706"/>
                    <a:pt x="2702" y="1658"/>
                    <a:pt x="2435" y="16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41"/>
            <p:cNvSpPr/>
            <p:nvPr/>
          </p:nvSpPr>
          <p:spPr>
            <a:xfrm>
              <a:off x="6352825" y="3046025"/>
              <a:ext cx="95525" cy="160125"/>
            </a:xfrm>
            <a:custGeom>
              <a:avLst/>
              <a:gdLst/>
              <a:ahLst/>
              <a:cxnLst/>
              <a:rect l="l" t="t" r="r" b="b"/>
              <a:pathLst>
                <a:path w="3821" h="6405" extrusionOk="0">
                  <a:moveTo>
                    <a:pt x="1983" y="0"/>
                  </a:moveTo>
                  <a:cubicBezTo>
                    <a:pt x="1650" y="0"/>
                    <a:pt x="1415" y="201"/>
                    <a:pt x="1278" y="602"/>
                  </a:cubicBezTo>
                  <a:lnTo>
                    <a:pt x="1127" y="1048"/>
                  </a:lnTo>
                  <a:lnTo>
                    <a:pt x="501" y="833"/>
                  </a:lnTo>
                  <a:lnTo>
                    <a:pt x="429" y="1059"/>
                  </a:lnTo>
                  <a:lnTo>
                    <a:pt x="1056" y="1274"/>
                  </a:lnTo>
                  <a:lnTo>
                    <a:pt x="124" y="4010"/>
                  </a:lnTo>
                  <a:cubicBezTo>
                    <a:pt x="22" y="4324"/>
                    <a:pt x="1" y="4642"/>
                    <a:pt x="70" y="4945"/>
                  </a:cubicBezTo>
                  <a:cubicBezTo>
                    <a:pt x="144" y="5252"/>
                    <a:pt x="299" y="5520"/>
                    <a:pt x="537" y="5762"/>
                  </a:cubicBezTo>
                  <a:cubicBezTo>
                    <a:pt x="775" y="6005"/>
                    <a:pt x="1089" y="6192"/>
                    <a:pt x="1491" y="6326"/>
                  </a:cubicBezTo>
                  <a:cubicBezTo>
                    <a:pt x="1649" y="6379"/>
                    <a:pt x="1798" y="6405"/>
                    <a:pt x="1941" y="6405"/>
                  </a:cubicBezTo>
                  <a:cubicBezTo>
                    <a:pt x="2136" y="6405"/>
                    <a:pt x="2320" y="6356"/>
                    <a:pt x="2499" y="6261"/>
                  </a:cubicBezTo>
                  <a:cubicBezTo>
                    <a:pt x="2801" y="6090"/>
                    <a:pt x="3029" y="5790"/>
                    <a:pt x="3180" y="5345"/>
                  </a:cubicBezTo>
                  <a:lnTo>
                    <a:pt x="2953" y="5273"/>
                  </a:lnTo>
                  <a:cubicBezTo>
                    <a:pt x="2824" y="5634"/>
                    <a:pt x="2651" y="5888"/>
                    <a:pt x="2417" y="6046"/>
                  </a:cubicBezTo>
                  <a:cubicBezTo>
                    <a:pt x="2254" y="6146"/>
                    <a:pt x="2100" y="6197"/>
                    <a:pt x="1950" y="6197"/>
                  </a:cubicBezTo>
                  <a:cubicBezTo>
                    <a:pt x="1881" y="6197"/>
                    <a:pt x="1812" y="6186"/>
                    <a:pt x="1744" y="6165"/>
                  </a:cubicBezTo>
                  <a:cubicBezTo>
                    <a:pt x="1522" y="6086"/>
                    <a:pt x="1393" y="5928"/>
                    <a:pt x="1348" y="5690"/>
                  </a:cubicBezTo>
                  <a:cubicBezTo>
                    <a:pt x="1305" y="5452"/>
                    <a:pt x="1371" y="5058"/>
                    <a:pt x="1559" y="4505"/>
                  </a:cubicBezTo>
                  <a:lnTo>
                    <a:pt x="2490" y="1769"/>
                  </a:lnTo>
                  <a:lnTo>
                    <a:pt x="3749" y="2192"/>
                  </a:lnTo>
                  <a:lnTo>
                    <a:pt x="3820" y="1965"/>
                  </a:lnTo>
                  <a:lnTo>
                    <a:pt x="2562" y="1542"/>
                  </a:lnTo>
                  <a:lnTo>
                    <a:pt x="2985" y="285"/>
                  </a:lnTo>
                  <a:lnTo>
                    <a:pt x="2359" y="70"/>
                  </a:lnTo>
                  <a:cubicBezTo>
                    <a:pt x="2222" y="24"/>
                    <a:pt x="2097" y="0"/>
                    <a:pt x="19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41"/>
            <p:cNvSpPr/>
            <p:nvPr/>
          </p:nvSpPr>
          <p:spPr>
            <a:xfrm>
              <a:off x="6392175" y="2585725"/>
              <a:ext cx="43125" cy="43175"/>
            </a:xfrm>
            <a:custGeom>
              <a:avLst/>
              <a:gdLst/>
              <a:ahLst/>
              <a:cxnLst/>
              <a:rect l="l" t="t" r="r" b="b"/>
              <a:pathLst>
                <a:path w="1725" h="1727" extrusionOk="0">
                  <a:moveTo>
                    <a:pt x="1233" y="1"/>
                  </a:moveTo>
                  <a:lnTo>
                    <a:pt x="1" y="494"/>
                  </a:lnTo>
                  <a:lnTo>
                    <a:pt x="492" y="1726"/>
                  </a:lnTo>
                  <a:lnTo>
                    <a:pt x="1725" y="1235"/>
                  </a:lnTo>
                  <a:lnTo>
                    <a:pt x="12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41"/>
            <p:cNvSpPr/>
            <p:nvPr/>
          </p:nvSpPr>
          <p:spPr>
            <a:xfrm>
              <a:off x="6080225" y="3497775"/>
              <a:ext cx="43150" cy="43150"/>
            </a:xfrm>
            <a:custGeom>
              <a:avLst/>
              <a:gdLst/>
              <a:ahLst/>
              <a:cxnLst/>
              <a:rect l="l" t="t" r="r" b="b"/>
              <a:pathLst>
                <a:path w="1726" h="1726" extrusionOk="0">
                  <a:moveTo>
                    <a:pt x="1233" y="0"/>
                  </a:moveTo>
                  <a:lnTo>
                    <a:pt x="1" y="493"/>
                  </a:lnTo>
                  <a:lnTo>
                    <a:pt x="492" y="1726"/>
                  </a:lnTo>
                  <a:lnTo>
                    <a:pt x="1725" y="1234"/>
                  </a:lnTo>
                  <a:lnTo>
                    <a:pt x="12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41"/>
            <p:cNvSpPr/>
            <p:nvPr/>
          </p:nvSpPr>
          <p:spPr>
            <a:xfrm>
              <a:off x="6694550" y="3199475"/>
              <a:ext cx="43125" cy="43175"/>
            </a:xfrm>
            <a:custGeom>
              <a:avLst/>
              <a:gdLst/>
              <a:ahLst/>
              <a:cxnLst/>
              <a:rect l="l" t="t" r="r" b="b"/>
              <a:pathLst>
                <a:path w="1725" h="1727" extrusionOk="0">
                  <a:moveTo>
                    <a:pt x="1233" y="1"/>
                  </a:moveTo>
                  <a:lnTo>
                    <a:pt x="1" y="492"/>
                  </a:lnTo>
                  <a:lnTo>
                    <a:pt x="492" y="1726"/>
                  </a:lnTo>
                  <a:lnTo>
                    <a:pt x="1725" y="1233"/>
                  </a:lnTo>
                  <a:lnTo>
                    <a:pt x="12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41"/>
            <p:cNvSpPr/>
            <p:nvPr/>
          </p:nvSpPr>
          <p:spPr>
            <a:xfrm>
              <a:off x="5778825" y="2888750"/>
              <a:ext cx="43175" cy="43175"/>
            </a:xfrm>
            <a:custGeom>
              <a:avLst/>
              <a:gdLst/>
              <a:ahLst/>
              <a:cxnLst/>
              <a:rect l="l" t="t" r="r" b="b"/>
              <a:pathLst>
                <a:path w="1727" h="1727" extrusionOk="0">
                  <a:moveTo>
                    <a:pt x="1233" y="1"/>
                  </a:moveTo>
                  <a:lnTo>
                    <a:pt x="0" y="492"/>
                  </a:lnTo>
                  <a:lnTo>
                    <a:pt x="492" y="1726"/>
                  </a:lnTo>
                  <a:lnTo>
                    <a:pt x="1726" y="1233"/>
                  </a:lnTo>
                  <a:lnTo>
                    <a:pt x="12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41"/>
            <p:cNvSpPr/>
            <p:nvPr/>
          </p:nvSpPr>
          <p:spPr>
            <a:xfrm>
              <a:off x="6228000" y="2427650"/>
              <a:ext cx="527100" cy="1770675"/>
            </a:xfrm>
            <a:custGeom>
              <a:avLst/>
              <a:gdLst/>
              <a:ahLst/>
              <a:cxnLst/>
              <a:rect l="l" t="t" r="r" b="b"/>
              <a:pathLst>
                <a:path w="21084" h="70827" extrusionOk="0">
                  <a:moveTo>
                    <a:pt x="19922" y="0"/>
                  </a:moveTo>
                  <a:cubicBezTo>
                    <a:pt x="19487" y="0"/>
                    <a:pt x="19086" y="267"/>
                    <a:pt x="18938" y="704"/>
                  </a:cubicBezTo>
                  <a:lnTo>
                    <a:pt x="98" y="56216"/>
                  </a:lnTo>
                  <a:cubicBezTo>
                    <a:pt x="1" y="56488"/>
                    <a:pt x="29" y="56795"/>
                    <a:pt x="171" y="57049"/>
                  </a:cubicBezTo>
                  <a:lnTo>
                    <a:pt x="7473" y="70288"/>
                  </a:lnTo>
                  <a:cubicBezTo>
                    <a:pt x="7663" y="70635"/>
                    <a:pt x="8022" y="70826"/>
                    <a:pt x="8390" y="70826"/>
                  </a:cubicBezTo>
                  <a:cubicBezTo>
                    <a:pt x="8426" y="70826"/>
                    <a:pt x="8462" y="70825"/>
                    <a:pt x="8498" y="70821"/>
                  </a:cubicBezTo>
                  <a:cubicBezTo>
                    <a:pt x="8631" y="70812"/>
                    <a:pt x="8756" y="70775"/>
                    <a:pt x="8887" y="70692"/>
                  </a:cubicBezTo>
                  <a:cubicBezTo>
                    <a:pt x="9395" y="70411"/>
                    <a:pt x="9575" y="69780"/>
                    <a:pt x="9299" y="69282"/>
                  </a:cubicBezTo>
                  <a:lnTo>
                    <a:pt x="2213" y="56445"/>
                  </a:lnTo>
                  <a:lnTo>
                    <a:pt x="20906" y="1372"/>
                  </a:lnTo>
                  <a:cubicBezTo>
                    <a:pt x="21083" y="822"/>
                    <a:pt x="20803" y="240"/>
                    <a:pt x="20256" y="53"/>
                  </a:cubicBezTo>
                  <a:cubicBezTo>
                    <a:pt x="20145" y="18"/>
                    <a:pt x="20032" y="0"/>
                    <a:pt x="199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41"/>
            <p:cNvSpPr/>
            <p:nvPr/>
          </p:nvSpPr>
          <p:spPr>
            <a:xfrm>
              <a:off x="5791325" y="2278275"/>
              <a:ext cx="523650" cy="1751125"/>
            </a:xfrm>
            <a:custGeom>
              <a:avLst/>
              <a:gdLst/>
              <a:ahLst/>
              <a:cxnLst/>
              <a:rect l="l" t="t" r="r" b="b"/>
              <a:pathLst>
                <a:path w="20946" h="70045" extrusionOk="0">
                  <a:moveTo>
                    <a:pt x="19783" y="0"/>
                  </a:moveTo>
                  <a:cubicBezTo>
                    <a:pt x="19348" y="0"/>
                    <a:pt x="18948" y="267"/>
                    <a:pt x="18799" y="704"/>
                  </a:cubicBezTo>
                  <a:lnTo>
                    <a:pt x="82" y="55872"/>
                  </a:lnTo>
                  <a:cubicBezTo>
                    <a:pt x="1" y="56101"/>
                    <a:pt x="6" y="56345"/>
                    <a:pt x="92" y="56571"/>
                  </a:cubicBezTo>
                  <a:lnTo>
                    <a:pt x="4954" y="69373"/>
                  </a:lnTo>
                  <a:cubicBezTo>
                    <a:pt x="5104" y="69786"/>
                    <a:pt x="5506" y="70044"/>
                    <a:pt x="5923" y="70044"/>
                  </a:cubicBezTo>
                  <a:cubicBezTo>
                    <a:pt x="5960" y="70044"/>
                    <a:pt x="5997" y="70042"/>
                    <a:pt x="6033" y="70038"/>
                  </a:cubicBezTo>
                  <a:cubicBezTo>
                    <a:pt x="6109" y="70030"/>
                    <a:pt x="6194" y="70004"/>
                    <a:pt x="6294" y="69962"/>
                  </a:cubicBezTo>
                  <a:cubicBezTo>
                    <a:pt x="6829" y="69766"/>
                    <a:pt x="7105" y="69170"/>
                    <a:pt x="6900" y="68632"/>
                  </a:cubicBezTo>
                  <a:lnTo>
                    <a:pt x="2171" y="56184"/>
                  </a:lnTo>
                  <a:lnTo>
                    <a:pt x="20768" y="1372"/>
                  </a:lnTo>
                  <a:cubicBezTo>
                    <a:pt x="20946" y="822"/>
                    <a:pt x="20664" y="240"/>
                    <a:pt x="20118" y="53"/>
                  </a:cubicBezTo>
                  <a:cubicBezTo>
                    <a:pt x="20006" y="17"/>
                    <a:pt x="19894" y="0"/>
                    <a:pt x="19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41"/>
            <p:cNvSpPr/>
            <p:nvPr/>
          </p:nvSpPr>
          <p:spPr>
            <a:xfrm>
              <a:off x="5472825" y="3031425"/>
              <a:ext cx="1645125" cy="877650"/>
            </a:xfrm>
            <a:custGeom>
              <a:avLst/>
              <a:gdLst/>
              <a:ahLst/>
              <a:cxnLst/>
              <a:rect l="l" t="t" r="r" b="b"/>
              <a:pathLst>
                <a:path w="65805" h="35106" extrusionOk="0">
                  <a:moveTo>
                    <a:pt x="1163" y="1"/>
                  </a:moveTo>
                  <a:cubicBezTo>
                    <a:pt x="727" y="1"/>
                    <a:pt x="327" y="268"/>
                    <a:pt x="178" y="705"/>
                  </a:cubicBezTo>
                  <a:cubicBezTo>
                    <a:pt x="1" y="1253"/>
                    <a:pt x="282" y="1837"/>
                    <a:pt x="829" y="2023"/>
                  </a:cubicBezTo>
                  <a:lnTo>
                    <a:pt x="55963" y="20728"/>
                  </a:lnTo>
                  <a:lnTo>
                    <a:pt x="63707" y="34579"/>
                  </a:lnTo>
                  <a:cubicBezTo>
                    <a:pt x="63899" y="34918"/>
                    <a:pt x="64252" y="35106"/>
                    <a:pt x="64619" y="35106"/>
                  </a:cubicBezTo>
                  <a:cubicBezTo>
                    <a:pt x="64655" y="35106"/>
                    <a:pt x="64690" y="35104"/>
                    <a:pt x="64726" y="35101"/>
                  </a:cubicBezTo>
                  <a:cubicBezTo>
                    <a:pt x="64859" y="35094"/>
                    <a:pt x="64988" y="35046"/>
                    <a:pt x="65127" y="34962"/>
                  </a:cubicBezTo>
                  <a:cubicBezTo>
                    <a:pt x="65634" y="34689"/>
                    <a:pt x="65805" y="34056"/>
                    <a:pt x="65528" y="33557"/>
                  </a:cubicBezTo>
                  <a:lnTo>
                    <a:pt x="57582" y="19367"/>
                  </a:lnTo>
                  <a:cubicBezTo>
                    <a:pt x="57458" y="19146"/>
                    <a:pt x="57251" y="18971"/>
                    <a:pt x="57009" y="18894"/>
                  </a:cubicBezTo>
                  <a:lnTo>
                    <a:pt x="1497" y="54"/>
                  </a:lnTo>
                  <a:cubicBezTo>
                    <a:pt x="1386" y="18"/>
                    <a:pt x="1273" y="1"/>
                    <a:pt x="1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41"/>
            <p:cNvSpPr/>
            <p:nvPr/>
          </p:nvSpPr>
          <p:spPr>
            <a:xfrm>
              <a:off x="5630625" y="2594075"/>
              <a:ext cx="1635600" cy="877100"/>
            </a:xfrm>
            <a:custGeom>
              <a:avLst/>
              <a:gdLst/>
              <a:ahLst/>
              <a:cxnLst/>
              <a:rect l="l" t="t" r="r" b="b"/>
              <a:pathLst>
                <a:path w="65424" h="35084" extrusionOk="0">
                  <a:moveTo>
                    <a:pt x="1163" y="1"/>
                  </a:moveTo>
                  <a:cubicBezTo>
                    <a:pt x="727" y="1"/>
                    <a:pt x="327" y="268"/>
                    <a:pt x="178" y="705"/>
                  </a:cubicBezTo>
                  <a:cubicBezTo>
                    <a:pt x="1" y="1253"/>
                    <a:pt x="282" y="1837"/>
                    <a:pt x="828" y="2023"/>
                  </a:cubicBezTo>
                  <a:lnTo>
                    <a:pt x="55616" y="20612"/>
                  </a:lnTo>
                  <a:lnTo>
                    <a:pt x="63328" y="34545"/>
                  </a:lnTo>
                  <a:cubicBezTo>
                    <a:pt x="63517" y="34892"/>
                    <a:pt x="63876" y="35083"/>
                    <a:pt x="64244" y="35083"/>
                  </a:cubicBezTo>
                  <a:cubicBezTo>
                    <a:pt x="64280" y="35083"/>
                    <a:pt x="64317" y="35081"/>
                    <a:pt x="64353" y="35078"/>
                  </a:cubicBezTo>
                  <a:cubicBezTo>
                    <a:pt x="64489" y="35062"/>
                    <a:pt x="64621" y="35026"/>
                    <a:pt x="64746" y="34947"/>
                  </a:cubicBezTo>
                  <a:cubicBezTo>
                    <a:pt x="65244" y="34662"/>
                    <a:pt x="65424" y="34032"/>
                    <a:pt x="65148" y="33534"/>
                  </a:cubicBezTo>
                  <a:lnTo>
                    <a:pt x="57234" y="19252"/>
                  </a:lnTo>
                  <a:cubicBezTo>
                    <a:pt x="57114" y="19023"/>
                    <a:pt x="56914" y="18851"/>
                    <a:pt x="56665" y="18770"/>
                  </a:cubicBezTo>
                  <a:lnTo>
                    <a:pt x="1497" y="54"/>
                  </a:lnTo>
                  <a:cubicBezTo>
                    <a:pt x="1386" y="18"/>
                    <a:pt x="1273" y="1"/>
                    <a:pt x="1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41"/>
            <p:cNvSpPr/>
            <p:nvPr/>
          </p:nvSpPr>
          <p:spPr>
            <a:xfrm>
              <a:off x="6254800" y="2429500"/>
              <a:ext cx="499900" cy="1766175"/>
            </a:xfrm>
            <a:custGeom>
              <a:avLst/>
              <a:gdLst/>
              <a:ahLst/>
              <a:cxnLst/>
              <a:rect l="l" t="t" r="r" b="b"/>
              <a:pathLst>
                <a:path w="19996" h="70647" extrusionOk="0">
                  <a:moveTo>
                    <a:pt x="19194" y="1"/>
                  </a:moveTo>
                  <a:lnTo>
                    <a:pt x="1" y="56480"/>
                  </a:lnTo>
                  <a:lnTo>
                    <a:pt x="7769" y="70646"/>
                  </a:lnTo>
                  <a:cubicBezTo>
                    <a:pt x="7779" y="70641"/>
                    <a:pt x="7790" y="70636"/>
                    <a:pt x="7803" y="70631"/>
                  </a:cubicBezTo>
                  <a:cubicBezTo>
                    <a:pt x="8300" y="70354"/>
                    <a:pt x="8487" y="69726"/>
                    <a:pt x="8214" y="69220"/>
                  </a:cubicBezTo>
                  <a:lnTo>
                    <a:pt x="1129" y="56384"/>
                  </a:lnTo>
                  <a:lnTo>
                    <a:pt x="19822" y="1310"/>
                  </a:lnTo>
                  <a:cubicBezTo>
                    <a:pt x="19996" y="769"/>
                    <a:pt x="19720" y="189"/>
                    <a:pt x="1919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41"/>
            <p:cNvSpPr/>
            <p:nvPr/>
          </p:nvSpPr>
          <p:spPr>
            <a:xfrm>
              <a:off x="5817450" y="2280000"/>
              <a:ext cx="497350" cy="1744150"/>
            </a:xfrm>
            <a:custGeom>
              <a:avLst/>
              <a:gdLst/>
              <a:ahLst/>
              <a:cxnLst/>
              <a:rect l="l" t="t" r="r" b="b"/>
              <a:pathLst>
                <a:path w="19894" h="69766" extrusionOk="0">
                  <a:moveTo>
                    <a:pt x="19084" y="0"/>
                  </a:moveTo>
                  <a:lnTo>
                    <a:pt x="0" y="56140"/>
                  </a:lnTo>
                  <a:lnTo>
                    <a:pt x="5477" y="69766"/>
                  </a:lnTo>
                  <a:cubicBezTo>
                    <a:pt x="5842" y="69496"/>
                    <a:pt x="5999" y="69006"/>
                    <a:pt x="5831" y="68566"/>
                  </a:cubicBezTo>
                  <a:lnTo>
                    <a:pt x="1101" y="56118"/>
                  </a:lnTo>
                  <a:lnTo>
                    <a:pt x="19700" y="1307"/>
                  </a:lnTo>
                  <a:cubicBezTo>
                    <a:pt x="19894" y="773"/>
                    <a:pt x="19607" y="198"/>
                    <a:pt x="1908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41"/>
            <p:cNvSpPr/>
            <p:nvPr/>
          </p:nvSpPr>
          <p:spPr>
            <a:xfrm>
              <a:off x="5472400" y="3047425"/>
              <a:ext cx="1627525" cy="861900"/>
            </a:xfrm>
            <a:custGeom>
              <a:avLst/>
              <a:gdLst/>
              <a:ahLst/>
              <a:cxnLst/>
              <a:rect l="l" t="t" r="r" b="b"/>
              <a:pathLst>
                <a:path w="65101" h="34476" extrusionOk="0">
                  <a:moveTo>
                    <a:pt x="220" y="0"/>
                  </a:moveTo>
                  <a:cubicBezTo>
                    <a:pt x="211" y="24"/>
                    <a:pt x="195" y="46"/>
                    <a:pt x="187" y="72"/>
                  </a:cubicBezTo>
                  <a:cubicBezTo>
                    <a:pt x="0" y="618"/>
                    <a:pt x="291" y="1204"/>
                    <a:pt x="836" y="1390"/>
                  </a:cubicBezTo>
                  <a:lnTo>
                    <a:pt x="55971" y="20095"/>
                  </a:lnTo>
                  <a:lnTo>
                    <a:pt x="63715" y="33946"/>
                  </a:lnTo>
                  <a:cubicBezTo>
                    <a:pt x="63902" y="34280"/>
                    <a:pt x="64251" y="34476"/>
                    <a:pt x="64609" y="34476"/>
                  </a:cubicBezTo>
                  <a:cubicBezTo>
                    <a:pt x="64651" y="34476"/>
                    <a:pt x="64692" y="34473"/>
                    <a:pt x="64734" y="34468"/>
                  </a:cubicBezTo>
                  <a:cubicBezTo>
                    <a:pt x="64859" y="34456"/>
                    <a:pt x="64986" y="34411"/>
                    <a:pt x="65101" y="34349"/>
                  </a:cubicBezTo>
                  <a:lnTo>
                    <a:pt x="56685" y="19247"/>
                  </a:lnTo>
                  <a:lnTo>
                    <a:pt x="220"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41"/>
            <p:cNvSpPr/>
            <p:nvPr/>
          </p:nvSpPr>
          <p:spPr>
            <a:xfrm>
              <a:off x="5630350" y="2610125"/>
              <a:ext cx="1618250" cy="861325"/>
            </a:xfrm>
            <a:custGeom>
              <a:avLst/>
              <a:gdLst/>
              <a:ahLst/>
              <a:cxnLst/>
              <a:rect l="l" t="t" r="r" b="b"/>
              <a:pathLst>
                <a:path w="64730" h="34453" extrusionOk="0">
                  <a:moveTo>
                    <a:pt x="221" y="1"/>
                  </a:moveTo>
                  <a:cubicBezTo>
                    <a:pt x="212" y="27"/>
                    <a:pt x="196" y="48"/>
                    <a:pt x="186" y="73"/>
                  </a:cubicBezTo>
                  <a:cubicBezTo>
                    <a:pt x="0" y="619"/>
                    <a:pt x="293" y="1205"/>
                    <a:pt x="837" y="1391"/>
                  </a:cubicBezTo>
                  <a:lnTo>
                    <a:pt x="55624" y="19980"/>
                  </a:lnTo>
                  <a:lnTo>
                    <a:pt x="63338" y="33913"/>
                  </a:lnTo>
                  <a:cubicBezTo>
                    <a:pt x="63528" y="34261"/>
                    <a:pt x="63889" y="34452"/>
                    <a:pt x="64260" y="34452"/>
                  </a:cubicBezTo>
                  <a:cubicBezTo>
                    <a:pt x="64294" y="34452"/>
                    <a:pt x="64328" y="34450"/>
                    <a:pt x="64362" y="34447"/>
                  </a:cubicBezTo>
                  <a:cubicBezTo>
                    <a:pt x="64487" y="34436"/>
                    <a:pt x="64615" y="34390"/>
                    <a:pt x="64729" y="34328"/>
                  </a:cubicBezTo>
                  <a:lnTo>
                    <a:pt x="56336" y="19133"/>
                  </a:lnTo>
                  <a:lnTo>
                    <a:pt x="221"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2" name="Google Shape;4842;p41"/>
          <p:cNvGrpSpPr/>
          <p:nvPr/>
        </p:nvGrpSpPr>
        <p:grpSpPr>
          <a:xfrm>
            <a:off x="1348084" y="3770855"/>
            <a:ext cx="1218562" cy="1201706"/>
            <a:chOff x="493900" y="2994525"/>
            <a:chExt cx="2119975" cy="2090650"/>
          </a:xfrm>
        </p:grpSpPr>
        <p:sp>
          <p:nvSpPr>
            <p:cNvPr id="4843" name="Google Shape;4843;p41"/>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41"/>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41"/>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41"/>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41"/>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41"/>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41"/>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41"/>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41"/>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41"/>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41"/>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41"/>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41"/>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41"/>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41"/>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41"/>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41"/>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41"/>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41"/>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41"/>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41"/>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41"/>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41"/>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41"/>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41"/>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41"/>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41"/>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41"/>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41"/>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41"/>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41"/>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41"/>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41"/>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41"/>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41"/>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41"/>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41"/>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41"/>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41"/>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41"/>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41"/>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41"/>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41"/>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41"/>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41"/>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8" name="Google Shape;4888;p41"/>
          <p:cNvGrpSpPr/>
          <p:nvPr/>
        </p:nvGrpSpPr>
        <p:grpSpPr>
          <a:xfrm>
            <a:off x="23334" y="2446183"/>
            <a:ext cx="1224524" cy="1224502"/>
            <a:chOff x="252225" y="1569650"/>
            <a:chExt cx="1425025" cy="1425000"/>
          </a:xfrm>
        </p:grpSpPr>
        <p:sp>
          <p:nvSpPr>
            <p:cNvPr id="4889" name="Google Shape;4889;p41"/>
            <p:cNvSpPr/>
            <p:nvPr/>
          </p:nvSpPr>
          <p:spPr>
            <a:xfrm>
              <a:off x="252225" y="1569650"/>
              <a:ext cx="1425025" cy="1425000"/>
            </a:xfrm>
            <a:custGeom>
              <a:avLst/>
              <a:gdLst/>
              <a:ahLst/>
              <a:cxnLst/>
              <a:rect l="l" t="t" r="r" b="b"/>
              <a:pathLst>
                <a:path w="57001" h="57000" extrusionOk="0">
                  <a:moveTo>
                    <a:pt x="28501" y="0"/>
                  </a:moveTo>
                  <a:cubicBezTo>
                    <a:pt x="20942" y="0"/>
                    <a:pt x="13692" y="3003"/>
                    <a:pt x="8348" y="8347"/>
                  </a:cubicBezTo>
                  <a:cubicBezTo>
                    <a:pt x="3003" y="13693"/>
                    <a:pt x="1" y="20941"/>
                    <a:pt x="1" y="28500"/>
                  </a:cubicBezTo>
                  <a:cubicBezTo>
                    <a:pt x="1" y="36059"/>
                    <a:pt x="3003" y="43308"/>
                    <a:pt x="8348" y="48653"/>
                  </a:cubicBezTo>
                  <a:cubicBezTo>
                    <a:pt x="13692" y="53997"/>
                    <a:pt x="20942" y="57000"/>
                    <a:pt x="28501" y="57000"/>
                  </a:cubicBezTo>
                  <a:cubicBezTo>
                    <a:pt x="36059" y="57000"/>
                    <a:pt x="43307" y="53997"/>
                    <a:pt x="48653" y="48653"/>
                  </a:cubicBezTo>
                  <a:cubicBezTo>
                    <a:pt x="53998" y="43308"/>
                    <a:pt x="57000" y="36059"/>
                    <a:pt x="57000" y="28500"/>
                  </a:cubicBezTo>
                  <a:cubicBezTo>
                    <a:pt x="57000" y="20941"/>
                    <a:pt x="53998" y="13693"/>
                    <a:pt x="48653" y="8347"/>
                  </a:cubicBezTo>
                  <a:cubicBezTo>
                    <a:pt x="43307" y="3003"/>
                    <a:pt x="36059" y="0"/>
                    <a:pt x="28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41"/>
            <p:cNvSpPr/>
            <p:nvPr/>
          </p:nvSpPr>
          <p:spPr>
            <a:xfrm>
              <a:off x="308300" y="1625725"/>
              <a:ext cx="1312875" cy="1312850"/>
            </a:xfrm>
            <a:custGeom>
              <a:avLst/>
              <a:gdLst/>
              <a:ahLst/>
              <a:cxnLst/>
              <a:rect l="l" t="t" r="r" b="b"/>
              <a:pathLst>
                <a:path w="52515" h="52514" extrusionOk="0">
                  <a:moveTo>
                    <a:pt x="26258" y="0"/>
                  </a:moveTo>
                  <a:cubicBezTo>
                    <a:pt x="19294" y="0"/>
                    <a:pt x="12615" y="2766"/>
                    <a:pt x="7691" y="7691"/>
                  </a:cubicBezTo>
                  <a:cubicBezTo>
                    <a:pt x="2767" y="12616"/>
                    <a:pt x="1" y="19293"/>
                    <a:pt x="1" y="26257"/>
                  </a:cubicBezTo>
                  <a:cubicBezTo>
                    <a:pt x="1" y="33221"/>
                    <a:pt x="2767" y="39900"/>
                    <a:pt x="7691" y="44823"/>
                  </a:cubicBezTo>
                  <a:cubicBezTo>
                    <a:pt x="12615" y="49748"/>
                    <a:pt x="19294" y="52514"/>
                    <a:pt x="26258" y="52514"/>
                  </a:cubicBezTo>
                  <a:cubicBezTo>
                    <a:pt x="33222" y="52514"/>
                    <a:pt x="39899" y="49748"/>
                    <a:pt x="44824" y="44823"/>
                  </a:cubicBezTo>
                  <a:cubicBezTo>
                    <a:pt x="49748" y="39900"/>
                    <a:pt x="52514" y="33221"/>
                    <a:pt x="52514" y="26257"/>
                  </a:cubicBezTo>
                  <a:cubicBezTo>
                    <a:pt x="52514" y="19293"/>
                    <a:pt x="49748" y="12616"/>
                    <a:pt x="44824" y="7691"/>
                  </a:cubicBezTo>
                  <a:cubicBezTo>
                    <a:pt x="39899" y="2766"/>
                    <a:pt x="33222" y="0"/>
                    <a:pt x="26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41"/>
            <p:cNvSpPr/>
            <p:nvPr/>
          </p:nvSpPr>
          <p:spPr>
            <a:xfrm>
              <a:off x="776150" y="2339300"/>
              <a:ext cx="561025" cy="561050"/>
            </a:xfrm>
            <a:custGeom>
              <a:avLst/>
              <a:gdLst/>
              <a:ahLst/>
              <a:cxnLst/>
              <a:rect l="l" t="t" r="r" b="b"/>
              <a:pathLst>
                <a:path w="22441" h="22442" extrusionOk="0">
                  <a:moveTo>
                    <a:pt x="11220" y="0"/>
                  </a:moveTo>
                  <a:cubicBezTo>
                    <a:pt x="8244" y="0"/>
                    <a:pt x="5391" y="1182"/>
                    <a:pt x="3287" y="3286"/>
                  </a:cubicBezTo>
                  <a:cubicBezTo>
                    <a:pt x="1183" y="5390"/>
                    <a:pt x="0" y="8245"/>
                    <a:pt x="0" y="11221"/>
                  </a:cubicBezTo>
                  <a:cubicBezTo>
                    <a:pt x="0" y="14196"/>
                    <a:pt x="1183" y="17051"/>
                    <a:pt x="3287" y="19155"/>
                  </a:cubicBezTo>
                  <a:cubicBezTo>
                    <a:pt x="5391" y="21259"/>
                    <a:pt x="8244" y="22442"/>
                    <a:pt x="11220" y="22442"/>
                  </a:cubicBezTo>
                  <a:cubicBezTo>
                    <a:pt x="14197" y="22442"/>
                    <a:pt x="17050" y="21259"/>
                    <a:pt x="19154" y="19155"/>
                  </a:cubicBezTo>
                  <a:cubicBezTo>
                    <a:pt x="21258" y="17051"/>
                    <a:pt x="22441" y="14196"/>
                    <a:pt x="22441" y="11221"/>
                  </a:cubicBezTo>
                  <a:cubicBezTo>
                    <a:pt x="22441" y="8245"/>
                    <a:pt x="21258" y="5390"/>
                    <a:pt x="19154" y="3286"/>
                  </a:cubicBezTo>
                  <a:cubicBezTo>
                    <a:pt x="17050" y="1182"/>
                    <a:pt x="14197" y="0"/>
                    <a:pt x="11220" y="0"/>
                  </a:cubicBezTo>
                  <a:close/>
                </a:path>
              </a:pathLst>
            </a:custGeom>
            <a:solidFill>
              <a:srgbClr val="FFAE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41"/>
            <p:cNvSpPr/>
            <p:nvPr/>
          </p:nvSpPr>
          <p:spPr>
            <a:xfrm>
              <a:off x="776425" y="2339575"/>
              <a:ext cx="559325" cy="560825"/>
            </a:xfrm>
            <a:custGeom>
              <a:avLst/>
              <a:gdLst/>
              <a:ahLst/>
              <a:cxnLst/>
              <a:rect l="l" t="t" r="r" b="b"/>
              <a:pathLst>
                <a:path w="22373" h="22433" extrusionOk="0">
                  <a:moveTo>
                    <a:pt x="10699" y="1"/>
                  </a:moveTo>
                  <a:cubicBezTo>
                    <a:pt x="10595" y="3"/>
                    <a:pt x="10492" y="9"/>
                    <a:pt x="10390" y="18"/>
                  </a:cubicBezTo>
                  <a:cubicBezTo>
                    <a:pt x="9797" y="3529"/>
                    <a:pt x="9820" y="7150"/>
                    <a:pt x="10464" y="10651"/>
                  </a:cubicBezTo>
                  <a:cubicBezTo>
                    <a:pt x="8629" y="7508"/>
                    <a:pt x="7482" y="4133"/>
                    <a:pt x="7094" y="767"/>
                  </a:cubicBezTo>
                  <a:cubicBezTo>
                    <a:pt x="6997" y="806"/>
                    <a:pt x="6901" y="846"/>
                    <a:pt x="6803" y="889"/>
                  </a:cubicBezTo>
                  <a:cubicBezTo>
                    <a:pt x="7219" y="4382"/>
                    <a:pt x="8441" y="7880"/>
                    <a:pt x="10390" y="11124"/>
                  </a:cubicBezTo>
                  <a:cubicBezTo>
                    <a:pt x="7732" y="8683"/>
                    <a:pt x="5720" y="5577"/>
                    <a:pt x="4559" y="2169"/>
                  </a:cubicBezTo>
                  <a:cubicBezTo>
                    <a:pt x="4474" y="2232"/>
                    <a:pt x="4388" y="2297"/>
                    <a:pt x="4308" y="2360"/>
                  </a:cubicBezTo>
                  <a:cubicBezTo>
                    <a:pt x="5457" y="5705"/>
                    <a:pt x="7424" y="8753"/>
                    <a:pt x="10003" y="11177"/>
                  </a:cubicBezTo>
                  <a:cubicBezTo>
                    <a:pt x="6816" y="9930"/>
                    <a:pt x="3802" y="8214"/>
                    <a:pt x="1186" y="6165"/>
                  </a:cubicBezTo>
                  <a:cubicBezTo>
                    <a:pt x="1139" y="6257"/>
                    <a:pt x="1093" y="6345"/>
                    <a:pt x="1050" y="6440"/>
                  </a:cubicBezTo>
                  <a:cubicBezTo>
                    <a:pt x="3878" y="8644"/>
                    <a:pt x="7160" y="10470"/>
                    <a:pt x="10623" y="11739"/>
                  </a:cubicBezTo>
                  <a:cubicBezTo>
                    <a:pt x="10608" y="11772"/>
                    <a:pt x="10588" y="11805"/>
                    <a:pt x="10570" y="11835"/>
                  </a:cubicBezTo>
                  <a:cubicBezTo>
                    <a:pt x="8716" y="12030"/>
                    <a:pt x="6827" y="12210"/>
                    <a:pt x="4941" y="12210"/>
                  </a:cubicBezTo>
                  <a:cubicBezTo>
                    <a:pt x="4156" y="12210"/>
                    <a:pt x="3371" y="12178"/>
                    <a:pt x="2589" y="12104"/>
                  </a:cubicBezTo>
                  <a:cubicBezTo>
                    <a:pt x="1721" y="12020"/>
                    <a:pt x="855" y="11883"/>
                    <a:pt x="1" y="11696"/>
                  </a:cubicBezTo>
                  <a:lnTo>
                    <a:pt x="1" y="11696"/>
                  </a:lnTo>
                  <a:cubicBezTo>
                    <a:pt x="4" y="11797"/>
                    <a:pt x="10" y="11905"/>
                    <a:pt x="18" y="12007"/>
                  </a:cubicBezTo>
                  <a:cubicBezTo>
                    <a:pt x="857" y="12192"/>
                    <a:pt x="1705" y="12322"/>
                    <a:pt x="2561" y="12402"/>
                  </a:cubicBezTo>
                  <a:cubicBezTo>
                    <a:pt x="3361" y="12479"/>
                    <a:pt x="4162" y="12511"/>
                    <a:pt x="4964" y="12511"/>
                  </a:cubicBezTo>
                  <a:cubicBezTo>
                    <a:pt x="6783" y="12511"/>
                    <a:pt x="8600" y="12345"/>
                    <a:pt x="10386" y="12157"/>
                  </a:cubicBezTo>
                  <a:lnTo>
                    <a:pt x="10386" y="12157"/>
                  </a:lnTo>
                  <a:cubicBezTo>
                    <a:pt x="10359" y="12202"/>
                    <a:pt x="10335" y="12249"/>
                    <a:pt x="10307" y="12293"/>
                  </a:cubicBezTo>
                  <a:cubicBezTo>
                    <a:pt x="8639" y="13205"/>
                    <a:pt x="6673" y="14185"/>
                    <a:pt x="4848" y="14728"/>
                  </a:cubicBezTo>
                  <a:cubicBezTo>
                    <a:pt x="3729" y="15065"/>
                    <a:pt x="2551" y="15269"/>
                    <a:pt x="1408" y="15467"/>
                  </a:cubicBezTo>
                  <a:cubicBezTo>
                    <a:pt x="1228" y="15497"/>
                    <a:pt x="1046" y="15530"/>
                    <a:pt x="861" y="15563"/>
                  </a:cubicBezTo>
                  <a:cubicBezTo>
                    <a:pt x="904" y="15660"/>
                    <a:pt x="945" y="15753"/>
                    <a:pt x="988" y="15848"/>
                  </a:cubicBezTo>
                  <a:cubicBezTo>
                    <a:pt x="1146" y="15821"/>
                    <a:pt x="1304" y="15795"/>
                    <a:pt x="1461" y="15766"/>
                  </a:cubicBezTo>
                  <a:cubicBezTo>
                    <a:pt x="2611" y="15565"/>
                    <a:pt x="3799" y="15358"/>
                    <a:pt x="4937" y="15018"/>
                  </a:cubicBezTo>
                  <a:cubicBezTo>
                    <a:pt x="6622" y="14515"/>
                    <a:pt x="8424" y="13648"/>
                    <a:pt x="10006" y="12802"/>
                  </a:cubicBezTo>
                  <a:lnTo>
                    <a:pt x="10006" y="12802"/>
                  </a:lnTo>
                  <a:cubicBezTo>
                    <a:pt x="8606" y="15178"/>
                    <a:pt x="7025" y="17462"/>
                    <a:pt x="5298" y="19609"/>
                  </a:cubicBezTo>
                  <a:cubicBezTo>
                    <a:pt x="5092" y="19862"/>
                    <a:pt x="4890" y="20109"/>
                    <a:pt x="4679" y="20335"/>
                  </a:cubicBezTo>
                  <a:cubicBezTo>
                    <a:pt x="4761" y="20397"/>
                    <a:pt x="4841" y="20454"/>
                    <a:pt x="4927" y="20507"/>
                  </a:cubicBezTo>
                  <a:cubicBezTo>
                    <a:pt x="5142" y="20278"/>
                    <a:pt x="5343" y="20039"/>
                    <a:pt x="5533" y="19801"/>
                  </a:cubicBezTo>
                  <a:cubicBezTo>
                    <a:pt x="7376" y="17512"/>
                    <a:pt x="9052" y="15068"/>
                    <a:pt x="10522" y="12523"/>
                  </a:cubicBezTo>
                  <a:cubicBezTo>
                    <a:pt x="10557" y="12508"/>
                    <a:pt x="10585" y="12488"/>
                    <a:pt x="10620" y="12471"/>
                  </a:cubicBezTo>
                  <a:lnTo>
                    <a:pt x="10620" y="12471"/>
                  </a:lnTo>
                  <a:cubicBezTo>
                    <a:pt x="9913" y="15696"/>
                    <a:pt x="8811" y="18805"/>
                    <a:pt x="7335" y="21744"/>
                  </a:cubicBezTo>
                  <a:cubicBezTo>
                    <a:pt x="7432" y="21780"/>
                    <a:pt x="7525" y="21814"/>
                    <a:pt x="7624" y="21844"/>
                  </a:cubicBezTo>
                  <a:cubicBezTo>
                    <a:pt x="9111" y="18878"/>
                    <a:pt x="10218" y="15747"/>
                    <a:pt x="10924" y="12495"/>
                  </a:cubicBezTo>
                  <a:cubicBezTo>
                    <a:pt x="11748" y="15747"/>
                    <a:pt x="11430" y="19216"/>
                    <a:pt x="10994" y="22428"/>
                  </a:cubicBezTo>
                  <a:cubicBezTo>
                    <a:pt x="11067" y="22432"/>
                    <a:pt x="11139" y="22432"/>
                    <a:pt x="11212" y="22432"/>
                  </a:cubicBezTo>
                  <a:lnTo>
                    <a:pt x="11301" y="22432"/>
                  </a:lnTo>
                  <a:cubicBezTo>
                    <a:pt x="11725" y="19329"/>
                    <a:pt x="12029" y="15984"/>
                    <a:pt x="11312" y="12804"/>
                  </a:cubicBezTo>
                  <a:lnTo>
                    <a:pt x="11312" y="12804"/>
                  </a:lnTo>
                  <a:cubicBezTo>
                    <a:pt x="12848" y="15656"/>
                    <a:pt x="14336" y="18558"/>
                    <a:pt x="15758" y="21472"/>
                  </a:cubicBezTo>
                  <a:cubicBezTo>
                    <a:pt x="15851" y="21432"/>
                    <a:pt x="15941" y="21389"/>
                    <a:pt x="16033" y="21349"/>
                  </a:cubicBezTo>
                  <a:cubicBezTo>
                    <a:pt x="14520" y="18240"/>
                    <a:pt x="12924" y="15138"/>
                    <a:pt x="11281" y="12106"/>
                  </a:cubicBezTo>
                  <a:cubicBezTo>
                    <a:pt x="11319" y="12084"/>
                    <a:pt x="11355" y="12063"/>
                    <a:pt x="11395" y="12043"/>
                  </a:cubicBezTo>
                  <a:cubicBezTo>
                    <a:pt x="11455" y="12007"/>
                    <a:pt x="11487" y="11929"/>
                    <a:pt x="11465" y="11863"/>
                  </a:cubicBezTo>
                  <a:cubicBezTo>
                    <a:pt x="11441" y="11798"/>
                    <a:pt x="11383" y="11757"/>
                    <a:pt x="11319" y="11757"/>
                  </a:cubicBezTo>
                  <a:cubicBezTo>
                    <a:pt x="11314" y="11757"/>
                    <a:pt x="11309" y="11757"/>
                    <a:pt x="11303" y="11757"/>
                  </a:cubicBezTo>
                  <a:cubicBezTo>
                    <a:pt x="11279" y="11762"/>
                    <a:pt x="11252" y="11763"/>
                    <a:pt x="11229" y="11767"/>
                  </a:cubicBezTo>
                  <a:cubicBezTo>
                    <a:pt x="11377" y="11613"/>
                    <a:pt x="11527" y="11459"/>
                    <a:pt x="11680" y="11303"/>
                  </a:cubicBezTo>
                  <a:cubicBezTo>
                    <a:pt x="11683" y="11337"/>
                    <a:pt x="11698" y="11373"/>
                    <a:pt x="11728" y="11399"/>
                  </a:cubicBezTo>
                  <a:cubicBezTo>
                    <a:pt x="14401" y="13804"/>
                    <a:pt x="16626" y="16742"/>
                    <a:pt x="18225" y="19970"/>
                  </a:cubicBezTo>
                  <a:cubicBezTo>
                    <a:pt x="18306" y="19908"/>
                    <a:pt x="18388" y="19839"/>
                    <a:pt x="18467" y="19773"/>
                  </a:cubicBezTo>
                  <a:cubicBezTo>
                    <a:pt x="16851" y="16537"/>
                    <a:pt x="14616" y="13589"/>
                    <a:pt x="11931" y="11173"/>
                  </a:cubicBezTo>
                  <a:cubicBezTo>
                    <a:pt x="11905" y="11151"/>
                    <a:pt x="11877" y="11138"/>
                    <a:pt x="11842" y="11138"/>
                  </a:cubicBezTo>
                  <a:cubicBezTo>
                    <a:pt x="11918" y="11055"/>
                    <a:pt x="12000" y="10975"/>
                    <a:pt x="12079" y="10893"/>
                  </a:cubicBezTo>
                  <a:cubicBezTo>
                    <a:pt x="15443" y="12119"/>
                    <a:pt x="18391" y="14307"/>
                    <a:pt x="21055" y="16606"/>
                  </a:cubicBezTo>
                  <a:cubicBezTo>
                    <a:pt x="21104" y="16514"/>
                    <a:pt x="21151" y="16425"/>
                    <a:pt x="21200" y="16334"/>
                  </a:cubicBezTo>
                  <a:cubicBezTo>
                    <a:pt x="18563" y="14063"/>
                    <a:pt x="15645" y="11901"/>
                    <a:pt x="12312" y="10660"/>
                  </a:cubicBezTo>
                  <a:cubicBezTo>
                    <a:pt x="12357" y="10611"/>
                    <a:pt x="12404" y="10566"/>
                    <a:pt x="12451" y="10518"/>
                  </a:cubicBezTo>
                  <a:cubicBezTo>
                    <a:pt x="15827" y="10628"/>
                    <a:pt x="18096" y="11260"/>
                    <a:pt x="21664" y="12445"/>
                  </a:cubicBezTo>
                  <a:cubicBezTo>
                    <a:pt x="21882" y="12520"/>
                    <a:pt x="22107" y="12594"/>
                    <a:pt x="22336" y="12679"/>
                  </a:cubicBezTo>
                  <a:cubicBezTo>
                    <a:pt x="22351" y="12577"/>
                    <a:pt x="22362" y="12473"/>
                    <a:pt x="22372" y="12371"/>
                  </a:cubicBezTo>
                  <a:cubicBezTo>
                    <a:pt x="22159" y="12296"/>
                    <a:pt x="21957" y="12226"/>
                    <a:pt x="21759" y="12160"/>
                  </a:cubicBezTo>
                  <a:cubicBezTo>
                    <a:pt x="18302" y="11009"/>
                    <a:pt x="16055" y="10377"/>
                    <a:pt x="12859" y="10231"/>
                  </a:cubicBezTo>
                  <a:cubicBezTo>
                    <a:pt x="14048" y="9629"/>
                    <a:pt x="15308" y="9490"/>
                    <a:pt x="16922" y="9309"/>
                  </a:cubicBezTo>
                  <a:cubicBezTo>
                    <a:pt x="17150" y="9282"/>
                    <a:pt x="17386" y="9255"/>
                    <a:pt x="17630" y="9226"/>
                  </a:cubicBezTo>
                  <a:cubicBezTo>
                    <a:pt x="18505" y="9124"/>
                    <a:pt x="19386" y="9081"/>
                    <a:pt x="20268" y="9081"/>
                  </a:cubicBezTo>
                  <a:cubicBezTo>
                    <a:pt x="20926" y="9081"/>
                    <a:pt x="21584" y="9105"/>
                    <a:pt x="22240" y="9145"/>
                  </a:cubicBezTo>
                  <a:cubicBezTo>
                    <a:pt x="22223" y="9041"/>
                    <a:pt x="22202" y="8938"/>
                    <a:pt x="22180" y="8836"/>
                  </a:cubicBezTo>
                  <a:cubicBezTo>
                    <a:pt x="21550" y="8800"/>
                    <a:pt x="20918" y="8778"/>
                    <a:pt x="20285" y="8778"/>
                  </a:cubicBezTo>
                  <a:cubicBezTo>
                    <a:pt x="19388" y="8778"/>
                    <a:pt x="18490" y="8822"/>
                    <a:pt x="17594" y="8927"/>
                  </a:cubicBezTo>
                  <a:cubicBezTo>
                    <a:pt x="17352" y="8954"/>
                    <a:pt x="17115" y="8981"/>
                    <a:pt x="16887" y="9006"/>
                  </a:cubicBezTo>
                  <a:cubicBezTo>
                    <a:pt x="15478" y="9163"/>
                    <a:pt x="14329" y="9295"/>
                    <a:pt x="13258" y="9714"/>
                  </a:cubicBezTo>
                  <a:cubicBezTo>
                    <a:pt x="14482" y="8508"/>
                    <a:pt x="15755" y="7339"/>
                    <a:pt x="17108" y="6281"/>
                  </a:cubicBezTo>
                  <a:cubicBezTo>
                    <a:pt x="18087" y="5518"/>
                    <a:pt x="19064" y="4849"/>
                    <a:pt x="20039" y="4283"/>
                  </a:cubicBezTo>
                  <a:cubicBezTo>
                    <a:pt x="19976" y="4201"/>
                    <a:pt x="19911" y="4123"/>
                    <a:pt x="19850" y="4045"/>
                  </a:cubicBezTo>
                  <a:cubicBezTo>
                    <a:pt x="18875" y="4616"/>
                    <a:pt x="17896" y="5279"/>
                    <a:pt x="16922" y="6043"/>
                  </a:cubicBezTo>
                  <a:cubicBezTo>
                    <a:pt x="15329" y="7289"/>
                    <a:pt x="13849" y="8689"/>
                    <a:pt x="12429" y="10112"/>
                  </a:cubicBezTo>
                  <a:cubicBezTo>
                    <a:pt x="12386" y="10136"/>
                    <a:pt x="12344" y="10164"/>
                    <a:pt x="12301" y="10187"/>
                  </a:cubicBezTo>
                  <a:cubicBezTo>
                    <a:pt x="12335" y="10063"/>
                    <a:pt x="12371" y="9937"/>
                    <a:pt x="12411" y="9814"/>
                  </a:cubicBezTo>
                  <a:cubicBezTo>
                    <a:pt x="14214" y="7261"/>
                    <a:pt x="16361" y="4921"/>
                    <a:pt x="18753" y="2899"/>
                  </a:cubicBezTo>
                  <a:cubicBezTo>
                    <a:pt x="18677" y="2833"/>
                    <a:pt x="18603" y="2767"/>
                    <a:pt x="18526" y="2696"/>
                  </a:cubicBezTo>
                  <a:cubicBezTo>
                    <a:pt x="16361" y="4527"/>
                    <a:pt x="14392" y="6624"/>
                    <a:pt x="12701" y="8898"/>
                  </a:cubicBezTo>
                  <a:cubicBezTo>
                    <a:pt x="13597" y="6208"/>
                    <a:pt x="14799" y="3634"/>
                    <a:pt x="16295" y="1204"/>
                  </a:cubicBezTo>
                  <a:cubicBezTo>
                    <a:pt x="16207" y="1159"/>
                    <a:pt x="16116" y="1116"/>
                    <a:pt x="16026" y="1071"/>
                  </a:cubicBezTo>
                  <a:cubicBezTo>
                    <a:pt x="14362" y="3779"/>
                    <a:pt x="13059" y="6659"/>
                    <a:pt x="12133" y="9683"/>
                  </a:cubicBezTo>
                  <a:cubicBezTo>
                    <a:pt x="12011" y="9854"/>
                    <a:pt x="11892" y="10026"/>
                    <a:pt x="11776" y="10198"/>
                  </a:cubicBezTo>
                  <a:lnTo>
                    <a:pt x="11663" y="10198"/>
                  </a:lnTo>
                  <a:cubicBezTo>
                    <a:pt x="11673" y="10184"/>
                    <a:pt x="11673" y="10166"/>
                    <a:pt x="11673" y="10152"/>
                  </a:cubicBezTo>
                  <a:cubicBezTo>
                    <a:pt x="11523" y="6738"/>
                    <a:pt x="12341" y="3316"/>
                    <a:pt x="14011" y="345"/>
                  </a:cubicBezTo>
                  <a:cubicBezTo>
                    <a:pt x="13910" y="313"/>
                    <a:pt x="13809" y="290"/>
                    <a:pt x="13704" y="269"/>
                  </a:cubicBezTo>
                  <a:cubicBezTo>
                    <a:pt x="12040" y="3271"/>
                    <a:pt x="11216" y="6724"/>
                    <a:pt x="11369" y="10169"/>
                  </a:cubicBezTo>
                  <a:cubicBezTo>
                    <a:pt x="11369" y="10178"/>
                    <a:pt x="11374" y="10187"/>
                    <a:pt x="11375" y="10195"/>
                  </a:cubicBezTo>
                  <a:cubicBezTo>
                    <a:pt x="11233" y="10195"/>
                    <a:pt x="11087" y="10199"/>
                    <a:pt x="10942" y="10199"/>
                  </a:cubicBezTo>
                  <a:cubicBezTo>
                    <a:pt x="10859" y="10199"/>
                    <a:pt x="10792" y="10270"/>
                    <a:pt x="10793" y="10350"/>
                  </a:cubicBezTo>
                  <a:cubicBezTo>
                    <a:pt x="10793" y="10433"/>
                    <a:pt x="10863" y="10501"/>
                    <a:pt x="10939" y="10501"/>
                  </a:cubicBezTo>
                  <a:cubicBezTo>
                    <a:pt x="10941" y="10501"/>
                    <a:pt x="10942" y="10500"/>
                    <a:pt x="10944" y="10500"/>
                  </a:cubicBezTo>
                  <a:cubicBezTo>
                    <a:pt x="11051" y="10498"/>
                    <a:pt x="11157" y="10497"/>
                    <a:pt x="11262" y="10497"/>
                  </a:cubicBezTo>
                  <a:cubicBezTo>
                    <a:pt x="11367" y="10497"/>
                    <a:pt x="11470" y="10498"/>
                    <a:pt x="11573" y="10500"/>
                  </a:cubicBezTo>
                  <a:cubicBezTo>
                    <a:pt x="11480" y="10637"/>
                    <a:pt x="11388" y="10776"/>
                    <a:pt x="11301" y="10915"/>
                  </a:cubicBezTo>
                  <a:cubicBezTo>
                    <a:pt x="11179" y="11016"/>
                    <a:pt x="11060" y="11130"/>
                    <a:pt x="10939" y="11244"/>
                  </a:cubicBezTo>
                  <a:cubicBezTo>
                    <a:pt x="10922" y="11249"/>
                    <a:pt x="10906" y="11259"/>
                    <a:pt x="10892" y="11274"/>
                  </a:cubicBezTo>
                  <a:cubicBezTo>
                    <a:pt x="10122" y="7578"/>
                    <a:pt x="10058" y="3724"/>
                    <a:pt x="10699" y="1"/>
                  </a:cubicBez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41"/>
            <p:cNvSpPr/>
            <p:nvPr/>
          </p:nvSpPr>
          <p:spPr>
            <a:xfrm>
              <a:off x="1014825" y="2578000"/>
              <a:ext cx="83725" cy="83650"/>
            </a:xfrm>
            <a:custGeom>
              <a:avLst/>
              <a:gdLst/>
              <a:ahLst/>
              <a:cxnLst/>
              <a:rect l="l" t="t" r="r" b="b"/>
              <a:pathLst>
                <a:path w="3349" h="3346" extrusionOk="0">
                  <a:moveTo>
                    <a:pt x="1674" y="0"/>
                  </a:moveTo>
                  <a:cubicBezTo>
                    <a:pt x="750" y="0"/>
                    <a:pt x="0" y="748"/>
                    <a:pt x="0" y="1673"/>
                  </a:cubicBezTo>
                  <a:cubicBezTo>
                    <a:pt x="0" y="2597"/>
                    <a:pt x="750" y="3345"/>
                    <a:pt x="1674" y="3345"/>
                  </a:cubicBezTo>
                  <a:cubicBezTo>
                    <a:pt x="2599" y="3345"/>
                    <a:pt x="3348" y="2597"/>
                    <a:pt x="3348" y="1673"/>
                  </a:cubicBezTo>
                  <a:cubicBezTo>
                    <a:pt x="3348" y="748"/>
                    <a:pt x="2599" y="0"/>
                    <a:pt x="1674" y="0"/>
                  </a:cubicBezTo>
                  <a:close/>
                </a:path>
              </a:pathLst>
            </a:custGeom>
            <a:solidFill>
              <a:srgbClr val="FFAE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41"/>
            <p:cNvSpPr/>
            <p:nvPr/>
          </p:nvSpPr>
          <p:spPr>
            <a:xfrm>
              <a:off x="1030950" y="2594125"/>
              <a:ext cx="51475" cy="51400"/>
            </a:xfrm>
            <a:custGeom>
              <a:avLst/>
              <a:gdLst/>
              <a:ahLst/>
              <a:cxnLst/>
              <a:rect l="l" t="t" r="r" b="b"/>
              <a:pathLst>
                <a:path w="2059" h="2056" extrusionOk="0">
                  <a:moveTo>
                    <a:pt x="1029" y="0"/>
                  </a:moveTo>
                  <a:cubicBezTo>
                    <a:pt x="462" y="0"/>
                    <a:pt x="0" y="460"/>
                    <a:pt x="0" y="1028"/>
                  </a:cubicBezTo>
                  <a:cubicBezTo>
                    <a:pt x="0" y="1595"/>
                    <a:pt x="462" y="2055"/>
                    <a:pt x="1029" y="2055"/>
                  </a:cubicBezTo>
                  <a:cubicBezTo>
                    <a:pt x="1597" y="2055"/>
                    <a:pt x="2058" y="1595"/>
                    <a:pt x="2058" y="1028"/>
                  </a:cubicBezTo>
                  <a:cubicBezTo>
                    <a:pt x="2058" y="460"/>
                    <a:pt x="1597" y="0"/>
                    <a:pt x="1029"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41"/>
            <p:cNvSpPr/>
            <p:nvPr/>
          </p:nvSpPr>
          <p:spPr>
            <a:xfrm>
              <a:off x="916525" y="2339300"/>
              <a:ext cx="420725" cy="561100"/>
            </a:xfrm>
            <a:custGeom>
              <a:avLst/>
              <a:gdLst/>
              <a:ahLst/>
              <a:cxnLst/>
              <a:rect l="l" t="t" r="r" b="b"/>
              <a:pathLst>
                <a:path w="16829" h="22444" extrusionOk="0">
                  <a:moveTo>
                    <a:pt x="5606" y="0"/>
                  </a:moveTo>
                  <a:cubicBezTo>
                    <a:pt x="4797" y="0"/>
                    <a:pt x="4007" y="88"/>
                    <a:pt x="3246" y="251"/>
                  </a:cubicBezTo>
                  <a:cubicBezTo>
                    <a:pt x="3358" y="3555"/>
                    <a:pt x="4725" y="6822"/>
                    <a:pt x="7080" y="9150"/>
                  </a:cubicBezTo>
                  <a:cubicBezTo>
                    <a:pt x="7634" y="9700"/>
                    <a:pt x="8243" y="10203"/>
                    <a:pt x="8722" y="10821"/>
                  </a:cubicBezTo>
                  <a:cubicBezTo>
                    <a:pt x="9803" y="12218"/>
                    <a:pt x="10105" y="14180"/>
                    <a:pt x="9496" y="15840"/>
                  </a:cubicBezTo>
                  <a:cubicBezTo>
                    <a:pt x="8844" y="17613"/>
                    <a:pt x="7276" y="18914"/>
                    <a:pt x="5578" y="19743"/>
                  </a:cubicBezTo>
                  <a:cubicBezTo>
                    <a:pt x="4488" y="20276"/>
                    <a:pt x="3325" y="20650"/>
                    <a:pt x="2129" y="20851"/>
                  </a:cubicBezTo>
                  <a:cubicBezTo>
                    <a:pt x="1660" y="20929"/>
                    <a:pt x="1186" y="20958"/>
                    <a:pt x="709" y="20958"/>
                  </a:cubicBezTo>
                  <a:cubicBezTo>
                    <a:pt x="474" y="20958"/>
                    <a:pt x="238" y="20951"/>
                    <a:pt x="1" y="20940"/>
                  </a:cubicBezTo>
                  <a:lnTo>
                    <a:pt x="1" y="20940"/>
                  </a:lnTo>
                  <a:cubicBezTo>
                    <a:pt x="1651" y="21893"/>
                    <a:pt x="3564" y="22443"/>
                    <a:pt x="5606" y="22443"/>
                  </a:cubicBezTo>
                  <a:cubicBezTo>
                    <a:pt x="11804" y="22443"/>
                    <a:pt x="16827" y="17420"/>
                    <a:pt x="16827" y="11222"/>
                  </a:cubicBezTo>
                  <a:cubicBezTo>
                    <a:pt x="16829" y="5024"/>
                    <a:pt x="11804" y="0"/>
                    <a:pt x="5606"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41"/>
            <p:cNvSpPr/>
            <p:nvPr/>
          </p:nvSpPr>
          <p:spPr>
            <a:xfrm>
              <a:off x="910525" y="1686550"/>
              <a:ext cx="561025" cy="561025"/>
            </a:xfrm>
            <a:custGeom>
              <a:avLst/>
              <a:gdLst/>
              <a:ahLst/>
              <a:cxnLst/>
              <a:rect l="l" t="t" r="r" b="b"/>
              <a:pathLst>
                <a:path w="22441" h="22441" extrusionOk="0">
                  <a:moveTo>
                    <a:pt x="11221" y="1"/>
                  </a:moveTo>
                  <a:cubicBezTo>
                    <a:pt x="8244" y="1"/>
                    <a:pt x="5391" y="1183"/>
                    <a:pt x="3287" y="3287"/>
                  </a:cubicBezTo>
                  <a:cubicBezTo>
                    <a:pt x="1183" y="5391"/>
                    <a:pt x="0" y="8245"/>
                    <a:pt x="0" y="11220"/>
                  </a:cubicBezTo>
                  <a:cubicBezTo>
                    <a:pt x="0" y="14197"/>
                    <a:pt x="1183" y="17051"/>
                    <a:pt x="3287" y="19155"/>
                  </a:cubicBezTo>
                  <a:cubicBezTo>
                    <a:pt x="5391" y="21259"/>
                    <a:pt x="8244" y="22441"/>
                    <a:pt x="11221" y="22441"/>
                  </a:cubicBezTo>
                  <a:cubicBezTo>
                    <a:pt x="14196" y="22441"/>
                    <a:pt x="17050" y="21259"/>
                    <a:pt x="19154" y="19155"/>
                  </a:cubicBezTo>
                  <a:cubicBezTo>
                    <a:pt x="21258" y="17051"/>
                    <a:pt x="22440" y="14197"/>
                    <a:pt x="22440" y="11220"/>
                  </a:cubicBezTo>
                  <a:cubicBezTo>
                    <a:pt x="22440" y="8245"/>
                    <a:pt x="21258" y="5391"/>
                    <a:pt x="19154" y="3287"/>
                  </a:cubicBezTo>
                  <a:cubicBezTo>
                    <a:pt x="17050" y="1183"/>
                    <a:pt x="14196" y="1"/>
                    <a:pt x="11221" y="1"/>
                  </a:cubicBezTo>
                  <a:close/>
                </a:path>
              </a:pathLst>
            </a:custGeom>
            <a:solidFill>
              <a:srgbClr val="FFAE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41"/>
            <p:cNvSpPr/>
            <p:nvPr/>
          </p:nvSpPr>
          <p:spPr>
            <a:xfrm>
              <a:off x="910475" y="1686550"/>
              <a:ext cx="561250" cy="556200"/>
            </a:xfrm>
            <a:custGeom>
              <a:avLst/>
              <a:gdLst/>
              <a:ahLst/>
              <a:cxnLst/>
              <a:rect l="l" t="t" r="r" b="b"/>
              <a:pathLst>
                <a:path w="22450" h="22248" extrusionOk="0">
                  <a:moveTo>
                    <a:pt x="11246" y="1"/>
                  </a:moveTo>
                  <a:cubicBezTo>
                    <a:pt x="11140" y="1"/>
                    <a:pt x="11035" y="1"/>
                    <a:pt x="10931" y="4"/>
                  </a:cubicBezTo>
                  <a:cubicBezTo>
                    <a:pt x="10895" y="161"/>
                    <a:pt x="10857" y="319"/>
                    <a:pt x="10822" y="474"/>
                  </a:cubicBezTo>
                  <a:cubicBezTo>
                    <a:pt x="10558" y="1609"/>
                    <a:pt x="10286" y="2783"/>
                    <a:pt x="10155" y="3964"/>
                  </a:cubicBezTo>
                  <a:cubicBezTo>
                    <a:pt x="9962" y="5711"/>
                    <a:pt x="10058" y="7712"/>
                    <a:pt x="10221" y="9502"/>
                  </a:cubicBezTo>
                  <a:cubicBezTo>
                    <a:pt x="8577" y="7280"/>
                    <a:pt x="7091" y="4933"/>
                    <a:pt x="5790" y="2509"/>
                  </a:cubicBezTo>
                  <a:cubicBezTo>
                    <a:pt x="5635" y="2224"/>
                    <a:pt x="5486" y="1939"/>
                    <a:pt x="5362" y="1655"/>
                  </a:cubicBezTo>
                  <a:cubicBezTo>
                    <a:pt x="5275" y="1706"/>
                    <a:pt x="5190" y="1759"/>
                    <a:pt x="5104" y="1815"/>
                  </a:cubicBezTo>
                  <a:cubicBezTo>
                    <a:pt x="5228" y="2103"/>
                    <a:pt x="5374" y="2381"/>
                    <a:pt x="5522" y="2654"/>
                  </a:cubicBezTo>
                  <a:cubicBezTo>
                    <a:pt x="6912" y="5239"/>
                    <a:pt x="8507" y="7736"/>
                    <a:pt x="10278" y="10085"/>
                  </a:cubicBezTo>
                  <a:cubicBezTo>
                    <a:pt x="10283" y="10121"/>
                    <a:pt x="10284" y="10155"/>
                    <a:pt x="10287" y="10191"/>
                  </a:cubicBezTo>
                  <a:cubicBezTo>
                    <a:pt x="7593" y="8284"/>
                    <a:pt x="5162" y="6062"/>
                    <a:pt x="3032" y="3551"/>
                  </a:cubicBezTo>
                  <a:cubicBezTo>
                    <a:pt x="2962" y="3626"/>
                    <a:pt x="2892" y="3700"/>
                    <a:pt x="2826" y="3776"/>
                  </a:cubicBezTo>
                  <a:cubicBezTo>
                    <a:pt x="4975" y="6303"/>
                    <a:pt x="7431" y="8542"/>
                    <a:pt x="10149" y="10459"/>
                  </a:cubicBezTo>
                  <a:cubicBezTo>
                    <a:pt x="6836" y="9955"/>
                    <a:pt x="3764" y="8309"/>
                    <a:pt x="977" y="6654"/>
                  </a:cubicBezTo>
                  <a:cubicBezTo>
                    <a:pt x="947" y="6717"/>
                    <a:pt x="917" y="6786"/>
                    <a:pt x="889" y="6852"/>
                  </a:cubicBezTo>
                  <a:cubicBezTo>
                    <a:pt x="876" y="6879"/>
                    <a:pt x="863" y="6909"/>
                    <a:pt x="855" y="6936"/>
                  </a:cubicBezTo>
                  <a:cubicBezTo>
                    <a:pt x="3549" y="8531"/>
                    <a:pt x="6508" y="10121"/>
                    <a:pt x="9712" y="10696"/>
                  </a:cubicBezTo>
                  <a:cubicBezTo>
                    <a:pt x="6492" y="11000"/>
                    <a:pt x="3234" y="11237"/>
                    <a:pt x="1" y="11412"/>
                  </a:cubicBezTo>
                  <a:cubicBezTo>
                    <a:pt x="1" y="11515"/>
                    <a:pt x="4" y="11616"/>
                    <a:pt x="9" y="11716"/>
                  </a:cubicBezTo>
                  <a:cubicBezTo>
                    <a:pt x="3461" y="11531"/>
                    <a:pt x="6936" y="11268"/>
                    <a:pt x="10369" y="10938"/>
                  </a:cubicBezTo>
                  <a:cubicBezTo>
                    <a:pt x="10373" y="10982"/>
                    <a:pt x="10377" y="11025"/>
                    <a:pt x="10383" y="11068"/>
                  </a:cubicBezTo>
                  <a:cubicBezTo>
                    <a:pt x="10392" y="11139"/>
                    <a:pt x="10449" y="11196"/>
                    <a:pt x="10519" y="11202"/>
                  </a:cubicBezTo>
                  <a:lnTo>
                    <a:pt x="10534" y="11202"/>
                  </a:lnTo>
                  <a:cubicBezTo>
                    <a:pt x="10599" y="11202"/>
                    <a:pt x="10657" y="11159"/>
                    <a:pt x="10678" y="11096"/>
                  </a:cubicBezTo>
                  <a:cubicBezTo>
                    <a:pt x="10684" y="11071"/>
                    <a:pt x="10693" y="11047"/>
                    <a:pt x="10700" y="11022"/>
                  </a:cubicBezTo>
                  <a:cubicBezTo>
                    <a:pt x="10784" y="11223"/>
                    <a:pt x="10870" y="11422"/>
                    <a:pt x="10953" y="11623"/>
                  </a:cubicBezTo>
                  <a:cubicBezTo>
                    <a:pt x="10937" y="11617"/>
                    <a:pt x="10920" y="11614"/>
                    <a:pt x="10902" y="11614"/>
                  </a:cubicBezTo>
                  <a:cubicBezTo>
                    <a:pt x="10882" y="11614"/>
                    <a:pt x="10862" y="11618"/>
                    <a:pt x="10842" y="11627"/>
                  </a:cubicBezTo>
                  <a:cubicBezTo>
                    <a:pt x="7590" y="13151"/>
                    <a:pt x="4017" y="14054"/>
                    <a:pt x="422" y="14270"/>
                  </a:cubicBezTo>
                  <a:cubicBezTo>
                    <a:pt x="446" y="14370"/>
                    <a:pt x="475" y="14471"/>
                    <a:pt x="509" y="14568"/>
                  </a:cubicBezTo>
                  <a:cubicBezTo>
                    <a:pt x="4117" y="14340"/>
                    <a:pt x="7703" y="13430"/>
                    <a:pt x="10972" y="11900"/>
                  </a:cubicBezTo>
                  <a:cubicBezTo>
                    <a:pt x="11002" y="11885"/>
                    <a:pt x="11025" y="11861"/>
                    <a:pt x="11038" y="11834"/>
                  </a:cubicBezTo>
                  <a:cubicBezTo>
                    <a:pt x="11082" y="11935"/>
                    <a:pt x="11125" y="12040"/>
                    <a:pt x="11168" y="12146"/>
                  </a:cubicBezTo>
                  <a:cubicBezTo>
                    <a:pt x="8732" y="14765"/>
                    <a:pt x="5569" y="16626"/>
                    <a:pt x="2414" y="18181"/>
                  </a:cubicBezTo>
                  <a:cubicBezTo>
                    <a:pt x="2476" y="18263"/>
                    <a:pt x="2540" y="18345"/>
                    <a:pt x="2608" y="18424"/>
                  </a:cubicBezTo>
                  <a:cubicBezTo>
                    <a:pt x="5726" y="16879"/>
                    <a:pt x="8852" y="15035"/>
                    <a:pt x="11296" y="12454"/>
                  </a:cubicBezTo>
                  <a:cubicBezTo>
                    <a:pt x="11323" y="12516"/>
                    <a:pt x="11348" y="12577"/>
                    <a:pt x="11372" y="12638"/>
                  </a:cubicBezTo>
                  <a:cubicBezTo>
                    <a:pt x="9955" y="15698"/>
                    <a:pt x="8488" y="17545"/>
                    <a:pt x="6005" y="20367"/>
                  </a:cubicBezTo>
                  <a:cubicBezTo>
                    <a:pt x="5855" y="20538"/>
                    <a:pt x="5698" y="20714"/>
                    <a:pt x="5529" y="20893"/>
                  </a:cubicBezTo>
                  <a:cubicBezTo>
                    <a:pt x="5618" y="20948"/>
                    <a:pt x="5708" y="20999"/>
                    <a:pt x="5798" y="21048"/>
                  </a:cubicBezTo>
                  <a:cubicBezTo>
                    <a:pt x="5951" y="20885"/>
                    <a:pt x="6095" y="20724"/>
                    <a:pt x="6231" y="20566"/>
                  </a:cubicBezTo>
                  <a:cubicBezTo>
                    <a:pt x="8637" y="17829"/>
                    <a:pt x="10101" y="16003"/>
                    <a:pt x="11481" y="13115"/>
                  </a:cubicBezTo>
                  <a:lnTo>
                    <a:pt x="11481" y="13115"/>
                  </a:lnTo>
                  <a:cubicBezTo>
                    <a:pt x="11568" y="14448"/>
                    <a:pt x="11209" y="15660"/>
                    <a:pt x="10744" y="17220"/>
                  </a:cubicBezTo>
                  <a:cubicBezTo>
                    <a:pt x="10681" y="17439"/>
                    <a:pt x="10612" y="17667"/>
                    <a:pt x="10544" y="17903"/>
                  </a:cubicBezTo>
                  <a:cubicBezTo>
                    <a:pt x="10114" y="19384"/>
                    <a:pt x="9509" y="20804"/>
                    <a:pt x="8824" y="22187"/>
                  </a:cubicBezTo>
                  <a:cubicBezTo>
                    <a:pt x="8925" y="22209"/>
                    <a:pt x="9026" y="22230"/>
                    <a:pt x="9130" y="22248"/>
                  </a:cubicBezTo>
                  <a:cubicBezTo>
                    <a:pt x="9805" y="20877"/>
                    <a:pt x="10405" y="19463"/>
                    <a:pt x="10835" y="17988"/>
                  </a:cubicBezTo>
                  <a:cubicBezTo>
                    <a:pt x="10900" y="17751"/>
                    <a:pt x="10971" y="17524"/>
                    <a:pt x="11035" y="17307"/>
                  </a:cubicBezTo>
                  <a:cubicBezTo>
                    <a:pt x="11438" y="15951"/>
                    <a:pt x="11768" y="14842"/>
                    <a:pt x="11798" y="13698"/>
                  </a:cubicBezTo>
                  <a:cubicBezTo>
                    <a:pt x="12430" y="15295"/>
                    <a:pt x="13014" y="16920"/>
                    <a:pt x="13460" y="18574"/>
                  </a:cubicBezTo>
                  <a:cubicBezTo>
                    <a:pt x="13781" y="19768"/>
                    <a:pt x="14013" y="20929"/>
                    <a:pt x="14157" y="22050"/>
                  </a:cubicBezTo>
                  <a:cubicBezTo>
                    <a:pt x="14254" y="22024"/>
                    <a:pt x="14355" y="21997"/>
                    <a:pt x="14451" y="21967"/>
                  </a:cubicBezTo>
                  <a:cubicBezTo>
                    <a:pt x="14306" y="20847"/>
                    <a:pt x="14074" y="19688"/>
                    <a:pt x="13753" y="18495"/>
                  </a:cubicBezTo>
                  <a:cubicBezTo>
                    <a:pt x="13229" y="16548"/>
                    <a:pt x="12519" y="14641"/>
                    <a:pt x="11756" y="12780"/>
                  </a:cubicBezTo>
                  <a:cubicBezTo>
                    <a:pt x="11753" y="12728"/>
                    <a:pt x="11747" y="12678"/>
                    <a:pt x="11739" y="12626"/>
                  </a:cubicBezTo>
                  <a:lnTo>
                    <a:pt x="11739" y="12626"/>
                  </a:lnTo>
                  <a:cubicBezTo>
                    <a:pt x="11839" y="12708"/>
                    <a:pt x="11940" y="12788"/>
                    <a:pt x="12038" y="12871"/>
                  </a:cubicBezTo>
                  <a:cubicBezTo>
                    <a:pt x="13684" y="15526"/>
                    <a:pt x="15001" y="18414"/>
                    <a:pt x="15931" y="21406"/>
                  </a:cubicBezTo>
                  <a:cubicBezTo>
                    <a:pt x="16024" y="21363"/>
                    <a:pt x="16119" y="21322"/>
                    <a:pt x="16209" y="21276"/>
                  </a:cubicBezTo>
                  <a:cubicBezTo>
                    <a:pt x="15361" y="18568"/>
                    <a:pt x="14203" y="15944"/>
                    <a:pt x="12769" y="13502"/>
                  </a:cubicBezTo>
                  <a:lnTo>
                    <a:pt x="12769" y="13502"/>
                  </a:lnTo>
                  <a:cubicBezTo>
                    <a:pt x="14898" y="15375"/>
                    <a:pt x="16794" y="17479"/>
                    <a:pt x="18448" y="19804"/>
                  </a:cubicBezTo>
                  <a:cubicBezTo>
                    <a:pt x="18527" y="19742"/>
                    <a:pt x="18603" y="19678"/>
                    <a:pt x="18677" y="19608"/>
                  </a:cubicBezTo>
                  <a:cubicBezTo>
                    <a:pt x="16834" y="17019"/>
                    <a:pt x="14687" y="14697"/>
                    <a:pt x="12261" y="12665"/>
                  </a:cubicBezTo>
                  <a:cubicBezTo>
                    <a:pt x="12155" y="12490"/>
                    <a:pt x="12041" y="12314"/>
                    <a:pt x="11927" y="12142"/>
                  </a:cubicBezTo>
                  <a:cubicBezTo>
                    <a:pt x="11941" y="12107"/>
                    <a:pt x="11957" y="12072"/>
                    <a:pt x="11971" y="12036"/>
                  </a:cubicBezTo>
                  <a:cubicBezTo>
                    <a:pt x="11984" y="12049"/>
                    <a:pt x="11997" y="12054"/>
                    <a:pt x="12011" y="12062"/>
                  </a:cubicBezTo>
                  <a:cubicBezTo>
                    <a:pt x="15217" y="13251"/>
                    <a:pt x="18047" y="15344"/>
                    <a:pt x="20133" y="18040"/>
                  </a:cubicBezTo>
                  <a:cubicBezTo>
                    <a:pt x="20196" y="17958"/>
                    <a:pt x="20261" y="17873"/>
                    <a:pt x="20324" y="17786"/>
                  </a:cubicBezTo>
                  <a:cubicBezTo>
                    <a:pt x="18204" y="15078"/>
                    <a:pt x="15346" y="12979"/>
                    <a:pt x="12113" y="11776"/>
                  </a:cubicBezTo>
                  <a:cubicBezTo>
                    <a:pt x="12104" y="11773"/>
                    <a:pt x="12091" y="11771"/>
                    <a:pt x="12083" y="11771"/>
                  </a:cubicBezTo>
                  <a:cubicBezTo>
                    <a:pt x="12140" y="11640"/>
                    <a:pt x="12198" y="11508"/>
                    <a:pt x="12253" y="11372"/>
                  </a:cubicBezTo>
                  <a:cubicBezTo>
                    <a:pt x="12284" y="11296"/>
                    <a:pt x="12248" y="11209"/>
                    <a:pt x="12170" y="11174"/>
                  </a:cubicBezTo>
                  <a:cubicBezTo>
                    <a:pt x="12151" y="11167"/>
                    <a:pt x="12132" y="11164"/>
                    <a:pt x="12113" y="11164"/>
                  </a:cubicBezTo>
                  <a:cubicBezTo>
                    <a:pt x="12053" y="11164"/>
                    <a:pt x="11996" y="11199"/>
                    <a:pt x="11970" y="11257"/>
                  </a:cubicBezTo>
                  <a:cubicBezTo>
                    <a:pt x="11888" y="11457"/>
                    <a:pt x="11806" y="11652"/>
                    <a:pt x="11725" y="11838"/>
                  </a:cubicBezTo>
                  <a:cubicBezTo>
                    <a:pt x="11640" y="11702"/>
                    <a:pt x="11548" y="11568"/>
                    <a:pt x="11457" y="11438"/>
                  </a:cubicBezTo>
                  <a:cubicBezTo>
                    <a:pt x="11457" y="11434"/>
                    <a:pt x="11457" y="11432"/>
                    <a:pt x="11452" y="11432"/>
                  </a:cubicBezTo>
                  <a:cubicBezTo>
                    <a:pt x="11404" y="11282"/>
                    <a:pt x="11350" y="11126"/>
                    <a:pt x="11289" y="10968"/>
                  </a:cubicBezTo>
                  <a:cubicBezTo>
                    <a:pt x="11289" y="10946"/>
                    <a:pt x="11286" y="10925"/>
                    <a:pt x="11277" y="10908"/>
                  </a:cubicBezTo>
                  <a:lnTo>
                    <a:pt x="11277" y="10908"/>
                  </a:lnTo>
                  <a:cubicBezTo>
                    <a:pt x="14982" y="11640"/>
                    <a:pt x="18554" y="13083"/>
                    <a:pt x="21736" y="15124"/>
                  </a:cubicBezTo>
                  <a:cubicBezTo>
                    <a:pt x="21772" y="15028"/>
                    <a:pt x="21806" y="14928"/>
                    <a:pt x="21837" y="14831"/>
                  </a:cubicBezTo>
                  <a:cubicBezTo>
                    <a:pt x="18835" y="12914"/>
                    <a:pt x="15493" y="11527"/>
                    <a:pt x="12017" y="10753"/>
                  </a:cubicBezTo>
                  <a:cubicBezTo>
                    <a:pt x="13190" y="10602"/>
                    <a:pt x="14357" y="10526"/>
                    <a:pt x="15509" y="10526"/>
                  </a:cubicBezTo>
                  <a:cubicBezTo>
                    <a:pt x="17912" y="10526"/>
                    <a:pt x="20250" y="10854"/>
                    <a:pt x="22445" y="11501"/>
                  </a:cubicBezTo>
                  <a:cubicBezTo>
                    <a:pt x="22445" y="11395"/>
                    <a:pt x="22449" y="11289"/>
                    <a:pt x="22449" y="11186"/>
                  </a:cubicBezTo>
                  <a:cubicBezTo>
                    <a:pt x="20244" y="10546"/>
                    <a:pt x="17903" y="10223"/>
                    <a:pt x="15502" y="10223"/>
                  </a:cubicBezTo>
                  <a:cubicBezTo>
                    <a:pt x="14219" y="10223"/>
                    <a:pt x="12919" y="10316"/>
                    <a:pt x="11613" y="10501"/>
                  </a:cubicBezTo>
                  <a:cubicBezTo>
                    <a:pt x="14421" y="9221"/>
                    <a:pt x="17491" y="8564"/>
                    <a:pt x="20566" y="8564"/>
                  </a:cubicBezTo>
                  <a:cubicBezTo>
                    <a:pt x="21090" y="8564"/>
                    <a:pt x="21615" y="8583"/>
                    <a:pt x="22138" y="8622"/>
                  </a:cubicBezTo>
                  <a:cubicBezTo>
                    <a:pt x="22114" y="8520"/>
                    <a:pt x="22091" y="8415"/>
                    <a:pt x="22060" y="8314"/>
                  </a:cubicBezTo>
                  <a:cubicBezTo>
                    <a:pt x="21562" y="8279"/>
                    <a:pt x="21064" y="8262"/>
                    <a:pt x="20567" y="8262"/>
                  </a:cubicBezTo>
                  <a:cubicBezTo>
                    <a:pt x="17532" y="8262"/>
                    <a:pt x="14503" y="8894"/>
                    <a:pt x="11720" y="10125"/>
                  </a:cubicBezTo>
                  <a:cubicBezTo>
                    <a:pt x="14112" y="7672"/>
                    <a:pt x="16868" y="5569"/>
                    <a:pt x="19774" y="3955"/>
                  </a:cubicBezTo>
                  <a:cubicBezTo>
                    <a:pt x="19711" y="3876"/>
                    <a:pt x="19643" y="3800"/>
                    <a:pt x="19572" y="3726"/>
                  </a:cubicBezTo>
                  <a:cubicBezTo>
                    <a:pt x="16438" y="5472"/>
                    <a:pt x="13480" y="7782"/>
                    <a:pt x="10965" y="10479"/>
                  </a:cubicBezTo>
                  <a:cubicBezTo>
                    <a:pt x="10939" y="10449"/>
                    <a:pt x="10916" y="10422"/>
                    <a:pt x="10899" y="10392"/>
                  </a:cubicBezTo>
                  <a:cubicBezTo>
                    <a:pt x="11661" y="7864"/>
                    <a:pt x="12491" y="5284"/>
                    <a:pt x="13760" y="2935"/>
                  </a:cubicBezTo>
                  <a:cubicBezTo>
                    <a:pt x="14175" y="2166"/>
                    <a:pt x="14637" y="1426"/>
                    <a:pt x="15143" y="710"/>
                  </a:cubicBezTo>
                  <a:cubicBezTo>
                    <a:pt x="15045" y="670"/>
                    <a:pt x="14945" y="637"/>
                    <a:pt x="14849" y="604"/>
                  </a:cubicBezTo>
                  <a:cubicBezTo>
                    <a:pt x="14353" y="1307"/>
                    <a:pt x="13902" y="2036"/>
                    <a:pt x="13493" y="2794"/>
                  </a:cubicBezTo>
                  <a:cubicBezTo>
                    <a:pt x="12242" y="5103"/>
                    <a:pt x="11425" y="7621"/>
                    <a:pt x="10671" y="10097"/>
                  </a:cubicBezTo>
                  <a:cubicBezTo>
                    <a:pt x="10637" y="10056"/>
                    <a:pt x="10605" y="10013"/>
                    <a:pt x="10574" y="9972"/>
                  </a:cubicBezTo>
                  <a:cubicBezTo>
                    <a:pt x="10384" y="8080"/>
                    <a:pt x="10247" y="5886"/>
                    <a:pt x="10459" y="3995"/>
                  </a:cubicBezTo>
                  <a:cubicBezTo>
                    <a:pt x="10587" y="2833"/>
                    <a:pt x="10856" y="1669"/>
                    <a:pt x="11118" y="541"/>
                  </a:cubicBezTo>
                  <a:cubicBezTo>
                    <a:pt x="11161" y="362"/>
                    <a:pt x="11203" y="181"/>
                    <a:pt x="11246" y="1"/>
                  </a:cubicBez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41"/>
            <p:cNvSpPr/>
            <p:nvPr/>
          </p:nvSpPr>
          <p:spPr>
            <a:xfrm>
              <a:off x="1143525" y="1925225"/>
              <a:ext cx="95050" cy="83700"/>
            </a:xfrm>
            <a:custGeom>
              <a:avLst/>
              <a:gdLst/>
              <a:ahLst/>
              <a:cxnLst/>
              <a:rect l="l" t="t" r="r" b="b"/>
              <a:pathLst>
                <a:path w="3802" h="3348" extrusionOk="0">
                  <a:moveTo>
                    <a:pt x="1901" y="1"/>
                  </a:moveTo>
                  <a:cubicBezTo>
                    <a:pt x="1249" y="1"/>
                    <a:pt x="630" y="384"/>
                    <a:pt x="360" y="1023"/>
                  </a:cubicBezTo>
                  <a:cubicBezTo>
                    <a:pt x="0" y="1872"/>
                    <a:pt x="397" y="2854"/>
                    <a:pt x="1249" y="3215"/>
                  </a:cubicBezTo>
                  <a:cubicBezTo>
                    <a:pt x="1462" y="3305"/>
                    <a:pt x="1682" y="3348"/>
                    <a:pt x="1900" y="3348"/>
                  </a:cubicBezTo>
                  <a:cubicBezTo>
                    <a:pt x="2552" y="3348"/>
                    <a:pt x="3172" y="2964"/>
                    <a:pt x="3442" y="2327"/>
                  </a:cubicBezTo>
                  <a:cubicBezTo>
                    <a:pt x="3801" y="1475"/>
                    <a:pt x="3404" y="494"/>
                    <a:pt x="2553" y="134"/>
                  </a:cubicBezTo>
                  <a:cubicBezTo>
                    <a:pt x="2340" y="43"/>
                    <a:pt x="2119" y="1"/>
                    <a:pt x="1901" y="1"/>
                  </a:cubicBezTo>
                  <a:close/>
                </a:path>
              </a:pathLst>
            </a:custGeom>
            <a:solidFill>
              <a:srgbClr val="FFAE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41"/>
            <p:cNvSpPr/>
            <p:nvPr/>
          </p:nvSpPr>
          <p:spPr>
            <a:xfrm>
              <a:off x="1161800" y="1941325"/>
              <a:ext cx="58500" cy="51500"/>
            </a:xfrm>
            <a:custGeom>
              <a:avLst/>
              <a:gdLst/>
              <a:ahLst/>
              <a:cxnLst/>
              <a:rect l="l" t="t" r="r" b="b"/>
              <a:pathLst>
                <a:path w="2340" h="2060" extrusionOk="0">
                  <a:moveTo>
                    <a:pt x="1171" y="0"/>
                  </a:moveTo>
                  <a:cubicBezTo>
                    <a:pt x="770" y="0"/>
                    <a:pt x="389" y="237"/>
                    <a:pt x="223" y="628"/>
                  </a:cubicBezTo>
                  <a:cubicBezTo>
                    <a:pt x="0" y="1152"/>
                    <a:pt x="245" y="1756"/>
                    <a:pt x="769" y="1978"/>
                  </a:cubicBezTo>
                  <a:cubicBezTo>
                    <a:pt x="899" y="2033"/>
                    <a:pt x="1035" y="2059"/>
                    <a:pt x="1169" y="2059"/>
                  </a:cubicBezTo>
                  <a:cubicBezTo>
                    <a:pt x="1570" y="2059"/>
                    <a:pt x="1951" y="1824"/>
                    <a:pt x="2117" y="1432"/>
                  </a:cubicBezTo>
                  <a:cubicBezTo>
                    <a:pt x="2339" y="907"/>
                    <a:pt x="2094" y="304"/>
                    <a:pt x="1571" y="82"/>
                  </a:cubicBezTo>
                  <a:cubicBezTo>
                    <a:pt x="1440" y="26"/>
                    <a:pt x="1305" y="0"/>
                    <a:pt x="1171"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41"/>
            <p:cNvSpPr/>
            <p:nvPr/>
          </p:nvSpPr>
          <p:spPr>
            <a:xfrm>
              <a:off x="872325" y="1743275"/>
              <a:ext cx="594300" cy="504400"/>
            </a:xfrm>
            <a:custGeom>
              <a:avLst/>
              <a:gdLst/>
              <a:ahLst/>
              <a:cxnLst/>
              <a:rect l="l" t="t" r="r" b="b"/>
              <a:pathLst>
                <a:path w="23772" h="20176" extrusionOk="0">
                  <a:moveTo>
                    <a:pt x="5984" y="1"/>
                  </a:moveTo>
                  <a:cubicBezTo>
                    <a:pt x="4463" y="1150"/>
                    <a:pt x="3211" y="2698"/>
                    <a:pt x="2415" y="4578"/>
                  </a:cubicBezTo>
                  <a:cubicBezTo>
                    <a:pt x="0" y="10287"/>
                    <a:pt x="2670" y="16870"/>
                    <a:pt x="8376" y="19285"/>
                  </a:cubicBezTo>
                  <a:cubicBezTo>
                    <a:pt x="9804" y="19889"/>
                    <a:pt x="11287" y="20176"/>
                    <a:pt x="12746" y="20176"/>
                  </a:cubicBezTo>
                  <a:cubicBezTo>
                    <a:pt x="17117" y="20176"/>
                    <a:pt x="21272" y="17605"/>
                    <a:pt x="23083" y="13325"/>
                  </a:cubicBezTo>
                  <a:cubicBezTo>
                    <a:pt x="23398" y="12579"/>
                    <a:pt x="23626" y="11819"/>
                    <a:pt x="23772" y="11054"/>
                  </a:cubicBezTo>
                  <a:cubicBezTo>
                    <a:pt x="22245" y="10468"/>
                    <a:pt x="20606" y="10168"/>
                    <a:pt x="18969" y="10168"/>
                  </a:cubicBezTo>
                  <a:cubicBezTo>
                    <a:pt x="17299" y="10168"/>
                    <a:pt x="15630" y="10480"/>
                    <a:pt x="14083" y="11117"/>
                  </a:cubicBezTo>
                  <a:cubicBezTo>
                    <a:pt x="13359" y="11414"/>
                    <a:pt x="12661" y="11779"/>
                    <a:pt x="11903" y="11978"/>
                  </a:cubicBezTo>
                  <a:cubicBezTo>
                    <a:pt x="11481" y="12090"/>
                    <a:pt x="11045" y="12144"/>
                    <a:pt x="10608" y="12144"/>
                  </a:cubicBezTo>
                  <a:cubicBezTo>
                    <a:pt x="9281" y="12144"/>
                    <a:pt x="7951" y="11643"/>
                    <a:pt x="6980" y="10734"/>
                  </a:cubicBezTo>
                  <a:cubicBezTo>
                    <a:pt x="5601" y="9443"/>
                    <a:pt x="5015" y="7492"/>
                    <a:pt x="4913" y="5603"/>
                  </a:cubicBezTo>
                  <a:cubicBezTo>
                    <a:pt x="4846" y="4394"/>
                    <a:pt x="4958" y="3174"/>
                    <a:pt x="5237" y="1996"/>
                  </a:cubicBezTo>
                  <a:cubicBezTo>
                    <a:pt x="5402" y="1305"/>
                    <a:pt x="5674" y="646"/>
                    <a:pt x="598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41"/>
            <p:cNvSpPr/>
            <p:nvPr/>
          </p:nvSpPr>
          <p:spPr>
            <a:xfrm>
              <a:off x="937575" y="1991225"/>
              <a:ext cx="611950" cy="611950"/>
            </a:xfrm>
            <a:custGeom>
              <a:avLst/>
              <a:gdLst/>
              <a:ahLst/>
              <a:cxnLst/>
              <a:rect l="l" t="t" r="r" b="b"/>
              <a:pathLst>
                <a:path w="24478" h="24478" extrusionOk="0">
                  <a:moveTo>
                    <a:pt x="12239" y="1"/>
                  </a:moveTo>
                  <a:cubicBezTo>
                    <a:pt x="8992" y="1"/>
                    <a:pt x="5881" y="1291"/>
                    <a:pt x="3585" y="3585"/>
                  </a:cubicBezTo>
                  <a:cubicBezTo>
                    <a:pt x="1290" y="5881"/>
                    <a:pt x="0" y="8994"/>
                    <a:pt x="0" y="12239"/>
                  </a:cubicBezTo>
                  <a:cubicBezTo>
                    <a:pt x="0" y="15485"/>
                    <a:pt x="1290" y="18598"/>
                    <a:pt x="3585" y="20893"/>
                  </a:cubicBezTo>
                  <a:cubicBezTo>
                    <a:pt x="5881" y="23188"/>
                    <a:pt x="8992" y="24477"/>
                    <a:pt x="12239" y="24477"/>
                  </a:cubicBezTo>
                  <a:cubicBezTo>
                    <a:pt x="15485" y="24477"/>
                    <a:pt x="18596" y="23188"/>
                    <a:pt x="20892" y="20893"/>
                  </a:cubicBezTo>
                  <a:cubicBezTo>
                    <a:pt x="23187" y="18598"/>
                    <a:pt x="24477" y="15485"/>
                    <a:pt x="24477" y="12239"/>
                  </a:cubicBezTo>
                  <a:cubicBezTo>
                    <a:pt x="24477" y="8994"/>
                    <a:pt x="23187" y="5881"/>
                    <a:pt x="20892" y="3585"/>
                  </a:cubicBezTo>
                  <a:cubicBezTo>
                    <a:pt x="18596" y="1291"/>
                    <a:pt x="15485" y="1"/>
                    <a:pt x="12239" y="1"/>
                  </a:cubicBezTo>
                  <a:close/>
                </a:path>
              </a:pathLst>
            </a:custGeom>
            <a:solidFill>
              <a:srgbClr val="FFAE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41"/>
            <p:cNvSpPr/>
            <p:nvPr/>
          </p:nvSpPr>
          <p:spPr>
            <a:xfrm>
              <a:off x="1243875" y="1998925"/>
              <a:ext cx="75600" cy="273450"/>
            </a:xfrm>
            <a:custGeom>
              <a:avLst/>
              <a:gdLst/>
              <a:ahLst/>
              <a:cxnLst/>
              <a:rect l="l" t="t" r="r" b="b"/>
              <a:pathLst>
                <a:path w="3024" h="10938" extrusionOk="0">
                  <a:moveTo>
                    <a:pt x="2717" y="1"/>
                  </a:moveTo>
                  <a:cubicBezTo>
                    <a:pt x="901" y="3277"/>
                    <a:pt x="1" y="7041"/>
                    <a:pt x="171" y="10793"/>
                  </a:cubicBezTo>
                  <a:cubicBezTo>
                    <a:pt x="174" y="10876"/>
                    <a:pt x="243" y="10938"/>
                    <a:pt x="323" y="10938"/>
                  </a:cubicBezTo>
                  <a:lnTo>
                    <a:pt x="329" y="10938"/>
                  </a:lnTo>
                  <a:cubicBezTo>
                    <a:pt x="414" y="10934"/>
                    <a:pt x="478" y="10863"/>
                    <a:pt x="474" y="10780"/>
                  </a:cubicBezTo>
                  <a:cubicBezTo>
                    <a:pt x="308" y="7054"/>
                    <a:pt x="1203" y="3317"/>
                    <a:pt x="3024" y="71"/>
                  </a:cubicBezTo>
                  <a:cubicBezTo>
                    <a:pt x="2923" y="47"/>
                    <a:pt x="2822" y="24"/>
                    <a:pt x="2717" y="1"/>
                  </a:cubicBez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41"/>
            <p:cNvSpPr/>
            <p:nvPr/>
          </p:nvSpPr>
          <p:spPr>
            <a:xfrm>
              <a:off x="938000" y="1991550"/>
              <a:ext cx="436800" cy="611650"/>
            </a:xfrm>
            <a:custGeom>
              <a:avLst/>
              <a:gdLst/>
              <a:ahLst/>
              <a:cxnLst/>
              <a:rect l="l" t="t" r="r" b="b"/>
              <a:pathLst>
                <a:path w="17472" h="24466" extrusionOk="0">
                  <a:moveTo>
                    <a:pt x="11650" y="1"/>
                  </a:moveTo>
                  <a:lnTo>
                    <a:pt x="11650" y="1"/>
                  </a:lnTo>
                  <a:cubicBezTo>
                    <a:pt x="11548" y="6"/>
                    <a:pt x="11445" y="13"/>
                    <a:pt x="11342" y="22"/>
                  </a:cubicBezTo>
                  <a:cubicBezTo>
                    <a:pt x="10692" y="3876"/>
                    <a:pt x="10722" y="7855"/>
                    <a:pt x="11433" y="11693"/>
                  </a:cubicBezTo>
                  <a:cubicBezTo>
                    <a:pt x="9411" y="8247"/>
                    <a:pt x="8145" y="4540"/>
                    <a:pt x="7720" y="845"/>
                  </a:cubicBezTo>
                  <a:cubicBezTo>
                    <a:pt x="7622" y="881"/>
                    <a:pt x="7526" y="924"/>
                    <a:pt x="7429" y="964"/>
                  </a:cubicBezTo>
                  <a:cubicBezTo>
                    <a:pt x="7883" y="4805"/>
                    <a:pt x="9238" y="8653"/>
                    <a:pt x="11396" y="12212"/>
                  </a:cubicBezTo>
                  <a:cubicBezTo>
                    <a:pt x="8459" y="9543"/>
                    <a:pt x="6238" y="6130"/>
                    <a:pt x="4959" y="2377"/>
                  </a:cubicBezTo>
                  <a:cubicBezTo>
                    <a:pt x="4875" y="2440"/>
                    <a:pt x="4789" y="2504"/>
                    <a:pt x="4709" y="2566"/>
                  </a:cubicBezTo>
                  <a:cubicBezTo>
                    <a:pt x="5971" y="6235"/>
                    <a:pt x="8128" y="9579"/>
                    <a:pt x="10969" y="12233"/>
                  </a:cubicBezTo>
                  <a:cubicBezTo>
                    <a:pt x="7468" y="10872"/>
                    <a:pt x="4154" y="8985"/>
                    <a:pt x="1283" y="6740"/>
                  </a:cubicBezTo>
                  <a:cubicBezTo>
                    <a:pt x="1237" y="6830"/>
                    <a:pt x="1191" y="6923"/>
                    <a:pt x="1150" y="7015"/>
                  </a:cubicBezTo>
                  <a:cubicBezTo>
                    <a:pt x="4238" y="9424"/>
                    <a:pt x="7822" y="11413"/>
                    <a:pt x="11607" y="12798"/>
                  </a:cubicBezTo>
                  <a:cubicBezTo>
                    <a:pt x="11585" y="12841"/>
                    <a:pt x="11562" y="12882"/>
                    <a:pt x="11538" y="12925"/>
                  </a:cubicBezTo>
                  <a:cubicBezTo>
                    <a:pt x="9516" y="13139"/>
                    <a:pt x="7454" y="13334"/>
                    <a:pt x="5395" y="13334"/>
                  </a:cubicBezTo>
                  <a:cubicBezTo>
                    <a:pt x="4535" y="13334"/>
                    <a:pt x="3676" y="13300"/>
                    <a:pt x="2821" y="13219"/>
                  </a:cubicBezTo>
                  <a:cubicBezTo>
                    <a:pt x="1874" y="13128"/>
                    <a:pt x="933" y="12981"/>
                    <a:pt x="0" y="12775"/>
                  </a:cubicBezTo>
                  <a:lnTo>
                    <a:pt x="0" y="12775"/>
                  </a:lnTo>
                  <a:cubicBezTo>
                    <a:pt x="3" y="12880"/>
                    <a:pt x="9" y="12984"/>
                    <a:pt x="18" y="13086"/>
                  </a:cubicBezTo>
                  <a:cubicBezTo>
                    <a:pt x="935" y="13287"/>
                    <a:pt x="1861" y="13433"/>
                    <a:pt x="2795" y="13520"/>
                  </a:cubicBezTo>
                  <a:cubicBezTo>
                    <a:pt x="3662" y="13603"/>
                    <a:pt x="4531" y="13638"/>
                    <a:pt x="5401" y="13638"/>
                  </a:cubicBezTo>
                  <a:cubicBezTo>
                    <a:pt x="7397" y="13638"/>
                    <a:pt x="9392" y="13455"/>
                    <a:pt x="11353" y="13248"/>
                  </a:cubicBezTo>
                  <a:lnTo>
                    <a:pt x="11353" y="13248"/>
                  </a:lnTo>
                  <a:cubicBezTo>
                    <a:pt x="11323" y="13305"/>
                    <a:pt x="11290" y="13363"/>
                    <a:pt x="11256" y="13420"/>
                  </a:cubicBezTo>
                  <a:cubicBezTo>
                    <a:pt x="9434" y="14419"/>
                    <a:pt x="7281" y="15491"/>
                    <a:pt x="5296" y="16084"/>
                  </a:cubicBezTo>
                  <a:cubicBezTo>
                    <a:pt x="4072" y="16447"/>
                    <a:pt x="2785" y="16672"/>
                    <a:pt x="1543" y="16888"/>
                  </a:cubicBezTo>
                  <a:cubicBezTo>
                    <a:pt x="1345" y="16921"/>
                    <a:pt x="1151" y="16957"/>
                    <a:pt x="951" y="16990"/>
                  </a:cubicBezTo>
                  <a:cubicBezTo>
                    <a:pt x="986" y="17083"/>
                    <a:pt x="1029" y="17178"/>
                    <a:pt x="1075" y="17275"/>
                  </a:cubicBezTo>
                  <a:cubicBezTo>
                    <a:pt x="1247" y="17248"/>
                    <a:pt x="1421" y="17218"/>
                    <a:pt x="1593" y="17186"/>
                  </a:cubicBezTo>
                  <a:cubicBezTo>
                    <a:pt x="2847" y="16967"/>
                    <a:pt x="4142" y="16742"/>
                    <a:pt x="5379" y="16372"/>
                  </a:cubicBezTo>
                  <a:cubicBezTo>
                    <a:pt x="7235" y="15818"/>
                    <a:pt x="9225" y="14857"/>
                    <a:pt x="10959" y="13923"/>
                  </a:cubicBezTo>
                  <a:lnTo>
                    <a:pt x="10959" y="13923"/>
                  </a:lnTo>
                  <a:cubicBezTo>
                    <a:pt x="9421" y="16533"/>
                    <a:pt x="7685" y="19041"/>
                    <a:pt x="5792" y="21397"/>
                  </a:cubicBezTo>
                  <a:cubicBezTo>
                    <a:pt x="5571" y="21670"/>
                    <a:pt x="5348" y="21938"/>
                    <a:pt x="5113" y="22187"/>
                  </a:cubicBezTo>
                  <a:cubicBezTo>
                    <a:pt x="5197" y="22249"/>
                    <a:pt x="5279" y="22306"/>
                    <a:pt x="5364" y="22363"/>
                  </a:cubicBezTo>
                  <a:cubicBezTo>
                    <a:pt x="5597" y="22114"/>
                    <a:pt x="5815" y="21850"/>
                    <a:pt x="6027" y="21586"/>
                  </a:cubicBezTo>
                  <a:cubicBezTo>
                    <a:pt x="8034" y="19090"/>
                    <a:pt x="9862" y="16423"/>
                    <a:pt x="11469" y="13643"/>
                  </a:cubicBezTo>
                  <a:cubicBezTo>
                    <a:pt x="11514" y="13622"/>
                    <a:pt x="11557" y="13599"/>
                    <a:pt x="11602" y="13573"/>
                  </a:cubicBezTo>
                  <a:lnTo>
                    <a:pt x="11602" y="13573"/>
                  </a:lnTo>
                  <a:cubicBezTo>
                    <a:pt x="10830" y="17103"/>
                    <a:pt x="9627" y="20503"/>
                    <a:pt x="8008" y="23721"/>
                  </a:cubicBezTo>
                  <a:cubicBezTo>
                    <a:pt x="8101" y="23755"/>
                    <a:pt x="8201" y="23791"/>
                    <a:pt x="8299" y="23821"/>
                  </a:cubicBezTo>
                  <a:cubicBezTo>
                    <a:pt x="9930" y="20570"/>
                    <a:pt x="11141" y="17138"/>
                    <a:pt x="11911" y="13570"/>
                  </a:cubicBezTo>
                  <a:cubicBezTo>
                    <a:pt x="12831" y="17138"/>
                    <a:pt x="12480" y="20943"/>
                    <a:pt x="12001" y="24463"/>
                  </a:cubicBezTo>
                  <a:cubicBezTo>
                    <a:pt x="12075" y="24466"/>
                    <a:pt x="12150" y="24466"/>
                    <a:pt x="12222" y="24466"/>
                  </a:cubicBezTo>
                  <a:lnTo>
                    <a:pt x="12306" y="24466"/>
                  </a:lnTo>
                  <a:cubicBezTo>
                    <a:pt x="12771" y="21052"/>
                    <a:pt x="13109" y="17364"/>
                    <a:pt x="12293" y="13871"/>
                  </a:cubicBezTo>
                  <a:lnTo>
                    <a:pt x="12293" y="13871"/>
                  </a:lnTo>
                  <a:cubicBezTo>
                    <a:pt x="13986" y="17009"/>
                    <a:pt x="15626" y="20205"/>
                    <a:pt x="17195" y="23412"/>
                  </a:cubicBezTo>
                  <a:cubicBezTo>
                    <a:pt x="17287" y="23369"/>
                    <a:pt x="17380" y="23331"/>
                    <a:pt x="17472" y="23286"/>
                  </a:cubicBezTo>
                  <a:cubicBezTo>
                    <a:pt x="15812" y="19892"/>
                    <a:pt x="14070" y="16510"/>
                    <a:pt x="12273" y="13199"/>
                  </a:cubicBezTo>
                  <a:cubicBezTo>
                    <a:pt x="12320" y="13172"/>
                    <a:pt x="12365" y="13148"/>
                    <a:pt x="12409" y="13120"/>
                  </a:cubicBezTo>
                  <a:cubicBezTo>
                    <a:pt x="12472" y="13086"/>
                    <a:pt x="12503" y="13011"/>
                    <a:pt x="12480" y="12941"/>
                  </a:cubicBezTo>
                  <a:cubicBezTo>
                    <a:pt x="12460" y="12882"/>
                    <a:pt x="12405" y="12838"/>
                    <a:pt x="12343" y="12838"/>
                  </a:cubicBezTo>
                  <a:cubicBezTo>
                    <a:pt x="12336" y="12838"/>
                    <a:pt x="12329" y="12838"/>
                    <a:pt x="12322" y="12839"/>
                  </a:cubicBezTo>
                  <a:cubicBezTo>
                    <a:pt x="12243" y="12848"/>
                    <a:pt x="12169" y="12854"/>
                    <a:pt x="12090" y="12864"/>
                  </a:cubicBezTo>
                  <a:cubicBezTo>
                    <a:pt x="12080" y="12847"/>
                    <a:pt x="12075" y="12831"/>
                    <a:pt x="12064" y="12817"/>
                  </a:cubicBezTo>
                  <a:cubicBezTo>
                    <a:pt x="12090" y="12692"/>
                    <a:pt x="12113" y="12570"/>
                    <a:pt x="12137" y="12447"/>
                  </a:cubicBezTo>
                  <a:cubicBezTo>
                    <a:pt x="12151" y="12374"/>
                    <a:pt x="12111" y="12302"/>
                    <a:pt x="12041" y="12276"/>
                  </a:cubicBezTo>
                  <a:cubicBezTo>
                    <a:pt x="12024" y="12270"/>
                    <a:pt x="12006" y="12268"/>
                    <a:pt x="11989" y="12268"/>
                  </a:cubicBezTo>
                  <a:cubicBezTo>
                    <a:pt x="11942" y="12268"/>
                    <a:pt x="11897" y="12288"/>
                    <a:pt x="11869" y="12329"/>
                  </a:cubicBezTo>
                  <a:cubicBezTo>
                    <a:pt x="11025" y="8290"/>
                    <a:pt x="10955" y="4077"/>
                    <a:pt x="11650" y="1"/>
                  </a:cubicBez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41"/>
            <p:cNvSpPr/>
            <p:nvPr/>
          </p:nvSpPr>
          <p:spPr>
            <a:xfrm>
              <a:off x="1256175" y="2295525"/>
              <a:ext cx="184925" cy="240400"/>
            </a:xfrm>
            <a:custGeom>
              <a:avLst/>
              <a:gdLst/>
              <a:ahLst/>
              <a:cxnLst/>
              <a:rect l="l" t="t" r="r" b="b"/>
              <a:pathLst>
                <a:path w="7397" h="9616" extrusionOk="0">
                  <a:moveTo>
                    <a:pt x="167" y="1"/>
                  </a:moveTo>
                  <a:cubicBezTo>
                    <a:pt x="126" y="1"/>
                    <a:pt x="85" y="17"/>
                    <a:pt x="56" y="51"/>
                  </a:cubicBezTo>
                  <a:cubicBezTo>
                    <a:pt x="1" y="114"/>
                    <a:pt x="5" y="209"/>
                    <a:pt x="69" y="266"/>
                  </a:cubicBezTo>
                  <a:cubicBezTo>
                    <a:pt x="2985" y="2891"/>
                    <a:pt x="5410" y="6094"/>
                    <a:pt x="7157" y="9615"/>
                  </a:cubicBezTo>
                  <a:cubicBezTo>
                    <a:pt x="7240" y="9548"/>
                    <a:pt x="7319" y="9483"/>
                    <a:pt x="7396" y="9417"/>
                  </a:cubicBezTo>
                  <a:cubicBezTo>
                    <a:pt x="5636" y="5886"/>
                    <a:pt x="3197" y="2673"/>
                    <a:pt x="269" y="38"/>
                  </a:cubicBezTo>
                  <a:cubicBezTo>
                    <a:pt x="240" y="13"/>
                    <a:pt x="204" y="1"/>
                    <a:pt x="167" y="1"/>
                  </a:cubicBez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41"/>
            <p:cNvSpPr/>
            <p:nvPr/>
          </p:nvSpPr>
          <p:spPr>
            <a:xfrm>
              <a:off x="951475" y="2016925"/>
              <a:ext cx="598050" cy="586275"/>
            </a:xfrm>
            <a:custGeom>
              <a:avLst/>
              <a:gdLst/>
              <a:ahLst/>
              <a:cxnLst/>
              <a:rect l="l" t="t" r="r" b="b"/>
              <a:pathLst>
                <a:path w="23922" h="23451" extrusionOk="0">
                  <a:moveTo>
                    <a:pt x="16590" y="0"/>
                  </a:moveTo>
                  <a:cubicBezTo>
                    <a:pt x="14047" y="1176"/>
                    <a:pt x="11776" y="2779"/>
                    <a:pt x="10439" y="5190"/>
                  </a:cubicBezTo>
                  <a:cubicBezTo>
                    <a:pt x="9557" y="6781"/>
                    <a:pt x="9163" y="8604"/>
                    <a:pt x="9047" y="10420"/>
                  </a:cubicBezTo>
                  <a:cubicBezTo>
                    <a:pt x="8937" y="12148"/>
                    <a:pt x="9174" y="14110"/>
                    <a:pt x="10536" y="15181"/>
                  </a:cubicBezTo>
                  <a:cubicBezTo>
                    <a:pt x="11129" y="15650"/>
                    <a:pt x="11875" y="15889"/>
                    <a:pt x="12478" y="16341"/>
                  </a:cubicBezTo>
                  <a:cubicBezTo>
                    <a:pt x="13081" y="16792"/>
                    <a:pt x="13546" y="17609"/>
                    <a:pt x="13223" y="18294"/>
                  </a:cubicBezTo>
                  <a:cubicBezTo>
                    <a:pt x="12971" y="18832"/>
                    <a:pt x="12342" y="19069"/>
                    <a:pt x="11760" y="19191"/>
                  </a:cubicBezTo>
                  <a:cubicBezTo>
                    <a:pt x="11193" y="19310"/>
                    <a:pt x="10624" y="19364"/>
                    <a:pt x="10055" y="19364"/>
                  </a:cubicBezTo>
                  <a:cubicBezTo>
                    <a:pt x="7508" y="19364"/>
                    <a:pt x="4974" y="18271"/>
                    <a:pt x="2766" y="16912"/>
                  </a:cubicBezTo>
                  <a:cubicBezTo>
                    <a:pt x="1799" y="16318"/>
                    <a:pt x="855" y="15647"/>
                    <a:pt x="0" y="14887"/>
                  </a:cubicBezTo>
                  <a:lnTo>
                    <a:pt x="0" y="14887"/>
                  </a:lnTo>
                  <a:cubicBezTo>
                    <a:pt x="1560" y="19852"/>
                    <a:pt x="6199" y="23451"/>
                    <a:pt x="11677" y="23451"/>
                  </a:cubicBezTo>
                  <a:cubicBezTo>
                    <a:pt x="18437" y="23451"/>
                    <a:pt x="23915" y="17972"/>
                    <a:pt x="23915" y="11214"/>
                  </a:cubicBezTo>
                  <a:cubicBezTo>
                    <a:pt x="23921" y="6199"/>
                    <a:pt x="20905" y="1892"/>
                    <a:pt x="1659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41"/>
            <p:cNvSpPr/>
            <p:nvPr/>
          </p:nvSpPr>
          <p:spPr>
            <a:xfrm>
              <a:off x="1197950" y="2251600"/>
              <a:ext cx="91225" cy="91225"/>
            </a:xfrm>
            <a:custGeom>
              <a:avLst/>
              <a:gdLst/>
              <a:ahLst/>
              <a:cxnLst/>
              <a:rect l="l" t="t" r="r" b="b"/>
              <a:pathLst>
                <a:path w="3649" h="3649" extrusionOk="0">
                  <a:moveTo>
                    <a:pt x="1824" y="1"/>
                  </a:moveTo>
                  <a:cubicBezTo>
                    <a:pt x="816" y="1"/>
                    <a:pt x="1" y="816"/>
                    <a:pt x="1" y="1824"/>
                  </a:cubicBezTo>
                  <a:cubicBezTo>
                    <a:pt x="1" y="2832"/>
                    <a:pt x="816" y="3649"/>
                    <a:pt x="1824" y="3649"/>
                  </a:cubicBezTo>
                  <a:cubicBezTo>
                    <a:pt x="2831" y="3649"/>
                    <a:pt x="3648" y="2832"/>
                    <a:pt x="3648" y="1824"/>
                  </a:cubicBezTo>
                  <a:cubicBezTo>
                    <a:pt x="3648" y="816"/>
                    <a:pt x="2831" y="1"/>
                    <a:pt x="1824" y="1"/>
                  </a:cubicBezTo>
                  <a:close/>
                </a:path>
              </a:pathLst>
            </a:custGeom>
            <a:solidFill>
              <a:srgbClr val="FFAE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41"/>
            <p:cNvSpPr/>
            <p:nvPr/>
          </p:nvSpPr>
          <p:spPr>
            <a:xfrm>
              <a:off x="1215500" y="2269175"/>
              <a:ext cx="56100" cy="56100"/>
            </a:xfrm>
            <a:custGeom>
              <a:avLst/>
              <a:gdLst/>
              <a:ahLst/>
              <a:cxnLst/>
              <a:rect l="l" t="t" r="r" b="b"/>
              <a:pathLst>
                <a:path w="2244" h="2244" extrusionOk="0">
                  <a:moveTo>
                    <a:pt x="1122" y="0"/>
                  </a:moveTo>
                  <a:cubicBezTo>
                    <a:pt x="502" y="0"/>
                    <a:pt x="1" y="502"/>
                    <a:pt x="1" y="1121"/>
                  </a:cubicBezTo>
                  <a:cubicBezTo>
                    <a:pt x="1" y="1742"/>
                    <a:pt x="502" y="2243"/>
                    <a:pt x="1122" y="2243"/>
                  </a:cubicBezTo>
                  <a:cubicBezTo>
                    <a:pt x="1742" y="2243"/>
                    <a:pt x="2244" y="1742"/>
                    <a:pt x="2244" y="1121"/>
                  </a:cubicBezTo>
                  <a:cubicBezTo>
                    <a:pt x="2244" y="503"/>
                    <a:pt x="1742" y="0"/>
                    <a:pt x="112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41"/>
            <p:cNvSpPr/>
            <p:nvPr/>
          </p:nvSpPr>
          <p:spPr>
            <a:xfrm>
              <a:off x="1238200" y="2058975"/>
              <a:ext cx="360425" cy="257875"/>
            </a:xfrm>
            <a:custGeom>
              <a:avLst/>
              <a:gdLst/>
              <a:ahLst/>
              <a:cxnLst/>
              <a:rect l="l" t="t" r="r" b="b"/>
              <a:pathLst>
                <a:path w="14417" h="10315" extrusionOk="0">
                  <a:moveTo>
                    <a:pt x="9508" y="0"/>
                  </a:moveTo>
                  <a:cubicBezTo>
                    <a:pt x="8895" y="0"/>
                    <a:pt x="8280" y="64"/>
                    <a:pt x="7678" y="180"/>
                  </a:cubicBezTo>
                  <a:cubicBezTo>
                    <a:pt x="6268" y="452"/>
                    <a:pt x="4902" y="1013"/>
                    <a:pt x="3772" y="1897"/>
                  </a:cubicBezTo>
                  <a:cubicBezTo>
                    <a:pt x="2537" y="2864"/>
                    <a:pt x="1615" y="4196"/>
                    <a:pt x="1010" y="5644"/>
                  </a:cubicBezTo>
                  <a:cubicBezTo>
                    <a:pt x="406" y="7091"/>
                    <a:pt x="110" y="8653"/>
                    <a:pt x="0" y="10217"/>
                  </a:cubicBezTo>
                  <a:cubicBezTo>
                    <a:pt x="577" y="10281"/>
                    <a:pt x="1178" y="10315"/>
                    <a:pt x="1788" y="10315"/>
                  </a:cubicBezTo>
                  <a:cubicBezTo>
                    <a:pt x="3465" y="10315"/>
                    <a:pt x="5208" y="10061"/>
                    <a:pt x="6700" y="9492"/>
                  </a:cubicBezTo>
                  <a:cubicBezTo>
                    <a:pt x="8481" y="8812"/>
                    <a:pt x="10030" y="7643"/>
                    <a:pt x="11447" y="6369"/>
                  </a:cubicBezTo>
                  <a:cubicBezTo>
                    <a:pt x="12132" y="5752"/>
                    <a:pt x="12796" y="5106"/>
                    <a:pt x="13332" y="4358"/>
                  </a:cubicBezTo>
                  <a:cubicBezTo>
                    <a:pt x="13865" y="3608"/>
                    <a:pt x="14301" y="2789"/>
                    <a:pt x="14417" y="1874"/>
                  </a:cubicBezTo>
                  <a:cubicBezTo>
                    <a:pt x="13566" y="1020"/>
                    <a:pt x="12446" y="455"/>
                    <a:pt x="11270" y="190"/>
                  </a:cubicBezTo>
                  <a:cubicBezTo>
                    <a:pt x="10692" y="60"/>
                    <a:pt x="10101" y="0"/>
                    <a:pt x="95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41"/>
            <p:cNvSpPr/>
            <p:nvPr/>
          </p:nvSpPr>
          <p:spPr>
            <a:xfrm>
              <a:off x="1272150" y="2151675"/>
              <a:ext cx="20625" cy="132250"/>
            </a:xfrm>
            <a:custGeom>
              <a:avLst/>
              <a:gdLst/>
              <a:ahLst/>
              <a:cxnLst/>
              <a:rect l="l" t="t" r="r" b="b"/>
              <a:pathLst>
                <a:path w="825" h="5290" extrusionOk="0">
                  <a:moveTo>
                    <a:pt x="715" y="1"/>
                  </a:moveTo>
                  <a:lnTo>
                    <a:pt x="715" y="1"/>
                  </a:lnTo>
                  <a:cubicBezTo>
                    <a:pt x="618" y="137"/>
                    <a:pt x="525" y="280"/>
                    <a:pt x="434" y="422"/>
                  </a:cubicBezTo>
                  <a:cubicBezTo>
                    <a:pt x="497" y="2036"/>
                    <a:pt x="352" y="3643"/>
                    <a:pt x="1" y="5226"/>
                  </a:cubicBezTo>
                  <a:lnTo>
                    <a:pt x="295" y="5289"/>
                  </a:lnTo>
                  <a:cubicBezTo>
                    <a:pt x="683" y="3548"/>
                    <a:pt x="825" y="1775"/>
                    <a:pt x="7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41"/>
            <p:cNvSpPr/>
            <p:nvPr/>
          </p:nvSpPr>
          <p:spPr>
            <a:xfrm>
              <a:off x="1294800" y="2122225"/>
              <a:ext cx="24175" cy="139450"/>
            </a:xfrm>
            <a:custGeom>
              <a:avLst/>
              <a:gdLst/>
              <a:ahLst/>
              <a:cxnLst/>
              <a:rect l="l" t="t" r="r" b="b"/>
              <a:pathLst>
                <a:path w="967" h="5578" extrusionOk="0">
                  <a:moveTo>
                    <a:pt x="792" y="1"/>
                  </a:moveTo>
                  <a:lnTo>
                    <a:pt x="792" y="1"/>
                  </a:lnTo>
                  <a:cubicBezTo>
                    <a:pt x="699" y="97"/>
                    <a:pt x="605" y="195"/>
                    <a:pt x="514" y="297"/>
                  </a:cubicBezTo>
                  <a:cubicBezTo>
                    <a:pt x="646" y="2039"/>
                    <a:pt x="474" y="3820"/>
                    <a:pt x="1" y="5493"/>
                  </a:cubicBezTo>
                  <a:lnTo>
                    <a:pt x="292" y="5577"/>
                  </a:lnTo>
                  <a:cubicBezTo>
                    <a:pt x="796" y="3780"/>
                    <a:pt x="967" y="1867"/>
                    <a:pt x="7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41"/>
            <p:cNvSpPr/>
            <p:nvPr/>
          </p:nvSpPr>
          <p:spPr>
            <a:xfrm>
              <a:off x="1318100" y="2099550"/>
              <a:ext cx="28475" cy="143200"/>
            </a:xfrm>
            <a:custGeom>
              <a:avLst/>
              <a:gdLst/>
              <a:ahLst/>
              <a:cxnLst/>
              <a:rect l="l" t="t" r="r" b="b"/>
              <a:pathLst>
                <a:path w="1139" h="5728" extrusionOk="0">
                  <a:moveTo>
                    <a:pt x="945" y="0"/>
                  </a:moveTo>
                  <a:lnTo>
                    <a:pt x="945" y="0"/>
                  </a:lnTo>
                  <a:cubicBezTo>
                    <a:pt x="849" y="69"/>
                    <a:pt x="753" y="136"/>
                    <a:pt x="659" y="210"/>
                  </a:cubicBezTo>
                  <a:cubicBezTo>
                    <a:pt x="816" y="2037"/>
                    <a:pt x="594" y="3893"/>
                    <a:pt x="0" y="5631"/>
                  </a:cubicBezTo>
                  <a:lnTo>
                    <a:pt x="285" y="5728"/>
                  </a:lnTo>
                  <a:cubicBezTo>
                    <a:pt x="912" y="3890"/>
                    <a:pt x="1138" y="1928"/>
                    <a:pt x="9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41"/>
            <p:cNvSpPr/>
            <p:nvPr/>
          </p:nvSpPr>
          <p:spPr>
            <a:xfrm>
              <a:off x="1352950" y="2077875"/>
              <a:ext cx="29375" cy="139925"/>
            </a:xfrm>
            <a:custGeom>
              <a:avLst/>
              <a:gdLst/>
              <a:ahLst/>
              <a:cxnLst/>
              <a:rect l="l" t="t" r="r" b="b"/>
              <a:pathLst>
                <a:path w="1175" h="5597" extrusionOk="0">
                  <a:moveTo>
                    <a:pt x="1143" y="0"/>
                  </a:moveTo>
                  <a:cubicBezTo>
                    <a:pt x="1041" y="43"/>
                    <a:pt x="941" y="88"/>
                    <a:pt x="839" y="129"/>
                  </a:cubicBezTo>
                  <a:cubicBezTo>
                    <a:pt x="856" y="1947"/>
                    <a:pt x="570" y="3784"/>
                    <a:pt x="1" y="5501"/>
                  </a:cubicBezTo>
                  <a:lnTo>
                    <a:pt x="289" y="5597"/>
                  </a:lnTo>
                  <a:cubicBezTo>
                    <a:pt x="884" y="3810"/>
                    <a:pt x="1175" y="1889"/>
                    <a:pt x="11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41"/>
            <p:cNvSpPr/>
            <p:nvPr/>
          </p:nvSpPr>
          <p:spPr>
            <a:xfrm>
              <a:off x="1392050" y="2066150"/>
              <a:ext cx="25775" cy="130875"/>
            </a:xfrm>
            <a:custGeom>
              <a:avLst/>
              <a:gdLst/>
              <a:ahLst/>
              <a:cxnLst/>
              <a:rect l="l" t="t" r="r" b="b"/>
              <a:pathLst>
                <a:path w="1031" h="5235" extrusionOk="0">
                  <a:moveTo>
                    <a:pt x="1031" y="1"/>
                  </a:moveTo>
                  <a:lnTo>
                    <a:pt x="1031" y="1"/>
                  </a:lnTo>
                  <a:cubicBezTo>
                    <a:pt x="926" y="25"/>
                    <a:pt x="826" y="51"/>
                    <a:pt x="724" y="77"/>
                  </a:cubicBezTo>
                  <a:cubicBezTo>
                    <a:pt x="688" y="1794"/>
                    <a:pt x="445" y="3493"/>
                    <a:pt x="0" y="5156"/>
                  </a:cubicBezTo>
                  <a:lnTo>
                    <a:pt x="294" y="5235"/>
                  </a:lnTo>
                  <a:cubicBezTo>
                    <a:pt x="753" y="3521"/>
                    <a:pt x="996" y="1768"/>
                    <a:pt x="10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41"/>
            <p:cNvSpPr/>
            <p:nvPr/>
          </p:nvSpPr>
          <p:spPr>
            <a:xfrm>
              <a:off x="1424250" y="2060525"/>
              <a:ext cx="24975" cy="116450"/>
            </a:xfrm>
            <a:custGeom>
              <a:avLst/>
              <a:gdLst/>
              <a:ahLst/>
              <a:cxnLst/>
              <a:rect l="l" t="t" r="r" b="b"/>
              <a:pathLst>
                <a:path w="999" h="4658" extrusionOk="0">
                  <a:moveTo>
                    <a:pt x="998" y="1"/>
                  </a:moveTo>
                  <a:lnTo>
                    <a:pt x="998" y="1"/>
                  </a:lnTo>
                  <a:cubicBezTo>
                    <a:pt x="895" y="12"/>
                    <a:pt x="796" y="26"/>
                    <a:pt x="697" y="41"/>
                  </a:cubicBezTo>
                  <a:cubicBezTo>
                    <a:pt x="642" y="1573"/>
                    <a:pt x="409" y="3099"/>
                    <a:pt x="1" y="4578"/>
                  </a:cubicBezTo>
                  <a:lnTo>
                    <a:pt x="290" y="4657"/>
                  </a:lnTo>
                  <a:cubicBezTo>
                    <a:pt x="709" y="3139"/>
                    <a:pt x="947" y="1576"/>
                    <a:pt x="9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41"/>
            <p:cNvSpPr/>
            <p:nvPr/>
          </p:nvSpPr>
          <p:spPr>
            <a:xfrm>
              <a:off x="1461700" y="2059200"/>
              <a:ext cx="31950" cy="109300"/>
            </a:xfrm>
            <a:custGeom>
              <a:avLst/>
              <a:gdLst/>
              <a:ahLst/>
              <a:cxnLst/>
              <a:rect l="l" t="t" r="r" b="b"/>
              <a:pathLst>
                <a:path w="1278" h="4372" extrusionOk="0">
                  <a:moveTo>
                    <a:pt x="975" y="0"/>
                  </a:moveTo>
                  <a:cubicBezTo>
                    <a:pt x="763" y="1449"/>
                    <a:pt x="439" y="2881"/>
                    <a:pt x="1" y="4280"/>
                  </a:cubicBezTo>
                  <a:lnTo>
                    <a:pt x="290" y="4372"/>
                  </a:lnTo>
                  <a:cubicBezTo>
                    <a:pt x="737" y="2949"/>
                    <a:pt x="1065" y="1492"/>
                    <a:pt x="1278" y="18"/>
                  </a:cubicBezTo>
                  <a:cubicBezTo>
                    <a:pt x="1177" y="13"/>
                    <a:pt x="1074" y="6"/>
                    <a:pt x="9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41"/>
            <p:cNvSpPr/>
            <p:nvPr/>
          </p:nvSpPr>
          <p:spPr>
            <a:xfrm>
              <a:off x="1503400" y="2063850"/>
              <a:ext cx="24750" cy="73375"/>
            </a:xfrm>
            <a:custGeom>
              <a:avLst/>
              <a:gdLst/>
              <a:ahLst/>
              <a:cxnLst/>
              <a:rect l="l" t="t" r="r" b="b"/>
              <a:pathLst>
                <a:path w="990" h="2935" extrusionOk="0">
                  <a:moveTo>
                    <a:pt x="697" y="1"/>
                  </a:moveTo>
                  <a:cubicBezTo>
                    <a:pt x="497" y="961"/>
                    <a:pt x="267" y="1914"/>
                    <a:pt x="1" y="2853"/>
                  </a:cubicBezTo>
                  <a:lnTo>
                    <a:pt x="290" y="2935"/>
                  </a:lnTo>
                  <a:cubicBezTo>
                    <a:pt x="556" y="1994"/>
                    <a:pt x="789" y="1040"/>
                    <a:pt x="990" y="78"/>
                  </a:cubicBezTo>
                  <a:cubicBezTo>
                    <a:pt x="892" y="47"/>
                    <a:pt x="792" y="24"/>
                    <a:pt x="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41"/>
            <p:cNvSpPr/>
            <p:nvPr/>
          </p:nvSpPr>
          <p:spPr>
            <a:xfrm>
              <a:off x="1238250" y="2103950"/>
              <a:ext cx="360425" cy="212850"/>
            </a:xfrm>
            <a:custGeom>
              <a:avLst/>
              <a:gdLst/>
              <a:ahLst/>
              <a:cxnLst/>
              <a:rect l="l" t="t" r="r" b="b"/>
              <a:pathLst>
                <a:path w="14417" h="8514" extrusionOk="0">
                  <a:moveTo>
                    <a:pt x="14262" y="0"/>
                  </a:moveTo>
                  <a:cubicBezTo>
                    <a:pt x="12874" y="0"/>
                    <a:pt x="11483" y="311"/>
                    <a:pt x="10160" y="754"/>
                  </a:cubicBezTo>
                  <a:cubicBezTo>
                    <a:pt x="6066" y="2126"/>
                    <a:pt x="2413" y="4835"/>
                    <a:pt x="1" y="8408"/>
                  </a:cubicBezTo>
                  <a:lnTo>
                    <a:pt x="1" y="8417"/>
                  </a:lnTo>
                  <a:cubicBezTo>
                    <a:pt x="577" y="8480"/>
                    <a:pt x="1177" y="8514"/>
                    <a:pt x="1786" y="8514"/>
                  </a:cubicBezTo>
                  <a:cubicBezTo>
                    <a:pt x="3464" y="8514"/>
                    <a:pt x="5208" y="8260"/>
                    <a:pt x="6701" y="7690"/>
                  </a:cubicBezTo>
                  <a:cubicBezTo>
                    <a:pt x="8480" y="7011"/>
                    <a:pt x="10029" y="5838"/>
                    <a:pt x="11447" y="4567"/>
                  </a:cubicBezTo>
                  <a:cubicBezTo>
                    <a:pt x="12130" y="3952"/>
                    <a:pt x="12795" y="3304"/>
                    <a:pt x="13331" y="2555"/>
                  </a:cubicBezTo>
                  <a:cubicBezTo>
                    <a:pt x="13867" y="1805"/>
                    <a:pt x="14302" y="985"/>
                    <a:pt x="14416" y="71"/>
                  </a:cubicBezTo>
                  <a:cubicBezTo>
                    <a:pt x="14391" y="48"/>
                    <a:pt x="14363" y="25"/>
                    <a:pt x="14338" y="1"/>
                  </a:cubicBezTo>
                  <a:cubicBezTo>
                    <a:pt x="14313" y="0"/>
                    <a:pt x="14288" y="0"/>
                    <a:pt x="14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41"/>
            <p:cNvSpPr/>
            <p:nvPr/>
          </p:nvSpPr>
          <p:spPr>
            <a:xfrm>
              <a:off x="1277500" y="2258000"/>
              <a:ext cx="75525" cy="54150"/>
            </a:xfrm>
            <a:custGeom>
              <a:avLst/>
              <a:gdLst/>
              <a:ahLst/>
              <a:cxnLst/>
              <a:rect l="l" t="t" r="r" b="b"/>
              <a:pathLst>
                <a:path w="3021" h="2166" extrusionOk="0">
                  <a:moveTo>
                    <a:pt x="215" y="0"/>
                  </a:moveTo>
                  <a:cubicBezTo>
                    <a:pt x="139" y="76"/>
                    <a:pt x="69" y="155"/>
                    <a:pt x="0" y="234"/>
                  </a:cubicBezTo>
                  <a:cubicBezTo>
                    <a:pt x="1009" y="672"/>
                    <a:pt x="1935" y="1344"/>
                    <a:pt x="2672" y="2166"/>
                  </a:cubicBezTo>
                  <a:cubicBezTo>
                    <a:pt x="2787" y="2147"/>
                    <a:pt x="2905" y="2130"/>
                    <a:pt x="3020" y="2108"/>
                  </a:cubicBezTo>
                  <a:cubicBezTo>
                    <a:pt x="2258" y="1215"/>
                    <a:pt x="1286" y="483"/>
                    <a:pt x="2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41"/>
            <p:cNvSpPr/>
            <p:nvPr/>
          </p:nvSpPr>
          <p:spPr>
            <a:xfrm>
              <a:off x="1303550" y="2231325"/>
              <a:ext cx="80650" cy="74200"/>
            </a:xfrm>
            <a:custGeom>
              <a:avLst/>
              <a:gdLst/>
              <a:ahLst/>
              <a:cxnLst/>
              <a:rect l="l" t="t" r="r" b="b"/>
              <a:pathLst>
                <a:path w="3226" h="2968" extrusionOk="0">
                  <a:moveTo>
                    <a:pt x="234" y="1"/>
                  </a:moveTo>
                  <a:cubicBezTo>
                    <a:pt x="155" y="72"/>
                    <a:pt x="76" y="147"/>
                    <a:pt x="0" y="220"/>
                  </a:cubicBezTo>
                  <a:cubicBezTo>
                    <a:pt x="1244" y="799"/>
                    <a:pt x="2279" y="1774"/>
                    <a:pt x="2924" y="2968"/>
                  </a:cubicBezTo>
                  <a:lnTo>
                    <a:pt x="2928" y="2968"/>
                  </a:lnTo>
                  <a:cubicBezTo>
                    <a:pt x="3029" y="2939"/>
                    <a:pt x="3129" y="2912"/>
                    <a:pt x="3225" y="2884"/>
                  </a:cubicBezTo>
                  <a:cubicBezTo>
                    <a:pt x="2574" y="1643"/>
                    <a:pt x="1512" y="614"/>
                    <a:pt x="2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41"/>
            <p:cNvSpPr/>
            <p:nvPr/>
          </p:nvSpPr>
          <p:spPr>
            <a:xfrm>
              <a:off x="1326150" y="2210800"/>
              <a:ext cx="98000" cy="80800"/>
            </a:xfrm>
            <a:custGeom>
              <a:avLst/>
              <a:gdLst/>
              <a:ahLst/>
              <a:cxnLst/>
              <a:rect l="l" t="t" r="r" b="b"/>
              <a:pathLst>
                <a:path w="3920" h="3232" extrusionOk="0">
                  <a:moveTo>
                    <a:pt x="273" y="1"/>
                  </a:moveTo>
                  <a:cubicBezTo>
                    <a:pt x="181" y="74"/>
                    <a:pt x="92" y="150"/>
                    <a:pt x="1" y="224"/>
                  </a:cubicBezTo>
                  <a:cubicBezTo>
                    <a:pt x="737" y="448"/>
                    <a:pt x="1463" y="893"/>
                    <a:pt x="2159" y="1550"/>
                  </a:cubicBezTo>
                  <a:cubicBezTo>
                    <a:pt x="2702" y="2059"/>
                    <a:pt x="3178" y="2646"/>
                    <a:pt x="3634" y="3231"/>
                  </a:cubicBezTo>
                  <a:cubicBezTo>
                    <a:pt x="3731" y="3191"/>
                    <a:pt x="3826" y="3148"/>
                    <a:pt x="3919" y="3103"/>
                  </a:cubicBezTo>
                  <a:cubicBezTo>
                    <a:pt x="3445" y="2491"/>
                    <a:pt x="2945" y="1875"/>
                    <a:pt x="2367" y="1329"/>
                  </a:cubicBezTo>
                  <a:cubicBezTo>
                    <a:pt x="1696" y="697"/>
                    <a:pt x="990" y="250"/>
                    <a:pt x="2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41"/>
            <p:cNvSpPr/>
            <p:nvPr/>
          </p:nvSpPr>
          <p:spPr>
            <a:xfrm>
              <a:off x="1361800" y="2184775"/>
              <a:ext cx="99425" cy="86825"/>
            </a:xfrm>
            <a:custGeom>
              <a:avLst/>
              <a:gdLst/>
              <a:ahLst/>
              <a:cxnLst/>
              <a:rect l="l" t="t" r="r" b="b"/>
              <a:pathLst>
                <a:path w="3977" h="3473" extrusionOk="0">
                  <a:moveTo>
                    <a:pt x="240" y="1"/>
                  </a:moveTo>
                  <a:cubicBezTo>
                    <a:pt x="170" y="45"/>
                    <a:pt x="104" y="94"/>
                    <a:pt x="37" y="143"/>
                  </a:cubicBezTo>
                  <a:lnTo>
                    <a:pt x="1" y="222"/>
                  </a:lnTo>
                  <a:cubicBezTo>
                    <a:pt x="1527" y="933"/>
                    <a:pt x="2827" y="2078"/>
                    <a:pt x="3723" y="3472"/>
                  </a:cubicBezTo>
                  <a:cubicBezTo>
                    <a:pt x="3806" y="3421"/>
                    <a:pt x="3892" y="3365"/>
                    <a:pt x="3977" y="3312"/>
                  </a:cubicBezTo>
                  <a:cubicBezTo>
                    <a:pt x="3072" y="1901"/>
                    <a:pt x="1774" y="739"/>
                    <a:pt x="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41"/>
            <p:cNvSpPr/>
            <p:nvPr/>
          </p:nvSpPr>
          <p:spPr>
            <a:xfrm>
              <a:off x="1398925" y="2160825"/>
              <a:ext cx="101675" cy="82525"/>
            </a:xfrm>
            <a:custGeom>
              <a:avLst/>
              <a:gdLst/>
              <a:ahLst/>
              <a:cxnLst/>
              <a:rect l="l" t="t" r="r" b="b"/>
              <a:pathLst>
                <a:path w="4067" h="3301" extrusionOk="0">
                  <a:moveTo>
                    <a:pt x="304" y="0"/>
                  </a:moveTo>
                  <a:lnTo>
                    <a:pt x="13" y="164"/>
                  </a:lnTo>
                  <a:lnTo>
                    <a:pt x="1" y="245"/>
                  </a:lnTo>
                  <a:cubicBezTo>
                    <a:pt x="577" y="328"/>
                    <a:pt x="1060" y="688"/>
                    <a:pt x="1590" y="1115"/>
                  </a:cubicBezTo>
                  <a:cubicBezTo>
                    <a:pt x="2411" y="1774"/>
                    <a:pt x="3231" y="2477"/>
                    <a:pt x="3827" y="3301"/>
                  </a:cubicBezTo>
                  <a:cubicBezTo>
                    <a:pt x="3909" y="3238"/>
                    <a:pt x="3988" y="3173"/>
                    <a:pt x="4067" y="3110"/>
                  </a:cubicBezTo>
                  <a:cubicBezTo>
                    <a:pt x="3452" y="2269"/>
                    <a:pt x="2613" y="1552"/>
                    <a:pt x="1782" y="879"/>
                  </a:cubicBezTo>
                  <a:cubicBezTo>
                    <a:pt x="1401" y="571"/>
                    <a:pt x="895" y="166"/>
                    <a:pt x="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41"/>
            <p:cNvSpPr/>
            <p:nvPr/>
          </p:nvSpPr>
          <p:spPr>
            <a:xfrm>
              <a:off x="1433550" y="2142300"/>
              <a:ext cx="96875" cy="75475"/>
            </a:xfrm>
            <a:custGeom>
              <a:avLst/>
              <a:gdLst/>
              <a:ahLst/>
              <a:cxnLst/>
              <a:rect l="l" t="t" r="r" b="b"/>
              <a:pathLst>
                <a:path w="3875" h="3019" extrusionOk="0">
                  <a:moveTo>
                    <a:pt x="381" y="0"/>
                  </a:moveTo>
                  <a:cubicBezTo>
                    <a:pt x="254" y="57"/>
                    <a:pt x="126" y="118"/>
                    <a:pt x="0" y="179"/>
                  </a:cubicBezTo>
                  <a:cubicBezTo>
                    <a:pt x="1478" y="714"/>
                    <a:pt x="2769" y="1736"/>
                    <a:pt x="3648" y="3019"/>
                  </a:cubicBezTo>
                  <a:cubicBezTo>
                    <a:pt x="3722" y="2953"/>
                    <a:pt x="3798" y="2885"/>
                    <a:pt x="3874" y="2812"/>
                  </a:cubicBezTo>
                  <a:cubicBezTo>
                    <a:pt x="3018" y="1571"/>
                    <a:pt x="1786" y="573"/>
                    <a:pt x="3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41"/>
            <p:cNvSpPr/>
            <p:nvPr/>
          </p:nvSpPr>
          <p:spPr>
            <a:xfrm>
              <a:off x="1476175" y="2124975"/>
              <a:ext cx="85525" cy="61300"/>
            </a:xfrm>
            <a:custGeom>
              <a:avLst/>
              <a:gdLst/>
              <a:ahLst/>
              <a:cxnLst/>
              <a:rect l="l" t="t" r="r" b="b"/>
              <a:pathLst>
                <a:path w="3421" h="2452" extrusionOk="0">
                  <a:moveTo>
                    <a:pt x="399" y="1"/>
                  </a:moveTo>
                  <a:cubicBezTo>
                    <a:pt x="267" y="45"/>
                    <a:pt x="132" y="94"/>
                    <a:pt x="1" y="146"/>
                  </a:cubicBezTo>
                  <a:cubicBezTo>
                    <a:pt x="832" y="537"/>
                    <a:pt x="1616" y="1024"/>
                    <a:pt x="2327" y="1605"/>
                  </a:cubicBezTo>
                  <a:cubicBezTo>
                    <a:pt x="2675" y="1890"/>
                    <a:pt x="2970" y="2171"/>
                    <a:pt x="3220" y="2452"/>
                  </a:cubicBezTo>
                  <a:cubicBezTo>
                    <a:pt x="3290" y="2377"/>
                    <a:pt x="3357" y="2298"/>
                    <a:pt x="3420" y="2220"/>
                  </a:cubicBezTo>
                  <a:cubicBezTo>
                    <a:pt x="3165" y="1934"/>
                    <a:pt x="2867" y="1649"/>
                    <a:pt x="2519" y="1370"/>
                  </a:cubicBezTo>
                  <a:cubicBezTo>
                    <a:pt x="1865" y="839"/>
                    <a:pt x="1154" y="379"/>
                    <a:pt x="3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41"/>
            <p:cNvSpPr/>
            <p:nvPr/>
          </p:nvSpPr>
          <p:spPr>
            <a:xfrm>
              <a:off x="1515200" y="2113275"/>
              <a:ext cx="70500" cy="38425"/>
            </a:xfrm>
            <a:custGeom>
              <a:avLst/>
              <a:gdLst/>
              <a:ahLst/>
              <a:cxnLst/>
              <a:rect l="l" t="t" r="r" b="b"/>
              <a:pathLst>
                <a:path w="2820" h="1537" extrusionOk="0">
                  <a:moveTo>
                    <a:pt x="393" y="0"/>
                  </a:moveTo>
                  <a:cubicBezTo>
                    <a:pt x="273" y="30"/>
                    <a:pt x="149" y="62"/>
                    <a:pt x="28" y="96"/>
                  </a:cubicBezTo>
                  <a:lnTo>
                    <a:pt x="0" y="162"/>
                  </a:lnTo>
                  <a:cubicBezTo>
                    <a:pt x="929" y="535"/>
                    <a:pt x="1826" y="996"/>
                    <a:pt x="2671" y="1537"/>
                  </a:cubicBezTo>
                  <a:cubicBezTo>
                    <a:pt x="2726" y="1449"/>
                    <a:pt x="2775" y="1362"/>
                    <a:pt x="2820" y="1270"/>
                  </a:cubicBezTo>
                  <a:cubicBezTo>
                    <a:pt x="2048" y="781"/>
                    <a:pt x="1237" y="351"/>
                    <a:pt x="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41"/>
            <p:cNvSpPr/>
            <p:nvPr/>
          </p:nvSpPr>
          <p:spPr>
            <a:xfrm>
              <a:off x="1238200" y="2090150"/>
              <a:ext cx="357075" cy="226700"/>
            </a:xfrm>
            <a:custGeom>
              <a:avLst/>
              <a:gdLst/>
              <a:ahLst/>
              <a:cxnLst/>
              <a:rect l="l" t="t" r="r" b="b"/>
              <a:pathLst>
                <a:path w="14283" h="9068" extrusionOk="0">
                  <a:moveTo>
                    <a:pt x="4744" y="1"/>
                  </a:moveTo>
                  <a:lnTo>
                    <a:pt x="4744" y="1"/>
                  </a:lnTo>
                  <a:cubicBezTo>
                    <a:pt x="4406" y="194"/>
                    <a:pt x="4080" y="409"/>
                    <a:pt x="3771" y="650"/>
                  </a:cubicBezTo>
                  <a:cubicBezTo>
                    <a:pt x="2537" y="1617"/>
                    <a:pt x="1614" y="2949"/>
                    <a:pt x="1010" y="4397"/>
                  </a:cubicBezTo>
                  <a:cubicBezTo>
                    <a:pt x="407" y="5844"/>
                    <a:pt x="112" y="7406"/>
                    <a:pt x="0" y="8970"/>
                  </a:cubicBezTo>
                  <a:cubicBezTo>
                    <a:pt x="577" y="9034"/>
                    <a:pt x="1177" y="9068"/>
                    <a:pt x="1786" y="9068"/>
                  </a:cubicBezTo>
                  <a:cubicBezTo>
                    <a:pt x="3464" y="9068"/>
                    <a:pt x="5207" y="8813"/>
                    <a:pt x="6700" y="8243"/>
                  </a:cubicBezTo>
                  <a:cubicBezTo>
                    <a:pt x="8481" y="7564"/>
                    <a:pt x="10030" y="6393"/>
                    <a:pt x="11447" y="5120"/>
                  </a:cubicBezTo>
                  <a:cubicBezTo>
                    <a:pt x="12131" y="4505"/>
                    <a:pt x="12796" y="3858"/>
                    <a:pt x="13331" y="3108"/>
                  </a:cubicBezTo>
                  <a:cubicBezTo>
                    <a:pt x="13740" y="2538"/>
                    <a:pt x="14089" y="1923"/>
                    <a:pt x="14282" y="1259"/>
                  </a:cubicBezTo>
                  <a:lnTo>
                    <a:pt x="14282" y="1259"/>
                  </a:lnTo>
                  <a:cubicBezTo>
                    <a:pt x="11963" y="2932"/>
                    <a:pt x="9385" y="4252"/>
                    <a:pt x="6667" y="5148"/>
                  </a:cubicBezTo>
                  <a:cubicBezTo>
                    <a:pt x="5421" y="5557"/>
                    <a:pt x="4139" y="5881"/>
                    <a:pt x="2834" y="6006"/>
                  </a:cubicBezTo>
                  <a:cubicBezTo>
                    <a:pt x="2754" y="6014"/>
                    <a:pt x="2672" y="6019"/>
                    <a:pt x="2589" y="6019"/>
                  </a:cubicBezTo>
                  <a:cubicBezTo>
                    <a:pt x="2321" y="6019"/>
                    <a:pt x="2053" y="5964"/>
                    <a:pt x="1903" y="5755"/>
                  </a:cubicBezTo>
                  <a:cubicBezTo>
                    <a:pt x="1751" y="5543"/>
                    <a:pt x="1783" y="5254"/>
                    <a:pt x="1840" y="4998"/>
                  </a:cubicBezTo>
                  <a:cubicBezTo>
                    <a:pt x="1949" y="4518"/>
                    <a:pt x="2126" y="4054"/>
                    <a:pt x="2326" y="3605"/>
                  </a:cubicBezTo>
                  <a:cubicBezTo>
                    <a:pt x="2918" y="2277"/>
                    <a:pt x="3742" y="1056"/>
                    <a:pt x="474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41"/>
            <p:cNvSpPr/>
            <p:nvPr/>
          </p:nvSpPr>
          <p:spPr>
            <a:xfrm>
              <a:off x="1238200" y="2285300"/>
              <a:ext cx="247575" cy="162200"/>
            </a:xfrm>
            <a:custGeom>
              <a:avLst/>
              <a:gdLst/>
              <a:ahLst/>
              <a:cxnLst/>
              <a:rect l="l" t="t" r="r" b="b"/>
              <a:pathLst>
                <a:path w="9903" h="6488" extrusionOk="0">
                  <a:moveTo>
                    <a:pt x="4066" y="0"/>
                  </a:moveTo>
                  <a:cubicBezTo>
                    <a:pt x="3674" y="0"/>
                    <a:pt x="3280" y="36"/>
                    <a:pt x="2894" y="103"/>
                  </a:cubicBezTo>
                  <a:cubicBezTo>
                    <a:pt x="1878" y="281"/>
                    <a:pt x="907" y="672"/>
                    <a:pt x="0" y="1164"/>
                  </a:cubicBezTo>
                  <a:cubicBezTo>
                    <a:pt x="635" y="2451"/>
                    <a:pt x="1624" y="3768"/>
                    <a:pt x="2773" y="4624"/>
                  </a:cubicBezTo>
                  <a:cubicBezTo>
                    <a:pt x="3781" y="5369"/>
                    <a:pt x="4979" y="5813"/>
                    <a:pt x="6186" y="6149"/>
                  </a:cubicBezTo>
                  <a:cubicBezTo>
                    <a:pt x="6771" y="6309"/>
                    <a:pt x="7364" y="6448"/>
                    <a:pt x="7969" y="6480"/>
                  </a:cubicBezTo>
                  <a:cubicBezTo>
                    <a:pt x="8071" y="6485"/>
                    <a:pt x="8174" y="6488"/>
                    <a:pt x="8276" y="6488"/>
                  </a:cubicBezTo>
                  <a:cubicBezTo>
                    <a:pt x="8779" y="6488"/>
                    <a:pt x="9275" y="6418"/>
                    <a:pt x="9730" y="6202"/>
                  </a:cubicBezTo>
                  <a:cubicBezTo>
                    <a:pt x="9902" y="5428"/>
                    <a:pt x="9821" y="4607"/>
                    <a:pt x="9550" y="3861"/>
                  </a:cubicBezTo>
                  <a:cubicBezTo>
                    <a:pt x="9279" y="3113"/>
                    <a:pt x="8829" y="2442"/>
                    <a:pt x="8283" y="1865"/>
                  </a:cubicBezTo>
                  <a:cubicBezTo>
                    <a:pt x="7635" y="1178"/>
                    <a:pt x="6839" y="622"/>
                    <a:pt x="5948" y="308"/>
                  </a:cubicBezTo>
                  <a:cubicBezTo>
                    <a:pt x="5346" y="96"/>
                    <a:pt x="4707" y="0"/>
                    <a:pt x="4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41"/>
            <p:cNvSpPr/>
            <p:nvPr/>
          </p:nvSpPr>
          <p:spPr>
            <a:xfrm>
              <a:off x="1267975" y="2285325"/>
              <a:ext cx="78775" cy="41200"/>
            </a:xfrm>
            <a:custGeom>
              <a:avLst/>
              <a:gdLst/>
              <a:ahLst/>
              <a:cxnLst/>
              <a:rect l="l" t="t" r="r" b="b"/>
              <a:pathLst>
                <a:path w="3151" h="1648" extrusionOk="0">
                  <a:moveTo>
                    <a:pt x="2816" y="1"/>
                  </a:moveTo>
                  <a:cubicBezTo>
                    <a:pt x="1945" y="608"/>
                    <a:pt x="1002" y="1097"/>
                    <a:pt x="0" y="1463"/>
                  </a:cubicBezTo>
                  <a:lnTo>
                    <a:pt x="69" y="1647"/>
                  </a:lnTo>
                  <a:cubicBezTo>
                    <a:pt x="1172" y="1246"/>
                    <a:pt x="2206" y="696"/>
                    <a:pt x="3150" y="8"/>
                  </a:cubicBezTo>
                  <a:cubicBezTo>
                    <a:pt x="3041" y="2"/>
                    <a:pt x="2928" y="1"/>
                    <a:pt x="28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41"/>
            <p:cNvSpPr/>
            <p:nvPr/>
          </p:nvSpPr>
          <p:spPr>
            <a:xfrm>
              <a:off x="1288650" y="2287400"/>
              <a:ext cx="83150" cy="43750"/>
            </a:xfrm>
            <a:custGeom>
              <a:avLst/>
              <a:gdLst/>
              <a:ahLst/>
              <a:cxnLst/>
              <a:rect l="l" t="t" r="r" b="b"/>
              <a:pathLst>
                <a:path w="3326" h="1750" extrusionOk="0">
                  <a:moveTo>
                    <a:pt x="3061" y="1"/>
                  </a:moveTo>
                  <a:cubicBezTo>
                    <a:pt x="2143" y="692"/>
                    <a:pt x="1095" y="1226"/>
                    <a:pt x="0" y="1557"/>
                  </a:cubicBezTo>
                  <a:lnTo>
                    <a:pt x="56" y="1749"/>
                  </a:lnTo>
                  <a:cubicBezTo>
                    <a:pt x="1233" y="1392"/>
                    <a:pt x="2352" y="811"/>
                    <a:pt x="3325" y="51"/>
                  </a:cubicBezTo>
                  <a:cubicBezTo>
                    <a:pt x="3238" y="32"/>
                    <a:pt x="3152" y="15"/>
                    <a:pt x="30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41"/>
            <p:cNvSpPr/>
            <p:nvPr/>
          </p:nvSpPr>
          <p:spPr>
            <a:xfrm>
              <a:off x="1307600" y="2293575"/>
              <a:ext cx="86400" cy="43700"/>
            </a:xfrm>
            <a:custGeom>
              <a:avLst/>
              <a:gdLst/>
              <a:ahLst/>
              <a:cxnLst/>
              <a:rect l="l" t="t" r="r" b="b"/>
              <a:pathLst>
                <a:path w="3456" h="1748" extrusionOk="0">
                  <a:moveTo>
                    <a:pt x="3239" y="0"/>
                  </a:moveTo>
                  <a:cubicBezTo>
                    <a:pt x="2281" y="736"/>
                    <a:pt x="1173" y="1269"/>
                    <a:pt x="0" y="1555"/>
                  </a:cubicBezTo>
                  <a:lnTo>
                    <a:pt x="46" y="1747"/>
                  </a:lnTo>
                  <a:cubicBezTo>
                    <a:pt x="1286" y="1444"/>
                    <a:pt x="2454" y="876"/>
                    <a:pt x="3456" y="85"/>
                  </a:cubicBezTo>
                  <a:cubicBezTo>
                    <a:pt x="3384" y="55"/>
                    <a:pt x="3312" y="28"/>
                    <a:pt x="32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41"/>
            <p:cNvSpPr/>
            <p:nvPr/>
          </p:nvSpPr>
          <p:spPr>
            <a:xfrm>
              <a:off x="1333675" y="2307050"/>
              <a:ext cx="86375" cy="40800"/>
            </a:xfrm>
            <a:custGeom>
              <a:avLst/>
              <a:gdLst/>
              <a:ahLst/>
              <a:cxnLst/>
              <a:rect l="l" t="t" r="r" b="b"/>
              <a:pathLst>
                <a:path w="3455" h="1632" extrusionOk="0">
                  <a:moveTo>
                    <a:pt x="3276" y="0"/>
                  </a:moveTo>
                  <a:cubicBezTo>
                    <a:pt x="2275" y="654"/>
                    <a:pt x="1154" y="1145"/>
                    <a:pt x="1" y="1438"/>
                  </a:cubicBezTo>
                  <a:lnTo>
                    <a:pt x="49" y="1631"/>
                  </a:lnTo>
                  <a:cubicBezTo>
                    <a:pt x="1252" y="1326"/>
                    <a:pt x="2418" y="809"/>
                    <a:pt x="3455" y="122"/>
                  </a:cubicBezTo>
                  <a:cubicBezTo>
                    <a:pt x="3396" y="82"/>
                    <a:pt x="3336" y="42"/>
                    <a:pt x="32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41"/>
            <p:cNvSpPr/>
            <p:nvPr/>
          </p:nvSpPr>
          <p:spPr>
            <a:xfrm>
              <a:off x="1358800" y="2322475"/>
              <a:ext cx="80600" cy="39725"/>
            </a:xfrm>
            <a:custGeom>
              <a:avLst/>
              <a:gdLst/>
              <a:ahLst/>
              <a:cxnLst/>
              <a:rect l="l" t="t" r="r" b="b"/>
              <a:pathLst>
                <a:path w="3224" h="1589" extrusionOk="0">
                  <a:moveTo>
                    <a:pt x="3073" y="1"/>
                  </a:moveTo>
                  <a:cubicBezTo>
                    <a:pt x="2110" y="590"/>
                    <a:pt x="1080" y="1057"/>
                    <a:pt x="0" y="1398"/>
                  </a:cubicBezTo>
                  <a:lnTo>
                    <a:pt x="62" y="1589"/>
                  </a:lnTo>
                  <a:cubicBezTo>
                    <a:pt x="1174" y="1236"/>
                    <a:pt x="2232" y="750"/>
                    <a:pt x="3224" y="143"/>
                  </a:cubicBezTo>
                  <a:cubicBezTo>
                    <a:pt x="3174" y="95"/>
                    <a:pt x="3126" y="48"/>
                    <a:pt x="30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41"/>
            <p:cNvSpPr/>
            <p:nvPr/>
          </p:nvSpPr>
          <p:spPr>
            <a:xfrm>
              <a:off x="1381300" y="2337600"/>
              <a:ext cx="72325" cy="35300"/>
            </a:xfrm>
            <a:custGeom>
              <a:avLst/>
              <a:gdLst/>
              <a:ahLst/>
              <a:cxnLst/>
              <a:rect l="l" t="t" r="r" b="b"/>
              <a:pathLst>
                <a:path w="2893" h="1412" extrusionOk="0">
                  <a:moveTo>
                    <a:pt x="2764" y="1"/>
                  </a:moveTo>
                  <a:cubicBezTo>
                    <a:pt x="1894" y="512"/>
                    <a:pt x="966" y="925"/>
                    <a:pt x="0" y="1222"/>
                  </a:cubicBezTo>
                  <a:lnTo>
                    <a:pt x="59" y="1411"/>
                  </a:lnTo>
                  <a:cubicBezTo>
                    <a:pt x="1048" y="1106"/>
                    <a:pt x="2001" y="683"/>
                    <a:pt x="2893" y="154"/>
                  </a:cubicBezTo>
                  <a:cubicBezTo>
                    <a:pt x="2851" y="101"/>
                    <a:pt x="2808" y="51"/>
                    <a:pt x="27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41"/>
            <p:cNvSpPr/>
            <p:nvPr/>
          </p:nvSpPr>
          <p:spPr>
            <a:xfrm>
              <a:off x="1399500" y="2361400"/>
              <a:ext cx="70350" cy="29250"/>
            </a:xfrm>
            <a:custGeom>
              <a:avLst/>
              <a:gdLst/>
              <a:ahLst/>
              <a:cxnLst/>
              <a:rect l="l" t="t" r="r" b="b"/>
              <a:pathLst>
                <a:path w="2814" h="1170" extrusionOk="0">
                  <a:moveTo>
                    <a:pt x="2718" y="0"/>
                  </a:moveTo>
                  <a:cubicBezTo>
                    <a:pt x="1839" y="397"/>
                    <a:pt x="932" y="723"/>
                    <a:pt x="0" y="976"/>
                  </a:cubicBezTo>
                  <a:lnTo>
                    <a:pt x="52" y="1170"/>
                  </a:lnTo>
                  <a:cubicBezTo>
                    <a:pt x="998" y="913"/>
                    <a:pt x="1922" y="581"/>
                    <a:pt x="2814" y="175"/>
                  </a:cubicBezTo>
                  <a:cubicBezTo>
                    <a:pt x="2782" y="118"/>
                    <a:pt x="2749" y="59"/>
                    <a:pt x="27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41"/>
            <p:cNvSpPr/>
            <p:nvPr/>
          </p:nvSpPr>
          <p:spPr>
            <a:xfrm>
              <a:off x="1431425" y="2382400"/>
              <a:ext cx="47275" cy="20325"/>
            </a:xfrm>
            <a:custGeom>
              <a:avLst/>
              <a:gdLst/>
              <a:ahLst/>
              <a:cxnLst/>
              <a:rect l="l" t="t" r="r" b="b"/>
              <a:pathLst>
                <a:path w="1891" h="813" extrusionOk="0">
                  <a:moveTo>
                    <a:pt x="1828" y="0"/>
                  </a:moveTo>
                  <a:cubicBezTo>
                    <a:pt x="1226" y="230"/>
                    <a:pt x="615" y="439"/>
                    <a:pt x="0" y="624"/>
                  </a:cubicBezTo>
                  <a:lnTo>
                    <a:pt x="58" y="813"/>
                  </a:lnTo>
                  <a:cubicBezTo>
                    <a:pt x="674" y="627"/>
                    <a:pt x="1286" y="417"/>
                    <a:pt x="1891" y="188"/>
                  </a:cubicBezTo>
                  <a:cubicBezTo>
                    <a:pt x="1872" y="124"/>
                    <a:pt x="1851" y="59"/>
                    <a:pt x="18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41"/>
            <p:cNvSpPr/>
            <p:nvPr/>
          </p:nvSpPr>
          <p:spPr>
            <a:xfrm>
              <a:off x="1238150" y="2314350"/>
              <a:ext cx="243650" cy="133125"/>
            </a:xfrm>
            <a:custGeom>
              <a:avLst/>
              <a:gdLst/>
              <a:ahLst/>
              <a:cxnLst/>
              <a:rect l="l" t="t" r="r" b="b"/>
              <a:pathLst>
                <a:path w="9746" h="5325" extrusionOk="0">
                  <a:moveTo>
                    <a:pt x="6" y="1"/>
                  </a:moveTo>
                  <a:cubicBezTo>
                    <a:pt x="5" y="2"/>
                    <a:pt x="2" y="2"/>
                    <a:pt x="1" y="2"/>
                  </a:cubicBezTo>
                  <a:cubicBezTo>
                    <a:pt x="634" y="1289"/>
                    <a:pt x="1623" y="2606"/>
                    <a:pt x="2775" y="3460"/>
                  </a:cubicBezTo>
                  <a:cubicBezTo>
                    <a:pt x="3783" y="4206"/>
                    <a:pt x="4981" y="4650"/>
                    <a:pt x="6188" y="4985"/>
                  </a:cubicBezTo>
                  <a:cubicBezTo>
                    <a:pt x="6773" y="5146"/>
                    <a:pt x="7366" y="5286"/>
                    <a:pt x="7971" y="5316"/>
                  </a:cubicBezTo>
                  <a:cubicBezTo>
                    <a:pt x="8074" y="5322"/>
                    <a:pt x="8177" y="5325"/>
                    <a:pt x="8280" y="5325"/>
                  </a:cubicBezTo>
                  <a:cubicBezTo>
                    <a:pt x="8782" y="5325"/>
                    <a:pt x="9277" y="5254"/>
                    <a:pt x="9732" y="5038"/>
                  </a:cubicBezTo>
                  <a:cubicBezTo>
                    <a:pt x="9738" y="5017"/>
                    <a:pt x="9741" y="4994"/>
                    <a:pt x="9745" y="4971"/>
                  </a:cubicBezTo>
                  <a:cubicBezTo>
                    <a:pt x="9251" y="4183"/>
                    <a:pt x="8574" y="3509"/>
                    <a:pt x="7848" y="2923"/>
                  </a:cubicBezTo>
                  <a:cubicBezTo>
                    <a:pt x="5636" y="1140"/>
                    <a:pt x="2841" y="74"/>
                    <a:pt x="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41"/>
            <p:cNvSpPr/>
            <p:nvPr/>
          </p:nvSpPr>
          <p:spPr>
            <a:xfrm>
              <a:off x="1277000" y="2318300"/>
              <a:ext cx="11050" cy="58450"/>
            </a:xfrm>
            <a:custGeom>
              <a:avLst/>
              <a:gdLst/>
              <a:ahLst/>
              <a:cxnLst/>
              <a:rect l="l" t="t" r="r" b="b"/>
              <a:pathLst>
                <a:path w="442" h="2338" extrusionOk="0">
                  <a:moveTo>
                    <a:pt x="124" y="0"/>
                  </a:moveTo>
                  <a:lnTo>
                    <a:pt x="124" y="0"/>
                  </a:lnTo>
                  <a:cubicBezTo>
                    <a:pt x="238" y="717"/>
                    <a:pt x="194" y="1465"/>
                    <a:pt x="0" y="2166"/>
                  </a:cubicBezTo>
                  <a:cubicBezTo>
                    <a:pt x="52" y="2223"/>
                    <a:pt x="103" y="2282"/>
                    <a:pt x="155" y="2338"/>
                  </a:cubicBezTo>
                  <a:cubicBezTo>
                    <a:pt x="380" y="1598"/>
                    <a:pt x="442" y="800"/>
                    <a:pt x="330" y="36"/>
                  </a:cubicBezTo>
                  <a:cubicBezTo>
                    <a:pt x="260" y="22"/>
                    <a:pt x="192" y="12"/>
                    <a:pt x="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41"/>
            <p:cNvSpPr/>
            <p:nvPr/>
          </p:nvSpPr>
          <p:spPr>
            <a:xfrm>
              <a:off x="1292125" y="2323125"/>
              <a:ext cx="20125" cy="68325"/>
            </a:xfrm>
            <a:custGeom>
              <a:avLst/>
              <a:gdLst/>
              <a:ahLst/>
              <a:cxnLst/>
              <a:rect l="l" t="t" r="r" b="b"/>
              <a:pathLst>
                <a:path w="805" h="2733" extrusionOk="0">
                  <a:moveTo>
                    <a:pt x="487" y="1"/>
                  </a:moveTo>
                  <a:cubicBezTo>
                    <a:pt x="608" y="896"/>
                    <a:pt x="434" y="1815"/>
                    <a:pt x="0" y="2595"/>
                  </a:cubicBezTo>
                  <a:lnTo>
                    <a:pt x="3" y="2596"/>
                  </a:lnTo>
                  <a:cubicBezTo>
                    <a:pt x="53" y="2644"/>
                    <a:pt x="103" y="2688"/>
                    <a:pt x="153" y="2732"/>
                  </a:cubicBezTo>
                  <a:cubicBezTo>
                    <a:pt x="612" y="1933"/>
                    <a:pt x="804" y="978"/>
                    <a:pt x="692" y="51"/>
                  </a:cubicBezTo>
                  <a:cubicBezTo>
                    <a:pt x="624" y="32"/>
                    <a:pt x="553" y="16"/>
                    <a:pt x="4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41"/>
            <p:cNvSpPr/>
            <p:nvPr/>
          </p:nvSpPr>
          <p:spPr>
            <a:xfrm>
              <a:off x="1314150" y="2328500"/>
              <a:ext cx="18000" cy="79800"/>
            </a:xfrm>
            <a:custGeom>
              <a:avLst/>
              <a:gdLst/>
              <a:ahLst/>
              <a:cxnLst/>
              <a:rect l="l" t="t" r="r" b="b"/>
              <a:pathLst>
                <a:path w="720" h="3192" extrusionOk="0">
                  <a:moveTo>
                    <a:pt x="380" y="1"/>
                  </a:moveTo>
                  <a:lnTo>
                    <a:pt x="380" y="1"/>
                  </a:lnTo>
                  <a:cubicBezTo>
                    <a:pt x="516" y="488"/>
                    <a:pt x="528" y="1048"/>
                    <a:pt x="409" y="1666"/>
                  </a:cubicBezTo>
                  <a:cubicBezTo>
                    <a:pt x="320" y="2146"/>
                    <a:pt x="162" y="2618"/>
                    <a:pt x="1" y="3078"/>
                  </a:cubicBezTo>
                  <a:cubicBezTo>
                    <a:pt x="58" y="3118"/>
                    <a:pt x="114" y="3155"/>
                    <a:pt x="173" y="3191"/>
                  </a:cubicBezTo>
                  <a:cubicBezTo>
                    <a:pt x="343" y="2711"/>
                    <a:pt x="508" y="2215"/>
                    <a:pt x="607" y="1705"/>
                  </a:cubicBezTo>
                  <a:cubicBezTo>
                    <a:pt x="720" y="1107"/>
                    <a:pt x="717" y="558"/>
                    <a:pt x="601" y="72"/>
                  </a:cubicBezTo>
                  <a:cubicBezTo>
                    <a:pt x="529" y="47"/>
                    <a:pt x="455" y="24"/>
                    <a:pt x="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41"/>
            <p:cNvSpPr/>
            <p:nvPr/>
          </p:nvSpPr>
          <p:spPr>
            <a:xfrm>
              <a:off x="1338650" y="2338825"/>
              <a:ext cx="20625" cy="82650"/>
            </a:xfrm>
            <a:custGeom>
              <a:avLst/>
              <a:gdLst/>
              <a:ahLst/>
              <a:cxnLst/>
              <a:rect l="l" t="t" r="r" b="b"/>
              <a:pathLst>
                <a:path w="825" h="3306" extrusionOk="0">
                  <a:moveTo>
                    <a:pt x="544" y="0"/>
                  </a:moveTo>
                  <a:lnTo>
                    <a:pt x="487" y="8"/>
                  </a:lnTo>
                  <a:cubicBezTo>
                    <a:pt x="631" y="1105"/>
                    <a:pt x="458" y="2231"/>
                    <a:pt x="1" y="3221"/>
                  </a:cubicBezTo>
                  <a:cubicBezTo>
                    <a:pt x="60" y="3250"/>
                    <a:pt x="118" y="3278"/>
                    <a:pt x="180" y="3305"/>
                  </a:cubicBezTo>
                  <a:cubicBezTo>
                    <a:pt x="640" y="2304"/>
                    <a:pt x="825" y="1171"/>
                    <a:pt x="695" y="62"/>
                  </a:cubicBezTo>
                  <a:cubicBezTo>
                    <a:pt x="644" y="39"/>
                    <a:pt x="594" y="19"/>
                    <a:pt x="5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41"/>
            <p:cNvSpPr/>
            <p:nvPr/>
          </p:nvSpPr>
          <p:spPr>
            <a:xfrm>
              <a:off x="1368400" y="2350750"/>
              <a:ext cx="17500" cy="82250"/>
            </a:xfrm>
            <a:custGeom>
              <a:avLst/>
              <a:gdLst/>
              <a:ahLst/>
              <a:cxnLst/>
              <a:rect l="l" t="t" r="r" b="b"/>
              <a:pathLst>
                <a:path w="700" h="3290" extrusionOk="0">
                  <a:moveTo>
                    <a:pt x="389" y="1"/>
                  </a:moveTo>
                  <a:lnTo>
                    <a:pt x="339" y="22"/>
                  </a:lnTo>
                  <a:cubicBezTo>
                    <a:pt x="496" y="372"/>
                    <a:pt x="468" y="767"/>
                    <a:pt x="420" y="1212"/>
                  </a:cubicBezTo>
                  <a:cubicBezTo>
                    <a:pt x="344" y="1900"/>
                    <a:pt x="246" y="2605"/>
                    <a:pt x="0" y="3225"/>
                  </a:cubicBezTo>
                  <a:cubicBezTo>
                    <a:pt x="65" y="3247"/>
                    <a:pt x="128" y="3268"/>
                    <a:pt x="190" y="3290"/>
                  </a:cubicBezTo>
                  <a:cubicBezTo>
                    <a:pt x="438" y="2651"/>
                    <a:pt x="539" y="1933"/>
                    <a:pt x="618" y="1236"/>
                  </a:cubicBezTo>
                  <a:cubicBezTo>
                    <a:pt x="657" y="915"/>
                    <a:pt x="700" y="492"/>
                    <a:pt x="582" y="105"/>
                  </a:cubicBezTo>
                  <a:lnTo>
                    <a:pt x="3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41"/>
            <p:cNvSpPr/>
            <p:nvPr/>
          </p:nvSpPr>
          <p:spPr>
            <a:xfrm>
              <a:off x="1393150" y="2363300"/>
              <a:ext cx="17525" cy="77050"/>
            </a:xfrm>
            <a:custGeom>
              <a:avLst/>
              <a:gdLst/>
              <a:ahLst/>
              <a:cxnLst/>
              <a:rect l="l" t="t" r="r" b="b"/>
              <a:pathLst>
                <a:path w="701" h="3082" extrusionOk="0">
                  <a:moveTo>
                    <a:pt x="285" y="0"/>
                  </a:moveTo>
                  <a:lnTo>
                    <a:pt x="285" y="0"/>
                  </a:lnTo>
                  <a:cubicBezTo>
                    <a:pt x="510" y="1009"/>
                    <a:pt x="402" y="2089"/>
                    <a:pt x="1" y="3029"/>
                  </a:cubicBezTo>
                  <a:cubicBezTo>
                    <a:pt x="65" y="3046"/>
                    <a:pt x="128" y="3066"/>
                    <a:pt x="197" y="3082"/>
                  </a:cubicBezTo>
                  <a:cubicBezTo>
                    <a:pt x="581" y="2166"/>
                    <a:pt x="700" y="1131"/>
                    <a:pt x="520" y="149"/>
                  </a:cubicBezTo>
                  <a:cubicBezTo>
                    <a:pt x="442" y="99"/>
                    <a:pt x="363" y="51"/>
                    <a:pt x="2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41"/>
            <p:cNvSpPr/>
            <p:nvPr/>
          </p:nvSpPr>
          <p:spPr>
            <a:xfrm>
              <a:off x="1421975" y="2380450"/>
              <a:ext cx="10450" cy="65825"/>
            </a:xfrm>
            <a:custGeom>
              <a:avLst/>
              <a:gdLst/>
              <a:ahLst/>
              <a:cxnLst/>
              <a:rect l="l" t="t" r="r" b="b"/>
              <a:pathLst>
                <a:path w="418" h="2633" extrusionOk="0">
                  <a:moveTo>
                    <a:pt x="138" y="1"/>
                  </a:moveTo>
                  <a:lnTo>
                    <a:pt x="138" y="1"/>
                  </a:lnTo>
                  <a:cubicBezTo>
                    <a:pt x="217" y="601"/>
                    <a:pt x="224" y="1209"/>
                    <a:pt x="155" y="1808"/>
                  </a:cubicBezTo>
                  <a:cubicBezTo>
                    <a:pt x="121" y="2102"/>
                    <a:pt x="69" y="2367"/>
                    <a:pt x="0" y="2604"/>
                  </a:cubicBezTo>
                  <a:cubicBezTo>
                    <a:pt x="69" y="2617"/>
                    <a:pt x="135" y="2625"/>
                    <a:pt x="201" y="2632"/>
                  </a:cubicBezTo>
                  <a:cubicBezTo>
                    <a:pt x="270" y="2391"/>
                    <a:pt x="320" y="2123"/>
                    <a:pt x="351" y="1830"/>
                  </a:cubicBezTo>
                  <a:cubicBezTo>
                    <a:pt x="414" y="1281"/>
                    <a:pt x="417" y="723"/>
                    <a:pt x="360" y="171"/>
                  </a:cubicBezTo>
                  <a:cubicBezTo>
                    <a:pt x="288" y="114"/>
                    <a:pt x="214" y="57"/>
                    <a:pt x="1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41"/>
            <p:cNvSpPr/>
            <p:nvPr/>
          </p:nvSpPr>
          <p:spPr>
            <a:xfrm>
              <a:off x="1445475" y="2397900"/>
              <a:ext cx="9650" cy="49450"/>
            </a:xfrm>
            <a:custGeom>
              <a:avLst/>
              <a:gdLst/>
              <a:ahLst/>
              <a:cxnLst/>
              <a:rect l="l" t="t" r="r" b="b"/>
              <a:pathLst>
                <a:path w="386" h="1978" extrusionOk="0">
                  <a:moveTo>
                    <a:pt x="48" y="1"/>
                  </a:moveTo>
                  <a:lnTo>
                    <a:pt x="0" y="11"/>
                  </a:lnTo>
                  <a:cubicBezTo>
                    <a:pt x="125" y="657"/>
                    <a:pt x="187" y="1318"/>
                    <a:pt x="185" y="1977"/>
                  </a:cubicBezTo>
                  <a:cubicBezTo>
                    <a:pt x="254" y="1976"/>
                    <a:pt x="320" y="1972"/>
                    <a:pt x="386" y="1964"/>
                  </a:cubicBezTo>
                  <a:cubicBezTo>
                    <a:pt x="386" y="1365"/>
                    <a:pt x="336" y="763"/>
                    <a:pt x="230" y="170"/>
                  </a:cubicBezTo>
                  <a:cubicBezTo>
                    <a:pt x="171" y="114"/>
                    <a:pt x="108" y="57"/>
                    <a:pt x="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41"/>
            <p:cNvSpPr/>
            <p:nvPr/>
          </p:nvSpPr>
          <p:spPr>
            <a:xfrm>
              <a:off x="1238250" y="2285350"/>
              <a:ext cx="233325" cy="162150"/>
            </a:xfrm>
            <a:custGeom>
              <a:avLst/>
              <a:gdLst/>
              <a:ahLst/>
              <a:cxnLst/>
              <a:rect l="l" t="t" r="r" b="b"/>
              <a:pathLst>
                <a:path w="9333" h="6486" extrusionOk="0">
                  <a:moveTo>
                    <a:pt x="4069" y="0"/>
                  </a:moveTo>
                  <a:cubicBezTo>
                    <a:pt x="3675" y="0"/>
                    <a:pt x="3281" y="37"/>
                    <a:pt x="2893" y="104"/>
                  </a:cubicBezTo>
                  <a:cubicBezTo>
                    <a:pt x="1878" y="281"/>
                    <a:pt x="907" y="672"/>
                    <a:pt x="1" y="1163"/>
                  </a:cubicBezTo>
                  <a:cubicBezTo>
                    <a:pt x="634" y="2450"/>
                    <a:pt x="1623" y="3768"/>
                    <a:pt x="2776" y="4622"/>
                  </a:cubicBezTo>
                  <a:cubicBezTo>
                    <a:pt x="3782" y="5367"/>
                    <a:pt x="4981" y="5811"/>
                    <a:pt x="6188" y="6147"/>
                  </a:cubicBezTo>
                  <a:cubicBezTo>
                    <a:pt x="6773" y="6307"/>
                    <a:pt x="7365" y="6448"/>
                    <a:pt x="7971" y="6478"/>
                  </a:cubicBezTo>
                  <a:cubicBezTo>
                    <a:pt x="8072" y="6483"/>
                    <a:pt x="8174" y="6486"/>
                    <a:pt x="8275" y="6486"/>
                  </a:cubicBezTo>
                  <a:cubicBezTo>
                    <a:pt x="8634" y="6486"/>
                    <a:pt x="8991" y="6450"/>
                    <a:pt x="9333" y="6350"/>
                  </a:cubicBezTo>
                  <a:cubicBezTo>
                    <a:pt x="7580" y="5655"/>
                    <a:pt x="5937" y="4693"/>
                    <a:pt x="4477" y="3504"/>
                  </a:cubicBezTo>
                  <a:cubicBezTo>
                    <a:pt x="3808" y="2958"/>
                    <a:pt x="3176" y="2363"/>
                    <a:pt x="2645" y="1682"/>
                  </a:cubicBezTo>
                  <a:cubicBezTo>
                    <a:pt x="2509" y="1506"/>
                    <a:pt x="2373" y="1284"/>
                    <a:pt x="2455" y="1079"/>
                  </a:cubicBezTo>
                  <a:cubicBezTo>
                    <a:pt x="2518" y="918"/>
                    <a:pt x="2690" y="835"/>
                    <a:pt x="2850" y="778"/>
                  </a:cubicBezTo>
                  <a:cubicBezTo>
                    <a:pt x="3155" y="668"/>
                    <a:pt x="3474" y="600"/>
                    <a:pt x="3796" y="553"/>
                  </a:cubicBezTo>
                  <a:cubicBezTo>
                    <a:pt x="4204" y="492"/>
                    <a:pt x="4616" y="462"/>
                    <a:pt x="5028" y="462"/>
                  </a:cubicBezTo>
                  <a:cubicBezTo>
                    <a:pt x="5573" y="462"/>
                    <a:pt x="6118" y="515"/>
                    <a:pt x="6653" y="617"/>
                  </a:cubicBezTo>
                  <a:cubicBezTo>
                    <a:pt x="6425" y="498"/>
                    <a:pt x="6190" y="394"/>
                    <a:pt x="5949" y="308"/>
                  </a:cubicBezTo>
                  <a:cubicBezTo>
                    <a:pt x="5347" y="96"/>
                    <a:pt x="4709" y="0"/>
                    <a:pt x="4069"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 name="Google Shape;803;p32"/>
          <p:cNvSpPr txBox="1">
            <a:spLocks noGrp="1"/>
          </p:cNvSpPr>
          <p:nvPr>
            <p:ph type="ctrTitle"/>
          </p:nvPr>
        </p:nvSpPr>
        <p:spPr>
          <a:xfrm>
            <a:off x="0" y="653028"/>
            <a:ext cx="9143999" cy="2038200"/>
          </a:xfrm>
          <a:prstGeom prst="rect">
            <a:avLst/>
          </a:prstGeom>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US" sz="4200" b="1" dirty="0">
                <a:latin typeface="+mj-lt"/>
              </a:rPr>
              <a:t>CHÀO MỪNG CÁC EM ĐẾN VỚI BUỔI HỌC NGÀY HÔM NAY</a:t>
            </a:r>
            <a:endParaRPr sz="4200" b="1" dirty="0">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75"/>
                                        </p:tgtEl>
                                        <p:attrNameLst>
                                          <p:attrName>style.visibility</p:attrName>
                                        </p:attrNameLst>
                                      </p:cBhvr>
                                      <p:to>
                                        <p:strVal val="visible"/>
                                      </p:to>
                                    </p:set>
                                    <p:animEffect transition="in" filter="circle(in)">
                                      <p:cBhvr>
                                        <p:cTn id="7" dur="500"/>
                                        <p:tgtEl>
                                          <p:spTgt spid="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64"/>
        <p:cNvGrpSpPr/>
        <p:nvPr/>
      </p:nvGrpSpPr>
      <p:grpSpPr>
        <a:xfrm>
          <a:off x="0" y="0"/>
          <a:ext cx="0" cy="0"/>
          <a:chOff x="0" y="0"/>
          <a:chExt cx="0" cy="0"/>
        </a:xfrm>
      </p:grpSpPr>
      <p:sp>
        <p:nvSpPr>
          <p:cNvPr id="7" name="Rectangle 6"/>
          <p:cNvSpPr/>
          <p:nvPr/>
        </p:nvSpPr>
        <p:spPr>
          <a:xfrm>
            <a:off x="473669" y="532119"/>
            <a:ext cx="7532784" cy="4092211"/>
          </a:xfrm>
          <a:prstGeom prst="rect">
            <a:avLst/>
          </a:prstGeom>
        </p:spPr>
        <p:txBody>
          <a:bodyPr wrap="square">
            <a:spAutoFit/>
          </a:bodyPr>
          <a:lstStyle/>
          <a:p>
            <a:pPr marL="342900" indent="-342900" algn="just">
              <a:lnSpc>
                <a:spcPct val="150000"/>
              </a:lnSpc>
              <a:buFont typeface="Wingdings" panose="05000000000000000000" pitchFamily="2" charset="2"/>
              <a:buChar char="v"/>
              <a:tabLst>
                <a:tab pos="90170" algn="l"/>
                <a:tab pos="180340" algn="l"/>
              </a:tabLst>
            </a:pPr>
            <a:r>
              <a:rPr lang="vi-VN" sz="2200" b="1" dirty="0">
                <a:latin typeface="+mn-lt"/>
                <a:ea typeface="Calibri" panose="020F0502020204030204" pitchFamily="34" charset="0"/>
                <a:cs typeface="Times New Roman" panose="02020603050405020304" pitchFamily="18" charset="0"/>
              </a:rPr>
              <a:t>Xuất xứ: </a:t>
            </a:r>
            <a:r>
              <a:rPr lang="vi-VN" sz="2200" dirty="0">
                <a:latin typeface="+mn-lt"/>
                <a:ea typeface="Calibri" panose="020F0502020204030204" pitchFamily="34" charset="0"/>
                <a:cs typeface="Times New Roman" panose="02020603050405020304" pitchFamily="18" charset="0"/>
              </a:rPr>
              <a:t>sáng tác năm 1936, đăng trên tạp chí Tinh Hoa.</a:t>
            </a:r>
          </a:p>
          <a:p>
            <a:pPr marL="342900" indent="-342900" algn="just">
              <a:lnSpc>
                <a:spcPct val="150000"/>
              </a:lnSpc>
              <a:buFont typeface="Wingdings" panose="05000000000000000000" pitchFamily="2" charset="2"/>
              <a:buChar char="v"/>
              <a:tabLst>
                <a:tab pos="90170" algn="l"/>
                <a:tab pos="180340" algn="l"/>
              </a:tabLst>
            </a:pPr>
            <a:r>
              <a:rPr lang="vi-VN" sz="2200" b="1" dirty="0">
                <a:latin typeface="+mn-lt"/>
                <a:ea typeface="Calibri" panose="020F0502020204030204" pitchFamily="34" charset="0"/>
                <a:cs typeface="Times New Roman" panose="02020603050405020304" pitchFamily="18" charset="0"/>
              </a:rPr>
              <a:t>Thể thơ: </a:t>
            </a:r>
            <a:r>
              <a:rPr lang="vi-VN" sz="2200" dirty="0">
                <a:latin typeface="+mn-lt"/>
                <a:ea typeface="Calibri" panose="020F0502020204030204" pitchFamily="34" charset="0"/>
                <a:cs typeface="Times New Roman" panose="02020603050405020304" pitchFamily="18" charset="0"/>
              </a:rPr>
              <a:t>5 chữ</a:t>
            </a:r>
          </a:p>
          <a:p>
            <a:pPr marL="342900" indent="-342900" algn="just">
              <a:lnSpc>
                <a:spcPct val="150000"/>
              </a:lnSpc>
              <a:buFont typeface="Wingdings" panose="05000000000000000000" pitchFamily="2" charset="2"/>
              <a:buChar char="v"/>
              <a:tabLst>
                <a:tab pos="90170" algn="l"/>
                <a:tab pos="180340" algn="l"/>
              </a:tabLst>
            </a:pPr>
            <a:r>
              <a:rPr lang="vi-VN" sz="2200" b="1" dirty="0">
                <a:latin typeface="+mn-lt"/>
                <a:ea typeface="Calibri" panose="020F0502020204030204" pitchFamily="34" charset="0"/>
                <a:cs typeface="Times New Roman" panose="02020603050405020304" pitchFamily="18" charset="0"/>
              </a:rPr>
              <a:t>Gieo vần: </a:t>
            </a:r>
            <a:r>
              <a:rPr lang="vi-VN" sz="2200" dirty="0">
                <a:latin typeface="+mn-lt"/>
                <a:ea typeface="Calibri" panose="020F0502020204030204" pitchFamily="34" charset="0"/>
                <a:cs typeface="Times New Roman" panose="02020603050405020304" pitchFamily="18" charset="0"/>
              </a:rPr>
              <a:t>vần cách </a:t>
            </a:r>
          </a:p>
          <a:p>
            <a:pPr marL="342900" indent="-342900" algn="just">
              <a:lnSpc>
                <a:spcPct val="150000"/>
              </a:lnSpc>
              <a:buFont typeface="Wingdings" panose="05000000000000000000" pitchFamily="2" charset="2"/>
              <a:buChar char="v"/>
              <a:tabLst>
                <a:tab pos="90170" algn="l"/>
                <a:tab pos="180340" algn="l"/>
              </a:tabLst>
            </a:pPr>
            <a:r>
              <a:rPr lang="vi-VN" sz="2200" b="1" dirty="0">
                <a:latin typeface="+mn-lt"/>
                <a:ea typeface="Calibri" panose="020F0502020204030204" pitchFamily="34" charset="0"/>
                <a:cs typeface="Times New Roman" panose="02020603050405020304" pitchFamily="18" charset="0"/>
              </a:rPr>
              <a:t>Giọng thơ:</a:t>
            </a:r>
            <a:r>
              <a:rPr lang="vi-VN" sz="2200" dirty="0">
                <a:latin typeface="+mn-lt"/>
                <a:ea typeface="Calibri" panose="020F0502020204030204" pitchFamily="34" charset="0"/>
                <a:cs typeface="Times New Roman" panose="02020603050405020304" pitchFamily="18" charset="0"/>
              </a:rPr>
              <a:t> đều đặn, gấp gáp, tình cảm, góp phần thể hiện thành công chủ đề của  bài thơ.</a:t>
            </a:r>
          </a:p>
          <a:p>
            <a:pPr marL="342900" indent="-342900" algn="just">
              <a:lnSpc>
                <a:spcPct val="150000"/>
              </a:lnSpc>
              <a:buFont typeface="Wingdings" panose="05000000000000000000" pitchFamily="2" charset="2"/>
              <a:buChar char="v"/>
              <a:tabLst>
                <a:tab pos="90170" algn="l"/>
                <a:tab pos="180340" algn="l"/>
              </a:tabLst>
            </a:pPr>
            <a:r>
              <a:rPr lang="vi-VN" sz="2200" b="1" dirty="0">
                <a:latin typeface="+mn-lt"/>
                <a:ea typeface="Calibri" panose="020F0502020204030204" pitchFamily="34" charset="0"/>
                <a:cs typeface="Times New Roman" panose="02020603050405020304" pitchFamily="18" charset="0"/>
              </a:rPr>
              <a:t>Ngắt nhịp:  </a:t>
            </a:r>
            <a:r>
              <a:rPr lang="vi-VN" sz="2200" dirty="0">
                <a:latin typeface="+mn-lt"/>
                <a:ea typeface="Calibri" panose="020F0502020204030204" pitchFamily="34" charset="0"/>
                <a:cs typeface="Times New Roman" panose="02020603050405020304" pitchFamily="18" charset="0"/>
              </a:rPr>
              <a:t>Nhịp thơ 2/3; 3/2 </a:t>
            </a:r>
          </a:p>
          <a:p>
            <a:pPr marL="342900" indent="-342900" algn="just">
              <a:lnSpc>
                <a:spcPct val="150000"/>
              </a:lnSpc>
              <a:buFont typeface="Wingdings" panose="05000000000000000000" pitchFamily="2" charset="2"/>
              <a:buChar char="v"/>
              <a:tabLst>
                <a:tab pos="90170" algn="l"/>
                <a:tab pos="180340" algn="l"/>
              </a:tabLst>
            </a:pPr>
            <a:r>
              <a:rPr lang="vi-VN" sz="2200" b="1" dirty="0">
                <a:latin typeface="+mn-lt"/>
                <a:ea typeface="Calibri" panose="020F0502020204030204" pitchFamily="34" charset="0"/>
                <a:cs typeface="Times New Roman" panose="02020603050405020304" pitchFamily="18" charset="0"/>
              </a:rPr>
              <a:t>PTBĐ:</a:t>
            </a:r>
            <a:r>
              <a:rPr lang="vi-VN" sz="2200" dirty="0">
                <a:latin typeface="+mn-lt"/>
                <a:ea typeface="Calibri" panose="020F0502020204030204" pitchFamily="34" charset="0"/>
                <a:cs typeface="Times New Roman" panose="02020603050405020304" pitchFamily="18" charset="0"/>
              </a:rPr>
              <a:t> Biểu cảm kết hợp với miêu tả và tự sự.</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284891" y="3159702"/>
            <a:ext cx="2077317" cy="2077317"/>
          </a:xfrm>
          <a:prstGeom prst="rect">
            <a:avLst/>
          </a:prstGeom>
        </p:spPr>
      </p:pic>
      <p:grpSp>
        <p:nvGrpSpPr>
          <p:cNvPr id="530" name="Google Shape;2458;p47"/>
          <p:cNvGrpSpPr/>
          <p:nvPr/>
        </p:nvGrpSpPr>
        <p:grpSpPr>
          <a:xfrm>
            <a:off x="7890353" y="1061295"/>
            <a:ext cx="896178" cy="898675"/>
            <a:chOff x="1863650" y="2193925"/>
            <a:chExt cx="457875" cy="498950"/>
          </a:xfrm>
        </p:grpSpPr>
        <p:sp>
          <p:nvSpPr>
            <p:cNvPr id="531" name="Google Shape;2459;p47"/>
            <p:cNvSpPr/>
            <p:nvPr/>
          </p:nvSpPr>
          <p:spPr>
            <a:xfrm>
              <a:off x="2011625" y="2626075"/>
              <a:ext cx="12675" cy="66800"/>
            </a:xfrm>
            <a:custGeom>
              <a:avLst/>
              <a:gdLst/>
              <a:ahLst/>
              <a:cxnLst/>
              <a:rect l="l" t="t" r="r" b="b"/>
              <a:pathLst>
                <a:path w="507" h="2672" extrusionOk="0">
                  <a:moveTo>
                    <a:pt x="256" y="0"/>
                  </a:moveTo>
                  <a:cubicBezTo>
                    <a:pt x="116" y="0"/>
                    <a:pt x="0" y="111"/>
                    <a:pt x="0" y="251"/>
                  </a:cubicBezTo>
                  <a:lnTo>
                    <a:pt x="0" y="2417"/>
                  </a:lnTo>
                  <a:cubicBezTo>
                    <a:pt x="0" y="2556"/>
                    <a:pt x="116" y="2672"/>
                    <a:pt x="256" y="2672"/>
                  </a:cubicBezTo>
                  <a:cubicBezTo>
                    <a:pt x="395" y="2672"/>
                    <a:pt x="506" y="2556"/>
                    <a:pt x="506" y="2417"/>
                  </a:cubicBezTo>
                  <a:lnTo>
                    <a:pt x="506" y="251"/>
                  </a:lnTo>
                  <a:cubicBezTo>
                    <a:pt x="506" y="111"/>
                    <a:pt x="395" y="0"/>
                    <a:pt x="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2460;p47"/>
            <p:cNvSpPr/>
            <p:nvPr/>
          </p:nvSpPr>
          <p:spPr>
            <a:xfrm>
              <a:off x="2160900" y="2626075"/>
              <a:ext cx="12700" cy="66800"/>
            </a:xfrm>
            <a:custGeom>
              <a:avLst/>
              <a:gdLst/>
              <a:ahLst/>
              <a:cxnLst/>
              <a:rect l="l" t="t" r="r" b="b"/>
              <a:pathLst>
                <a:path w="508" h="2672" extrusionOk="0">
                  <a:moveTo>
                    <a:pt x="251" y="0"/>
                  </a:moveTo>
                  <a:cubicBezTo>
                    <a:pt x="111" y="0"/>
                    <a:pt x="0" y="111"/>
                    <a:pt x="0" y="251"/>
                  </a:cubicBezTo>
                  <a:lnTo>
                    <a:pt x="0" y="2417"/>
                  </a:lnTo>
                  <a:cubicBezTo>
                    <a:pt x="0" y="2556"/>
                    <a:pt x="111" y="2672"/>
                    <a:pt x="251" y="2672"/>
                  </a:cubicBezTo>
                  <a:cubicBezTo>
                    <a:pt x="391" y="2672"/>
                    <a:pt x="507" y="2556"/>
                    <a:pt x="507" y="2417"/>
                  </a:cubicBezTo>
                  <a:lnTo>
                    <a:pt x="507" y="251"/>
                  </a:lnTo>
                  <a:cubicBezTo>
                    <a:pt x="507" y="111"/>
                    <a:pt x="391" y="0"/>
                    <a:pt x="2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2461;p47"/>
            <p:cNvSpPr/>
            <p:nvPr/>
          </p:nvSpPr>
          <p:spPr>
            <a:xfrm>
              <a:off x="2131000" y="2626075"/>
              <a:ext cx="12675" cy="66800"/>
            </a:xfrm>
            <a:custGeom>
              <a:avLst/>
              <a:gdLst/>
              <a:ahLst/>
              <a:cxnLst/>
              <a:rect l="l" t="t" r="r" b="b"/>
              <a:pathLst>
                <a:path w="507" h="2672" extrusionOk="0">
                  <a:moveTo>
                    <a:pt x="256" y="0"/>
                  </a:moveTo>
                  <a:cubicBezTo>
                    <a:pt x="116" y="0"/>
                    <a:pt x="0" y="111"/>
                    <a:pt x="0" y="251"/>
                  </a:cubicBezTo>
                  <a:lnTo>
                    <a:pt x="0" y="2417"/>
                  </a:lnTo>
                  <a:cubicBezTo>
                    <a:pt x="0" y="2556"/>
                    <a:pt x="116" y="2672"/>
                    <a:pt x="256" y="2672"/>
                  </a:cubicBezTo>
                  <a:cubicBezTo>
                    <a:pt x="395" y="2672"/>
                    <a:pt x="506" y="2556"/>
                    <a:pt x="506" y="2417"/>
                  </a:cubicBezTo>
                  <a:lnTo>
                    <a:pt x="506" y="251"/>
                  </a:lnTo>
                  <a:cubicBezTo>
                    <a:pt x="506" y="111"/>
                    <a:pt x="395" y="0"/>
                    <a:pt x="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2462;p47"/>
            <p:cNvSpPr/>
            <p:nvPr/>
          </p:nvSpPr>
          <p:spPr>
            <a:xfrm>
              <a:off x="2101225" y="2626075"/>
              <a:ext cx="12675" cy="66800"/>
            </a:xfrm>
            <a:custGeom>
              <a:avLst/>
              <a:gdLst/>
              <a:ahLst/>
              <a:cxnLst/>
              <a:rect l="l" t="t" r="r" b="b"/>
              <a:pathLst>
                <a:path w="507" h="2672" extrusionOk="0">
                  <a:moveTo>
                    <a:pt x="250" y="0"/>
                  </a:moveTo>
                  <a:cubicBezTo>
                    <a:pt x="110" y="0"/>
                    <a:pt x="0" y="111"/>
                    <a:pt x="0" y="251"/>
                  </a:cubicBezTo>
                  <a:lnTo>
                    <a:pt x="0" y="2417"/>
                  </a:lnTo>
                  <a:cubicBezTo>
                    <a:pt x="0" y="2556"/>
                    <a:pt x="110" y="2672"/>
                    <a:pt x="250" y="2672"/>
                  </a:cubicBezTo>
                  <a:cubicBezTo>
                    <a:pt x="390" y="2672"/>
                    <a:pt x="506" y="2556"/>
                    <a:pt x="506" y="2417"/>
                  </a:cubicBezTo>
                  <a:lnTo>
                    <a:pt x="506" y="251"/>
                  </a:lnTo>
                  <a:cubicBezTo>
                    <a:pt x="506" y="111"/>
                    <a:pt x="390"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2463;p47"/>
            <p:cNvSpPr/>
            <p:nvPr/>
          </p:nvSpPr>
          <p:spPr>
            <a:xfrm>
              <a:off x="2071300" y="2626075"/>
              <a:ext cx="12700" cy="66800"/>
            </a:xfrm>
            <a:custGeom>
              <a:avLst/>
              <a:gdLst/>
              <a:ahLst/>
              <a:cxnLst/>
              <a:rect l="l" t="t" r="r" b="b"/>
              <a:pathLst>
                <a:path w="508" h="2672" extrusionOk="0">
                  <a:moveTo>
                    <a:pt x="256" y="0"/>
                  </a:moveTo>
                  <a:cubicBezTo>
                    <a:pt x="116" y="0"/>
                    <a:pt x="0" y="111"/>
                    <a:pt x="0" y="251"/>
                  </a:cubicBezTo>
                  <a:lnTo>
                    <a:pt x="0" y="2417"/>
                  </a:lnTo>
                  <a:cubicBezTo>
                    <a:pt x="0" y="2556"/>
                    <a:pt x="116" y="2672"/>
                    <a:pt x="256" y="2672"/>
                  </a:cubicBezTo>
                  <a:cubicBezTo>
                    <a:pt x="396" y="2672"/>
                    <a:pt x="507" y="2556"/>
                    <a:pt x="507" y="2417"/>
                  </a:cubicBezTo>
                  <a:lnTo>
                    <a:pt x="507" y="251"/>
                  </a:lnTo>
                  <a:cubicBezTo>
                    <a:pt x="507" y="111"/>
                    <a:pt x="396" y="0"/>
                    <a:pt x="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2464;p47"/>
            <p:cNvSpPr/>
            <p:nvPr/>
          </p:nvSpPr>
          <p:spPr>
            <a:xfrm>
              <a:off x="2041525" y="2626075"/>
              <a:ext cx="12700" cy="66800"/>
            </a:xfrm>
            <a:custGeom>
              <a:avLst/>
              <a:gdLst/>
              <a:ahLst/>
              <a:cxnLst/>
              <a:rect l="l" t="t" r="r" b="b"/>
              <a:pathLst>
                <a:path w="508" h="2672" extrusionOk="0">
                  <a:moveTo>
                    <a:pt x="251" y="0"/>
                  </a:moveTo>
                  <a:cubicBezTo>
                    <a:pt x="111" y="0"/>
                    <a:pt x="0" y="111"/>
                    <a:pt x="0" y="251"/>
                  </a:cubicBezTo>
                  <a:lnTo>
                    <a:pt x="0" y="2417"/>
                  </a:lnTo>
                  <a:cubicBezTo>
                    <a:pt x="0" y="2556"/>
                    <a:pt x="111" y="2672"/>
                    <a:pt x="251" y="2672"/>
                  </a:cubicBezTo>
                  <a:cubicBezTo>
                    <a:pt x="391" y="2672"/>
                    <a:pt x="507" y="2556"/>
                    <a:pt x="507" y="2417"/>
                  </a:cubicBezTo>
                  <a:lnTo>
                    <a:pt x="507" y="251"/>
                  </a:lnTo>
                  <a:cubicBezTo>
                    <a:pt x="507" y="111"/>
                    <a:pt x="391" y="0"/>
                    <a:pt x="2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2465;p47"/>
            <p:cNvSpPr/>
            <p:nvPr/>
          </p:nvSpPr>
          <p:spPr>
            <a:xfrm>
              <a:off x="2011625" y="2626075"/>
              <a:ext cx="12675" cy="17150"/>
            </a:xfrm>
            <a:custGeom>
              <a:avLst/>
              <a:gdLst/>
              <a:ahLst/>
              <a:cxnLst/>
              <a:rect l="l" t="t" r="r" b="b"/>
              <a:pathLst>
                <a:path w="507" h="686" extrusionOk="0">
                  <a:moveTo>
                    <a:pt x="256" y="0"/>
                  </a:moveTo>
                  <a:cubicBezTo>
                    <a:pt x="116" y="0"/>
                    <a:pt x="0" y="111"/>
                    <a:pt x="0" y="251"/>
                  </a:cubicBezTo>
                  <a:lnTo>
                    <a:pt x="0" y="685"/>
                  </a:lnTo>
                  <a:lnTo>
                    <a:pt x="506" y="685"/>
                  </a:lnTo>
                  <a:lnTo>
                    <a:pt x="506" y="251"/>
                  </a:lnTo>
                  <a:cubicBezTo>
                    <a:pt x="506" y="111"/>
                    <a:pt x="395" y="0"/>
                    <a:pt x="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2466;p47"/>
            <p:cNvSpPr/>
            <p:nvPr/>
          </p:nvSpPr>
          <p:spPr>
            <a:xfrm>
              <a:off x="2041525" y="2626075"/>
              <a:ext cx="12700" cy="17150"/>
            </a:xfrm>
            <a:custGeom>
              <a:avLst/>
              <a:gdLst/>
              <a:ahLst/>
              <a:cxnLst/>
              <a:rect l="l" t="t" r="r" b="b"/>
              <a:pathLst>
                <a:path w="508" h="686" extrusionOk="0">
                  <a:moveTo>
                    <a:pt x="251" y="0"/>
                  </a:moveTo>
                  <a:cubicBezTo>
                    <a:pt x="111" y="0"/>
                    <a:pt x="0" y="111"/>
                    <a:pt x="0" y="251"/>
                  </a:cubicBezTo>
                  <a:lnTo>
                    <a:pt x="0" y="685"/>
                  </a:lnTo>
                  <a:lnTo>
                    <a:pt x="507" y="685"/>
                  </a:lnTo>
                  <a:lnTo>
                    <a:pt x="507" y="251"/>
                  </a:lnTo>
                  <a:cubicBezTo>
                    <a:pt x="507" y="111"/>
                    <a:pt x="391" y="0"/>
                    <a:pt x="2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2467;p47"/>
            <p:cNvSpPr/>
            <p:nvPr/>
          </p:nvSpPr>
          <p:spPr>
            <a:xfrm>
              <a:off x="2071300" y="2626075"/>
              <a:ext cx="12700" cy="17150"/>
            </a:xfrm>
            <a:custGeom>
              <a:avLst/>
              <a:gdLst/>
              <a:ahLst/>
              <a:cxnLst/>
              <a:rect l="l" t="t" r="r" b="b"/>
              <a:pathLst>
                <a:path w="508" h="686" extrusionOk="0">
                  <a:moveTo>
                    <a:pt x="256" y="0"/>
                  </a:moveTo>
                  <a:cubicBezTo>
                    <a:pt x="116" y="0"/>
                    <a:pt x="0" y="111"/>
                    <a:pt x="0" y="251"/>
                  </a:cubicBezTo>
                  <a:lnTo>
                    <a:pt x="0" y="685"/>
                  </a:lnTo>
                  <a:lnTo>
                    <a:pt x="507" y="685"/>
                  </a:lnTo>
                  <a:lnTo>
                    <a:pt x="507" y="251"/>
                  </a:lnTo>
                  <a:cubicBezTo>
                    <a:pt x="507" y="111"/>
                    <a:pt x="396" y="0"/>
                    <a:pt x="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2468;p47"/>
            <p:cNvSpPr/>
            <p:nvPr/>
          </p:nvSpPr>
          <p:spPr>
            <a:xfrm>
              <a:off x="2101225" y="2626075"/>
              <a:ext cx="12675" cy="17150"/>
            </a:xfrm>
            <a:custGeom>
              <a:avLst/>
              <a:gdLst/>
              <a:ahLst/>
              <a:cxnLst/>
              <a:rect l="l" t="t" r="r" b="b"/>
              <a:pathLst>
                <a:path w="507" h="686" extrusionOk="0">
                  <a:moveTo>
                    <a:pt x="250" y="0"/>
                  </a:moveTo>
                  <a:cubicBezTo>
                    <a:pt x="110" y="0"/>
                    <a:pt x="0" y="111"/>
                    <a:pt x="0" y="251"/>
                  </a:cubicBezTo>
                  <a:lnTo>
                    <a:pt x="0" y="685"/>
                  </a:lnTo>
                  <a:lnTo>
                    <a:pt x="506" y="685"/>
                  </a:lnTo>
                  <a:lnTo>
                    <a:pt x="506" y="251"/>
                  </a:lnTo>
                  <a:cubicBezTo>
                    <a:pt x="506" y="111"/>
                    <a:pt x="390"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2469;p47"/>
            <p:cNvSpPr/>
            <p:nvPr/>
          </p:nvSpPr>
          <p:spPr>
            <a:xfrm>
              <a:off x="2131000" y="2626075"/>
              <a:ext cx="12675" cy="17150"/>
            </a:xfrm>
            <a:custGeom>
              <a:avLst/>
              <a:gdLst/>
              <a:ahLst/>
              <a:cxnLst/>
              <a:rect l="l" t="t" r="r" b="b"/>
              <a:pathLst>
                <a:path w="507" h="686" extrusionOk="0">
                  <a:moveTo>
                    <a:pt x="256" y="0"/>
                  </a:moveTo>
                  <a:cubicBezTo>
                    <a:pt x="116" y="0"/>
                    <a:pt x="0" y="111"/>
                    <a:pt x="0" y="251"/>
                  </a:cubicBezTo>
                  <a:lnTo>
                    <a:pt x="0" y="685"/>
                  </a:lnTo>
                  <a:lnTo>
                    <a:pt x="506" y="685"/>
                  </a:lnTo>
                  <a:lnTo>
                    <a:pt x="506" y="251"/>
                  </a:lnTo>
                  <a:cubicBezTo>
                    <a:pt x="506" y="111"/>
                    <a:pt x="395" y="0"/>
                    <a:pt x="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2470;p47"/>
            <p:cNvSpPr/>
            <p:nvPr/>
          </p:nvSpPr>
          <p:spPr>
            <a:xfrm>
              <a:off x="2160900" y="2626075"/>
              <a:ext cx="12700" cy="17150"/>
            </a:xfrm>
            <a:custGeom>
              <a:avLst/>
              <a:gdLst/>
              <a:ahLst/>
              <a:cxnLst/>
              <a:rect l="l" t="t" r="r" b="b"/>
              <a:pathLst>
                <a:path w="508" h="686" extrusionOk="0">
                  <a:moveTo>
                    <a:pt x="251" y="0"/>
                  </a:moveTo>
                  <a:cubicBezTo>
                    <a:pt x="111" y="0"/>
                    <a:pt x="0" y="111"/>
                    <a:pt x="0" y="251"/>
                  </a:cubicBezTo>
                  <a:lnTo>
                    <a:pt x="0" y="685"/>
                  </a:lnTo>
                  <a:lnTo>
                    <a:pt x="507" y="685"/>
                  </a:lnTo>
                  <a:lnTo>
                    <a:pt x="507" y="251"/>
                  </a:lnTo>
                  <a:cubicBezTo>
                    <a:pt x="507" y="111"/>
                    <a:pt x="391" y="0"/>
                    <a:pt x="2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2471;p47"/>
            <p:cNvSpPr/>
            <p:nvPr/>
          </p:nvSpPr>
          <p:spPr>
            <a:xfrm>
              <a:off x="2004275" y="2572650"/>
              <a:ext cx="176675" cy="61500"/>
            </a:xfrm>
            <a:custGeom>
              <a:avLst/>
              <a:gdLst/>
              <a:ahLst/>
              <a:cxnLst/>
              <a:rect l="l" t="t" r="r" b="b"/>
              <a:pathLst>
                <a:path w="7067" h="2460" extrusionOk="0">
                  <a:moveTo>
                    <a:pt x="0" y="0"/>
                  </a:moveTo>
                  <a:lnTo>
                    <a:pt x="0" y="2460"/>
                  </a:lnTo>
                  <a:lnTo>
                    <a:pt x="7066" y="2460"/>
                  </a:lnTo>
                  <a:lnTo>
                    <a:pt x="7066" y="0"/>
                  </a:ln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2472;p47"/>
            <p:cNvSpPr/>
            <p:nvPr/>
          </p:nvSpPr>
          <p:spPr>
            <a:xfrm>
              <a:off x="2004275" y="2223325"/>
              <a:ext cx="176675" cy="61525"/>
            </a:xfrm>
            <a:custGeom>
              <a:avLst/>
              <a:gdLst/>
              <a:ahLst/>
              <a:cxnLst/>
              <a:rect l="l" t="t" r="r" b="b"/>
              <a:pathLst>
                <a:path w="7067" h="2461" extrusionOk="0">
                  <a:moveTo>
                    <a:pt x="0" y="0"/>
                  </a:moveTo>
                  <a:lnTo>
                    <a:pt x="0" y="2460"/>
                  </a:lnTo>
                  <a:lnTo>
                    <a:pt x="7066" y="2460"/>
                  </a:lnTo>
                  <a:lnTo>
                    <a:pt x="7066" y="0"/>
                  </a:ln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2473;p47"/>
            <p:cNvSpPr/>
            <p:nvPr/>
          </p:nvSpPr>
          <p:spPr>
            <a:xfrm>
              <a:off x="2004275" y="2223325"/>
              <a:ext cx="54125" cy="61525"/>
            </a:xfrm>
            <a:custGeom>
              <a:avLst/>
              <a:gdLst/>
              <a:ahLst/>
              <a:cxnLst/>
              <a:rect l="l" t="t" r="r" b="b"/>
              <a:pathLst>
                <a:path w="2165" h="2461" extrusionOk="0">
                  <a:moveTo>
                    <a:pt x="0" y="0"/>
                  </a:moveTo>
                  <a:lnTo>
                    <a:pt x="0" y="2460"/>
                  </a:lnTo>
                  <a:lnTo>
                    <a:pt x="2165" y="2460"/>
                  </a:lnTo>
                  <a:lnTo>
                    <a:pt x="2165" y="0"/>
                  </a:ln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2474;p47"/>
            <p:cNvSpPr/>
            <p:nvPr/>
          </p:nvSpPr>
          <p:spPr>
            <a:xfrm>
              <a:off x="2004275" y="2572650"/>
              <a:ext cx="54125" cy="61500"/>
            </a:xfrm>
            <a:custGeom>
              <a:avLst/>
              <a:gdLst/>
              <a:ahLst/>
              <a:cxnLst/>
              <a:rect l="l" t="t" r="r" b="b"/>
              <a:pathLst>
                <a:path w="2165" h="2460" extrusionOk="0">
                  <a:moveTo>
                    <a:pt x="0" y="0"/>
                  </a:moveTo>
                  <a:lnTo>
                    <a:pt x="0" y="2460"/>
                  </a:lnTo>
                  <a:lnTo>
                    <a:pt x="2165" y="2460"/>
                  </a:lnTo>
                  <a:lnTo>
                    <a:pt x="2165" y="0"/>
                  </a:ln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2475;p47"/>
            <p:cNvSpPr/>
            <p:nvPr/>
          </p:nvSpPr>
          <p:spPr>
            <a:xfrm>
              <a:off x="1863650" y="2282525"/>
              <a:ext cx="457875" cy="291850"/>
            </a:xfrm>
            <a:custGeom>
              <a:avLst/>
              <a:gdLst/>
              <a:ahLst/>
              <a:cxnLst/>
              <a:rect l="l" t="t" r="r" b="b"/>
              <a:pathLst>
                <a:path w="18315" h="11674" extrusionOk="0">
                  <a:moveTo>
                    <a:pt x="5837" y="1"/>
                  </a:moveTo>
                  <a:cubicBezTo>
                    <a:pt x="5706" y="1"/>
                    <a:pt x="5581" y="5"/>
                    <a:pt x="5452" y="11"/>
                  </a:cubicBezTo>
                  <a:cubicBezTo>
                    <a:pt x="4887" y="49"/>
                    <a:pt x="4337" y="165"/>
                    <a:pt x="3825" y="353"/>
                  </a:cubicBezTo>
                  <a:cubicBezTo>
                    <a:pt x="1592" y="1173"/>
                    <a:pt x="1" y="3319"/>
                    <a:pt x="1" y="5837"/>
                  </a:cubicBezTo>
                  <a:cubicBezTo>
                    <a:pt x="1" y="7448"/>
                    <a:pt x="652" y="8909"/>
                    <a:pt x="1708" y="9966"/>
                  </a:cubicBezTo>
                  <a:cubicBezTo>
                    <a:pt x="2302" y="10559"/>
                    <a:pt x="3021" y="11022"/>
                    <a:pt x="3825" y="11316"/>
                  </a:cubicBezTo>
                  <a:cubicBezTo>
                    <a:pt x="4337" y="11504"/>
                    <a:pt x="4887" y="11625"/>
                    <a:pt x="5452" y="11658"/>
                  </a:cubicBezTo>
                  <a:cubicBezTo>
                    <a:pt x="5581" y="11668"/>
                    <a:pt x="5706" y="11673"/>
                    <a:pt x="5837" y="11673"/>
                  </a:cubicBezTo>
                  <a:lnTo>
                    <a:pt x="12478" y="11673"/>
                  </a:lnTo>
                  <a:cubicBezTo>
                    <a:pt x="12609" y="11673"/>
                    <a:pt x="12734" y="11668"/>
                    <a:pt x="12865" y="11658"/>
                  </a:cubicBezTo>
                  <a:cubicBezTo>
                    <a:pt x="13428" y="11625"/>
                    <a:pt x="13978" y="11504"/>
                    <a:pt x="14490" y="11316"/>
                  </a:cubicBezTo>
                  <a:cubicBezTo>
                    <a:pt x="16723" y="10501"/>
                    <a:pt x="18314" y="8355"/>
                    <a:pt x="18314" y="5837"/>
                  </a:cubicBezTo>
                  <a:cubicBezTo>
                    <a:pt x="18314" y="4226"/>
                    <a:pt x="17664" y="2765"/>
                    <a:pt x="16607" y="1708"/>
                  </a:cubicBezTo>
                  <a:cubicBezTo>
                    <a:pt x="16014" y="1115"/>
                    <a:pt x="15296" y="648"/>
                    <a:pt x="14490" y="353"/>
                  </a:cubicBezTo>
                  <a:cubicBezTo>
                    <a:pt x="13978" y="165"/>
                    <a:pt x="13428" y="49"/>
                    <a:pt x="12865" y="11"/>
                  </a:cubicBezTo>
                  <a:cubicBezTo>
                    <a:pt x="12734" y="5"/>
                    <a:pt x="12609" y="1"/>
                    <a:pt x="12478" y="1"/>
                  </a:cubicBezTo>
                  <a:close/>
                </a:path>
              </a:pathLst>
            </a:custGeom>
            <a:solidFill>
              <a:schemeClr val="tx2">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2476;p47"/>
            <p:cNvSpPr/>
            <p:nvPr/>
          </p:nvSpPr>
          <p:spPr>
            <a:xfrm>
              <a:off x="1863650" y="2282525"/>
              <a:ext cx="242775" cy="291850"/>
            </a:xfrm>
            <a:custGeom>
              <a:avLst/>
              <a:gdLst/>
              <a:ahLst/>
              <a:cxnLst/>
              <a:rect l="l" t="t" r="r" b="b"/>
              <a:pathLst>
                <a:path w="9711" h="11674" extrusionOk="0">
                  <a:moveTo>
                    <a:pt x="5837" y="1"/>
                  </a:moveTo>
                  <a:cubicBezTo>
                    <a:pt x="2610" y="1"/>
                    <a:pt x="1" y="2616"/>
                    <a:pt x="1" y="5837"/>
                  </a:cubicBezTo>
                  <a:cubicBezTo>
                    <a:pt x="1" y="9059"/>
                    <a:pt x="2610" y="11673"/>
                    <a:pt x="5837" y="11673"/>
                  </a:cubicBezTo>
                  <a:lnTo>
                    <a:pt x="9710" y="11673"/>
                  </a:lnTo>
                  <a:cubicBezTo>
                    <a:pt x="6488" y="11673"/>
                    <a:pt x="3874" y="9059"/>
                    <a:pt x="3874" y="5837"/>
                  </a:cubicBezTo>
                  <a:cubicBezTo>
                    <a:pt x="3874" y="2616"/>
                    <a:pt x="6488" y="1"/>
                    <a:pt x="9710"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2477;p47"/>
            <p:cNvSpPr/>
            <p:nvPr/>
          </p:nvSpPr>
          <p:spPr>
            <a:xfrm>
              <a:off x="2106400" y="2282525"/>
              <a:ext cx="215125" cy="291850"/>
            </a:xfrm>
            <a:custGeom>
              <a:avLst/>
              <a:gdLst/>
              <a:ahLst/>
              <a:cxnLst/>
              <a:rect l="l" t="t" r="r" b="b"/>
              <a:pathLst>
                <a:path w="8605" h="11674" extrusionOk="0">
                  <a:moveTo>
                    <a:pt x="0" y="1"/>
                  </a:moveTo>
                  <a:cubicBezTo>
                    <a:pt x="3226" y="1"/>
                    <a:pt x="5836" y="2616"/>
                    <a:pt x="5836" y="5837"/>
                  </a:cubicBezTo>
                  <a:cubicBezTo>
                    <a:pt x="5836" y="9059"/>
                    <a:pt x="3226" y="11673"/>
                    <a:pt x="0" y="11673"/>
                  </a:cubicBezTo>
                  <a:lnTo>
                    <a:pt x="2768" y="11673"/>
                  </a:lnTo>
                  <a:cubicBezTo>
                    <a:pt x="5995" y="11673"/>
                    <a:pt x="8604" y="9059"/>
                    <a:pt x="8604" y="5837"/>
                  </a:cubicBezTo>
                  <a:cubicBezTo>
                    <a:pt x="8604" y="2616"/>
                    <a:pt x="5995" y="1"/>
                    <a:pt x="2768"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2478;p47"/>
            <p:cNvSpPr/>
            <p:nvPr/>
          </p:nvSpPr>
          <p:spPr>
            <a:xfrm>
              <a:off x="2138825" y="2351250"/>
              <a:ext cx="74400" cy="129800"/>
            </a:xfrm>
            <a:custGeom>
              <a:avLst/>
              <a:gdLst/>
              <a:ahLst/>
              <a:cxnLst/>
              <a:rect l="l" t="t" r="r" b="b"/>
              <a:pathLst>
                <a:path w="2976" h="5192" extrusionOk="0">
                  <a:moveTo>
                    <a:pt x="1486" y="1"/>
                  </a:moveTo>
                  <a:cubicBezTo>
                    <a:pt x="667" y="1"/>
                    <a:pt x="1" y="1158"/>
                    <a:pt x="1" y="2596"/>
                  </a:cubicBezTo>
                  <a:cubicBezTo>
                    <a:pt x="1" y="4028"/>
                    <a:pt x="667" y="5191"/>
                    <a:pt x="1486" y="5191"/>
                  </a:cubicBezTo>
                  <a:cubicBezTo>
                    <a:pt x="2310" y="5191"/>
                    <a:pt x="2976" y="4028"/>
                    <a:pt x="2976" y="2596"/>
                  </a:cubicBezTo>
                  <a:cubicBezTo>
                    <a:pt x="2976" y="1158"/>
                    <a:pt x="2310" y="1"/>
                    <a:pt x="1486"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2479;p47"/>
            <p:cNvSpPr/>
            <p:nvPr/>
          </p:nvSpPr>
          <p:spPr>
            <a:xfrm>
              <a:off x="1899225" y="2193925"/>
              <a:ext cx="17375" cy="27500"/>
            </a:xfrm>
            <a:custGeom>
              <a:avLst/>
              <a:gdLst/>
              <a:ahLst/>
              <a:cxnLst/>
              <a:rect l="l" t="t" r="r" b="b"/>
              <a:pathLst>
                <a:path w="695" h="1100" extrusionOk="0">
                  <a:moveTo>
                    <a:pt x="348" y="0"/>
                  </a:moveTo>
                  <a:cubicBezTo>
                    <a:pt x="156" y="0"/>
                    <a:pt x="0" y="154"/>
                    <a:pt x="0" y="348"/>
                  </a:cubicBezTo>
                  <a:lnTo>
                    <a:pt x="0" y="753"/>
                  </a:lnTo>
                  <a:cubicBezTo>
                    <a:pt x="0" y="945"/>
                    <a:pt x="156" y="1100"/>
                    <a:pt x="348" y="1100"/>
                  </a:cubicBezTo>
                  <a:cubicBezTo>
                    <a:pt x="541" y="1100"/>
                    <a:pt x="695" y="945"/>
                    <a:pt x="695" y="753"/>
                  </a:cubicBezTo>
                  <a:lnTo>
                    <a:pt x="695" y="348"/>
                  </a:lnTo>
                  <a:cubicBezTo>
                    <a:pt x="695" y="154"/>
                    <a:pt x="541" y="0"/>
                    <a:pt x="348" y="0"/>
                  </a:cubicBez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2480;p47"/>
            <p:cNvSpPr/>
            <p:nvPr/>
          </p:nvSpPr>
          <p:spPr>
            <a:xfrm>
              <a:off x="1899225" y="2245900"/>
              <a:ext cx="17375" cy="27500"/>
            </a:xfrm>
            <a:custGeom>
              <a:avLst/>
              <a:gdLst/>
              <a:ahLst/>
              <a:cxnLst/>
              <a:rect l="l" t="t" r="r" b="b"/>
              <a:pathLst>
                <a:path w="695" h="1100" extrusionOk="0">
                  <a:moveTo>
                    <a:pt x="348" y="0"/>
                  </a:moveTo>
                  <a:cubicBezTo>
                    <a:pt x="156" y="0"/>
                    <a:pt x="0" y="154"/>
                    <a:pt x="0" y="347"/>
                  </a:cubicBezTo>
                  <a:lnTo>
                    <a:pt x="0" y="753"/>
                  </a:lnTo>
                  <a:cubicBezTo>
                    <a:pt x="0" y="945"/>
                    <a:pt x="156" y="1100"/>
                    <a:pt x="348" y="1100"/>
                  </a:cubicBezTo>
                  <a:cubicBezTo>
                    <a:pt x="541" y="1100"/>
                    <a:pt x="695" y="945"/>
                    <a:pt x="695" y="753"/>
                  </a:cubicBezTo>
                  <a:lnTo>
                    <a:pt x="695" y="347"/>
                  </a:lnTo>
                  <a:cubicBezTo>
                    <a:pt x="695" y="154"/>
                    <a:pt x="541" y="0"/>
                    <a:pt x="348" y="0"/>
                  </a:cubicBez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2481;p47"/>
            <p:cNvSpPr/>
            <p:nvPr/>
          </p:nvSpPr>
          <p:spPr>
            <a:xfrm>
              <a:off x="1920200" y="2225025"/>
              <a:ext cx="27400" cy="17275"/>
            </a:xfrm>
            <a:custGeom>
              <a:avLst/>
              <a:gdLst/>
              <a:ahLst/>
              <a:cxnLst/>
              <a:rect l="l" t="t" r="r" b="b"/>
              <a:pathLst>
                <a:path w="1096" h="691" extrusionOk="0">
                  <a:moveTo>
                    <a:pt x="343" y="1"/>
                  </a:moveTo>
                  <a:cubicBezTo>
                    <a:pt x="156" y="1"/>
                    <a:pt x="1" y="155"/>
                    <a:pt x="1" y="343"/>
                  </a:cubicBezTo>
                  <a:cubicBezTo>
                    <a:pt x="1" y="535"/>
                    <a:pt x="156" y="691"/>
                    <a:pt x="343" y="691"/>
                  </a:cubicBezTo>
                  <a:lnTo>
                    <a:pt x="753" y="691"/>
                  </a:lnTo>
                  <a:cubicBezTo>
                    <a:pt x="942" y="691"/>
                    <a:pt x="1096" y="535"/>
                    <a:pt x="1096" y="343"/>
                  </a:cubicBezTo>
                  <a:cubicBezTo>
                    <a:pt x="1096" y="155"/>
                    <a:pt x="942" y="1"/>
                    <a:pt x="753" y="1"/>
                  </a:cubicBez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2482;p47"/>
            <p:cNvSpPr/>
            <p:nvPr/>
          </p:nvSpPr>
          <p:spPr>
            <a:xfrm>
              <a:off x="1868250" y="2225025"/>
              <a:ext cx="27375" cy="17275"/>
            </a:xfrm>
            <a:custGeom>
              <a:avLst/>
              <a:gdLst/>
              <a:ahLst/>
              <a:cxnLst/>
              <a:rect l="l" t="t" r="r" b="b"/>
              <a:pathLst>
                <a:path w="1095" h="691" extrusionOk="0">
                  <a:moveTo>
                    <a:pt x="342" y="1"/>
                  </a:moveTo>
                  <a:cubicBezTo>
                    <a:pt x="155" y="1"/>
                    <a:pt x="1" y="155"/>
                    <a:pt x="1" y="343"/>
                  </a:cubicBezTo>
                  <a:cubicBezTo>
                    <a:pt x="1" y="535"/>
                    <a:pt x="155" y="691"/>
                    <a:pt x="342" y="691"/>
                  </a:cubicBezTo>
                  <a:lnTo>
                    <a:pt x="753" y="691"/>
                  </a:lnTo>
                  <a:cubicBezTo>
                    <a:pt x="941" y="691"/>
                    <a:pt x="1095" y="535"/>
                    <a:pt x="1095" y="343"/>
                  </a:cubicBezTo>
                  <a:cubicBezTo>
                    <a:pt x="1095" y="155"/>
                    <a:pt x="941" y="1"/>
                    <a:pt x="753" y="1"/>
                  </a:cubicBez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2483;p47"/>
            <p:cNvSpPr/>
            <p:nvPr/>
          </p:nvSpPr>
          <p:spPr>
            <a:xfrm>
              <a:off x="2262675" y="2594450"/>
              <a:ext cx="17275" cy="25000"/>
            </a:xfrm>
            <a:custGeom>
              <a:avLst/>
              <a:gdLst/>
              <a:ahLst/>
              <a:cxnLst/>
              <a:rect l="l" t="t" r="r" b="b"/>
              <a:pathLst>
                <a:path w="691" h="1000" extrusionOk="0">
                  <a:moveTo>
                    <a:pt x="343" y="1"/>
                  </a:moveTo>
                  <a:cubicBezTo>
                    <a:pt x="154" y="1"/>
                    <a:pt x="0" y="161"/>
                    <a:pt x="0" y="348"/>
                  </a:cubicBezTo>
                  <a:lnTo>
                    <a:pt x="0" y="653"/>
                  </a:lnTo>
                  <a:cubicBezTo>
                    <a:pt x="0" y="846"/>
                    <a:pt x="154" y="1000"/>
                    <a:pt x="343" y="1000"/>
                  </a:cubicBezTo>
                  <a:cubicBezTo>
                    <a:pt x="535" y="1000"/>
                    <a:pt x="690" y="846"/>
                    <a:pt x="690" y="653"/>
                  </a:cubicBezTo>
                  <a:lnTo>
                    <a:pt x="690" y="348"/>
                  </a:lnTo>
                  <a:cubicBezTo>
                    <a:pt x="690" y="161"/>
                    <a:pt x="535" y="1"/>
                    <a:pt x="343" y="1"/>
                  </a:cubicBez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2484;p47"/>
            <p:cNvSpPr/>
            <p:nvPr/>
          </p:nvSpPr>
          <p:spPr>
            <a:xfrm>
              <a:off x="2262675" y="2633175"/>
              <a:ext cx="17275" cy="24975"/>
            </a:xfrm>
            <a:custGeom>
              <a:avLst/>
              <a:gdLst/>
              <a:ahLst/>
              <a:cxnLst/>
              <a:rect l="l" t="t" r="r" b="b"/>
              <a:pathLst>
                <a:path w="691" h="999" extrusionOk="0">
                  <a:moveTo>
                    <a:pt x="343" y="1"/>
                  </a:moveTo>
                  <a:cubicBezTo>
                    <a:pt x="154" y="1"/>
                    <a:pt x="0" y="159"/>
                    <a:pt x="0" y="348"/>
                  </a:cubicBezTo>
                  <a:lnTo>
                    <a:pt x="0" y="651"/>
                  </a:lnTo>
                  <a:cubicBezTo>
                    <a:pt x="0" y="845"/>
                    <a:pt x="154" y="999"/>
                    <a:pt x="343" y="999"/>
                  </a:cubicBezTo>
                  <a:cubicBezTo>
                    <a:pt x="535" y="999"/>
                    <a:pt x="690" y="845"/>
                    <a:pt x="690" y="651"/>
                  </a:cubicBezTo>
                  <a:lnTo>
                    <a:pt x="690" y="348"/>
                  </a:lnTo>
                  <a:cubicBezTo>
                    <a:pt x="690" y="159"/>
                    <a:pt x="535" y="1"/>
                    <a:pt x="343" y="1"/>
                  </a:cubicBez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2485;p47"/>
            <p:cNvSpPr/>
            <p:nvPr/>
          </p:nvSpPr>
          <p:spPr>
            <a:xfrm>
              <a:off x="2278200" y="2617625"/>
              <a:ext cx="24900" cy="17375"/>
            </a:xfrm>
            <a:custGeom>
              <a:avLst/>
              <a:gdLst/>
              <a:ahLst/>
              <a:cxnLst/>
              <a:rect l="l" t="t" r="r" b="b"/>
              <a:pathLst>
                <a:path w="996" h="695" extrusionOk="0">
                  <a:moveTo>
                    <a:pt x="348" y="0"/>
                  </a:moveTo>
                  <a:cubicBezTo>
                    <a:pt x="156" y="0"/>
                    <a:pt x="1" y="155"/>
                    <a:pt x="1" y="347"/>
                  </a:cubicBezTo>
                  <a:cubicBezTo>
                    <a:pt x="1" y="541"/>
                    <a:pt x="156" y="695"/>
                    <a:pt x="348" y="695"/>
                  </a:cubicBezTo>
                  <a:lnTo>
                    <a:pt x="648" y="695"/>
                  </a:lnTo>
                  <a:cubicBezTo>
                    <a:pt x="840" y="695"/>
                    <a:pt x="995" y="541"/>
                    <a:pt x="995" y="347"/>
                  </a:cubicBezTo>
                  <a:cubicBezTo>
                    <a:pt x="995" y="155"/>
                    <a:pt x="840" y="0"/>
                    <a:pt x="648" y="0"/>
                  </a:cubicBez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2486;p47"/>
            <p:cNvSpPr/>
            <p:nvPr/>
          </p:nvSpPr>
          <p:spPr>
            <a:xfrm>
              <a:off x="2239525" y="2617625"/>
              <a:ext cx="24850" cy="17375"/>
            </a:xfrm>
            <a:custGeom>
              <a:avLst/>
              <a:gdLst/>
              <a:ahLst/>
              <a:cxnLst/>
              <a:rect l="l" t="t" r="r" b="b"/>
              <a:pathLst>
                <a:path w="994" h="695" extrusionOk="0">
                  <a:moveTo>
                    <a:pt x="343" y="0"/>
                  </a:moveTo>
                  <a:cubicBezTo>
                    <a:pt x="154" y="0"/>
                    <a:pt x="0" y="155"/>
                    <a:pt x="0" y="347"/>
                  </a:cubicBezTo>
                  <a:cubicBezTo>
                    <a:pt x="0" y="541"/>
                    <a:pt x="154" y="695"/>
                    <a:pt x="343" y="695"/>
                  </a:cubicBezTo>
                  <a:lnTo>
                    <a:pt x="646" y="695"/>
                  </a:lnTo>
                  <a:cubicBezTo>
                    <a:pt x="839" y="695"/>
                    <a:pt x="993" y="541"/>
                    <a:pt x="993" y="347"/>
                  </a:cubicBezTo>
                  <a:cubicBezTo>
                    <a:pt x="993" y="155"/>
                    <a:pt x="839" y="0"/>
                    <a:pt x="646" y="0"/>
                  </a:cubicBez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2487;p47"/>
            <p:cNvSpPr/>
            <p:nvPr/>
          </p:nvSpPr>
          <p:spPr>
            <a:xfrm>
              <a:off x="1995700" y="2245400"/>
              <a:ext cx="55850" cy="17400"/>
            </a:xfrm>
            <a:custGeom>
              <a:avLst/>
              <a:gdLst/>
              <a:ahLst/>
              <a:cxnLst/>
              <a:rect l="l" t="t" r="r" b="b"/>
              <a:pathLst>
                <a:path w="2234" h="696" extrusionOk="0">
                  <a:moveTo>
                    <a:pt x="343" y="1"/>
                  </a:moveTo>
                  <a:cubicBezTo>
                    <a:pt x="155" y="1"/>
                    <a:pt x="1" y="159"/>
                    <a:pt x="1" y="348"/>
                  </a:cubicBezTo>
                  <a:cubicBezTo>
                    <a:pt x="1" y="541"/>
                    <a:pt x="155" y="695"/>
                    <a:pt x="343" y="695"/>
                  </a:cubicBezTo>
                  <a:lnTo>
                    <a:pt x="1886" y="695"/>
                  </a:lnTo>
                  <a:cubicBezTo>
                    <a:pt x="2080" y="695"/>
                    <a:pt x="2234" y="541"/>
                    <a:pt x="2234" y="348"/>
                  </a:cubicBezTo>
                  <a:cubicBezTo>
                    <a:pt x="2234" y="159"/>
                    <a:pt x="2080" y="1"/>
                    <a:pt x="1886" y="1"/>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2488;p47"/>
            <p:cNvSpPr/>
            <p:nvPr/>
          </p:nvSpPr>
          <p:spPr>
            <a:xfrm>
              <a:off x="2064675" y="2245400"/>
              <a:ext cx="55850" cy="17400"/>
            </a:xfrm>
            <a:custGeom>
              <a:avLst/>
              <a:gdLst/>
              <a:ahLst/>
              <a:cxnLst/>
              <a:rect l="l" t="t" r="r" b="b"/>
              <a:pathLst>
                <a:path w="2234" h="696" extrusionOk="0">
                  <a:moveTo>
                    <a:pt x="347" y="1"/>
                  </a:moveTo>
                  <a:cubicBezTo>
                    <a:pt x="154" y="1"/>
                    <a:pt x="0" y="159"/>
                    <a:pt x="0" y="348"/>
                  </a:cubicBezTo>
                  <a:cubicBezTo>
                    <a:pt x="0" y="541"/>
                    <a:pt x="154" y="695"/>
                    <a:pt x="347" y="695"/>
                  </a:cubicBezTo>
                  <a:lnTo>
                    <a:pt x="1886" y="695"/>
                  </a:lnTo>
                  <a:cubicBezTo>
                    <a:pt x="2079" y="695"/>
                    <a:pt x="2233" y="541"/>
                    <a:pt x="2233" y="348"/>
                  </a:cubicBezTo>
                  <a:cubicBezTo>
                    <a:pt x="2233" y="159"/>
                    <a:pt x="2079" y="1"/>
                    <a:pt x="1886" y="1"/>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2489;p47"/>
            <p:cNvSpPr/>
            <p:nvPr/>
          </p:nvSpPr>
          <p:spPr>
            <a:xfrm>
              <a:off x="2133625" y="2245400"/>
              <a:ext cx="55875" cy="17400"/>
            </a:xfrm>
            <a:custGeom>
              <a:avLst/>
              <a:gdLst/>
              <a:ahLst/>
              <a:cxnLst/>
              <a:rect l="l" t="t" r="r" b="b"/>
              <a:pathLst>
                <a:path w="2235" h="696" extrusionOk="0">
                  <a:moveTo>
                    <a:pt x="348" y="1"/>
                  </a:moveTo>
                  <a:cubicBezTo>
                    <a:pt x="156" y="1"/>
                    <a:pt x="1" y="159"/>
                    <a:pt x="1" y="348"/>
                  </a:cubicBezTo>
                  <a:cubicBezTo>
                    <a:pt x="1" y="541"/>
                    <a:pt x="156" y="695"/>
                    <a:pt x="348" y="695"/>
                  </a:cubicBezTo>
                  <a:lnTo>
                    <a:pt x="1892" y="695"/>
                  </a:lnTo>
                  <a:cubicBezTo>
                    <a:pt x="2080" y="695"/>
                    <a:pt x="2235" y="541"/>
                    <a:pt x="2235" y="348"/>
                  </a:cubicBezTo>
                  <a:cubicBezTo>
                    <a:pt x="2235" y="159"/>
                    <a:pt x="2080" y="1"/>
                    <a:pt x="1892" y="1"/>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2490;p47"/>
            <p:cNvSpPr/>
            <p:nvPr/>
          </p:nvSpPr>
          <p:spPr>
            <a:xfrm>
              <a:off x="1995700" y="2594725"/>
              <a:ext cx="55850" cy="17375"/>
            </a:xfrm>
            <a:custGeom>
              <a:avLst/>
              <a:gdLst/>
              <a:ahLst/>
              <a:cxnLst/>
              <a:rect l="l" t="t" r="r" b="b"/>
              <a:pathLst>
                <a:path w="2234" h="695" extrusionOk="0">
                  <a:moveTo>
                    <a:pt x="343" y="0"/>
                  </a:moveTo>
                  <a:cubicBezTo>
                    <a:pt x="155" y="0"/>
                    <a:pt x="1" y="154"/>
                    <a:pt x="1" y="348"/>
                  </a:cubicBezTo>
                  <a:cubicBezTo>
                    <a:pt x="1" y="535"/>
                    <a:pt x="155" y="695"/>
                    <a:pt x="343" y="695"/>
                  </a:cubicBezTo>
                  <a:lnTo>
                    <a:pt x="1886" y="695"/>
                  </a:lnTo>
                  <a:cubicBezTo>
                    <a:pt x="2080" y="695"/>
                    <a:pt x="2234" y="535"/>
                    <a:pt x="2234" y="348"/>
                  </a:cubicBezTo>
                  <a:cubicBezTo>
                    <a:pt x="2234" y="154"/>
                    <a:pt x="2080" y="0"/>
                    <a:pt x="1886" y="0"/>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2491;p47"/>
            <p:cNvSpPr/>
            <p:nvPr/>
          </p:nvSpPr>
          <p:spPr>
            <a:xfrm>
              <a:off x="2064675" y="2594725"/>
              <a:ext cx="55850" cy="17375"/>
            </a:xfrm>
            <a:custGeom>
              <a:avLst/>
              <a:gdLst/>
              <a:ahLst/>
              <a:cxnLst/>
              <a:rect l="l" t="t" r="r" b="b"/>
              <a:pathLst>
                <a:path w="2234" h="695" extrusionOk="0">
                  <a:moveTo>
                    <a:pt x="347" y="0"/>
                  </a:moveTo>
                  <a:cubicBezTo>
                    <a:pt x="154" y="0"/>
                    <a:pt x="0" y="154"/>
                    <a:pt x="0" y="348"/>
                  </a:cubicBezTo>
                  <a:cubicBezTo>
                    <a:pt x="0" y="535"/>
                    <a:pt x="154" y="695"/>
                    <a:pt x="347" y="695"/>
                  </a:cubicBezTo>
                  <a:lnTo>
                    <a:pt x="1886" y="695"/>
                  </a:lnTo>
                  <a:cubicBezTo>
                    <a:pt x="2079" y="695"/>
                    <a:pt x="2233" y="535"/>
                    <a:pt x="2233" y="348"/>
                  </a:cubicBezTo>
                  <a:cubicBezTo>
                    <a:pt x="2233" y="154"/>
                    <a:pt x="2079" y="0"/>
                    <a:pt x="1886" y="0"/>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2492;p47"/>
            <p:cNvSpPr/>
            <p:nvPr/>
          </p:nvSpPr>
          <p:spPr>
            <a:xfrm>
              <a:off x="2133625" y="2594725"/>
              <a:ext cx="55875" cy="17375"/>
            </a:xfrm>
            <a:custGeom>
              <a:avLst/>
              <a:gdLst/>
              <a:ahLst/>
              <a:cxnLst/>
              <a:rect l="l" t="t" r="r" b="b"/>
              <a:pathLst>
                <a:path w="2235" h="695" extrusionOk="0">
                  <a:moveTo>
                    <a:pt x="348" y="0"/>
                  </a:moveTo>
                  <a:cubicBezTo>
                    <a:pt x="156" y="0"/>
                    <a:pt x="1" y="154"/>
                    <a:pt x="1" y="348"/>
                  </a:cubicBezTo>
                  <a:cubicBezTo>
                    <a:pt x="1" y="535"/>
                    <a:pt x="156" y="695"/>
                    <a:pt x="348" y="695"/>
                  </a:cubicBezTo>
                  <a:lnTo>
                    <a:pt x="1892" y="695"/>
                  </a:lnTo>
                  <a:cubicBezTo>
                    <a:pt x="2080" y="695"/>
                    <a:pt x="2235" y="535"/>
                    <a:pt x="2235" y="348"/>
                  </a:cubicBezTo>
                  <a:cubicBezTo>
                    <a:pt x="2235" y="154"/>
                    <a:pt x="2080" y="0"/>
                    <a:pt x="1892" y="0"/>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2493;p47"/>
            <p:cNvSpPr/>
            <p:nvPr/>
          </p:nvSpPr>
          <p:spPr>
            <a:xfrm>
              <a:off x="1899375" y="2282525"/>
              <a:ext cx="386475" cy="291850"/>
            </a:xfrm>
            <a:custGeom>
              <a:avLst/>
              <a:gdLst/>
              <a:ahLst/>
              <a:cxnLst/>
              <a:rect l="l" t="t" r="r" b="b"/>
              <a:pathLst>
                <a:path w="15459" h="11674" extrusionOk="0">
                  <a:moveTo>
                    <a:pt x="4023" y="11"/>
                  </a:moveTo>
                  <a:cubicBezTo>
                    <a:pt x="3458" y="49"/>
                    <a:pt x="2908" y="165"/>
                    <a:pt x="2396" y="353"/>
                  </a:cubicBezTo>
                  <a:cubicBezTo>
                    <a:pt x="960" y="1487"/>
                    <a:pt x="0" y="3522"/>
                    <a:pt x="0" y="5837"/>
                  </a:cubicBezTo>
                  <a:cubicBezTo>
                    <a:pt x="0" y="8152"/>
                    <a:pt x="960" y="10187"/>
                    <a:pt x="2396" y="11316"/>
                  </a:cubicBezTo>
                  <a:cubicBezTo>
                    <a:pt x="2908" y="11504"/>
                    <a:pt x="3458" y="11625"/>
                    <a:pt x="4023" y="11658"/>
                  </a:cubicBezTo>
                  <a:cubicBezTo>
                    <a:pt x="1987" y="11070"/>
                    <a:pt x="463" y="8682"/>
                    <a:pt x="463" y="5837"/>
                  </a:cubicBezTo>
                  <a:cubicBezTo>
                    <a:pt x="463" y="2992"/>
                    <a:pt x="1987" y="604"/>
                    <a:pt x="4023" y="11"/>
                  </a:cubicBezTo>
                  <a:close/>
                  <a:moveTo>
                    <a:pt x="11436" y="11"/>
                  </a:moveTo>
                  <a:lnTo>
                    <a:pt x="11436" y="11"/>
                  </a:lnTo>
                  <a:cubicBezTo>
                    <a:pt x="13471" y="604"/>
                    <a:pt x="14995" y="2992"/>
                    <a:pt x="14995" y="5837"/>
                  </a:cubicBezTo>
                  <a:cubicBezTo>
                    <a:pt x="14995" y="8682"/>
                    <a:pt x="13471" y="11070"/>
                    <a:pt x="11436" y="11658"/>
                  </a:cubicBezTo>
                  <a:cubicBezTo>
                    <a:pt x="11999" y="11625"/>
                    <a:pt x="12549" y="11504"/>
                    <a:pt x="13061" y="11316"/>
                  </a:cubicBezTo>
                  <a:cubicBezTo>
                    <a:pt x="14499" y="10187"/>
                    <a:pt x="15458" y="8152"/>
                    <a:pt x="15458" y="5837"/>
                  </a:cubicBezTo>
                  <a:cubicBezTo>
                    <a:pt x="15458" y="3522"/>
                    <a:pt x="14499" y="1487"/>
                    <a:pt x="13061" y="353"/>
                  </a:cubicBezTo>
                  <a:cubicBezTo>
                    <a:pt x="12549" y="165"/>
                    <a:pt x="11999" y="49"/>
                    <a:pt x="11436" y="11"/>
                  </a:cubicBezTo>
                  <a:close/>
                  <a:moveTo>
                    <a:pt x="5180" y="1"/>
                  </a:moveTo>
                  <a:cubicBezTo>
                    <a:pt x="4880" y="329"/>
                    <a:pt x="4611" y="787"/>
                    <a:pt x="4379" y="1371"/>
                  </a:cubicBezTo>
                  <a:cubicBezTo>
                    <a:pt x="3907" y="2567"/>
                    <a:pt x="3647" y="4154"/>
                    <a:pt x="3647" y="5837"/>
                  </a:cubicBezTo>
                  <a:cubicBezTo>
                    <a:pt x="3647" y="7520"/>
                    <a:pt x="3907" y="9107"/>
                    <a:pt x="4379" y="10303"/>
                  </a:cubicBezTo>
                  <a:cubicBezTo>
                    <a:pt x="4611" y="10882"/>
                    <a:pt x="4880" y="11345"/>
                    <a:pt x="5180" y="11673"/>
                  </a:cubicBezTo>
                  <a:lnTo>
                    <a:pt x="5893" y="11673"/>
                  </a:lnTo>
                  <a:cubicBezTo>
                    <a:pt x="4967" y="11133"/>
                    <a:pt x="4110" y="8924"/>
                    <a:pt x="4110" y="5837"/>
                  </a:cubicBezTo>
                  <a:cubicBezTo>
                    <a:pt x="4110" y="2750"/>
                    <a:pt x="4967" y="541"/>
                    <a:pt x="5893" y="1"/>
                  </a:cubicBezTo>
                  <a:close/>
                  <a:moveTo>
                    <a:pt x="7500" y="1"/>
                  </a:moveTo>
                  <a:lnTo>
                    <a:pt x="7500" y="11673"/>
                  </a:lnTo>
                  <a:lnTo>
                    <a:pt x="7958" y="11673"/>
                  </a:lnTo>
                  <a:lnTo>
                    <a:pt x="7958" y="1"/>
                  </a:lnTo>
                  <a:close/>
                  <a:moveTo>
                    <a:pt x="9564" y="1"/>
                  </a:moveTo>
                  <a:cubicBezTo>
                    <a:pt x="10490" y="541"/>
                    <a:pt x="11354" y="2750"/>
                    <a:pt x="11354" y="5837"/>
                  </a:cubicBezTo>
                  <a:cubicBezTo>
                    <a:pt x="11354" y="8924"/>
                    <a:pt x="10490" y="11133"/>
                    <a:pt x="9564" y="11673"/>
                  </a:cubicBezTo>
                  <a:lnTo>
                    <a:pt x="10278" y="11673"/>
                  </a:lnTo>
                  <a:cubicBezTo>
                    <a:pt x="10577" y="11345"/>
                    <a:pt x="10847" y="10882"/>
                    <a:pt x="11078" y="10303"/>
                  </a:cubicBezTo>
                  <a:cubicBezTo>
                    <a:pt x="11551" y="9107"/>
                    <a:pt x="11812" y="7520"/>
                    <a:pt x="11812" y="5837"/>
                  </a:cubicBezTo>
                  <a:cubicBezTo>
                    <a:pt x="11812" y="4154"/>
                    <a:pt x="11551" y="2567"/>
                    <a:pt x="11078" y="1371"/>
                  </a:cubicBezTo>
                  <a:cubicBezTo>
                    <a:pt x="10847" y="787"/>
                    <a:pt x="10577" y="329"/>
                    <a:pt x="10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 name="Straight Connector 9"/>
          <p:cNvCxnSpPr>
            <a:cxnSpLocks/>
          </p:cNvCxnSpPr>
          <p:nvPr/>
        </p:nvCxnSpPr>
        <p:spPr>
          <a:xfrm>
            <a:off x="8339376" y="220717"/>
            <a:ext cx="0" cy="890109"/>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336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500"/>
                                        <p:tgtEl>
                                          <p:spTgt spid="7">
                                            <p:txEl>
                                              <p:pRg st="1" end="1"/>
                                            </p:txEl>
                                          </p:spTgt>
                                        </p:tgtEl>
                                      </p:cBhvr>
                                    </p:animEffect>
                                    <p:anim calcmode="lin" valueType="num">
                                      <p:cBhvr>
                                        <p:cTn id="1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anim calcmode="lin" valueType="num">
                                      <p:cBhvr>
                                        <p:cTn id="2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blinds(horizontal)">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blinds(horizontal)">
                                      <p:cBhvr>
                                        <p:cTn id="33" dur="500"/>
                                        <p:tgtEl>
                                          <p:spTgt spid="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blinds(horizontal)">
                                      <p:cBhvr>
                                        <p:cTn id="38"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64"/>
        <p:cNvGrpSpPr/>
        <p:nvPr/>
      </p:nvGrpSpPr>
      <p:grpSpPr>
        <a:xfrm>
          <a:off x="0" y="0"/>
          <a:ext cx="0" cy="0"/>
          <a:chOff x="0" y="0"/>
          <a:chExt cx="0" cy="0"/>
        </a:xfrm>
      </p:grpSpPr>
      <p:sp>
        <p:nvSpPr>
          <p:cNvPr id="7" name="Rectangle 6"/>
          <p:cNvSpPr/>
          <p:nvPr/>
        </p:nvSpPr>
        <p:spPr>
          <a:xfrm>
            <a:off x="504826" y="1122424"/>
            <a:ext cx="7532784" cy="3108223"/>
          </a:xfrm>
          <a:prstGeom prst="rect">
            <a:avLst/>
          </a:prstGeom>
        </p:spPr>
        <p:txBody>
          <a:bodyPr wrap="square">
            <a:spAutoFit/>
          </a:bodyPr>
          <a:lstStyle/>
          <a:p>
            <a:pPr marL="342900" indent="-342900" algn="just">
              <a:lnSpc>
                <a:spcPct val="150000"/>
              </a:lnSpc>
              <a:buFont typeface="Wingdings" panose="05000000000000000000" pitchFamily="2" charset="2"/>
              <a:buChar char="v"/>
              <a:tabLst>
                <a:tab pos="90170" algn="l"/>
                <a:tab pos="180340" algn="l"/>
              </a:tabLst>
            </a:pPr>
            <a:r>
              <a:rPr lang="en-US" sz="1900" b="1" dirty="0" err="1">
                <a:latin typeface="+mn-lt"/>
                <a:ea typeface="Calibri" panose="020F0502020204030204" pitchFamily="34" charset="0"/>
                <a:cs typeface="Times New Roman" panose="02020603050405020304" pitchFamily="18" charset="0"/>
              </a:rPr>
              <a:t>Nội</a:t>
            </a:r>
            <a:r>
              <a:rPr lang="en-US" sz="1900" b="1" dirty="0">
                <a:latin typeface="+mn-lt"/>
                <a:ea typeface="Calibri" panose="020F0502020204030204" pitchFamily="34" charset="0"/>
                <a:cs typeface="Times New Roman" panose="02020603050405020304" pitchFamily="18" charset="0"/>
              </a:rPr>
              <a:t> dung: </a:t>
            </a:r>
            <a:r>
              <a:rPr lang="en-US" sz="1900" dirty="0" err="1">
                <a:latin typeface="+mn-lt"/>
                <a:ea typeface="Calibri" panose="020F0502020204030204" pitchFamily="34" charset="0"/>
                <a:cs typeface="Times New Roman" panose="02020603050405020304" pitchFamily="18" charset="0"/>
              </a:rPr>
              <a:t>Viết</a:t>
            </a:r>
            <a:r>
              <a:rPr lang="en-US" sz="1900" dirty="0">
                <a:latin typeface="+mn-lt"/>
                <a:ea typeface="Calibri" panose="020F0502020204030204" pitchFamily="34" charset="0"/>
                <a:cs typeface="Times New Roman" panose="02020603050405020304" pitchFamily="18" charset="0"/>
              </a:rPr>
              <a:t> </a:t>
            </a:r>
            <a:r>
              <a:rPr lang="en-US" sz="1900" dirty="0" err="1">
                <a:latin typeface="+mn-lt"/>
                <a:ea typeface="Calibri" panose="020F0502020204030204" pitchFamily="34" charset="0"/>
                <a:cs typeface="Times New Roman" panose="02020603050405020304" pitchFamily="18" charset="0"/>
              </a:rPr>
              <a:t>về</a:t>
            </a:r>
            <a:r>
              <a:rPr lang="en-US" sz="1900" dirty="0">
                <a:latin typeface="+mn-lt"/>
                <a:ea typeface="Calibri" panose="020F0502020204030204" pitchFamily="34" charset="0"/>
                <a:cs typeface="Times New Roman" panose="02020603050405020304" pitchFamily="18" charset="0"/>
              </a:rPr>
              <a:t> </a:t>
            </a:r>
            <a:r>
              <a:rPr lang="en-US" sz="1900" dirty="0" err="1">
                <a:latin typeface="+mn-lt"/>
                <a:ea typeface="Calibri" panose="020F0502020204030204" pitchFamily="34" charset="0"/>
                <a:cs typeface="Times New Roman" panose="02020603050405020304" pitchFamily="18" charset="0"/>
              </a:rPr>
              <a:t>ông</a:t>
            </a:r>
            <a:r>
              <a:rPr lang="en-US" sz="1900" dirty="0">
                <a:latin typeface="+mn-lt"/>
                <a:ea typeface="Calibri" panose="020F0502020204030204" pitchFamily="34" charset="0"/>
                <a:cs typeface="Times New Roman" panose="02020603050405020304" pitchFamily="18" charset="0"/>
              </a:rPr>
              <a:t> </a:t>
            </a:r>
            <a:r>
              <a:rPr lang="en-US" sz="1900" dirty="0" err="1">
                <a:latin typeface="+mn-lt"/>
                <a:ea typeface="Calibri" panose="020F0502020204030204" pitchFamily="34" charset="0"/>
                <a:cs typeface="Times New Roman" panose="02020603050405020304" pitchFamily="18" charset="0"/>
              </a:rPr>
              <a:t>đồ</a:t>
            </a:r>
            <a:r>
              <a:rPr lang="en-US" sz="1900" dirty="0">
                <a:latin typeface="+mn-lt"/>
                <a:ea typeface="Calibri" panose="020F0502020204030204" pitchFamily="34" charset="0"/>
                <a:cs typeface="Times New Roman" panose="02020603050405020304" pitchFamily="18" charset="0"/>
              </a:rPr>
              <a:t> </a:t>
            </a:r>
            <a:r>
              <a:rPr lang="en-US" sz="1900" dirty="0" err="1">
                <a:latin typeface="+mn-lt"/>
                <a:ea typeface="Calibri" panose="020F0502020204030204" pitchFamily="34" charset="0"/>
                <a:cs typeface="Times New Roman" panose="02020603050405020304" pitchFamily="18" charset="0"/>
              </a:rPr>
              <a:t>thời</a:t>
            </a:r>
            <a:r>
              <a:rPr lang="en-US" sz="1900" dirty="0">
                <a:latin typeface="+mn-lt"/>
                <a:ea typeface="Calibri" panose="020F0502020204030204" pitchFamily="34" charset="0"/>
                <a:cs typeface="Times New Roman" panose="02020603050405020304" pitchFamily="18" charset="0"/>
              </a:rPr>
              <a:t> </a:t>
            </a:r>
            <a:r>
              <a:rPr lang="en-US" sz="1900" dirty="0" err="1">
                <a:latin typeface="+mn-lt"/>
                <a:ea typeface="Calibri" panose="020F0502020204030204" pitchFamily="34" charset="0"/>
                <a:cs typeface="Times New Roman" panose="02020603050405020304" pitchFamily="18" charset="0"/>
              </a:rPr>
              <a:t>vắng</a:t>
            </a:r>
            <a:r>
              <a:rPr lang="en-US" sz="1900" dirty="0">
                <a:latin typeface="+mn-lt"/>
                <a:ea typeface="Calibri" panose="020F0502020204030204" pitchFamily="34" charset="0"/>
                <a:cs typeface="Times New Roman" panose="02020603050405020304" pitchFamily="18" charset="0"/>
              </a:rPr>
              <a:t> </a:t>
            </a:r>
            <a:r>
              <a:rPr lang="en-US" sz="1900" dirty="0" err="1">
                <a:latin typeface="+mn-lt"/>
                <a:ea typeface="Calibri" panose="020F0502020204030204" pitchFamily="34" charset="0"/>
                <a:cs typeface="Times New Roman" panose="02020603050405020304" pitchFamily="18" charset="0"/>
              </a:rPr>
              <a:t>bóng</a:t>
            </a:r>
            <a:r>
              <a:rPr lang="en-US" sz="1900" dirty="0">
                <a:latin typeface="+mn-lt"/>
                <a:ea typeface="Calibri" panose="020F0502020204030204" pitchFamily="34" charset="0"/>
                <a:cs typeface="Times New Roman" panose="02020603050405020304" pitchFamily="18" charset="0"/>
              </a:rPr>
              <a:t>. </a:t>
            </a:r>
            <a:r>
              <a:rPr lang="en-US" sz="1900" dirty="0" err="1">
                <a:latin typeface="+mn-lt"/>
                <a:ea typeface="Calibri" panose="020F0502020204030204" pitchFamily="34" charset="0"/>
                <a:cs typeface="Times New Roman" panose="02020603050405020304" pitchFamily="18" charset="0"/>
              </a:rPr>
              <a:t>Nếu</a:t>
            </a:r>
            <a:r>
              <a:rPr lang="en-US" sz="1900" dirty="0">
                <a:latin typeface="+mn-lt"/>
                <a:ea typeface="Calibri" panose="020F0502020204030204" pitchFamily="34" charset="0"/>
                <a:cs typeface="Times New Roman" panose="02020603050405020304" pitchFamily="18" charset="0"/>
              </a:rPr>
              <a:t> </a:t>
            </a:r>
            <a:r>
              <a:rPr lang="en-US" sz="1900" dirty="0" err="1">
                <a:latin typeface="+mn-lt"/>
                <a:ea typeface="Calibri" panose="020F0502020204030204" pitchFamily="34" charset="0"/>
                <a:cs typeface="Times New Roman" panose="02020603050405020304" pitchFamily="18" charset="0"/>
              </a:rPr>
              <a:t>như</a:t>
            </a:r>
            <a:r>
              <a:rPr lang="en-US" sz="1900" dirty="0">
                <a:latin typeface="+mn-lt"/>
                <a:ea typeface="Calibri" panose="020F0502020204030204" pitchFamily="34" charset="0"/>
                <a:cs typeface="Times New Roman" panose="02020603050405020304" pitchFamily="18" charset="0"/>
              </a:rPr>
              <a:t> </a:t>
            </a:r>
            <a:r>
              <a:rPr lang="en-US" sz="1900" dirty="0" err="1">
                <a:latin typeface="+mn-lt"/>
                <a:ea typeface="Calibri" panose="020F0502020204030204" pitchFamily="34" charset="0"/>
                <a:cs typeface="Times New Roman" panose="02020603050405020304" pitchFamily="18" charset="0"/>
              </a:rPr>
              <a:t>trước</a:t>
            </a:r>
            <a:r>
              <a:rPr lang="en-US" sz="1900" dirty="0">
                <a:latin typeface="+mn-lt"/>
                <a:ea typeface="Calibri" panose="020F0502020204030204" pitchFamily="34" charset="0"/>
                <a:cs typeface="Times New Roman" panose="02020603050405020304" pitchFamily="18" charset="0"/>
              </a:rPr>
              <a:t> </a:t>
            </a:r>
            <a:r>
              <a:rPr lang="en-US" sz="1900" dirty="0" err="1">
                <a:latin typeface="+mn-lt"/>
                <a:ea typeface="Calibri" panose="020F0502020204030204" pitchFamily="34" charset="0"/>
                <a:cs typeface="Times New Roman" panose="02020603050405020304" pitchFamily="18" charset="0"/>
              </a:rPr>
              <a:t>kia</a:t>
            </a:r>
            <a:r>
              <a:rPr lang="en-US" sz="1900" dirty="0">
                <a:latin typeface="+mn-lt"/>
                <a:ea typeface="Calibri" panose="020F0502020204030204" pitchFamily="34" charset="0"/>
                <a:cs typeface="Times New Roman" panose="02020603050405020304" pitchFamily="18" charset="0"/>
              </a:rPr>
              <a:t> </a:t>
            </a:r>
            <a:r>
              <a:rPr lang="en-US" sz="1900" dirty="0" err="1">
                <a:latin typeface="+mn-lt"/>
                <a:ea typeface="Calibri" panose="020F0502020204030204" pitchFamily="34" charset="0"/>
                <a:cs typeface="Times New Roman" panose="02020603050405020304" pitchFamily="18" charset="0"/>
              </a:rPr>
              <a:t>ông</a:t>
            </a:r>
            <a:r>
              <a:rPr lang="en-US" sz="1900" dirty="0">
                <a:latin typeface="+mn-lt"/>
                <a:ea typeface="Calibri" panose="020F0502020204030204" pitchFamily="34" charset="0"/>
                <a:cs typeface="Times New Roman" panose="02020603050405020304" pitchFamily="18" charset="0"/>
              </a:rPr>
              <a:t> </a:t>
            </a:r>
            <a:r>
              <a:rPr lang="en-US" sz="1900" dirty="0" err="1">
                <a:latin typeface="+mn-lt"/>
                <a:ea typeface="Calibri" panose="020F0502020204030204" pitchFamily="34" charset="0"/>
                <a:cs typeface="Times New Roman" panose="02020603050405020304" pitchFamily="18" charset="0"/>
              </a:rPr>
              <a:t>đồ</a:t>
            </a:r>
            <a:r>
              <a:rPr lang="en-US" sz="1900" dirty="0">
                <a:latin typeface="+mn-lt"/>
                <a:ea typeface="Calibri" panose="020F0502020204030204" pitchFamily="34" charset="0"/>
                <a:cs typeface="Times New Roman" panose="02020603050405020304" pitchFamily="18" charset="0"/>
              </a:rPr>
              <a:t> </a:t>
            </a:r>
            <a:r>
              <a:rPr lang="en-US" sz="1900" dirty="0" err="1">
                <a:latin typeface="+mn-lt"/>
                <a:ea typeface="Calibri" panose="020F0502020204030204" pitchFamily="34" charset="0"/>
                <a:cs typeface="Times New Roman" panose="02020603050405020304" pitchFamily="18" charset="0"/>
              </a:rPr>
              <a:t>được</a:t>
            </a:r>
            <a:r>
              <a:rPr lang="en-US" sz="1900" dirty="0">
                <a:latin typeface="+mn-lt"/>
                <a:ea typeface="Calibri" panose="020F0502020204030204" pitchFamily="34" charset="0"/>
                <a:cs typeface="Times New Roman" panose="02020603050405020304" pitchFamily="18" charset="0"/>
              </a:rPr>
              <a:t> </a:t>
            </a:r>
            <a:r>
              <a:rPr lang="en-US" sz="1900" dirty="0" err="1">
                <a:latin typeface="+mn-lt"/>
                <a:ea typeface="Calibri" panose="020F0502020204030204" pitchFamily="34" charset="0"/>
                <a:cs typeface="Times New Roman" panose="02020603050405020304" pitchFamily="18" charset="0"/>
              </a:rPr>
              <a:t>mọi</a:t>
            </a:r>
            <a:r>
              <a:rPr lang="en-US" sz="1900" dirty="0">
                <a:latin typeface="+mn-lt"/>
                <a:ea typeface="Calibri" panose="020F0502020204030204" pitchFamily="34" charset="0"/>
                <a:cs typeface="Times New Roman" panose="02020603050405020304" pitchFamily="18" charset="0"/>
              </a:rPr>
              <a:t> </a:t>
            </a:r>
            <a:r>
              <a:rPr lang="en-US" sz="1900" dirty="0" err="1">
                <a:latin typeface="+mn-lt"/>
                <a:ea typeface="Calibri" panose="020F0502020204030204" pitchFamily="34" charset="0"/>
                <a:cs typeface="Times New Roman" panose="02020603050405020304" pitchFamily="18" charset="0"/>
              </a:rPr>
              <a:t>người</a:t>
            </a:r>
            <a:r>
              <a:rPr lang="en-US" sz="1900" dirty="0">
                <a:latin typeface="+mn-lt"/>
                <a:ea typeface="Calibri" panose="020F0502020204030204" pitchFamily="34" charset="0"/>
                <a:cs typeface="Times New Roman" panose="02020603050405020304" pitchFamily="18" charset="0"/>
              </a:rPr>
              <a:t> </a:t>
            </a:r>
            <a:r>
              <a:rPr lang="en-US" sz="1900" dirty="0" err="1">
                <a:latin typeface="+mn-lt"/>
                <a:ea typeface="Calibri" panose="020F0502020204030204" pitchFamily="34" charset="0"/>
                <a:cs typeface="Times New Roman" panose="02020603050405020304" pitchFamily="18" charset="0"/>
              </a:rPr>
              <a:t>yêu</a:t>
            </a:r>
            <a:r>
              <a:rPr lang="en-US" sz="1900" dirty="0">
                <a:latin typeface="+mn-lt"/>
                <a:ea typeface="Calibri" panose="020F0502020204030204" pitchFamily="34" charset="0"/>
                <a:cs typeface="Times New Roman" panose="02020603050405020304" pitchFamily="18" charset="0"/>
              </a:rPr>
              <a:t> </a:t>
            </a:r>
            <a:r>
              <a:rPr lang="en-US" sz="1900" dirty="0" err="1">
                <a:latin typeface="+mn-lt"/>
                <a:ea typeface="Calibri" panose="020F0502020204030204" pitchFamily="34" charset="0"/>
                <a:cs typeface="Times New Roman" panose="02020603050405020304" pitchFamily="18" charset="0"/>
              </a:rPr>
              <a:t>mến</a:t>
            </a:r>
            <a:r>
              <a:rPr lang="en-US" sz="1900" dirty="0">
                <a:latin typeface="+mn-lt"/>
                <a:ea typeface="Calibri" panose="020F0502020204030204" pitchFamily="34" charset="0"/>
                <a:cs typeface="Times New Roman" panose="02020603050405020304" pitchFamily="18" charset="0"/>
              </a:rPr>
              <a:t>, ca </a:t>
            </a:r>
            <a:r>
              <a:rPr lang="en-US" sz="1900" dirty="0" err="1">
                <a:latin typeface="+mn-lt"/>
                <a:ea typeface="Calibri" panose="020F0502020204030204" pitchFamily="34" charset="0"/>
                <a:cs typeface="Times New Roman" panose="02020603050405020304" pitchFamily="18" charset="0"/>
              </a:rPr>
              <a:t>ngợi</a:t>
            </a:r>
            <a:r>
              <a:rPr lang="en-US" sz="1900" dirty="0">
                <a:latin typeface="+mn-lt"/>
                <a:ea typeface="Calibri" panose="020F0502020204030204" pitchFamily="34" charset="0"/>
                <a:cs typeface="Times New Roman" panose="02020603050405020304" pitchFamily="18" charset="0"/>
              </a:rPr>
              <a:t> </a:t>
            </a:r>
            <a:r>
              <a:rPr lang="en-US" sz="1900" dirty="0" err="1">
                <a:latin typeface="+mn-lt"/>
                <a:ea typeface="Calibri" panose="020F0502020204030204" pitchFamily="34" charset="0"/>
                <a:cs typeface="Times New Roman" panose="02020603050405020304" pitchFamily="18" charset="0"/>
              </a:rPr>
              <a:t>thì</a:t>
            </a:r>
            <a:r>
              <a:rPr lang="en-US" sz="1900" dirty="0">
                <a:latin typeface="+mn-lt"/>
                <a:ea typeface="Calibri" panose="020F0502020204030204" pitchFamily="34" charset="0"/>
                <a:cs typeface="Times New Roman" panose="02020603050405020304" pitchFamily="18" charset="0"/>
              </a:rPr>
              <a:t> nay </a:t>
            </a:r>
            <a:r>
              <a:rPr lang="en-US" sz="1900" dirty="0" err="1">
                <a:latin typeface="+mn-lt"/>
                <a:ea typeface="Calibri" panose="020F0502020204030204" pitchFamily="34" charset="0"/>
                <a:cs typeface="Times New Roman" panose="02020603050405020304" pitchFamily="18" charset="0"/>
              </a:rPr>
              <a:t>đã</a:t>
            </a:r>
            <a:r>
              <a:rPr lang="en-US" sz="1900" dirty="0">
                <a:latin typeface="+mn-lt"/>
                <a:ea typeface="Calibri" panose="020F0502020204030204" pitchFamily="34" charset="0"/>
                <a:cs typeface="Times New Roman" panose="02020603050405020304" pitchFamily="18" charset="0"/>
              </a:rPr>
              <a:t> </a:t>
            </a:r>
            <a:r>
              <a:rPr lang="en-US" sz="1900" dirty="0" err="1">
                <a:latin typeface="+mn-lt"/>
                <a:ea typeface="Calibri" panose="020F0502020204030204" pitchFamily="34" charset="0"/>
                <a:cs typeface="Times New Roman" panose="02020603050405020304" pitchFamily="18" charset="0"/>
              </a:rPr>
              <a:t>bị</a:t>
            </a:r>
            <a:r>
              <a:rPr lang="en-US" sz="1900" dirty="0">
                <a:latin typeface="+mn-lt"/>
                <a:ea typeface="Calibri" panose="020F0502020204030204" pitchFamily="34" charset="0"/>
                <a:cs typeface="Times New Roman" panose="02020603050405020304" pitchFamily="18" charset="0"/>
              </a:rPr>
              <a:t> </a:t>
            </a:r>
            <a:r>
              <a:rPr lang="en-US" sz="1900" dirty="0" err="1">
                <a:latin typeface="+mn-lt"/>
                <a:ea typeface="Calibri" panose="020F0502020204030204" pitchFamily="34" charset="0"/>
                <a:cs typeface="Times New Roman" panose="02020603050405020304" pitchFamily="18" charset="0"/>
              </a:rPr>
              <a:t>quên</a:t>
            </a:r>
            <a:r>
              <a:rPr lang="en-US" sz="1900" dirty="0">
                <a:latin typeface="+mn-lt"/>
                <a:ea typeface="Calibri" panose="020F0502020204030204" pitchFamily="34" charset="0"/>
                <a:cs typeface="Times New Roman" panose="02020603050405020304" pitchFamily="18" charset="0"/>
              </a:rPr>
              <a:t> </a:t>
            </a:r>
            <a:r>
              <a:rPr lang="en-US" sz="1900" dirty="0" err="1">
                <a:latin typeface="+mn-lt"/>
                <a:ea typeface="Calibri" panose="020F0502020204030204" pitchFamily="34" charset="0"/>
                <a:cs typeface="Times New Roman" panose="02020603050405020304" pitchFamily="18" charset="0"/>
              </a:rPr>
              <a:t>lãng</a:t>
            </a:r>
            <a:r>
              <a:rPr lang="en-US" sz="1900" dirty="0">
                <a:latin typeface="+mn-lt"/>
                <a:ea typeface="Calibri" panose="020F0502020204030204" pitchFamily="34" charset="0"/>
                <a:cs typeface="Times New Roman" panose="02020603050405020304" pitchFamily="18" charset="0"/>
              </a:rPr>
              <a:t> </a:t>
            </a:r>
            <a:r>
              <a:rPr lang="en-US" sz="1900" i="1" dirty="0">
                <a:latin typeface="+mn-lt"/>
                <a:ea typeface="Calibri" panose="020F0502020204030204" pitchFamily="34" charset="0"/>
                <a:cs typeface="Times New Roman" panose="02020603050405020304" pitchFamily="18" charset="0"/>
              </a:rPr>
              <a:t>“qua </a:t>
            </a:r>
            <a:r>
              <a:rPr lang="en-US" sz="1900" i="1" dirty="0" err="1">
                <a:latin typeface="+mn-lt"/>
                <a:ea typeface="Calibri" panose="020F0502020204030204" pitchFamily="34" charset="0"/>
                <a:cs typeface="Times New Roman" panose="02020603050405020304" pitchFamily="18" charset="0"/>
              </a:rPr>
              <a:t>đường</a:t>
            </a:r>
            <a:r>
              <a:rPr lang="en-US" sz="1900" i="1" dirty="0">
                <a:latin typeface="+mn-lt"/>
                <a:ea typeface="Calibri" panose="020F0502020204030204" pitchFamily="34" charset="0"/>
                <a:cs typeface="Times New Roman" panose="02020603050405020304" pitchFamily="18" charset="0"/>
              </a:rPr>
              <a:t> </a:t>
            </a:r>
            <a:r>
              <a:rPr lang="en-US" sz="1900" i="1" dirty="0" err="1">
                <a:latin typeface="+mn-lt"/>
                <a:ea typeface="Calibri" panose="020F0502020204030204" pitchFamily="34" charset="0"/>
                <a:cs typeface="Times New Roman" panose="02020603050405020304" pitchFamily="18" charset="0"/>
              </a:rPr>
              <a:t>không</a:t>
            </a:r>
            <a:r>
              <a:rPr lang="en-US" sz="1900" i="1" dirty="0">
                <a:latin typeface="+mn-lt"/>
                <a:ea typeface="Calibri" panose="020F0502020204030204" pitchFamily="34" charset="0"/>
                <a:cs typeface="Times New Roman" panose="02020603050405020304" pitchFamily="18" charset="0"/>
              </a:rPr>
              <a:t> </a:t>
            </a:r>
            <a:r>
              <a:rPr lang="en-US" sz="1900" i="1" dirty="0" err="1">
                <a:latin typeface="+mn-lt"/>
                <a:ea typeface="Calibri" panose="020F0502020204030204" pitchFamily="34" charset="0"/>
                <a:cs typeface="Times New Roman" panose="02020603050405020304" pitchFamily="18" charset="0"/>
              </a:rPr>
              <a:t>ai</a:t>
            </a:r>
            <a:r>
              <a:rPr lang="en-US" sz="1900" i="1" dirty="0">
                <a:latin typeface="+mn-lt"/>
                <a:ea typeface="Calibri" panose="020F0502020204030204" pitchFamily="34" charset="0"/>
                <a:cs typeface="Times New Roman" panose="02020603050405020304" pitchFamily="18" charset="0"/>
              </a:rPr>
              <a:t> hay”</a:t>
            </a:r>
            <a:r>
              <a:rPr lang="en-US" sz="1900" dirty="0">
                <a:latin typeface="+mn-lt"/>
                <a:ea typeface="Calibri" panose="020F0502020204030204" pitchFamily="34" charset="0"/>
                <a:cs typeface="Times New Roman" panose="02020603050405020304" pitchFamily="18" charset="0"/>
              </a:rPr>
              <a:t>. </a:t>
            </a:r>
          </a:p>
          <a:p>
            <a:pPr marL="342900" indent="-342900" algn="just">
              <a:lnSpc>
                <a:spcPct val="150000"/>
              </a:lnSpc>
              <a:buFont typeface="Wingdings" panose="05000000000000000000" pitchFamily="2" charset="2"/>
              <a:buChar char="v"/>
              <a:tabLst>
                <a:tab pos="90170" algn="l"/>
                <a:tab pos="180340" algn="l"/>
              </a:tabLst>
            </a:pPr>
            <a:r>
              <a:rPr lang="en-US" sz="1900" b="1" dirty="0" err="1">
                <a:latin typeface="+mn-lt"/>
              </a:rPr>
              <a:t>Bố</a:t>
            </a:r>
            <a:r>
              <a:rPr lang="en-US" sz="1900" b="1" dirty="0">
                <a:latin typeface="+mn-lt"/>
              </a:rPr>
              <a:t> </a:t>
            </a:r>
            <a:r>
              <a:rPr lang="en-US" sz="1900" b="1" dirty="0" err="1">
                <a:latin typeface="+mn-lt"/>
              </a:rPr>
              <a:t>cục</a:t>
            </a:r>
            <a:r>
              <a:rPr lang="en-US" sz="1900" b="1" dirty="0">
                <a:latin typeface="+mn-lt"/>
              </a:rPr>
              <a:t>:</a:t>
            </a:r>
          </a:p>
          <a:p>
            <a:pPr marL="342900" indent="-342900" algn="just">
              <a:lnSpc>
                <a:spcPct val="150000"/>
              </a:lnSpc>
              <a:buFont typeface="Arial" panose="020B0604020202020204" pitchFamily="34" charset="0"/>
              <a:buChar char="•"/>
              <a:tabLst>
                <a:tab pos="90170" algn="l"/>
                <a:tab pos="180340" algn="l"/>
              </a:tabLst>
            </a:pPr>
            <a:r>
              <a:rPr lang="en-US" sz="1900" dirty="0" err="1">
                <a:latin typeface="+mn-lt"/>
              </a:rPr>
              <a:t>Phần</a:t>
            </a:r>
            <a:r>
              <a:rPr lang="en-US" sz="1900" dirty="0">
                <a:latin typeface="+mn-lt"/>
              </a:rPr>
              <a:t> 1 (</a:t>
            </a:r>
            <a:r>
              <a:rPr lang="nl-NL" sz="1900" dirty="0">
                <a:latin typeface="+mn-lt"/>
              </a:rPr>
              <a:t>2 khổ thơ đầu): </a:t>
            </a:r>
            <a:r>
              <a:rPr lang="nl-NL" sz="1900" i="1" dirty="0">
                <a:latin typeface="+mn-lt"/>
              </a:rPr>
              <a:t>Hình ảnh ông Đồ </a:t>
            </a:r>
            <a:r>
              <a:rPr lang="nl-NL" sz="1900" i="1" dirty="0" err="1">
                <a:latin typeface="+mn-lt"/>
              </a:rPr>
              <a:t>thời</a:t>
            </a:r>
            <a:r>
              <a:rPr lang="nl-NL" sz="1900" i="1" dirty="0">
                <a:latin typeface="+mn-lt"/>
              </a:rPr>
              <a:t> </a:t>
            </a:r>
            <a:r>
              <a:rPr lang="nl-NL" sz="1900" i="1" dirty="0" err="1">
                <a:latin typeface="+mn-lt"/>
              </a:rPr>
              <a:t>hoàng</a:t>
            </a:r>
            <a:r>
              <a:rPr lang="nl-NL" sz="1900" i="1" dirty="0">
                <a:latin typeface="+mn-lt"/>
              </a:rPr>
              <a:t> kim.</a:t>
            </a:r>
            <a:endParaRPr lang="en-US" sz="1900" i="1" dirty="0">
              <a:latin typeface="+mn-lt"/>
            </a:endParaRPr>
          </a:p>
          <a:p>
            <a:pPr marL="342900" indent="-342900" algn="just">
              <a:lnSpc>
                <a:spcPct val="150000"/>
              </a:lnSpc>
              <a:buFont typeface="Arial" panose="020B0604020202020204" pitchFamily="34" charset="0"/>
              <a:buChar char="•"/>
            </a:pPr>
            <a:r>
              <a:rPr lang="en-US" sz="1900" dirty="0" err="1">
                <a:latin typeface="+mn-lt"/>
              </a:rPr>
              <a:t>Phần</a:t>
            </a:r>
            <a:r>
              <a:rPr lang="en-US" sz="1900" dirty="0">
                <a:latin typeface="+mn-lt"/>
              </a:rPr>
              <a:t> 2 (2 </a:t>
            </a:r>
            <a:r>
              <a:rPr lang="en-US" sz="1900" dirty="0" err="1">
                <a:latin typeface="+mn-lt"/>
              </a:rPr>
              <a:t>khổ</a:t>
            </a:r>
            <a:r>
              <a:rPr lang="en-US" sz="1900" dirty="0">
                <a:latin typeface="+mn-lt"/>
              </a:rPr>
              <a:t> t</a:t>
            </a:r>
            <a:r>
              <a:rPr lang="nl-NL" sz="1900" dirty="0">
                <a:latin typeface="+mn-lt"/>
              </a:rPr>
              <a:t>iếp theo): </a:t>
            </a:r>
            <a:r>
              <a:rPr lang="vi-VN" sz="1900" i="1" dirty="0">
                <a:latin typeface="+mn-lt"/>
              </a:rPr>
              <a:t>Hình ảnh ông đồ dần rơi vào quên lãng. </a:t>
            </a:r>
            <a:endParaRPr lang="en-US" sz="1900" i="1" dirty="0">
              <a:latin typeface="+mn-lt"/>
            </a:endParaRPr>
          </a:p>
          <a:p>
            <a:pPr marL="342900" indent="-342900" algn="just">
              <a:lnSpc>
                <a:spcPct val="150000"/>
              </a:lnSpc>
              <a:buFont typeface="Arial" panose="020B0604020202020204" pitchFamily="34" charset="0"/>
              <a:buChar char="•"/>
            </a:pPr>
            <a:r>
              <a:rPr lang="en-US" sz="1900" dirty="0" err="1">
                <a:latin typeface="+mn-lt"/>
              </a:rPr>
              <a:t>Phần</a:t>
            </a:r>
            <a:r>
              <a:rPr lang="en-US" sz="1900" dirty="0">
                <a:latin typeface="+mn-lt"/>
              </a:rPr>
              <a:t> 3 (</a:t>
            </a:r>
            <a:r>
              <a:rPr lang="nl-NL" sz="1900" dirty="0">
                <a:latin typeface="+mn-lt"/>
              </a:rPr>
              <a:t>còn lại): </a:t>
            </a:r>
            <a:r>
              <a:rPr lang="nl-NL" sz="1900" i="1" dirty="0">
                <a:latin typeface="+mn-lt"/>
              </a:rPr>
              <a:t>Tâm trạng của tác giả.</a:t>
            </a:r>
            <a:endParaRPr lang="en-US" sz="1900" i="1" dirty="0">
              <a:latin typeface="+mn-lt"/>
            </a:endParaRPr>
          </a:p>
        </p:txBody>
      </p:sp>
      <p:grpSp>
        <p:nvGrpSpPr>
          <p:cNvPr id="530" name="Google Shape;2458;p47"/>
          <p:cNvGrpSpPr/>
          <p:nvPr/>
        </p:nvGrpSpPr>
        <p:grpSpPr>
          <a:xfrm>
            <a:off x="7443388" y="430674"/>
            <a:ext cx="896178" cy="898675"/>
            <a:chOff x="1863650" y="2193925"/>
            <a:chExt cx="457875" cy="498950"/>
          </a:xfrm>
        </p:grpSpPr>
        <p:sp>
          <p:nvSpPr>
            <p:cNvPr id="531" name="Google Shape;2459;p47"/>
            <p:cNvSpPr/>
            <p:nvPr/>
          </p:nvSpPr>
          <p:spPr>
            <a:xfrm>
              <a:off x="2011625" y="2626075"/>
              <a:ext cx="12675" cy="66800"/>
            </a:xfrm>
            <a:custGeom>
              <a:avLst/>
              <a:gdLst/>
              <a:ahLst/>
              <a:cxnLst/>
              <a:rect l="l" t="t" r="r" b="b"/>
              <a:pathLst>
                <a:path w="507" h="2672" extrusionOk="0">
                  <a:moveTo>
                    <a:pt x="256" y="0"/>
                  </a:moveTo>
                  <a:cubicBezTo>
                    <a:pt x="116" y="0"/>
                    <a:pt x="0" y="111"/>
                    <a:pt x="0" y="251"/>
                  </a:cubicBezTo>
                  <a:lnTo>
                    <a:pt x="0" y="2417"/>
                  </a:lnTo>
                  <a:cubicBezTo>
                    <a:pt x="0" y="2556"/>
                    <a:pt x="116" y="2672"/>
                    <a:pt x="256" y="2672"/>
                  </a:cubicBezTo>
                  <a:cubicBezTo>
                    <a:pt x="395" y="2672"/>
                    <a:pt x="506" y="2556"/>
                    <a:pt x="506" y="2417"/>
                  </a:cubicBezTo>
                  <a:lnTo>
                    <a:pt x="506" y="251"/>
                  </a:lnTo>
                  <a:cubicBezTo>
                    <a:pt x="506" y="111"/>
                    <a:pt x="395" y="0"/>
                    <a:pt x="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2460;p47"/>
            <p:cNvSpPr/>
            <p:nvPr/>
          </p:nvSpPr>
          <p:spPr>
            <a:xfrm>
              <a:off x="2160900" y="2626075"/>
              <a:ext cx="12700" cy="66800"/>
            </a:xfrm>
            <a:custGeom>
              <a:avLst/>
              <a:gdLst/>
              <a:ahLst/>
              <a:cxnLst/>
              <a:rect l="l" t="t" r="r" b="b"/>
              <a:pathLst>
                <a:path w="508" h="2672" extrusionOk="0">
                  <a:moveTo>
                    <a:pt x="251" y="0"/>
                  </a:moveTo>
                  <a:cubicBezTo>
                    <a:pt x="111" y="0"/>
                    <a:pt x="0" y="111"/>
                    <a:pt x="0" y="251"/>
                  </a:cubicBezTo>
                  <a:lnTo>
                    <a:pt x="0" y="2417"/>
                  </a:lnTo>
                  <a:cubicBezTo>
                    <a:pt x="0" y="2556"/>
                    <a:pt x="111" y="2672"/>
                    <a:pt x="251" y="2672"/>
                  </a:cubicBezTo>
                  <a:cubicBezTo>
                    <a:pt x="391" y="2672"/>
                    <a:pt x="507" y="2556"/>
                    <a:pt x="507" y="2417"/>
                  </a:cubicBezTo>
                  <a:lnTo>
                    <a:pt x="507" y="251"/>
                  </a:lnTo>
                  <a:cubicBezTo>
                    <a:pt x="507" y="111"/>
                    <a:pt x="391" y="0"/>
                    <a:pt x="2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2461;p47"/>
            <p:cNvSpPr/>
            <p:nvPr/>
          </p:nvSpPr>
          <p:spPr>
            <a:xfrm>
              <a:off x="2131000" y="2626075"/>
              <a:ext cx="12675" cy="66800"/>
            </a:xfrm>
            <a:custGeom>
              <a:avLst/>
              <a:gdLst/>
              <a:ahLst/>
              <a:cxnLst/>
              <a:rect l="l" t="t" r="r" b="b"/>
              <a:pathLst>
                <a:path w="507" h="2672" extrusionOk="0">
                  <a:moveTo>
                    <a:pt x="256" y="0"/>
                  </a:moveTo>
                  <a:cubicBezTo>
                    <a:pt x="116" y="0"/>
                    <a:pt x="0" y="111"/>
                    <a:pt x="0" y="251"/>
                  </a:cubicBezTo>
                  <a:lnTo>
                    <a:pt x="0" y="2417"/>
                  </a:lnTo>
                  <a:cubicBezTo>
                    <a:pt x="0" y="2556"/>
                    <a:pt x="116" y="2672"/>
                    <a:pt x="256" y="2672"/>
                  </a:cubicBezTo>
                  <a:cubicBezTo>
                    <a:pt x="395" y="2672"/>
                    <a:pt x="506" y="2556"/>
                    <a:pt x="506" y="2417"/>
                  </a:cubicBezTo>
                  <a:lnTo>
                    <a:pt x="506" y="251"/>
                  </a:lnTo>
                  <a:cubicBezTo>
                    <a:pt x="506" y="111"/>
                    <a:pt x="395" y="0"/>
                    <a:pt x="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2462;p47"/>
            <p:cNvSpPr/>
            <p:nvPr/>
          </p:nvSpPr>
          <p:spPr>
            <a:xfrm>
              <a:off x="2101225" y="2626075"/>
              <a:ext cx="12675" cy="66800"/>
            </a:xfrm>
            <a:custGeom>
              <a:avLst/>
              <a:gdLst/>
              <a:ahLst/>
              <a:cxnLst/>
              <a:rect l="l" t="t" r="r" b="b"/>
              <a:pathLst>
                <a:path w="507" h="2672" extrusionOk="0">
                  <a:moveTo>
                    <a:pt x="250" y="0"/>
                  </a:moveTo>
                  <a:cubicBezTo>
                    <a:pt x="110" y="0"/>
                    <a:pt x="0" y="111"/>
                    <a:pt x="0" y="251"/>
                  </a:cubicBezTo>
                  <a:lnTo>
                    <a:pt x="0" y="2417"/>
                  </a:lnTo>
                  <a:cubicBezTo>
                    <a:pt x="0" y="2556"/>
                    <a:pt x="110" y="2672"/>
                    <a:pt x="250" y="2672"/>
                  </a:cubicBezTo>
                  <a:cubicBezTo>
                    <a:pt x="390" y="2672"/>
                    <a:pt x="506" y="2556"/>
                    <a:pt x="506" y="2417"/>
                  </a:cubicBezTo>
                  <a:lnTo>
                    <a:pt x="506" y="251"/>
                  </a:lnTo>
                  <a:cubicBezTo>
                    <a:pt x="506" y="111"/>
                    <a:pt x="390"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2463;p47"/>
            <p:cNvSpPr/>
            <p:nvPr/>
          </p:nvSpPr>
          <p:spPr>
            <a:xfrm>
              <a:off x="2071300" y="2626075"/>
              <a:ext cx="12700" cy="66800"/>
            </a:xfrm>
            <a:custGeom>
              <a:avLst/>
              <a:gdLst/>
              <a:ahLst/>
              <a:cxnLst/>
              <a:rect l="l" t="t" r="r" b="b"/>
              <a:pathLst>
                <a:path w="508" h="2672" extrusionOk="0">
                  <a:moveTo>
                    <a:pt x="256" y="0"/>
                  </a:moveTo>
                  <a:cubicBezTo>
                    <a:pt x="116" y="0"/>
                    <a:pt x="0" y="111"/>
                    <a:pt x="0" y="251"/>
                  </a:cubicBezTo>
                  <a:lnTo>
                    <a:pt x="0" y="2417"/>
                  </a:lnTo>
                  <a:cubicBezTo>
                    <a:pt x="0" y="2556"/>
                    <a:pt x="116" y="2672"/>
                    <a:pt x="256" y="2672"/>
                  </a:cubicBezTo>
                  <a:cubicBezTo>
                    <a:pt x="396" y="2672"/>
                    <a:pt x="507" y="2556"/>
                    <a:pt x="507" y="2417"/>
                  </a:cubicBezTo>
                  <a:lnTo>
                    <a:pt x="507" y="251"/>
                  </a:lnTo>
                  <a:cubicBezTo>
                    <a:pt x="507" y="111"/>
                    <a:pt x="396" y="0"/>
                    <a:pt x="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2464;p47"/>
            <p:cNvSpPr/>
            <p:nvPr/>
          </p:nvSpPr>
          <p:spPr>
            <a:xfrm>
              <a:off x="2041525" y="2626075"/>
              <a:ext cx="12700" cy="66800"/>
            </a:xfrm>
            <a:custGeom>
              <a:avLst/>
              <a:gdLst/>
              <a:ahLst/>
              <a:cxnLst/>
              <a:rect l="l" t="t" r="r" b="b"/>
              <a:pathLst>
                <a:path w="508" h="2672" extrusionOk="0">
                  <a:moveTo>
                    <a:pt x="251" y="0"/>
                  </a:moveTo>
                  <a:cubicBezTo>
                    <a:pt x="111" y="0"/>
                    <a:pt x="0" y="111"/>
                    <a:pt x="0" y="251"/>
                  </a:cubicBezTo>
                  <a:lnTo>
                    <a:pt x="0" y="2417"/>
                  </a:lnTo>
                  <a:cubicBezTo>
                    <a:pt x="0" y="2556"/>
                    <a:pt x="111" y="2672"/>
                    <a:pt x="251" y="2672"/>
                  </a:cubicBezTo>
                  <a:cubicBezTo>
                    <a:pt x="391" y="2672"/>
                    <a:pt x="507" y="2556"/>
                    <a:pt x="507" y="2417"/>
                  </a:cubicBezTo>
                  <a:lnTo>
                    <a:pt x="507" y="251"/>
                  </a:lnTo>
                  <a:cubicBezTo>
                    <a:pt x="507" y="111"/>
                    <a:pt x="391" y="0"/>
                    <a:pt x="2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2465;p47"/>
            <p:cNvSpPr/>
            <p:nvPr/>
          </p:nvSpPr>
          <p:spPr>
            <a:xfrm>
              <a:off x="2011625" y="2626075"/>
              <a:ext cx="12675" cy="17150"/>
            </a:xfrm>
            <a:custGeom>
              <a:avLst/>
              <a:gdLst/>
              <a:ahLst/>
              <a:cxnLst/>
              <a:rect l="l" t="t" r="r" b="b"/>
              <a:pathLst>
                <a:path w="507" h="686" extrusionOk="0">
                  <a:moveTo>
                    <a:pt x="256" y="0"/>
                  </a:moveTo>
                  <a:cubicBezTo>
                    <a:pt x="116" y="0"/>
                    <a:pt x="0" y="111"/>
                    <a:pt x="0" y="251"/>
                  </a:cubicBezTo>
                  <a:lnTo>
                    <a:pt x="0" y="685"/>
                  </a:lnTo>
                  <a:lnTo>
                    <a:pt x="506" y="685"/>
                  </a:lnTo>
                  <a:lnTo>
                    <a:pt x="506" y="251"/>
                  </a:lnTo>
                  <a:cubicBezTo>
                    <a:pt x="506" y="111"/>
                    <a:pt x="395" y="0"/>
                    <a:pt x="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2466;p47"/>
            <p:cNvSpPr/>
            <p:nvPr/>
          </p:nvSpPr>
          <p:spPr>
            <a:xfrm>
              <a:off x="2041525" y="2626075"/>
              <a:ext cx="12700" cy="17150"/>
            </a:xfrm>
            <a:custGeom>
              <a:avLst/>
              <a:gdLst/>
              <a:ahLst/>
              <a:cxnLst/>
              <a:rect l="l" t="t" r="r" b="b"/>
              <a:pathLst>
                <a:path w="508" h="686" extrusionOk="0">
                  <a:moveTo>
                    <a:pt x="251" y="0"/>
                  </a:moveTo>
                  <a:cubicBezTo>
                    <a:pt x="111" y="0"/>
                    <a:pt x="0" y="111"/>
                    <a:pt x="0" y="251"/>
                  </a:cubicBezTo>
                  <a:lnTo>
                    <a:pt x="0" y="685"/>
                  </a:lnTo>
                  <a:lnTo>
                    <a:pt x="507" y="685"/>
                  </a:lnTo>
                  <a:lnTo>
                    <a:pt x="507" y="251"/>
                  </a:lnTo>
                  <a:cubicBezTo>
                    <a:pt x="507" y="111"/>
                    <a:pt x="391" y="0"/>
                    <a:pt x="2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2467;p47"/>
            <p:cNvSpPr/>
            <p:nvPr/>
          </p:nvSpPr>
          <p:spPr>
            <a:xfrm>
              <a:off x="2071300" y="2626075"/>
              <a:ext cx="12700" cy="17150"/>
            </a:xfrm>
            <a:custGeom>
              <a:avLst/>
              <a:gdLst/>
              <a:ahLst/>
              <a:cxnLst/>
              <a:rect l="l" t="t" r="r" b="b"/>
              <a:pathLst>
                <a:path w="508" h="686" extrusionOk="0">
                  <a:moveTo>
                    <a:pt x="256" y="0"/>
                  </a:moveTo>
                  <a:cubicBezTo>
                    <a:pt x="116" y="0"/>
                    <a:pt x="0" y="111"/>
                    <a:pt x="0" y="251"/>
                  </a:cubicBezTo>
                  <a:lnTo>
                    <a:pt x="0" y="685"/>
                  </a:lnTo>
                  <a:lnTo>
                    <a:pt x="507" y="685"/>
                  </a:lnTo>
                  <a:lnTo>
                    <a:pt x="507" y="251"/>
                  </a:lnTo>
                  <a:cubicBezTo>
                    <a:pt x="507" y="111"/>
                    <a:pt x="396" y="0"/>
                    <a:pt x="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2468;p47"/>
            <p:cNvSpPr/>
            <p:nvPr/>
          </p:nvSpPr>
          <p:spPr>
            <a:xfrm>
              <a:off x="2101225" y="2626075"/>
              <a:ext cx="12675" cy="17150"/>
            </a:xfrm>
            <a:custGeom>
              <a:avLst/>
              <a:gdLst/>
              <a:ahLst/>
              <a:cxnLst/>
              <a:rect l="l" t="t" r="r" b="b"/>
              <a:pathLst>
                <a:path w="507" h="686" extrusionOk="0">
                  <a:moveTo>
                    <a:pt x="250" y="0"/>
                  </a:moveTo>
                  <a:cubicBezTo>
                    <a:pt x="110" y="0"/>
                    <a:pt x="0" y="111"/>
                    <a:pt x="0" y="251"/>
                  </a:cubicBezTo>
                  <a:lnTo>
                    <a:pt x="0" y="685"/>
                  </a:lnTo>
                  <a:lnTo>
                    <a:pt x="506" y="685"/>
                  </a:lnTo>
                  <a:lnTo>
                    <a:pt x="506" y="251"/>
                  </a:lnTo>
                  <a:cubicBezTo>
                    <a:pt x="506" y="111"/>
                    <a:pt x="390"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2469;p47"/>
            <p:cNvSpPr/>
            <p:nvPr/>
          </p:nvSpPr>
          <p:spPr>
            <a:xfrm>
              <a:off x="2131000" y="2626075"/>
              <a:ext cx="12675" cy="17150"/>
            </a:xfrm>
            <a:custGeom>
              <a:avLst/>
              <a:gdLst/>
              <a:ahLst/>
              <a:cxnLst/>
              <a:rect l="l" t="t" r="r" b="b"/>
              <a:pathLst>
                <a:path w="507" h="686" extrusionOk="0">
                  <a:moveTo>
                    <a:pt x="256" y="0"/>
                  </a:moveTo>
                  <a:cubicBezTo>
                    <a:pt x="116" y="0"/>
                    <a:pt x="0" y="111"/>
                    <a:pt x="0" y="251"/>
                  </a:cubicBezTo>
                  <a:lnTo>
                    <a:pt x="0" y="685"/>
                  </a:lnTo>
                  <a:lnTo>
                    <a:pt x="506" y="685"/>
                  </a:lnTo>
                  <a:lnTo>
                    <a:pt x="506" y="251"/>
                  </a:lnTo>
                  <a:cubicBezTo>
                    <a:pt x="506" y="111"/>
                    <a:pt x="395" y="0"/>
                    <a:pt x="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2470;p47"/>
            <p:cNvSpPr/>
            <p:nvPr/>
          </p:nvSpPr>
          <p:spPr>
            <a:xfrm>
              <a:off x="2160900" y="2626075"/>
              <a:ext cx="12700" cy="17150"/>
            </a:xfrm>
            <a:custGeom>
              <a:avLst/>
              <a:gdLst/>
              <a:ahLst/>
              <a:cxnLst/>
              <a:rect l="l" t="t" r="r" b="b"/>
              <a:pathLst>
                <a:path w="508" h="686" extrusionOk="0">
                  <a:moveTo>
                    <a:pt x="251" y="0"/>
                  </a:moveTo>
                  <a:cubicBezTo>
                    <a:pt x="111" y="0"/>
                    <a:pt x="0" y="111"/>
                    <a:pt x="0" y="251"/>
                  </a:cubicBezTo>
                  <a:lnTo>
                    <a:pt x="0" y="685"/>
                  </a:lnTo>
                  <a:lnTo>
                    <a:pt x="507" y="685"/>
                  </a:lnTo>
                  <a:lnTo>
                    <a:pt x="507" y="251"/>
                  </a:lnTo>
                  <a:cubicBezTo>
                    <a:pt x="507" y="111"/>
                    <a:pt x="391" y="0"/>
                    <a:pt x="2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2471;p47"/>
            <p:cNvSpPr/>
            <p:nvPr/>
          </p:nvSpPr>
          <p:spPr>
            <a:xfrm>
              <a:off x="2004275" y="2572650"/>
              <a:ext cx="176675" cy="61500"/>
            </a:xfrm>
            <a:custGeom>
              <a:avLst/>
              <a:gdLst/>
              <a:ahLst/>
              <a:cxnLst/>
              <a:rect l="l" t="t" r="r" b="b"/>
              <a:pathLst>
                <a:path w="7067" h="2460" extrusionOk="0">
                  <a:moveTo>
                    <a:pt x="0" y="0"/>
                  </a:moveTo>
                  <a:lnTo>
                    <a:pt x="0" y="2460"/>
                  </a:lnTo>
                  <a:lnTo>
                    <a:pt x="7066" y="2460"/>
                  </a:lnTo>
                  <a:lnTo>
                    <a:pt x="7066" y="0"/>
                  </a:ln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2472;p47"/>
            <p:cNvSpPr/>
            <p:nvPr/>
          </p:nvSpPr>
          <p:spPr>
            <a:xfrm>
              <a:off x="2004275" y="2223325"/>
              <a:ext cx="176675" cy="61525"/>
            </a:xfrm>
            <a:custGeom>
              <a:avLst/>
              <a:gdLst/>
              <a:ahLst/>
              <a:cxnLst/>
              <a:rect l="l" t="t" r="r" b="b"/>
              <a:pathLst>
                <a:path w="7067" h="2461" extrusionOk="0">
                  <a:moveTo>
                    <a:pt x="0" y="0"/>
                  </a:moveTo>
                  <a:lnTo>
                    <a:pt x="0" y="2460"/>
                  </a:lnTo>
                  <a:lnTo>
                    <a:pt x="7066" y="2460"/>
                  </a:lnTo>
                  <a:lnTo>
                    <a:pt x="7066" y="0"/>
                  </a:ln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2473;p47"/>
            <p:cNvSpPr/>
            <p:nvPr/>
          </p:nvSpPr>
          <p:spPr>
            <a:xfrm>
              <a:off x="2004275" y="2223325"/>
              <a:ext cx="54125" cy="61525"/>
            </a:xfrm>
            <a:custGeom>
              <a:avLst/>
              <a:gdLst/>
              <a:ahLst/>
              <a:cxnLst/>
              <a:rect l="l" t="t" r="r" b="b"/>
              <a:pathLst>
                <a:path w="2165" h="2461" extrusionOk="0">
                  <a:moveTo>
                    <a:pt x="0" y="0"/>
                  </a:moveTo>
                  <a:lnTo>
                    <a:pt x="0" y="2460"/>
                  </a:lnTo>
                  <a:lnTo>
                    <a:pt x="2165" y="2460"/>
                  </a:lnTo>
                  <a:lnTo>
                    <a:pt x="2165" y="0"/>
                  </a:ln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2474;p47"/>
            <p:cNvSpPr/>
            <p:nvPr/>
          </p:nvSpPr>
          <p:spPr>
            <a:xfrm>
              <a:off x="2004275" y="2572650"/>
              <a:ext cx="54125" cy="61500"/>
            </a:xfrm>
            <a:custGeom>
              <a:avLst/>
              <a:gdLst/>
              <a:ahLst/>
              <a:cxnLst/>
              <a:rect l="l" t="t" r="r" b="b"/>
              <a:pathLst>
                <a:path w="2165" h="2460" extrusionOk="0">
                  <a:moveTo>
                    <a:pt x="0" y="0"/>
                  </a:moveTo>
                  <a:lnTo>
                    <a:pt x="0" y="2460"/>
                  </a:lnTo>
                  <a:lnTo>
                    <a:pt x="2165" y="2460"/>
                  </a:lnTo>
                  <a:lnTo>
                    <a:pt x="2165" y="0"/>
                  </a:ln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2475;p47"/>
            <p:cNvSpPr/>
            <p:nvPr/>
          </p:nvSpPr>
          <p:spPr>
            <a:xfrm>
              <a:off x="1863650" y="2282525"/>
              <a:ext cx="457875" cy="291850"/>
            </a:xfrm>
            <a:custGeom>
              <a:avLst/>
              <a:gdLst/>
              <a:ahLst/>
              <a:cxnLst/>
              <a:rect l="l" t="t" r="r" b="b"/>
              <a:pathLst>
                <a:path w="18315" h="11674" extrusionOk="0">
                  <a:moveTo>
                    <a:pt x="5837" y="1"/>
                  </a:moveTo>
                  <a:cubicBezTo>
                    <a:pt x="5706" y="1"/>
                    <a:pt x="5581" y="5"/>
                    <a:pt x="5452" y="11"/>
                  </a:cubicBezTo>
                  <a:cubicBezTo>
                    <a:pt x="4887" y="49"/>
                    <a:pt x="4337" y="165"/>
                    <a:pt x="3825" y="353"/>
                  </a:cubicBezTo>
                  <a:cubicBezTo>
                    <a:pt x="1592" y="1173"/>
                    <a:pt x="1" y="3319"/>
                    <a:pt x="1" y="5837"/>
                  </a:cubicBezTo>
                  <a:cubicBezTo>
                    <a:pt x="1" y="7448"/>
                    <a:pt x="652" y="8909"/>
                    <a:pt x="1708" y="9966"/>
                  </a:cubicBezTo>
                  <a:cubicBezTo>
                    <a:pt x="2302" y="10559"/>
                    <a:pt x="3021" y="11022"/>
                    <a:pt x="3825" y="11316"/>
                  </a:cubicBezTo>
                  <a:cubicBezTo>
                    <a:pt x="4337" y="11504"/>
                    <a:pt x="4887" y="11625"/>
                    <a:pt x="5452" y="11658"/>
                  </a:cubicBezTo>
                  <a:cubicBezTo>
                    <a:pt x="5581" y="11668"/>
                    <a:pt x="5706" y="11673"/>
                    <a:pt x="5837" y="11673"/>
                  </a:cubicBezTo>
                  <a:lnTo>
                    <a:pt x="12478" y="11673"/>
                  </a:lnTo>
                  <a:cubicBezTo>
                    <a:pt x="12609" y="11673"/>
                    <a:pt x="12734" y="11668"/>
                    <a:pt x="12865" y="11658"/>
                  </a:cubicBezTo>
                  <a:cubicBezTo>
                    <a:pt x="13428" y="11625"/>
                    <a:pt x="13978" y="11504"/>
                    <a:pt x="14490" y="11316"/>
                  </a:cubicBezTo>
                  <a:cubicBezTo>
                    <a:pt x="16723" y="10501"/>
                    <a:pt x="18314" y="8355"/>
                    <a:pt x="18314" y="5837"/>
                  </a:cubicBezTo>
                  <a:cubicBezTo>
                    <a:pt x="18314" y="4226"/>
                    <a:pt x="17664" y="2765"/>
                    <a:pt x="16607" y="1708"/>
                  </a:cubicBezTo>
                  <a:cubicBezTo>
                    <a:pt x="16014" y="1115"/>
                    <a:pt x="15296" y="648"/>
                    <a:pt x="14490" y="353"/>
                  </a:cubicBezTo>
                  <a:cubicBezTo>
                    <a:pt x="13978" y="165"/>
                    <a:pt x="13428" y="49"/>
                    <a:pt x="12865" y="11"/>
                  </a:cubicBezTo>
                  <a:cubicBezTo>
                    <a:pt x="12734" y="5"/>
                    <a:pt x="12609" y="1"/>
                    <a:pt x="12478" y="1"/>
                  </a:cubicBezTo>
                  <a:close/>
                </a:path>
              </a:pathLst>
            </a:custGeom>
            <a:solidFill>
              <a:schemeClr val="tx2">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2476;p47"/>
            <p:cNvSpPr/>
            <p:nvPr/>
          </p:nvSpPr>
          <p:spPr>
            <a:xfrm>
              <a:off x="1863650" y="2282525"/>
              <a:ext cx="242775" cy="291850"/>
            </a:xfrm>
            <a:custGeom>
              <a:avLst/>
              <a:gdLst/>
              <a:ahLst/>
              <a:cxnLst/>
              <a:rect l="l" t="t" r="r" b="b"/>
              <a:pathLst>
                <a:path w="9711" h="11674" extrusionOk="0">
                  <a:moveTo>
                    <a:pt x="5837" y="1"/>
                  </a:moveTo>
                  <a:cubicBezTo>
                    <a:pt x="2610" y="1"/>
                    <a:pt x="1" y="2616"/>
                    <a:pt x="1" y="5837"/>
                  </a:cubicBezTo>
                  <a:cubicBezTo>
                    <a:pt x="1" y="9059"/>
                    <a:pt x="2610" y="11673"/>
                    <a:pt x="5837" y="11673"/>
                  </a:cubicBezTo>
                  <a:lnTo>
                    <a:pt x="9710" y="11673"/>
                  </a:lnTo>
                  <a:cubicBezTo>
                    <a:pt x="6488" y="11673"/>
                    <a:pt x="3874" y="9059"/>
                    <a:pt x="3874" y="5837"/>
                  </a:cubicBezTo>
                  <a:cubicBezTo>
                    <a:pt x="3874" y="2616"/>
                    <a:pt x="6488" y="1"/>
                    <a:pt x="9710"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2477;p47"/>
            <p:cNvSpPr/>
            <p:nvPr/>
          </p:nvSpPr>
          <p:spPr>
            <a:xfrm>
              <a:off x="2106400" y="2282525"/>
              <a:ext cx="215125" cy="291850"/>
            </a:xfrm>
            <a:custGeom>
              <a:avLst/>
              <a:gdLst/>
              <a:ahLst/>
              <a:cxnLst/>
              <a:rect l="l" t="t" r="r" b="b"/>
              <a:pathLst>
                <a:path w="8605" h="11674" extrusionOk="0">
                  <a:moveTo>
                    <a:pt x="0" y="1"/>
                  </a:moveTo>
                  <a:cubicBezTo>
                    <a:pt x="3226" y="1"/>
                    <a:pt x="5836" y="2616"/>
                    <a:pt x="5836" y="5837"/>
                  </a:cubicBezTo>
                  <a:cubicBezTo>
                    <a:pt x="5836" y="9059"/>
                    <a:pt x="3226" y="11673"/>
                    <a:pt x="0" y="11673"/>
                  </a:cubicBezTo>
                  <a:lnTo>
                    <a:pt x="2768" y="11673"/>
                  </a:lnTo>
                  <a:cubicBezTo>
                    <a:pt x="5995" y="11673"/>
                    <a:pt x="8604" y="9059"/>
                    <a:pt x="8604" y="5837"/>
                  </a:cubicBezTo>
                  <a:cubicBezTo>
                    <a:pt x="8604" y="2616"/>
                    <a:pt x="5995" y="1"/>
                    <a:pt x="2768"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2478;p47"/>
            <p:cNvSpPr/>
            <p:nvPr/>
          </p:nvSpPr>
          <p:spPr>
            <a:xfrm>
              <a:off x="2138825" y="2351250"/>
              <a:ext cx="74400" cy="129800"/>
            </a:xfrm>
            <a:custGeom>
              <a:avLst/>
              <a:gdLst/>
              <a:ahLst/>
              <a:cxnLst/>
              <a:rect l="l" t="t" r="r" b="b"/>
              <a:pathLst>
                <a:path w="2976" h="5192" extrusionOk="0">
                  <a:moveTo>
                    <a:pt x="1486" y="1"/>
                  </a:moveTo>
                  <a:cubicBezTo>
                    <a:pt x="667" y="1"/>
                    <a:pt x="1" y="1158"/>
                    <a:pt x="1" y="2596"/>
                  </a:cubicBezTo>
                  <a:cubicBezTo>
                    <a:pt x="1" y="4028"/>
                    <a:pt x="667" y="5191"/>
                    <a:pt x="1486" y="5191"/>
                  </a:cubicBezTo>
                  <a:cubicBezTo>
                    <a:pt x="2310" y="5191"/>
                    <a:pt x="2976" y="4028"/>
                    <a:pt x="2976" y="2596"/>
                  </a:cubicBezTo>
                  <a:cubicBezTo>
                    <a:pt x="2976" y="1158"/>
                    <a:pt x="2310" y="1"/>
                    <a:pt x="1486"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2479;p47"/>
            <p:cNvSpPr/>
            <p:nvPr/>
          </p:nvSpPr>
          <p:spPr>
            <a:xfrm>
              <a:off x="1899225" y="2193925"/>
              <a:ext cx="17375" cy="27500"/>
            </a:xfrm>
            <a:custGeom>
              <a:avLst/>
              <a:gdLst/>
              <a:ahLst/>
              <a:cxnLst/>
              <a:rect l="l" t="t" r="r" b="b"/>
              <a:pathLst>
                <a:path w="695" h="1100" extrusionOk="0">
                  <a:moveTo>
                    <a:pt x="348" y="0"/>
                  </a:moveTo>
                  <a:cubicBezTo>
                    <a:pt x="156" y="0"/>
                    <a:pt x="0" y="154"/>
                    <a:pt x="0" y="348"/>
                  </a:cubicBezTo>
                  <a:lnTo>
                    <a:pt x="0" y="753"/>
                  </a:lnTo>
                  <a:cubicBezTo>
                    <a:pt x="0" y="945"/>
                    <a:pt x="156" y="1100"/>
                    <a:pt x="348" y="1100"/>
                  </a:cubicBezTo>
                  <a:cubicBezTo>
                    <a:pt x="541" y="1100"/>
                    <a:pt x="695" y="945"/>
                    <a:pt x="695" y="753"/>
                  </a:cubicBezTo>
                  <a:lnTo>
                    <a:pt x="695" y="348"/>
                  </a:lnTo>
                  <a:cubicBezTo>
                    <a:pt x="695" y="154"/>
                    <a:pt x="541" y="0"/>
                    <a:pt x="348" y="0"/>
                  </a:cubicBez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2480;p47"/>
            <p:cNvSpPr/>
            <p:nvPr/>
          </p:nvSpPr>
          <p:spPr>
            <a:xfrm>
              <a:off x="1899225" y="2245900"/>
              <a:ext cx="17375" cy="27500"/>
            </a:xfrm>
            <a:custGeom>
              <a:avLst/>
              <a:gdLst/>
              <a:ahLst/>
              <a:cxnLst/>
              <a:rect l="l" t="t" r="r" b="b"/>
              <a:pathLst>
                <a:path w="695" h="1100" extrusionOk="0">
                  <a:moveTo>
                    <a:pt x="348" y="0"/>
                  </a:moveTo>
                  <a:cubicBezTo>
                    <a:pt x="156" y="0"/>
                    <a:pt x="0" y="154"/>
                    <a:pt x="0" y="347"/>
                  </a:cubicBezTo>
                  <a:lnTo>
                    <a:pt x="0" y="753"/>
                  </a:lnTo>
                  <a:cubicBezTo>
                    <a:pt x="0" y="945"/>
                    <a:pt x="156" y="1100"/>
                    <a:pt x="348" y="1100"/>
                  </a:cubicBezTo>
                  <a:cubicBezTo>
                    <a:pt x="541" y="1100"/>
                    <a:pt x="695" y="945"/>
                    <a:pt x="695" y="753"/>
                  </a:cubicBezTo>
                  <a:lnTo>
                    <a:pt x="695" y="347"/>
                  </a:lnTo>
                  <a:cubicBezTo>
                    <a:pt x="695" y="154"/>
                    <a:pt x="541" y="0"/>
                    <a:pt x="348" y="0"/>
                  </a:cubicBez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2481;p47"/>
            <p:cNvSpPr/>
            <p:nvPr/>
          </p:nvSpPr>
          <p:spPr>
            <a:xfrm>
              <a:off x="1920200" y="2225025"/>
              <a:ext cx="27400" cy="17275"/>
            </a:xfrm>
            <a:custGeom>
              <a:avLst/>
              <a:gdLst/>
              <a:ahLst/>
              <a:cxnLst/>
              <a:rect l="l" t="t" r="r" b="b"/>
              <a:pathLst>
                <a:path w="1096" h="691" extrusionOk="0">
                  <a:moveTo>
                    <a:pt x="343" y="1"/>
                  </a:moveTo>
                  <a:cubicBezTo>
                    <a:pt x="156" y="1"/>
                    <a:pt x="1" y="155"/>
                    <a:pt x="1" y="343"/>
                  </a:cubicBezTo>
                  <a:cubicBezTo>
                    <a:pt x="1" y="535"/>
                    <a:pt x="156" y="691"/>
                    <a:pt x="343" y="691"/>
                  </a:cubicBezTo>
                  <a:lnTo>
                    <a:pt x="753" y="691"/>
                  </a:lnTo>
                  <a:cubicBezTo>
                    <a:pt x="942" y="691"/>
                    <a:pt x="1096" y="535"/>
                    <a:pt x="1096" y="343"/>
                  </a:cubicBezTo>
                  <a:cubicBezTo>
                    <a:pt x="1096" y="155"/>
                    <a:pt x="942" y="1"/>
                    <a:pt x="753" y="1"/>
                  </a:cubicBez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2482;p47"/>
            <p:cNvSpPr/>
            <p:nvPr/>
          </p:nvSpPr>
          <p:spPr>
            <a:xfrm>
              <a:off x="1868250" y="2225025"/>
              <a:ext cx="27375" cy="17275"/>
            </a:xfrm>
            <a:custGeom>
              <a:avLst/>
              <a:gdLst/>
              <a:ahLst/>
              <a:cxnLst/>
              <a:rect l="l" t="t" r="r" b="b"/>
              <a:pathLst>
                <a:path w="1095" h="691" extrusionOk="0">
                  <a:moveTo>
                    <a:pt x="342" y="1"/>
                  </a:moveTo>
                  <a:cubicBezTo>
                    <a:pt x="155" y="1"/>
                    <a:pt x="1" y="155"/>
                    <a:pt x="1" y="343"/>
                  </a:cubicBezTo>
                  <a:cubicBezTo>
                    <a:pt x="1" y="535"/>
                    <a:pt x="155" y="691"/>
                    <a:pt x="342" y="691"/>
                  </a:cubicBezTo>
                  <a:lnTo>
                    <a:pt x="753" y="691"/>
                  </a:lnTo>
                  <a:cubicBezTo>
                    <a:pt x="941" y="691"/>
                    <a:pt x="1095" y="535"/>
                    <a:pt x="1095" y="343"/>
                  </a:cubicBezTo>
                  <a:cubicBezTo>
                    <a:pt x="1095" y="155"/>
                    <a:pt x="941" y="1"/>
                    <a:pt x="753" y="1"/>
                  </a:cubicBez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2483;p47"/>
            <p:cNvSpPr/>
            <p:nvPr/>
          </p:nvSpPr>
          <p:spPr>
            <a:xfrm>
              <a:off x="2262675" y="2594450"/>
              <a:ext cx="17275" cy="25000"/>
            </a:xfrm>
            <a:custGeom>
              <a:avLst/>
              <a:gdLst/>
              <a:ahLst/>
              <a:cxnLst/>
              <a:rect l="l" t="t" r="r" b="b"/>
              <a:pathLst>
                <a:path w="691" h="1000" extrusionOk="0">
                  <a:moveTo>
                    <a:pt x="343" y="1"/>
                  </a:moveTo>
                  <a:cubicBezTo>
                    <a:pt x="154" y="1"/>
                    <a:pt x="0" y="161"/>
                    <a:pt x="0" y="348"/>
                  </a:cubicBezTo>
                  <a:lnTo>
                    <a:pt x="0" y="653"/>
                  </a:lnTo>
                  <a:cubicBezTo>
                    <a:pt x="0" y="846"/>
                    <a:pt x="154" y="1000"/>
                    <a:pt x="343" y="1000"/>
                  </a:cubicBezTo>
                  <a:cubicBezTo>
                    <a:pt x="535" y="1000"/>
                    <a:pt x="690" y="846"/>
                    <a:pt x="690" y="653"/>
                  </a:cubicBezTo>
                  <a:lnTo>
                    <a:pt x="690" y="348"/>
                  </a:lnTo>
                  <a:cubicBezTo>
                    <a:pt x="690" y="161"/>
                    <a:pt x="535" y="1"/>
                    <a:pt x="343" y="1"/>
                  </a:cubicBez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2484;p47"/>
            <p:cNvSpPr/>
            <p:nvPr/>
          </p:nvSpPr>
          <p:spPr>
            <a:xfrm>
              <a:off x="2262675" y="2633175"/>
              <a:ext cx="17275" cy="24975"/>
            </a:xfrm>
            <a:custGeom>
              <a:avLst/>
              <a:gdLst/>
              <a:ahLst/>
              <a:cxnLst/>
              <a:rect l="l" t="t" r="r" b="b"/>
              <a:pathLst>
                <a:path w="691" h="999" extrusionOk="0">
                  <a:moveTo>
                    <a:pt x="343" y="1"/>
                  </a:moveTo>
                  <a:cubicBezTo>
                    <a:pt x="154" y="1"/>
                    <a:pt x="0" y="159"/>
                    <a:pt x="0" y="348"/>
                  </a:cubicBezTo>
                  <a:lnTo>
                    <a:pt x="0" y="651"/>
                  </a:lnTo>
                  <a:cubicBezTo>
                    <a:pt x="0" y="845"/>
                    <a:pt x="154" y="999"/>
                    <a:pt x="343" y="999"/>
                  </a:cubicBezTo>
                  <a:cubicBezTo>
                    <a:pt x="535" y="999"/>
                    <a:pt x="690" y="845"/>
                    <a:pt x="690" y="651"/>
                  </a:cubicBezTo>
                  <a:lnTo>
                    <a:pt x="690" y="348"/>
                  </a:lnTo>
                  <a:cubicBezTo>
                    <a:pt x="690" y="159"/>
                    <a:pt x="535" y="1"/>
                    <a:pt x="343" y="1"/>
                  </a:cubicBez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2485;p47"/>
            <p:cNvSpPr/>
            <p:nvPr/>
          </p:nvSpPr>
          <p:spPr>
            <a:xfrm>
              <a:off x="2278200" y="2617625"/>
              <a:ext cx="24900" cy="17375"/>
            </a:xfrm>
            <a:custGeom>
              <a:avLst/>
              <a:gdLst/>
              <a:ahLst/>
              <a:cxnLst/>
              <a:rect l="l" t="t" r="r" b="b"/>
              <a:pathLst>
                <a:path w="996" h="695" extrusionOk="0">
                  <a:moveTo>
                    <a:pt x="348" y="0"/>
                  </a:moveTo>
                  <a:cubicBezTo>
                    <a:pt x="156" y="0"/>
                    <a:pt x="1" y="155"/>
                    <a:pt x="1" y="347"/>
                  </a:cubicBezTo>
                  <a:cubicBezTo>
                    <a:pt x="1" y="541"/>
                    <a:pt x="156" y="695"/>
                    <a:pt x="348" y="695"/>
                  </a:cubicBezTo>
                  <a:lnTo>
                    <a:pt x="648" y="695"/>
                  </a:lnTo>
                  <a:cubicBezTo>
                    <a:pt x="840" y="695"/>
                    <a:pt x="995" y="541"/>
                    <a:pt x="995" y="347"/>
                  </a:cubicBezTo>
                  <a:cubicBezTo>
                    <a:pt x="995" y="155"/>
                    <a:pt x="840" y="0"/>
                    <a:pt x="648" y="0"/>
                  </a:cubicBez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2486;p47"/>
            <p:cNvSpPr/>
            <p:nvPr/>
          </p:nvSpPr>
          <p:spPr>
            <a:xfrm>
              <a:off x="2239525" y="2617625"/>
              <a:ext cx="24850" cy="17375"/>
            </a:xfrm>
            <a:custGeom>
              <a:avLst/>
              <a:gdLst/>
              <a:ahLst/>
              <a:cxnLst/>
              <a:rect l="l" t="t" r="r" b="b"/>
              <a:pathLst>
                <a:path w="994" h="695" extrusionOk="0">
                  <a:moveTo>
                    <a:pt x="343" y="0"/>
                  </a:moveTo>
                  <a:cubicBezTo>
                    <a:pt x="154" y="0"/>
                    <a:pt x="0" y="155"/>
                    <a:pt x="0" y="347"/>
                  </a:cubicBezTo>
                  <a:cubicBezTo>
                    <a:pt x="0" y="541"/>
                    <a:pt x="154" y="695"/>
                    <a:pt x="343" y="695"/>
                  </a:cubicBezTo>
                  <a:lnTo>
                    <a:pt x="646" y="695"/>
                  </a:lnTo>
                  <a:cubicBezTo>
                    <a:pt x="839" y="695"/>
                    <a:pt x="993" y="541"/>
                    <a:pt x="993" y="347"/>
                  </a:cubicBezTo>
                  <a:cubicBezTo>
                    <a:pt x="993" y="155"/>
                    <a:pt x="839" y="0"/>
                    <a:pt x="646" y="0"/>
                  </a:cubicBez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2487;p47"/>
            <p:cNvSpPr/>
            <p:nvPr/>
          </p:nvSpPr>
          <p:spPr>
            <a:xfrm>
              <a:off x="1995700" y="2245400"/>
              <a:ext cx="55850" cy="17400"/>
            </a:xfrm>
            <a:custGeom>
              <a:avLst/>
              <a:gdLst/>
              <a:ahLst/>
              <a:cxnLst/>
              <a:rect l="l" t="t" r="r" b="b"/>
              <a:pathLst>
                <a:path w="2234" h="696" extrusionOk="0">
                  <a:moveTo>
                    <a:pt x="343" y="1"/>
                  </a:moveTo>
                  <a:cubicBezTo>
                    <a:pt x="155" y="1"/>
                    <a:pt x="1" y="159"/>
                    <a:pt x="1" y="348"/>
                  </a:cubicBezTo>
                  <a:cubicBezTo>
                    <a:pt x="1" y="541"/>
                    <a:pt x="155" y="695"/>
                    <a:pt x="343" y="695"/>
                  </a:cubicBezTo>
                  <a:lnTo>
                    <a:pt x="1886" y="695"/>
                  </a:lnTo>
                  <a:cubicBezTo>
                    <a:pt x="2080" y="695"/>
                    <a:pt x="2234" y="541"/>
                    <a:pt x="2234" y="348"/>
                  </a:cubicBezTo>
                  <a:cubicBezTo>
                    <a:pt x="2234" y="159"/>
                    <a:pt x="2080" y="1"/>
                    <a:pt x="1886" y="1"/>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2488;p47"/>
            <p:cNvSpPr/>
            <p:nvPr/>
          </p:nvSpPr>
          <p:spPr>
            <a:xfrm>
              <a:off x="2064675" y="2245400"/>
              <a:ext cx="55850" cy="17400"/>
            </a:xfrm>
            <a:custGeom>
              <a:avLst/>
              <a:gdLst/>
              <a:ahLst/>
              <a:cxnLst/>
              <a:rect l="l" t="t" r="r" b="b"/>
              <a:pathLst>
                <a:path w="2234" h="696" extrusionOk="0">
                  <a:moveTo>
                    <a:pt x="347" y="1"/>
                  </a:moveTo>
                  <a:cubicBezTo>
                    <a:pt x="154" y="1"/>
                    <a:pt x="0" y="159"/>
                    <a:pt x="0" y="348"/>
                  </a:cubicBezTo>
                  <a:cubicBezTo>
                    <a:pt x="0" y="541"/>
                    <a:pt x="154" y="695"/>
                    <a:pt x="347" y="695"/>
                  </a:cubicBezTo>
                  <a:lnTo>
                    <a:pt x="1886" y="695"/>
                  </a:lnTo>
                  <a:cubicBezTo>
                    <a:pt x="2079" y="695"/>
                    <a:pt x="2233" y="541"/>
                    <a:pt x="2233" y="348"/>
                  </a:cubicBezTo>
                  <a:cubicBezTo>
                    <a:pt x="2233" y="159"/>
                    <a:pt x="2079" y="1"/>
                    <a:pt x="1886" y="1"/>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2489;p47"/>
            <p:cNvSpPr/>
            <p:nvPr/>
          </p:nvSpPr>
          <p:spPr>
            <a:xfrm>
              <a:off x="2133625" y="2245400"/>
              <a:ext cx="55875" cy="17400"/>
            </a:xfrm>
            <a:custGeom>
              <a:avLst/>
              <a:gdLst/>
              <a:ahLst/>
              <a:cxnLst/>
              <a:rect l="l" t="t" r="r" b="b"/>
              <a:pathLst>
                <a:path w="2235" h="696" extrusionOk="0">
                  <a:moveTo>
                    <a:pt x="348" y="1"/>
                  </a:moveTo>
                  <a:cubicBezTo>
                    <a:pt x="156" y="1"/>
                    <a:pt x="1" y="159"/>
                    <a:pt x="1" y="348"/>
                  </a:cubicBezTo>
                  <a:cubicBezTo>
                    <a:pt x="1" y="541"/>
                    <a:pt x="156" y="695"/>
                    <a:pt x="348" y="695"/>
                  </a:cubicBezTo>
                  <a:lnTo>
                    <a:pt x="1892" y="695"/>
                  </a:lnTo>
                  <a:cubicBezTo>
                    <a:pt x="2080" y="695"/>
                    <a:pt x="2235" y="541"/>
                    <a:pt x="2235" y="348"/>
                  </a:cubicBezTo>
                  <a:cubicBezTo>
                    <a:pt x="2235" y="159"/>
                    <a:pt x="2080" y="1"/>
                    <a:pt x="1892" y="1"/>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2490;p47"/>
            <p:cNvSpPr/>
            <p:nvPr/>
          </p:nvSpPr>
          <p:spPr>
            <a:xfrm>
              <a:off x="1995700" y="2594725"/>
              <a:ext cx="55850" cy="17375"/>
            </a:xfrm>
            <a:custGeom>
              <a:avLst/>
              <a:gdLst/>
              <a:ahLst/>
              <a:cxnLst/>
              <a:rect l="l" t="t" r="r" b="b"/>
              <a:pathLst>
                <a:path w="2234" h="695" extrusionOk="0">
                  <a:moveTo>
                    <a:pt x="343" y="0"/>
                  </a:moveTo>
                  <a:cubicBezTo>
                    <a:pt x="155" y="0"/>
                    <a:pt x="1" y="154"/>
                    <a:pt x="1" y="348"/>
                  </a:cubicBezTo>
                  <a:cubicBezTo>
                    <a:pt x="1" y="535"/>
                    <a:pt x="155" y="695"/>
                    <a:pt x="343" y="695"/>
                  </a:cubicBezTo>
                  <a:lnTo>
                    <a:pt x="1886" y="695"/>
                  </a:lnTo>
                  <a:cubicBezTo>
                    <a:pt x="2080" y="695"/>
                    <a:pt x="2234" y="535"/>
                    <a:pt x="2234" y="348"/>
                  </a:cubicBezTo>
                  <a:cubicBezTo>
                    <a:pt x="2234" y="154"/>
                    <a:pt x="2080" y="0"/>
                    <a:pt x="1886" y="0"/>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2491;p47"/>
            <p:cNvSpPr/>
            <p:nvPr/>
          </p:nvSpPr>
          <p:spPr>
            <a:xfrm>
              <a:off x="2064675" y="2594725"/>
              <a:ext cx="55850" cy="17375"/>
            </a:xfrm>
            <a:custGeom>
              <a:avLst/>
              <a:gdLst/>
              <a:ahLst/>
              <a:cxnLst/>
              <a:rect l="l" t="t" r="r" b="b"/>
              <a:pathLst>
                <a:path w="2234" h="695" extrusionOk="0">
                  <a:moveTo>
                    <a:pt x="347" y="0"/>
                  </a:moveTo>
                  <a:cubicBezTo>
                    <a:pt x="154" y="0"/>
                    <a:pt x="0" y="154"/>
                    <a:pt x="0" y="348"/>
                  </a:cubicBezTo>
                  <a:cubicBezTo>
                    <a:pt x="0" y="535"/>
                    <a:pt x="154" y="695"/>
                    <a:pt x="347" y="695"/>
                  </a:cubicBezTo>
                  <a:lnTo>
                    <a:pt x="1886" y="695"/>
                  </a:lnTo>
                  <a:cubicBezTo>
                    <a:pt x="2079" y="695"/>
                    <a:pt x="2233" y="535"/>
                    <a:pt x="2233" y="348"/>
                  </a:cubicBezTo>
                  <a:cubicBezTo>
                    <a:pt x="2233" y="154"/>
                    <a:pt x="2079" y="0"/>
                    <a:pt x="1886" y="0"/>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2492;p47"/>
            <p:cNvSpPr/>
            <p:nvPr/>
          </p:nvSpPr>
          <p:spPr>
            <a:xfrm>
              <a:off x="2133625" y="2594725"/>
              <a:ext cx="55875" cy="17375"/>
            </a:xfrm>
            <a:custGeom>
              <a:avLst/>
              <a:gdLst/>
              <a:ahLst/>
              <a:cxnLst/>
              <a:rect l="l" t="t" r="r" b="b"/>
              <a:pathLst>
                <a:path w="2235" h="695" extrusionOk="0">
                  <a:moveTo>
                    <a:pt x="348" y="0"/>
                  </a:moveTo>
                  <a:cubicBezTo>
                    <a:pt x="156" y="0"/>
                    <a:pt x="1" y="154"/>
                    <a:pt x="1" y="348"/>
                  </a:cubicBezTo>
                  <a:cubicBezTo>
                    <a:pt x="1" y="535"/>
                    <a:pt x="156" y="695"/>
                    <a:pt x="348" y="695"/>
                  </a:cubicBezTo>
                  <a:lnTo>
                    <a:pt x="1892" y="695"/>
                  </a:lnTo>
                  <a:cubicBezTo>
                    <a:pt x="2080" y="695"/>
                    <a:pt x="2235" y="535"/>
                    <a:pt x="2235" y="348"/>
                  </a:cubicBezTo>
                  <a:cubicBezTo>
                    <a:pt x="2235" y="154"/>
                    <a:pt x="2080" y="0"/>
                    <a:pt x="1892" y="0"/>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2493;p47"/>
            <p:cNvSpPr/>
            <p:nvPr/>
          </p:nvSpPr>
          <p:spPr>
            <a:xfrm>
              <a:off x="1899375" y="2282525"/>
              <a:ext cx="386475" cy="291850"/>
            </a:xfrm>
            <a:custGeom>
              <a:avLst/>
              <a:gdLst/>
              <a:ahLst/>
              <a:cxnLst/>
              <a:rect l="l" t="t" r="r" b="b"/>
              <a:pathLst>
                <a:path w="15459" h="11674" extrusionOk="0">
                  <a:moveTo>
                    <a:pt x="4023" y="11"/>
                  </a:moveTo>
                  <a:cubicBezTo>
                    <a:pt x="3458" y="49"/>
                    <a:pt x="2908" y="165"/>
                    <a:pt x="2396" y="353"/>
                  </a:cubicBezTo>
                  <a:cubicBezTo>
                    <a:pt x="960" y="1487"/>
                    <a:pt x="0" y="3522"/>
                    <a:pt x="0" y="5837"/>
                  </a:cubicBezTo>
                  <a:cubicBezTo>
                    <a:pt x="0" y="8152"/>
                    <a:pt x="960" y="10187"/>
                    <a:pt x="2396" y="11316"/>
                  </a:cubicBezTo>
                  <a:cubicBezTo>
                    <a:pt x="2908" y="11504"/>
                    <a:pt x="3458" y="11625"/>
                    <a:pt x="4023" y="11658"/>
                  </a:cubicBezTo>
                  <a:cubicBezTo>
                    <a:pt x="1987" y="11070"/>
                    <a:pt x="463" y="8682"/>
                    <a:pt x="463" y="5837"/>
                  </a:cubicBezTo>
                  <a:cubicBezTo>
                    <a:pt x="463" y="2992"/>
                    <a:pt x="1987" y="604"/>
                    <a:pt x="4023" y="11"/>
                  </a:cubicBezTo>
                  <a:close/>
                  <a:moveTo>
                    <a:pt x="11436" y="11"/>
                  </a:moveTo>
                  <a:lnTo>
                    <a:pt x="11436" y="11"/>
                  </a:lnTo>
                  <a:cubicBezTo>
                    <a:pt x="13471" y="604"/>
                    <a:pt x="14995" y="2992"/>
                    <a:pt x="14995" y="5837"/>
                  </a:cubicBezTo>
                  <a:cubicBezTo>
                    <a:pt x="14995" y="8682"/>
                    <a:pt x="13471" y="11070"/>
                    <a:pt x="11436" y="11658"/>
                  </a:cubicBezTo>
                  <a:cubicBezTo>
                    <a:pt x="11999" y="11625"/>
                    <a:pt x="12549" y="11504"/>
                    <a:pt x="13061" y="11316"/>
                  </a:cubicBezTo>
                  <a:cubicBezTo>
                    <a:pt x="14499" y="10187"/>
                    <a:pt x="15458" y="8152"/>
                    <a:pt x="15458" y="5837"/>
                  </a:cubicBezTo>
                  <a:cubicBezTo>
                    <a:pt x="15458" y="3522"/>
                    <a:pt x="14499" y="1487"/>
                    <a:pt x="13061" y="353"/>
                  </a:cubicBezTo>
                  <a:cubicBezTo>
                    <a:pt x="12549" y="165"/>
                    <a:pt x="11999" y="49"/>
                    <a:pt x="11436" y="11"/>
                  </a:cubicBezTo>
                  <a:close/>
                  <a:moveTo>
                    <a:pt x="5180" y="1"/>
                  </a:moveTo>
                  <a:cubicBezTo>
                    <a:pt x="4880" y="329"/>
                    <a:pt x="4611" y="787"/>
                    <a:pt x="4379" y="1371"/>
                  </a:cubicBezTo>
                  <a:cubicBezTo>
                    <a:pt x="3907" y="2567"/>
                    <a:pt x="3647" y="4154"/>
                    <a:pt x="3647" y="5837"/>
                  </a:cubicBezTo>
                  <a:cubicBezTo>
                    <a:pt x="3647" y="7520"/>
                    <a:pt x="3907" y="9107"/>
                    <a:pt x="4379" y="10303"/>
                  </a:cubicBezTo>
                  <a:cubicBezTo>
                    <a:pt x="4611" y="10882"/>
                    <a:pt x="4880" y="11345"/>
                    <a:pt x="5180" y="11673"/>
                  </a:cubicBezTo>
                  <a:lnTo>
                    <a:pt x="5893" y="11673"/>
                  </a:lnTo>
                  <a:cubicBezTo>
                    <a:pt x="4967" y="11133"/>
                    <a:pt x="4110" y="8924"/>
                    <a:pt x="4110" y="5837"/>
                  </a:cubicBezTo>
                  <a:cubicBezTo>
                    <a:pt x="4110" y="2750"/>
                    <a:pt x="4967" y="541"/>
                    <a:pt x="5893" y="1"/>
                  </a:cubicBezTo>
                  <a:close/>
                  <a:moveTo>
                    <a:pt x="7500" y="1"/>
                  </a:moveTo>
                  <a:lnTo>
                    <a:pt x="7500" y="11673"/>
                  </a:lnTo>
                  <a:lnTo>
                    <a:pt x="7958" y="11673"/>
                  </a:lnTo>
                  <a:lnTo>
                    <a:pt x="7958" y="1"/>
                  </a:lnTo>
                  <a:close/>
                  <a:moveTo>
                    <a:pt x="9564" y="1"/>
                  </a:moveTo>
                  <a:cubicBezTo>
                    <a:pt x="10490" y="541"/>
                    <a:pt x="11354" y="2750"/>
                    <a:pt x="11354" y="5837"/>
                  </a:cubicBezTo>
                  <a:cubicBezTo>
                    <a:pt x="11354" y="8924"/>
                    <a:pt x="10490" y="11133"/>
                    <a:pt x="9564" y="11673"/>
                  </a:cubicBezTo>
                  <a:lnTo>
                    <a:pt x="10278" y="11673"/>
                  </a:lnTo>
                  <a:cubicBezTo>
                    <a:pt x="10577" y="11345"/>
                    <a:pt x="10847" y="10882"/>
                    <a:pt x="11078" y="10303"/>
                  </a:cubicBezTo>
                  <a:cubicBezTo>
                    <a:pt x="11551" y="9107"/>
                    <a:pt x="11812" y="7520"/>
                    <a:pt x="11812" y="5837"/>
                  </a:cubicBezTo>
                  <a:cubicBezTo>
                    <a:pt x="11812" y="4154"/>
                    <a:pt x="11551" y="2567"/>
                    <a:pt x="11078" y="1371"/>
                  </a:cubicBezTo>
                  <a:cubicBezTo>
                    <a:pt x="10847" y="787"/>
                    <a:pt x="10577" y="329"/>
                    <a:pt x="10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 name="Straight Connector 9"/>
          <p:cNvCxnSpPr/>
          <p:nvPr/>
        </p:nvCxnSpPr>
        <p:spPr>
          <a:xfrm>
            <a:off x="7874669" y="0"/>
            <a:ext cx="0" cy="485286"/>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500"/>
                                        <p:tgtEl>
                                          <p:spTgt spid="7">
                                            <p:txEl>
                                              <p:pRg st="1" end="1"/>
                                            </p:txEl>
                                          </p:spTgt>
                                        </p:tgtEl>
                                      </p:cBhvr>
                                    </p:animEffect>
                                    <p:anim calcmode="lin" valueType="num">
                                      <p:cBhvr>
                                        <p:cTn id="1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wipe(down)">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wipe(down)">
                                      <p:cBhvr>
                                        <p:cTn id="26" dur="5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wipe(down)">
                                      <p:cBhvr>
                                        <p:cTn id="3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13"/>
        <p:cNvGrpSpPr/>
        <p:nvPr/>
      </p:nvGrpSpPr>
      <p:grpSpPr>
        <a:xfrm>
          <a:off x="0" y="0"/>
          <a:ext cx="0" cy="0"/>
          <a:chOff x="0" y="0"/>
          <a:chExt cx="0" cy="0"/>
        </a:xfrm>
      </p:grpSpPr>
      <p:sp>
        <p:nvSpPr>
          <p:cNvPr id="70" name="Title 1"/>
          <p:cNvSpPr>
            <a:spLocks noGrp="1"/>
          </p:cNvSpPr>
          <p:nvPr>
            <p:ph type="title" idx="4294967295"/>
          </p:nvPr>
        </p:nvSpPr>
        <p:spPr>
          <a:xfrm>
            <a:off x="714300" y="430675"/>
            <a:ext cx="7715400" cy="468000"/>
          </a:xfrm>
          <a:prstGeom prst="rect">
            <a:avLst/>
          </a:prstGeom>
        </p:spPr>
        <p:txBody>
          <a:bodyPr anchor="ctr"/>
          <a:lstStyle/>
          <a:p>
            <a:pPr algn="ctr"/>
            <a:endParaRPr lang="en-US" sz="3600" b="1" dirty="0">
              <a:solidFill>
                <a:schemeClr val="tx2">
                  <a:lumMod val="50000"/>
                </a:schemeClr>
              </a:solidFill>
              <a:latin typeface="+mj-lt"/>
            </a:endParaRPr>
          </a:p>
        </p:txBody>
      </p:sp>
      <p:pic>
        <p:nvPicPr>
          <p:cNvPr id="71" name="Picture 70">
            <a:extLst>
              <a:ext uri="{FF2B5EF4-FFF2-40B4-BE49-F238E27FC236}">
                <a16:creationId xmlns:a16="http://schemas.microsoft.com/office/drawing/2014/main" id="{BABB2F50-DC8B-AFEB-AF3D-598CC090F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0674">
            <a:off x="1584738" y="990357"/>
            <a:ext cx="5974524" cy="3785391"/>
          </a:xfrm>
          <a:prstGeom prst="rect">
            <a:avLst/>
          </a:prstGeom>
          <a:ln>
            <a:noFill/>
          </a:ln>
          <a:effectLst>
            <a:outerShdw blurRad="190500" algn="tl" rotWithShape="0">
              <a:srgbClr val="000000">
                <a:alpha val="70000"/>
              </a:srgbClr>
            </a:outerShdw>
          </a:effectLst>
        </p:spPr>
      </p:pic>
      <p:sp>
        <p:nvSpPr>
          <p:cNvPr id="72" name="Rectangle 71"/>
          <p:cNvSpPr/>
          <p:nvPr/>
        </p:nvSpPr>
        <p:spPr>
          <a:xfrm>
            <a:off x="1782040" y="1441230"/>
            <a:ext cx="4562286" cy="2482603"/>
          </a:xfrm>
          <a:prstGeom prst="rect">
            <a:avLst/>
          </a:prstGeom>
        </p:spPr>
        <p:txBody>
          <a:bodyPr wrap="square">
            <a:spAutoFit/>
          </a:bodyPr>
          <a:lstStyle/>
          <a:p>
            <a:pPr marL="342900" indent="-342900" algn="just">
              <a:lnSpc>
                <a:spcPct val="150000"/>
              </a:lnSpc>
              <a:buFont typeface="Wingdings" panose="05000000000000000000" pitchFamily="2" charset="2"/>
              <a:buChar char="q"/>
            </a:pPr>
            <a:r>
              <a:rPr lang="vi-VN" sz="3600" dirty="0"/>
              <a:t>? Em hiểu nhan đề “Ông đồ” như thế nào?</a:t>
            </a:r>
          </a:p>
        </p:txBody>
      </p:sp>
      <p:pic>
        <p:nvPicPr>
          <p:cNvPr id="73" name="Picture 4" descr="https://o.remove.bg/downloads/10ec83f7-f88b-4258-b187-7de86230ba14/image-removebg-pr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2326" y="2992581"/>
            <a:ext cx="2150919" cy="2150919"/>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536096" y="0"/>
            <a:ext cx="1315267" cy="1839534"/>
          </a:xfrm>
          <a:prstGeom prst="rect">
            <a:avLst/>
          </a:prstGeo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randombar(horizontal)">
                                      <p:cBhvr>
                                        <p:cTn id="12" dur="500"/>
                                        <p:tgtEl>
                                          <p:spTgt spid="71"/>
                                        </p:tgtEl>
                                      </p:cBhvr>
                                    </p:animEffect>
                                  </p:childTnLst>
                                </p:cTn>
                              </p:par>
                              <p:par>
                                <p:cTn id="13" presetID="14" presetClass="entr" presetSubtype="10"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randombar(horizontal)">
                                      <p:cBhvr>
                                        <p:cTn id="15" dur="500"/>
                                        <p:tgtEl>
                                          <p:spTgt spid="7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2">
                                            <p:txEl>
                                              <p:pRg st="0" end="0"/>
                                            </p:txEl>
                                          </p:spTgt>
                                        </p:tgtEl>
                                        <p:attrNameLst>
                                          <p:attrName>style.visibility</p:attrName>
                                        </p:attrNameLst>
                                      </p:cBhvr>
                                      <p:to>
                                        <p:strVal val="visible"/>
                                      </p:to>
                                    </p:set>
                                    <p:animEffect transition="in" filter="fade">
                                      <p:cBhvr>
                                        <p:cTn id="20" dur="500"/>
                                        <p:tgtEl>
                                          <p:spTgt spid="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64"/>
        <p:cNvGrpSpPr/>
        <p:nvPr/>
      </p:nvGrpSpPr>
      <p:grpSpPr>
        <a:xfrm>
          <a:off x="0" y="0"/>
          <a:ext cx="0" cy="0"/>
          <a:chOff x="0" y="0"/>
          <a:chExt cx="0" cy="0"/>
        </a:xfrm>
      </p:grpSpPr>
      <p:sp>
        <p:nvSpPr>
          <p:cNvPr id="7" name="Rectangle 6"/>
          <p:cNvSpPr/>
          <p:nvPr/>
        </p:nvSpPr>
        <p:spPr>
          <a:xfrm>
            <a:off x="531641" y="854423"/>
            <a:ext cx="7532784" cy="2274405"/>
          </a:xfrm>
          <a:prstGeom prst="rect">
            <a:avLst/>
          </a:prstGeom>
        </p:spPr>
        <p:txBody>
          <a:bodyPr wrap="square">
            <a:spAutoFit/>
          </a:bodyPr>
          <a:lstStyle/>
          <a:p>
            <a:pPr algn="just">
              <a:lnSpc>
                <a:spcPct val="150000"/>
              </a:lnSpc>
              <a:tabLst>
                <a:tab pos="90170" algn="l"/>
                <a:tab pos="180340" algn="l"/>
              </a:tabLst>
            </a:pPr>
            <a:r>
              <a:rPr lang="vi-VN" sz="1900" dirty="0">
                <a:latin typeface="+mn-lt"/>
              </a:rPr>
              <a:t>Ông đồ là những người thuộc nền văn hóa Nho học. Nhan đề bài thơ gợi ra hình ảnh về người viết thư pháp trên phố mỗi khi Tết đến xuân về.</a:t>
            </a:r>
          </a:p>
          <a:p>
            <a:pPr algn="just">
              <a:lnSpc>
                <a:spcPct val="150000"/>
              </a:lnSpc>
              <a:tabLst>
                <a:tab pos="90170" algn="l"/>
                <a:tab pos="180340" algn="l"/>
              </a:tabLst>
            </a:pPr>
            <a:r>
              <a:rPr lang="vi-VN" sz="2000" b="1" i="1" dirty="0">
                <a:solidFill>
                  <a:srgbClr val="FF0000"/>
                </a:solidFill>
                <a:highlight>
                  <a:srgbClr val="FFFF00"/>
                </a:highlight>
                <a:latin typeface="+mn-lt"/>
              </a:rPr>
              <a:t>Nhan đề đã thể hiện niềm ngậm ngùi, day dứt về cảnh cũ, người xưa. </a:t>
            </a:r>
            <a:endParaRPr lang="en-US" sz="2000" b="1" i="1" dirty="0">
              <a:solidFill>
                <a:srgbClr val="FF0000"/>
              </a:solidFill>
              <a:highlight>
                <a:srgbClr val="FFFF00"/>
              </a:highlight>
              <a:latin typeface="+mn-lt"/>
            </a:endParaRPr>
          </a:p>
        </p:txBody>
      </p:sp>
      <p:grpSp>
        <p:nvGrpSpPr>
          <p:cNvPr id="530" name="Google Shape;2458;p47"/>
          <p:cNvGrpSpPr/>
          <p:nvPr/>
        </p:nvGrpSpPr>
        <p:grpSpPr>
          <a:xfrm>
            <a:off x="8032687" y="854423"/>
            <a:ext cx="896178" cy="898675"/>
            <a:chOff x="1863650" y="2193925"/>
            <a:chExt cx="457875" cy="498950"/>
          </a:xfrm>
        </p:grpSpPr>
        <p:sp>
          <p:nvSpPr>
            <p:cNvPr id="531" name="Google Shape;2459;p47"/>
            <p:cNvSpPr/>
            <p:nvPr/>
          </p:nvSpPr>
          <p:spPr>
            <a:xfrm>
              <a:off x="2011625" y="2626075"/>
              <a:ext cx="12675" cy="66800"/>
            </a:xfrm>
            <a:custGeom>
              <a:avLst/>
              <a:gdLst/>
              <a:ahLst/>
              <a:cxnLst/>
              <a:rect l="l" t="t" r="r" b="b"/>
              <a:pathLst>
                <a:path w="507" h="2672" extrusionOk="0">
                  <a:moveTo>
                    <a:pt x="256" y="0"/>
                  </a:moveTo>
                  <a:cubicBezTo>
                    <a:pt x="116" y="0"/>
                    <a:pt x="0" y="111"/>
                    <a:pt x="0" y="251"/>
                  </a:cubicBezTo>
                  <a:lnTo>
                    <a:pt x="0" y="2417"/>
                  </a:lnTo>
                  <a:cubicBezTo>
                    <a:pt x="0" y="2556"/>
                    <a:pt x="116" y="2672"/>
                    <a:pt x="256" y="2672"/>
                  </a:cubicBezTo>
                  <a:cubicBezTo>
                    <a:pt x="395" y="2672"/>
                    <a:pt x="506" y="2556"/>
                    <a:pt x="506" y="2417"/>
                  </a:cubicBezTo>
                  <a:lnTo>
                    <a:pt x="506" y="251"/>
                  </a:lnTo>
                  <a:cubicBezTo>
                    <a:pt x="506" y="111"/>
                    <a:pt x="395" y="0"/>
                    <a:pt x="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2460;p47"/>
            <p:cNvSpPr/>
            <p:nvPr/>
          </p:nvSpPr>
          <p:spPr>
            <a:xfrm>
              <a:off x="2160900" y="2626075"/>
              <a:ext cx="12700" cy="66800"/>
            </a:xfrm>
            <a:custGeom>
              <a:avLst/>
              <a:gdLst/>
              <a:ahLst/>
              <a:cxnLst/>
              <a:rect l="l" t="t" r="r" b="b"/>
              <a:pathLst>
                <a:path w="508" h="2672" extrusionOk="0">
                  <a:moveTo>
                    <a:pt x="251" y="0"/>
                  </a:moveTo>
                  <a:cubicBezTo>
                    <a:pt x="111" y="0"/>
                    <a:pt x="0" y="111"/>
                    <a:pt x="0" y="251"/>
                  </a:cubicBezTo>
                  <a:lnTo>
                    <a:pt x="0" y="2417"/>
                  </a:lnTo>
                  <a:cubicBezTo>
                    <a:pt x="0" y="2556"/>
                    <a:pt x="111" y="2672"/>
                    <a:pt x="251" y="2672"/>
                  </a:cubicBezTo>
                  <a:cubicBezTo>
                    <a:pt x="391" y="2672"/>
                    <a:pt x="507" y="2556"/>
                    <a:pt x="507" y="2417"/>
                  </a:cubicBezTo>
                  <a:lnTo>
                    <a:pt x="507" y="251"/>
                  </a:lnTo>
                  <a:cubicBezTo>
                    <a:pt x="507" y="111"/>
                    <a:pt x="391" y="0"/>
                    <a:pt x="2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2461;p47"/>
            <p:cNvSpPr/>
            <p:nvPr/>
          </p:nvSpPr>
          <p:spPr>
            <a:xfrm>
              <a:off x="2131000" y="2626075"/>
              <a:ext cx="12675" cy="66800"/>
            </a:xfrm>
            <a:custGeom>
              <a:avLst/>
              <a:gdLst/>
              <a:ahLst/>
              <a:cxnLst/>
              <a:rect l="l" t="t" r="r" b="b"/>
              <a:pathLst>
                <a:path w="507" h="2672" extrusionOk="0">
                  <a:moveTo>
                    <a:pt x="256" y="0"/>
                  </a:moveTo>
                  <a:cubicBezTo>
                    <a:pt x="116" y="0"/>
                    <a:pt x="0" y="111"/>
                    <a:pt x="0" y="251"/>
                  </a:cubicBezTo>
                  <a:lnTo>
                    <a:pt x="0" y="2417"/>
                  </a:lnTo>
                  <a:cubicBezTo>
                    <a:pt x="0" y="2556"/>
                    <a:pt x="116" y="2672"/>
                    <a:pt x="256" y="2672"/>
                  </a:cubicBezTo>
                  <a:cubicBezTo>
                    <a:pt x="395" y="2672"/>
                    <a:pt x="506" y="2556"/>
                    <a:pt x="506" y="2417"/>
                  </a:cubicBezTo>
                  <a:lnTo>
                    <a:pt x="506" y="251"/>
                  </a:lnTo>
                  <a:cubicBezTo>
                    <a:pt x="506" y="111"/>
                    <a:pt x="395" y="0"/>
                    <a:pt x="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2462;p47"/>
            <p:cNvSpPr/>
            <p:nvPr/>
          </p:nvSpPr>
          <p:spPr>
            <a:xfrm>
              <a:off x="2101225" y="2626075"/>
              <a:ext cx="12675" cy="66800"/>
            </a:xfrm>
            <a:custGeom>
              <a:avLst/>
              <a:gdLst/>
              <a:ahLst/>
              <a:cxnLst/>
              <a:rect l="l" t="t" r="r" b="b"/>
              <a:pathLst>
                <a:path w="507" h="2672" extrusionOk="0">
                  <a:moveTo>
                    <a:pt x="250" y="0"/>
                  </a:moveTo>
                  <a:cubicBezTo>
                    <a:pt x="110" y="0"/>
                    <a:pt x="0" y="111"/>
                    <a:pt x="0" y="251"/>
                  </a:cubicBezTo>
                  <a:lnTo>
                    <a:pt x="0" y="2417"/>
                  </a:lnTo>
                  <a:cubicBezTo>
                    <a:pt x="0" y="2556"/>
                    <a:pt x="110" y="2672"/>
                    <a:pt x="250" y="2672"/>
                  </a:cubicBezTo>
                  <a:cubicBezTo>
                    <a:pt x="390" y="2672"/>
                    <a:pt x="506" y="2556"/>
                    <a:pt x="506" y="2417"/>
                  </a:cubicBezTo>
                  <a:lnTo>
                    <a:pt x="506" y="251"/>
                  </a:lnTo>
                  <a:cubicBezTo>
                    <a:pt x="506" y="111"/>
                    <a:pt x="390"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2463;p47"/>
            <p:cNvSpPr/>
            <p:nvPr/>
          </p:nvSpPr>
          <p:spPr>
            <a:xfrm>
              <a:off x="2071300" y="2626075"/>
              <a:ext cx="12700" cy="66800"/>
            </a:xfrm>
            <a:custGeom>
              <a:avLst/>
              <a:gdLst/>
              <a:ahLst/>
              <a:cxnLst/>
              <a:rect l="l" t="t" r="r" b="b"/>
              <a:pathLst>
                <a:path w="508" h="2672" extrusionOk="0">
                  <a:moveTo>
                    <a:pt x="256" y="0"/>
                  </a:moveTo>
                  <a:cubicBezTo>
                    <a:pt x="116" y="0"/>
                    <a:pt x="0" y="111"/>
                    <a:pt x="0" y="251"/>
                  </a:cubicBezTo>
                  <a:lnTo>
                    <a:pt x="0" y="2417"/>
                  </a:lnTo>
                  <a:cubicBezTo>
                    <a:pt x="0" y="2556"/>
                    <a:pt x="116" y="2672"/>
                    <a:pt x="256" y="2672"/>
                  </a:cubicBezTo>
                  <a:cubicBezTo>
                    <a:pt x="396" y="2672"/>
                    <a:pt x="507" y="2556"/>
                    <a:pt x="507" y="2417"/>
                  </a:cubicBezTo>
                  <a:lnTo>
                    <a:pt x="507" y="251"/>
                  </a:lnTo>
                  <a:cubicBezTo>
                    <a:pt x="507" y="111"/>
                    <a:pt x="396" y="0"/>
                    <a:pt x="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2464;p47"/>
            <p:cNvSpPr/>
            <p:nvPr/>
          </p:nvSpPr>
          <p:spPr>
            <a:xfrm>
              <a:off x="2041525" y="2626075"/>
              <a:ext cx="12700" cy="66800"/>
            </a:xfrm>
            <a:custGeom>
              <a:avLst/>
              <a:gdLst/>
              <a:ahLst/>
              <a:cxnLst/>
              <a:rect l="l" t="t" r="r" b="b"/>
              <a:pathLst>
                <a:path w="508" h="2672" extrusionOk="0">
                  <a:moveTo>
                    <a:pt x="251" y="0"/>
                  </a:moveTo>
                  <a:cubicBezTo>
                    <a:pt x="111" y="0"/>
                    <a:pt x="0" y="111"/>
                    <a:pt x="0" y="251"/>
                  </a:cubicBezTo>
                  <a:lnTo>
                    <a:pt x="0" y="2417"/>
                  </a:lnTo>
                  <a:cubicBezTo>
                    <a:pt x="0" y="2556"/>
                    <a:pt x="111" y="2672"/>
                    <a:pt x="251" y="2672"/>
                  </a:cubicBezTo>
                  <a:cubicBezTo>
                    <a:pt x="391" y="2672"/>
                    <a:pt x="507" y="2556"/>
                    <a:pt x="507" y="2417"/>
                  </a:cubicBezTo>
                  <a:lnTo>
                    <a:pt x="507" y="251"/>
                  </a:lnTo>
                  <a:cubicBezTo>
                    <a:pt x="507" y="111"/>
                    <a:pt x="391" y="0"/>
                    <a:pt x="2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2465;p47"/>
            <p:cNvSpPr/>
            <p:nvPr/>
          </p:nvSpPr>
          <p:spPr>
            <a:xfrm>
              <a:off x="2011625" y="2626075"/>
              <a:ext cx="12675" cy="17150"/>
            </a:xfrm>
            <a:custGeom>
              <a:avLst/>
              <a:gdLst/>
              <a:ahLst/>
              <a:cxnLst/>
              <a:rect l="l" t="t" r="r" b="b"/>
              <a:pathLst>
                <a:path w="507" h="686" extrusionOk="0">
                  <a:moveTo>
                    <a:pt x="256" y="0"/>
                  </a:moveTo>
                  <a:cubicBezTo>
                    <a:pt x="116" y="0"/>
                    <a:pt x="0" y="111"/>
                    <a:pt x="0" y="251"/>
                  </a:cubicBezTo>
                  <a:lnTo>
                    <a:pt x="0" y="685"/>
                  </a:lnTo>
                  <a:lnTo>
                    <a:pt x="506" y="685"/>
                  </a:lnTo>
                  <a:lnTo>
                    <a:pt x="506" y="251"/>
                  </a:lnTo>
                  <a:cubicBezTo>
                    <a:pt x="506" y="111"/>
                    <a:pt x="395" y="0"/>
                    <a:pt x="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2466;p47"/>
            <p:cNvSpPr/>
            <p:nvPr/>
          </p:nvSpPr>
          <p:spPr>
            <a:xfrm>
              <a:off x="2041525" y="2626075"/>
              <a:ext cx="12700" cy="17150"/>
            </a:xfrm>
            <a:custGeom>
              <a:avLst/>
              <a:gdLst/>
              <a:ahLst/>
              <a:cxnLst/>
              <a:rect l="l" t="t" r="r" b="b"/>
              <a:pathLst>
                <a:path w="508" h="686" extrusionOk="0">
                  <a:moveTo>
                    <a:pt x="251" y="0"/>
                  </a:moveTo>
                  <a:cubicBezTo>
                    <a:pt x="111" y="0"/>
                    <a:pt x="0" y="111"/>
                    <a:pt x="0" y="251"/>
                  </a:cubicBezTo>
                  <a:lnTo>
                    <a:pt x="0" y="685"/>
                  </a:lnTo>
                  <a:lnTo>
                    <a:pt x="507" y="685"/>
                  </a:lnTo>
                  <a:lnTo>
                    <a:pt x="507" y="251"/>
                  </a:lnTo>
                  <a:cubicBezTo>
                    <a:pt x="507" y="111"/>
                    <a:pt x="391" y="0"/>
                    <a:pt x="2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2467;p47"/>
            <p:cNvSpPr/>
            <p:nvPr/>
          </p:nvSpPr>
          <p:spPr>
            <a:xfrm>
              <a:off x="2071300" y="2626075"/>
              <a:ext cx="12700" cy="17150"/>
            </a:xfrm>
            <a:custGeom>
              <a:avLst/>
              <a:gdLst/>
              <a:ahLst/>
              <a:cxnLst/>
              <a:rect l="l" t="t" r="r" b="b"/>
              <a:pathLst>
                <a:path w="508" h="686" extrusionOk="0">
                  <a:moveTo>
                    <a:pt x="256" y="0"/>
                  </a:moveTo>
                  <a:cubicBezTo>
                    <a:pt x="116" y="0"/>
                    <a:pt x="0" y="111"/>
                    <a:pt x="0" y="251"/>
                  </a:cubicBezTo>
                  <a:lnTo>
                    <a:pt x="0" y="685"/>
                  </a:lnTo>
                  <a:lnTo>
                    <a:pt x="507" y="685"/>
                  </a:lnTo>
                  <a:lnTo>
                    <a:pt x="507" y="251"/>
                  </a:lnTo>
                  <a:cubicBezTo>
                    <a:pt x="507" y="111"/>
                    <a:pt x="396" y="0"/>
                    <a:pt x="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2468;p47"/>
            <p:cNvSpPr/>
            <p:nvPr/>
          </p:nvSpPr>
          <p:spPr>
            <a:xfrm>
              <a:off x="2101225" y="2626075"/>
              <a:ext cx="12675" cy="17150"/>
            </a:xfrm>
            <a:custGeom>
              <a:avLst/>
              <a:gdLst/>
              <a:ahLst/>
              <a:cxnLst/>
              <a:rect l="l" t="t" r="r" b="b"/>
              <a:pathLst>
                <a:path w="507" h="686" extrusionOk="0">
                  <a:moveTo>
                    <a:pt x="250" y="0"/>
                  </a:moveTo>
                  <a:cubicBezTo>
                    <a:pt x="110" y="0"/>
                    <a:pt x="0" y="111"/>
                    <a:pt x="0" y="251"/>
                  </a:cubicBezTo>
                  <a:lnTo>
                    <a:pt x="0" y="685"/>
                  </a:lnTo>
                  <a:lnTo>
                    <a:pt x="506" y="685"/>
                  </a:lnTo>
                  <a:lnTo>
                    <a:pt x="506" y="251"/>
                  </a:lnTo>
                  <a:cubicBezTo>
                    <a:pt x="506" y="111"/>
                    <a:pt x="390"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2469;p47"/>
            <p:cNvSpPr/>
            <p:nvPr/>
          </p:nvSpPr>
          <p:spPr>
            <a:xfrm>
              <a:off x="2131000" y="2626075"/>
              <a:ext cx="12675" cy="17150"/>
            </a:xfrm>
            <a:custGeom>
              <a:avLst/>
              <a:gdLst/>
              <a:ahLst/>
              <a:cxnLst/>
              <a:rect l="l" t="t" r="r" b="b"/>
              <a:pathLst>
                <a:path w="507" h="686" extrusionOk="0">
                  <a:moveTo>
                    <a:pt x="256" y="0"/>
                  </a:moveTo>
                  <a:cubicBezTo>
                    <a:pt x="116" y="0"/>
                    <a:pt x="0" y="111"/>
                    <a:pt x="0" y="251"/>
                  </a:cubicBezTo>
                  <a:lnTo>
                    <a:pt x="0" y="685"/>
                  </a:lnTo>
                  <a:lnTo>
                    <a:pt x="506" y="685"/>
                  </a:lnTo>
                  <a:lnTo>
                    <a:pt x="506" y="251"/>
                  </a:lnTo>
                  <a:cubicBezTo>
                    <a:pt x="506" y="111"/>
                    <a:pt x="395" y="0"/>
                    <a:pt x="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2470;p47"/>
            <p:cNvSpPr/>
            <p:nvPr/>
          </p:nvSpPr>
          <p:spPr>
            <a:xfrm>
              <a:off x="2160900" y="2626075"/>
              <a:ext cx="12700" cy="17150"/>
            </a:xfrm>
            <a:custGeom>
              <a:avLst/>
              <a:gdLst/>
              <a:ahLst/>
              <a:cxnLst/>
              <a:rect l="l" t="t" r="r" b="b"/>
              <a:pathLst>
                <a:path w="508" h="686" extrusionOk="0">
                  <a:moveTo>
                    <a:pt x="251" y="0"/>
                  </a:moveTo>
                  <a:cubicBezTo>
                    <a:pt x="111" y="0"/>
                    <a:pt x="0" y="111"/>
                    <a:pt x="0" y="251"/>
                  </a:cubicBezTo>
                  <a:lnTo>
                    <a:pt x="0" y="685"/>
                  </a:lnTo>
                  <a:lnTo>
                    <a:pt x="507" y="685"/>
                  </a:lnTo>
                  <a:lnTo>
                    <a:pt x="507" y="251"/>
                  </a:lnTo>
                  <a:cubicBezTo>
                    <a:pt x="507" y="111"/>
                    <a:pt x="391" y="0"/>
                    <a:pt x="2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2471;p47"/>
            <p:cNvSpPr/>
            <p:nvPr/>
          </p:nvSpPr>
          <p:spPr>
            <a:xfrm>
              <a:off x="2004275" y="2572650"/>
              <a:ext cx="176675" cy="61500"/>
            </a:xfrm>
            <a:custGeom>
              <a:avLst/>
              <a:gdLst/>
              <a:ahLst/>
              <a:cxnLst/>
              <a:rect l="l" t="t" r="r" b="b"/>
              <a:pathLst>
                <a:path w="7067" h="2460" extrusionOk="0">
                  <a:moveTo>
                    <a:pt x="0" y="0"/>
                  </a:moveTo>
                  <a:lnTo>
                    <a:pt x="0" y="2460"/>
                  </a:lnTo>
                  <a:lnTo>
                    <a:pt x="7066" y="2460"/>
                  </a:lnTo>
                  <a:lnTo>
                    <a:pt x="7066" y="0"/>
                  </a:ln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2472;p47"/>
            <p:cNvSpPr/>
            <p:nvPr/>
          </p:nvSpPr>
          <p:spPr>
            <a:xfrm>
              <a:off x="2004275" y="2223325"/>
              <a:ext cx="176675" cy="61525"/>
            </a:xfrm>
            <a:custGeom>
              <a:avLst/>
              <a:gdLst/>
              <a:ahLst/>
              <a:cxnLst/>
              <a:rect l="l" t="t" r="r" b="b"/>
              <a:pathLst>
                <a:path w="7067" h="2461" extrusionOk="0">
                  <a:moveTo>
                    <a:pt x="0" y="0"/>
                  </a:moveTo>
                  <a:lnTo>
                    <a:pt x="0" y="2460"/>
                  </a:lnTo>
                  <a:lnTo>
                    <a:pt x="7066" y="2460"/>
                  </a:lnTo>
                  <a:lnTo>
                    <a:pt x="7066" y="0"/>
                  </a:ln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2473;p47"/>
            <p:cNvSpPr/>
            <p:nvPr/>
          </p:nvSpPr>
          <p:spPr>
            <a:xfrm>
              <a:off x="2004275" y="2223325"/>
              <a:ext cx="54125" cy="61525"/>
            </a:xfrm>
            <a:custGeom>
              <a:avLst/>
              <a:gdLst/>
              <a:ahLst/>
              <a:cxnLst/>
              <a:rect l="l" t="t" r="r" b="b"/>
              <a:pathLst>
                <a:path w="2165" h="2461" extrusionOk="0">
                  <a:moveTo>
                    <a:pt x="0" y="0"/>
                  </a:moveTo>
                  <a:lnTo>
                    <a:pt x="0" y="2460"/>
                  </a:lnTo>
                  <a:lnTo>
                    <a:pt x="2165" y="2460"/>
                  </a:lnTo>
                  <a:lnTo>
                    <a:pt x="2165" y="0"/>
                  </a:ln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2474;p47"/>
            <p:cNvSpPr/>
            <p:nvPr/>
          </p:nvSpPr>
          <p:spPr>
            <a:xfrm>
              <a:off x="2004275" y="2572650"/>
              <a:ext cx="54125" cy="61500"/>
            </a:xfrm>
            <a:custGeom>
              <a:avLst/>
              <a:gdLst/>
              <a:ahLst/>
              <a:cxnLst/>
              <a:rect l="l" t="t" r="r" b="b"/>
              <a:pathLst>
                <a:path w="2165" h="2460" extrusionOk="0">
                  <a:moveTo>
                    <a:pt x="0" y="0"/>
                  </a:moveTo>
                  <a:lnTo>
                    <a:pt x="0" y="2460"/>
                  </a:lnTo>
                  <a:lnTo>
                    <a:pt x="2165" y="2460"/>
                  </a:lnTo>
                  <a:lnTo>
                    <a:pt x="2165" y="0"/>
                  </a:ln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2475;p47"/>
            <p:cNvSpPr/>
            <p:nvPr/>
          </p:nvSpPr>
          <p:spPr>
            <a:xfrm>
              <a:off x="1863650" y="2282525"/>
              <a:ext cx="457875" cy="291850"/>
            </a:xfrm>
            <a:custGeom>
              <a:avLst/>
              <a:gdLst/>
              <a:ahLst/>
              <a:cxnLst/>
              <a:rect l="l" t="t" r="r" b="b"/>
              <a:pathLst>
                <a:path w="18315" h="11674" extrusionOk="0">
                  <a:moveTo>
                    <a:pt x="5837" y="1"/>
                  </a:moveTo>
                  <a:cubicBezTo>
                    <a:pt x="5706" y="1"/>
                    <a:pt x="5581" y="5"/>
                    <a:pt x="5452" y="11"/>
                  </a:cubicBezTo>
                  <a:cubicBezTo>
                    <a:pt x="4887" y="49"/>
                    <a:pt x="4337" y="165"/>
                    <a:pt x="3825" y="353"/>
                  </a:cubicBezTo>
                  <a:cubicBezTo>
                    <a:pt x="1592" y="1173"/>
                    <a:pt x="1" y="3319"/>
                    <a:pt x="1" y="5837"/>
                  </a:cubicBezTo>
                  <a:cubicBezTo>
                    <a:pt x="1" y="7448"/>
                    <a:pt x="652" y="8909"/>
                    <a:pt x="1708" y="9966"/>
                  </a:cubicBezTo>
                  <a:cubicBezTo>
                    <a:pt x="2302" y="10559"/>
                    <a:pt x="3021" y="11022"/>
                    <a:pt x="3825" y="11316"/>
                  </a:cubicBezTo>
                  <a:cubicBezTo>
                    <a:pt x="4337" y="11504"/>
                    <a:pt x="4887" y="11625"/>
                    <a:pt x="5452" y="11658"/>
                  </a:cubicBezTo>
                  <a:cubicBezTo>
                    <a:pt x="5581" y="11668"/>
                    <a:pt x="5706" y="11673"/>
                    <a:pt x="5837" y="11673"/>
                  </a:cubicBezTo>
                  <a:lnTo>
                    <a:pt x="12478" y="11673"/>
                  </a:lnTo>
                  <a:cubicBezTo>
                    <a:pt x="12609" y="11673"/>
                    <a:pt x="12734" y="11668"/>
                    <a:pt x="12865" y="11658"/>
                  </a:cubicBezTo>
                  <a:cubicBezTo>
                    <a:pt x="13428" y="11625"/>
                    <a:pt x="13978" y="11504"/>
                    <a:pt x="14490" y="11316"/>
                  </a:cubicBezTo>
                  <a:cubicBezTo>
                    <a:pt x="16723" y="10501"/>
                    <a:pt x="18314" y="8355"/>
                    <a:pt x="18314" y="5837"/>
                  </a:cubicBezTo>
                  <a:cubicBezTo>
                    <a:pt x="18314" y="4226"/>
                    <a:pt x="17664" y="2765"/>
                    <a:pt x="16607" y="1708"/>
                  </a:cubicBezTo>
                  <a:cubicBezTo>
                    <a:pt x="16014" y="1115"/>
                    <a:pt x="15296" y="648"/>
                    <a:pt x="14490" y="353"/>
                  </a:cubicBezTo>
                  <a:cubicBezTo>
                    <a:pt x="13978" y="165"/>
                    <a:pt x="13428" y="49"/>
                    <a:pt x="12865" y="11"/>
                  </a:cubicBezTo>
                  <a:cubicBezTo>
                    <a:pt x="12734" y="5"/>
                    <a:pt x="12609" y="1"/>
                    <a:pt x="12478" y="1"/>
                  </a:cubicBezTo>
                  <a:close/>
                </a:path>
              </a:pathLst>
            </a:custGeom>
            <a:solidFill>
              <a:schemeClr val="tx2">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2476;p47"/>
            <p:cNvSpPr/>
            <p:nvPr/>
          </p:nvSpPr>
          <p:spPr>
            <a:xfrm>
              <a:off x="1863650" y="2282525"/>
              <a:ext cx="242775" cy="291850"/>
            </a:xfrm>
            <a:custGeom>
              <a:avLst/>
              <a:gdLst/>
              <a:ahLst/>
              <a:cxnLst/>
              <a:rect l="l" t="t" r="r" b="b"/>
              <a:pathLst>
                <a:path w="9711" h="11674" extrusionOk="0">
                  <a:moveTo>
                    <a:pt x="5837" y="1"/>
                  </a:moveTo>
                  <a:cubicBezTo>
                    <a:pt x="2610" y="1"/>
                    <a:pt x="1" y="2616"/>
                    <a:pt x="1" y="5837"/>
                  </a:cubicBezTo>
                  <a:cubicBezTo>
                    <a:pt x="1" y="9059"/>
                    <a:pt x="2610" y="11673"/>
                    <a:pt x="5837" y="11673"/>
                  </a:cubicBezTo>
                  <a:lnTo>
                    <a:pt x="9710" y="11673"/>
                  </a:lnTo>
                  <a:cubicBezTo>
                    <a:pt x="6488" y="11673"/>
                    <a:pt x="3874" y="9059"/>
                    <a:pt x="3874" y="5837"/>
                  </a:cubicBezTo>
                  <a:cubicBezTo>
                    <a:pt x="3874" y="2616"/>
                    <a:pt x="6488" y="1"/>
                    <a:pt x="9710"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2477;p47"/>
            <p:cNvSpPr/>
            <p:nvPr/>
          </p:nvSpPr>
          <p:spPr>
            <a:xfrm>
              <a:off x="2106400" y="2282525"/>
              <a:ext cx="215125" cy="291850"/>
            </a:xfrm>
            <a:custGeom>
              <a:avLst/>
              <a:gdLst/>
              <a:ahLst/>
              <a:cxnLst/>
              <a:rect l="l" t="t" r="r" b="b"/>
              <a:pathLst>
                <a:path w="8605" h="11674" extrusionOk="0">
                  <a:moveTo>
                    <a:pt x="0" y="1"/>
                  </a:moveTo>
                  <a:cubicBezTo>
                    <a:pt x="3226" y="1"/>
                    <a:pt x="5836" y="2616"/>
                    <a:pt x="5836" y="5837"/>
                  </a:cubicBezTo>
                  <a:cubicBezTo>
                    <a:pt x="5836" y="9059"/>
                    <a:pt x="3226" y="11673"/>
                    <a:pt x="0" y="11673"/>
                  </a:cubicBezTo>
                  <a:lnTo>
                    <a:pt x="2768" y="11673"/>
                  </a:lnTo>
                  <a:cubicBezTo>
                    <a:pt x="5995" y="11673"/>
                    <a:pt x="8604" y="9059"/>
                    <a:pt x="8604" y="5837"/>
                  </a:cubicBezTo>
                  <a:cubicBezTo>
                    <a:pt x="8604" y="2616"/>
                    <a:pt x="5995" y="1"/>
                    <a:pt x="2768"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2478;p47"/>
            <p:cNvSpPr/>
            <p:nvPr/>
          </p:nvSpPr>
          <p:spPr>
            <a:xfrm>
              <a:off x="2138825" y="2351250"/>
              <a:ext cx="74400" cy="129800"/>
            </a:xfrm>
            <a:custGeom>
              <a:avLst/>
              <a:gdLst/>
              <a:ahLst/>
              <a:cxnLst/>
              <a:rect l="l" t="t" r="r" b="b"/>
              <a:pathLst>
                <a:path w="2976" h="5192" extrusionOk="0">
                  <a:moveTo>
                    <a:pt x="1486" y="1"/>
                  </a:moveTo>
                  <a:cubicBezTo>
                    <a:pt x="667" y="1"/>
                    <a:pt x="1" y="1158"/>
                    <a:pt x="1" y="2596"/>
                  </a:cubicBezTo>
                  <a:cubicBezTo>
                    <a:pt x="1" y="4028"/>
                    <a:pt x="667" y="5191"/>
                    <a:pt x="1486" y="5191"/>
                  </a:cubicBezTo>
                  <a:cubicBezTo>
                    <a:pt x="2310" y="5191"/>
                    <a:pt x="2976" y="4028"/>
                    <a:pt x="2976" y="2596"/>
                  </a:cubicBezTo>
                  <a:cubicBezTo>
                    <a:pt x="2976" y="1158"/>
                    <a:pt x="2310" y="1"/>
                    <a:pt x="1486"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2479;p47"/>
            <p:cNvSpPr/>
            <p:nvPr/>
          </p:nvSpPr>
          <p:spPr>
            <a:xfrm>
              <a:off x="1899225" y="2193925"/>
              <a:ext cx="17375" cy="27500"/>
            </a:xfrm>
            <a:custGeom>
              <a:avLst/>
              <a:gdLst/>
              <a:ahLst/>
              <a:cxnLst/>
              <a:rect l="l" t="t" r="r" b="b"/>
              <a:pathLst>
                <a:path w="695" h="1100" extrusionOk="0">
                  <a:moveTo>
                    <a:pt x="348" y="0"/>
                  </a:moveTo>
                  <a:cubicBezTo>
                    <a:pt x="156" y="0"/>
                    <a:pt x="0" y="154"/>
                    <a:pt x="0" y="348"/>
                  </a:cubicBezTo>
                  <a:lnTo>
                    <a:pt x="0" y="753"/>
                  </a:lnTo>
                  <a:cubicBezTo>
                    <a:pt x="0" y="945"/>
                    <a:pt x="156" y="1100"/>
                    <a:pt x="348" y="1100"/>
                  </a:cubicBezTo>
                  <a:cubicBezTo>
                    <a:pt x="541" y="1100"/>
                    <a:pt x="695" y="945"/>
                    <a:pt x="695" y="753"/>
                  </a:cubicBezTo>
                  <a:lnTo>
                    <a:pt x="695" y="348"/>
                  </a:lnTo>
                  <a:cubicBezTo>
                    <a:pt x="695" y="154"/>
                    <a:pt x="541" y="0"/>
                    <a:pt x="348" y="0"/>
                  </a:cubicBez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2480;p47"/>
            <p:cNvSpPr/>
            <p:nvPr/>
          </p:nvSpPr>
          <p:spPr>
            <a:xfrm>
              <a:off x="1899225" y="2245900"/>
              <a:ext cx="17375" cy="27500"/>
            </a:xfrm>
            <a:custGeom>
              <a:avLst/>
              <a:gdLst/>
              <a:ahLst/>
              <a:cxnLst/>
              <a:rect l="l" t="t" r="r" b="b"/>
              <a:pathLst>
                <a:path w="695" h="1100" extrusionOk="0">
                  <a:moveTo>
                    <a:pt x="348" y="0"/>
                  </a:moveTo>
                  <a:cubicBezTo>
                    <a:pt x="156" y="0"/>
                    <a:pt x="0" y="154"/>
                    <a:pt x="0" y="347"/>
                  </a:cubicBezTo>
                  <a:lnTo>
                    <a:pt x="0" y="753"/>
                  </a:lnTo>
                  <a:cubicBezTo>
                    <a:pt x="0" y="945"/>
                    <a:pt x="156" y="1100"/>
                    <a:pt x="348" y="1100"/>
                  </a:cubicBezTo>
                  <a:cubicBezTo>
                    <a:pt x="541" y="1100"/>
                    <a:pt x="695" y="945"/>
                    <a:pt x="695" y="753"/>
                  </a:cubicBezTo>
                  <a:lnTo>
                    <a:pt x="695" y="347"/>
                  </a:lnTo>
                  <a:cubicBezTo>
                    <a:pt x="695" y="154"/>
                    <a:pt x="541" y="0"/>
                    <a:pt x="348" y="0"/>
                  </a:cubicBez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2481;p47"/>
            <p:cNvSpPr/>
            <p:nvPr/>
          </p:nvSpPr>
          <p:spPr>
            <a:xfrm>
              <a:off x="1920200" y="2225025"/>
              <a:ext cx="27400" cy="17275"/>
            </a:xfrm>
            <a:custGeom>
              <a:avLst/>
              <a:gdLst/>
              <a:ahLst/>
              <a:cxnLst/>
              <a:rect l="l" t="t" r="r" b="b"/>
              <a:pathLst>
                <a:path w="1096" h="691" extrusionOk="0">
                  <a:moveTo>
                    <a:pt x="343" y="1"/>
                  </a:moveTo>
                  <a:cubicBezTo>
                    <a:pt x="156" y="1"/>
                    <a:pt x="1" y="155"/>
                    <a:pt x="1" y="343"/>
                  </a:cubicBezTo>
                  <a:cubicBezTo>
                    <a:pt x="1" y="535"/>
                    <a:pt x="156" y="691"/>
                    <a:pt x="343" y="691"/>
                  </a:cubicBezTo>
                  <a:lnTo>
                    <a:pt x="753" y="691"/>
                  </a:lnTo>
                  <a:cubicBezTo>
                    <a:pt x="942" y="691"/>
                    <a:pt x="1096" y="535"/>
                    <a:pt x="1096" y="343"/>
                  </a:cubicBezTo>
                  <a:cubicBezTo>
                    <a:pt x="1096" y="155"/>
                    <a:pt x="942" y="1"/>
                    <a:pt x="753" y="1"/>
                  </a:cubicBez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2482;p47"/>
            <p:cNvSpPr/>
            <p:nvPr/>
          </p:nvSpPr>
          <p:spPr>
            <a:xfrm>
              <a:off x="1868250" y="2225025"/>
              <a:ext cx="27375" cy="17275"/>
            </a:xfrm>
            <a:custGeom>
              <a:avLst/>
              <a:gdLst/>
              <a:ahLst/>
              <a:cxnLst/>
              <a:rect l="l" t="t" r="r" b="b"/>
              <a:pathLst>
                <a:path w="1095" h="691" extrusionOk="0">
                  <a:moveTo>
                    <a:pt x="342" y="1"/>
                  </a:moveTo>
                  <a:cubicBezTo>
                    <a:pt x="155" y="1"/>
                    <a:pt x="1" y="155"/>
                    <a:pt x="1" y="343"/>
                  </a:cubicBezTo>
                  <a:cubicBezTo>
                    <a:pt x="1" y="535"/>
                    <a:pt x="155" y="691"/>
                    <a:pt x="342" y="691"/>
                  </a:cubicBezTo>
                  <a:lnTo>
                    <a:pt x="753" y="691"/>
                  </a:lnTo>
                  <a:cubicBezTo>
                    <a:pt x="941" y="691"/>
                    <a:pt x="1095" y="535"/>
                    <a:pt x="1095" y="343"/>
                  </a:cubicBezTo>
                  <a:cubicBezTo>
                    <a:pt x="1095" y="155"/>
                    <a:pt x="941" y="1"/>
                    <a:pt x="753" y="1"/>
                  </a:cubicBez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2483;p47"/>
            <p:cNvSpPr/>
            <p:nvPr/>
          </p:nvSpPr>
          <p:spPr>
            <a:xfrm>
              <a:off x="2262675" y="2594450"/>
              <a:ext cx="17275" cy="25000"/>
            </a:xfrm>
            <a:custGeom>
              <a:avLst/>
              <a:gdLst/>
              <a:ahLst/>
              <a:cxnLst/>
              <a:rect l="l" t="t" r="r" b="b"/>
              <a:pathLst>
                <a:path w="691" h="1000" extrusionOk="0">
                  <a:moveTo>
                    <a:pt x="343" y="1"/>
                  </a:moveTo>
                  <a:cubicBezTo>
                    <a:pt x="154" y="1"/>
                    <a:pt x="0" y="161"/>
                    <a:pt x="0" y="348"/>
                  </a:cubicBezTo>
                  <a:lnTo>
                    <a:pt x="0" y="653"/>
                  </a:lnTo>
                  <a:cubicBezTo>
                    <a:pt x="0" y="846"/>
                    <a:pt x="154" y="1000"/>
                    <a:pt x="343" y="1000"/>
                  </a:cubicBezTo>
                  <a:cubicBezTo>
                    <a:pt x="535" y="1000"/>
                    <a:pt x="690" y="846"/>
                    <a:pt x="690" y="653"/>
                  </a:cubicBezTo>
                  <a:lnTo>
                    <a:pt x="690" y="348"/>
                  </a:lnTo>
                  <a:cubicBezTo>
                    <a:pt x="690" y="161"/>
                    <a:pt x="535" y="1"/>
                    <a:pt x="343" y="1"/>
                  </a:cubicBez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2484;p47"/>
            <p:cNvSpPr/>
            <p:nvPr/>
          </p:nvSpPr>
          <p:spPr>
            <a:xfrm>
              <a:off x="2262675" y="2633175"/>
              <a:ext cx="17275" cy="24975"/>
            </a:xfrm>
            <a:custGeom>
              <a:avLst/>
              <a:gdLst/>
              <a:ahLst/>
              <a:cxnLst/>
              <a:rect l="l" t="t" r="r" b="b"/>
              <a:pathLst>
                <a:path w="691" h="999" extrusionOk="0">
                  <a:moveTo>
                    <a:pt x="343" y="1"/>
                  </a:moveTo>
                  <a:cubicBezTo>
                    <a:pt x="154" y="1"/>
                    <a:pt x="0" y="159"/>
                    <a:pt x="0" y="348"/>
                  </a:cubicBezTo>
                  <a:lnTo>
                    <a:pt x="0" y="651"/>
                  </a:lnTo>
                  <a:cubicBezTo>
                    <a:pt x="0" y="845"/>
                    <a:pt x="154" y="999"/>
                    <a:pt x="343" y="999"/>
                  </a:cubicBezTo>
                  <a:cubicBezTo>
                    <a:pt x="535" y="999"/>
                    <a:pt x="690" y="845"/>
                    <a:pt x="690" y="651"/>
                  </a:cubicBezTo>
                  <a:lnTo>
                    <a:pt x="690" y="348"/>
                  </a:lnTo>
                  <a:cubicBezTo>
                    <a:pt x="690" y="159"/>
                    <a:pt x="535" y="1"/>
                    <a:pt x="343" y="1"/>
                  </a:cubicBez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2485;p47"/>
            <p:cNvSpPr/>
            <p:nvPr/>
          </p:nvSpPr>
          <p:spPr>
            <a:xfrm>
              <a:off x="2278200" y="2617625"/>
              <a:ext cx="24900" cy="17375"/>
            </a:xfrm>
            <a:custGeom>
              <a:avLst/>
              <a:gdLst/>
              <a:ahLst/>
              <a:cxnLst/>
              <a:rect l="l" t="t" r="r" b="b"/>
              <a:pathLst>
                <a:path w="996" h="695" extrusionOk="0">
                  <a:moveTo>
                    <a:pt x="348" y="0"/>
                  </a:moveTo>
                  <a:cubicBezTo>
                    <a:pt x="156" y="0"/>
                    <a:pt x="1" y="155"/>
                    <a:pt x="1" y="347"/>
                  </a:cubicBezTo>
                  <a:cubicBezTo>
                    <a:pt x="1" y="541"/>
                    <a:pt x="156" y="695"/>
                    <a:pt x="348" y="695"/>
                  </a:cubicBezTo>
                  <a:lnTo>
                    <a:pt x="648" y="695"/>
                  </a:lnTo>
                  <a:cubicBezTo>
                    <a:pt x="840" y="695"/>
                    <a:pt x="995" y="541"/>
                    <a:pt x="995" y="347"/>
                  </a:cubicBezTo>
                  <a:cubicBezTo>
                    <a:pt x="995" y="155"/>
                    <a:pt x="840" y="0"/>
                    <a:pt x="648" y="0"/>
                  </a:cubicBez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2486;p47"/>
            <p:cNvSpPr/>
            <p:nvPr/>
          </p:nvSpPr>
          <p:spPr>
            <a:xfrm>
              <a:off x="2239525" y="2617625"/>
              <a:ext cx="24850" cy="17375"/>
            </a:xfrm>
            <a:custGeom>
              <a:avLst/>
              <a:gdLst/>
              <a:ahLst/>
              <a:cxnLst/>
              <a:rect l="l" t="t" r="r" b="b"/>
              <a:pathLst>
                <a:path w="994" h="695" extrusionOk="0">
                  <a:moveTo>
                    <a:pt x="343" y="0"/>
                  </a:moveTo>
                  <a:cubicBezTo>
                    <a:pt x="154" y="0"/>
                    <a:pt x="0" y="155"/>
                    <a:pt x="0" y="347"/>
                  </a:cubicBezTo>
                  <a:cubicBezTo>
                    <a:pt x="0" y="541"/>
                    <a:pt x="154" y="695"/>
                    <a:pt x="343" y="695"/>
                  </a:cubicBezTo>
                  <a:lnTo>
                    <a:pt x="646" y="695"/>
                  </a:lnTo>
                  <a:cubicBezTo>
                    <a:pt x="839" y="695"/>
                    <a:pt x="993" y="541"/>
                    <a:pt x="993" y="347"/>
                  </a:cubicBezTo>
                  <a:cubicBezTo>
                    <a:pt x="993" y="155"/>
                    <a:pt x="839" y="0"/>
                    <a:pt x="646" y="0"/>
                  </a:cubicBez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2487;p47"/>
            <p:cNvSpPr/>
            <p:nvPr/>
          </p:nvSpPr>
          <p:spPr>
            <a:xfrm>
              <a:off x="1995700" y="2245400"/>
              <a:ext cx="55850" cy="17400"/>
            </a:xfrm>
            <a:custGeom>
              <a:avLst/>
              <a:gdLst/>
              <a:ahLst/>
              <a:cxnLst/>
              <a:rect l="l" t="t" r="r" b="b"/>
              <a:pathLst>
                <a:path w="2234" h="696" extrusionOk="0">
                  <a:moveTo>
                    <a:pt x="343" y="1"/>
                  </a:moveTo>
                  <a:cubicBezTo>
                    <a:pt x="155" y="1"/>
                    <a:pt x="1" y="159"/>
                    <a:pt x="1" y="348"/>
                  </a:cubicBezTo>
                  <a:cubicBezTo>
                    <a:pt x="1" y="541"/>
                    <a:pt x="155" y="695"/>
                    <a:pt x="343" y="695"/>
                  </a:cubicBezTo>
                  <a:lnTo>
                    <a:pt x="1886" y="695"/>
                  </a:lnTo>
                  <a:cubicBezTo>
                    <a:pt x="2080" y="695"/>
                    <a:pt x="2234" y="541"/>
                    <a:pt x="2234" y="348"/>
                  </a:cubicBezTo>
                  <a:cubicBezTo>
                    <a:pt x="2234" y="159"/>
                    <a:pt x="2080" y="1"/>
                    <a:pt x="1886" y="1"/>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2488;p47"/>
            <p:cNvSpPr/>
            <p:nvPr/>
          </p:nvSpPr>
          <p:spPr>
            <a:xfrm>
              <a:off x="2064675" y="2245400"/>
              <a:ext cx="55850" cy="17400"/>
            </a:xfrm>
            <a:custGeom>
              <a:avLst/>
              <a:gdLst/>
              <a:ahLst/>
              <a:cxnLst/>
              <a:rect l="l" t="t" r="r" b="b"/>
              <a:pathLst>
                <a:path w="2234" h="696" extrusionOk="0">
                  <a:moveTo>
                    <a:pt x="347" y="1"/>
                  </a:moveTo>
                  <a:cubicBezTo>
                    <a:pt x="154" y="1"/>
                    <a:pt x="0" y="159"/>
                    <a:pt x="0" y="348"/>
                  </a:cubicBezTo>
                  <a:cubicBezTo>
                    <a:pt x="0" y="541"/>
                    <a:pt x="154" y="695"/>
                    <a:pt x="347" y="695"/>
                  </a:cubicBezTo>
                  <a:lnTo>
                    <a:pt x="1886" y="695"/>
                  </a:lnTo>
                  <a:cubicBezTo>
                    <a:pt x="2079" y="695"/>
                    <a:pt x="2233" y="541"/>
                    <a:pt x="2233" y="348"/>
                  </a:cubicBezTo>
                  <a:cubicBezTo>
                    <a:pt x="2233" y="159"/>
                    <a:pt x="2079" y="1"/>
                    <a:pt x="1886" y="1"/>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2489;p47"/>
            <p:cNvSpPr/>
            <p:nvPr/>
          </p:nvSpPr>
          <p:spPr>
            <a:xfrm>
              <a:off x="2133625" y="2245400"/>
              <a:ext cx="55875" cy="17400"/>
            </a:xfrm>
            <a:custGeom>
              <a:avLst/>
              <a:gdLst/>
              <a:ahLst/>
              <a:cxnLst/>
              <a:rect l="l" t="t" r="r" b="b"/>
              <a:pathLst>
                <a:path w="2235" h="696" extrusionOk="0">
                  <a:moveTo>
                    <a:pt x="348" y="1"/>
                  </a:moveTo>
                  <a:cubicBezTo>
                    <a:pt x="156" y="1"/>
                    <a:pt x="1" y="159"/>
                    <a:pt x="1" y="348"/>
                  </a:cubicBezTo>
                  <a:cubicBezTo>
                    <a:pt x="1" y="541"/>
                    <a:pt x="156" y="695"/>
                    <a:pt x="348" y="695"/>
                  </a:cubicBezTo>
                  <a:lnTo>
                    <a:pt x="1892" y="695"/>
                  </a:lnTo>
                  <a:cubicBezTo>
                    <a:pt x="2080" y="695"/>
                    <a:pt x="2235" y="541"/>
                    <a:pt x="2235" y="348"/>
                  </a:cubicBezTo>
                  <a:cubicBezTo>
                    <a:pt x="2235" y="159"/>
                    <a:pt x="2080" y="1"/>
                    <a:pt x="1892" y="1"/>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2490;p47"/>
            <p:cNvSpPr/>
            <p:nvPr/>
          </p:nvSpPr>
          <p:spPr>
            <a:xfrm>
              <a:off x="1995700" y="2594725"/>
              <a:ext cx="55850" cy="17375"/>
            </a:xfrm>
            <a:custGeom>
              <a:avLst/>
              <a:gdLst/>
              <a:ahLst/>
              <a:cxnLst/>
              <a:rect l="l" t="t" r="r" b="b"/>
              <a:pathLst>
                <a:path w="2234" h="695" extrusionOk="0">
                  <a:moveTo>
                    <a:pt x="343" y="0"/>
                  </a:moveTo>
                  <a:cubicBezTo>
                    <a:pt x="155" y="0"/>
                    <a:pt x="1" y="154"/>
                    <a:pt x="1" y="348"/>
                  </a:cubicBezTo>
                  <a:cubicBezTo>
                    <a:pt x="1" y="535"/>
                    <a:pt x="155" y="695"/>
                    <a:pt x="343" y="695"/>
                  </a:cubicBezTo>
                  <a:lnTo>
                    <a:pt x="1886" y="695"/>
                  </a:lnTo>
                  <a:cubicBezTo>
                    <a:pt x="2080" y="695"/>
                    <a:pt x="2234" y="535"/>
                    <a:pt x="2234" y="348"/>
                  </a:cubicBezTo>
                  <a:cubicBezTo>
                    <a:pt x="2234" y="154"/>
                    <a:pt x="2080" y="0"/>
                    <a:pt x="1886" y="0"/>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2491;p47"/>
            <p:cNvSpPr/>
            <p:nvPr/>
          </p:nvSpPr>
          <p:spPr>
            <a:xfrm>
              <a:off x="2064675" y="2594725"/>
              <a:ext cx="55850" cy="17375"/>
            </a:xfrm>
            <a:custGeom>
              <a:avLst/>
              <a:gdLst/>
              <a:ahLst/>
              <a:cxnLst/>
              <a:rect l="l" t="t" r="r" b="b"/>
              <a:pathLst>
                <a:path w="2234" h="695" extrusionOk="0">
                  <a:moveTo>
                    <a:pt x="347" y="0"/>
                  </a:moveTo>
                  <a:cubicBezTo>
                    <a:pt x="154" y="0"/>
                    <a:pt x="0" y="154"/>
                    <a:pt x="0" y="348"/>
                  </a:cubicBezTo>
                  <a:cubicBezTo>
                    <a:pt x="0" y="535"/>
                    <a:pt x="154" y="695"/>
                    <a:pt x="347" y="695"/>
                  </a:cubicBezTo>
                  <a:lnTo>
                    <a:pt x="1886" y="695"/>
                  </a:lnTo>
                  <a:cubicBezTo>
                    <a:pt x="2079" y="695"/>
                    <a:pt x="2233" y="535"/>
                    <a:pt x="2233" y="348"/>
                  </a:cubicBezTo>
                  <a:cubicBezTo>
                    <a:pt x="2233" y="154"/>
                    <a:pt x="2079" y="0"/>
                    <a:pt x="1886" y="0"/>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2492;p47"/>
            <p:cNvSpPr/>
            <p:nvPr/>
          </p:nvSpPr>
          <p:spPr>
            <a:xfrm>
              <a:off x="2133625" y="2594725"/>
              <a:ext cx="55875" cy="17375"/>
            </a:xfrm>
            <a:custGeom>
              <a:avLst/>
              <a:gdLst/>
              <a:ahLst/>
              <a:cxnLst/>
              <a:rect l="l" t="t" r="r" b="b"/>
              <a:pathLst>
                <a:path w="2235" h="695" extrusionOk="0">
                  <a:moveTo>
                    <a:pt x="348" y="0"/>
                  </a:moveTo>
                  <a:cubicBezTo>
                    <a:pt x="156" y="0"/>
                    <a:pt x="1" y="154"/>
                    <a:pt x="1" y="348"/>
                  </a:cubicBezTo>
                  <a:cubicBezTo>
                    <a:pt x="1" y="535"/>
                    <a:pt x="156" y="695"/>
                    <a:pt x="348" y="695"/>
                  </a:cubicBezTo>
                  <a:lnTo>
                    <a:pt x="1892" y="695"/>
                  </a:lnTo>
                  <a:cubicBezTo>
                    <a:pt x="2080" y="695"/>
                    <a:pt x="2235" y="535"/>
                    <a:pt x="2235" y="348"/>
                  </a:cubicBezTo>
                  <a:cubicBezTo>
                    <a:pt x="2235" y="154"/>
                    <a:pt x="2080" y="0"/>
                    <a:pt x="1892" y="0"/>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2493;p47"/>
            <p:cNvSpPr/>
            <p:nvPr/>
          </p:nvSpPr>
          <p:spPr>
            <a:xfrm>
              <a:off x="1899375" y="2282525"/>
              <a:ext cx="386475" cy="291850"/>
            </a:xfrm>
            <a:custGeom>
              <a:avLst/>
              <a:gdLst/>
              <a:ahLst/>
              <a:cxnLst/>
              <a:rect l="l" t="t" r="r" b="b"/>
              <a:pathLst>
                <a:path w="15459" h="11674" extrusionOk="0">
                  <a:moveTo>
                    <a:pt x="4023" y="11"/>
                  </a:moveTo>
                  <a:cubicBezTo>
                    <a:pt x="3458" y="49"/>
                    <a:pt x="2908" y="165"/>
                    <a:pt x="2396" y="353"/>
                  </a:cubicBezTo>
                  <a:cubicBezTo>
                    <a:pt x="960" y="1487"/>
                    <a:pt x="0" y="3522"/>
                    <a:pt x="0" y="5837"/>
                  </a:cubicBezTo>
                  <a:cubicBezTo>
                    <a:pt x="0" y="8152"/>
                    <a:pt x="960" y="10187"/>
                    <a:pt x="2396" y="11316"/>
                  </a:cubicBezTo>
                  <a:cubicBezTo>
                    <a:pt x="2908" y="11504"/>
                    <a:pt x="3458" y="11625"/>
                    <a:pt x="4023" y="11658"/>
                  </a:cubicBezTo>
                  <a:cubicBezTo>
                    <a:pt x="1987" y="11070"/>
                    <a:pt x="463" y="8682"/>
                    <a:pt x="463" y="5837"/>
                  </a:cubicBezTo>
                  <a:cubicBezTo>
                    <a:pt x="463" y="2992"/>
                    <a:pt x="1987" y="604"/>
                    <a:pt x="4023" y="11"/>
                  </a:cubicBezTo>
                  <a:close/>
                  <a:moveTo>
                    <a:pt x="11436" y="11"/>
                  </a:moveTo>
                  <a:lnTo>
                    <a:pt x="11436" y="11"/>
                  </a:lnTo>
                  <a:cubicBezTo>
                    <a:pt x="13471" y="604"/>
                    <a:pt x="14995" y="2992"/>
                    <a:pt x="14995" y="5837"/>
                  </a:cubicBezTo>
                  <a:cubicBezTo>
                    <a:pt x="14995" y="8682"/>
                    <a:pt x="13471" y="11070"/>
                    <a:pt x="11436" y="11658"/>
                  </a:cubicBezTo>
                  <a:cubicBezTo>
                    <a:pt x="11999" y="11625"/>
                    <a:pt x="12549" y="11504"/>
                    <a:pt x="13061" y="11316"/>
                  </a:cubicBezTo>
                  <a:cubicBezTo>
                    <a:pt x="14499" y="10187"/>
                    <a:pt x="15458" y="8152"/>
                    <a:pt x="15458" y="5837"/>
                  </a:cubicBezTo>
                  <a:cubicBezTo>
                    <a:pt x="15458" y="3522"/>
                    <a:pt x="14499" y="1487"/>
                    <a:pt x="13061" y="353"/>
                  </a:cubicBezTo>
                  <a:cubicBezTo>
                    <a:pt x="12549" y="165"/>
                    <a:pt x="11999" y="49"/>
                    <a:pt x="11436" y="11"/>
                  </a:cubicBezTo>
                  <a:close/>
                  <a:moveTo>
                    <a:pt x="5180" y="1"/>
                  </a:moveTo>
                  <a:cubicBezTo>
                    <a:pt x="4880" y="329"/>
                    <a:pt x="4611" y="787"/>
                    <a:pt x="4379" y="1371"/>
                  </a:cubicBezTo>
                  <a:cubicBezTo>
                    <a:pt x="3907" y="2567"/>
                    <a:pt x="3647" y="4154"/>
                    <a:pt x="3647" y="5837"/>
                  </a:cubicBezTo>
                  <a:cubicBezTo>
                    <a:pt x="3647" y="7520"/>
                    <a:pt x="3907" y="9107"/>
                    <a:pt x="4379" y="10303"/>
                  </a:cubicBezTo>
                  <a:cubicBezTo>
                    <a:pt x="4611" y="10882"/>
                    <a:pt x="4880" y="11345"/>
                    <a:pt x="5180" y="11673"/>
                  </a:cubicBezTo>
                  <a:lnTo>
                    <a:pt x="5893" y="11673"/>
                  </a:lnTo>
                  <a:cubicBezTo>
                    <a:pt x="4967" y="11133"/>
                    <a:pt x="4110" y="8924"/>
                    <a:pt x="4110" y="5837"/>
                  </a:cubicBezTo>
                  <a:cubicBezTo>
                    <a:pt x="4110" y="2750"/>
                    <a:pt x="4967" y="541"/>
                    <a:pt x="5893" y="1"/>
                  </a:cubicBezTo>
                  <a:close/>
                  <a:moveTo>
                    <a:pt x="7500" y="1"/>
                  </a:moveTo>
                  <a:lnTo>
                    <a:pt x="7500" y="11673"/>
                  </a:lnTo>
                  <a:lnTo>
                    <a:pt x="7958" y="11673"/>
                  </a:lnTo>
                  <a:lnTo>
                    <a:pt x="7958" y="1"/>
                  </a:lnTo>
                  <a:close/>
                  <a:moveTo>
                    <a:pt x="9564" y="1"/>
                  </a:moveTo>
                  <a:cubicBezTo>
                    <a:pt x="10490" y="541"/>
                    <a:pt x="11354" y="2750"/>
                    <a:pt x="11354" y="5837"/>
                  </a:cubicBezTo>
                  <a:cubicBezTo>
                    <a:pt x="11354" y="8924"/>
                    <a:pt x="10490" y="11133"/>
                    <a:pt x="9564" y="11673"/>
                  </a:cubicBezTo>
                  <a:lnTo>
                    <a:pt x="10278" y="11673"/>
                  </a:lnTo>
                  <a:cubicBezTo>
                    <a:pt x="10577" y="11345"/>
                    <a:pt x="10847" y="10882"/>
                    <a:pt x="11078" y="10303"/>
                  </a:cubicBezTo>
                  <a:cubicBezTo>
                    <a:pt x="11551" y="9107"/>
                    <a:pt x="11812" y="7520"/>
                    <a:pt x="11812" y="5837"/>
                  </a:cubicBezTo>
                  <a:cubicBezTo>
                    <a:pt x="11812" y="4154"/>
                    <a:pt x="11551" y="2567"/>
                    <a:pt x="11078" y="1371"/>
                  </a:cubicBezTo>
                  <a:cubicBezTo>
                    <a:pt x="10847" y="787"/>
                    <a:pt x="10577" y="329"/>
                    <a:pt x="10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 name="Straight Connector 9"/>
          <p:cNvCxnSpPr>
            <a:cxnSpLocks/>
          </p:cNvCxnSpPr>
          <p:nvPr/>
        </p:nvCxnSpPr>
        <p:spPr>
          <a:xfrm>
            <a:off x="8480569" y="0"/>
            <a:ext cx="0" cy="90395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00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500"/>
                                        <p:tgtEl>
                                          <p:spTgt spid="7">
                                            <p:txEl>
                                              <p:pRg st="1" end="1"/>
                                            </p:txEl>
                                          </p:spTgt>
                                        </p:tgtEl>
                                      </p:cBhvr>
                                    </p:animEffect>
                                    <p:anim calcmode="lin" valueType="num">
                                      <p:cBhvr>
                                        <p:cTn id="1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84"/>
        <p:cNvGrpSpPr/>
        <p:nvPr/>
      </p:nvGrpSpPr>
      <p:grpSpPr>
        <a:xfrm>
          <a:off x="0" y="0"/>
          <a:ext cx="0" cy="0"/>
          <a:chOff x="0" y="0"/>
          <a:chExt cx="0" cy="0"/>
        </a:xfrm>
      </p:grpSpPr>
      <p:grpSp>
        <p:nvGrpSpPr>
          <p:cNvPr id="5491" name="Google Shape;5491;p50"/>
          <p:cNvGrpSpPr/>
          <p:nvPr/>
        </p:nvGrpSpPr>
        <p:grpSpPr>
          <a:xfrm>
            <a:off x="5863857" y="2341609"/>
            <a:ext cx="3436620" cy="3165986"/>
            <a:chOff x="3356412" y="656401"/>
            <a:chExt cx="3323938" cy="3062179"/>
          </a:xfrm>
        </p:grpSpPr>
        <p:sp>
          <p:nvSpPr>
            <p:cNvPr id="5492" name="Google Shape;5492;p50"/>
            <p:cNvSpPr/>
            <p:nvPr/>
          </p:nvSpPr>
          <p:spPr>
            <a:xfrm rot="10090643">
              <a:off x="3543348" y="936014"/>
              <a:ext cx="2950065" cy="2130269"/>
            </a:xfrm>
            <a:custGeom>
              <a:avLst/>
              <a:gdLst/>
              <a:ahLst/>
              <a:cxnLst/>
              <a:rect l="l" t="t" r="r" b="b"/>
              <a:pathLst>
                <a:path w="28961" h="20913" extrusionOk="0">
                  <a:moveTo>
                    <a:pt x="6287" y="1"/>
                  </a:moveTo>
                  <a:cubicBezTo>
                    <a:pt x="5932" y="1"/>
                    <a:pt x="5566" y="26"/>
                    <a:pt x="5189" y="81"/>
                  </a:cubicBezTo>
                  <a:cubicBezTo>
                    <a:pt x="4090" y="243"/>
                    <a:pt x="2876" y="898"/>
                    <a:pt x="2999" y="1880"/>
                  </a:cubicBezTo>
                  <a:cubicBezTo>
                    <a:pt x="3105" y="2703"/>
                    <a:pt x="4115" y="3306"/>
                    <a:pt x="4199" y="4129"/>
                  </a:cubicBezTo>
                  <a:cubicBezTo>
                    <a:pt x="4296" y="5069"/>
                    <a:pt x="3217" y="5669"/>
                    <a:pt x="2408" y="6246"/>
                  </a:cubicBezTo>
                  <a:cubicBezTo>
                    <a:pt x="1481" y="6910"/>
                    <a:pt x="778" y="7803"/>
                    <a:pt x="388" y="8799"/>
                  </a:cubicBezTo>
                  <a:cubicBezTo>
                    <a:pt x="67" y="9619"/>
                    <a:pt x="0" y="10640"/>
                    <a:pt x="681" y="11307"/>
                  </a:cubicBezTo>
                  <a:cubicBezTo>
                    <a:pt x="1384" y="11996"/>
                    <a:pt x="2556" y="12032"/>
                    <a:pt x="3588" y="12088"/>
                  </a:cubicBezTo>
                  <a:cubicBezTo>
                    <a:pt x="4620" y="12144"/>
                    <a:pt x="5842" y="12395"/>
                    <a:pt x="6263" y="13237"/>
                  </a:cubicBezTo>
                  <a:cubicBezTo>
                    <a:pt x="6495" y="13698"/>
                    <a:pt x="6414" y="14219"/>
                    <a:pt x="6286" y="14694"/>
                  </a:cubicBezTo>
                  <a:cubicBezTo>
                    <a:pt x="5873" y="16217"/>
                    <a:pt x="5011" y="17696"/>
                    <a:pt x="5242" y="19272"/>
                  </a:cubicBezTo>
                  <a:cubicBezTo>
                    <a:pt x="5351" y="20003"/>
                    <a:pt x="5859" y="20831"/>
                    <a:pt x="6693" y="20907"/>
                  </a:cubicBezTo>
                  <a:cubicBezTo>
                    <a:pt x="6736" y="20911"/>
                    <a:pt x="6778" y="20913"/>
                    <a:pt x="6821" y="20913"/>
                  </a:cubicBezTo>
                  <a:cubicBezTo>
                    <a:pt x="7300" y="20913"/>
                    <a:pt x="7735" y="20662"/>
                    <a:pt x="8130" y="20421"/>
                  </a:cubicBezTo>
                  <a:cubicBezTo>
                    <a:pt x="9014" y="19886"/>
                    <a:pt x="9898" y="19353"/>
                    <a:pt x="10780" y="18814"/>
                  </a:cubicBezTo>
                  <a:cubicBezTo>
                    <a:pt x="11396" y="18441"/>
                    <a:pt x="12078" y="18051"/>
                    <a:pt x="12826" y="18051"/>
                  </a:cubicBezTo>
                  <a:cubicBezTo>
                    <a:pt x="12894" y="18051"/>
                    <a:pt x="12962" y="18054"/>
                    <a:pt x="13031" y="18061"/>
                  </a:cubicBezTo>
                  <a:cubicBezTo>
                    <a:pt x="14409" y="18195"/>
                    <a:pt x="15163" y="19556"/>
                    <a:pt x="16290" y="20296"/>
                  </a:cubicBezTo>
                  <a:cubicBezTo>
                    <a:pt x="16900" y="20698"/>
                    <a:pt x="17658" y="20907"/>
                    <a:pt x="18405" y="20907"/>
                  </a:cubicBezTo>
                  <a:cubicBezTo>
                    <a:pt x="18861" y="20907"/>
                    <a:pt x="19313" y="20829"/>
                    <a:pt x="19724" y="20669"/>
                  </a:cubicBezTo>
                  <a:cubicBezTo>
                    <a:pt x="20809" y="20248"/>
                    <a:pt x="21568" y="19275"/>
                    <a:pt x="21635" y="18217"/>
                  </a:cubicBezTo>
                  <a:cubicBezTo>
                    <a:pt x="21702" y="17193"/>
                    <a:pt x="21230" y="15958"/>
                    <a:pt x="22067" y="15268"/>
                  </a:cubicBezTo>
                  <a:cubicBezTo>
                    <a:pt x="22386" y="15005"/>
                    <a:pt x="22810" y="14908"/>
                    <a:pt x="23260" y="14908"/>
                  </a:cubicBezTo>
                  <a:cubicBezTo>
                    <a:pt x="23657" y="14908"/>
                    <a:pt x="24074" y="14984"/>
                    <a:pt x="24455" y="15087"/>
                  </a:cubicBezTo>
                  <a:cubicBezTo>
                    <a:pt x="25115" y="15266"/>
                    <a:pt x="25795" y="15504"/>
                    <a:pt x="26459" y="15504"/>
                  </a:cubicBezTo>
                  <a:cubicBezTo>
                    <a:pt x="26615" y="15504"/>
                    <a:pt x="26770" y="15491"/>
                    <a:pt x="26924" y="15461"/>
                  </a:cubicBezTo>
                  <a:cubicBezTo>
                    <a:pt x="28523" y="15146"/>
                    <a:pt x="28897" y="13134"/>
                    <a:pt x="27993" y="11882"/>
                  </a:cubicBezTo>
                  <a:cubicBezTo>
                    <a:pt x="27636" y="11391"/>
                    <a:pt x="27134" y="10936"/>
                    <a:pt x="27050" y="10364"/>
                  </a:cubicBezTo>
                  <a:cubicBezTo>
                    <a:pt x="26933" y="9561"/>
                    <a:pt x="27678" y="8919"/>
                    <a:pt x="28169" y="8252"/>
                  </a:cubicBezTo>
                  <a:cubicBezTo>
                    <a:pt x="28699" y="7530"/>
                    <a:pt x="28961" y="6623"/>
                    <a:pt x="28738" y="5758"/>
                  </a:cubicBezTo>
                  <a:cubicBezTo>
                    <a:pt x="28515" y="4896"/>
                    <a:pt x="27770" y="4107"/>
                    <a:pt x="26799" y="3861"/>
                  </a:cubicBezTo>
                  <a:cubicBezTo>
                    <a:pt x="26453" y="3774"/>
                    <a:pt x="26085" y="3753"/>
                    <a:pt x="25714" y="3753"/>
                  </a:cubicBezTo>
                  <a:cubicBezTo>
                    <a:pt x="25377" y="3753"/>
                    <a:pt x="25037" y="3770"/>
                    <a:pt x="24707" y="3770"/>
                  </a:cubicBezTo>
                  <a:cubicBezTo>
                    <a:pt x="24059" y="3770"/>
                    <a:pt x="23449" y="3705"/>
                    <a:pt x="22977" y="3317"/>
                  </a:cubicBezTo>
                  <a:cubicBezTo>
                    <a:pt x="22092" y="2594"/>
                    <a:pt x="22338" y="1197"/>
                    <a:pt x="21415" y="513"/>
                  </a:cubicBezTo>
                  <a:cubicBezTo>
                    <a:pt x="21056" y="247"/>
                    <a:pt x="20608" y="154"/>
                    <a:pt x="20144" y="154"/>
                  </a:cubicBezTo>
                  <a:cubicBezTo>
                    <a:pt x="19773" y="154"/>
                    <a:pt x="19392" y="213"/>
                    <a:pt x="19040" y="290"/>
                  </a:cubicBezTo>
                  <a:cubicBezTo>
                    <a:pt x="17866" y="555"/>
                    <a:pt x="16739" y="971"/>
                    <a:pt x="15709" y="1520"/>
                  </a:cubicBezTo>
                  <a:cubicBezTo>
                    <a:pt x="14785" y="2016"/>
                    <a:pt x="14375" y="2580"/>
                    <a:pt x="13700" y="2580"/>
                  </a:cubicBezTo>
                  <a:cubicBezTo>
                    <a:pt x="13436" y="2580"/>
                    <a:pt x="13131" y="2493"/>
                    <a:pt x="12738" y="2282"/>
                  </a:cubicBezTo>
                  <a:cubicBezTo>
                    <a:pt x="10646" y="1162"/>
                    <a:pt x="8693" y="1"/>
                    <a:pt x="628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50"/>
            <p:cNvSpPr/>
            <p:nvPr/>
          </p:nvSpPr>
          <p:spPr>
            <a:xfrm>
              <a:off x="3696880" y="2735315"/>
              <a:ext cx="2882500" cy="983264"/>
            </a:xfrm>
            <a:custGeom>
              <a:avLst/>
              <a:gdLst/>
              <a:ahLst/>
              <a:cxnLst/>
              <a:rect l="l" t="t" r="r" b="b"/>
              <a:pathLst>
                <a:path w="37524" h="12800" extrusionOk="0">
                  <a:moveTo>
                    <a:pt x="18762" y="0"/>
                  </a:moveTo>
                  <a:cubicBezTo>
                    <a:pt x="13785" y="0"/>
                    <a:pt x="9015" y="675"/>
                    <a:pt x="5497" y="1875"/>
                  </a:cubicBezTo>
                  <a:cubicBezTo>
                    <a:pt x="1979" y="3075"/>
                    <a:pt x="1" y="4701"/>
                    <a:pt x="1" y="6400"/>
                  </a:cubicBezTo>
                  <a:cubicBezTo>
                    <a:pt x="1" y="8096"/>
                    <a:pt x="1979" y="9725"/>
                    <a:pt x="5497" y="10925"/>
                  </a:cubicBezTo>
                  <a:cubicBezTo>
                    <a:pt x="9015" y="12125"/>
                    <a:pt x="13785" y="12800"/>
                    <a:pt x="18762" y="12800"/>
                  </a:cubicBezTo>
                  <a:cubicBezTo>
                    <a:pt x="23739" y="12800"/>
                    <a:pt x="28510" y="12125"/>
                    <a:pt x="32028" y="10925"/>
                  </a:cubicBezTo>
                  <a:cubicBezTo>
                    <a:pt x="35546" y="9725"/>
                    <a:pt x="37523" y="8096"/>
                    <a:pt x="37523" y="6400"/>
                  </a:cubicBezTo>
                  <a:cubicBezTo>
                    <a:pt x="37523" y="4701"/>
                    <a:pt x="35546" y="3075"/>
                    <a:pt x="32028" y="1875"/>
                  </a:cubicBezTo>
                  <a:cubicBezTo>
                    <a:pt x="28510" y="675"/>
                    <a:pt x="23739" y="0"/>
                    <a:pt x="187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50"/>
            <p:cNvSpPr/>
            <p:nvPr/>
          </p:nvSpPr>
          <p:spPr>
            <a:xfrm>
              <a:off x="3696880" y="2685154"/>
              <a:ext cx="2882500" cy="983264"/>
            </a:xfrm>
            <a:custGeom>
              <a:avLst/>
              <a:gdLst/>
              <a:ahLst/>
              <a:cxnLst/>
              <a:rect l="l" t="t" r="r" b="b"/>
              <a:pathLst>
                <a:path w="37524" h="12800" extrusionOk="0">
                  <a:moveTo>
                    <a:pt x="18762" y="0"/>
                  </a:moveTo>
                  <a:cubicBezTo>
                    <a:pt x="13785" y="0"/>
                    <a:pt x="9015" y="676"/>
                    <a:pt x="5497" y="1875"/>
                  </a:cubicBezTo>
                  <a:cubicBezTo>
                    <a:pt x="1979" y="3075"/>
                    <a:pt x="1" y="4704"/>
                    <a:pt x="1" y="6400"/>
                  </a:cubicBezTo>
                  <a:cubicBezTo>
                    <a:pt x="1" y="8096"/>
                    <a:pt x="1979" y="9726"/>
                    <a:pt x="5497" y="10925"/>
                  </a:cubicBezTo>
                  <a:cubicBezTo>
                    <a:pt x="9015" y="12125"/>
                    <a:pt x="13785" y="12800"/>
                    <a:pt x="18762" y="12800"/>
                  </a:cubicBezTo>
                  <a:cubicBezTo>
                    <a:pt x="23739" y="12800"/>
                    <a:pt x="28510" y="12125"/>
                    <a:pt x="32028" y="10925"/>
                  </a:cubicBezTo>
                  <a:cubicBezTo>
                    <a:pt x="35546" y="9726"/>
                    <a:pt x="37523" y="8096"/>
                    <a:pt x="37523" y="6400"/>
                  </a:cubicBezTo>
                  <a:cubicBezTo>
                    <a:pt x="37523" y="4704"/>
                    <a:pt x="35546" y="3075"/>
                    <a:pt x="32028" y="1875"/>
                  </a:cubicBezTo>
                  <a:cubicBezTo>
                    <a:pt x="28510" y="676"/>
                    <a:pt x="23739" y="0"/>
                    <a:pt x="1876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50"/>
            <p:cNvSpPr/>
            <p:nvPr/>
          </p:nvSpPr>
          <p:spPr>
            <a:xfrm>
              <a:off x="3573051" y="2508551"/>
              <a:ext cx="3069550" cy="1117925"/>
            </a:xfrm>
            <a:custGeom>
              <a:avLst/>
              <a:gdLst/>
              <a:ahLst/>
              <a:cxnLst/>
              <a:rect l="l" t="t" r="r" b="b"/>
              <a:pathLst>
                <a:path w="39959" h="14553" extrusionOk="0">
                  <a:moveTo>
                    <a:pt x="19981" y="1"/>
                  </a:moveTo>
                  <a:cubicBezTo>
                    <a:pt x="14680" y="1"/>
                    <a:pt x="9600" y="768"/>
                    <a:pt x="5853" y="2132"/>
                  </a:cubicBezTo>
                  <a:cubicBezTo>
                    <a:pt x="2107" y="3496"/>
                    <a:pt x="0" y="5346"/>
                    <a:pt x="0" y="7276"/>
                  </a:cubicBezTo>
                  <a:cubicBezTo>
                    <a:pt x="0" y="9207"/>
                    <a:pt x="2107" y="11057"/>
                    <a:pt x="5853" y="12421"/>
                  </a:cubicBezTo>
                  <a:cubicBezTo>
                    <a:pt x="9600" y="13785"/>
                    <a:pt x="14680" y="14552"/>
                    <a:pt x="19981" y="14552"/>
                  </a:cubicBezTo>
                  <a:cubicBezTo>
                    <a:pt x="25279" y="14552"/>
                    <a:pt x="30362" y="13785"/>
                    <a:pt x="34108" y="12421"/>
                  </a:cubicBezTo>
                  <a:cubicBezTo>
                    <a:pt x="37855" y="11057"/>
                    <a:pt x="39958" y="9207"/>
                    <a:pt x="39958" y="7276"/>
                  </a:cubicBezTo>
                  <a:cubicBezTo>
                    <a:pt x="39958" y="5346"/>
                    <a:pt x="37855" y="3496"/>
                    <a:pt x="34108" y="2132"/>
                  </a:cubicBezTo>
                  <a:cubicBezTo>
                    <a:pt x="30362" y="768"/>
                    <a:pt x="25279" y="1"/>
                    <a:pt x="199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50"/>
            <p:cNvSpPr/>
            <p:nvPr/>
          </p:nvSpPr>
          <p:spPr>
            <a:xfrm>
              <a:off x="3666691" y="2543042"/>
              <a:ext cx="2882500" cy="983110"/>
            </a:xfrm>
            <a:custGeom>
              <a:avLst/>
              <a:gdLst/>
              <a:ahLst/>
              <a:cxnLst/>
              <a:rect l="l" t="t" r="r" b="b"/>
              <a:pathLst>
                <a:path w="37524" h="12798" extrusionOk="0">
                  <a:moveTo>
                    <a:pt x="18762" y="1"/>
                  </a:moveTo>
                  <a:cubicBezTo>
                    <a:pt x="13785" y="1"/>
                    <a:pt x="9014" y="673"/>
                    <a:pt x="5494" y="1873"/>
                  </a:cubicBezTo>
                  <a:cubicBezTo>
                    <a:pt x="1976" y="3072"/>
                    <a:pt x="0" y="4702"/>
                    <a:pt x="0" y="6398"/>
                  </a:cubicBezTo>
                  <a:cubicBezTo>
                    <a:pt x="0" y="8097"/>
                    <a:pt x="1976" y="9723"/>
                    <a:pt x="5494" y="10923"/>
                  </a:cubicBezTo>
                  <a:cubicBezTo>
                    <a:pt x="9014" y="12122"/>
                    <a:pt x="13785" y="12798"/>
                    <a:pt x="18762" y="12798"/>
                  </a:cubicBezTo>
                  <a:cubicBezTo>
                    <a:pt x="23736" y="12798"/>
                    <a:pt x="28509" y="12122"/>
                    <a:pt x="32027" y="10923"/>
                  </a:cubicBezTo>
                  <a:cubicBezTo>
                    <a:pt x="35545" y="9723"/>
                    <a:pt x="37523" y="8097"/>
                    <a:pt x="37523" y="6398"/>
                  </a:cubicBezTo>
                  <a:cubicBezTo>
                    <a:pt x="37523" y="4702"/>
                    <a:pt x="35545" y="3072"/>
                    <a:pt x="32027" y="1873"/>
                  </a:cubicBezTo>
                  <a:cubicBezTo>
                    <a:pt x="28509" y="673"/>
                    <a:pt x="23736" y="1"/>
                    <a:pt x="18762"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50"/>
            <p:cNvSpPr/>
            <p:nvPr/>
          </p:nvSpPr>
          <p:spPr>
            <a:xfrm>
              <a:off x="3777231" y="2544117"/>
              <a:ext cx="2661112" cy="907445"/>
            </a:xfrm>
            <a:custGeom>
              <a:avLst/>
              <a:gdLst/>
              <a:ahLst/>
              <a:cxnLst/>
              <a:rect l="l" t="t" r="r" b="b"/>
              <a:pathLst>
                <a:path w="34642" h="11813" extrusionOk="0">
                  <a:moveTo>
                    <a:pt x="17323" y="1"/>
                  </a:moveTo>
                  <a:cubicBezTo>
                    <a:pt x="12728" y="1"/>
                    <a:pt x="8323" y="623"/>
                    <a:pt x="5073" y="1730"/>
                  </a:cubicBezTo>
                  <a:cubicBezTo>
                    <a:pt x="1825" y="2838"/>
                    <a:pt x="1" y="4339"/>
                    <a:pt x="1" y="5907"/>
                  </a:cubicBezTo>
                  <a:cubicBezTo>
                    <a:pt x="1" y="7475"/>
                    <a:pt x="1825" y="8975"/>
                    <a:pt x="5073" y="10083"/>
                  </a:cubicBezTo>
                  <a:cubicBezTo>
                    <a:pt x="8323" y="11191"/>
                    <a:pt x="12728" y="11813"/>
                    <a:pt x="17323" y="11813"/>
                  </a:cubicBezTo>
                  <a:cubicBezTo>
                    <a:pt x="21915" y="11813"/>
                    <a:pt x="26323" y="11191"/>
                    <a:pt x="29570" y="10083"/>
                  </a:cubicBezTo>
                  <a:cubicBezTo>
                    <a:pt x="32817" y="8975"/>
                    <a:pt x="34642" y="7475"/>
                    <a:pt x="34642" y="5907"/>
                  </a:cubicBezTo>
                  <a:cubicBezTo>
                    <a:pt x="34642" y="4339"/>
                    <a:pt x="32817" y="2838"/>
                    <a:pt x="29570" y="1730"/>
                  </a:cubicBezTo>
                  <a:cubicBezTo>
                    <a:pt x="26323" y="623"/>
                    <a:pt x="21915" y="1"/>
                    <a:pt x="17323"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50"/>
            <p:cNvSpPr/>
            <p:nvPr/>
          </p:nvSpPr>
          <p:spPr>
            <a:xfrm>
              <a:off x="4029268" y="2910151"/>
              <a:ext cx="2098808" cy="382167"/>
            </a:xfrm>
            <a:custGeom>
              <a:avLst/>
              <a:gdLst/>
              <a:ahLst/>
              <a:cxnLst/>
              <a:rect l="l" t="t" r="r" b="b"/>
              <a:pathLst>
                <a:path w="27322" h="4975" extrusionOk="0">
                  <a:moveTo>
                    <a:pt x="13662" y="1"/>
                  </a:moveTo>
                  <a:cubicBezTo>
                    <a:pt x="6116" y="1"/>
                    <a:pt x="1" y="1114"/>
                    <a:pt x="1" y="2489"/>
                  </a:cubicBezTo>
                  <a:cubicBezTo>
                    <a:pt x="1" y="3862"/>
                    <a:pt x="6116" y="4975"/>
                    <a:pt x="13662" y="4975"/>
                  </a:cubicBezTo>
                  <a:cubicBezTo>
                    <a:pt x="17283" y="4975"/>
                    <a:pt x="20757" y="4713"/>
                    <a:pt x="23321" y="4247"/>
                  </a:cubicBezTo>
                  <a:cubicBezTo>
                    <a:pt x="25882" y="3781"/>
                    <a:pt x="27321" y="3148"/>
                    <a:pt x="27321" y="2489"/>
                  </a:cubicBezTo>
                  <a:cubicBezTo>
                    <a:pt x="27321" y="1828"/>
                    <a:pt x="25882" y="1195"/>
                    <a:pt x="23321" y="729"/>
                  </a:cubicBezTo>
                  <a:cubicBezTo>
                    <a:pt x="20757" y="263"/>
                    <a:pt x="17283" y="1"/>
                    <a:pt x="13662"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50"/>
            <p:cNvSpPr/>
            <p:nvPr/>
          </p:nvSpPr>
          <p:spPr>
            <a:xfrm>
              <a:off x="4748277" y="1204118"/>
              <a:ext cx="186129" cy="327703"/>
            </a:xfrm>
            <a:custGeom>
              <a:avLst/>
              <a:gdLst/>
              <a:ahLst/>
              <a:cxnLst/>
              <a:rect l="l" t="t" r="r" b="b"/>
              <a:pathLst>
                <a:path w="2423" h="4266" extrusionOk="0">
                  <a:moveTo>
                    <a:pt x="1628" y="1769"/>
                  </a:moveTo>
                  <a:cubicBezTo>
                    <a:pt x="1644" y="1769"/>
                    <a:pt x="1659" y="1770"/>
                    <a:pt x="1674" y="1772"/>
                  </a:cubicBezTo>
                  <a:cubicBezTo>
                    <a:pt x="1727" y="1783"/>
                    <a:pt x="1800" y="1802"/>
                    <a:pt x="1842" y="1864"/>
                  </a:cubicBezTo>
                  <a:cubicBezTo>
                    <a:pt x="1889" y="1928"/>
                    <a:pt x="1881" y="2009"/>
                    <a:pt x="1870" y="2051"/>
                  </a:cubicBezTo>
                  <a:cubicBezTo>
                    <a:pt x="1850" y="2151"/>
                    <a:pt x="1786" y="2243"/>
                    <a:pt x="1708" y="2291"/>
                  </a:cubicBezTo>
                  <a:cubicBezTo>
                    <a:pt x="1636" y="2334"/>
                    <a:pt x="1547" y="2355"/>
                    <a:pt x="1452" y="2355"/>
                  </a:cubicBezTo>
                  <a:cubicBezTo>
                    <a:pt x="1343" y="2355"/>
                    <a:pt x="1225" y="2327"/>
                    <a:pt x="1114" y="2274"/>
                  </a:cubicBezTo>
                  <a:cubicBezTo>
                    <a:pt x="1158" y="2118"/>
                    <a:pt x="1234" y="1961"/>
                    <a:pt x="1359" y="1858"/>
                  </a:cubicBezTo>
                  <a:cubicBezTo>
                    <a:pt x="1431" y="1803"/>
                    <a:pt x="1533" y="1769"/>
                    <a:pt x="1628" y="1769"/>
                  </a:cubicBezTo>
                  <a:close/>
                  <a:moveTo>
                    <a:pt x="865" y="1"/>
                  </a:moveTo>
                  <a:cubicBezTo>
                    <a:pt x="817" y="1"/>
                    <a:pt x="769" y="14"/>
                    <a:pt x="726" y="42"/>
                  </a:cubicBezTo>
                  <a:cubicBezTo>
                    <a:pt x="277" y="335"/>
                    <a:pt x="0" y="868"/>
                    <a:pt x="23" y="1401"/>
                  </a:cubicBezTo>
                  <a:cubicBezTo>
                    <a:pt x="40" y="1825"/>
                    <a:pt x="238" y="2229"/>
                    <a:pt x="553" y="2508"/>
                  </a:cubicBezTo>
                  <a:cubicBezTo>
                    <a:pt x="500" y="3066"/>
                    <a:pt x="614" y="3641"/>
                    <a:pt x="888" y="4132"/>
                  </a:cubicBezTo>
                  <a:cubicBezTo>
                    <a:pt x="935" y="4216"/>
                    <a:pt x="1024" y="4266"/>
                    <a:pt x="1114" y="4266"/>
                  </a:cubicBezTo>
                  <a:cubicBezTo>
                    <a:pt x="1155" y="4266"/>
                    <a:pt x="1200" y="4255"/>
                    <a:pt x="1239" y="4230"/>
                  </a:cubicBezTo>
                  <a:cubicBezTo>
                    <a:pt x="1365" y="4160"/>
                    <a:pt x="1409" y="4004"/>
                    <a:pt x="1340" y="3881"/>
                  </a:cubicBezTo>
                  <a:cubicBezTo>
                    <a:pt x="1158" y="3554"/>
                    <a:pt x="1061" y="3178"/>
                    <a:pt x="1055" y="2801"/>
                  </a:cubicBezTo>
                  <a:lnTo>
                    <a:pt x="1055" y="2801"/>
                  </a:lnTo>
                  <a:cubicBezTo>
                    <a:pt x="1187" y="2845"/>
                    <a:pt x="1322" y="2867"/>
                    <a:pt x="1453" y="2867"/>
                  </a:cubicBezTo>
                  <a:cubicBezTo>
                    <a:pt x="1640" y="2867"/>
                    <a:pt x="1820" y="2822"/>
                    <a:pt x="1973" y="2731"/>
                  </a:cubicBezTo>
                  <a:cubicBezTo>
                    <a:pt x="2174" y="2609"/>
                    <a:pt x="2327" y="2391"/>
                    <a:pt x="2377" y="2151"/>
                  </a:cubicBezTo>
                  <a:cubicBezTo>
                    <a:pt x="2422" y="1936"/>
                    <a:pt x="2380" y="1721"/>
                    <a:pt x="2260" y="1560"/>
                  </a:cubicBezTo>
                  <a:cubicBezTo>
                    <a:pt x="2143" y="1398"/>
                    <a:pt x="1959" y="1289"/>
                    <a:pt x="1744" y="1261"/>
                  </a:cubicBezTo>
                  <a:cubicBezTo>
                    <a:pt x="1704" y="1256"/>
                    <a:pt x="1663" y="1253"/>
                    <a:pt x="1622" y="1253"/>
                  </a:cubicBezTo>
                  <a:cubicBezTo>
                    <a:pt x="1410" y="1253"/>
                    <a:pt x="1198" y="1325"/>
                    <a:pt x="1038" y="1456"/>
                  </a:cubicBezTo>
                  <a:cubicBezTo>
                    <a:pt x="899" y="1574"/>
                    <a:pt x="782" y="1721"/>
                    <a:pt x="704" y="1903"/>
                  </a:cubicBezTo>
                  <a:cubicBezTo>
                    <a:pt x="600" y="1749"/>
                    <a:pt x="542" y="1568"/>
                    <a:pt x="536" y="1384"/>
                  </a:cubicBezTo>
                  <a:cubicBezTo>
                    <a:pt x="522" y="1024"/>
                    <a:pt x="706" y="670"/>
                    <a:pt x="1005" y="474"/>
                  </a:cubicBezTo>
                  <a:cubicBezTo>
                    <a:pt x="1125" y="396"/>
                    <a:pt x="1158" y="237"/>
                    <a:pt x="1083" y="117"/>
                  </a:cubicBezTo>
                  <a:cubicBezTo>
                    <a:pt x="1033" y="42"/>
                    <a:pt x="950" y="1"/>
                    <a:pt x="8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50"/>
            <p:cNvSpPr/>
            <p:nvPr/>
          </p:nvSpPr>
          <p:spPr>
            <a:xfrm>
              <a:off x="3977647" y="1489571"/>
              <a:ext cx="1699971" cy="1700125"/>
            </a:xfrm>
            <a:custGeom>
              <a:avLst/>
              <a:gdLst/>
              <a:ahLst/>
              <a:cxnLst/>
              <a:rect l="l" t="t" r="r" b="b"/>
              <a:pathLst>
                <a:path w="22130" h="22132" extrusionOk="0">
                  <a:moveTo>
                    <a:pt x="11065" y="0"/>
                  </a:moveTo>
                  <a:cubicBezTo>
                    <a:pt x="4955" y="0"/>
                    <a:pt x="0" y="4955"/>
                    <a:pt x="0" y="11067"/>
                  </a:cubicBezTo>
                  <a:cubicBezTo>
                    <a:pt x="0" y="17177"/>
                    <a:pt x="4955" y="22132"/>
                    <a:pt x="11065" y="22132"/>
                  </a:cubicBezTo>
                  <a:cubicBezTo>
                    <a:pt x="17177" y="22132"/>
                    <a:pt x="22129" y="17177"/>
                    <a:pt x="22129" y="11067"/>
                  </a:cubicBezTo>
                  <a:cubicBezTo>
                    <a:pt x="22129" y="4955"/>
                    <a:pt x="17177" y="0"/>
                    <a:pt x="1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50"/>
            <p:cNvSpPr/>
            <p:nvPr/>
          </p:nvSpPr>
          <p:spPr>
            <a:xfrm>
              <a:off x="4079430" y="1630531"/>
              <a:ext cx="318562" cy="1442556"/>
            </a:xfrm>
            <a:custGeom>
              <a:avLst/>
              <a:gdLst/>
              <a:ahLst/>
              <a:cxnLst/>
              <a:rect l="l" t="t" r="r" b="b"/>
              <a:pathLst>
                <a:path w="4147" h="18779" extrusionOk="0">
                  <a:moveTo>
                    <a:pt x="3644" y="1"/>
                  </a:moveTo>
                  <a:cubicBezTo>
                    <a:pt x="3267" y="252"/>
                    <a:pt x="2902" y="531"/>
                    <a:pt x="2550" y="832"/>
                  </a:cubicBezTo>
                  <a:cubicBezTo>
                    <a:pt x="2257" y="1343"/>
                    <a:pt x="1998" y="1887"/>
                    <a:pt x="1797" y="2464"/>
                  </a:cubicBezTo>
                  <a:cubicBezTo>
                    <a:pt x="1577" y="3106"/>
                    <a:pt x="1440" y="3803"/>
                    <a:pt x="1468" y="4529"/>
                  </a:cubicBezTo>
                  <a:cubicBezTo>
                    <a:pt x="1482" y="4891"/>
                    <a:pt x="1546" y="5260"/>
                    <a:pt x="1663" y="5617"/>
                  </a:cubicBezTo>
                  <a:cubicBezTo>
                    <a:pt x="1716" y="5792"/>
                    <a:pt x="1800" y="5968"/>
                    <a:pt x="1881" y="6136"/>
                  </a:cubicBezTo>
                  <a:cubicBezTo>
                    <a:pt x="1965" y="6300"/>
                    <a:pt x="2051" y="6445"/>
                    <a:pt x="2135" y="6585"/>
                  </a:cubicBezTo>
                  <a:cubicBezTo>
                    <a:pt x="2299" y="6861"/>
                    <a:pt x="2430" y="7109"/>
                    <a:pt x="2483" y="7310"/>
                  </a:cubicBezTo>
                  <a:cubicBezTo>
                    <a:pt x="2536" y="7508"/>
                    <a:pt x="2514" y="7670"/>
                    <a:pt x="2433" y="7854"/>
                  </a:cubicBezTo>
                  <a:cubicBezTo>
                    <a:pt x="2352" y="8035"/>
                    <a:pt x="2193" y="8234"/>
                    <a:pt x="1992" y="8429"/>
                  </a:cubicBezTo>
                  <a:cubicBezTo>
                    <a:pt x="1794" y="8624"/>
                    <a:pt x="1557" y="8817"/>
                    <a:pt x="1301" y="9023"/>
                  </a:cubicBezTo>
                  <a:cubicBezTo>
                    <a:pt x="1030" y="9243"/>
                    <a:pt x="751" y="9525"/>
                    <a:pt x="528" y="9838"/>
                  </a:cubicBezTo>
                  <a:cubicBezTo>
                    <a:pt x="305" y="10158"/>
                    <a:pt x="101" y="10532"/>
                    <a:pt x="31" y="11007"/>
                  </a:cubicBezTo>
                  <a:cubicBezTo>
                    <a:pt x="1" y="11246"/>
                    <a:pt x="23" y="11512"/>
                    <a:pt x="101" y="11763"/>
                  </a:cubicBezTo>
                  <a:cubicBezTo>
                    <a:pt x="123" y="11827"/>
                    <a:pt x="148" y="11885"/>
                    <a:pt x="171" y="11950"/>
                  </a:cubicBezTo>
                  <a:cubicBezTo>
                    <a:pt x="199" y="12008"/>
                    <a:pt x="235" y="12064"/>
                    <a:pt x="266" y="12120"/>
                  </a:cubicBezTo>
                  <a:cubicBezTo>
                    <a:pt x="333" y="12231"/>
                    <a:pt x="416" y="12332"/>
                    <a:pt x="497" y="12415"/>
                  </a:cubicBezTo>
                  <a:cubicBezTo>
                    <a:pt x="659" y="12586"/>
                    <a:pt x="821" y="12697"/>
                    <a:pt x="952" y="12795"/>
                  </a:cubicBezTo>
                  <a:cubicBezTo>
                    <a:pt x="1086" y="12890"/>
                    <a:pt x="1189" y="12968"/>
                    <a:pt x="1256" y="13032"/>
                  </a:cubicBezTo>
                  <a:cubicBezTo>
                    <a:pt x="1317" y="13099"/>
                    <a:pt x="1348" y="13135"/>
                    <a:pt x="1376" y="13205"/>
                  </a:cubicBezTo>
                  <a:cubicBezTo>
                    <a:pt x="1404" y="13269"/>
                    <a:pt x="1421" y="13364"/>
                    <a:pt x="1426" y="13478"/>
                  </a:cubicBezTo>
                  <a:cubicBezTo>
                    <a:pt x="1440" y="13715"/>
                    <a:pt x="1395" y="14022"/>
                    <a:pt x="1379" y="14385"/>
                  </a:cubicBezTo>
                  <a:cubicBezTo>
                    <a:pt x="1340" y="15147"/>
                    <a:pt x="1529" y="15878"/>
                    <a:pt x="1797" y="16514"/>
                  </a:cubicBezTo>
                  <a:cubicBezTo>
                    <a:pt x="1909" y="16784"/>
                    <a:pt x="2032" y="17044"/>
                    <a:pt x="2163" y="17292"/>
                  </a:cubicBezTo>
                  <a:cubicBezTo>
                    <a:pt x="2776" y="17869"/>
                    <a:pt x="3446" y="18369"/>
                    <a:pt x="4146" y="18779"/>
                  </a:cubicBezTo>
                  <a:cubicBezTo>
                    <a:pt x="3959" y="18458"/>
                    <a:pt x="3781" y="18132"/>
                    <a:pt x="3611" y="17802"/>
                  </a:cubicBezTo>
                  <a:cubicBezTo>
                    <a:pt x="3047" y="16681"/>
                    <a:pt x="2489" y="15529"/>
                    <a:pt x="2592" y="14466"/>
                  </a:cubicBezTo>
                  <a:cubicBezTo>
                    <a:pt x="2612" y="14184"/>
                    <a:pt x="2670" y="13855"/>
                    <a:pt x="2668" y="13445"/>
                  </a:cubicBezTo>
                  <a:cubicBezTo>
                    <a:pt x="2662" y="13238"/>
                    <a:pt x="2637" y="13010"/>
                    <a:pt x="2550" y="12772"/>
                  </a:cubicBezTo>
                  <a:cubicBezTo>
                    <a:pt x="2470" y="12538"/>
                    <a:pt x="2308" y="12301"/>
                    <a:pt x="2146" y="12139"/>
                  </a:cubicBezTo>
                  <a:cubicBezTo>
                    <a:pt x="1817" y="11824"/>
                    <a:pt x="1527" y="11673"/>
                    <a:pt x="1412" y="11537"/>
                  </a:cubicBezTo>
                  <a:cubicBezTo>
                    <a:pt x="1309" y="11419"/>
                    <a:pt x="1287" y="11339"/>
                    <a:pt x="1298" y="11174"/>
                  </a:cubicBezTo>
                  <a:cubicBezTo>
                    <a:pt x="1317" y="11007"/>
                    <a:pt x="1412" y="10786"/>
                    <a:pt x="1560" y="10583"/>
                  </a:cubicBezTo>
                  <a:cubicBezTo>
                    <a:pt x="1708" y="10373"/>
                    <a:pt x="1884" y="10186"/>
                    <a:pt x="2107" y="9999"/>
                  </a:cubicBezTo>
                  <a:cubicBezTo>
                    <a:pt x="2347" y="9796"/>
                    <a:pt x="2609" y="9578"/>
                    <a:pt x="2863" y="9316"/>
                  </a:cubicBezTo>
                  <a:cubicBezTo>
                    <a:pt x="3114" y="9054"/>
                    <a:pt x="3376" y="8747"/>
                    <a:pt x="3544" y="8331"/>
                  </a:cubicBezTo>
                  <a:cubicBezTo>
                    <a:pt x="3717" y="7924"/>
                    <a:pt x="3742" y="7405"/>
                    <a:pt x="3602" y="6986"/>
                  </a:cubicBezTo>
                  <a:cubicBezTo>
                    <a:pt x="3474" y="6568"/>
                    <a:pt x="3256" y="6264"/>
                    <a:pt x="3083" y="5993"/>
                  </a:cubicBezTo>
                  <a:cubicBezTo>
                    <a:pt x="2997" y="5857"/>
                    <a:pt x="2913" y="5731"/>
                    <a:pt x="2843" y="5611"/>
                  </a:cubicBezTo>
                  <a:cubicBezTo>
                    <a:pt x="2776" y="5491"/>
                    <a:pt x="2712" y="5374"/>
                    <a:pt x="2665" y="5248"/>
                  </a:cubicBezTo>
                  <a:cubicBezTo>
                    <a:pt x="2559" y="5003"/>
                    <a:pt x="2489" y="4732"/>
                    <a:pt x="2458" y="4453"/>
                  </a:cubicBezTo>
                  <a:cubicBezTo>
                    <a:pt x="2389" y="3893"/>
                    <a:pt x="2461" y="3293"/>
                    <a:pt x="2598" y="2701"/>
                  </a:cubicBezTo>
                  <a:cubicBezTo>
                    <a:pt x="2737" y="2104"/>
                    <a:pt x="2955" y="1521"/>
                    <a:pt x="3209" y="938"/>
                  </a:cubicBezTo>
                  <a:cubicBezTo>
                    <a:pt x="3346" y="623"/>
                    <a:pt x="3488" y="311"/>
                    <a:pt x="364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50"/>
            <p:cNvSpPr/>
            <p:nvPr/>
          </p:nvSpPr>
          <p:spPr>
            <a:xfrm>
              <a:off x="4366419" y="1523371"/>
              <a:ext cx="360274" cy="1660103"/>
            </a:xfrm>
            <a:custGeom>
              <a:avLst/>
              <a:gdLst/>
              <a:ahLst/>
              <a:cxnLst/>
              <a:rect l="l" t="t" r="r" b="b"/>
              <a:pathLst>
                <a:path w="4690" h="21611" extrusionOk="0">
                  <a:moveTo>
                    <a:pt x="2913" y="1"/>
                  </a:moveTo>
                  <a:cubicBezTo>
                    <a:pt x="2776" y="43"/>
                    <a:pt x="2636" y="85"/>
                    <a:pt x="2500" y="129"/>
                  </a:cubicBezTo>
                  <a:cubicBezTo>
                    <a:pt x="2151" y="673"/>
                    <a:pt x="1853" y="1254"/>
                    <a:pt x="1596" y="1853"/>
                  </a:cubicBezTo>
                  <a:cubicBezTo>
                    <a:pt x="1364" y="2409"/>
                    <a:pt x="1175" y="2983"/>
                    <a:pt x="1021" y="3572"/>
                  </a:cubicBezTo>
                  <a:cubicBezTo>
                    <a:pt x="940" y="3865"/>
                    <a:pt x="882" y="4166"/>
                    <a:pt x="829" y="4465"/>
                  </a:cubicBezTo>
                  <a:cubicBezTo>
                    <a:pt x="781" y="4766"/>
                    <a:pt x="739" y="5087"/>
                    <a:pt x="739" y="5422"/>
                  </a:cubicBezTo>
                  <a:cubicBezTo>
                    <a:pt x="739" y="5756"/>
                    <a:pt x="781" y="6113"/>
                    <a:pt x="918" y="6468"/>
                  </a:cubicBezTo>
                  <a:cubicBezTo>
                    <a:pt x="1052" y="6825"/>
                    <a:pt x="1281" y="7123"/>
                    <a:pt x="1479" y="7360"/>
                  </a:cubicBezTo>
                  <a:cubicBezTo>
                    <a:pt x="1677" y="7598"/>
                    <a:pt x="1866" y="7807"/>
                    <a:pt x="1992" y="7994"/>
                  </a:cubicBezTo>
                  <a:cubicBezTo>
                    <a:pt x="2120" y="8186"/>
                    <a:pt x="2168" y="8340"/>
                    <a:pt x="2179" y="8513"/>
                  </a:cubicBezTo>
                  <a:cubicBezTo>
                    <a:pt x="2201" y="8847"/>
                    <a:pt x="1992" y="9285"/>
                    <a:pt x="1666" y="9704"/>
                  </a:cubicBezTo>
                  <a:cubicBezTo>
                    <a:pt x="1509" y="9916"/>
                    <a:pt x="1331" y="10128"/>
                    <a:pt x="1138" y="10345"/>
                  </a:cubicBezTo>
                  <a:cubicBezTo>
                    <a:pt x="929" y="10583"/>
                    <a:pt x="725" y="10850"/>
                    <a:pt x="550" y="11135"/>
                  </a:cubicBezTo>
                  <a:cubicBezTo>
                    <a:pt x="377" y="11428"/>
                    <a:pt x="223" y="11746"/>
                    <a:pt x="126" y="12109"/>
                  </a:cubicBezTo>
                  <a:cubicBezTo>
                    <a:pt x="28" y="12466"/>
                    <a:pt x="0" y="12904"/>
                    <a:pt x="131" y="13331"/>
                  </a:cubicBezTo>
                  <a:cubicBezTo>
                    <a:pt x="162" y="13434"/>
                    <a:pt x="212" y="13534"/>
                    <a:pt x="262" y="13637"/>
                  </a:cubicBezTo>
                  <a:cubicBezTo>
                    <a:pt x="318" y="13729"/>
                    <a:pt x="368" y="13824"/>
                    <a:pt x="438" y="13911"/>
                  </a:cubicBezTo>
                  <a:cubicBezTo>
                    <a:pt x="575" y="14081"/>
                    <a:pt x="725" y="14215"/>
                    <a:pt x="857" y="14321"/>
                  </a:cubicBezTo>
                  <a:cubicBezTo>
                    <a:pt x="1133" y="14533"/>
                    <a:pt x="1331" y="14664"/>
                    <a:pt x="1462" y="14809"/>
                  </a:cubicBezTo>
                  <a:cubicBezTo>
                    <a:pt x="1741" y="15108"/>
                    <a:pt x="1903" y="15582"/>
                    <a:pt x="2014" y="16120"/>
                  </a:cubicBezTo>
                  <a:cubicBezTo>
                    <a:pt x="2076" y="16388"/>
                    <a:pt x="2112" y="16673"/>
                    <a:pt x="2165" y="16966"/>
                  </a:cubicBezTo>
                  <a:cubicBezTo>
                    <a:pt x="2221" y="17259"/>
                    <a:pt x="2279" y="17571"/>
                    <a:pt x="2357" y="17864"/>
                  </a:cubicBezTo>
                  <a:cubicBezTo>
                    <a:pt x="2678" y="19170"/>
                    <a:pt x="3236" y="20408"/>
                    <a:pt x="3981" y="21505"/>
                  </a:cubicBezTo>
                  <a:cubicBezTo>
                    <a:pt x="4218" y="21549"/>
                    <a:pt x="4453" y="21583"/>
                    <a:pt x="4690" y="21611"/>
                  </a:cubicBezTo>
                  <a:cubicBezTo>
                    <a:pt x="4023" y="20364"/>
                    <a:pt x="3563" y="19027"/>
                    <a:pt x="3337" y="17658"/>
                  </a:cubicBezTo>
                  <a:cubicBezTo>
                    <a:pt x="3289" y="17379"/>
                    <a:pt x="3261" y="17102"/>
                    <a:pt x="3231" y="16818"/>
                  </a:cubicBezTo>
                  <a:cubicBezTo>
                    <a:pt x="3206" y="16530"/>
                    <a:pt x="3178" y="16232"/>
                    <a:pt x="3130" y="15919"/>
                  </a:cubicBezTo>
                  <a:cubicBezTo>
                    <a:pt x="3086" y="15610"/>
                    <a:pt x="3027" y="15289"/>
                    <a:pt x="2913" y="14963"/>
                  </a:cubicBezTo>
                  <a:cubicBezTo>
                    <a:pt x="2795" y="14633"/>
                    <a:pt x="2628" y="14299"/>
                    <a:pt x="2383" y="14006"/>
                  </a:cubicBezTo>
                  <a:cubicBezTo>
                    <a:pt x="2126" y="13696"/>
                    <a:pt x="1825" y="13506"/>
                    <a:pt x="1646" y="13350"/>
                  </a:cubicBezTo>
                  <a:cubicBezTo>
                    <a:pt x="1456" y="13191"/>
                    <a:pt x="1387" y="13088"/>
                    <a:pt x="1345" y="12946"/>
                  </a:cubicBezTo>
                  <a:cubicBezTo>
                    <a:pt x="1306" y="12809"/>
                    <a:pt x="1303" y="12636"/>
                    <a:pt x="1362" y="12429"/>
                  </a:cubicBezTo>
                  <a:cubicBezTo>
                    <a:pt x="1417" y="12229"/>
                    <a:pt x="1523" y="12008"/>
                    <a:pt x="1652" y="11796"/>
                  </a:cubicBezTo>
                  <a:cubicBezTo>
                    <a:pt x="1783" y="11579"/>
                    <a:pt x="1931" y="11378"/>
                    <a:pt x="2109" y="11171"/>
                  </a:cubicBezTo>
                  <a:cubicBezTo>
                    <a:pt x="2302" y="10945"/>
                    <a:pt x="2503" y="10708"/>
                    <a:pt x="2692" y="10446"/>
                  </a:cubicBezTo>
                  <a:cubicBezTo>
                    <a:pt x="2879" y="10184"/>
                    <a:pt x="3060" y="9899"/>
                    <a:pt x="3200" y="9559"/>
                  </a:cubicBezTo>
                  <a:cubicBezTo>
                    <a:pt x="3337" y="9224"/>
                    <a:pt x="3440" y="8828"/>
                    <a:pt x="3392" y="8409"/>
                  </a:cubicBezTo>
                  <a:cubicBezTo>
                    <a:pt x="3376" y="8203"/>
                    <a:pt x="3320" y="8002"/>
                    <a:pt x="3242" y="7810"/>
                  </a:cubicBezTo>
                  <a:cubicBezTo>
                    <a:pt x="3161" y="7625"/>
                    <a:pt x="3060" y="7458"/>
                    <a:pt x="2952" y="7310"/>
                  </a:cubicBezTo>
                  <a:cubicBezTo>
                    <a:pt x="2737" y="7020"/>
                    <a:pt x="2505" y="6808"/>
                    <a:pt x="2321" y="6610"/>
                  </a:cubicBezTo>
                  <a:cubicBezTo>
                    <a:pt x="2134" y="6412"/>
                    <a:pt x="1995" y="6236"/>
                    <a:pt x="1903" y="6052"/>
                  </a:cubicBezTo>
                  <a:cubicBezTo>
                    <a:pt x="1808" y="5862"/>
                    <a:pt x="1755" y="5634"/>
                    <a:pt x="1733" y="5382"/>
                  </a:cubicBezTo>
                  <a:cubicBezTo>
                    <a:pt x="1688" y="4883"/>
                    <a:pt x="1766" y="4294"/>
                    <a:pt x="1836" y="3736"/>
                  </a:cubicBezTo>
                  <a:cubicBezTo>
                    <a:pt x="1914" y="3170"/>
                    <a:pt x="2037" y="2612"/>
                    <a:pt x="2184" y="2060"/>
                  </a:cubicBezTo>
                  <a:cubicBezTo>
                    <a:pt x="2371" y="1357"/>
                    <a:pt x="2614" y="673"/>
                    <a:pt x="2913"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50"/>
            <p:cNvSpPr/>
            <p:nvPr/>
          </p:nvSpPr>
          <p:spPr>
            <a:xfrm>
              <a:off x="4652486" y="1491876"/>
              <a:ext cx="267325" cy="1696514"/>
            </a:xfrm>
            <a:custGeom>
              <a:avLst/>
              <a:gdLst/>
              <a:ahLst/>
              <a:cxnLst/>
              <a:rect l="l" t="t" r="r" b="b"/>
              <a:pathLst>
                <a:path w="3480" h="22085" extrusionOk="0">
                  <a:moveTo>
                    <a:pt x="1460" y="1"/>
                  </a:moveTo>
                  <a:lnTo>
                    <a:pt x="1460" y="1"/>
                  </a:lnTo>
                  <a:cubicBezTo>
                    <a:pt x="1314" y="9"/>
                    <a:pt x="1167" y="23"/>
                    <a:pt x="1022" y="43"/>
                  </a:cubicBezTo>
                  <a:cubicBezTo>
                    <a:pt x="782" y="489"/>
                    <a:pt x="572" y="949"/>
                    <a:pt x="397" y="1438"/>
                  </a:cubicBezTo>
                  <a:cubicBezTo>
                    <a:pt x="199" y="2021"/>
                    <a:pt x="70" y="2643"/>
                    <a:pt x="34" y="3282"/>
                  </a:cubicBezTo>
                  <a:cubicBezTo>
                    <a:pt x="0" y="3921"/>
                    <a:pt x="87" y="4579"/>
                    <a:pt x="310" y="5209"/>
                  </a:cubicBezTo>
                  <a:cubicBezTo>
                    <a:pt x="544" y="5854"/>
                    <a:pt x="899" y="6364"/>
                    <a:pt x="1080" y="6827"/>
                  </a:cubicBezTo>
                  <a:cubicBezTo>
                    <a:pt x="1247" y="7277"/>
                    <a:pt x="1270" y="7740"/>
                    <a:pt x="1172" y="8256"/>
                  </a:cubicBezTo>
                  <a:cubicBezTo>
                    <a:pt x="994" y="9294"/>
                    <a:pt x="391" y="10354"/>
                    <a:pt x="199" y="11710"/>
                  </a:cubicBezTo>
                  <a:cubicBezTo>
                    <a:pt x="182" y="11880"/>
                    <a:pt x="159" y="12050"/>
                    <a:pt x="168" y="12231"/>
                  </a:cubicBezTo>
                  <a:cubicBezTo>
                    <a:pt x="168" y="12323"/>
                    <a:pt x="168" y="12410"/>
                    <a:pt x="171" y="12502"/>
                  </a:cubicBezTo>
                  <a:lnTo>
                    <a:pt x="207" y="12773"/>
                  </a:lnTo>
                  <a:cubicBezTo>
                    <a:pt x="224" y="12957"/>
                    <a:pt x="291" y="13135"/>
                    <a:pt x="338" y="13314"/>
                  </a:cubicBezTo>
                  <a:cubicBezTo>
                    <a:pt x="388" y="13492"/>
                    <a:pt x="472" y="13665"/>
                    <a:pt x="556" y="13819"/>
                  </a:cubicBezTo>
                  <a:cubicBezTo>
                    <a:pt x="907" y="14441"/>
                    <a:pt x="1328" y="14865"/>
                    <a:pt x="1574" y="15300"/>
                  </a:cubicBezTo>
                  <a:cubicBezTo>
                    <a:pt x="2104" y="16176"/>
                    <a:pt x="2238" y="17309"/>
                    <a:pt x="2319" y="18472"/>
                  </a:cubicBezTo>
                  <a:cubicBezTo>
                    <a:pt x="2361" y="19061"/>
                    <a:pt x="2372" y="19652"/>
                    <a:pt x="2447" y="20271"/>
                  </a:cubicBezTo>
                  <a:cubicBezTo>
                    <a:pt x="2522" y="20880"/>
                    <a:pt x="2642" y="21491"/>
                    <a:pt x="2849" y="22085"/>
                  </a:cubicBezTo>
                  <a:cubicBezTo>
                    <a:pt x="3061" y="22074"/>
                    <a:pt x="3270" y="22060"/>
                    <a:pt x="3479" y="22035"/>
                  </a:cubicBezTo>
                  <a:cubicBezTo>
                    <a:pt x="3474" y="21998"/>
                    <a:pt x="3463" y="21954"/>
                    <a:pt x="3454" y="21917"/>
                  </a:cubicBezTo>
                  <a:cubicBezTo>
                    <a:pt x="3209" y="20802"/>
                    <a:pt x="3298" y="19660"/>
                    <a:pt x="3320" y="18450"/>
                  </a:cubicBezTo>
                  <a:cubicBezTo>
                    <a:pt x="3329" y="17847"/>
                    <a:pt x="3323" y="17228"/>
                    <a:pt x="3228" y="16592"/>
                  </a:cubicBezTo>
                  <a:cubicBezTo>
                    <a:pt x="3139" y="15961"/>
                    <a:pt x="2960" y="15308"/>
                    <a:pt x="2631" y="14709"/>
                  </a:cubicBezTo>
                  <a:cubicBezTo>
                    <a:pt x="2302" y="14098"/>
                    <a:pt x="1886" y="13651"/>
                    <a:pt x="1674" y="13224"/>
                  </a:cubicBezTo>
                  <a:cubicBezTo>
                    <a:pt x="1460" y="12812"/>
                    <a:pt x="1404" y="12376"/>
                    <a:pt x="1471" y="11871"/>
                  </a:cubicBezTo>
                  <a:cubicBezTo>
                    <a:pt x="1591" y="10850"/>
                    <a:pt x="2168" y="9768"/>
                    <a:pt x="2372" y="8448"/>
                  </a:cubicBezTo>
                  <a:cubicBezTo>
                    <a:pt x="2394" y="8281"/>
                    <a:pt x="2416" y="8116"/>
                    <a:pt x="2416" y="7941"/>
                  </a:cubicBezTo>
                  <a:cubicBezTo>
                    <a:pt x="2419" y="7857"/>
                    <a:pt x="2422" y="7768"/>
                    <a:pt x="2422" y="7681"/>
                  </a:cubicBezTo>
                  <a:lnTo>
                    <a:pt x="2400" y="7413"/>
                  </a:lnTo>
                  <a:cubicBezTo>
                    <a:pt x="2391" y="7235"/>
                    <a:pt x="2338" y="7062"/>
                    <a:pt x="2296" y="6883"/>
                  </a:cubicBezTo>
                  <a:cubicBezTo>
                    <a:pt x="2260" y="6705"/>
                    <a:pt x="2185" y="6537"/>
                    <a:pt x="2115" y="6381"/>
                  </a:cubicBezTo>
                  <a:cubicBezTo>
                    <a:pt x="1822" y="5753"/>
                    <a:pt x="1443" y="5307"/>
                    <a:pt x="1236" y="4841"/>
                  </a:cubicBezTo>
                  <a:cubicBezTo>
                    <a:pt x="809" y="3884"/>
                    <a:pt x="773" y="2715"/>
                    <a:pt x="1005" y="1605"/>
                  </a:cubicBezTo>
                  <a:cubicBezTo>
                    <a:pt x="1108" y="1064"/>
                    <a:pt x="1273" y="531"/>
                    <a:pt x="146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50"/>
            <p:cNvSpPr/>
            <p:nvPr/>
          </p:nvSpPr>
          <p:spPr>
            <a:xfrm>
              <a:off x="4847525" y="1492951"/>
              <a:ext cx="349827" cy="1651346"/>
            </a:xfrm>
            <a:custGeom>
              <a:avLst/>
              <a:gdLst/>
              <a:ahLst/>
              <a:cxnLst/>
              <a:rect l="l" t="t" r="r" b="b"/>
              <a:pathLst>
                <a:path w="4554" h="21497" extrusionOk="0">
                  <a:moveTo>
                    <a:pt x="681" y="1"/>
                  </a:moveTo>
                  <a:cubicBezTo>
                    <a:pt x="366" y="581"/>
                    <a:pt x="159" y="1237"/>
                    <a:pt x="73" y="1906"/>
                  </a:cubicBezTo>
                  <a:cubicBezTo>
                    <a:pt x="0" y="2492"/>
                    <a:pt x="20" y="3097"/>
                    <a:pt x="145" y="3689"/>
                  </a:cubicBezTo>
                  <a:cubicBezTo>
                    <a:pt x="262" y="4286"/>
                    <a:pt x="513" y="4847"/>
                    <a:pt x="759" y="5357"/>
                  </a:cubicBezTo>
                  <a:cubicBezTo>
                    <a:pt x="1007" y="5868"/>
                    <a:pt x="1258" y="6353"/>
                    <a:pt x="1429" y="6825"/>
                  </a:cubicBezTo>
                  <a:cubicBezTo>
                    <a:pt x="1604" y="7302"/>
                    <a:pt x="1666" y="7737"/>
                    <a:pt x="1618" y="8206"/>
                  </a:cubicBezTo>
                  <a:cubicBezTo>
                    <a:pt x="1532" y="9157"/>
                    <a:pt x="1004" y="10161"/>
                    <a:pt x="812" y="11419"/>
                  </a:cubicBezTo>
                  <a:cubicBezTo>
                    <a:pt x="717" y="12047"/>
                    <a:pt x="787" y="12792"/>
                    <a:pt x="1094" y="13414"/>
                  </a:cubicBezTo>
                  <a:cubicBezTo>
                    <a:pt x="1401" y="14028"/>
                    <a:pt x="1819" y="14471"/>
                    <a:pt x="2165" y="14884"/>
                  </a:cubicBezTo>
                  <a:cubicBezTo>
                    <a:pt x="2344" y="15088"/>
                    <a:pt x="2497" y="15280"/>
                    <a:pt x="2637" y="15490"/>
                  </a:cubicBezTo>
                  <a:cubicBezTo>
                    <a:pt x="2776" y="15699"/>
                    <a:pt x="2904" y="15917"/>
                    <a:pt x="3016" y="16143"/>
                  </a:cubicBezTo>
                  <a:cubicBezTo>
                    <a:pt x="3236" y="16594"/>
                    <a:pt x="3404" y="17080"/>
                    <a:pt x="3501" y="17582"/>
                  </a:cubicBezTo>
                  <a:cubicBezTo>
                    <a:pt x="3708" y="18581"/>
                    <a:pt x="3535" y="19646"/>
                    <a:pt x="3390" y="20771"/>
                  </a:cubicBezTo>
                  <a:cubicBezTo>
                    <a:pt x="3362" y="21011"/>
                    <a:pt x="3337" y="21251"/>
                    <a:pt x="3314" y="21496"/>
                  </a:cubicBezTo>
                  <a:cubicBezTo>
                    <a:pt x="3515" y="21429"/>
                    <a:pt x="3711" y="21357"/>
                    <a:pt x="3903" y="21279"/>
                  </a:cubicBezTo>
                  <a:lnTo>
                    <a:pt x="4006" y="20891"/>
                  </a:lnTo>
                  <a:cubicBezTo>
                    <a:pt x="4149" y="20355"/>
                    <a:pt x="4302" y="19811"/>
                    <a:pt x="4411" y="19236"/>
                  </a:cubicBezTo>
                  <a:cubicBezTo>
                    <a:pt x="4522" y="18659"/>
                    <a:pt x="4553" y="18042"/>
                    <a:pt x="4495" y="17445"/>
                  </a:cubicBezTo>
                  <a:cubicBezTo>
                    <a:pt x="4439" y="16843"/>
                    <a:pt x="4288" y="16246"/>
                    <a:pt x="4051" y="15682"/>
                  </a:cubicBezTo>
                  <a:cubicBezTo>
                    <a:pt x="3825" y="15121"/>
                    <a:pt x="3476" y="14577"/>
                    <a:pt x="3114" y="14120"/>
                  </a:cubicBezTo>
                  <a:cubicBezTo>
                    <a:pt x="2762" y="13665"/>
                    <a:pt x="2419" y="13269"/>
                    <a:pt x="2240" y="12870"/>
                  </a:cubicBezTo>
                  <a:cubicBezTo>
                    <a:pt x="2067" y="12485"/>
                    <a:pt x="2023" y="12069"/>
                    <a:pt x="2087" y="11595"/>
                  </a:cubicBezTo>
                  <a:cubicBezTo>
                    <a:pt x="2204" y="10635"/>
                    <a:pt x="2737" y="9592"/>
                    <a:pt x="2832" y="8303"/>
                  </a:cubicBezTo>
                  <a:lnTo>
                    <a:pt x="2840" y="8058"/>
                  </a:lnTo>
                  <a:lnTo>
                    <a:pt x="2832" y="7812"/>
                  </a:lnTo>
                  <a:cubicBezTo>
                    <a:pt x="2826" y="7648"/>
                    <a:pt x="2798" y="7480"/>
                    <a:pt x="2770" y="7318"/>
                  </a:cubicBezTo>
                  <a:cubicBezTo>
                    <a:pt x="2712" y="6995"/>
                    <a:pt x="2603" y="6691"/>
                    <a:pt x="2483" y="6409"/>
                  </a:cubicBezTo>
                  <a:cubicBezTo>
                    <a:pt x="2240" y="5843"/>
                    <a:pt x="1928" y="5354"/>
                    <a:pt x="1646" y="4889"/>
                  </a:cubicBezTo>
                  <a:cubicBezTo>
                    <a:pt x="1507" y="4654"/>
                    <a:pt x="1370" y="4425"/>
                    <a:pt x="1256" y="4191"/>
                  </a:cubicBezTo>
                  <a:cubicBezTo>
                    <a:pt x="1200" y="4071"/>
                    <a:pt x="1144" y="3957"/>
                    <a:pt x="1097" y="3840"/>
                  </a:cubicBezTo>
                  <a:cubicBezTo>
                    <a:pt x="1049" y="3720"/>
                    <a:pt x="1002" y="3602"/>
                    <a:pt x="963" y="3480"/>
                  </a:cubicBezTo>
                  <a:cubicBezTo>
                    <a:pt x="795" y="2994"/>
                    <a:pt x="712" y="2473"/>
                    <a:pt x="703" y="1945"/>
                  </a:cubicBezTo>
                  <a:cubicBezTo>
                    <a:pt x="684" y="1304"/>
                    <a:pt x="784" y="654"/>
                    <a:pt x="993" y="32"/>
                  </a:cubicBezTo>
                  <a:cubicBezTo>
                    <a:pt x="890" y="18"/>
                    <a:pt x="784" y="6"/>
                    <a:pt x="681"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50"/>
            <p:cNvSpPr/>
            <p:nvPr/>
          </p:nvSpPr>
          <p:spPr>
            <a:xfrm>
              <a:off x="5090958" y="1536890"/>
              <a:ext cx="431023" cy="1474973"/>
            </a:xfrm>
            <a:custGeom>
              <a:avLst/>
              <a:gdLst/>
              <a:ahLst/>
              <a:cxnLst/>
              <a:rect l="l" t="t" r="r" b="b"/>
              <a:pathLst>
                <a:path w="5611" h="19201" extrusionOk="0">
                  <a:moveTo>
                    <a:pt x="221" y="1"/>
                  </a:moveTo>
                  <a:cubicBezTo>
                    <a:pt x="62" y="609"/>
                    <a:pt x="0" y="1259"/>
                    <a:pt x="31" y="1903"/>
                  </a:cubicBezTo>
                  <a:cubicBezTo>
                    <a:pt x="56" y="2392"/>
                    <a:pt x="145" y="2883"/>
                    <a:pt x="279" y="3354"/>
                  </a:cubicBezTo>
                  <a:cubicBezTo>
                    <a:pt x="413" y="3823"/>
                    <a:pt x="583" y="4264"/>
                    <a:pt x="737" y="4696"/>
                  </a:cubicBezTo>
                  <a:cubicBezTo>
                    <a:pt x="890" y="5126"/>
                    <a:pt x="1030" y="5547"/>
                    <a:pt x="1116" y="5951"/>
                  </a:cubicBezTo>
                  <a:cubicBezTo>
                    <a:pt x="1197" y="6361"/>
                    <a:pt x="1222" y="6746"/>
                    <a:pt x="1161" y="7115"/>
                  </a:cubicBezTo>
                  <a:cubicBezTo>
                    <a:pt x="1130" y="7296"/>
                    <a:pt x="1072" y="7519"/>
                    <a:pt x="1021" y="7784"/>
                  </a:cubicBezTo>
                  <a:cubicBezTo>
                    <a:pt x="974" y="8044"/>
                    <a:pt x="946" y="8392"/>
                    <a:pt x="1027" y="8724"/>
                  </a:cubicBezTo>
                  <a:cubicBezTo>
                    <a:pt x="1102" y="9059"/>
                    <a:pt x="1267" y="9352"/>
                    <a:pt x="1448" y="9586"/>
                  </a:cubicBezTo>
                  <a:cubicBezTo>
                    <a:pt x="1632" y="9824"/>
                    <a:pt x="1830" y="10010"/>
                    <a:pt x="2026" y="10178"/>
                  </a:cubicBezTo>
                  <a:cubicBezTo>
                    <a:pt x="2416" y="10510"/>
                    <a:pt x="2801" y="10764"/>
                    <a:pt x="3086" y="11029"/>
                  </a:cubicBezTo>
                  <a:cubicBezTo>
                    <a:pt x="3384" y="11299"/>
                    <a:pt x="3638" y="11620"/>
                    <a:pt x="3847" y="11963"/>
                  </a:cubicBezTo>
                  <a:cubicBezTo>
                    <a:pt x="4269" y="12661"/>
                    <a:pt x="4489" y="13467"/>
                    <a:pt x="4467" y="14307"/>
                  </a:cubicBezTo>
                  <a:cubicBezTo>
                    <a:pt x="4450" y="15155"/>
                    <a:pt x="4235" y="16034"/>
                    <a:pt x="3973" y="16921"/>
                  </a:cubicBezTo>
                  <a:cubicBezTo>
                    <a:pt x="3761" y="17671"/>
                    <a:pt x="3541" y="18433"/>
                    <a:pt x="3351" y="19200"/>
                  </a:cubicBezTo>
                  <a:cubicBezTo>
                    <a:pt x="3440" y="19133"/>
                    <a:pt x="3524" y="19063"/>
                    <a:pt x="3608" y="18994"/>
                  </a:cubicBezTo>
                  <a:cubicBezTo>
                    <a:pt x="3937" y="18385"/>
                    <a:pt x="4249" y="17766"/>
                    <a:pt x="4562" y="17144"/>
                  </a:cubicBezTo>
                  <a:cubicBezTo>
                    <a:pt x="4963" y="16296"/>
                    <a:pt x="5354" y="15395"/>
                    <a:pt x="5477" y="14382"/>
                  </a:cubicBezTo>
                  <a:cubicBezTo>
                    <a:pt x="5611" y="13367"/>
                    <a:pt x="5407" y="12279"/>
                    <a:pt x="4910" y="11358"/>
                  </a:cubicBezTo>
                  <a:cubicBezTo>
                    <a:pt x="4662" y="10898"/>
                    <a:pt x="4338" y="10476"/>
                    <a:pt x="3962" y="10103"/>
                  </a:cubicBezTo>
                  <a:cubicBezTo>
                    <a:pt x="3569" y="9731"/>
                    <a:pt x="3178" y="9472"/>
                    <a:pt x="2860" y="9196"/>
                  </a:cubicBezTo>
                  <a:cubicBezTo>
                    <a:pt x="2536" y="8931"/>
                    <a:pt x="2319" y="8663"/>
                    <a:pt x="2260" y="8426"/>
                  </a:cubicBezTo>
                  <a:cubicBezTo>
                    <a:pt x="2229" y="8306"/>
                    <a:pt x="2224" y="8178"/>
                    <a:pt x="2252" y="7982"/>
                  </a:cubicBezTo>
                  <a:cubicBezTo>
                    <a:pt x="2277" y="7790"/>
                    <a:pt x="2338" y="7561"/>
                    <a:pt x="2369" y="7282"/>
                  </a:cubicBezTo>
                  <a:cubicBezTo>
                    <a:pt x="2430" y="6724"/>
                    <a:pt x="2361" y="6169"/>
                    <a:pt x="2215" y="5678"/>
                  </a:cubicBezTo>
                  <a:cubicBezTo>
                    <a:pt x="2073" y="5181"/>
                    <a:pt x="1870" y="4732"/>
                    <a:pt x="1669" y="4305"/>
                  </a:cubicBezTo>
                  <a:cubicBezTo>
                    <a:pt x="1459" y="3881"/>
                    <a:pt x="1256" y="3474"/>
                    <a:pt x="1072" y="3069"/>
                  </a:cubicBezTo>
                  <a:cubicBezTo>
                    <a:pt x="890" y="2668"/>
                    <a:pt x="751" y="2252"/>
                    <a:pt x="653" y="1817"/>
                  </a:cubicBezTo>
                  <a:cubicBezTo>
                    <a:pt x="519" y="1259"/>
                    <a:pt x="461" y="679"/>
                    <a:pt x="466" y="90"/>
                  </a:cubicBezTo>
                  <a:cubicBezTo>
                    <a:pt x="388" y="59"/>
                    <a:pt x="304" y="29"/>
                    <a:pt x="221"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50"/>
            <p:cNvSpPr/>
            <p:nvPr/>
          </p:nvSpPr>
          <p:spPr>
            <a:xfrm>
              <a:off x="5250815" y="1618547"/>
              <a:ext cx="417580" cy="1004927"/>
            </a:xfrm>
            <a:custGeom>
              <a:avLst/>
              <a:gdLst/>
              <a:ahLst/>
              <a:cxnLst/>
              <a:rect l="l" t="t" r="r" b="b"/>
              <a:pathLst>
                <a:path w="5436" h="13082" extrusionOk="0">
                  <a:moveTo>
                    <a:pt x="360" y="1"/>
                  </a:moveTo>
                  <a:cubicBezTo>
                    <a:pt x="277" y="282"/>
                    <a:pt x="207" y="573"/>
                    <a:pt x="151" y="868"/>
                  </a:cubicBezTo>
                  <a:cubicBezTo>
                    <a:pt x="3" y="1680"/>
                    <a:pt x="1" y="2587"/>
                    <a:pt x="346" y="3446"/>
                  </a:cubicBezTo>
                  <a:cubicBezTo>
                    <a:pt x="386" y="3555"/>
                    <a:pt x="433" y="3658"/>
                    <a:pt x="489" y="3758"/>
                  </a:cubicBezTo>
                  <a:cubicBezTo>
                    <a:pt x="542" y="3862"/>
                    <a:pt x="595" y="3965"/>
                    <a:pt x="656" y="4060"/>
                  </a:cubicBezTo>
                  <a:cubicBezTo>
                    <a:pt x="779" y="4247"/>
                    <a:pt x="904" y="4414"/>
                    <a:pt x="1016" y="4573"/>
                  </a:cubicBezTo>
                  <a:cubicBezTo>
                    <a:pt x="1242" y="4894"/>
                    <a:pt x="1395" y="5139"/>
                    <a:pt x="1435" y="5404"/>
                  </a:cubicBezTo>
                  <a:cubicBezTo>
                    <a:pt x="1488" y="5683"/>
                    <a:pt x="1474" y="6052"/>
                    <a:pt x="1476" y="6479"/>
                  </a:cubicBezTo>
                  <a:cubicBezTo>
                    <a:pt x="1479" y="6696"/>
                    <a:pt x="1493" y="6933"/>
                    <a:pt x="1546" y="7184"/>
                  </a:cubicBezTo>
                  <a:cubicBezTo>
                    <a:pt x="1594" y="7435"/>
                    <a:pt x="1697" y="7706"/>
                    <a:pt x="1828" y="7929"/>
                  </a:cubicBezTo>
                  <a:cubicBezTo>
                    <a:pt x="2096" y="8384"/>
                    <a:pt x="2439" y="8691"/>
                    <a:pt x="2729" y="8967"/>
                  </a:cubicBezTo>
                  <a:cubicBezTo>
                    <a:pt x="2877" y="9101"/>
                    <a:pt x="3011" y="9224"/>
                    <a:pt x="3128" y="9355"/>
                  </a:cubicBezTo>
                  <a:lnTo>
                    <a:pt x="3315" y="9553"/>
                  </a:lnTo>
                  <a:lnTo>
                    <a:pt x="3485" y="9762"/>
                  </a:lnTo>
                  <a:cubicBezTo>
                    <a:pt x="3719" y="10035"/>
                    <a:pt x="3912" y="10342"/>
                    <a:pt x="4099" y="10658"/>
                  </a:cubicBezTo>
                  <a:cubicBezTo>
                    <a:pt x="4266" y="10978"/>
                    <a:pt x="4434" y="11308"/>
                    <a:pt x="4556" y="11656"/>
                  </a:cubicBezTo>
                  <a:cubicBezTo>
                    <a:pt x="4726" y="12114"/>
                    <a:pt x="4849" y="12594"/>
                    <a:pt x="4925" y="13082"/>
                  </a:cubicBezTo>
                  <a:cubicBezTo>
                    <a:pt x="5162" y="12412"/>
                    <a:pt x="5329" y="11726"/>
                    <a:pt x="5435" y="11034"/>
                  </a:cubicBezTo>
                  <a:cubicBezTo>
                    <a:pt x="5229" y="10323"/>
                    <a:pt x="4897" y="9634"/>
                    <a:pt x="4453" y="9031"/>
                  </a:cubicBezTo>
                  <a:lnTo>
                    <a:pt x="4258" y="8766"/>
                  </a:lnTo>
                  <a:lnTo>
                    <a:pt x="4043" y="8518"/>
                  </a:lnTo>
                  <a:cubicBezTo>
                    <a:pt x="3901" y="8348"/>
                    <a:pt x="3747" y="8200"/>
                    <a:pt x="3608" y="8060"/>
                  </a:cubicBezTo>
                  <a:cubicBezTo>
                    <a:pt x="3320" y="7784"/>
                    <a:pt x="3078" y="7536"/>
                    <a:pt x="2944" y="7296"/>
                  </a:cubicBezTo>
                  <a:cubicBezTo>
                    <a:pt x="2874" y="7173"/>
                    <a:pt x="2832" y="7070"/>
                    <a:pt x="2802" y="6930"/>
                  </a:cubicBezTo>
                  <a:cubicBezTo>
                    <a:pt x="2765" y="6791"/>
                    <a:pt x="2757" y="6626"/>
                    <a:pt x="2746" y="6445"/>
                  </a:cubicBezTo>
                  <a:cubicBezTo>
                    <a:pt x="2721" y="6080"/>
                    <a:pt x="2746" y="5639"/>
                    <a:pt x="2620" y="5137"/>
                  </a:cubicBezTo>
                  <a:cubicBezTo>
                    <a:pt x="2556" y="4886"/>
                    <a:pt x="2444" y="4629"/>
                    <a:pt x="2313" y="4425"/>
                  </a:cubicBezTo>
                  <a:cubicBezTo>
                    <a:pt x="2185" y="4213"/>
                    <a:pt x="2037" y="4043"/>
                    <a:pt x="1906" y="3884"/>
                  </a:cubicBezTo>
                  <a:cubicBezTo>
                    <a:pt x="1772" y="3728"/>
                    <a:pt x="1647" y="3586"/>
                    <a:pt x="1538" y="3449"/>
                  </a:cubicBezTo>
                  <a:cubicBezTo>
                    <a:pt x="1488" y="3382"/>
                    <a:pt x="1437" y="3312"/>
                    <a:pt x="1393" y="3242"/>
                  </a:cubicBezTo>
                  <a:cubicBezTo>
                    <a:pt x="1342" y="3173"/>
                    <a:pt x="1298" y="3103"/>
                    <a:pt x="1259" y="3028"/>
                  </a:cubicBezTo>
                  <a:cubicBezTo>
                    <a:pt x="924" y="2431"/>
                    <a:pt x="793" y="1691"/>
                    <a:pt x="776" y="924"/>
                  </a:cubicBezTo>
                  <a:cubicBezTo>
                    <a:pt x="768" y="712"/>
                    <a:pt x="771" y="494"/>
                    <a:pt x="779" y="277"/>
                  </a:cubicBezTo>
                  <a:cubicBezTo>
                    <a:pt x="639" y="182"/>
                    <a:pt x="500" y="87"/>
                    <a:pt x="36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50"/>
            <p:cNvSpPr/>
            <p:nvPr/>
          </p:nvSpPr>
          <p:spPr>
            <a:xfrm>
              <a:off x="4019205" y="1857295"/>
              <a:ext cx="1659028" cy="1332400"/>
            </a:xfrm>
            <a:custGeom>
              <a:avLst/>
              <a:gdLst/>
              <a:ahLst/>
              <a:cxnLst/>
              <a:rect l="l" t="t" r="r" b="b"/>
              <a:pathLst>
                <a:path w="21597" h="17345" extrusionOk="0">
                  <a:moveTo>
                    <a:pt x="19638" y="0"/>
                  </a:moveTo>
                  <a:lnTo>
                    <a:pt x="19638" y="0"/>
                  </a:lnTo>
                  <a:cubicBezTo>
                    <a:pt x="19981" y="1069"/>
                    <a:pt x="20174" y="2213"/>
                    <a:pt x="20174" y="3404"/>
                  </a:cubicBezTo>
                  <a:cubicBezTo>
                    <a:pt x="20174" y="9516"/>
                    <a:pt x="15219" y="14468"/>
                    <a:pt x="9109" y="14468"/>
                  </a:cubicBezTo>
                  <a:cubicBezTo>
                    <a:pt x="5332" y="14468"/>
                    <a:pt x="1995" y="12574"/>
                    <a:pt x="1" y="9684"/>
                  </a:cubicBezTo>
                  <a:lnTo>
                    <a:pt x="1" y="9684"/>
                  </a:lnTo>
                  <a:cubicBezTo>
                    <a:pt x="1435" y="14131"/>
                    <a:pt x="5608" y="17345"/>
                    <a:pt x="10532" y="17345"/>
                  </a:cubicBezTo>
                  <a:cubicBezTo>
                    <a:pt x="16645" y="17345"/>
                    <a:pt x="21596" y="12390"/>
                    <a:pt x="21596" y="6280"/>
                  </a:cubicBezTo>
                  <a:cubicBezTo>
                    <a:pt x="21594" y="3942"/>
                    <a:pt x="20868" y="1780"/>
                    <a:pt x="19638"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50"/>
            <p:cNvSpPr/>
            <p:nvPr/>
          </p:nvSpPr>
          <p:spPr>
            <a:xfrm>
              <a:off x="4005071" y="1489341"/>
              <a:ext cx="1217557" cy="939555"/>
            </a:xfrm>
            <a:custGeom>
              <a:avLst/>
              <a:gdLst/>
              <a:ahLst/>
              <a:cxnLst/>
              <a:rect l="l" t="t" r="r" b="b"/>
              <a:pathLst>
                <a:path w="15850" h="12231" extrusionOk="0">
                  <a:moveTo>
                    <a:pt x="10713" y="0"/>
                  </a:moveTo>
                  <a:cubicBezTo>
                    <a:pt x="5558" y="0"/>
                    <a:pt x="1231" y="3524"/>
                    <a:pt x="0" y="8289"/>
                  </a:cubicBezTo>
                  <a:cubicBezTo>
                    <a:pt x="1535" y="10663"/>
                    <a:pt x="4199" y="12231"/>
                    <a:pt x="7232" y="12231"/>
                  </a:cubicBezTo>
                  <a:cubicBezTo>
                    <a:pt x="11991" y="12231"/>
                    <a:pt x="15849" y="8375"/>
                    <a:pt x="15849" y="3613"/>
                  </a:cubicBezTo>
                  <a:cubicBezTo>
                    <a:pt x="15849" y="2732"/>
                    <a:pt x="15715" y="1881"/>
                    <a:pt x="15470" y="1074"/>
                  </a:cubicBezTo>
                  <a:cubicBezTo>
                    <a:pt x="14028" y="388"/>
                    <a:pt x="12415" y="0"/>
                    <a:pt x="10713"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50"/>
            <p:cNvSpPr/>
            <p:nvPr/>
          </p:nvSpPr>
          <p:spPr>
            <a:xfrm>
              <a:off x="4717166" y="1981585"/>
              <a:ext cx="1503472" cy="1191363"/>
            </a:xfrm>
            <a:custGeom>
              <a:avLst/>
              <a:gdLst/>
              <a:ahLst/>
              <a:cxnLst/>
              <a:rect l="l" t="t" r="r" b="b"/>
              <a:pathLst>
                <a:path w="19572" h="15509" extrusionOk="0">
                  <a:moveTo>
                    <a:pt x="16558" y="1"/>
                  </a:moveTo>
                  <a:lnTo>
                    <a:pt x="15713" y="572"/>
                  </a:lnTo>
                  <a:cubicBezTo>
                    <a:pt x="18411" y="4668"/>
                    <a:pt x="17323" y="10183"/>
                    <a:pt x="13247" y="12940"/>
                  </a:cubicBezTo>
                  <a:cubicBezTo>
                    <a:pt x="11704" y="13984"/>
                    <a:pt x="9955" y="14484"/>
                    <a:pt x="8224" y="14484"/>
                  </a:cubicBezTo>
                  <a:cubicBezTo>
                    <a:pt x="5381" y="14484"/>
                    <a:pt x="2588" y="13134"/>
                    <a:pt x="849" y="10627"/>
                  </a:cubicBezTo>
                  <a:lnTo>
                    <a:pt x="1" y="11204"/>
                  </a:lnTo>
                  <a:cubicBezTo>
                    <a:pt x="1941" y="14001"/>
                    <a:pt x="5055" y="15508"/>
                    <a:pt x="8226" y="15508"/>
                  </a:cubicBezTo>
                  <a:cubicBezTo>
                    <a:pt x="10154" y="15508"/>
                    <a:pt x="12103" y="14951"/>
                    <a:pt x="13822" y="13788"/>
                  </a:cubicBezTo>
                  <a:cubicBezTo>
                    <a:pt x="18366" y="10713"/>
                    <a:pt x="19571" y="4565"/>
                    <a:pt x="165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50"/>
            <p:cNvSpPr/>
            <p:nvPr/>
          </p:nvSpPr>
          <p:spPr>
            <a:xfrm>
              <a:off x="4717166" y="1981585"/>
              <a:ext cx="1504087" cy="1191900"/>
            </a:xfrm>
            <a:custGeom>
              <a:avLst/>
              <a:gdLst/>
              <a:ahLst/>
              <a:cxnLst/>
              <a:rect l="l" t="t" r="r" b="b"/>
              <a:pathLst>
                <a:path w="19580" h="15516" extrusionOk="0">
                  <a:moveTo>
                    <a:pt x="16564" y="1"/>
                  </a:moveTo>
                  <a:lnTo>
                    <a:pt x="16305" y="173"/>
                  </a:lnTo>
                  <a:cubicBezTo>
                    <a:pt x="18949" y="4534"/>
                    <a:pt x="17738" y="10245"/>
                    <a:pt x="13470" y="13135"/>
                  </a:cubicBezTo>
                  <a:cubicBezTo>
                    <a:pt x="11817" y="14255"/>
                    <a:pt x="9941" y="14791"/>
                    <a:pt x="8085" y="14791"/>
                  </a:cubicBezTo>
                  <a:cubicBezTo>
                    <a:pt x="5148" y="14791"/>
                    <a:pt x="2260" y="13449"/>
                    <a:pt x="383" y="10953"/>
                  </a:cubicBezTo>
                  <a:lnTo>
                    <a:pt x="1" y="11210"/>
                  </a:lnTo>
                  <a:cubicBezTo>
                    <a:pt x="1941" y="14008"/>
                    <a:pt x="5055" y="15515"/>
                    <a:pt x="8227" y="15515"/>
                  </a:cubicBezTo>
                  <a:cubicBezTo>
                    <a:pt x="10155" y="15515"/>
                    <a:pt x="12103" y="14958"/>
                    <a:pt x="13822" y="13796"/>
                  </a:cubicBezTo>
                  <a:cubicBezTo>
                    <a:pt x="18366" y="10719"/>
                    <a:pt x="19580" y="4565"/>
                    <a:pt x="1656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50"/>
            <p:cNvSpPr/>
            <p:nvPr/>
          </p:nvSpPr>
          <p:spPr>
            <a:xfrm>
              <a:off x="4782998" y="2025755"/>
              <a:ext cx="1348685" cy="1068608"/>
            </a:xfrm>
            <a:custGeom>
              <a:avLst/>
              <a:gdLst/>
              <a:ahLst/>
              <a:cxnLst/>
              <a:rect l="l" t="t" r="r" b="b"/>
              <a:pathLst>
                <a:path w="17557" h="13911" extrusionOk="0">
                  <a:moveTo>
                    <a:pt x="14862" y="0"/>
                  </a:moveTo>
                  <a:lnTo>
                    <a:pt x="14270" y="402"/>
                  </a:lnTo>
                  <a:cubicBezTo>
                    <a:pt x="16739" y="4171"/>
                    <a:pt x="15738" y="9237"/>
                    <a:pt x="11991" y="11773"/>
                  </a:cubicBezTo>
                  <a:cubicBezTo>
                    <a:pt x="10574" y="12732"/>
                    <a:pt x="8966" y="13191"/>
                    <a:pt x="7374" y="13191"/>
                  </a:cubicBezTo>
                  <a:cubicBezTo>
                    <a:pt x="4762" y="13191"/>
                    <a:pt x="2194" y="11953"/>
                    <a:pt x="592" y="9656"/>
                  </a:cubicBezTo>
                  <a:lnTo>
                    <a:pt x="0" y="10057"/>
                  </a:lnTo>
                  <a:cubicBezTo>
                    <a:pt x="1740" y="12562"/>
                    <a:pt x="4534" y="13911"/>
                    <a:pt x="7377" y="13911"/>
                  </a:cubicBezTo>
                  <a:cubicBezTo>
                    <a:pt x="9107" y="13911"/>
                    <a:pt x="10855" y="13412"/>
                    <a:pt x="12395" y="12370"/>
                  </a:cubicBezTo>
                  <a:cubicBezTo>
                    <a:pt x="16469" y="9614"/>
                    <a:pt x="17557" y="4098"/>
                    <a:pt x="14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50"/>
            <p:cNvSpPr/>
            <p:nvPr/>
          </p:nvSpPr>
          <p:spPr>
            <a:xfrm>
              <a:off x="4828244" y="2056175"/>
              <a:ext cx="1240679" cy="982957"/>
            </a:xfrm>
            <a:custGeom>
              <a:avLst/>
              <a:gdLst/>
              <a:ahLst/>
              <a:cxnLst/>
              <a:rect l="l" t="t" r="r" b="b"/>
              <a:pathLst>
                <a:path w="16151" h="12796" extrusionOk="0">
                  <a:moveTo>
                    <a:pt x="13673" y="0"/>
                  </a:moveTo>
                  <a:lnTo>
                    <a:pt x="0" y="9260"/>
                  </a:lnTo>
                  <a:cubicBezTo>
                    <a:pt x="1602" y="11558"/>
                    <a:pt x="4170" y="12796"/>
                    <a:pt x="6783" y="12796"/>
                  </a:cubicBezTo>
                  <a:cubicBezTo>
                    <a:pt x="8375" y="12796"/>
                    <a:pt x="9984" y="12336"/>
                    <a:pt x="11402" y="11377"/>
                  </a:cubicBezTo>
                  <a:cubicBezTo>
                    <a:pt x="15149" y="8841"/>
                    <a:pt x="16150" y="3769"/>
                    <a:pt x="136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50"/>
            <p:cNvSpPr/>
            <p:nvPr/>
          </p:nvSpPr>
          <p:spPr>
            <a:xfrm>
              <a:off x="5205416" y="2056559"/>
              <a:ext cx="863506" cy="982957"/>
            </a:xfrm>
            <a:custGeom>
              <a:avLst/>
              <a:gdLst/>
              <a:ahLst/>
              <a:cxnLst/>
              <a:rect l="l" t="t" r="r" b="b"/>
              <a:pathLst>
                <a:path w="11241" h="12796" extrusionOk="0">
                  <a:moveTo>
                    <a:pt x="8763" y="1"/>
                  </a:moveTo>
                  <a:lnTo>
                    <a:pt x="7784" y="662"/>
                  </a:lnTo>
                  <a:cubicBezTo>
                    <a:pt x="9597" y="4311"/>
                    <a:pt x="8484" y="8822"/>
                    <a:pt x="5019" y="11168"/>
                  </a:cubicBezTo>
                  <a:cubicBezTo>
                    <a:pt x="3592" y="12133"/>
                    <a:pt x="1978" y="12591"/>
                    <a:pt x="380" y="12591"/>
                  </a:cubicBezTo>
                  <a:cubicBezTo>
                    <a:pt x="253" y="12591"/>
                    <a:pt x="126" y="12589"/>
                    <a:pt x="0" y="12583"/>
                  </a:cubicBezTo>
                  <a:lnTo>
                    <a:pt x="0" y="12583"/>
                  </a:lnTo>
                  <a:cubicBezTo>
                    <a:pt x="612" y="12724"/>
                    <a:pt x="1239" y="12795"/>
                    <a:pt x="1869" y="12795"/>
                  </a:cubicBezTo>
                  <a:cubicBezTo>
                    <a:pt x="3461" y="12795"/>
                    <a:pt x="5070" y="12337"/>
                    <a:pt x="6489" y="11375"/>
                  </a:cubicBezTo>
                  <a:cubicBezTo>
                    <a:pt x="10239" y="8836"/>
                    <a:pt x="11240" y="3770"/>
                    <a:pt x="8763"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50"/>
            <p:cNvSpPr/>
            <p:nvPr/>
          </p:nvSpPr>
          <p:spPr>
            <a:xfrm>
              <a:off x="4857127" y="2930277"/>
              <a:ext cx="106162" cy="110464"/>
            </a:xfrm>
            <a:custGeom>
              <a:avLst/>
              <a:gdLst/>
              <a:ahLst/>
              <a:cxnLst/>
              <a:rect l="l" t="t" r="r" b="b"/>
              <a:pathLst>
                <a:path w="1382" h="1438" extrusionOk="0">
                  <a:moveTo>
                    <a:pt x="589" y="1"/>
                  </a:moveTo>
                  <a:cubicBezTo>
                    <a:pt x="391" y="280"/>
                    <a:pt x="196" y="559"/>
                    <a:pt x="1" y="841"/>
                  </a:cubicBezTo>
                  <a:cubicBezTo>
                    <a:pt x="255" y="1058"/>
                    <a:pt x="520" y="1256"/>
                    <a:pt x="796" y="1438"/>
                  </a:cubicBezTo>
                  <a:cubicBezTo>
                    <a:pt x="988" y="1159"/>
                    <a:pt x="1184" y="880"/>
                    <a:pt x="1382" y="601"/>
                  </a:cubicBezTo>
                  <a:cubicBezTo>
                    <a:pt x="1108" y="419"/>
                    <a:pt x="843" y="216"/>
                    <a:pt x="589"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50"/>
            <p:cNvSpPr/>
            <p:nvPr/>
          </p:nvSpPr>
          <p:spPr>
            <a:xfrm>
              <a:off x="5051321" y="3035286"/>
              <a:ext cx="90030" cy="103857"/>
            </a:xfrm>
            <a:custGeom>
              <a:avLst/>
              <a:gdLst/>
              <a:ahLst/>
              <a:cxnLst/>
              <a:rect l="l" t="t" r="r" b="b"/>
              <a:pathLst>
                <a:path w="1172" h="1352" extrusionOk="0">
                  <a:moveTo>
                    <a:pt x="235" y="1"/>
                  </a:moveTo>
                  <a:cubicBezTo>
                    <a:pt x="156" y="338"/>
                    <a:pt x="81" y="673"/>
                    <a:pt x="0" y="1014"/>
                  </a:cubicBezTo>
                  <a:cubicBezTo>
                    <a:pt x="307" y="1142"/>
                    <a:pt x="622" y="1254"/>
                    <a:pt x="938" y="1351"/>
                  </a:cubicBezTo>
                  <a:cubicBezTo>
                    <a:pt x="1019" y="1019"/>
                    <a:pt x="1097" y="684"/>
                    <a:pt x="1172" y="352"/>
                  </a:cubicBezTo>
                  <a:cubicBezTo>
                    <a:pt x="854" y="255"/>
                    <a:pt x="541" y="138"/>
                    <a:pt x="23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50"/>
            <p:cNvSpPr/>
            <p:nvPr/>
          </p:nvSpPr>
          <p:spPr>
            <a:xfrm>
              <a:off x="5271172" y="3089980"/>
              <a:ext cx="86881" cy="82886"/>
            </a:xfrm>
            <a:custGeom>
              <a:avLst/>
              <a:gdLst/>
              <a:ahLst/>
              <a:cxnLst/>
              <a:rect l="l" t="t" r="r" b="b"/>
              <a:pathLst>
                <a:path w="1131" h="1079" extrusionOk="0">
                  <a:moveTo>
                    <a:pt x="1" y="0"/>
                  </a:moveTo>
                  <a:lnTo>
                    <a:pt x="123" y="1041"/>
                  </a:lnTo>
                  <a:cubicBezTo>
                    <a:pt x="409" y="1065"/>
                    <a:pt x="695" y="1078"/>
                    <a:pt x="983" y="1078"/>
                  </a:cubicBezTo>
                  <a:cubicBezTo>
                    <a:pt x="1032" y="1078"/>
                    <a:pt x="1081" y="1078"/>
                    <a:pt x="1130" y="1077"/>
                  </a:cubicBezTo>
                  <a:lnTo>
                    <a:pt x="1010" y="56"/>
                  </a:lnTo>
                  <a:cubicBezTo>
                    <a:pt x="670" y="56"/>
                    <a:pt x="333" y="34"/>
                    <a:pt x="1"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50"/>
            <p:cNvSpPr/>
            <p:nvPr/>
          </p:nvSpPr>
          <p:spPr>
            <a:xfrm>
              <a:off x="5507538" y="3053722"/>
              <a:ext cx="103780" cy="95484"/>
            </a:xfrm>
            <a:custGeom>
              <a:avLst/>
              <a:gdLst/>
              <a:ahLst/>
              <a:cxnLst/>
              <a:rect l="l" t="t" r="r" b="b"/>
              <a:pathLst>
                <a:path w="1351" h="1243" extrusionOk="0">
                  <a:moveTo>
                    <a:pt x="955" y="1"/>
                  </a:moveTo>
                  <a:cubicBezTo>
                    <a:pt x="640" y="118"/>
                    <a:pt x="322" y="210"/>
                    <a:pt x="1" y="288"/>
                  </a:cubicBezTo>
                  <a:cubicBezTo>
                    <a:pt x="126" y="609"/>
                    <a:pt x="257" y="924"/>
                    <a:pt x="394" y="1242"/>
                  </a:cubicBezTo>
                  <a:cubicBezTo>
                    <a:pt x="715" y="1159"/>
                    <a:pt x="1033" y="1061"/>
                    <a:pt x="1351" y="947"/>
                  </a:cubicBezTo>
                  <a:cubicBezTo>
                    <a:pt x="1214" y="634"/>
                    <a:pt x="1080" y="319"/>
                    <a:pt x="95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50"/>
            <p:cNvSpPr/>
            <p:nvPr/>
          </p:nvSpPr>
          <p:spPr>
            <a:xfrm>
              <a:off x="5690747" y="2961388"/>
              <a:ext cx="105086" cy="108697"/>
            </a:xfrm>
            <a:custGeom>
              <a:avLst/>
              <a:gdLst/>
              <a:ahLst/>
              <a:cxnLst/>
              <a:rect l="l" t="t" r="r" b="b"/>
              <a:pathLst>
                <a:path w="1368" h="1415" extrusionOk="0">
                  <a:moveTo>
                    <a:pt x="838" y="0"/>
                  </a:moveTo>
                  <a:cubicBezTo>
                    <a:pt x="754" y="65"/>
                    <a:pt x="668" y="126"/>
                    <a:pt x="573" y="185"/>
                  </a:cubicBezTo>
                  <a:cubicBezTo>
                    <a:pt x="383" y="310"/>
                    <a:pt x="193" y="430"/>
                    <a:pt x="1" y="542"/>
                  </a:cubicBezTo>
                  <a:cubicBezTo>
                    <a:pt x="174" y="835"/>
                    <a:pt x="350" y="1127"/>
                    <a:pt x="531" y="1415"/>
                  </a:cubicBezTo>
                  <a:cubicBezTo>
                    <a:pt x="740" y="1298"/>
                    <a:pt x="947" y="1169"/>
                    <a:pt x="1148" y="1033"/>
                  </a:cubicBezTo>
                  <a:cubicBezTo>
                    <a:pt x="1220" y="980"/>
                    <a:pt x="1295" y="932"/>
                    <a:pt x="1368" y="879"/>
                  </a:cubicBezTo>
                  <a:cubicBezTo>
                    <a:pt x="1187" y="589"/>
                    <a:pt x="1011" y="296"/>
                    <a:pt x="838"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50"/>
            <p:cNvSpPr/>
            <p:nvPr/>
          </p:nvSpPr>
          <p:spPr>
            <a:xfrm>
              <a:off x="5854752" y="2813976"/>
              <a:ext cx="110387" cy="107852"/>
            </a:xfrm>
            <a:custGeom>
              <a:avLst/>
              <a:gdLst/>
              <a:ahLst/>
              <a:cxnLst/>
              <a:rect l="l" t="t" r="r" b="b"/>
              <a:pathLst>
                <a:path w="1437" h="1404" extrusionOk="0">
                  <a:moveTo>
                    <a:pt x="633" y="0"/>
                  </a:moveTo>
                  <a:cubicBezTo>
                    <a:pt x="438" y="268"/>
                    <a:pt x="226" y="522"/>
                    <a:pt x="0" y="764"/>
                  </a:cubicBezTo>
                  <a:cubicBezTo>
                    <a:pt x="265" y="982"/>
                    <a:pt x="530" y="1194"/>
                    <a:pt x="801" y="1403"/>
                  </a:cubicBezTo>
                  <a:cubicBezTo>
                    <a:pt x="1030" y="1158"/>
                    <a:pt x="1239" y="901"/>
                    <a:pt x="1437" y="636"/>
                  </a:cubicBezTo>
                  <a:cubicBezTo>
                    <a:pt x="1164" y="430"/>
                    <a:pt x="898" y="218"/>
                    <a:pt x="633"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50"/>
            <p:cNvSpPr/>
            <p:nvPr/>
          </p:nvSpPr>
          <p:spPr>
            <a:xfrm>
              <a:off x="5974510" y="2623008"/>
              <a:ext cx="99325" cy="105701"/>
            </a:xfrm>
            <a:custGeom>
              <a:avLst/>
              <a:gdLst/>
              <a:ahLst/>
              <a:cxnLst/>
              <a:rect l="l" t="t" r="r" b="b"/>
              <a:pathLst>
                <a:path w="1293" h="1376" extrusionOk="0">
                  <a:moveTo>
                    <a:pt x="366" y="0"/>
                  </a:moveTo>
                  <a:cubicBezTo>
                    <a:pt x="260" y="318"/>
                    <a:pt x="135" y="628"/>
                    <a:pt x="1" y="932"/>
                  </a:cubicBezTo>
                  <a:cubicBezTo>
                    <a:pt x="302" y="1086"/>
                    <a:pt x="609" y="1236"/>
                    <a:pt x="921" y="1376"/>
                  </a:cubicBezTo>
                  <a:cubicBezTo>
                    <a:pt x="1061" y="1072"/>
                    <a:pt x="1186" y="765"/>
                    <a:pt x="1292" y="452"/>
                  </a:cubicBezTo>
                  <a:cubicBezTo>
                    <a:pt x="980" y="307"/>
                    <a:pt x="673" y="159"/>
                    <a:pt x="366"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50"/>
            <p:cNvSpPr/>
            <p:nvPr/>
          </p:nvSpPr>
          <p:spPr>
            <a:xfrm>
              <a:off x="6031969" y="2418137"/>
              <a:ext cx="84499" cy="78047"/>
            </a:xfrm>
            <a:custGeom>
              <a:avLst/>
              <a:gdLst/>
              <a:ahLst/>
              <a:cxnLst/>
              <a:rect l="l" t="t" r="r" b="b"/>
              <a:pathLst>
                <a:path w="1100" h="1016" extrusionOk="0">
                  <a:moveTo>
                    <a:pt x="1100" y="0"/>
                  </a:moveTo>
                  <a:cubicBezTo>
                    <a:pt x="759" y="11"/>
                    <a:pt x="416" y="14"/>
                    <a:pt x="78" y="17"/>
                  </a:cubicBezTo>
                  <a:cubicBezTo>
                    <a:pt x="70" y="352"/>
                    <a:pt x="48" y="684"/>
                    <a:pt x="0" y="1016"/>
                  </a:cubicBezTo>
                  <a:cubicBezTo>
                    <a:pt x="346" y="1013"/>
                    <a:pt x="692" y="1007"/>
                    <a:pt x="1033" y="999"/>
                  </a:cubicBezTo>
                  <a:cubicBezTo>
                    <a:pt x="1072" y="667"/>
                    <a:pt x="1094" y="335"/>
                    <a:pt x="110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50"/>
            <p:cNvSpPr/>
            <p:nvPr/>
          </p:nvSpPr>
          <p:spPr>
            <a:xfrm>
              <a:off x="6019524" y="2229781"/>
              <a:ext cx="90491" cy="90030"/>
            </a:xfrm>
            <a:custGeom>
              <a:avLst/>
              <a:gdLst/>
              <a:ahLst/>
              <a:cxnLst/>
              <a:rect l="l" t="t" r="r" b="b"/>
              <a:pathLst>
                <a:path w="1178" h="1172" extrusionOk="0">
                  <a:moveTo>
                    <a:pt x="999" y="0"/>
                  </a:moveTo>
                  <a:cubicBezTo>
                    <a:pt x="670" y="73"/>
                    <a:pt x="335" y="137"/>
                    <a:pt x="1" y="195"/>
                  </a:cubicBezTo>
                  <a:cubicBezTo>
                    <a:pt x="76" y="522"/>
                    <a:pt x="134" y="845"/>
                    <a:pt x="174" y="1172"/>
                  </a:cubicBezTo>
                  <a:cubicBezTo>
                    <a:pt x="508" y="1113"/>
                    <a:pt x="843" y="1046"/>
                    <a:pt x="1178" y="977"/>
                  </a:cubicBezTo>
                  <a:cubicBezTo>
                    <a:pt x="1133" y="650"/>
                    <a:pt x="1077" y="327"/>
                    <a:pt x="999"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50"/>
            <p:cNvSpPr/>
            <p:nvPr/>
          </p:nvSpPr>
          <p:spPr>
            <a:xfrm>
              <a:off x="5965983" y="2060476"/>
              <a:ext cx="100093" cy="108082"/>
            </a:xfrm>
            <a:custGeom>
              <a:avLst/>
              <a:gdLst/>
              <a:ahLst/>
              <a:cxnLst/>
              <a:rect l="l" t="t" r="r" b="b"/>
              <a:pathLst>
                <a:path w="1303" h="1407" extrusionOk="0">
                  <a:moveTo>
                    <a:pt x="898" y="0"/>
                  </a:moveTo>
                  <a:cubicBezTo>
                    <a:pt x="600" y="165"/>
                    <a:pt x="299" y="324"/>
                    <a:pt x="0" y="488"/>
                  </a:cubicBezTo>
                  <a:cubicBezTo>
                    <a:pt x="154" y="790"/>
                    <a:pt x="282" y="1097"/>
                    <a:pt x="396" y="1406"/>
                  </a:cubicBezTo>
                  <a:cubicBezTo>
                    <a:pt x="700" y="1242"/>
                    <a:pt x="999" y="1080"/>
                    <a:pt x="1303" y="915"/>
                  </a:cubicBezTo>
                  <a:cubicBezTo>
                    <a:pt x="1186" y="606"/>
                    <a:pt x="1052" y="301"/>
                    <a:pt x="898"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50"/>
            <p:cNvSpPr/>
            <p:nvPr/>
          </p:nvSpPr>
          <p:spPr>
            <a:xfrm>
              <a:off x="5053625" y="2738541"/>
              <a:ext cx="47243" cy="58535"/>
            </a:xfrm>
            <a:custGeom>
              <a:avLst/>
              <a:gdLst/>
              <a:ahLst/>
              <a:cxnLst/>
              <a:rect l="l" t="t" r="r" b="b"/>
              <a:pathLst>
                <a:path w="615" h="762" extrusionOk="0">
                  <a:moveTo>
                    <a:pt x="51" y="0"/>
                  </a:moveTo>
                  <a:lnTo>
                    <a:pt x="1" y="28"/>
                  </a:lnTo>
                  <a:cubicBezTo>
                    <a:pt x="1" y="112"/>
                    <a:pt x="12" y="195"/>
                    <a:pt x="23" y="273"/>
                  </a:cubicBezTo>
                  <a:lnTo>
                    <a:pt x="40" y="391"/>
                  </a:lnTo>
                  <a:lnTo>
                    <a:pt x="68" y="502"/>
                  </a:lnTo>
                  <a:cubicBezTo>
                    <a:pt x="79" y="536"/>
                    <a:pt x="79" y="583"/>
                    <a:pt x="82" y="619"/>
                  </a:cubicBezTo>
                  <a:cubicBezTo>
                    <a:pt x="85" y="658"/>
                    <a:pt x="104" y="689"/>
                    <a:pt x="138" y="711"/>
                  </a:cubicBezTo>
                  <a:cubicBezTo>
                    <a:pt x="174" y="734"/>
                    <a:pt x="210" y="750"/>
                    <a:pt x="266" y="756"/>
                  </a:cubicBezTo>
                  <a:cubicBezTo>
                    <a:pt x="295" y="758"/>
                    <a:pt x="327" y="761"/>
                    <a:pt x="367" y="761"/>
                  </a:cubicBezTo>
                  <a:cubicBezTo>
                    <a:pt x="396" y="761"/>
                    <a:pt x="429" y="759"/>
                    <a:pt x="467" y="753"/>
                  </a:cubicBezTo>
                  <a:lnTo>
                    <a:pt x="514" y="725"/>
                  </a:lnTo>
                  <a:cubicBezTo>
                    <a:pt x="559" y="653"/>
                    <a:pt x="584" y="597"/>
                    <a:pt x="598" y="544"/>
                  </a:cubicBezTo>
                  <a:cubicBezTo>
                    <a:pt x="615" y="491"/>
                    <a:pt x="615" y="446"/>
                    <a:pt x="612" y="407"/>
                  </a:cubicBezTo>
                  <a:cubicBezTo>
                    <a:pt x="606" y="368"/>
                    <a:pt x="584" y="343"/>
                    <a:pt x="551" y="321"/>
                  </a:cubicBezTo>
                  <a:cubicBezTo>
                    <a:pt x="514" y="299"/>
                    <a:pt x="481" y="282"/>
                    <a:pt x="447" y="257"/>
                  </a:cubicBezTo>
                  <a:lnTo>
                    <a:pt x="358" y="187"/>
                  </a:lnTo>
                  <a:lnTo>
                    <a:pt x="260" y="123"/>
                  </a:lnTo>
                  <a:cubicBezTo>
                    <a:pt x="193" y="75"/>
                    <a:pt x="124" y="39"/>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50"/>
            <p:cNvSpPr/>
            <p:nvPr/>
          </p:nvSpPr>
          <p:spPr>
            <a:xfrm>
              <a:off x="5562616" y="2418367"/>
              <a:ext cx="47243" cy="58612"/>
            </a:xfrm>
            <a:custGeom>
              <a:avLst/>
              <a:gdLst/>
              <a:ahLst/>
              <a:cxnLst/>
              <a:rect l="l" t="t" r="r" b="b"/>
              <a:pathLst>
                <a:path w="615" h="763" extrusionOk="0">
                  <a:moveTo>
                    <a:pt x="51" y="0"/>
                  </a:moveTo>
                  <a:lnTo>
                    <a:pt x="1" y="28"/>
                  </a:lnTo>
                  <a:cubicBezTo>
                    <a:pt x="1" y="112"/>
                    <a:pt x="12" y="195"/>
                    <a:pt x="23" y="274"/>
                  </a:cubicBezTo>
                  <a:lnTo>
                    <a:pt x="40" y="391"/>
                  </a:lnTo>
                  <a:lnTo>
                    <a:pt x="68" y="502"/>
                  </a:lnTo>
                  <a:cubicBezTo>
                    <a:pt x="79" y="539"/>
                    <a:pt x="79" y="583"/>
                    <a:pt x="82" y="622"/>
                  </a:cubicBezTo>
                  <a:cubicBezTo>
                    <a:pt x="84" y="658"/>
                    <a:pt x="104" y="692"/>
                    <a:pt x="137" y="712"/>
                  </a:cubicBezTo>
                  <a:cubicBezTo>
                    <a:pt x="174" y="734"/>
                    <a:pt x="210" y="751"/>
                    <a:pt x="266" y="756"/>
                  </a:cubicBezTo>
                  <a:cubicBezTo>
                    <a:pt x="293" y="759"/>
                    <a:pt x="323" y="762"/>
                    <a:pt x="358" y="762"/>
                  </a:cubicBezTo>
                  <a:cubicBezTo>
                    <a:pt x="390" y="762"/>
                    <a:pt x="425" y="760"/>
                    <a:pt x="467" y="753"/>
                  </a:cubicBezTo>
                  <a:lnTo>
                    <a:pt x="514" y="725"/>
                  </a:lnTo>
                  <a:cubicBezTo>
                    <a:pt x="564" y="653"/>
                    <a:pt x="584" y="597"/>
                    <a:pt x="598" y="544"/>
                  </a:cubicBezTo>
                  <a:cubicBezTo>
                    <a:pt x="614" y="491"/>
                    <a:pt x="614" y="446"/>
                    <a:pt x="612" y="407"/>
                  </a:cubicBezTo>
                  <a:cubicBezTo>
                    <a:pt x="606" y="371"/>
                    <a:pt x="584" y="343"/>
                    <a:pt x="550" y="321"/>
                  </a:cubicBezTo>
                  <a:cubicBezTo>
                    <a:pt x="514" y="301"/>
                    <a:pt x="481" y="282"/>
                    <a:pt x="447" y="260"/>
                  </a:cubicBezTo>
                  <a:lnTo>
                    <a:pt x="358" y="190"/>
                  </a:lnTo>
                  <a:lnTo>
                    <a:pt x="260" y="123"/>
                  </a:lnTo>
                  <a:cubicBezTo>
                    <a:pt x="193" y="78"/>
                    <a:pt x="123" y="39"/>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50"/>
            <p:cNvSpPr/>
            <p:nvPr/>
          </p:nvSpPr>
          <p:spPr>
            <a:xfrm>
              <a:off x="5733841" y="2659189"/>
              <a:ext cx="47243" cy="58535"/>
            </a:xfrm>
            <a:custGeom>
              <a:avLst/>
              <a:gdLst/>
              <a:ahLst/>
              <a:cxnLst/>
              <a:rect l="l" t="t" r="r" b="b"/>
              <a:pathLst>
                <a:path w="615" h="762" extrusionOk="0">
                  <a:moveTo>
                    <a:pt x="51" y="1"/>
                  </a:moveTo>
                  <a:lnTo>
                    <a:pt x="1" y="29"/>
                  </a:lnTo>
                  <a:cubicBezTo>
                    <a:pt x="1" y="112"/>
                    <a:pt x="12" y="196"/>
                    <a:pt x="23" y="274"/>
                  </a:cubicBezTo>
                  <a:lnTo>
                    <a:pt x="40" y="391"/>
                  </a:lnTo>
                  <a:lnTo>
                    <a:pt x="68" y="503"/>
                  </a:lnTo>
                  <a:cubicBezTo>
                    <a:pt x="79" y="539"/>
                    <a:pt x="79" y="581"/>
                    <a:pt x="82" y="620"/>
                  </a:cubicBezTo>
                  <a:cubicBezTo>
                    <a:pt x="84" y="659"/>
                    <a:pt x="101" y="690"/>
                    <a:pt x="137" y="712"/>
                  </a:cubicBezTo>
                  <a:cubicBezTo>
                    <a:pt x="171" y="735"/>
                    <a:pt x="210" y="751"/>
                    <a:pt x="266" y="757"/>
                  </a:cubicBezTo>
                  <a:cubicBezTo>
                    <a:pt x="295" y="758"/>
                    <a:pt x="327" y="762"/>
                    <a:pt x="366" y="762"/>
                  </a:cubicBezTo>
                  <a:cubicBezTo>
                    <a:pt x="395" y="762"/>
                    <a:pt x="427" y="760"/>
                    <a:pt x="464" y="754"/>
                  </a:cubicBezTo>
                  <a:lnTo>
                    <a:pt x="514" y="726"/>
                  </a:lnTo>
                  <a:cubicBezTo>
                    <a:pt x="559" y="654"/>
                    <a:pt x="584" y="598"/>
                    <a:pt x="598" y="545"/>
                  </a:cubicBezTo>
                  <a:cubicBezTo>
                    <a:pt x="614" y="492"/>
                    <a:pt x="614" y="447"/>
                    <a:pt x="612" y="408"/>
                  </a:cubicBezTo>
                  <a:cubicBezTo>
                    <a:pt x="603" y="372"/>
                    <a:pt x="584" y="344"/>
                    <a:pt x="548" y="322"/>
                  </a:cubicBezTo>
                  <a:cubicBezTo>
                    <a:pt x="514" y="302"/>
                    <a:pt x="478" y="283"/>
                    <a:pt x="447" y="260"/>
                  </a:cubicBezTo>
                  <a:lnTo>
                    <a:pt x="358" y="191"/>
                  </a:lnTo>
                  <a:lnTo>
                    <a:pt x="260" y="124"/>
                  </a:lnTo>
                  <a:cubicBezTo>
                    <a:pt x="193" y="79"/>
                    <a:pt x="123" y="40"/>
                    <a:pt x="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50"/>
            <p:cNvSpPr/>
            <p:nvPr/>
          </p:nvSpPr>
          <p:spPr>
            <a:xfrm>
              <a:off x="5261108" y="2808599"/>
              <a:ext cx="47243" cy="58612"/>
            </a:xfrm>
            <a:custGeom>
              <a:avLst/>
              <a:gdLst/>
              <a:ahLst/>
              <a:cxnLst/>
              <a:rect l="l" t="t" r="r" b="b"/>
              <a:pathLst>
                <a:path w="615" h="763" extrusionOk="0">
                  <a:moveTo>
                    <a:pt x="53" y="0"/>
                  </a:moveTo>
                  <a:lnTo>
                    <a:pt x="0" y="31"/>
                  </a:lnTo>
                  <a:cubicBezTo>
                    <a:pt x="0" y="117"/>
                    <a:pt x="12" y="198"/>
                    <a:pt x="20" y="274"/>
                  </a:cubicBezTo>
                  <a:lnTo>
                    <a:pt x="40" y="391"/>
                  </a:lnTo>
                  <a:lnTo>
                    <a:pt x="67" y="502"/>
                  </a:lnTo>
                  <a:cubicBezTo>
                    <a:pt x="76" y="539"/>
                    <a:pt x="76" y="581"/>
                    <a:pt x="81" y="622"/>
                  </a:cubicBezTo>
                  <a:cubicBezTo>
                    <a:pt x="84" y="661"/>
                    <a:pt x="101" y="692"/>
                    <a:pt x="137" y="712"/>
                  </a:cubicBezTo>
                  <a:cubicBezTo>
                    <a:pt x="171" y="734"/>
                    <a:pt x="210" y="751"/>
                    <a:pt x="265" y="759"/>
                  </a:cubicBezTo>
                  <a:cubicBezTo>
                    <a:pt x="289" y="761"/>
                    <a:pt x="317" y="763"/>
                    <a:pt x="350" y="763"/>
                  </a:cubicBezTo>
                  <a:cubicBezTo>
                    <a:pt x="383" y="763"/>
                    <a:pt x="420" y="761"/>
                    <a:pt x="464" y="754"/>
                  </a:cubicBezTo>
                  <a:lnTo>
                    <a:pt x="514" y="726"/>
                  </a:lnTo>
                  <a:cubicBezTo>
                    <a:pt x="561" y="653"/>
                    <a:pt x="584" y="597"/>
                    <a:pt x="597" y="544"/>
                  </a:cubicBezTo>
                  <a:cubicBezTo>
                    <a:pt x="614" y="494"/>
                    <a:pt x="614" y="449"/>
                    <a:pt x="611" y="410"/>
                  </a:cubicBezTo>
                  <a:cubicBezTo>
                    <a:pt x="603" y="371"/>
                    <a:pt x="584" y="343"/>
                    <a:pt x="547" y="321"/>
                  </a:cubicBezTo>
                  <a:cubicBezTo>
                    <a:pt x="514" y="302"/>
                    <a:pt x="478" y="285"/>
                    <a:pt x="447" y="260"/>
                  </a:cubicBezTo>
                  <a:lnTo>
                    <a:pt x="360" y="190"/>
                  </a:lnTo>
                  <a:lnTo>
                    <a:pt x="263" y="123"/>
                  </a:lnTo>
                  <a:cubicBezTo>
                    <a:pt x="196" y="78"/>
                    <a:pt x="126" y="39"/>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50"/>
            <p:cNvSpPr/>
            <p:nvPr/>
          </p:nvSpPr>
          <p:spPr>
            <a:xfrm>
              <a:off x="5804360" y="2451092"/>
              <a:ext cx="47243" cy="58612"/>
            </a:xfrm>
            <a:custGeom>
              <a:avLst/>
              <a:gdLst/>
              <a:ahLst/>
              <a:cxnLst/>
              <a:rect l="l" t="t" r="r" b="b"/>
              <a:pathLst>
                <a:path w="615" h="763" extrusionOk="0">
                  <a:moveTo>
                    <a:pt x="48" y="1"/>
                  </a:moveTo>
                  <a:lnTo>
                    <a:pt x="1" y="29"/>
                  </a:lnTo>
                  <a:cubicBezTo>
                    <a:pt x="1" y="113"/>
                    <a:pt x="12" y="196"/>
                    <a:pt x="20" y="272"/>
                  </a:cubicBezTo>
                  <a:lnTo>
                    <a:pt x="40" y="392"/>
                  </a:lnTo>
                  <a:lnTo>
                    <a:pt x="68" y="503"/>
                  </a:lnTo>
                  <a:cubicBezTo>
                    <a:pt x="76" y="537"/>
                    <a:pt x="76" y="581"/>
                    <a:pt x="81" y="620"/>
                  </a:cubicBezTo>
                  <a:cubicBezTo>
                    <a:pt x="84" y="659"/>
                    <a:pt x="101" y="690"/>
                    <a:pt x="137" y="712"/>
                  </a:cubicBezTo>
                  <a:cubicBezTo>
                    <a:pt x="171" y="732"/>
                    <a:pt x="210" y="749"/>
                    <a:pt x="266" y="757"/>
                  </a:cubicBezTo>
                  <a:cubicBezTo>
                    <a:pt x="293" y="759"/>
                    <a:pt x="326" y="762"/>
                    <a:pt x="365" y="762"/>
                  </a:cubicBezTo>
                  <a:cubicBezTo>
                    <a:pt x="394" y="762"/>
                    <a:pt x="427" y="760"/>
                    <a:pt x="464" y="754"/>
                  </a:cubicBezTo>
                  <a:lnTo>
                    <a:pt x="514" y="726"/>
                  </a:lnTo>
                  <a:cubicBezTo>
                    <a:pt x="559" y="651"/>
                    <a:pt x="584" y="595"/>
                    <a:pt x="598" y="545"/>
                  </a:cubicBezTo>
                  <a:cubicBezTo>
                    <a:pt x="614" y="492"/>
                    <a:pt x="614" y="447"/>
                    <a:pt x="612" y="408"/>
                  </a:cubicBezTo>
                  <a:cubicBezTo>
                    <a:pt x="603" y="369"/>
                    <a:pt x="584" y="341"/>
                    <a:pt x="547" y="322"/>
                  </a:cubicBezTo>
                  <a:cubicBezTo>
                    <a:pt x="514" y="299"/>
                    <a:pt x="478" y="283"/>
                    <a:pt x="447" y="258"/>
                  </a:cubicBezTo>
                  <a:lnTo>
                    <a:pt x="355" y="188"/>
                  </a:lnTo>
                  <a:lnTo>
                    <a:pt x="257" y="121"/>
                  </a:lnTo>
                  <a:cubicBezTo>
                    <a:pt x="193" y="76"/>
                    <a:pt x="123" y="40"/>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50"/>
            <p:cNvSpPr/>
            <p:nvPr/>
          </p:nvSpPr>
          <p:spPr>
            <a:xfrm>
              <a:off x="5527895" y="2638449"/>
              <a:ext cx="47243" cy="58381"/>
            </a:xfrm>
            <a:custGeom>
              <a:avLst/>
              <a:gdLst/>
              <a:ahLst/>
              <a:cxnLst/>
              <a:rect l="l" t="t" r="r" b="b"/>
              <a:pathLst>
                <a:path w="615" h="760" extrusionOk="0">
                  <a:moveTo>
                    <a:pt x="48" y="0"/>
                  </a:moveTo>
                  <a:lnTo>
                    <a:pt x="1" y="28"/>
                  </a:lnTo>
                  <a:cubicBezTo>
                    <a:pt x="1" y="112"/>
                    <a:pt x="12" y="196"/>
                    <a:pt x="20" y="271"/>
                  </a:cubicBezTo>
                  <a:lnTo>
                    <a:pt x="40" y="391"/>
                  </a:lnTo>
                  <a:lnTo>
                    <a:pt x="68" y="502"/>
                  </a:lnTo>
                  <a:cubicBezTo>
                    <a:pt x="76" y="536"/>
                    <a:pt x="76" y="580"/>
                    <a:pt x="82" y="620"/>
                  </a:cubicBezTo>
                  <a:cubicBezTo>
                    <a:pt x="84" y="659"/>
                    <a:pt x="101" y="689"/>
                    <a:pt x="137" y="712"/>
                  </a:cubicBezTo>
                  <a:cubicBezTo>
                    <a:pt x="171" y="731"/>
                    <a:pt x="210" y="748"/>
                    <a:pt x="266" y="756"/>
                  </a:cubicBezTo>
                  <a:cubicBezTo>
                    <a:pt x="289" y="758"/>
                    <a:pt x="317" y="760"/>
                    <a:pt x="350" y="760"/>
                  </a:cubicBezTo>
                  <a:cubicBezTo>
                    <a:pt x="383" y="760"/>
                    <a:pt x="421" y="758"/>
                    <a:pt x="464" y="751"/>
                  </a:cubicBezTo>
                  <a:lnTo>
                    <a:pt x="514" y="723"/>
                  </a:lnTo>
                  <a:cubicBezTo>
                    <a:pt x="562" y="650"/>
                    <a:pt x="584" y="594"/>
                    <a:pt x="598" y="541"/>
                  </a:cubicBezTo>
                  <a:cubicBezTo>
                    <a:pt x="615" y="491"/>
                    <a:pt x="615" y="447"/>
                    <a:pt x="612" y="408"/>
                  </a:cubicBezTo>
                  <a:cubicBezTo>
                    <a:pt x="603" y="368"/>
                    <a:pt x="584" y="341"/>
                    <a:pt x="548" y="321"/>
                  </a:cubicBezTo>
                  <a:cubicBezTo>
                    <a:pt x="514" y="299"/>
                    <a:pt x="478" y="282"/>
                    <a:pt x="447" y="257"/>
                  </a:cubicBezTo>
                  <a:lnTo>
                    <a:pt x="355" y="187"/>
                  </a:lnTo>
                  <a:lnTo>
                    <a:pt x="257" y="120"/>
                  </a:lnTo>
                  <a:cubicBezTo>
                    <a:pt x="193" y="76"/>
                    <a:pt x="124" y="36"/>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50"/>
            <p:cNvSpPr/>
            <p:nvPr/>
          </p:nvSpPr>
          <p:spPr>
            <a:xfrm>
              <a:off x="5496015" y="2859836"/>
              <a:ext cx="47166" cy="58612"/>
            </a:xfrm>
            <a:custGeom>
              <a:avLst/>
              <a:gdLst/>
              <a:ahLst/>
              <a:cxnLst/>
              <a:rect l="l" t="t" r="r" b="b"/>
              <a:pathLst>
                <a:path w="614" h="763" extrusionOk="0">
                  <a:moveTo>
                    <a:pt x="53" y="0"/>
                  </a:moveTo>
                  <a:lnTo>
                    <a:pt x="0" y="28"/>
                  </a:lnTo>
                  <a:cubicBezTo>
                    <a:pt x="0" y="112"/>
                    <a:pt x="11" y="195"/>
                    <a:pt x="22" y="273"/>
                  </a:cubicBezTo>
                  <a:lnTo>
                    <a:pt x="39" y="391"/>
                  </a:lnTo>
                  <a:lnTo>
                    <a:pt x="67" y="502"/>
                  </a:lnTo>
                  <a:cubicBezTo>
                    <a:pt x="78" y="538"/>
                    <a:pt x="78" y="580"/>
                    <a:pt x="81" y="622"/>
                  </a:cubicBezTo>
                  <a:cubicBezTo>
                    <a:pt x="84" y="658"/>
                    <a:pt x="101" y="692"/>
                    <a:pt x="137" y="711"/>
                  </a:cubicBezTo>
                  <a:cubicBezTo>
                    <a:pt x="170" y="734"/>
                    <a:pt x="209" y="751"/>
                    <a:pt x="265" y="759"/>
                  </a:cubicBezTo>
                  <a:cubicBezTo>
                    <a:pt x="290" y="760"/>
                    <a:pt x="318" y="762"/>
                    <a:pt x="351" y="762"/>
                  </a:cubicBezTo>
                  <a:cubicBezTo>
                    <a:pt x="383" y="762"/>
                    <a:pt x="420" y="760"/>
                    <a:pt x="463" y="753"/>
                  </a:cubicBezTo>
                  <a:lnTo>
                    <a:pt x="513" y="725"/>
                  </a:lnTo>
                  <a:cubicBezTo>
                    <a:pt x="558" y="656"/>
                    <a:pt x="583" y="597"/>
                    <a:pt x="597" y="544"/>
                  </a:cubicBezTo>
                  <a:cubicBezTo>
                    <a:pt x="614" y="491"/>
                    <a:pt x="614" y="446"/>
                    <a:pt x="611" y="410"/>
                  </a:cubicBezTo>
                  <a:cubicBezTo>
                    <a:pt x="603" y="371"/>
                    <a:pt x="583" y="343"/>
                    <a:pt x="547" y="321"/>
                  </a:cubicBezTo>
                  <a:cubicBezTo>
                    <a:pt x="513" y="301"/>
                    <a:pt x="477" y="282"/>
                    <a:pt x="446" y="260"/>
                  </a:cubicBezTo>
                  <a:lnTo>
                    <a:pt x="360" y="190"/>
                  </a:lnTo>
                  <a:lnTo>
                    <a:pt x="262" y="123"/>
                  </a:lnTo>
                  <a:cubicBezTo>
                    <a:pt x="195" y="78"/>
                    <a:pt x="126" y="39"/>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50"/>
            <p:cNvSpPr/>
            <p:nvPr/>
          </p:nvSpPr>
          <p:spPr>
            <a:xfrm>
              <a:off x="5305893" y="2584216"/>
              <a:ext cx="47243" cy="58535"/>
            </a:xfrm>
            <a:custGeom>
              <a:avLst/>
              <a:gdLst/>
              <a:ahLst/>
              <a:cxnLst/>
              <a:rect l="l" t="t" r="r" b="b"/>
              <a:pathLst>
                <a:path w="615" h="762" extrusionOk="0">
                  <a:moveTo>
                    <a:pt x="48" y="0"/>
                  </a:moveTo>
                  <a:lnTo>
                    <a:pt x="1" y="28"/>
                  </a:lnTo>
                  <a:cubicBezTo>
                    <a:pt x="1" y="115"/>
                    <a:pt x="9" y="196"/>
                    <a:pt x="20" y="274"/>
                  </a:cubicBezTo>
                  <a:lnTo>
                    <a:pt x="37" y="391"/>
                  </a:lnTo>
                  <a:lnTo>
                    <a:pt x="65" y="503"/>
                  </a:lnTo>
                  <a:cubicBezTo>
                    <a:pt x="76" y="539"/>
                    <a:pt x="76" y="581"/>
                    <a:pt x="79" y="620"/>
                  </a:cubicBezTo>
                  <a:cubicBezTo>
                    <a:pt x="84" y="659"/>
                    <a:pt x="101" y="689"/>
                    <a:pt x="134" y="712"/>
                  </a:cubicBezTo>
                  <a:cubicBezTo>
                    <a:pt x="171" y="734"/>
                    <a:pt x="210" y="751"/>
                    <a:pt x="266" y="756"/>
                  </a:cubicBezTo>
                  <a:cubicBezTo>
                    <a:pt x="293" y="758"/>
                    <a:pt x="326" y="761"/>
                    <a:pt x="365" y="761"/>
                  </a:cubicBezTo>
                  <a:cubicBezTo>
                    <a:pt x="394" y="761"/>
                    <a:pt x="427" y="760"/>
                    <a:pt x="464" y="754"/>
                  </a:cubicBezTo>
                  <a:lnTo>
                    <a:pt x="511" y="726"/>
                  </a:lnTo>
                  <a:cubicBezTo>
                    <a:pt x="558" y="656"/>
                    <a:pt x="581" y="597"/>
                    <a:pt x="595" y="544"/>
                  </a:cubicBezTo>
                  <a:cubicBezTo>
                    <a:pt x="614" y="491"/>
                    <a:pt x="614" y="447"/>
                    <a:pt x="609" y="408"/>
                  </a:cubicBezTo>
                  <a:cubicBezTo>
                    <a:pt x="603" y="371"/>
                    <a:pt x="581" y="344"/>
                    <a:pt x="547" y="321"/>
                  </a:cubicBezTo>
                  <a:cubicBezTo>
                    <a:pt x="511" y="302"/>
                    <a:pt x="478" y="282"/>
                    <a:pt x="447" y="260"/>
                  </a:cubicBezTo>
                  <a:lnTo>
                    <a:pt x="355" y="190"/>
                  </a:lnTo>
                  <a:lnTo>
                    <a:pt x="257" y="123"/>
                  </a:lnTo>
                  <a:cubicBezTo>
                    <a:pt x="190" y="79"/>
                    <a:pt x="120" y="39"/>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50"/>
            <p:cNvSpPr/>
            <p:nvPr/>
          </p:nvSpPr>
          <p:spPr>
            <a:xfrm>
              <a:off x="5802439" y="2246067"/>
              <a:ext cx="47243" cy="58612"/>
            </a:xfrm>
            <a:custGeom>
              <a:avLst/>
              <a:gdLst/>
              <a:ahLst/>
              <a:cxnLst/>
              <a:rect l="l" t="t" r="r" b="b"/>
              <a:pathLst>
                <a:path w="615" h="763" extrusionOk="0">
                  <a:moveTo>
                    <a:pt x="51" y="0"/>
                  </a:moveTo>
                  <a:lnTo>
                    <a:pt x="0" y="31"/>
                  </a:lnTo>
                  <a:cubicBezTo>
                    <a:pt x="0" y="112"/>
                    <a:pt x="12" y="198"/>
                    <a:pt x="23" y="274"/>
                  </a:cubicBezTo>
                  <a:lnTo>
                    <a:pt x="40" y="391"/>
                  </a:lnTo>
                  <a:lnTo>
                    <a:pt x="67" y="502"/>
                  </a:lnTo>
                  <a:cubicBezTo>
                    <a:pt x="79" y="539"/>
                    <a:pt x="79" y="583"/>
                    <a:pt x="81" y="622"/>
                  </a:cubicBezTo>
                  <a:cubicBezTo>
                    <a:pt x="84" y="661"/>
                    <a:pt x="101" y="692"/>
                    <a:pt x="137" y="712"/>
                  </a:cubicBezTo>
                  <a:cubicBezTo>
                    <a:pt x="171" y="734"/>
                    <a:pt x="210" y="751"/>
                    <a:pt x="266" y="759"/>
                  </a:cubicBezTo>
                  <a:cubicBezTo>
                    <a:pt x="291" y="760"/>
                    <a:pt x="319" y="762"/>
                    <a:pt x="351" y="762"/>
                  </a:cubicBezTo>
                  <a:cubicBezTo>
                    <a:pt x="383" y="762"/>
                    <a:pt x="420" y="760"/>
                    <a:pt x="464" y="753"/>
                  </a:cubicBezTo>
                  <a:lnTo>
                    <a:pt x="514" y="725"/>
                  </a:lnTo>
                  <a:cubicBezTo>
                    <a:pt x="561" y="653"/>
                    <a:pt x="584" y="597"/>
                    <a:pt x="597" y="544"/>
                  </a:cubicBezTo>
                  <a:cubicBezTo>
                    <a:pt x="614" y="494"/>
                    <a:pt x="614" y="449"/>
                    <a:pt x="611" y="410"/>
                  </a:cubicBezTo>
                  <a:cubicBezTo>
                    <a:pt x="603" y="371"/>
                    <a:pt x="584" y="343"/>
                    <a:pt x="547" y="321"/>
                  </a:cubicBezTo>
                  <a:cubicBezTo>
                    <a:pt x="514" y="301"/>
                    <a:pt x="478" y="285"/>
                    <a:pt x="447" y="260"/>
                  </a:cubicBezTo>
                  <a:lnTo>
                    <a:pt x="358" y="190"/>
                  </a:lnTo>
                  <a:lnTo>
                    <a:pt x="260" y="123"/>
                  </a:lnTo>
                  <a:cubicBezTo>
                    <a:pt x="193" y="78"/>
                    <a:pt x="123" y="39"/>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3" name="Google Shape;5533;p50"/>
          <p:cNvGrpSpPr/>
          <p:nvPr/>
        </p:nvGrpSpPr>
        <p:grpSpPr>
          <a:xfrm>
            <a:off x="-465409" y="2852497"/>
            <a:ext cx="3506529" cy="2561904"/>
            <a:chOff x="-153717" y="2205150"/>
            <a:chExt cx="873727" cy="638353"/>
          </a:xfrm>
        </p:grpSpPr>
        <p:sp>
          <p:nvSpPr>
            <p:cNvPr id="5534" name="Google Shape;5534;p50"/>
            <p:cNvSpPr/>
            <p:nvPr/>
          </p:nvSpPr>
          <p:spPr>
            <a:xfrm rot="10800000">
              <a:off x="-21765" y="2205150"/>
              <a:ext cx="724025" cy="522825"/>
            </a:xfrm>
            <a:custGeom>
              <a:avLst/>
              <a:gdLst/>
              <a:ahLst/>
              <a:cxnLst/>
              <a:rect l="l" t="t" r="r" b="b"/>
              <a:pathLst>
                <a:path w="28961" h="20913" extrusionOk="0">
                  <a:moveTo>
                    <a:pt x="6287" y="1"/>
                  </a:moveTo>
                  <a:cubicBezTo>
                    <a:pt x="5932" y="1"/>
                    <a:pt x="5566" y="26"/>
                    <a:pt x="5189" y="81"/>
                  </a:cubicBezTo>
                  <a:cubicBezTo>
                    <a:pt x="4090" y="243"/>
                    <a:pt x="2876" y="898"/>
                    <a:pt x="2999" y="1880"/>
                  </a:cubicBezTo>
                  <a:cubicBezTo>
                    <a:pt x="3105" y="2703"/>
                    <a:pt x="4115" y="3306"/>
                    <a:pt x="4199" y="4129"/>
                  </a:cubicBezTo>
                  <a:cubicBezTo>
                    <a:pt x="4296" y="5069"/>
                    <a:pt x="3217" y="5669"/>
                    <a:pt x="2408" y="6246"/>
                  </a:cubicBezTo>
                  <a:cubicBezTo>
                    <a:pt x="1481" y="6910"/>
                    <a:pt x="778" y="7803"/>
                    <a:pt x="388" y="8799"/>
                  </a:cubicBezTo>
                  <a:cubicBezTo>
                    <a:pt x="67" y="9619"/>
                    <a:pt x="0" y="10640"/>
                    <a:pt x="681" y="11307"/>
                  </a:cubicBezTo>
                  <a:cubicBezTo>
                    <a:pt x="1384" y="11996"/>
                    <a:pt x="2556" y="12032"/>
                    <a:pt x="3588" y="12088"/>
                  </a:cubicBezTo>
                  <a:cubicBezTo>
                    <a:pt x="4620" y="12144"/>
                    <a:pt x="5842" y="12395"/>
                    <a:pt x="6263" y="13237"/>
                  </a:cubicBezTo>
                  <a:cubicBezTo>
                    <a:pt x="6495" y="13698"/>
                    <a:pt x="6414" y="14219"/>
                    <a:pt x="6286" y="14694"/>
                  </a:cubicBezTo>
                  <a:cubicBezTo>
                    <a:pt x="5873" y="16217"/>
                    <a:pt x="5011" y="17696"/>
                    <a:pt x="5242" y="19272"/>
                  </a:cubicBezTo>
                  <a:cubicBezTo>
                    <a:pt x="5351" y="20003"/>
                    <a:pt x="5859" y="20831"/>
                    <a:pt x="6693" y="20907"/>
                  </a:cubicBezTo>
                  <a:cubicBezTo>
                    <a:pt x="6736" y="20911"/>
                    <a:pt x="6778" y="20913"/>
                    <a:pt x="6821" y="20913"/>
                  </a:cubicBezTo>
                  <a:cubicBezTo>
                    <a:pt x="7300" y="20913"/>
                    <a:pt x="7735" y="20662"/>
                    <a:pt x="8130" y="20421"/>
                  </a:cubicBezTo>
                  <a:cubicBezTo>
                    <a:pt x="9014" y="19886"/>
                    <a:pt x="9898" y="19353"/>
                    <a:pt x="10780" y="18814"/>
                  </a:cubicBezTo>
                  <a:cubicBezTo>
                    <a:pt x="11396" y="18441"/>
                    <a:pt x="12078" y="18051"/>
                    <a:pt x="12826" y="18051"/>
                  </a:cubicBezTo>
                  <a:cubicBezTo>
                    <a:pt x="12894" y="18051"/>
                    <a:pt x="12962" y="18054"/>
                    <a:pt x="13031" y="18061"/>
                  </a:cubicBezTo>
                  <a:cubicBezTo>
                    <a:pt x="14409" y="18195"/>
                    <a:pt x="15163" y="19556"/>
                    <a:pt x="16290" y="20296"/>
                  </a:cubicBezTo>
                  <a:cubicBezTo>
                    <a:pt x="16900" y="20698"/>
                    <a:pt x="17658" y="20907"/>
                    <a:pt x="18405" y="20907"/>
                  </a:cubicBezTo>
                  <a:cubicBezTo>
                    <a:pt x="18861" y="20907"/>
                    <a:pt x="19313" y="20829"/>
                    <a:pt x="19724" y="20669"/>
                  </a:cubicBezTo>
                  <a:cubicBezTo>
                    <a:pt x="20809" y="20248"/>
                    <a:pt x="21568" y="19275"/>
                    <a:pt x="21635" y="18217"/>
                  </a:cubicBezTo>
                  <a:cubicBezTo>
                    <a:pt x="21702" y="17193"/>
                    <a:pt x="21230" y="15958"/>
                    <a:pt x="22067" y="15268"/>
                  </a:cubicBezTo>
                  <a:cubicBezTo>
                    <a:pt x="22386" y="15005"/>
                    <a:pt x="22810" y="14908"/>
                    <a:pt x="23260" y="14908"/>
                  </a:cubicBezTo>
                  <a:cubicBezTo>
                    <a:pt x="23657" y="14908"/>
                    <a:pt x="24074" y="14984"/>
                    <a:pt x="24455" y="15087"/>
                  </a:cubicBezTo>
                  <a:cubicBezTo>
                    <a:pt x="25115" y="15266"/>
                    <a:pt x="25795" y="15504"/>
                    <a:pt x="26459" y="15504"/>
                  </a:cubicBezTo>
                  <a:cubicBezTo>
                    <a:pt x="26615" y="15504"/>
                    <a:pt x="26770" y="15491"/>
                    <a:pt x="26924" y="15461"/>
                  </a:cubicBezTo>
                  <a:cubicBezTo>
                    <a:pt x="28523" y="15146"/>
                    <a:pt x="28897" y="13134"/>
                    <a:pt x="27993" y="11882"/>
                  </a:cubicBezTo>
                  <a:cubicBezTo>
                    <a:pt x="27636" y="11391"/>
                    <a:pt x="27134" y="10936"/>
                    <a:pt x="27050" y="10364"/>
                  </a:cubicBezTo>
                  <a:cubicBezTo>
                    <a:pt x="26933" y="9561"/>
                    <a:pt x="27678" y="8919"/>
                    <a:pt x="28169" y="8252"/>
                  </a:cubicBezTo>
                  <a:cubicBezTo>
                    <a:pt x="28699" y="7530"/>
                    <a:pt x="28961" y="6623"/>
                    <a:pt x="28738" y="5758"/>
                  </a:cubicBezTo>
                  <a:cubicBezTo>
                    <a:pt x="28515" y="4896"/>
                    <a:pt x="27770" y="4107"/>
                    <a:pt x="26799" y="3861"/>
                  </a:cubicBezTo>
                  <a:cubicBezTo>
                    <a:pt x="26453" y="3774"/>
                    <a:pt x="26085" y="3753"/>
                    <a:pt x="25714" y="3753"/>
                  </a:cubicBezTo>
                  <a:cubicBezTo>
                    <a:pt x="25377" y="3753"/>
                    <a:pt x="25037" y="3770"/>
                    <a:pt x="24707" y="3770"/>
                  </a:cubicBezTo>
                  <a:cubicBezTo>
                    <a:pt x="24059" y="3770"/>
                    <a:pt x="23449" y="3705"/>
                    <a:pt x="22977" y="3317"/>
                  </a:cubicBezTo>
                  <a:cubicBezTo>
                    <a:pt x="22092" y="2594"/>
                    <a:pt x="22338" y="1197"/>
                    <a:pt x="21415" y="513"/>
                  </a:cubicBezTo>
                  <a:cubicBezTo>
                    <a:pt x="21056" y="247"/>
                    <a:pt x="20608" y="154"/>
                    <a:pt x="20144" y="154"/>
                  </a:cubicBezTo>
                  <a:cubicBezTo>
                    <a:pt x="19773" y="154"/>
                    <a:pt x="19392" y="213"/>
                    <a:pt x="19040" y="290"/>
                  </a:cubicBezTo>
                  <a:cubicBezTo>
                    <a:pt x="17866" y="555"/>
                    <a:pt x="16739" y="971"/>
                    <a:pt x="15709" y="1520"/>
                  </a:cubicBezTo>
                  <a:cubicBezTo>
                    <a:pt x="14785" y="2016"/>
                    <a:pt x="14375" y="2580"/>
                    <a:pt x="13700" y="2580"/>
                  </a:cubicBezTo>
                  <a:cubicBezTo>
                    <a:pt x="13436" y="2580"/>
                    <a:pt x="13131" y="2493"/>
                    <a:pt x="12738" y="2282"/>
                  </a:cubicBezTo>
                  <a:cubicBezTo>
                    <a:pt x="10646" y="1162"/>
                    <a:pt x="8693" y="1"/>
                    <a:pt x="628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5" name="Google Shape;5535;p50"/>
            <p:cNvGrpSpPr/>
            <p:nvPr/>
          </p:nvGrpSpPr>
          <p:grpSpPr>
            <a:xfrm>
              <a:off x="-153717" y="2215161"/>
              <a:ext cx="873727" cy="628342"/>
              <a:chOff x="1088525" y="1343576"/>
              <a:chExt cx="3148566" cy="2264297"/>
            </a:xfrm>
          </p:grpSpPr>
          <p:sp>
            <p:nvSpPr>
              <p:cNvPr id="5536" name="Google Shape;5536;p50"/>
              <p:cNvSpPr/>
              <p:nvPr/>
            </p:nvSpPr>
            <p:spPr>
              <a:xfrm>
                <a:off x="1153377" y="2785600"/>
                <a:ext cx="2956928" cy="822273"/>
              </a:xfrm>
              <a:custGeom>
                <a:avLst/>
                <a:gdLst/>
                <a:ahLst/>
                <a:cxnLst/>
                <a:rect l="l" t="t" r="r" b="b"/>
                <a:pathLst>
                  <a:path w="38528" h="10714" extrusionOk="0">
                    <a:moveTo>
                      <a:pt x="19264" y="1"/>
                    </a:moveTo>
                    <a:cubicBezTo>
                      <a:pt x="14153" y="1"/>
                      <a:pt x="9254" y="564"/>
                      <a:pt x="5642" y="1568"/>
                    </a:cubicBezTo>
                    <a:cubicBezTo>
                      <a:pt x="2029" y="2573"/>
                      <a:pt x="1" y="3937"/>
                      <a:pt x="1" y="5357"/>
                    </a:cubicBezTo>
                    <a:cubicBezTo>
                      <a:pt x="1" y="6777"/>
                      <a:pt x="2029" y="8141"/>
                      <a:pt x="5642" y="9145"/>
                    </a:cubicBezTo>
                    <a:cubicBezTo>
                      <a:pt x="9254" y="10150"/>
                      <a:pt x="14153" y="10713"/>
                      <a:pt x="19264" y="10713"/>
                    </a:cubicBezTo>
                    <a:cubicBezTo>
                      <a:pt x="24372" y="10713"/>
                      <a:pt x="29271" y="10150"/>
                      <a:pt x="32884" y="9145"/>
                    </a:cubicBezTo>
                    <a:cubicBezTo>
                      <a:pt x="36497" y="8141"/>
                      <a:pt x="38528" y="6777"/>
                      <a:pt x="38528" y="5357"/>
                    </a:cubicBezTo>
                    <a:cubicBezTo>
                      <a:pt x="38528" y="3937"/>
                      <a:pt x="36497" y="2573"/>
                      <a:pt x="32884" y="1568"/>
                    </a:cubicBezTo>
                    <a:cubicBezTo>
                      <a:pt x="29271" y="564"/>
                      <a:pt x="24372" y="1"/>
                      <a:pt x="192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50"/>
              <p:cNvSpPr/>
              <p:nvPr/>
            </p:nvSpPr>
            <p:spPr>
              <a:xfrm>
                <a:off x="1153377" y="2743619"/>
                <a:ext cx="2956928" cy="822273"/>
              </a:xfrm>
              <a:custGeom>
                <a:avLst/>
                <a:gdLst/>
                <a:ahLst/>
                <a:cxnLst/>
                <a:rect l="l" t="t" r="r" b="b"/>
                <a:pathLst>
                  <a:path w="38528" h="10714" extrusionOk="0">
                    <a:moveTo>
                      <a:pt x="19264" y="1"/>
                    </a:moveTo>
                    <a:cubicBezTo>
                      <a:pt x="14153" y="1"/>
                      <a:pt x="9254" y="564"/>
                      <a:pt x="5642" y="1569"/>
                    </a:cubicBezTo>
                    <a:cubicBezTo>
                      <a:pt x="2029" y="2573"/>
                      <a:pt x="1" y="3937"/>
                      <a:pt x="1" y="5357"/>
                    </a:cubicBezTo>
                    <a:cubicBezTo>
                      <a:pt x="1" y="6777"/>
                      <a:pt x="2029" y="8139"/>
                      <a:pt x="5642" y="9143"/>
                    </a:cubicBezTo>
                    <a:cubicBezTo>
                      <a:pt x="9254" y="10147"/>
                      <a:pt x="14153" y="10714"/>
                      <a:pt x="19264" y="10714"/>
                    </a:cubicBezTo>
                    <a:cubicBezTo>
                      <a:pt x="24372" y="10714"/>
                      <a:pt x="29271" y="10147"/>
                      <a:pt x="32884" y="9143"/>
                    </a:cubicBezTo>
                    <a:cubicBezTo>
                      <a:pt x="36497" y="8139"/>
                      <a:pt x="38528" y="6777"/>
                      <a:pt x="38528" y="5357"/>
                    </a:cubicBezTo>
                    <a:cubicBezTo>
                      <a:pt x="38528" y="3937"/>
                      <a:pt x="36497" y="2573"/>
                      <a:pt x="32884" y="1569"/>
                    </a:cubicBezTo>
                    <a:cubicBezTo>
                      <a:pt x="29271" y="564"/>
                      <a:pt x="24372" y="1"/>
                      <a:pt x="1926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50"/>
              <p:cNvSpPr/>
              <p:nvPr/>
            </p:nvSpPr>
            <p:spPr>
              <a:xfrm>
                <a:off x="1088525" y="2596108"/>
                <a:ext cx="3148566" cy="934631"/>
              </a:xfrm>
              <a:custGeom>
                <a:avLst/>
                <a:gdLst/>
                <a:ahLst/>
                <a:cxnLst/>
                <a:rect l="l" t="t" r="r" b="b"/>
                <a:pathLst>
                  <a:path w="41025" h="12178" extrusionOk="0">
                    <a:moveTo>
                      <a:pt x="20514" y="1"/>
                    </a:moveTo>
                    <a:cubicBezTo>
                      <a:pt x="15074" y="1"/>
                      <a:pt x="9857" y="642"/>
                      <a:pt x="6009" y="1783"/>
                    </a:cubicBezTo>
                    <a:cubicBezTo>
                      <a:pt x="2162" y="2927"/>
                      <a:pt x="0" y="4475"/>
                      <a:pt x="0" y="6088"/>
                    </a:cubicBezTo>
                    <a:cubicBezTo>
                      <a:pt x="0" y="7703"/>
                      <a:pt x="2162" y="9252"/>
                      <a:pt x="6009" y="10395"/>
                    </a:cubicBezTo>
                    <a:cubicBezTo>
                      <a:pt x="9857" y="11536"/>
                      <a:pt x="15074" y="12178"/>
                      <a:pt x="20514" y="12178"/>
                    </a:cubicBezTo>
                    <a:cubicBezTo>
                      <a:pt x="25954" y="12178"/>
                      <a:pt x="31171" y="11536"/>
                      <a:pt x="35018" y="10395"/>
                    </a:cubicBezTo>
                    <a:cubicBezTo>
                      <a:pt x="38865" y="9252"/>
                      <a:pt x="41024" y="7703"/>
                      <a:pt x="41024" y="6088"/>
                    </a:cubicBezTo>
                    <a:cubicBezTo>
                      <a:pt x="41024" y="4475"/>
                      <a:pt x="38865" y="2927"/>
                      <a:pt x="35018" y="1783"/>
                    </a:cubicBezTo>
                    <a:cubicBezTo>
                      <a:pt x="31171" y="642"/>
                      <a:pt x="25954" y="1"/>
                      <a:pt x="205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50"/>
              <p:cNvSpPr/>
              <p:nvPr/>
            </p:nvSpPr>
            <p:spPr>
              <a:xfrm>
                <a:off x="1184460" y="2624582"/>
                <a:ext cx="2956928" cy="822273"/>
              </a:xfrm>
              <a:custGeom>
                <a:avLst/>
                <a:gdLst/>
                <a:ahLst/>
                <a:cxnLst/>
                <a:rect l="l" t="t" r="r" b="b"/>
                <a:pathLst>
                  <a:path w="38528" h="10714" extrusionOk="0">
                    <a:moveTo>
                      <a:pt x="19264" y="1"/>
                    </a:moveTo>
                    <a:cubicBezTo>
                      <a:pt x="14153" y="1"/>
                      <a:pt x="9254" y="564"/>
                      <a:pt x="5641" y="1568"/>
                    </a:cubicBezTo>
                    <a:cubicBezTo>
                      <a:pt x="2028" y="2573"/>
                      <a:pt x="0" y="3934"/>
                      <a:pt x="0" y="5357"/>
                    </a:cubicBezTo>
                    <a:cubicBezTo>
                      <a:pt x="0" y="6777"/>
                      <a:pt x="2028" y="8138"/>
                      <a:pt x="5641" y="9143"/>
                    </a:cubicBezTo>
                    <a:cubicBezTo>
                      <a:pt x="9254" y="10147"/>
                      <a:pt x="14153" y="10713"/>
                      <a:pt x="19264" y="10713"/>
                    </a:cubicBezTo>
                    <a:cubicBezTo>
                      <a:pt x="24372" y="10713"/>
                      <a:pt x="29271" y="10147"/>
                      <a:pt x="32883" y="9143"/>
                    </a:cubicBezTo>
                    <a:cubicBezTo>
                      <a:pt x="36496" y="8138"/>
                      <a:pt x="38527" y="6777"/>
                      <a:pt x="38527" y="5357"/>
                    </a:cubicBezTo>
                    <a:cubicBezTo>
                      <a:pt x="38527" y="3934"/>
                      <a:pt x="36496" y="2573"/>
                      <a:pt x="32883" y="1568"/>
                    </a:cubicBezTo>
                    <a:cubicBezTo>
                      <a:pt x="29271" y="564"/>
                      <a:pt x="24372" y="1"/>
                      <a:pt x="19264"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50"/>
              <p:cNvSpPr/>
              <p:nvPr/>
            </p:nvSpPr>
            <p:spPr>
              <a:xfrm>
                <a:off x="1297894" y="2625426"/>
                <a:ext cx="2729985" cy="759110"/>
              </a:xfrm>
              <a:custGeom>
                <a:avLst/>
                <a:gdLst/>
                <a:ahLst/>
                <a:cxnLst/>
                <a:rect l="l" t="t" r="r" b="b"/>
                <a:pathLst>
                  <a:path w="35571" h="9891" extrusionOk="0">
                    <a:moveTo>
                      <a:pt x="17786" y="1"/>
                    </a:moveTo>
                    <a:cubicBezTo>
                      <a:pt x="13068" y="1"/>
                      <a:pt x="8543" y="522"/>
                      <a:pt x="5209" y="1451"/>
                    </a:cubicBezTo>
                    <a:cubicBezTo>
                      <a:pt x="1873" y="2378"/>
                      <a:pt x="1" y="3636"/>
                      <a:pt x="1" y="4947"/>
                    </a:cubicBezTo>
                    <a:cubicBezTo>
                      <a:pt x="1" y="6258"/>
                      <a:pt x="1873" y="7516"/>
                      <a:pt x="5209" y="8443"/>
                    </a:cubicBezTo>
                    <a:cubicBezTo>
                      <a:pt x="8543" y="9372"/>
                      <a:pt x="13068" y="9891"/>
                      <a:pt x="17786" y="9891"/>
                    </a:cubicBezTo>
                    <a:cubicBezTo>
                      <a:pt x="22503" y="9891"/>
                      <a:pt x="27025" y="9372"/>
                      <a:pt x="30362" y="8443"/>
                    </a:cubicBezTo>
                    <a:cubicBezTo>
                      <a:pt x="33696" y="7516"/>
                      <a:pt x="35571" y="6258"/>
                      <a:pt x="35571" y="4947"/>
                    </a:cubicBezTo>
                    <a:cubicBezTo>
                      <a:pt x="35571" y="3636"/>
                      <a:pt x="33696" y="2378"/>
                      <a:pt x="30362" y="1451"/>
                    </a:cubicBezTo>
                    <a:cubicBezTo>
                      <a:pt x="27025" y="522"/>
                      <a:pt x="22503" y="1"/>
                      <a:pt x="17786"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50"/>
              <p:cNvSpPr/>
              <p:nvPr/>
            </p:nvSpPr>
            <p:spPr>
              <a:xfrm>
                <a:off x="2908919" y="2932266"/>
                <a:ext cx="922889" cy="319116"/>
              </a:xfrm>
              <a:custGeom>
                <a:avLst/>
                <a:gdLst/>
                <a:ahLst/>
                <a:cxnLst/>
                <a:rect l="l" t="t" r="r" b="b"/>
                <a:pathLst>
                  <a:path w="12025" h="4158" extrusionOk="0">
                    <a:moveTo>
                      <a:pt x="6012" y="1"/>
                    </a:moveTo>
                    <a:cubicBezTo>
                      <a:pt x="2689" y="1"/>
                      <a:pt x="0" y="932"/>
                      <a:pt x="0" y="2079"/>
                    </a:cubicBezTo>
                    <a:cubicBezTo>
                      <a:pt x="0" y="3226"/>
                      <a:pt x="2689" y="4157"/>
                      <a:pt x="6012" y="4157"/>
                    </a:cubicBezTo>
                    <a:cubicBezTo>
                      <a:pt x="9332" y="4157"/>
                      <a:pt x="12024" y="3226"/>
                      <a:pt x="12024" y="2079"/>
                    </a:cubicBezTo>
                    <a:cubicBezTo>
                      <a:pt x="12024" y="932"/>
                      <a:pt x="9332" y="1"/>
                      <a:pt x="6012"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50"/>
              <p:cNvSpPr/>
              <p:nvPr/>
            </p:nvSpPr>
            <p:spPr>
              <a:xfrm>
                <a:off x="1550550" y="2986834"/>
                <a:ext cx="1035324" cy="264549"/>
              </a:xfrm>
              <a:custGeom>
                <a:avLst/>
                <a:gdLst/>
                <a:ahLst/>
                <a:cxnLst/>
                <a:rect l="l" t="t" r="r" b="b"/>
                <a:pathLst>
                  <a:path w="13490" h="3447" extrusionOk="0">
                    <a:moveTo>
                      <a:pt x="6744" y="1"/>
                    </a:moveTo>
                    <a:cubicBezTo>
                      <a:pt x="3019" y="1"/>
                      <a:pt x="1" y="771"/>
                      <a:pt x="1" y="1725"/>
                    </a:cubicBezTo>
                    <a:cubicBezTo>
                      <a:pt x="1" y="2676"/>
                      <a:pt x="3019" y="3446"/>
                      <a:pt x="6744" y="3446"/>
                    </a:cubicBezTo>
                    <a:cubicBezTo>
                      <a:pt x="10468" y="3446"/>
                      <a:pt x="13489" y="2676"/>
                      <a:pt x="13489" y="1725"/>
                    </a:cubicBezTo>
                    <a:cubicBezTo>
                      <a:pt x="13489" y="771"/>
                      <a:pt x="10468" y="1"/>
                      <a:pt x="674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50"/>
              <p:cNvSpPr/>
              <p:nvPr/>
            </p:nvSpPr>
            <p:spPr>
              <a:xfrm>
                <a:off x="2896255" y="2574465"/>
                <a:ext cx="947908" cy="140371"/>
              </a:xfrm>
              <a:custGeom>
                <a:avLst/>
                <a:gdLst/>
                <a:ahLst/>
                <a:cxnLst/>
                <a:rect l="l" t="t" r="r" b="b"/>
                <a:pathLst>
                  <a:path w="12351" h="1829" extrusionOk="0">
                    <a:moveTo>
                      <a:pt x="6177" y="1"/>
                    </a:moveTo>
                    <a:cubicBezTo>
                      <a:pt x="2765" y="1"/>
                      <a:pt x="0" y="411"/>
                      <a:pt x="0" y="913"/>
                    </a:cubicBezTo>
                    <a:cubicBezTo>
                      <a:pt x="0" y="1418"/>
                      <a:pt x="2765" y="1828"/>
                      <a:pt x="6177" y="1828"/>
                    </a:cubicBezTo>
                    <a:cubicBezTo>
                      <a:pt x="9586" y="1828"/>
                      <a:pt x="12351" y="1418"/>
                      <a:pt x="12351" y="913"/>
                    </a:cubicBezTo>
                    <a:cubicBezTo>
                      <a:pt x="12351" y="408"/>
                      <a:pt x="9586" y="1"/>
                      <a:pt x="6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50"/>
              <p:cNvSpPr/>
              <p:nvPr/>
            </p:nvSpPr>
            <p:spPr>
              <a:xfrm>
                <a:off x="3133714" y="2982152"/>
                <a:ext cx="491031" cy="132389"/>
              </a:xfrm>
              <a:custGeom>
                <a:avLst/>
                <a:gdLst/>
                <a:ahLst/>
                <a:cxnLst/>
                <a:rect l="l" t="t" r="r" b="b"/>
                <a:pathLst>
                  <a:path w="6398" h="1725" extrusionOk="0">
                    <a:moveTo>
                      <a:pt x="575" y="1"/>
                    </a:moveTo>
                    <a:cubicBezTo>
                      <a:pt x="257" y="1"/>
                      <a:pt x="0" y="254"/>
                      <a:pt x="0" y="575"/>
                    </a:cubicBezTo>
                    <a:lnTo>
                      <a:pt x="0" y="1150"/>
                    </a:lnTo>
                    <a:cubicBezTo>
                      <a:pt x="3" y="1468"/>
                      <a:pt x="257" y="1725"/>
                      <a:pt x="575" y="1725"/>
                    </a:cubicBezTo>
                    <a:lnTo>
                      <a:pt x="5823" y="1725"/>
                    </a:lnTo>
                    <a:cubicBezTo>
                      <a:pt x="6141" y="1725"/>
                      <a:pt x="6397" y="1468"/>
                      <a:pt x="6397" y="1150"/>
                    </a:cubicBezTo>
                    <a:lnTo>
                      <a:pt x="6397" y="575"/>
                    </a:lnTo>
                    <a:cubicBezTo>
                      <a:pt x="6397" y="257"/>
                      <a:pt x="6141" y="1"/>
                      <a:pt x="58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50"/>
              <p:cNvSpPr/>
              <p:nvPr/>
            </p:nvSpPr>
            <p:spPr>
              <a:xfrm>
                <a:off x="3133714" y="2982383"/>
                <a:ext cx="490340" cy="103993"/>
              </a:xfrm>
              <a:custGeom>
                <a:avLst/>
                <a:gdLst/>
                <a:ahLst/>
                <a:cxnLst/>
                <a:rect l="l" t="t" r="r" b="b"/>
                <a:pathLst>
                  <a:path w="6389" h="1355" extrusionOk="0">
                    <a:moveTo>
                      <a:pt x="519" y="0"/>
                    </a:moveTo>
                    <a:cubicBezTo>
                      <a:pt x="240" y="0"/>
                      <a:pt x="9" y="221"/>
                      <a:pt x="0" y="500"/>
                    </a:cubicBezTo>
                    <a:cubicBezTo>
                      <a:pt x="754" y="862"/>
                      <a:pt x="1540" y="1141"/>
                      <a:pt x="2361" y="1273"/>
                    </a:cubicBezTo>
                    <a:cubicBezTo>
                      <a:pt x="2698" y="1326"/>
                      <a:pt x="3041" y="1355"/>
                      <a:pt x="3384" y="1355"/>
                    </a:cubicBezTo>
                    <a:cubicBezTo>
                      <a:pt x="4126" y="1355"/>
                      <a:pt x="4865" y="1221"/>
                      <a:pt x="5541" y="921"/>
                    </a:cubicBezTo>
                    <a:cubicBezTo>
                      <a:pt x="5834" y="793"/>
                      <a:pt x="6113" y="628"/>
                      <a:pt x="6389" y="458"/>
                    </a:cubicBezTo>
                    <a:cubicBezTo>
                      <a:pt x="6356" y="198"/>
                      <a:pt x="6138" y="0"/>
                      <a:pt x="5873"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50"/>
              <p:cNvSpPr/>
              <p:nvPr/>
            </p:nvSpPr>
            <p:spPr>
              <a:xfrm>
                <a:off x="2884666" y="2645381"/>
                <a:ext cx="961032" cy="409294"/>
              </a:xfrm>
              <a:custGeom>
                <a:avLst/>
                <a:gdLst/>
                <a:ahLst/>
                <a:cxnLst/>
                <a:rect l="l" t="t" r="r" b="b"/>
                <a:pathLst>
                  <a:path w="12522" h="5333" extrusionOk="0">
                    <a:moveTo>
                      <a:pt x="12507" y="0"/>
                    </a:moveTo>
                    <a:lnTo>
                      <a:pt x="12507" y="0"/>
                    </a:lnTo>
                    <a:cubicBezTo>
                      <a:pt x="12480" y="500"/>
                      <a:pt x="9723" y="904"/>
                      <a:pt x="6331" y="904"/>
                    </a:cubicBezTo>
                    <a:cubicBezTo>
                      <a:pt x="3081" y="904"/>
                      <a:pt x="417" y="533"/>
                      <a:pt x="171" y="64"/>
                    </a:cubicBezTo>
                    <a:lnTo>
                      <a:pt x="171" y="64"/>
                    </a:lnTo>
                    <a:cubicBezTo>
                      <a:pt x="121" y="447"/>
                      <a:pt x="1" y="2344"/>
                      <a:pt x="2316" y="4110"/>
                    </a:cubicBezTo>
                    <a:cubicBezTo>
                      <a:pt x="3211" y="4793"/>
                      <a:pt x="4805" y="5332"/>
                      <a:pt x="6495" y="5332"/>
                    </a:cubicBezTo>
                    <a:cubicBezTo>
                      <a:pt x="7839" y="5332"/>
                      <a:pt x="9243" y="4991"/>
                      <a:pt x="10404" y="4110"/>
                    </a:cubicBezTo>
                    <a:cubicBezTo>
                      <a:pt x="12521" y="2497"/>
                      <a:pt x="12441" y="254"/>
                      <a:pt x="12441" y="254"/>
                    </a:cubicBezTo>
                    <a:cubicBezTo>
                      <a:pt x="12494" y="165"/>
                      <a:pt x="12513" y="76"/>
                      <a:pt x="12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50"/>
              <p:cNvSpPr/>
              <p:nvPr/>
            </p:nvSpPr>
            <p:spPr>
              <a:xfrm>
                <a:off x="2926417" y="2801026"/>
                <a:ext cx="881982" cy="125559"/>
              </a:xfrm>
              <a:custGeom>
                <a:avLst/>
                <a:gdLst/>
                <a:ahLst/>
                <a:cxnLst/>
                <a:rect l="l" t="t" r="r" b="b"/>
                <a:pathLst>
                  <a:path w="11492" h="1636" extrusionOk="0">
                    <a:moveTo>
                      <a:pt x="1" y="0"/>
                    </a:moveTo>
                    <a:lnTo>
                      <a:pt x="1" y="0"/>
                    </a:lnTo>
                    <a:cubicBezTo>
                      <a:pt x="182" y="383"/>
                      <a:pt x="447" y="798"/>
                      <a:pt x="824" y="1217"/>
                    </a:cubicBezTo>
                    <a:cubicBezTo>
                      <a:pt x="2049" y="1473"/>
                      <a:pt x="3814" y="1635"/>
                      <a:pt x="5784" y="1635"/>
                    </a:cubicBezTo>
                    <a:cubicBezTo>
                      <a:pt x="7765" y="1635"/>
                      <a:pt x="9542" y="1471"/>
                      <a:pt x="10767" y="1208"/>
                    </a:cubicBezTo>
                    <a:cubicBezTo>
                      <a:pt x="11093" y="812"/>
                      <a:pt x="11327" y="402"/>
                      <a:pt x="11492" y="23"/>
                    </a:cubicBezTo>
                    <a:lnTo>
                      <a:pt x="11492" y="23"/>
                    </a:lnTo>
                    <a:cubicBezTo>
                      <a:pt x="10318" y="388"/>
                      <a:pt x="8203" y="634"/>
                      <a:pt x="5787" y="634"/>
                    </a:cubicBezTo>
                    <a:cubicBezTo>
                      <a:pt x="3318" y="634"/>
                      <a:pt x="1159" y="38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50"/>
              <p:cNvSpPr/>
              <p:nvPr/>
            </p:nvSpPr>
            <p:spPr>
              <a:xfrm>
                <a:off x="3151059" y="2741239"/>
                <a:ext cx="738771" cy="210825"/>
              </a:xfrm>
              <a:custGeom>
                <a:avLst/>
                <a:gdLst/>
                <a:ahLst/>
                <a:cxnLst/>
                <a:rect l="l" t="t" r="r" b="b"/>
                <a:pathLst>
                  <a:path w="9626" h="2747" extrusionOk="0">
                    <a:moveTo>
                      <a:pt x="9241" y="0"/>
                    </a:moveTo>
                    <a:cubicBezTo>
                      <a:pt x="9005" y="0"/>
                      <a:pt x="8606" y="139"/>
                      <a:pt x="8467" y="177"/>
                    </a:cubicBezTo>
                    <a:cubicBezTo>
                      <a:pt x="7868" y="339"/>
                      <a:pt x="7296" y="604"/>
                      <a:pt x="6752" y="902"/>
                    </a:cubicBezTo>
                    <a:cubicBezTo>
                      <a:pt x="5892" y="1374"/>
                      <a:pt x="5089" y="1943"/>
                      <a:pt x="4216" y="2381"/>
                    </a:cubicBezTo>
                    <a:cubicBezTo>
                      <a:pt x="4090" y="2445"/>
                      <a:pt x="3955" y="2507"/>
                      <a:pt x="3814" y="2507"/>
                    </a:cubicBezTo>
                    <a:cubicBezTo>
                      <a:pt x="3796" y="2507"/>
                      <a:pt x="3777" y="2506"/>
                      <a:pt x="3758" y="2504"/>
                    </a:cubicBezTo>
                    <a:cubicBezTo>
                      <a:pt x="3373" y="2462"/>
                      <a:pt x="3239" y="1962"/>
                      <a:pt x="3234" y="1572"/>
                    </a:cubicBezTo>
                    <a:cubicBezTo>
                      <a:pt x="3225" y="1181"/>
                      <a:pt x="3200" y="699"/>
                      <a:pt x="2846" y="534"/>
                    </a:cubicBezTo>
                    <a:lnTo>
                      <a:pt x="2846" y="534"/>
                    </a:lnTo>
                    <a:cubicBezTo>
                      <a:pt x="3066" y="1106"/>
                      <a:pt x="3158" y="1725"/>
                      <a:pt x="3122" y="2339"/>
                    </a:cubicBezTo>
                    <a:cubicBezTo>
                      <a:pt x="2112" y="1814"/>
                      <a:pt x="1066" y="1354"/>
                      <a:pt x="0" y="958"/>
                    </a:cubicBezTo>
                    <a:lnTo>
                      <a:pt x="0" y="958"/>
                    </a:lnTo>
                    <a:cubicBezTo>
                      <a:pt x="494" y="1273"/>
                      <a:pt x="1077" y="1591"/>
                      <a:pt x="1591" y="1834"/>
                    </a:cubicBezTo>
                    <a:cubicBezTo>
                      <a:pt x="1295" y="2208"/>
                      <a:pt x="514" y="2278"/>
                      <a:pt x="62" y="2406"/>
                    </a:cubicBezTo>
                    <a:cubicBezTo>
                      <a:pt x="224" y="2457"/>
                      <a:pt x="393" y="2482"/>
                      <a:pt x="562" y="2482"/>
                    </a:cubicBezTo>
                    <a:cubicBezTo>
                      <a:pt x="943" y="2482"/>
                      <a:pt x="1324" y="2355"/>
                      <a:pt x="1621" y="2116"/>
                    </a:cubicBezTo>
                    <a:cubicBezTo>
                      <a:pt x="1691" y="2060"/>
                      <a:pt x="1761" y="1999"/>
                      <a:pt x="1847" y="1982"/>
                    </a:cubicBezTo>
                    <a:cubicBezTo>
                      <a:pt x="1862" y="1979"/>
                      <a:pt x="1878" y="1978"/>
                      <a:pt x="1893" y="1978"/>
                    </a:cubicBezTo>
                    <a:cubicBezTo>
                      <a:pt x="1993" y="1978"/>
                      <a:pt x="2089" y="2037"/>
                      <a:pt x="2176" y="2091"/>
                    </a:cubicBezTo>
                    <a:cubicBezTo>
                      <a:pt x="2609" y="2364"/>
                      <a:pt x="3086" y="2562"/>
                      <a:pt x="3585" y="2685"/>
                    </a:cubicBezTo>
                    <a:cubicBezTo>
                      <a:pt x="3728" y="2718"/>
                      <a:pt x="3872" y="2746"/>
                      <a:pt x="4017" y="2746"/>
                    </a:cubicBezTo>
                    <a:cubicBezTo>
                      <a:pt x="4053" y="2746"/>
                      <a:pt x="4090" y="2745"/>
                      <a:pt x="4126" y="2741"/>
                    </a:cubicBezTo>
                    <a:cubicBezTo>
                      <a:pt x="4397" y="2710"/>
                      <a:pt x="4637" y="2551"/>
                      <a:pt x="4871" y="2403"/>
                    </a:cubicBezTo>
                    <a:cubicBezTo>
                      <a:pt x="5627" y="1915"/>
                      <a:pt x="6400" y="1457"/>
                      <a:pt x="7187" y="1028"/>
                    </a:cubicBezTo>
                    <a:cubicBezTo>
                      <a:pt x="7580" y="816"/>
                      <a:pt x="7993" y="604"/>
                      <a:pt x="8439" y="581"/>
                    </a:cubicBezTo>
                    <a:cubicBezTo>
                      <a:pt x="8468" y="580"/>
                      <a:pt x="8497" y="580"/>
                      <a:pt x="8527" y="580"/>
                    </a:cubicBezTo>
                    <a:cubicBezTo>
                      <a:pt x="8627" y="580"/>
                      <a:pt x="8728" y="586"/>
                      <a:pt x="8828" y="586"/>
                    </a:cubicBezTo>
                    <a:cubicBezTo>
                      <a:pt x="8946" y="586"/>
                      <a:pt x="9063" y="577"/>
                      <a:pt x="9176" y="539"/>
                    </a:cubicBezTo>
                    <a:cubicBezTo>
                      <a:pt x="9416" y="459"/>
                      <a:pt x="9625" y="177"/>
                      <a:pt x="9380" y="29"/>
                    </a:cubicBezTo>
                    <a:cubicBezTo>
                      <a:pt x="9348" y="9"/>
                      <a:pt x="9299" y="0"/>
                      <a:pt x="9241" y="0"/>
                    </a:cubicBezTo>
                    <a:close/>
                  </a:path>
                </a:pathLst>
              </a:custGeom>
              <a:solidFill>
                <a:srgbClr val="B28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50"/>
              <p:cNvSpPr/>
              <p:nvPr/>
            </p:nvSpPr>
            <p:spPr>
              <a:xfrm>
                <a:off x="3151059" y="2815148"/>
                <a:ext cx="128706" cy="65619"/>
              </a:xfrm>
              <a:custGeom>
                <a:avLst/>
                <a:gdLst/>
                <a:ahLst/>
                <a:cxnLst/>
                <a:rect l="l" t="t" r="r" b="b"/>
                <a:pathLst>
                  <a:path w="1677" h="855" extrusionOk="0">
                    <a:moveTo>
                      <a:pt x="0" y="1"/>
                    </a:moveTo>
                    <a:lnTo>
                      <a:pt x="0" y="1"/>
                    </a:lnTo>
                    <a:cubicBezTo>
                      <a:pt x="480" y="307"/>
                      <a:pt x="1047" y="614"/>
                      <a:pt x="1546" y="854"/>
                    </a:cubicBezTo>
                    <a:cubicBezTo>
                      <a:pt x="1593" y="843"/>
                      <a:pt x="1635" y="832"/>
                      <a:pt x="1677" y="832"/>
                    </a:cubicBezTo>
                    <a:cubicBezTo>
                      <a:pt x="1178" y="564"/>
                      <a:pt x="675" y="310"/>
                      <a:pt x="168" y="62"/>
                    </a:cubicBez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50"/>
              <p:cNvSpPr/>
              <p:nvPr/>
            </p:nvSpPr>
            <p:spPr>
              <a:xfrm>
                <a:off x="3156202" y="2756896"/>
                <a:ext cx="723345" cy="195476"/>
              </a:xfrm>
              <a:custGeom>
                <a:avLst/>
                <a:gdLst/>
                <a:ahLst/>
                <a:cxnLst/>
                <a:rect l="l" t="t" r="r" b="b"/>
                <a:pathLst>
                  <a:path w="9425" h="2547" extrusionOk="0">
                    <a:moveTo>
                      <a:pt x="9424" y="1"/>
                    </a:moveTo>
                    <a:cubicBezTo>
                      <a:pt x="8936" y="31"/>
                      <a:pt x="8453" y="137"/>
                      <a:pt x="7979" y="252"/>
                    </a:cubicBezTo>
                    <a:cubicBezTo>
                      <a:pt x="7812" y="294"/>
                      <a:pt x="7647" y="335"/>
                      <a:pt x="7491" y="402"/>
                    </a:cubicBezTo>
                    <a:cubicBezTo>
                      <a:pt x="7365" y="455"/>
                      <a:pt x="7245" y="525"/>
                      <a:pt x="7131" y="595"/>
                    </a:cubicBezTo>
                    <a:cubicBezTo>
                      <a:pt x="6964" y="693"/>
                      <a:pt x="6796" y="793"/>
                      <a:pt x="6629" y="891"/>
                    </a:cubicBezTo>
                    <a:cubicBezTo>
                      <a:pt x="5903" y="1320"/>
                      <a:pt x="5195" y="1742"/>
                      <a:pt x="4467" y="2163"/>
                    </a:cubicBezTo>
                    <a:cubicBezTo>
                      <a:pt x="4285" y="2269"/>
                      <a:pt x="4101" y="2372"/>
                      <a:pt x="3895" y="2419"/>
                    </a:cubicBezTo>
                    <a:cubicBezTo>
                      <a:pt x="3882" y="2422"/>
                      <a:pt x="3868" y="2423"/>
                      <a:pt x="3855" y="2423"/>
                    </a:cubicBezTo>
                    <a:cubicBezTo>
                      <a:pt x="3764" y="2423"/>
                      <a:pt x="3678" y="2370"/>
                      <a:pt x="3588" y="2358"/>
                    </a:cubicBezTo>
                    <a:cubicBezTo>
                      <a:pt x="3515" y="2350"/>
                      <a:pt x="3437" y="2339"/>
                      <a:pt x="3370" y="2302"/>
                    </a:cubicBezTo>
                    <a:cubicBezTo>
                      <a:pt x="3250" y="2238"/>
                      <a:pt x="3175" y="2113"/>
                      <a:pt x="3147" y="1979"/>
                    </a:cubicBezTo>
                    <a:cubicBezTo>
                      <a:pt x="3116" y="1850"/>
                      <a:pt x="3122" y="1714"/>
                      <a:pt x="3119" y="1577"/>
                    </a:cubicBezTo>
                    <a:cubicBezTo>
                      <a:pt x="3111" y="1150"/>
                      <a:pt x="2994" y="723"/>
                      <a:pt x="2798" y="344"/>
                    </a:cubicBezTo>
                    <a:cubicBezTo>
                      <a:pt x="2793" y="341"/>
                      <a:pt x="2785" y="333"/>
                      <a:pt x="2779" y="330"/>
                    </a:cubicBezTo>
                    <a:lnTo>
                      <a:pt x="2779" y="330"/>
                    </a:lnTo>
                    <a:cubicBezTo>
                      <a:pt x="2994" y="902"/>
                      <a:pt x="3091" y="1518"/>
                      <a:pt x="3055" y="2129"/>
                    </a:cubicBezTo>
                    <a:cubicBezTo>
                      <a:pt x="3058" y="2140"/>
                      <a:pt x="3058" y="2149"/>
                      <a:pt x="3050" y="2160"/>
                    </a:cubicBezTo>
                    <a:cubicBezTo>
                      <a:pt x="3041" y="2176"/>
                      <a:pt x="3023" y="2182"/>
                      <a:pt x="3004" y="2182"/>
                    </a:cubicBezTo>
                    <a:cubicBezTo>
                      <a:pt x="2986" y="2182"/>
                      <a:pt x="2968" y="2178"/>
                      <a:pt x="2952" y="2171"/>
                    </a:cubicBezTo>
                    <a:cubicBezTo>
                      <a:pt x="2539" y="2007"/>
                      <a:pt x="2162" y="1739"/>
                      <a:pt x="1719" y="1669"/>
                    </a:cubicBezTo>
                    <a:cubicBezTo>
                      <a:pt x="1263" y="2027"/>
                      <a:pt x="696" y="2204"/>
                      <a:pt x="120" y="2204"/>
                    </a:cubicBezTo>
                    <a:cubicBezTo>
                      <a:pt x="86" y="2204"/>
                      <a:pt x="51" y="2203"/>
                      <a:pt x="17" y="2202"/>
                    </a:cubicBezTo>
                    <a:cubicBezTo>
                      <a:pt x="9" y="2202"/>
                      <a:pt x="6" y="2202"/>
                      <a:pt x="0" y="2205"/>
                    </a:cubicBezTo>
                    <a:cubicBezTo>
                      <a:pt x="161" y="2257"/>
                      <a:pt x="330" y="2283"/>
                      <a:pt x="500" y="2283"/>
                    </a:cubicBezTo>
                    <a:cubicBezTo>
                      <a:pt x="880" y="2283"/>
                      <a:pt x="1262" y="2155"/>
                      <a:pt x="1557" y="1917"/>
                    </a:cubicBezTo>
                    <a:cubicBezTo>
                      <a:pt x="1627" y="1862"/>
                      <a:pt x="1696" y="1797"/>
                      <a:pt x="1786" y="1781"/>
                    </a:cubicBezTo>
                    <a:cubicBezTo>
                      <a:pt x="1801" y="1778"/>
                      <a:pt x="1816" y="1776"/>
                      <a:pt x="1830" y="1776"/>
                    </a:cubicBezTo>
                    <a:cubicBezTo>
                      <a:pt x="1929" y="1776"/>
                      <a:pt x="2025" y="1836"/>
                      <a:pt x="2112" y="1892"/>
                    </a:cubicBezTo>
                    <a:cubicBezTo>
                      <a:pt x="2547" y="2160"/>
                      <a:pt x="3022" y="2361"/>
                      <a:pt x="3521" y="2484"/>
                    </a:cubicBezTo>
                    <a:cubicBezTo>
                      <a:pt x="3662" y="2517"/>
                      <a:pt x="3805" y="2546"/>
                      <a:pt x="3948" y="2546"/>
                    </a:cubicBezTo>
                    <a:cubicBezTo>
                      <a:pt x="3986" y="2546"/>
                      <a:pt x="4024" y="2544"/>
                      <a:pt x="4062" y="2539"/>
                    </a:cubicBezTo>
                    <a:cubicBezTo>
                      <a:pt x="4338" y="2506"/>
                      <a:pt x="4578" y="2353"/>
                      <a:pt x="4807" y="2202"/>
                    </a:cubicBezTo>
                    <a:cubicBezTo>
                      <a:pt x="5566" y="1716"/>
                      <a:pt x="6336" y="1256"/>
                      <a:pt x="7123" y="827"/>
                    </a:cubicBezTo>
                    <a:cubicBezTo>
                      <a:pt x="7519" y="612"/>
                      <a:pt x="7929" y="402"/>
                      <a:pt x="8375" y="380"/>
                    </a:cubicBezTo>
                    <a:cubicBezTo>
                      <a:pt x="8398" y="379"/>
                      <a:pt x="8422" y="379"/>
                      <a:pt x="8445" y="379"/>
                    </a:cubicBezTo>
                    <a:cubicBezTo>
                      <a:pt x="8549" y="379"/>
                      <a:pt x="8653" y="385"/>
                      <a:pt x="8756" y="385"/>
                    </a:cubicBezTo>
                    <a:cubicBezTo>
                      <a:pt x="8877" y="385"/>
                      <a:pt x="8997" y="377"/>
                      <a:pt x="9112" y="338"/>
                    </a:cubicBezTo>
                    <a:cubicBezTo>
                      <a:pt x="9276" y="282"/>
                      <a:pt x="9421" y="137"/>
                      <a:pt x="942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50"/>
              <p:cNvSpPr/>
              <p:nvPr/>
            </p:nvSpPr>
            <p:spPr>
              <a:xfrm>
                <a:off x="3553374" y="2748147"/>
                <a:ext cx="179512" cy="154262"/>
              </a:xfrm>
              <a:custGeom>
                <a:avLst/>
                <a:gdLst/>
                <a:ahLst/>
                <a:cxnLst/>
                <a:rect l="l" t="t" r="r" b="b"/>
                <a:pathLst>
                  <a:path w="2339" h="2010" extrusionOk="0">
                    <a:moveTo>
                      <a:pt x="1169" y="0"/>
                    </a:moveTo>
                    <a:cubicBezTo>
                      <a:pt x="1007" y="0"/>
                      <a:pt x="846" y="84"/>
                      <a:pt x="762" y="251"/>
                    </a:cubicBezTo>
                    <a:lnTo>
                      <a:pt x="687" y="405"/>
                    </a:lnTo>
                    <a:lnTo>
                      <a:pt x="516" y="430"/>
                    </a:lnTo>
                    <a:cubicBezTo>
                      <a:pt x="145" y="486"/>
                      <a:pt x="0" y="938"/>
                      <a:pt x="265" y="1197"/>
                    </a:cubicBezTo>
                    <a:lnTo>
                      <a:pt x="385" y="1314"/>
                    </a:lnTo>
                    <a:lnTo>
                      <a:pt x="357" y="1482"/>
                    </a:lnTo>
                    <a:cubicBezTo>
                      <a:pt x="309" y="1774"/>
                      <a:pt x="540" y="2010"/>
                      <a:pt x="802" y="2010"/>
                    </a:cubicBezTo>
                    <a:cubicBezTo>
                      <a:pt x="872" y="2010"/>
                      <a:pt x="944" y="1993"/>
                      <a:pt x="1013" y="1956"/>
                    </a:cubicBezTo>
                    <a:lnTo>
                      <a:pt x="1166" y="1875"/>
                    </a:lnTo>
                    <a:lnTo>
                      <a:pt x="1320" y="1956"/>
                    </a:lnTo>
                    <a:cubicBezTo>
                      <a:pt x="1390" y="1993"/>
                      <a:pt x="1462" y="2010"/>
                      <a:pt x="1532" y="2010"/>
                    </a:cubicBezTo>
                    <a:cubicBezTo>
                      <a:pt x="1795" y="2010"/>
                      <a:pt x="2026" y="1773"/>
                      <a:pt x="1976" y="1482"/>
                    </a:cubicBezTo>
                    <a:lnTo>
                      <a:pt x="1948" y="1314"/>
                    </a:lnTo>
                    <a:lnTo>
                      <a:pt x="2070" y="1197"/>
                    </a:lnTo>
                    <a:cubicBezTo>
                      <a:pt x="2338" y="935"/>
                      <a:pt x="2190" y="480"/>
                      <a:pt x="1819" y="430"/>
                    </a:cubicBezTo>
                    <a:lnTo>
                      <a:pt x="1649" y="405"/>
                    </a:lnTo>
                    <a:lnTo>
                      <a:pt x="1571" y="251"/>
                    </a:lnTo>
                    <a:cubicBezTo>
                      <a:pt x="1490" y="84"/>
                      <a:pt x="1330" y="0"/>
                      <a:pt x="1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50"/>
              <p:cNvSpPr/>
              <p:nvPr/>
            </p:nvSpPr>
            <p:spPr>
              <a:xfrm>
                <a:off x="3566191" y="2759736"/>
                <a:ext cx="152728" cy="131699"/>
              </a:xfrm>
              <a:custGeom>
                <a:avLst/>
                <a:gdLst/>
                <a:ahLst/>
                <a:cxnLst/>
                <a:rect l="l" t="t" r="r" b="b"/>
                <a:pathLst>
                  <a:path w="1990" h="1716" extrusionOk="0">
                    <a:moveTo>
                      <a:pt x="1001" y="1"/>
                    </a:moveTo>
                    <a:cubicBezTo>
                      <a:pt x="865" y="1"/>
                      <a:pt x="727" y="71"/>
                      <a:pt x="656" y="212"/>
                    </a:cubicBezTo>
                    <a:lnTo>
                      <a:pt x="589" y="346"/>
                    </a:lnTo>
                    <a:lnTo>
                      <a:pt x="442" y="365"/>
                    </a:lnTo>
                    <a:cubicBezTo>
                      <a:pt x="129" y="410"/>
                      <a:pt x="1" y="798"/>
                      <a:pt x="230" y="1021"/>
                    </a:cubicBezTo>
                    <a:lnTo>
                      <a:pt x="336" y="1121"/>
                    </a:lnTo>
                    <a:lnTo>
                      <a:pt x="310" y="1267"/>
                    </a:lnTo>
                    <a:cubicBezTo>
                      <a:pt x="266" y="1514"/>
                      <a:pt x="466" y="1715"/>
                      <a:pt x="691" y="1715"/>
                    </a:cubicBezTo>
                    <a:cubicBezTo>
                      <a:pt x="750" y="1715"/>
                      <a:pt x="810" y="1701"/>
                      <a:pt x="868" y="1671"/>
                    </a:cubicBezTo>
                    <a:lnTo>
                      <a:pt x="997" y="1601"/>
                    </a:lnTo>
                    <a:lnTo>
                      <a:pt x="1125" y="1671"/>
                    </a:lnTo>
                    <a:cubicBezTo>
                      <a:pt x="1184" y="1702"/>
                      <a:pt x="1245" y="1716"/>
                      <a:pt x="1304" y="1716"/>
                    </a:cubicBezTo>
                    <a:cubicBezTo>
                      <a:pt x="1529" y="1716"/>
                      <a:pt x="1725" y="1514"/>
                      <a:pt x="1683" y="1267"/>
                    </a:cubicBezTo>
                    <a:lnTo>
                      <a:pt x="1661" y="1121"/>
                    </a:lnTo>
                    <a:lnTo>
                      <a:pt x="1764" y="1021"/>
                    </a:lnTo>
                    <a:cubicBezTo>
                      <a:pt x="1990" y="798"/>
                      <a:pt x="1864" y="416"/>
                      <a:pt x="1552" y="365"/>
                    </a:cubicBezTo>
                    <a:lnTo>
                      <a:pt x="1404" y="346"/>
                    </a:lnTo>
                    <a:lnTo>
                      <a:pt x="1340" y="212"/>
                    </a:lnTo>
                    <a:cubicBezTo>
                      <a:pt x="1273" y="71"/>
                      <a:pt x="1138" y="1"/>
                      <a:pt x="1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50"/>
              <p:cNvSpPr/>
              <p:nvPr/>
            </p:nvSpPr>
            <p:spPr>
              <a:xfrm>
                <a:off x="3579085" y="2769790"/>
                <a:ext cx="140525" cy="126403"/>
              </a:xfrm>
              <a:custGeom>
                <a:avLst/>
                <a:gdLst/>
                <a:ahLst/>
                <a:cxnLst/>
                <a:rect l="l" t="t" r="r" b="b"/>
                <a:pathLst>
                  <a:path w="1831" h="1647" extrusionOk="0">
                    <a:moveTo>
                      <a:pt x="1830" y="778"/>
                    </a:moveTo>
                    <a:cubicBezTo>
                      <a:pt x="1628" y="910"/>
                      <a:pt x="1524" y="958"/>
                      <a:pt x="1420" y="958"/>
                    </a:cubicBezTo>
                    <a:cubicBezTo>
                      <a:pt x="1333" y="958"/>
                      <a:pt x="1246" y="925"/>
                      <a:pt x="1102" y="879"/>
                    </a:cubicBezTo>
                    <a:cubicBezTo>
                      <a:pt x="1099" y="878"/>
                      <a:pt x="1097" y="877"/>
                      <a:pt x="1094" y="877"/>
                    </a:cubicBezTo>
                    <a:cubicBezTo>
                      <a:pt x="1070" y="877"/>
                      <a:pt x="1097" y="935"/>
                      <a:pt x="1099" y="968"/>
                    </a:cubicBezTo>
                    <a:lnTo>
                      <a:pt x="1099" y="968"/>
                    </a:lnTo>
                    <a:cubicBezTo>
                      <a:pt x="1045" y="944"/>
                      <a:pt x="991" y="924"/>
                      <a:pt x="940" y="910"/>
                    </a:cubicBezTo>
                    <a:cubicBezTo>
                      <a:pt x="940" y="909"/>
                      <a:pt x="939" y="909"/>
                      <a:pt x="938" y="909"/>
                    </a:cubicBezTo>
                    <a:cubicBezTo>
                      <a:pt x="938" y="909"/>
                      <a:pt x="937" y="909"/>
                      <a:pt x="936" y="910"/>
                    </a:cubicBezTo>
                    <a:lnTo>
                      <a:pt x="936" y="910"/>
                    </a:lnTo>
                    <a:cubicBezTo>
                      <a:pt x="938" y="912"/>
                      <a:pt x="939" y="913"/>
                      <a:pt x="940" y="915"/>
                    </a:cubicBezTo>
                    <a:cubicBezTo>
                      <a:pt x="971" y="957"/>
                      <a:pt x="1027" y="979"/>
                      <a:pt x="1080" y="990"/>
                    </a:cubicBezTo>
                    <a:cubicBezTo>
                      <a:pt x="1082" y="991"/>
                      <a:pt x="1084" y="991"/>
                      <a:pt x="1086" y="991"/>
                    </a:cubicBezTo>
                    <a:cubicBezTo>
                      <a:pt x="1097" y="991"/>
                      <a:pt x="1100" y="982"/>
                      <a:pt x="1099" y="968"/>
                    </a:cubicBezTo>
                    <a:lnTo>
                      <a:pt x="1099" y="968"/>
                    </a:lnTo>
                    <a:cubicBezTo>
                      <a:pt x="1282" y="1050"/>
                      <a:pt x="1478" y="1174"/>
                      <a:pt x="1646" y="1236"/>
                    </a:cubicBezTo>
                    <a:cubicBezTo>
                      <a:pt x="1646" y="1225"/>
                      <a:pt x="1646" y="1214"/>
                      <a:pt x="1641" y="1200"/>
                    </a:cubicBezTo>
                    <a:lnTo>
                      <a:pt x="1613" y="1032"/>
                    </a:lnTo>
                    <a:lnTo>
                      <a:pt x="1735" y="915"/>
                    </a:lnTo>
                    <a:cubicBezTo>
                      <a:pt x="1777" y="873"/>
                      <a:pt x="1808" y="826"/>
                      <a:pt x="1830" y="778"/>
                    </a:cubicBezTo>
                    <a:close/>
                    <a:moveTo>
                      <a:pt x="410" y="0"/>
                    </a:moveTo>
                    <a:lnTo>
                      <a:pt x="352" y="120"/>
                    </a:lnTo>
                    <a:lnTo>
                      <a:pt x="254" y="134"/>
                    </a:lnTo>
                    <a:cubicBezTo>
                      <a:pt x="354" y="287"/>
                      <a:pt x="455" y="444"/>
                      <a:pt x="558" y="597"/>
                    </a:cubicBezTo>
                    <a:cubicBezTo>
                      <a:pt x="586" y="639"/>
                      <a:pt x="614" y="681"/>
                      <a:pt x="614" y="728"/>
                    </a:cubicBezTo>
                    <a:cubicBezTo>
                      <a:pt x="614" y="778"/>
                      <a:pt x="580" y="823"/>
                      <a:pt x="547" y="851"/>
                    </a:cubicBezTo>
                    <a:cubicBezTo>
                      <a:pt x="511" y="882"/>
                      <a:pt x="466" y="901"/>
                      <a:pt x="421" y="915"/>
                    </a:cubicBezTo>
                    <a:cubicBezTo>
                      <a:pt x="352" y="940"/>
                      <a:pt x="282" y="951"/>
                      <a:pt x="209" y="963"/>
                    </a:cubicBezTo>
                    <a:cubicBezTo>
                      <a:pt x="142" y="974"/>
                      <a:pt x="70" y="977"/>
                      <a:pt x="0" y="982"/>
                    </a:cubicBezTo>
                    <a:lnTo>
                      <a:pt x="64" y="1027"/>
                    </a:lnTo>
                    <a:lnTo>
                      <a:pt x="56" y="1074"/>
                    </a:lnTo>
                    <a:cubicBezTo>
                      <a:pt x="254" y="1027"/>
                      <a:pt x="449" y="949"/>
                      <a:pt x="650" y="949"/>
                    </a:cubicBezTo>
                    <a:cubicBezTo>
                      <a:pt x="661" y="949"/>
                      <a:pt x="675" y="949"/>
                      <a:pt x="686" y="957"/>
                    </a:cubicBezTo>
                    <a:cubicBezTo>
                      <a:pt x="698" y="960"/>
                      <a:pt x="700" y="971"/>
                      <a:pt x="706" y="977"/>
                    </a:cubicBezTo>
                    <a:cubicBezTo>
                      <a:pt x="784" y="1091"/>
                      <a:pt x="790" y="1239"/>
                      <a:pt x="784" y="1378"/>
                    </a:cubicBezTo>
                    <a:cubicBezTo>
                      <a:pt x="781" y="1465"/>
                      <a:pt x="770" y="1548"/>
                      <a:pt x="759" y="1632"/>
                    </a:cubicBezTo>
                    <a:lnTo>
                      <a:pt x="837" y="1590"/>
                    </a:lnTo>
                    <a:lnTo>
                      <a:pt x="940" y="1646"/>
                    </a:lnTo>
                    <a:cubicBezTo>
                      <a:pt x="921" y="1548"/>
                      <a:pt x="901" y="1448"/>
                      <a:pt x="887" y="1348"/>
                    </a:cubicBezTo>
                    <a:cubicBezTo>
                      <a:pt x="879" y="1256"/>
                      <a:pt x="868" y="1166"/>
                      <a:pt x="884" y="1074"/>
                    </a:cubicBezTo>
                    <a:cubicBezTo>
                      <a:pt x="887" y="1057"/>
                      <a:pt x="896" y="1035"/>
                      <a:pt x="910" y="1027"/>
                    </a:cubicBezTo>
                    <a:cubicBezTo>
                      <a:pt x="925" y="1014"/>
                      <a:pt x="916" y="916"/>
                      <a:pt x="936" y="910"/>
                    </a:cubicBezTo>
                    <a:lnTo>
                      <a:pt x="936" y="910"/>
                    </a:lnTo>
                    <a:cubicBezTo>
                      <a:pt x="880" y="829"/>
                      <a:pt x="908" y="712"/>
                      <a:pt x="949" y="622"/>
                    </a:cubicBezTo>
                    <a:cubicBezTo>
                      <a:pt x="1046" y="416"/>
                      <a:pt x="1214" y="254"/>
                      <a:pt x="1409" y="134"/>
                    </a:cubicBezTo>
                    <a:lnTo>
                      <a:pt x="1314" y="120"/>
                    </a:lnTo>
                    <a:lnTo>
                      <a:pt x="1264" y="22"/>
                    </a:lnTo>
                    <a:cubicBezTo>
                      <a:pt x="1147" y="207"/>
                      <a:pt x="1024" y="393"/>
                      <a:pt x="907" y="583"/>
                    </a:cubicBezTo>
                    <a:cubicBezTo>
                      <a:pt x="884" y="617"/>
                      <a:pt x="859" y="656"/>
                      <a:pt x="826" y="684"/>
                    </a:cubicBezTo>
                    <a:cubicBezTo>
                      <a:pt x="803" y="705"/>
                      <a:pt x="769" y="719"/>
                      <a:pt x="735" y="719"/>
                    </a:cubicBezTo>
                    <a:cubicBezTo>
                      <a:pt x="724" y="719"/>
                      <a:pt x="713" y="718"/>
                      <a:pt x="703" y="714"/>
                    </a:cubicBezTo>
                    <a:cubicBezTo>
                      <a:pt x="647" y="700"/>
                      <a:pt x="619" y="645"/>
                      <a:pt x="594" y="594"/>
                    </a:cubicBezTo>
                    <a:cubicBezTo>
                      <a:pt x="511" y="405"/>
                      <a:pt x="449" y="204"/>
                      <a:pt x="410"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50"/>
              <p:cNvSpPr/>
              <p:nvPr/>
            </p:nvSpPr>
            <p:spPr>
              <a:xfrm>
                <a:off x="3613929" y="2796498"/>
                <a:ext cx="57944" cy="57944"/>
              </a:xfrm>
              <a:custGeom>
                <a:avLst/>
                <a:gdLst/>
                <a:ahLst/>
                <a:cxnLst/>
                <a:rect l="l" t="t" r="r" b="b"/>
                <a:pathLst>
                  <a:path w="755" h="755" extrusionOk="0">
                    <a:moveTo>
                      <a:pt x="377" y="1"/>
                    </a:moveTo>
                    <a:cubicBezTo>
                      <a:pt x="171" y="1"/>
                      <a:pt x="1" y="171"/>
                      <a:pt x="1" y="377"/>
                    </a:cubicBezTo>
                    <a:cubicBezTo>
                      <a:pt x="1" y="587"/>
                      <a:pt x="171" y="754"/>
                      <a:pt x="377" y="754"/>
                    </a:cubicBezTo>
                    <a:cubicBezTo>
                      <a:pt x="587" y="754"/>
                      <a:pt x="754" y="587"/>
                      <a:pt x="754" y="377"/>
                    </a:cubicBezTo>
                    <a:cubicBezTo>
                      <a:pt x="754" y="171"/>
                      <a:pt x="587" y="1"/>
                      <a:pt x="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50"/>
              <p:cNvSpPr/>
              <p:nvPr/>
            </p:nvSpPr>
            <p:spPr>
              <a:xfrm>
                <a:off x="3620145" y="2805708"/>
                <a:ext cx="46125" cy="39678"/>
              </a:xfrm>
              <a:custGeom>
                <a:avLst/>
                <a:gdLst/>
                <a:ahLst/>
                <a:cxnLst/>
                <a:rect l="l" t="t" r="r" b="b"/>
                <a:pathLst>
                  <a:path w="601" h="517" extrusionOk="0">
                    <a:moveTo>
                      <a:pt x="299" y="1"/>
                    </a:moveTo>
                    <a:cubicBezTo>
                      <a:pt x="257" y="1"/>
                      <a:pt x="217" y="23"/>
                      <a:pt x="196" y="68"/>
                    </a:cubicBezTo>
                    <a:lnTo>
                      <a:pt x="177" y="104"/>
                    </a:lnTo>
                    <a:lnTo>
                      <a:pt x="135" y="112"/>
                    </a:lnTo>
                    <a:cubicBezTo>
                      <a:pt x="40" y="126"/>
                      <a:pt x="1" y="244"/>
                      <a:pt x="71" y="308"/>
                    </a:cubicBezTo>
                    <a:lnTo>
                      <a:pt x="101" y="338"/>
                    </a:lnTo>
                    <a:lnTo>
                      <a:pt x="96" y="380"/>
                    </a:lnTo>
                    <a:cubicBezTo>
                      <a:pt x="82" y="455"/>
                      <a:pt x="143" y="516"/>
                      <a:pt x="210" y="516"/>
                    </a:cubicBezTo>
                    <a:cubicBezTo>
                      <a:pt x="227" y="516"/>
                      <a:pt x="246" y="512"/>
                      <a:pt x="263" y="503"/>
                    </a:cubicBezTo>
                    <a:lnTo>
                      <a:pt x="302" y="481"/>
                    </a:lnTo>
                    <a:lnTo>
                      <a:pt x="338" y="503"/>
                    </a:lnTo>
                    <a:cubicBezTo>
                      <a:pt x="356" y="512"/>
                      <a:pt x="374" y="516"/>
                      <a:pt x="392" y="516"/>
                    </a:cubicBezTo>
                    <a:cubicBezTo>
                      <a:pt x="460" y="516"/>
                      <a:pt x="521" y="455"/>
                      <a:pt x="506" y="380"/>
                    </a:cubicBezTo>
                    <a:lnTo>
                      <a:pt x="500" y="338"/>
                    </a:lnTo>
                    <a:lnTo>
                      <a:pt x="531" y="308"/>
                    </a:lnTo>
                    <a:cubicBezTo>
                      <a:pt x="601" y="241"/>
                      <a:pt x="562" y="121"/>
                      <a:pt x="469" y="112"/>
                    </a:cubicBezTo>
                    <a:lnTo>
                      <a:pt x="428" y="104"/>
                    </a:lnTo>
                    <a:lnTo>
                      <a:pt x="405" y="68"/>
                    </a:lnTo>
                    <a:cubicBezTo>
                      <a:pt x="382" y="23"/>
                      <a:pt x="340" y="1"/>
                      <a:pt x="29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50"/>
              <p:cNvSpPr/>
              <p:nvPr/>
            </p:nvSpPr>
            <p:spPr>
              <a:xfrm>
                <a:off x="3628281" y="2810466"/>
                <a:ext cx="29855" cy="30008"/>
              </a:xfrm>
              <a:custGeom>
                <a:avLst/>
                <a:gdLst/>
                <a:ahLst/>
                <a:cxnLst/>
                <a:rect l="l" t="t" r="r" b="b"/>
                <a:pathLst>
                  <a:path w="389" h="391" extrusionOk="0">
                    <a:moveTo>
                      <a:pt x="196" y="0"/>
                    </a:moveTo>
                    <a:cubicBezTo>
                      <a:pt x="87" y="0"/>
                      <a:pt x="1" y="87"/>
                      <a:pt x="1" y="195"/>
                    </a:cubicBezTo>
                    <a:cubicBezTo>
                      <a:pt x="1" y="304"/>
                      <a:pt x="87" y="391"/>
                      <a:pt x="196" y="391"/>
                    </a:cubicBezTo>
                    <a:cubicBezTo>
                      <a:pt x="302" y="391"/>
                      <a:pt x="389" y="304"/>
                      <a:pt x="389" y="195"/>
                    </a:cubicBezTo>
                    <a:cubicBezTo>
                      <a:pt x="389" y="89"/>
                      <a:pt x="302" y="0"/>
                      <a:pt x="19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50"/>
              <p:cNvSpPr/>
              <p:nvPr/>
            </p:nvSpPr>
            <p:spPr>
              <a:xfrm>
                <a:off x="3638795" y="2781302"/>
                <a:ext cx="7982" cy="89564"/>
              </a:xfrm>
              <a:custGeom>
                <a:avLst/>
                <a:gdLst/>
                <a:ahLst/>
                <a:cxnLst/>
                <a:rect l="l" t="t" r="r" b="b"/>
                <a:pathLst>
                  <a:path w="104" h="1167" extrusionOk="0">
                    <a:moveTo>
                      <a:pt x="0" y="1"/>
                    </a:moveTo>
                    <a:lnTo>
                      <a:pt x="0" y="1167"/>
                    </a:lnTo>
                    <a:lnTo>
                      <a:pt x="104" y="1167"/>
                    </a:lnTo>
                    <a:lnTo>
                      <a:pt x="1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50"/>
              <p:cNvSpPr/>
              <p:nvPr/>
            </p:nvSpPr>
            <p:spPr>
              <a:xfrm>
                <a:off x="3638335" y="2773627"/>
                <a:ext cx="9133" cy="9056"/>
              </a:xfrm>
              <a:custGeom>
                <a:avLst/>
                <a:gdLst/>
                <a:ahLst/>
                <a:cxnLst/>
                <a:rect l="l" t="t" r="r" b="b"/>
                <a:pathLst>
                  <a:path w="119" h="118" extrusionOk="0">
                    <a:moveTo>
                      <a:pt x="59" y="0"/>
                    </a:moveTo>
                    <a:cubicBezTo>
                      <a:pt x="26" y="0"/>
                      <a:pt x="1" y="25"/>
                      <a:pt x="1" y="59"/>
                    </a:cubicBezTo>
                    <a:cubicBezTo>
                      <a:pt x="1" y="90"/>
                      <a:pt x="29" y="117"/>
                      <a:pt x="59" y="117"/>
                    </a:cubicBezTo>
                    <a:cubicBezTo>
                      <a:pt x="93" y="117"/>
                      <a:pt x="118" y="90"/>
                      <a:pt x="118" y="59"/>
                    </a:cubicBezTo>
                    <a:cubicBezTo>
                      <a:pt x="118" y="28"/>
                      <a:pt x="90" y="0"/>
                      <a:pt x="5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50"/>
              <p:cNvSpPr/>
              <p:nvPr/>
            </p:nvSpPr>
            <p:spPr>
              <a:xfrm>
                <a:off x="3641174" y="2776160"/>
                <a:ext cx="3684" cy="3991"/>
              </a:xfrm>
              <a:custGeom>
                <a:avLst/>
                <a:gdLst/>
                <a:ahLst/>
                <a:cxnLst/>
                <a:rect l="l" t="t" r="r" b="b"/>
                <a:pathLst>
                  <a:path w="48" h="52" extrusionOk="0">
                    <a:moveTo>
                      <a:pt x="22" y="1"/>
                    </a:moveTo>
                    <a:cubicBezTo>
                      <a:pt x="9" y="1"/>
                      <a:pt x="0" y="12"/>
                      <a:pt x="0" y="26"/>
                    </a:cubicBezTo>
                    <a:cubicBezTo>
                      <a:pt x="0" y="40"/>
                      <a:pt x="9" y="51"/>
                      <a:pt x="22" y="51"/>
                    </a:cubicBezTo>
                    <a:cubicBezTo>
                      <a:pt x="36" y="51"/>
                      <a:pt x="48" y="40"/>
                      <a:pt x="48" y="26"/>
                    </a:cubicBezTo>
                    <a:cubicBezTo>
                      <a:pt x="48" y="12"/>
                      <a:pt x="36" y="1"/>
                      <a:pt x="2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50"/>
              <p:cNvSpPr/>
              <p:nvPr/>
            </p:nvSpPr>
            <p:spPr>
              <a:xfrm>
                <a:off x="3638335" y="2869332"/>
                <a:ext cx="9133" cy="9286"/>
              </a:xfrm>
              <a:custGeom>
                <a:avLst/>
                <a:gdLst/>
                <a:ahLst/>
                <a:cxnLst/>
                <a:rect l="l" t="t" r="r" b="b"/>
                <a:pathLst>
                  <a:path w="119" h="121" extrusionOk="0">
                    <a:moveTo>
                      <a:pt x="59" y="0"/>
                    </a:moveTo>
                    <a:cubicBezTo>
                      <a:pt x="26" y="0"/>
                      <a:pt x="1" y="28"/>
                      <a:pt x="1" y="62"/>
                    </a:cubicBezTo>
                    <a:cubicBezTo>
                      <a:pt x="1" y="92"/>
                      <a:pt x="29" y="120"/>
                      <a:pt x="59" y="120"/>
                    </a:cubicBezTo>
                    <a:cubicBezTo>
                      <a:pt x="93" y="120"/>
                      <a:pt x="118" y="92"/>
                      <a:pt x="118" y="62"/>
                    </a:cubicBezTo>
                    <a:cubicBezTo>
                      <a:pt x="118" y="28"/>
                      <a:pt x="90" y="0"/>
                      <a:pt x="5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50"/>
              <p:cNvSpPr/>
              <p:nvPr/>
            </p:nvSpPr>
            <p:spPr>
              <a:xfrm>
                <a:off x="3641174" y="2872095"/>
                <a:ext cx="3684" cy="3761"/>
              </a:xfrm>
              <a:custGeom>
                <a:avLst/>
                <a:gdLst/>
                <a:ahLst/>
                <a:cxnLst/>
                <a:rect l="l" t="t" r="r" b="b"/>
                <a:pathLst>
                  <a:path w="48" h="49" extrusionOk="0">
                    <a:moveTo>
                      <a:pt x="22" y="1"/>
                    </a:moveTo>
                    <a:cubicBezTo>
                      <a:pt x="9" y="1"/>
                      <a:pt x="0" y="12"/>
                      <a:pt x="0" y="26"/>
                    </a:cubicBezTo>
                    <a:cubicBezTo>
                      <a:pt x="0" y="40"/>
                      <a:pt x="9" y="48"/>
                      <a:pt x="22" y="48"/>
                    </a:cubicBezTo>
                    <a:cubicBezTo>
                      <a:pt x="36" y="48"/>
                      <a:pt x="48" y="37"/>
                      <a:pt x="48" y="26"/>
                    </a:cubicBezTo>
                    <a:cubicBezTo>
                      <a:pt x="48" y="12"/>
                      <a:pt x="36" y="1"/>
                      <a:pt x="2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50"/>
              <p:cNvSpPr/>
              <p:nvPr/>
            </p:nvSpPr>
            <p:spPr>
              <a:xfrm>
                <a:off x="3598349" y="2821979"/>
                <a:ext cx="89334" cy="7828"/>
              </a:xfrm>
              <a:custGeom>
                <a:avLst/>
                <a:gdLst/>
                <a:ahLst/>
                <a:cxnLst/>
                <a:rect l="l" t="t" r="r" b="b"/>
                <a:pathLst>
                  <a:path w="1164" h="102" extrusionOk="0">
                    <a:moveTo>
                      <a:pt x="0" y="1"/>
                    </a:moveTo>
                    <a:lnTo>
                      <a:pt x="0" y="101"/>
                    </a:lnTo>
                    <a:lnTo>
                      <a:pt x="1164" y="101"/>
                    </a:lnTo>
                    <a:lnTo>
                      <a:pt x="11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50"/>
              <p:cNvSpPr/>
              <p:nvPr/>
            </p:nvSpPr>
            <p:spPr>
              <a:xfrm>
                <a:off x="3590367" y="2821595"/>
                <a:ext cx="9286" cy="9056"/>
              </a:xfrm>
              <a:custGeom>
                <a:avLst/>
                <a:gdLst/>
                <a:ahLst/>
                <a:cxnLst/>
                <a:rect l="l" t="t" r="r" b="b"/>
                <a:pathLst>
                  <a:path w="121" h="118" extrusionOk="0">
                    <a:moveTo>
                      <a:pt x="62" y="0"/>
                    </a:moveTo>
                    <a:cubicBezTo>
                      <a:pt x="29" y="0"/>
                      <a:pt x="1" y="28"/>
                      <a:pt x="1" y="59"/>
                    </a:cubicBezTo>
                    <a:cubicBezTo>
                      <a:pt x="1" y="90"/>
                      <a:pt x="26" y="117"/>
                      <a:pt x="62" y="117"/>
                    </a:cubicBezTo>
                    <a:cubicBezTo>
                      <a:pt x="93" y="117"/>
                      <a:pt x="121" y="90"/>
                      <a:pt x="121" y="59"/>
                    </a:cubicBezTo>
                    <a:cubicBezTo>
                      <a:pt x="121" y="28"/>
                      <a:pt x="93" y="0"/>
                      <a:pt x="6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50"/>
              <p:cNvSpPr/>
              <p:nvPr/>
            </p:nvSpPr>
            <p:spPr>
              <a:xfrm>
                <a:off x="3593207" y="2824128"/>
                <a:ext cx="3684" cy="3761"/>
              </a:xfrm>
              <a:custGeom>
                <a:avLst/>
                <a:gdLst/>
                <a:ahLst/>
                <a:cxnLst/>
                <a:rect l="l" t="t" r="r" b="b"/>
                <a:pathLst>
                  <a:path w="48" h="49" extrusionOk="0">
                    <a:moveTo>
                      <a:pt x="25" y="1"/>
                    </a:moveTo>
                    <a:cubicBezTo>
                      <a:pt x="11" y="1"/>
                      <a:pt x="0" y="12"/>
                      <a:pt x="0" y="26"/>
                    </a:cubicBezTo>
                    <a:cubicBezTo>
                      <a:pt x="0" y="40"/>
                      <a:pt x="11" y="48"/>
                      <a:pt x="25" y="48"/>
                    </a:cubicBezTo>
                    <a:cubicBezTo>
                      <a:pt x="37" y="48"/>
                      <a:pt x="48" y="40"/>
                      <a:pt x="48" y="26"/>
                    </a:cubicBezTo>
                    <a:cubicBezTo>
                      <a:pt x="48" y="12"/>
                      <a:pt x="37" y="1"/>
                      <a:pt x="2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50"/>
              <p:cNvSpPr/>
              <p:nvPr/>
            </p:nvSpPr>
            <p:spPr>
              <a:xfrm>
                <a:off x="3686302" y="2821595"/>
                <a:ext cx="9056" cy="9056"/>
              </a:xfrm>
              <a:custGeom>
                <a:avLst/>
                <a:gdLst/>
                <a:ahLst/>
                <a:cxnLst/>
                <a:rect l="l" t="t" r="r" b="b"/>
                <a:pathLst>
                  <a:path w="118" h="118" extrusionOk="0">
                    <a:moveTo>
                      <a:pt x="59" y="0"/>
                    </a:moveTo>
                    <a:cubicBezTo>
                      <a:pt x="29" y="0"/>
                      <a:pt x="1" y="28"/>
                      <a:pt x="1" y="59"/>
                    </a:cubicBezTo>
                    <a:cubicBezTo>
                      <a:pt x="1" y="90"/>
                      <a:pt x="29" y="117"/>
                      <a:pt x="59" y="117"/>
                    </a:cubicBezTo>
                    <a:cubicBezTo>
                      <a:pt x="90" y="117"/>
                      <a:pt x="118" y="90"/>
                      <a:pt x="118" y="59"/>
                    </a:cubicBezTo>
                    <a:cubicBezTo>
                      <a:pt x="118" y="28"/>
                      <a:pt x="90" y="0"/>
                      <a:pt x="5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50"/>
              <p:cNvSpPr/>
              <p:nvPr/>
            </p:nvSpPr>
            <p:spPr>
              <a:xfrm>
                <a:off x="3688912" y="2824128"/>
                <a:ext cx="3914" cy="3761"/>
              </a:xfrm>
              <a:custGeom>
                <a:avLst/>
                <a:gdLst/>
                <a:ahLst/>
                <a:cxnLst/>
                <a:rect l="l" t="t" r="r" b="b"/>
                <a:pathLst>
                  <a:path w="51" h="49" extrusionOk="0">
                    <a:moveTo>
                      <a:pt x="25" y="1"/>
                    </a:moveTo>
                    <a:cubicBezTo>
                      <a:pt x="11" y="1"/>
                      <a:pt x="0" y="12"/>
                      <a:pt x="0" y="26"/>
                    </a:cubicBezTo>
                    <a:cubicBezTo>
                      <a:pt x="0" y="40"/>
                      <a:pt x="11" y="48"/>
                      <a:pt x="25" y="48"/>
                    </a:cubicBezTo>
                    <a:cubicBezTo>
                      <a:pt x="39" y="48"/>
                      <a:pt x="51" y="40"/>
                      <a:pt x="51" y="26"/>
                    </a:cubicBezTo>
                    <a:cubicBezTo>
                      <a:pt x="51" y="12"/>
                      <a:pt x="39" y="1"/>
                      <a:pt x="2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50"/>
              <p:cNvSpPr/>
              <p:nvPr/>
            </p:nvSpPr>
            <p:spPr>
              <a:xfrm>
                <a:off x="3617382" y="2798877"/>
                <a:ext cx="54030" cy="54030"/>
              </a:xfrm>
              <a:custGeom>
                <a:avLst/>
                <a:gdLst/>
                <a:ahLst/>
                <a:cxnLst/>
                <a:rect l="l" t="t" r="r" b="b"/>
                <a:pathLst>
                  <a:path w="704" h="704" extrusionOk="0">
                    <a:moveTo>
                      <a:pt x="73" y="1"/>
                    </a:moveTo>
                    <a:lnTo>
                      <a:pt x="1" y="70"/>
                    </a:lnTo>
                    <a:lnTo>
                      <a:pt x="634" y="704"/>
                    </a:lnTo>
                    <a:lnTo>
                      <a:pt x="704" y="631"/>
                    </a:lnTo>
                    <a:lnTo>
                      <a:pt x="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50"/>
              <p:cNvSpPr/>
              <p:nvPr/>
            </p:nvSpPr>
            <p:spPr>
              <a:xfrm>
                <a:off x="3613315" y="2796652"/>
                <a:ext cx="7598" cy="6907"/>
              </a:xfrm>
              <a:custGeom>
                <a:avLst/>
                <a:gdLst/>
                <a:ahLst/>
                <a:cxnLst/>
                <a:rect l="l" t="t" r="r" b="b"/>
                <a:pathLst>
                  <a:path w="99" h="90" extrusionOk="0">
                    <a:moveTo>
                      <a:pt x="48" y="0"/>
                    </a:moveTo>
                    <a:cubicBezTo>
                      <a:pt x="37" y="0"/>
                      <a:pt x="26" y="4"/>
                      <a:pt x="17" y="13"/>
                    </a:cubicBezTo>
                    <a:cubicBezTo>
                      <a:pt x="1" y="32"/>
                      <a:pt x="1" y="57"/>
                      <a:pt x="17" y="77"/>
                    </a:cubicBezTo>
                    <a:cubicBezTo>
                      <a:pt x="26" y="85"/>
                      <a:pt x="37" y="90"/>
                      <a:pt x="48" y="90"/>
                    </a:cubicBezTo>
                    <a:cubicBezTo>
                      <a:pt x="59" y="90"/>
                      <a:pt x="70" y="85"/>
                      <a:pt x="79" y="77"/>
                    </a:cubicBezTo>
                    <a:cubicBezTo>
                      <a:pt x="98" y="57"/>
                      <a:pt x="98" y="30"/>
                      <a:pt x="79" y="13"/>
                    </a:cubicBezTo>
                    <a:cubicBezTo>
                      <a:pt x="70" y="4"/>
                      <a:pt x="59" y="0"/>
                      <a:pt x="48"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50"/>
              <p:cNvSpPr/>
              <p:nvPr/>
            </p:nvSpPr>
            <p:spPr>
              <a:xfrm>
                <a:off x="3615464" y="2798801"/>
                <a:ext cx="2840" cy="2763"/>
              </a:xfrm>
              <a:custGeom>
                <a:avLst/>
                <a:gdLst/>
                <a:ahLst/>
                <a:cxnLst/>
                <a:rect l="l" t="t" r="r" b="b"/>
                <a:pathLst>
                  <a:path w="37" h="36" extrusionOk="0">
                    <a:moveTo>
                      <a:pt x="19" y="1"/>
                    </a:moveTo>
                    <a:cubicBezTo>
                      <a:pt x="14" y="1"/>
                      <a:pt x="10" y="3"/>
                      <a:pt x="6" y="7"/>
                    </a:cubicBezTo>
                    <a:cubicBezTo>
                      <a:pt x="0" y="13"/>
                      <a:pt x="0" y="24"/>
                      <a:pt x="6" y="29"/>
                    </a:cubicBezTo>
                    <a:cubicBezTo>
                      <a:pt x="10" y="34"/>
                      <a:pt x="14" y="36"/>
                      <a:pt x="19" y="36"/>
                    </a:cubicBezTo>
                    <a:cubicBezTo>
                      <a:pt x="23" y="36"/>
                      <a:pt x="27" y="34"/>
                      <a:pt x="31" y="29"/>
                    </a:cubicBezTo>
                    <a:cubicBezTo>
                      <a:pt x="37" y="24"/>
                      <a:pt x="37" y="13"/>
                      <a:pt x="31" y="7"/>
                    </a:cubicBezTo>
                    <a:cubicBezTo>
                      <a:pt x="27" y="3"/>
                      <a:pt x="23" y="1"/>
                      <a:pt x="1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50"/>
              <p:cNvSpPr/>
              <p:nvPr/>
            </p:nvSpPr>
            <p:spPr>
              <a:xfrm>
                <a:off x="3665350" y="2848533"/>
                <a:ext cx="7138" cy="6984"/>
              </a:xfrm>
              <a:custGeom>
                <a:avLst/>
                <a:gdLst/>
                <a:ahLst/>
                <a:cxnLst/>
                <a:rect l="l" t="t" r="r" b="b"/>
                <a:pathLst>
                  <a:path w="93" h="91" extrusionOk="0">
                    <a:moveTo>
                      <a:pt x="45" y="1"/>
                    </a:moveTo>
                    <a:cubicBezTo>
                      <a:pt x="23" y="1"/>
                      <a:pt x="0" y="20"/>
                      <a:pt x="0" y="45"/>
                    </a:cubicBezTo>
                    <a:cubicBezTo>
                      <a:pt x="0" y="70"/>
                      <a:pt x="23" y="90"/>
                      <a:pt x="45" y="90"/>
                    </a:cubicBezTo>
                    <a:cubicBezTo>
                      <a:pt x="70" y="90"/>
                      <a:pt x="92" y="70"/>
                      <a:pt x="92" y="45"/>
                    </a:cubicBezTo>
                    <a:cubicBezTo>
                      <a:pt x="92" y="20"/>
                      <a:pt x="70" y="1"/>
                      <a:pt x="4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50"/>
              <p:cNvSpPr/>
              <p:nvPr/>
            </p:nvSpPr>
            <p:spPr>
              <a:xfrm>
                <a:off x="3667499" y="2850682"/>
                <a:ext cx="2840" cy="2686"/>
              </a:xfrm>
              <a:custGeom>
                <a:avLst/>
                <a:gdLst/>
                <a:ahLst/>
                <a:cxnLst/>
                <a:rect l="l" t="t" r="r" b="b"/>
                <a:pathLst>
                  <a:path w="37" h="35" extrusionOk="0">
                    <a:moveTo>
                      <a:pt x="17" y="1"/>
                    </a:moveTo>
                    <a:cubicBezTo>
                      <a:pt x="9" y="1"/>
                      <a:pt x="0" y="9"/>
                      <a:pt x="0" y="17"/>
                    </a:cubicBezTo>
                    <a:cubicBezTo>
                      <a:pt x="0" y="26"/>
                      <a:pt x="9" y="34"/>
                      <a:pt x="17" y="34"/>
                    </a:cubicBezTo>
                    <a:cubicBezTo>
                      <a:pt x="28" y="34"/>
                      <a:pt x="37" y="26"/>
                      <a:pt x="37" y="17"/>
                    </a:cubicBezTo>
                    <a:cubicBezTo>
                      <a:pt x="37" y="9"/>
                      <a:pt x="28"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50"/>
              <p:cNvSpPr/>
              <p:nvPr/>
            </p:nvSpPr>
            <p:spPr>
              <a:xfrm>
                <a:off x="3615464" y="2799108"/>
                <a:ext cx="54030" cy="54030"/>
              </a:xfrm>
              <a:custGeom>
                <a:avLst/>
                <a:gdLst/>
                <a:ahLst/>
                <a:cxnLst/>
                <a:rect l="l" t="t" r="r" b="b"/>
                <a:pathLst>
                  <a:path w="704" h="704" extrusionOk="0">
                    <a:moveTo>
                      <a:pt x="631" y="0"/>
                    </a:moveTo>
                    <a:lnTo>
                      <a:pt x="0" y="631"/>
                    </a:lnTo>
                    <a:lnTo>
                      <a:pt x="73" y="703"/>
                    </a:lnTo>
                    <a:lnTo>
                      <a:pt x="703" y="70"/>
                    </a:lnTo>
                    <a:lnTo>
                      <a:pt x="6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50"/>
              <p:cNvSpPr/>
              <p:nvPr/>
            </p:nvSpPr>
            <p:spPr>
              <a:xfrm>
                <a:off x="3613315" y="2848533"/>
                <a:ext cx="7598" cy="6984"/>
              </a:xfrm>
              <a:custGeom>
                <a:avLst/>
                <a:gdLst/>
                <a:ahLst/>
                <a:cxnLst/>
                <a:rect l="l" t="t" r="r" b="b"/>
                <a:pathLst>
                  <a:path w="99" h="91" extrusionOk="0">
                    <a:moveTo>
                      <a:pt x="48" y="0"/>
                    </a:moveTo>
                    <a:cubicBezTo>
                      <a:pt x="37" y="0"/>
                      <a:pt x="26" y="5"/>
                      <a:pt x="17" y="15"/>
                    </a:cubicBezTo>
                    <a:cubicBezTo>
                      <a:pt x="1" y="31"/>
                      <a:pt x="1" y="59"/>
                      <a:pt x="17" y="76"/>
                    </a:cubicBezTo>
                    <a:cubicBezTo>
                      <a:pt x="26" y="86"/>
                      <a:pt x="37" y="91"/>
                      <a:pt x="48" y="91"/>
                    </a:cubicBezTo>
                    <a:cubicBezTo>
                      <a:pt x="59" y="91"/>
                      <a:pt x="70" y="86"/>
                      <a:pt x="79" y="76"/>
                    </a:cubicBezTo>
                    <a:cubicBezTo>
                      <a:pt x="98" y="59"/>
                      <a:pt x="98" y="31"/>
                      <a:pt x="79" y="15"/>
                    </a:cubicBezTo>
                    <a:cubicBezTo>
                      <a:pt x="70" y="5"/>
                      <a:pt x="59" y="0"/>
                      <a:pt x="48"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50"/>
              <p:cNvSpPr/>
              <p:nvPr/>
            </p:nvSpPr>
            <p:spPr>
              <a:xfrm>
                <a:off x="3615694" y="2850606"/>
                <a:ext cx="3070" cy="2916"/>
              </a:xfrm>
              <a:custGeom>
                <a:avLst/>
                <a:gdLst/>
                <a:ahLst/>
                <a:cxnLst/>
                <a:rect l="l" t="t" r="r" b="b"/>
                <a:pathLst>
                  <a:path w="40" h="38" extrusionOk="0">
                    <a:moveTo>
                      <a:pt x="19" y="0"/>
                    </a:moveTo>
                    <a:cubicBezTo>
                      <a:pt x="15" y="0"/>
                      <a:pt x="10" y="2"/>
                      <a:pt x="6" y="4"/>
                    </a:cubicBezTo>
                    <a:cubicBezTo>
                      <a:pt x="0" y="13"/>
                      <a:pt x="0" y="21"/>
                      <a:pt x="6" y="30"/>
                    </a:cubicBezTo>
                    <a:cubicBezTo>
                      <a:pt x="9" y="35"/>
                      <a:pt x="12" y="38"/>
                      <a:pt x="16" y="38"/>
                    </a:cubicBezTo>
                    <a:cubicBezTo>
                      <a:pt x="20" y="38"/>
                      <a:pt x="25" y="35"/>
                      <a:pt x="31" y="30"/>
                    </a:cubicBezTo>
                    <a:cubicBezTo>
                      <a:pt x="39" y="21"/>
                      <a:pt x="39" y="13"/>
                      <a:pt x="31" y="4"/>
                    </a:cubicBezTo>
                    <a:cubicBezTo>
                      <a:pt x="28" y="2"/>
                      <a:pt x="24" y="0"/>
                      <a:pt x="1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50"/>
              <p:cNvSpPr/>
              <p:nvPr/>
            </p:nvSpPr>
            <p:spPr>
              <a:xfrm>
                <a:off x="3665350" y="2796498"/>
                <a:ext cx="7138" cy="7138"/>
              </a:xfrm>
              <a:custGeom>
                <a:avLst/>
                <a:gdLst/>
                <a:ahLst/>
                <a:cxnLst/>
                <a:rect l="l" t="t" r="r" b="b"/>
                <a:pathLst>
                  <a:path w="93" h="93" extrusionOk="0">
                    <a:moveTo>
                      <a:pt x="45" y="1"/>
                    </a:moveTo>
                    <a:cubicBezTo>
                      <a:pt x="23" y="1"/>
                      <a:pt x="0" y="23"/>
                      <a:pt x="0" y="48"/>
                    </a:cubicBezTo>
                    <a:cubicBezTo>
                      <a:pt x="0" y="71"/>
                      <a:pt x="23" y="93"/>
                      <a:pt x="45" y="93"/>
                    </a:cubicBezTo>
                    <a:cubicBezTo>
                      <a:pt x="70" y="93"/>
                      <a:pt x="92" y="71"/>
                      <a:pt x="92" y="48"/>
                    </a:cubicBezTo>
                    <a:cubicBezTo>
                      <a:pt x="92" y="23"/>
                      <a:pt x="70" y="1"/>
                      <a:pt x="4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50"/>
              <p:cNvSpPr/>
              <p:nvPr/>
            </p:nvSpPr>
            <p:spPr>
              <a:xfrm>
                <a:off x="3667499" y="2798647"/>
                <a:ext cx="2840" cy="2840"/>
              </a:xfrm>
              <a:custGeom>
                <a:avLst/>
                <a:gdLst/>
                <a:ahLst/>
                <a:cxnLst/>
                <a:rect l="l" t="t" r="r" b="b"/>
                <a:pathLst>
                  <a:path w="37" h="37" extrusionOk="0">
                    <a:moveTo>
                      <a:pt x="17" y="1"/>
                    </a:moveTo>
                    <a:cubicBezTo>
                      <a:pt x="9" y="1"/>
                      <a:pt x="0" y="9"/>
                      <a:pt x="0" y="20"/>
                    </a:cubicBezTo>
                    <a:cubicBezTo>
                      <a:pt x="0" y="29"/>
                      <a:pt x="9" y="37"/>
                      <a:pt x="17" y="37"/>
                    </a:cubicBezTo>
                    <a:cubicBezTo>
                      <a:pt x="28" y="37"/>
                      <a:pt x="37" y="29"/>
                      <a:pt x="37" y="20"/>
                    </a:cubicBezTo>
                    <a:cubicBezTo>
                      <a:pt x="37" y="9"/>
                      <a:pt x="28"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50"/>
              <p:cNvSpPr/>
              <p:nvPr/>
            </p:nvSpPr>
            <p:spPr>
              <a:xfrm>
                <a:off x="3635802" y="2817911"/>
                <a:ext cx="15043" cy="15119"/>
              </a:xfrm>
              <a:custGeom>
                <a:avLst/>
                <a:gdLst/>
                <a:ahLst/>
                <a:cxnLst/>
                <a:rect l="l" t="t" r="r" b="b"/>
                <a:pathLst>
                  <a:path w="196" h="197" extrusionOk="0">
                    <a:moveTo>
                      <a:pt x="98" y="1"/>
                    </a:moveTo>
                    <a:cubicBezTo>
                      <a:pt x="42" y="6"/>
                      <a:pt x="0" y="48"/>
                      <a:pt x="0" y="98"/>
                    </a:cubicBezTo>
                    <a:cubicBezTo>
                      <a:pt x="0" y="151"/>
                      <a:pt x="42" y="196"/>
                      <a:pt x="98" y="196"/>
                    </a:cubicBezTo>
                    <a:cubicBezTo>
                      <a:pt x="148" y="196"/>
                      <a:pt x="196" y="154"/>
                      <a:pt x="196" y="98"/>
                    </a:cubicBezTo>
                    <a:cubicBezTo>
                      <a:pt x="196" y="48"/>
                      <a:pt x="154" y="1"/>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50"/>
              <p:cNvSpPr/>
              <p:nvPr/>
            </p:nvSpPr>
            <p:spPr>
              <a:xfrm>
                <a:off x="3307780" y="2878926"/>
                <a:ext cx="179743" cy="154416"/>
              </a:xfrm>
              <a:custGeom>
                <a:avLst/>
                <a:gdLst/>
                <a:ahLst/>
                <a:cxnLst/>
                <a:rect l="l" t="t" r="r" b="b"/>
                <a:pathLst>
                  <a:path w="2342" h="2012" extrusionOk="0">
                    <a:moveTo>
                      <a:pt x="1170" y="1"/>
                    </a:moveTo>
                    <a:cubicBezTo>
                      <a:pt x="1010" y="1"/>
                      <a:pt x="849" y="85"/>
                      <a:pt x="765" y="252"/>
                    </a:cubicBezTo>
                    <a:lnTo>
                      <a:pt x="690" y="405"/>
                    </a:lnTo>
                    <a:lnTo>
                      <a:pt x="517" y="431"/>
                    </a:lnTo>
                    <a:cubicBezTo>
                      <a:pt x="148" y="486"/>
                      <a:pt x="0" y="938"/>
                      <a:pt x="265" y="1198"/>
                    </a:cubicBezTo>
                    <a:lnTo>
                      <a:pt x="388" y="1318"/>
                    </a:lnTo>
                    <a:lnTo>
                      <a:pt x="360" y="1485"/>
                    </a:lnTo>
                    <a:cubicBezTo>
                      <a:pt x="312" y="1776"/>
                      <a:pt x="543" y="2012"/>
                      <a:pt x="806" y="2012"/>
                    </a:cubicBezTo>
                    <a:cubicBezTo>
                      <a:pt x="875" y="2012"/>
                      <a:pt x="947" y="1995"/>
                      <a:pt x="1016" y="1959"/>
                    </a:cubicBezTo>
                    <a:lnTo>
                      <a:pt x="1169" y="1878"/>
                    </a:lnTo>
                    <a:lnTo>
                      <a:pt x="1323" y="1959"/>
                    </a:lnTo>
                    <a:cubicBezTo>
                      <a:pt x="1392" y="1995"/>
                      <a:pt x="1463" y="2012"/>
                      <a:pt x="1532" y="2012"/>
                    </a:cubicBezTo>
                    <a:cubicBezTo>
                      <a:pt x="1796" y="2012"/>
                      <a:pt x="2029" y="1775"/>
                      <a:pt x="1978" y="1485"/>
                    </a:cubicBezTo>
                    <a:lnTo>
                      <a:pt x="1951" y="1318"/>
                    </a:lnTo>
                    <a:lnTo>
                      <a:pt x="2073" y="1198"/>
                    </a:lnTo>
                    <a:cubicBezTo>
                      <a:pt x="2341" y="935"/>
                      <a:pt x="2190" y="484"/>
                      <a:pt x="1822" y="431"/>
                    </a:cubicBezTo>
                    <a:lnTo>
                      <a:pt x="1652" y="405"/>
                    </a:lnTo>
                    <a:lnTo>
                      <a:pt x="1574" y="252"/>
                    </a:lnTo>
                    <a:cubicBezTo>
                      <a:pt x="1492" y="85"/>
                      <a:pt x="1331" y="1"/>
                      <a:pt x="1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50"/>
              <p:cNvSpPr/>
              <p:nvPr/>
            </p:nvSpPr>
            <p:spPr>
              <a:xfrm>
                <a:off x="3321057" y="2890438"/>
                <a:ext cx="152728" cy="131929"/>
              </a:xfrm>
              <a:custGeom>
                <a:avLst/>
                <a:gdLst/>
                <a:ahLst/>
                <a:cxnLst/>
                <a:rect l="l" t="t" r="r" b="b"/>
                <a:pathLst>
                  <a:path w="1990" h="1719" extrusionOk="0">
                    <a:moveTo>
                      <a:pt x="999" y="0"/>
                    </a:moveTo>
                    <a:cubicBezTo>
                      <a:pt x="862" y="0"/>
                      <a:pt x="726" y="71"/>
                      <a:pt x="656" y="214"/>
                    </a:cubicBezTo>
                    <a:lnTo>
                      <a:pt x="589" y="347"/>
                    </a:lnTo>
                    <a:lnTo>
                      <a:pt x="441" y="367"/>
                    </a:lnTo>
                    <a:cubicBezTo>
                      <a:pt x="129" y="414"/>
                      <a:pt x="0" y="799"/>
                      <a:pt x="229" y="1023"/>
                    </a:cubicBezTo>
                    <a:lnTo>
                      <a:pt x="335" y="1126"/>
                    </a:lnTo>
                    <a:lnTo>
                      <a:pt x="310" y="1268"/>
                    </a:lnTo>
                    <a:cubicBezTo>
                      <a:pt x="266" y="1516"/>
                      <a:pt x="465" y="1716"/>
                      <a:pt x="691" y="1716"/>
                    </a:cubicBezTo>
                    <a:cubicBezTo>
                      <a:pt x="749" y="1716"/>
                      <a:pt x="810" y="1703"/>
                      <a:pt x="868" y="1673"/>
                    </a:cubicBezTo>
                    <a:lnTo>
                      <a:pt x="996" y="1603"/>
                    </a:lnTo>
                    <a:lnTo>
                      <a:pt x="1125" y="1673"/>
                    </a:lnTo>
                    <a:cubicBezTo>
                      <a:pt x="1184" y="1704"/>
                      <a:pt x="1246" y="1718"/>
                      <a:pt x="1305" y="1718"/>
                    </a:cubicBezTo>
                    <a:cubicBezTo>
                      <a:pt x="1529" y="1718"/>
                      <a:pt x="1725" y="1515"/>
                      <a:pt x="1683" y="1268"/>
                    </a:cubicBezTo>
                    <a:lnTo>
                      <a:pt x="1660" y="1126"/>
                    </a:lnTo>
                    <a:lnTo>
                      <a:pt x="1764" y="1023"/>
                    </a:lnTo>
                    <a:cubicBezTo>
                      <a:pt x="1990" y="799"/>
                      <a:pt x="1864" y="417"/>
                      <a:pt x="1552" y="367"/>
                    </a:cubicBezTo>
                    <a:lnTo>
                      <a:pt x="1404" y="347"/>
                    </a:lnTo>
                    <a:lnTo>
                      <a:pt x="1340" y="214"/>
                    </a:lnTo>
                    <a:cubicBezTo>
                      <a:pt x="1271" y="71"/>
                      <a:pt x="1135" y="0"/>
                      <a:pt x="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50"/>
              <p:cNvSpPr/>
              <p:nvPr/>
            </p:nvSpPr>
            <p:spPr>
              <a:xfrm>
                <a:off x="3333490" y="2900569"/>
                <a:ext cx="140294" cy="126633"/>
              </a:xfrm>
              <a:custGeom>
                <a:avLst/>
                <a:gdLst/>
                <a:ahLst/>
                <a:cxnLst/>
                <a:rect l="l" t="t" r="r" b="b"/>
                <a:pathLst>
                  <a:path w="1828" h="1650" extrusionOk="0">
                    <a:moveTo>
                      <a:pt x="1828" y="779"/>
                    </a:moveTo>
                    <a:cubicBezTo>
                      <a:pt x="1628" y="912"/>
                      <a:pt x="1524" y="961"/>
                      <a:pt x="1420" y="961"/>
                    </a:cubicBezTo>
                    <a:cubicBezTo>
                      <a:pt x="1332" y="961"/>
                      <a:pt x="1245" y="927"/>
                      <a:pt x="1099" y="879"/>
                    </a:cubicBezTo>
                    <a:cubicBezTo>
                      <a:pt x="1096" y="879"/>
                      <a:pt x="1094" y="878"/>
                      <a:pt x="1092" y="878"/>
                    </a:cubicBezTo>
                    <a:cubicBezTo>
                      <a:pt x="1067" y="878"/>
                      <a:pt x="1096" y="937"/>
                      <a:pt x="1099" y="970"/>
                    </a:cubicBezTo>
                    <a:lnTo>
                      <a:pt x="1099" y="970"/>
                    </a:lnTo>
                    <a:cubicBezTo>
                      <a:pt x="1045" y="946"/>
                      <a:pt x="991" y="926"/>
                      <a:pt x="940" y="913"/>
                    </a:cubicBezTo>
                    <a:cubicBezTo>
                      <a:pt x="940" y="913"/>
                      <a:pt x="939" y="912"/>
                      <a:pt x="938" y="912"/>
                    </a:cubicBezTo>
                    <a:lnTo>
                      <a:pt x="938" y="912"/>
                    </a:lnTo>
                    <a:cubicBezTo>
                      <a:pt x="939" y="914"/>
                      <a:pt x="940" y="915"/>
                      <a:pt x="940" y="916"/>
                    </a:cubicBezTo>
                    <a:cubicBezTo>
                      <a:pt x="971" y="958"/>
                      <a:pt x="1027" y="983"/>
                      <a:pt x="1080" y="991"/>
                    </a:cubicBezTo>
                    <a:cubicBezTo>
                      <a:pt x="1082" y="991"/>
                      <a:pt x="1084" y="992"/>
                      <a:pt x="1086" y="992"/>
                    </a:cubicBezTo>
                    <a:cubicBezTo>
                      <a:pt x="1097" y="992"/>
                      <a:pt x="1100" y="983"/>
                      <a:pt x="1099" y="970"/>
                    </a:cubicBezTo>
                    <a:lnTo>
                      <a:pt x="1099" y="970"/>
                    </a:lnTo>
                    <a:cubicBezTo>
                      <a:pt x="1282" y="1050"/>
                      <a:pt x="1478" y="1174"/>
                      <a:pt x="1643" y="1237"/>
                    </a:cubicBezTo>
                    <a:cubicBezTo>
                      <a:pt x="1643" y="1225"/>
                      <a:pt x="1643" y="1214"/>
                      <a:pt x="1641" y="1200"/>
                    </a:cubicBezTo>
                    <a:lnTo>
                      <a:pt x="1613" y="1033"/>
                    </a:lnTo>
                    <a:lnTo>
                      <a:pt x="1735" y="916"/>
                    </a:lnTo>
                    <a:cubicBezTo>
                      <a:pt x="1777" y="874"/>
                      <a:pt x="1808" y="829"/>
                      <a:pt x="1828" y="779"/>
                    </a:cubicBezTo>
                    <a:close/>
                    <a:moveTo>
                      <a:pt x="410" y="1"/>
                    </a:moveTo>
                    <a:lnTo>
                      <a:pt x="349" y="121"/>
                    </a:lnTo>
                    <a:lnTo>
                      <a:pt x="251" y="135"/>
                    </a:lnTo>
                    <a:cubicBezTo>
                      <a:pt x="357" y="288"/>
                      <a:pt x="458" y="444"/>
                      <a:pt x="558" y="598"/>
                    </a:cubicBezTo>
                    <a:cubicBezTo>
                      <a:pt x="586" y="640"/>
                      <a:pt x="614" y="681"/>
                      <a:pt x="614" y="732"/>
                    </a:cubicBezTo>
                    <a:cubicBezTo>
                      <a:pt x="614" y="779"/>
                      <a:pt x="583" y="824"/>
                      <a:pt x="550" y="852"/>
                    </a:cubicBezTo>
                    <a:cubicBezTo>
                      <a:pt x="514" y="885"/>
                      <a:pt x="469" y="902"/>
                      <a:pt x="424" y="916"/>
                    </a:cubicBezTo>
                    <a:cubicBezTo>
                      <a:pt x="355" y="941"/>
                      <a:pt x="285" y="955"/>
                      <a:pt x="209" y="966"/>
                    </a:cubicBezTo>
                    <a:cubicBezTo>
                      <a:pt x="145" y="974"/>
                      <a:pt x="70" y="980"/>
                      <a:pt x="0" y="983"/>
                    </a:cubicBezTo>
                    <a:lnTo>
                      <a:pt x="64" y="1027"/>
                    </a:lnTo>
                    <a:lnTo>
                      <a:pt x="53" y="1075"/>
                    </a:lnTo>
                    <a:cubicBezTo>
                      <a:pt x="251" y="1027"/>
                      <a:pt x="447" y="952"/>
                      <a:pt x="650" y="952"/>
                    </a:cubicBezTo>
                    <a:cubicBezTo>
                      <a:pt x="661" y="952"/>
                      <a:pt x="675" y="952"/>
                      <a:pt x="684" y="958"/>
                    </a:cubicBezTo>
                    <a:cubicBezTo>
                      <a:pt x="695" y="960"/>
                      <a:pt x="698" y="972"/>
                      <a:pt x="706" y="977"/>
                    </a:cubicBezTo>
                    <a:cubicBezTo>
                      <a:pt x="781" y="1094"/>
                      <a:pt x="790" y="1239"/>
                      <a:pt x="781" y="1379"/>
                    </a:cubicBezTo>
                    <a:cubicBezTo>
                      <a:pt x="779" y="1465"/>
                      <a:pt x="767" y="1549"/>
                      <a:pt x="759" y="1633"/>
                    </a:cubicBezTo>
                    <a:lnTo>
                      <a:pt x="834" y="1594"/>
                    </a:lnTo>
                    <a:lnTo>
                      <a:pt x="940" y="1649"/>
                    </a:lnTo>
                    <a:cubicBezTo>
                      <a:pt x="918" y="1552"/>
                      <a:pt x="901" y="1449"/>
                      <a:pt x="887" y="1348"/>
                    </a:cubicBezTo>
                    <a:cubicBezTo>
                      <a:pt x="876" y="1256"/>
                      <a:pt x="865" y="1167"/>
                      <a:pt x="885" y="1075"/>
                    </a:cubicBezTo>
                    <a:cubicBezTo>
                      <a:pt x="887" y="1058"/>
                      <a:pt x="893" y="1038"/>
                      <a:pt x="907" y="1027"/>
                    </a:cubicBezTo>
                    <a:cubicBezTo>
                      <a:pt x="926" y="1014"/>
                      <a:pt x="916" y="912"/>
                      <a:pt x="938" y="912"/>
                    </a:cubicBezTo>
                    <a:cubicBezTo>
                      <a:pt x="938" y="912"/>
                      <a:pt x="938" y="912"/>
                      <a:pt x="938" y="912"/>
                    </a:cubicBezTo>
                    <a:lnTo>
                      <a:pt x="938" y="912"/>
                    </a:lnTo>
                    <a:cubicBezTo>
                      <a:pt x="877" y="832"/>
                      <a:pt x="905" y="716"/>
                      <a:pt x="946" y="623"/>
                    </a:cubicBezTo>
                    <a:cubicBezTo>
                      <a:pt x="1044" y="416"/>
                      <a:pt x="1211" y="257"/>
                      <a:pt x="1406" y="135"/>
                    </a:cubicBezTo>
                    <a:lnTo>
                      <a:pt x="1311" y="121"/>
                    </a:lnTo>
                    <a:lnTo>
                      <a:pt x="1264" y="23"/>
                    </a:lnTo>
                    <a:cubicBezTo>
                      <a:pt x="1144" y="210"/>
                      <a:pt x="1024" y="397"/>
                      <a:pt x="904" y="584"/>
                    </a:cubicBezTo>
                    <a:cubicBezTo>
                      <a:pt x="882" y="620"/>
                      <a:pt x="860" y="656"/>
                      <a:pt x="823" y="684"/>
                    </a:cubicBezTo>
                    <a:cubicBezTo>
                      <a:pt x="800" y="706"/>
                      <a:pt x="764" y="722"/>
                      <a:pt x="731" y="722"/>
                    </a:cubicBezTo>
                    <a:cubicBezTo>
                      <a:pt x="722" y="722"/>
                      <a:pt x="712" y="721"/>
                      <a:pt x="703" y="718"/>
                    </a:cubicBezTo>
                    <a:cubicBezTo>
                      <a:pt x="647" y="704"/>
                      <a:pt x="620" y="648"/>
                      <a:pt x="594" y="595"/>
                    </a:cubicBezTo>
                    <a:cubicBezTo>
                      <a:pt x="511" y="405"/>
                      <a:pt x="447" y="204"/>
                      <a:pt x="410"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50"/>
              <p:cNvSpPr/>
              <p:nvPr/>
            </p:nvSpPr>
            <p:spPr>
              <a:xfrm>
                <a:off x="3368794" y="2927354"/>
                <a:ext cx="57868" cy="57868"/>
              </a:xfrm>
              <a:custGeom>
                <a:avLst/>
                <a:gdLst/>
                <a:ahLst/>
                <a:cxnLst/>
                <a:rect l="l" t="t" r="r" b="b"/>
                <a:pathLst>
                  <a:path w="754" h="754" extrusionOk="0">
                    <a:moveTo>
                      <a:pt x="377" y="0"/>
                    </a:moveTo>
                    <a:cubicBezTo>
                      <a:pt x="171" y="0"/>
                      <a:pt x="1" y="171"/>
                      <a:pt x="1" y="377"/>
                    </a:cubicBezTo>
                    <a:cubicBezTo>
                      <a:pt x="1" y="586"/>
                      <a:pt x="171" y="754"/>
                      <a:pt x="377" y="754"/>
                    </a:cubicBezTo>
                    <a:cubicBezTo>
                      <a:pt x="586" y="754"/>
                      <a:pt x="754" y="586"/>
                      <a:pt x="754" y="377"/>
                    </a:cubicBezTo>
                    <a:cubicBezTo>
                      <a:pt x="754" y="171"/>
                      <a:pt x="586" y="0"/>
                      <a:pt x="3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50"/>
              <p:cNvSpPr/>
              <p:nvPr/>
            </p:nvSpPr>
            <p:spPr>
              <a:xfrm>
                <a:off x="3374781" y="2936487"/>
                <a:ext cx="46125" cy="39525"/>
              </a:xfrm>
              <a:custGeom>
                <a:avLst/>
                <a:gdLst/>
                <a:ahLst/>
                <a:cxnLst/>
                <a:rect l="l" t="t" r="r" b="b"/>
                <a:pathLst>
                  <a:path w="601" h="515" extrusionOk="0">
                    <a:moveTo>
                      <a:pt x="300" y="1"/>
                    </a:moveTo>
                    <a:cubicBezTo>
                      <a:pt x="258" y="1"/>
                      <a:pt x="217" y="22"/>
                      <a:pt x="196" y="66"/>
                    </a:cubicBezTo>
                    <a:lnTo>
                      <a:pt x="174" y="102"/>
                    </a:lnTo>
                    <a:lnTo>
                      <a:pt x="132" y="110"/>
                    </a:lnTo>
                    <a:cubicBezTo>
                      <a:pt x="40" y="124"/>
                      <a:pt x="1" y="241"/>
                      <a:pt x="70" y="305"/>
                    </a:cubicBezTo>
                    <a:lnTo>
                      <a:pt x="101" y="336"/>
                    </a:lnTo>
                    <a:lnTo>
                      <a:pt x="96" y="378"/>
                    </a:lnTo>
                    <a:cubicBezTo>
                      <a:pt x="80" y="453"/>
                      <a:pt x="142" y="514"/>
                      <a:pt x="209" y="514"/>
                    </a:cubicBezTo>
                    <a:cubicBezTo>
                      <a:pt x="227" y="514"/>
                      <a:pt x="246" y="510"/>
                      <a:pt x="263" y="501"/>
                    </a:cubicBezTo>
                    <a:lnTo>
                      <a:pt x="299" y="478"/>
                    </a:lnTo>
                    <a:lnTo>
                      <a:pt x="338" y="501"/>
                    </a:lnTo>
                    <a:cubicBezTo>
                      <a:pt x="356" y="510"/>
                      <a:pt x="374" y="514"/>
                      <a:pt x="391" y="514"/>
                    </a:cubicBezTo>
                    <a:cubicBezTo>
                      <a:pt x="459" y="514"/>
                      <a:pt x="519" y="453"/>
                      <a:pt x="506" y="378"/>
                    </a:cubicBezTo>
                    <a:lnTo>
                      <a:pt x="500" y="336"/>
                    </a:lnTo>
                    <a:lnTo>
                      <a:pt x="531" y="305"/>
                    </a:lnTo>
                    <a:cubicBezTo>
                      <a:pt x="600" y="238"/>
                      <a:pt x="561" y="119"/>
                      <a:pt x="467" y="110"/>
                    </a:cubicBezTo>
                    <a:lnTo>
                      <a:pt x="425" y="102"/>
                    </a:lnTo>
                    <a:lnTo>
                      <a:pt x="405" y="66"/>
                    </a:lnTo>
                    <a:cubicBezTo>
                      <a:pt x="383" y="22"/>
                      <a:pt x="341" y="1"/>
                      <a:pt x="30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50"/>
              <p:cNvSpPr/>
              <p:nvPr/>
            </p:nvSpPr>
            <p:spPr>
              <a:xfrm>
                <a:off x="3382532" y="2941476"/>
                <a:ext cx="30008" cy="29855"/>
              </a:xfrm>
              <a:custGeom>
                <a:avLst/>
                <a:gdLst/>
                <a:ahLst/>
                <a:cxnLst/>
                <a:rect l="l" t="t" r="r" b="b"/>
                <a:pathLst>
                  <a:path w="391" h="389" extrusionOk="0">
                    <a:moveTo>
                      <a:pt x="195" y="1"/>
                    </a:moveTo>
                    <a:cubicBezTo>
                      <a:pt x="87" y="1"/>
                      <a:pt x="0" y="87"/>
                      <a:pt x="0" y="193"/>
                    </a:cubicBezTo>
                    <a:cubicBezTo>
                      <a:pt x="0" y="302"/>
                      <a:pt x="87" y="388"/>
                      <a:pt x="195" y="388"/>
                    </a:cubicBezTo>
                    <a:cubicBezTo>
                      <a:pt x="304" y="388"/>
                      <a:pt x="391" y="302"/>
                      <a:pt x="391" y="193"/>
                    </a:cubicBezTo>
                    <a:cubicBezTo>
                      <a:pt x="391" y="87"/>
                      <a:pt x="304" y="1"/>
                      <a:pt x="19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50"/>
              <p:cNvSpPr/>
              <p:nvPr/>
            </p:nvSpPr>
            <p:spPr>
              <a:xfrm>
                <a:off x="3393814" y="2912158"/>
                <a:ext cx="7828" cy="89564"/>
              </a:xfrm>
              <a:custGeom>
                <a:avLst/>
                <a:gdLst/>
                <a:ahLst/>
                <a:cxnLst/>
                <a:rect l="l" t="t" r="r" b="b"/>
                <a:pathLst>
                  <a:path w="102" h="1167" extrusionOk="0">
                    <a:moveTo>
                      <a:pt x="1" y="0"/>
                    </a:moveTo>
                    <a:lnTo>
                      <a:pt x="1" y="1166"/>
                    </a:lnTo>
                    <a:lnTo>
                      <a:pt x="101" y="1166"/>
                    </a:lnTo>
                    <a:lnTo>
                      <a:pt x="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50"/>
              <p:cNvSpPr/>
              <p:nvPr/>
            </p:nvSpPr>
            <p:spPr>
              <a:xfrm>
                <a:off x="3392970" y="2904406"/>
                <a:ext cx="9056" cy="9286"/>
              </a:xfrm>
              <a:custGeom>
                <a:avLst/>
                <a:gdLst/>
                <a:ahLst/>
                <a:cxnLst/>
                <a:rect l="l" t="t" r="r" b="b"/>
                <a:pathLst>
                  <a:path w="118" h="121" extrusionOk="0">
                    <a:moveTo>
                      <a:pt x="59" y="1"/>
                    </a:moveTo>
                    <a:cubicBezTo>
                      <a:pt x="26" y="1"/>
                      <a:pt x="1" y="29"/>
                      <a:pt x="1" y="59"/>
                    </a:cubicBezTo>
                    <a:cubicBezTo>
                      <a:pt x="1" y="93"/>
                      <a:pt x="26" y="121"/>
                      <a:pt x="59" y="121"/>
                    </a:cubicBezTo>
                    <a:cubicBezTo>
                      <a:pt x="93" y="121"/>
                      <a:pt x="118" y="93"/>
                      <a:pt x="118" y="59"/>
                    </a:cubicBezTo>
                    <a:cubicBezTo>
                      <a:pt x="118" y="29"/>
                      <a:pt x="93" y="1"/>
                      <a:pt x="5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50"/>
              <p:cNvSpPr/>
              <p:nvPr/>
            </p:nvSpPr>
            <p:spPr>
              <a:xfrm>
                <a:off x="3395580" y="2907246"/>
                <a:ext cx="3914" cy="3684"/>
              </a:xfrm>
              <a:custGeom>
                <a:avLst/>
                <a:gdLst/>
                <a:ahLst/>
                <a:cxnLst/>
                <a:rect l="l" t="t" r="r" b="b"/>
                <a:pathLst>
                  <a:path w="51" h="48" extrusionOk="0">
                    <a:moveTo>
                      <a:pt x="25" y="0"/>
                    </a:moveTo>
                    <a:cubicBezTo>
                      <a:pt x="11" y="0"/>
                      <a:pt x="0" y="9"/>
                      <a:pt x="0" y="22"/>
                    </a:cubicBezTo>
                    <a:cubicBezTo>
                      <a:pt x="0" y="36"/>
                      <a:pt x="11" y="48"/>
                      <a:pt x="25" y="48"/>
                    </a:cubicBezTo>
                    <a:cubicBezTo>
                      <a:pt x="39" y="48"/>
                      <a:pt x="51" y="36"/>
                      <a:pt x="51" y="22"/>
                    </a:cubicBezTo>
                    <a:cubicBezTo>
                      <a:pt x="51" y="9"/>
                      <a:pt x="39" y="0"/>
                      <a:pt x="25"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50"/>
              <p:cNvSpPr/>
              <p:nvPr/>
            </p:nvSpPr>
            <p:spPr>
              <a:xfrm>
                <a:off x="3392970" y="3000342"/>
                <a:ext cx="9056" cy="9056"/>
              </a:xfrm>
              <a:custGeom>
                <a:avLst/>
                <a:gdLst/>
                <a:ahLst/>
                <a:cxnLst/>
                <a:rect l="l" t="t" r="r" b="b"/>
                <a:pathLst>
                  <a:path w="118" h="118" extrusionOk="0">
                    <a:moveTo>
                      <a:pt x="59" y="1"/>
                    </a:moveTo>
                    <a:cubicBezTo>
                      <a:pt x="26" y="1"/>
                      <a:pt x="1" y="26"/>
                      <a:pt x="1" y="59"/>
                    </a:cubicBezTo>
                    <a:cubicBezTo>
                      <a:pt x="1" y="90"/>
                      <a:pt x="26" y="118"/>
                      <a:pt x="59" y="118"/>
                    </a:cubicBezTo>
                    <a:cubicBezTo>
                      <a:pt x="93" y="118"/>
                      <a:pt x="118" y="90"/>
                      <a:pt x="118" y="59"/>
                    </a:cubicBezTo>
                    <a:cubicBezTo>
                      <a:pt x="118" y="26"/>
                      <a:pt x="93" y="1"/>
                      <a:pt x="5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50"/>
              <p:cNvSpPr/>
              <p:nvPr/>
            </p:nvSpPr>
            <p:spPr>
              <a:xfrm>
                <a:off x="3395580" y="3002951"/>
                <a:ext cx="3914" cy="3914"/>
              </a:xfrm>
              <a:custGeom>
                <a:avLst/>
                <a:gdLst/>
                <a:ahLst/>
                <a:cxnLst/>
                <a:rect l="l" t="t" r="r" b="b"/>
                <a:pathLst>
                  <a:path w="51" h="51" extrusionOk="0">
                    <a:moveTo>
                      <a:pt x="25" y="0"/>
                    </a:moveTo>
                    <a:cubicBezTo>
                      <a:pt x="11" y="0"/>
                      <a:pt x="0" y="11"/>
                      <a:pt x="0" y="25"/>
                    </a:cubicBezTo>
                    <a:cubicBezTo>
                      <a:pt x="0" y="39"/>
                      <a:pt x="11" y="50"/>
                      <a:pt x="25" y="50"/>
                    </a:cubicBezTo>
                    <a:cubicBezTo>
                      <a:pt x="39" y="50"/>
                      <a:pt x="51" y="39"/>
                      <a:pt x="51" y="25"/>
                    </a:cubicBezTo>
                    <a:cubicBezTo>
                      <a:pt x="51" y="11"/>
                      <a:pt x="39" y="0"/>
                      <a:pt x="25"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50"/>
              <p:cNvSpPr/>
              <p:nvPr/>
            </p:nvSpPr>
            <p:spPr>
              <a:xfrm>
                <a:off x="3352754" y="2952834"/>
                <a:ext cx="89564" cy="7751"/>
              </a:xfrm>
              <a:custGeom>
                <a:avLst/>
                <a:gdLst/>
                <a:ahLst/>
                <a:cxnLst/>
                <a:rect l="l" t="t" r="r" b="b"/>
                <a:pathLst>
                  <a:path w="1167" h="101" extrusionOk="0">
                    <a:moveTo>
                      <a:pt x="0" y="0"/>
                    </a:moveTo>
                    <a:lnTo>
                      <a:pt x="0" y="101"/>
                    </a:lnTo>
                    <a:lnTo>
                      <a:pt x="1166" y="101"/>
                    </a:lnTo>
                    <a:lnTo>
                      <a:pt x="11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50"/>
              <p:cNvSpPr/>
              <p:nvPr/>
            </p:nvSpPr>
            <p:spPr>
              <a:xfrm>
                <a:off x="3345002" y="2952374"/>
                <a:ext cx="9286" cy="9056"/>
              </a:xfrm>
              <a:custGeom>
                <a:avLst/>
                <a:gdLst/>
                <a:ahLst/>
                <a:cxnLst/>
                <a:rect l="l" t="t" r="r" b="b"/>
                <a:pathLst>
                  <a:path w="121" h="118" extrusionOk="0">
                    <a:moveTo>
                      <a:pt x="59" y="1"/>
                    </a:moveTo>
                    <a:cubicBezTo>
                      <a:pt x="29" y="1"/>
                      <a:pt x="1" y="26"/>
                      <a:pt x="1" y="59"/>
                    </a:cubicBezTo>
                    <a:cubicBezTo>
                      <a:pt x="1" y="93"/>
                      <a:pt x="29" y="118"/>
                      <a:pt x="59" y="118"/>
                    </a:cubicBezTo>
                    <a:cubicBezTo>
                      <a:pt x="93" y="118"/>
                      <a:pt x="121" y="93"/>
                      <a:pt x="121" y="59"/>
                    </a:cubicBezTo>
                    <a:cubicBezTo>
                      <a:pt x="121" y="26"/>
                      <a:pt x="93" y="1"/>
                      <a:pt x="5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50"/>
              <p:cNvSpPr/>
              <p:nvPr/>
            </p:nvSpPr>
            <p:spPr>
              <a:xfrm>
                <a:off x="3347842" y="2954983"/>
                <a:ext cx="3684" cy="3914"/>
              </a:xfrm>
              <a:custGeom>
                <a:avLst/>
                <a:gdLst/>
                <a:ahLst/>
                <a:cxnLst/>
                <a:rect l="l" t="t" r="r" b="b"/>
                <a:pathLst>
                  <a:path w="48" h="51" extrusionOk="0">
                    <a:moveTo>
                      <a:pt x="22" y="0"/>
                    </a:moveTo>
                    <a:cubicBezTo>
                      <a:pt x="9" y="0"/>
                      <a:pt x="0" y="11"/>
                      <a:pt x="0" y="25"/>
                    </a:cubicBezTo>
                    <a:cubicBezTo>
                      <a:pt x="0" y="39"/>
                      <a:pt x="9" y="50"/>
                      <a:pt x="22" y="50"/>
                    </a:cubicBezTo>
                    <a:cubicBezTo>
                      <a:pt x="36" y="50"/>
                      <a:pt x="48" y="39"/>
                      <a:pt x="48" y="25"/>
                    </a:cubicBezTo>
                    <a:cubicBezTo>
                      <a:pt x="48" y="11"/>
                      <a:pt x="36" y="0"/>
                      <a:pt x="2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50"/>
              <p:cNvSpPr/>
              <p:nvPr/>
            </p:nvSpPr>
            <p:spPr>
              <a:xfrm>
                <a:off x="3440938" y="2952374"/>
                <a:ext cx="9056" cy="9056"/>
              </a:xfrm>
              <a:custGeom>
                <a:avLst/>
                <a:gdLst/>
                <a:ahLst/>
                <a:cxnLst/>
                <a:rect l="l" t="t" r="r" b="b"/>
                <a:pathLst>
                  <a:path w="118" h="118" extrusionOk="0">
                    <a:moveTo>
                      <a:pt x="59" y="1"/>
                    </a:moveTo>
                    <a:cubicBezTo>
                      <a:pt x="29" y="1"/>
                      <a:pt x="1" y="29"/>
                      <a:pt x="1" y="59"/>
                    </a:cubicBezTo>
                    <a:cubicBezTo>
                      <a:pt x="1" y="90"/>
                      <a:pt x="23" y="118"/>
                      <a:pt x="59" y="118"/>
                    </a:cubicBezTo>
                    <a:cubicBezTo>
                      <a:pt x="90" y="118"/>
                      <a:pt x="118" y="90"/>
                      <a:pt x="118" y="59"/>
                    </a:cubicBezTo>
                    <a:cubicBezTo>
                      <a:pt x="118" y="29"/>
                      <a:pt x="90" y="1"/>
                      <a:pt x="5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50"/>
              <p:cNvSpPr/>
              <p:nvPr/>
            </p:nvSpPr>
            <p:spPr>
              <a:xfrm>
                <a:off x="3443547" y="2954983"/>
                <a:ext cx="3684" cy="3914"/>
              </a:xfrm>
              <a:custGeom>
                <a:avLst/>
                <a:gdLst/>
                <a:ahLst/>
                <a:cxnLst/>
                <a:rect l="l" t="t" r="r" b="b"/>
                <a:pathLst>
                  <a:path w="48" h="51" extrusionOk="0">
                    <a:moveTo>
                      <a:pt x="25" y="0"/>
                    </a:moveTo>
                    <a:cubicBezTo>
                      <a:pt x="11" y="0"/>
                      <a:pt x="0" y="11"/>
                      <a:pt x="0" y="25"/>
                    </a:cubicBezTo>
                    <a:cubicBezTo>
                      <a:pt x="0" y="39"/>
                      <a:pt x="11" y="50"/>
                      <a:pt x="25" y="50"/>
                    </a:cubicBezTo>
                    <a:cubicBezTo>
                      <a:pt x="39" y="50"/>
                      <a:pt x="48" y="39"/>
                      <a:pt x="48" y="25"/>
                    </a:cubicBezTo>
                    <a:cubicBezTo>
                      <a:pt x="48" y="11"/>
                      <a:pt x="39" y="0"/>
                      <a:pt x="25"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50"/>
              <p:cNvSpPr/>
              <p:nvPr/>
            </p:nvSpPr>
            <p:spPr>
              <a:xfrm>
                <a:off x="3372018" y="2929503"/>
                <a:ext cx="53800" cy="53800"/>
              </a:xfrm>
              <a:custGeom>
                <a:avLst/>
                <a:gdLst/>
                <a:ahLst/>
                <a:cxnLst/>
                <a:rect l="l" t="t" r="r" b="b"/>
                <a:pathLst>
                  <a:path w="701" h="701" extrusionOk="0">
                    <a:moveTo>
                      <a:pt x="73" y="0"/>
                    </a:moveTo>
                    <a:lnTo>
                      <a:pt x="0" y="73"/>
                    </a:lnTo>
                    <a:lnTo>
                      <a:pt x="628" y="701"/>
                    </a:lnTo>
                    <a:lnTo>
                      <a:pt x="701" y="628"/>
                    </a:lnTo>
                    <a:lnTo>
                      <a:pt x="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50"/>
              <p:cNvSpPr/>
              <p:nvPr/>
            </p:nvSpPr>
            <p:spPr>
              <a:xfrm>
                <a:off x="3368180" y="2927354"/>
                <a:ext cx="6907" cy="7138"/>
              </a:xfrm>
              <a:custGeom>
                <a:avLst/>
                <a:gdLst/>
                <a:ahLst/>
                <a:cxnLst/>
                <a:rect l="l" t="t" r="r" b="b"/>
                <a:pathLst>
                  <a:path w="90" h="93" extrusionOk="0">
                    <a:moveTo>
                      <a:pt x="45" y="0"/>
                    </a:moveTo>
                    <a:cubicBezTo>
                      <a:pt x="20" y="0"/>
                      <a:pt x="0" y="23"/>
                      <a:pt x="0" y="48"/>
                    </a:cubicBezTo>
                    <a:cubicBezTo>
                      <a:pt x="0" y="73"/>
                      <a:pt x="20" y="92"/>
                      <a:pt x="45" y="92"/>
                    </a:cubicBezTo>
                    <a:cubicBezTo>
                      <a:pt x="70" y="92"/>
                      <a:pt x="89" y="73"/>
                      <a:pt x="89" y="48"/>
                    </a:cubicBezTo>
                    <a:cubicBezTo>
                      <a:pt x="89" y="23"/>
                      <a:pt x="70" y="0"/>
                      <a:pt x="45"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50"/>
              <p:cNvSpPr/>
              <p:nvPr/>
            </p:nvSpPr>
            <p:spPr>
              <a:xfrm>
                <a:off x="3369869" y="2929810"/>
                <a:ext cx="3300" cy="2609"/>
              </a:xfrm>
              <a:custGeom>
                <a:avLst/>
                <a:gdLst/>
                <a:ahLst/>
                <a:cxnLst/>
                <a:rect l="l" t="t" r="r" b="b"/>
                <a:pathLst>
                  <a:path w="43" h="34" extrusionOk="0">
                    <a:moveTo>
                      <a:pt x="24" y="0"/>
                    </a:moveTo>
                    <a:cubicBezTo>
                      <a:pt x="20" y="0"/>
                      <a:pt x="16" y="2"/>
                      <a:pt x="12" y="5"/>
                    </a:cubicBezTo>
                    <a:cubicBezTo>
                      <a:pt x="1" y="13"/>
                      <a:pt x="1" y="21"/>
                      <a:pt x="12" y="30"/>
                    </a:cubicBezTo>
                    <a:cubicBezTo>
                      <a:pt x="16" y="33"/>
                      <a:pt x="20" y="34"/>
                      <a:pt x="24" y="34"/>
                    </a:cubicBezTo>
                    <a:cubicBezTo>
                      <a:pt x="28" y="34"/>
                      <a:pt x="33" y="33"/>
                      <a:pt x="37" y="30"/>
                    </a:cubicBezTo>
                    <a:cubicBezTo>
                      <a:pt x="42" y="21"/>
                      <a:pt x="42" y="13"/>
                      <a:pt x="37" y="5"/>
                    </a:cubicBezTo>
                    <a:cubicBezTo>
                      <a:pt x="33" y="2"/>
                      <a:pt x="28" y="0"/>
                      <a:pt x="2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50"/>
              <p:cNvSpPr/>
              <p:nvPr/>
            </p:nvSpPr>
            <p:spPr>
              <a:xfrm>
                <a:off x="3419755" y="2979159"/>
                <a:ext cx="6907" cy="6907"/>
              </a:xfrm>
              <a:custGeom>
                <a:avLst/>
                <a:gdLst/>
                <a:ahLst/>
                <a:cxnLst/>
                <a:rect l="l" t="t" r="r" b="b"/>
                <a:pathLst>
                  <a:path w="90" h="90" extrusionOk="0">
                    <a:moveTo>
                      <a:pt x="45" y="1"/>
                    </a:moveTo>
                    <a:cubicBezTo>
                      <a:pt x="20" y="1"/>
                      <a:pt x="1" y="20"/>
                      <a:pt x="1" y="45"/>
                    </a:cubicBezTo>
                    <a:cubicBezTo>
                      <a:pt x="1" y="70"/>
                      <a:pt x="20" y="90"/>
                      <a:pt x="45" y="90"/>
                    </a:cubicBezTo>
                    <a:cubicBezTo>
                      <a:pt x="70" y="90"/>
                      <a:pt x="90" y="70"/>
                      <a:pt x="90" y="45"/>
                    </a:cubicBezTo>
                    <a:cubicBezTo>
                      <a:pt x="90" y="20"/>
                      <a:pt x="70" y="1"/>
                      <a:pt x="4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50"/>
              <p:cNvSpPr/>
              <p:nvPr/>
            </p:nvSpPr>
            <p:spPr>
              <a:xfrm>
                <a:off x="3421904" y="2981385"/>
                <a:ext cx="3070" cy="2840"/>
              </a:xfrm>
              <a:custGeom>
                <a:avLst/>
                <a:gdLst/>
                <a:ahLst/>
                <a:cxnLst/>
                <a:rect l="l" t="t" r="r" b="b"/>
                <a:pathLst>
                  <a:path w="40" h="37" extrusionOk="0">
                    <a:moveTo>
                      <a:pt x="20" y="1"/>
                    </a:moveTo>
                    <a:cubicBezTo>
                      <a:pt x="15" y="1"/>
                      <a:pt x="10" y="2"/>
                      <a:pt x="6" y="5"/>
                    </a:cubicBezTo>
                    <a:cubicBezTo>
                      <a:pt x="0" y="13"/>
                      <a:pt x="0" y="22"/>
                      <a:pt x="6" y="30"/>
                    </a:cubicBezTo>
                    <a:cubicBezTo>
                      <a:pt x="10" y="34"/>
                      <a:pt x="15" y="36"/>
                      <a:pt x="20" y="36"/>
                    </a:cubicBezTo>
                    <a:cubicBezTo>
                      <a:pt x="24" y="36"/>
                      <a:pt x="28" y="34"/>
                      <a:pt x="31" y="30"/>
                    </a:cubicBezTo>
                    <a:cubicBezTo>
                      <a:pt x="39" y="25"/>
                      <a:pt x="39" y="13"/>
                      <a:pt x="31" y="5"/>
                    </a:cubicBezTo>
                    <a:cubicBezTo>
                      <a:pt x="28" y="2"/>
                      <a:pt x="24" y="1"/>
                      <a:pt x="2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50"/>
              <p:cNvSpPr/>
              <p:nvPr/>
            </p:nvSpPr>
            <p:spPr>
              <a:xfrm>
                <a:off x="3370099" y="2929887"/>
                <a:ext cx="54030" cy="54030"/>
              </a:xfrm>
              <a:custGeom>
                <a:avLst/>
                <a:gdLst/>
                <a:ahLst/>
                <a:cxnLst/>
                <a:rect l="l" t="t" r="r" b="b"/>
                <a:pathLst>
                  <a:path w="704" h="704" extrusionOk="0">
                    <a:moveTo>
                      <a:pt x="634" y="1"/>
                    </a:moveTo>
                    <a:lnTo>
                      <a:pt x="0" y="631"/>
                    </a:lnTo>
                    <a:lnTo>
                      <a:pt x="73" y="704"/>
                    </a:lnTo>
                    <a:lnTo>
                      <a:pt x="703" y="71"/>
                    </a:lnTo>
                    <a:lnTo>
                      <a:pt x="6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50"/>
              <p:cNvSpPr/>
              <p:nvPr/>
            </p:nvSpPr>
            <p:spPr>
              <a:xfrm>
                <a:off x="3368180" y="2979159"/>
                <a:ext cx="6907" cy="6907"/>
              </a:xfrm>
              <a:custGeom>
                <a:avLst/>
                <a:gdLst/>
                <a:ahLst/>
                <a:cxnLst/>
                <a:rect l="l" t="t" r="r" b="b"/>
                <a:pathLst>
                  <a:path w="90" h="90" extrusionOk="0">
                    <a:moveTo>
                      <a:pt x="45" y="1"/>
                    </a:moveTo>
                    <a:cubicBezTo>
                      <a:pt x="20" y="1"/>
                      <a:pt x="0" y="20"/>
                      <a:pt x="0" y="45"/>
                    </a:cubicBezTo>
                    <a:cubicBezTo>
                      <a:pt x="0" y="70"/>
                      <a:pt x="20" y="90"/>
                      <a:pt x="45" y="90"/>
                    </a:cubicBezTo>
                    <a:cubicBezTo>
                      <a:pt x="70" y="90"/>
                      <a:pt x="89" y="70"/>
                      <a:pt x="89" y="45"/>
                    </a:cubicBezTo>
                    <a:cubicBezTo>
                      <a:pt x="89" y="20"/>
                      <a:pt x="70" y="1"/>
                      <a:pt x="4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50"/>
              <p:cNvSpPr/>
              <p:nvPr/>
            </p:nvSpPr>
            <p:spPr>
              <a:xfrm>
                <a:off x="3370329" y="2981385"/>
                <a:ext cx="2840" cy="2840"/>
              </a:xfrm>
              <a:custGeom>
                <a:avLst/>
                <a:gdLst/>
                <a:ahLst/>
                <a:cxnLst/>
                <a:rect l="l" t="t" r="r" b="b"/>
                <a:pathLst>
                  <a:path w="37" h="37" extrusionOk="0">
                    <a:moveTo>
                      <a:pt x="18" y="1"/>
                    </a:moveTo>
                    <a:cubicBezTo>
                      <a:pt x="14" y="1"/>
                      <a:pt x="10" y="2"/>
                      <a:pt x="6" y="5"/>
                    </a:cubicBezTo>
                    <a:cubicBezTo>
                      <a:pt x="0" y="13"/>
                      <a:pt x="0" y="25"/>
                      <a:pt x="6" y="30"/>
                    </a:cubicBezTo>
                    <a:cubicBezTo>
                      <a:pt x="10" y="34"/>
                      <a:pt x="14" y="36"/>
                      <a:pt x="18" y="36"/>
                    </a:cubicBezTo>
                    <a:cubicBezTo>
                      <a:pt x="22" y="36"/>
                      <a:pt x="27" y="34"/>
                      <a:pt x="31" y="30"/>
                    </a:cubicBezTo>
                    <a:cubicBezTo>
                      <a:pt x="36" y="25"/>
                      <a:pt x="36" y="13"/>
                      <a:pt x="31" y="5"/>
                    </a:cubicBezTo>
                    <a:cubicBezTo>
                      <a:pt x="27" y="2"/>
                      <a:pt x="22" y="1"/>
                      <a:pt x="1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50"/>
              <p:cNvSpPr/>
              <p:nvPr/>
            </p:nvSpPr>
            <p:spPr>
              <a:xfrm>
                <a:off x="3419755" y="2927354"/>
                <a:ext cx="6907" cy="7138"/>
              </a:xfrm>
              <a:custGeom>
                <a:avLst/>
                <a:gdLst/>
                <a:ahLst/>
                <a:cxnLst/>
                <a:rect l="l" t="t" r="r" b="b"/>
                <a:pathLst>
                  <a:path w="90" h="93" extrusionOk="0">
                    <a:moveTo>
                      <a:pt x="45" y="0"/>
                    </a:moveTo>
                    <a:cubicBezTo>
                      <a:pt x="20" y="0"/>
                      <a:pt x="1" y="23"/>
                      <a:pt x="1" y="48"/>
                    </a:cubicBezTo>
                    <a:cubicBezTo>
                      <a:pt x="1" y="73"/>
                      <a:pt x="20" y="92"/>
                      <a:pt x="45" y="92"/>
                    </a:cubicBezTo>
                    <a:cubicBezTo>
                      <a:pt x="70" y="92"/>
                      <a:pt x="90" y="73"/>
                      <a:pt x="90" y="48"/>
                    </a:cubicBezTo>
                    <a:cubicBezTo>
                      <a:pt x="90" y="23"/>
                      <a:pt x="70" y="0"/>
                      <a:pt x="45"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50"/>
              <p:cNvSpPr/>
              <p:nvPr/>
            </p:nvSpPr>
            <p:spPr>
              <a:xfrm>
                <a:off x="3422135" y="2929810"/>
                <a:ext cx="3070" cy="2609"/>
              </a:xfrm>
              <a:custGeom>
                <a:avLst/>
                <a:gdLst/>
                <a:ahLst/>
                <a:cxnLst/>
                <a:rect l="l" t="t" r="r" b="b"/>
                <a:pathLst>
                  <a:path w="40" h="34" extrusionOk="0">
                    <a:moveTo>
                      <a:pt x="20" y="0"/>
                    </a:moveTo>
                    <a:cubicBezTo>
                      <a:pt x="16" y="0"/>
                      <a:pt x="11" y="2"/>
                      <a:pt x="9" y="5"/>
                    </a:cubicBezTo>
                    <a:cubicBezTo>
                      <a:pt x="0" y="13"/>
                      <a:pt x="0" y="21"/>
                      <a:pt x="9" y="30"/>
                    </a:cubicBezTo>
                    <a:cubicBezTo>
                      <a:pt x="10" y="33"/>
                      <a:pt x="14" y="34"/>
                      <a:pt x="19" y="34"/>
                    </a:cubicBezTo>
                    <a:cubicBezTo>
                      <a:pt x="23" y="34"/>
                      <a:pt x="28" y="33"/>
                      <a:pt x="31" y="30"/>
                    </a:cubicBezTo>
                    <a:cubicBezTo>
                      <a:pt x="39" y="21"/>
                      <a:pt x="39" y="13"/>
                      <a:pt x="31" y="5"/>
                    </a:cubicBezTo>
                    <a:cubicBezTo>
                      <a:pt x="28" y="2"/>
                      <a:pt x="24" y="0"/>
                      <a:pt x="20"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50"/>
              <p:cNvSpPr/>
              <p:nvPr/>
            </p:nvSpPr>
            <p:spPr>
              <a:xfrm>
                <a:off x="3390207" y="2948767"/>
                <a:ext cx="15043" cy="15043"/>
              </a:xfrm>
              <a:custGeom>
                <a:avLst/>
                <a:gdLst/>
                <a:ahLst/>
                <a:cxnLst/>
                <a:rect l="l" t="t" r="r" b="b"/>
                <a:pathLst>
                  <a:path w="196" h="196" extrusionOk="0">
                    <a:moveTo>
                      <a:pt x="98" y="0"/>
                    </a:moveTo>
                    <a:cubicBezTo>
                      <a:pt x="45" y="0"/>
                      <a:pt x="1" y="45"/>
                      <a:pt x="1" y="98"/>
                    </a:cubicBezTo>
                    <a:cubicBezTo>
                      <a:pt x="1" y="154"/>
                      <a:pt x="45" y="196"/>
                      <a:pt x="98" y="196"/>
                    </a:cubicBezTo>
                    <a:cubicBezTo>
                      <a:pt x="154" y="196"/>
                      <a:pt x="196" y="154"/>
                      <a:pt x="196" y="98"/>
                    </a:cubicBezTo>
                    <a:cubicBezTo>
                      <a:pt x="196" y="45"/>
                      <a:pt x="154"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50"/>
              <p:cNvSpPr/>
              <p:nvPr/>
            </p:nvSpPr>
            <p:spPr>
              <a:xfrm>
                <a:off x="3044226" y="2743849"/>
                <a:ext cx="179666" cy="154339"/>
              </a:xfrm>
              <a:custGeom>
                <a:avLst/>
                <a:gdLst/>
                <a:ahLst/>
                <a:cxnLst/>
                <a:rect l="l" t="t" r="r" b="b"/>
                <a:pathLst>
                  <a:path w="2341" h="2011" extrusionOk="0">
                    <a:moveTo>
                      <a:pt x="1168" y="1"/>
                    </a:moveTo>
                    <a:cubicBezTo>
                      <a:pt x="1007" y="1"/>
                      <a:pt x="847" y="84"/>
                      <a:pt x="765" y="252"/>
                    </a:cubicBezTo>
                    <a:lnTo>
                      <a:pt x="687" y="405"/>
                    </a:lnTo>
                    <a:lnTo>
                      <a:pt x="516" y="430"/>
                    </a:lnTo>
                    <a:cubicBezTo>
                      <a:pt x="148" y="486"/>
                      <a:pt x="0" y="938"/>
                      <a:pt x="265" y="1197"/>
                    </a:cubicBezTo>
                    <a:lnTo>
                      <a:pt x="388" y="1315"/>
                    </a:lnTo>
                    <a:lnTo>
                      <a:pt x="360" y="1482"/>
                    </a:lnTo>
                    <a:cubicBezTo>
                      <a:pt x="309" y="1775"/>
                      <a:pt x="540" y="2010"/>
                      <a:pt x="803" y="2010"/>
                    </a:cubicBezTo>
                    <a:cubicBezTo>
                      <a:pt x="873" y="2010"/>
                      <a:pt x="946" y="1993"/>
                      <a:pt x="1016" y="1956"/>
                    </a:cubicBezTo>
                    <a:lnTo>
                      <a:pt x="1169" y="1878"/>
                    </a:lnTo>
                    <a:lnTo>
                      <a:pt x="1323" y="1956"/>
                    </a:lnTo>
                    <a:cubicBezTo>
                      <a:pt x="1392" y="1993"/>
                      <a:pt x="1464" y="2010"/>
                      <a:pt x="1534" y="2010"/>
                    </a:cubicBezTo>
                    <a:cubicBezTo>
                      <a:pt x="1797" y="2010"/>
                      <a:pt x="2027" y="1773"/>
                      <a:pt x="1978" y="1482"/>
                    </a:cubicBezTo>
                    <a:lnTo>
                      <a:pt x="1950" y="1315"/>
                    </a:lnTo>
                    <a:lnTo>
                      <a:pt x="2073" y="1197"/>
                    </a:lnTo>
                    <a:cubicBezTo>
                      <a:pt x="2341" y="935"/>
                      <a:pt x="2190" y="483"/>
                      <a:pt x="1822" y="430"/>
                    </a:cubicBezTo>
                    <a:lnTo>
                      <a:pt x="1649" y="405"/>
                    </a:lnTo>
                    <a:lnTo>
                      <a:pt x="1574" y="252"/>
                    </a:lnTo>
                    <a:cubicBezTo>
                      <a:pt x="1490" y="84"/>
                      <a:pt x="1329" y="1"/>
                      <a:pt x="1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50"/>
              <p:cNvSpPr/>
              <p:nvPr/>
            </p:nvSpPr>
            <p:spPr>
              <a:xfrm>
                <a:off x="3057043" y="2755284"/>
                <a:ext cx="152958" cy="131929"/>
              </a:xfrm>
              <a:custGeom>
                <a:avLst/>
                <a:gdLst/>
                <a:ahLst/>
                <a:cxnLst/>
                <a:rect l="l" t="t" r="r" b="b"/>
                <a:pathLst>
                  <a:path w="1993" h="1719" extrusionOk="0">
                    <a:moveTo>
                      <a:pt x="999" y="1"/>
                    </a:moveTo>
                    <a:cubicBezTo>
                      <a:pt x="863" y="1"/>
                      <a:pt x="726" y="72"/>
                      <a:pt x="656" y="214"/>
                    </a:cubicBezTo>
                    <a:lnTo>
                      <a:pt x="589" y="348"/>
                    </a:lnTo>
                    <a:lnTo>
                      <a:pt x="444" y="368"/>
                    </a:lnTo>
                    <a:cubicBezTo>
                      <a:pt x="129" y="412"/>
                      <a:pt x="1" y="800"/>
                      <a:pt x="232" y="1023"/>
                    </a:cubicBezTo>
                    <a:lnTo>
                      <a:pt x="335" y="1124"/>
                    </a:lnTo>
                    <a:lnTo>
                      <a:pt x="310" y="1269"/>
                    </a:lnTo>
                    <a:cubicBezTo>
                      <a:pt x="266" y="1517"/>
                      <a:pt x="466" y="1717"/>
                      <a:pt x="691" y="1717"/>
                    </a:cubicBezTo>
                    <a:cubicBezTo>
                      <a:pt x="749" y="1717"/>
                      <a:pt x="810" y="1703"/>
                      <a:pt x="868" y="1673"/>
                    </a:cubicBezTo>
                    <a:lnTo>
                      <a:pt x="999" y="1604"/>
                    </a:lnTo>
                    <a:lnTo>
                      <a:pt x="1128" y="1673"/>
                    </a:lnTo>
                    <a:cubicBezTo>
                      <a:pt x="1186" y="1704"/>
                      <a:pt x="1247" y="1718"/>
                      <a:pt x="1306" y="1718"/>
                    </a:cubicBezTo>
                    <a:cubicBezTo>
                      <a:pt x="1530" y="1718"/>
                      <a:pt x="1728" y="1516"/>
                      <a:pt x="1686" y="1269"/>
                    </a:cubicBezTo>
                    <a:lnTo>
                      <a:pt x="1661" y="1124"/>
                    </a:lnTo>
                    <a:lnTo>
                      <a:pt x="1767" y="1023"/>
                    </a:lnTo>
                    <a:cubicBezTo>
                      <a:pt x="1993" y="800"/>
                      <a:pt x="1867" y="418"/>
                      <a:pt x="1552" y="368"/>
                    </a:cubicBezTo>
                    <a:lnTo>
                      <a:pt x="1407" y="348"/>
                    </a:lnTo>
                    <a:lnTo>
                      <a:pt x="1340" y="214"/>
                    </a:lnTo>
                    <a:cubicBezTo>
                      <a:pt x="1271" y="72"/>
                      <a:pt x="1135"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50"/>
              <p:cNvSpPr/>
              <p:nvPr/>
            </p:nvSpPr>
            <p:spPr>
              <a:xfrm>
                <a:off x="3069706" y="2765492"/>
                <a:ext cx="140525" cy="126403"/>
              </a:xfrm>
              <a:custGeom>
                <a:avLst/>
                <a:gdLst/>
                <a:ahLst/>
                <a:cxnLst/>
                <a:rect l="l" t="t" r="r" b="b"/>
                <a:pathLst>
                  <a:path w="1831" h="1647" extrusionOk="0">
                    <a:moveTo>
                      <a:pt x="1830" y="779"/>
                    </a:moveTo>
                    <a:cubicBezTo>
                      <a:pt x="1630" y="911"/>
                      <a:pt x="1526" y="959"/>
                      <a:pt x="1422" y="959"/>
                    </a:cubicBezTo>
                    <a:cubicBezTo>
                      <a:pt x="1335" y="959"/>
                      <a:pt x="1247" y="925"/>
                      <a:pt x="1102" y="879"/>
                    </a:cubicBezTo>
                    <a:cubicBezTo>
                      <a:pt x="1099" y="878"/>
                      <a:pt x="1097" y="878"/>
                      <a:pt x="1094" y="878"/>
                    </a:cubicBezTo>
                    <a:cubicBezTo>
                      <a:pt x="1070" y="878"/>
                      <a:pt x="1097" y="935"/>
                      <a:pt x="1099" y="969"/>
                    </a:cubicBezTo>
                    <a:lnTo>
                      <a:pt x="1099" y="969"/>
                    </a:lnTo>
                    <a:cubicBezTo>
                      <a:pt x="1045" y="944"/>
                      <a:pt x="992" y="924"/>
                      <a:pt x="940" y="910"/>
                    </a:cubicBezTo>
                    <a:cubicBezTo>
                      <a:pt x="940" y="910"/>
                      <a:pt x="939" y="910"/>
                      <a:pt x="939" y="910"/>
                    </a:cubicBezTo>
                    <a:cubicBezTo>
                      <a:pt x="938" y="910"/>
                      <a:pt x="937" y="910"/>
                      <a:pt x="937" y="910"/>
                    </a:cubicBezTo>
                    <a:lnTo>
                      <a:pt x="937" y="910"/>
                    </a:lnTo>
                    <a:cubicBezTo>
                      <a:pt x="938" y="912"/>
                      <a:pt x="939" y="914"/>
                      <a:pt x="940" y="915"/>
                    </a:cubicBezTo>
                    <a:cubicBezTo>
                      <a:pt x="974" y="957"/>
                      <a:pt x="1030" y="980"/>
                      <a:pt x="1080" y="991"/>
                    </a:cubicBezTo>
                    <a:cubicBezTo>
                      <a:pt x="1082" y="991"/>
                      <a:pt x="1084" y="991"/>
                      <a:pt x="1086" y="991"/>
                    </a:cubicBezTo>
                    <a:cubicBezTo>
                      <a:pt x="1097" y="991"/>
                      <a:pt x="1100" y="982"/>
                      <a:pt x="1099" y="969"/>
                    </a:cubicBezTo>
                    <a:lnTo>
                      <a:pt x="1099" y="969"/>
                    </a:lnTo>
                    <a:cubicBezTo>
                      <a:pt x="1283" y="1050"/>
                      <a:pt x="1478" y="1174"/>
                      <a:pt x="1646" y="1236"/>
                    </a:cubicBezTo>
                    <a:cubicBezTo>
                      <a:pt x="1646" y="1225"/>
                      <a:pt x="1646" y="1214"/>
                      <a:pt x="1643" y="1200"/>
                    </a:cubicBezTo>
                    <a:lnTo>
                      <a:pt x="1616" y="1033"/>
                    </a:lnTo>
                    <a:lnTo>
                      <a:pt x="1735" y="915"/>
                    </a:lnTo>
                    <a:cubicBezTo>
                      <a:pt x="1777" y="874"/>
                      <a:pt x="1811" y="826"/>
                      <a:pt x="1830" y="779"/>
                    </a:cubicBezTo>
                    <a:close/>
                    <a:moveTo>
                      <a:pt x="410" y="0"/>
                    </a:moveTo>
                    <a:lnTo>
                      <a:pt x="352" y="120"/>
                    </a:lnTo>
                    <a:lnTo>
                      <a:pt x="254" y="134"/>
                    </a:lnTo>
                    <a:cubicBezTo>
                      <a:pt x="355" y="288"/>
                      <a:pt x="458" y="444"/>
                      <a:pt x="558" y="597"/>
                    </a:cubicBezTo>
                    <a:cubicBezTo>
                      <a:pt x="586" y="639"/>
                      <a:pt x="614" y="681"/>
                      <a:pt x="614" y="728"/>
                    </a:cubicBezTo>
                    <a:cubicBezTo>
                      <a:pt x="614" y="779"/>
                      <a:pt x="583" y="823"/>
                      <a:pt x="547" y="851"/>
                    </a:cubicBezTo>
                    <a:cubicBezTo>
                      <a:pt x="514" y="882"/>
                      <a:pt x="466" y="901"/>
                      <a:pt x="421" y="915"/>
                    </a:cubicBezTo>
                    <a:cubicBezTo>
                      <a:pt x="352" y="940"/>
                      <a:pt x="282" y="952"/>
                      <a:pt x="209" y="963"/>
                    </a:cubicBezTo>
                    <a:cubicBezTo>
                      <a:pt x="143" y="974"/>
                      <a:pt x="70" y="977"/>
                      <a:pt x="0" y="982"/>
                    </a:cubicBezTo>
                    <a:lnTo>
                      <a:pt x="67" y="1027"/>
                    </a:lnTo>
                    <a:lnTo>
                      <a:pt x="56" y="1074"/>
                    </a:lnTo>
                    <a:cubicBezTo>
                      <a:pt x="254" y="1027"/>
                      <a:pt x="449" y="949"/>
                      <a:pt x="653" y="949"/>
                    </a:cubicBezTo>
                    <a:cubicBezTo>
                      <a:pt x="661" y="949"/>
                      <a:pt x="675" y="949"/>
                      <a:pt x="687" y="957"/>
                    </a:cubicBezTo>
                    <a:cubicBezTo>
                      <a:pt x="698" y="960"/>
                      <a:pt x="700" y="971"/>
                      <a:pt x="709" y="977"/>
                    </a:cubicBezTo>
                    <a:cubicBezTo>
                      <a:pt x="784" y="1091"/>
                      <a:pt x="793" y="1239"/>
                      <a:pt x="784" y="1378"/>
                    </a:cubicBezTo>
                    <a:cubicBezTo>
                      <a:pt x="781" y="1465"/>
                      <a:pt x="770" y="1549"/>
                      <a:pt x="759" y="1632"/>
                    </a:cubicBezTo>
                    <a:lnTo>
                      <a:pt x="837" y="1590"/>
                    </a:lnTo>
                    <a:lnTo>
                      <a:pt x="940" y="1646"/>
                    </a:lnTo>
                    <a:cubicBezTo>
                      <a:pt x="921" y="1549"/>
                      <a:pt x="904" y="1448"/>
                      <a:pt x="890" y="1348"/>
                    </a:cubicBezTo>
                    <a:cubicBezTo>
                      <a:pt x="879" y="1256"/>
                      <a:pt x="868" y="1166"/>
                      <a:pt x="885" y="1074"/>
                    </a:cubicBezTo>
                    <a:cubicBezTo>
                      <a:pt x="890" y="1058"/>
                      <a:pt x="896" y="1038"/>
                      <a:pt x="910" y="1027"/>
                    </a:cubicBezTo>
                    <a:cubicBezTo>
                      <a:pt x="925" y="1014"/>
                      <a:pt x="919" y="918"/>
                      <a:pt x="937" y="910"/>
                    </a:cubicBezTo>
                    <a:lnTo>
                      <a:pt x="937" y="910"/>
                    </a:lnTo>
                    <a:cubicBezTo>
                      <a:pt x="880" y="829"/>
                      <a:pt x="908" y="713"/>
                      <a:pt x="949" y="622"/>
                    </a:cubicBezTo>
                    <a:cubicBezTo>
                      <a:pt x="1046" y="416"/>
                      <a:pt x="1214" y="254"/>
                      <a:pt x="1409" y="134"/>
                    </a:cubicBezTo>
                    <a:lnTo>
                      <a:pt x="1314" y="120"/>
                    </a:lnTo>
                    <a:lnTo>
                      <a:pt x="1267" y="23"/>
                    </a:lnTo>
                    <a:cubicBezTo>
                      <a:pt x="1147" y="210"/>
                      <a:pt x="1024" y="394"/>
                      <a:pt x="907" y="583"/>
                    </a:cubicBezTo>
                    <a:cubicBezTo>
                      <a:pt x="885" y="617"/>
                      <a:pt x="862" y="656"/>
                      <a:pt x="826" y="684"/>
                    </a:cubicBezTo>
                    <a:cubicBezTo>
                      <a:pt x="803" y="705"/>
                      <a:pt x="769" y="720"/>
                      <a:pt x="735" y="720"/>
                    </a:cubicBezTo>
                    <a:cubicBezTo>
                      <a:pt x="724" y="720"/>
                      <a:pt x="714" y="718"/>
                      <a:pt x="703" y="715"/>
                    </a:cubicBezTo>
                    <a:cubicBezTo>
                      <a:pt x="647" y="701"/>
                      <a:pt x="620" y="645"/>
                      <a:pt x="597" y="595"/>
                    </a:cubicBezTo>
                    <a:cubicBezTo>
                      <a:pt x="514" y="405"/>
                      <a:pt x="449" y="204"/>
                      <a:pt x="410"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50"/>
              <p:cNvSpPr/>
              <p:nvPr/>
            </p:nvSpPr>
            <p:spPr>
              <a:xfrm>
                <a:off x="3105010" y="2792277"/>
                <a:ext cx="57868" cy="57868"/>
              </a:xfrm>
              <a:custGeom>
                <a:avLst/>
                <a:gdLst/>
                <a:ahLst/>
                <a:cxnLst/>
                <a:rect l="l" t="t" r="r" b="b"/>
                <a:pathLst>
                  <a:path w="754" h="754" extrusionOk="0">
                    <a:moveTo>
                      <a:pt x="377" y="0"/>
                    </a:moveTo>
                    <a:cubicBezTo>
                      <a:pt x="168" y="0"/>
                      <a:pt x="1" y="170"/>
                      <a:pt x="1" y="377"/>
                    </a:cubicBezTo>
                    <a:cubicBezTo>
                      <a:pt x="1" y="586"/>
                      <a:pt x="168" y="753"/>
                      <a:pt x="377" y="753"/>
                    </a:cubicBezTo>
                    <a:cubicBezTo>
                      <a:pt x="584" y="753"/>
                      <a:pt x="754" y="586"/>
                      <a:pt x="754" y="377"/>
                    </a:cubicBezTo>
                    <a:cubicBezTo>
                      <a:pt x="754" y="170"/>
                      <a:pt x="584" y="0"/>
                      <a:pt x="3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50"/>
              <p:cNvSpPr/>
              <p:nvPr/>
            </p:nvSpPr>
            <p:spPr>
              <a:xfrm>
                <a:off x="3110767" y="2801333"/>
                <a:ext cx="46125" cy="39448"/>
              </a:xfrm>
              <a:custGeom>
                <a:avLst/>
                <a:gdLst/>
                <a:ahLst/>
                <a:cxnLst/>
                <a:rect l="l" t="t" r="r" b="b"/>
                <a:pathLst>
                  <a:path w="601" h="514" extrusionOk="0">
                    <a:moveTo>
                      <a:pt x="300" y="1"/>
                    </a:moveTo>
                    <a:cubicBezTo>
                      <a:pt x="258" y="1"/>
                      <a:pt x="217" y="22"/>
                      <a:pt x="196" y="63"/>
                    </a:cubicBezTo>
                    <a:lnTo>
                      <a:pt x="177" y="102"/>
                    </a:lnTo>
                    <a:lnTo>
                      <a:pt x="135" y="108"/>
                    </a:lnTo>
                    <a:cubicBezTo>
                      <a:pt x="40" y="122"/>
                      <a:pt x="1" y="242"/>
                      <a:pt x="71" y="303"/>
                    </a:cubicBezTo>
                    <a:lnTo>
                      <a:pt x="104" y="337"/>
                    </a:lnTo>
                    <a:lnTo>
                      <a:pt x="96" y="379"/>
                    </a:lnTo>
                    <a:cubicBezTo>
                      <a:pt x="83" y="451"/>
                      <a:pt x="142" y="513"/>
                      <a:pt x="209" y="513"/>
                    </a:cubicBezTo>
                    <a:cubicBezTo>
                      <a:pt x="227" y="513"/>
                      <a:pt x="245" y="509"/>
                      <a:pt x="263" y="499"/>
                    </a:cubicBezTo>
                    <a:lnTo>
                      <a:pt x="302" y="479"/>
                    </a:lnTo>
                    <a:lnTo>
                      <a:pt x="341" y="499"/>
                    </a:lnTo>
                    <a:cubicBezTo>
                      <a:pt x="359" y="509"/>
                      <a:pt x="378" y="513"/>
                      <a:pt x="396" y="513"/>
                    </a:cubicBezTo>
                    <a:cubicBezTo>
                      <a:pt x="462" y="513"/>
                      <a:pt x="522" y="451"/>
                      <a:pt x="509" y="379"/>
                    </a:cubicBezTo>
                    <a:lnTo>
                      <a:pt x="500" y="337"/>
                    </a:lnTo>
                    <a:lnTo>
                      <a:pt x="531" y="303"/>
                    </a:lnTo>
                    <a:cubicBezTo>
                      <a:pt x="601" y="239"/>
                      <a:pt x="564" y="119"/>
                      <a:pt x="470" y="108"/>
                    </a:cubicBezTo>
                    <a:lnTo>
                      <a:pt x="428" y="102"/>
                    </a:lnTo>
                    <a:lnTo>
                      <a:pt x="405" y="63"/>
                    </a:lnTo>
                    <a:cubicBezTo>
                      <a:pt x="383" y="22"/>
                      <a:pt x="341" y="1"/>
                      <a:pt x="30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50"/>
              <p:cNvSpPr/>
              <p:nvPr/>
            </p:nvSpPr>
            <p:spPr>
              <a:xfrm>
                <a:off x="3118902" y="2806168"/>
                <a:ext cx="30085" cy="30008"/>
              </a:xfrm>
              <a:custGeom>
                <a:avLst/>
                <a:gdLst/>
                <a:ahLst/>
                <a:cxnLst/>
                <a:rect l="l" t="t" r="r" b="b"/>
                <a:pathLst>
                  <a:path w="392" h="391" extrusionOk="0">
                    <a:moveTo>
                      <a:pt x="196" y="0"/>
                    </a:moveTo>
                    <a:cubicBezTo>
                      <a:pt x="87" y="0"/>
                      <a:pt x="1" y="90"/>
                      <a:pt x="1" y="196"/>
                    </a:cubicBezTo>
                    <a:cubicBezTo>
                      <a:pt x="1" y="304"/>
                      <a:pt x="87" y="391"/>
                      <a:pt x="196" y="391"/>
                    </a:cubicBezTo>
                    <a:cubicBezTo>
                      <a:pt x="305" y="391"/>
                      <a:pt x="391" y="304"/>
                      <a:pt x="391" y="196"/>
                    </a:cubicBezTo>
                    <a:cubicBezTo>
                      <a:pt x="391" y="90"/>
                      <a:pt x="305" y="0"/>
                      <a:pt x="19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50"/>
              <p:cNvSpPr/>
              <p:nvPr/>
            </p:nvSpPr>
            <p:spPr>
              <a:xfrm>
                <a:off x="3129877" y="2776851"/>
                <a:ext cx="7751" cy="89334"/>
              </a:xfrm>
              <a:custGeom>
                <a:avLst/>
                <a:gdLst/>
                <a:ahLst/>
                <a:cxnLst/>
                <a:rect l="l" t="t" r="r" b="b"/>
                <a:pathLst>
                  <a:path w="101" h="1164" extrusionOk="0">
                    <a:moveTo>
                      <a:pt x="0" y="0"/>
                    </a:moveTo>
                    <a:lnTo>
                      <a:pt x="0" y="1164"/>
                    </a:lnTo>
                    <a:lnTo>
                      <a:pt x="101" y="1164"/>
                    </a:lnTo>
                    <a:lnTo>
                      <a:pt x="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50"/>
              <p:cNvSpPr/>
              <p:nvPr/>
            </p:nvSpPr>
            <p:spPr>
              <a:xfrm>
                <a:off x="3128956" y="2768869"/>
                <a:ext cx="9286" cy="9286"/>
              </a:xfrm>
              <a:custGeom>
                <a:avLst/>
                <a:gdLst/>
                <a:ahLst/>
                <a:cxnLst/>
                <a:rect l="l" t="t" r="r" b="b"/>
                <a:pathLst>
                  <a:path w="121" h="121" extrusionOk="0">
                    <a:moveTo>
                      <a:pt x="60" y="1"/>
                    </a:moveTo>
                    <a:cubicBezTo>
                      <a:pt x="29" y="1"/>
                      <a:pt x="1" y="29"/>
                      <a:pt x="1" y="62"/>
                    </a:cubicBezTo>
                    <a:cubicBezTo>
                      <a:pt x="1" y="93"/>
                      <a:pt x="29" y="121"/>
                      <a:pt x="60" y="121"/>
                    </a:cubicBezTo>
                    <a:cubicBezTo>
                      <a:pt x="93" y="121"/>
                      <a:pt x="121" y="93"/>
                      <a:pt x="121" y="62"/>
                    </a:cubicBezTo>
                    <a:cubicBezTo>
                      <a:pt x="121" y="29"/>
                      <a:pt x="93" y="1"/>
                      <a:pt x="6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50"/>
              <p:cNvSpPr/>
              <p:nvPr/>
            </p:nvSpPr>
            <p:spPr>
              <a:xfrm>
                <a:off x="3131796" y="2771708"/>
                <a:ext cx="3684" cy="3684"/>
              </a:xfrm>
              <a:custGeom>
                <a:avLst/>
                <a:gdLst/>
                <a:ahLst/>
                <a:cxnLst/>
                <a:rect l="l" t="t" r="r" b="b"/>
                <a:pathLst>
                  <a:path w="48" h="48" extrusionOk="0">
                    <a:moveTo>
                      <a:pt x="23" y="0"/>
                    </a:moveTo>
                    <a:cubicBezTo>
                      <a:pt x="11" y="0"/>
                      <a:pt x="0" y="11"/>
                      <a:pt x="0" y="25"/>
                    </a:cubicBezTo>
                    <a:cubicBezTo>
                      <a:pt x="0" y="39"/>
                      <a:pt x="11" y="48"/>
                      <a:pt x="23" y="48"/>
                    </a:cubicBezTo>
                    <a:cubicBezTo>
                      <a:pt x="37" y="48"/>
                      <a:pt x="48" y="39"/>
                      <a:pt x="48" y="25"/>
                    </a:cubicBezTo>
                    <a:cubicBezTo>
                      <a:pt x="48" y="11"/>
                      <a:pt x="37" y="0"/>
                      <a:pt x="2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50"/>
              <p:cNvSpPr/>
              <p:nvPr/>
            </p:nvSpPr>
            <p:spPr>
              <a:xfrm>
                <a:off x="3128956" y="2864804"/>
                <a:ext cx="9286" cy="9056"/>
              </a:xfrm>
              <a:custGeom>
                <a:avLst/>
                <a:gdLst/>
                <a:ahLst/>
                <a:cxnLst/>
                <a:rect l="l" t="t" r="r" b="b"/>
                <a:pathLst>
                  <a:path w="121" h="118" extrusionOk="0">
                    <a:moveTo>
                      <a:pt x="60" y="1"/>
                    </a:moveTo>
                    <a:cubicBezTo>
                      <a:pt x="29" y="1"/>
                      <a:pt x="1" y="29"/>
                      <a:pt x="1" y="59"/>
                    </a:cubicBezTo>
                    <a:cubicBezTo>
                      <a:pt x="1" y="93"/>
                      <a:pt x="29" y="118"/>
                      <a:pt x="60" y="118"/>
                    </a:cubicBezTo>
                    <a:cubicBezTo>
                      <a:pt x="93" y="118"/>
                      <a:pt x="121" y="93"/>
                      <a:pt x="121" y="59"/>
                    </a:cubicBezTo>
                    <a:cubicBezTo>
                      <a:pt x="121" y="29"/>
                      <a:pt x="93" y="1"/>
                      <a:pt x="6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50"/>
              <p:cNvSpPr/>
              <p:nvPr/>
            </p:nvSpPr>
            <p:spPr>
              <a:xfrm>
                <a:off x="3131796" y="2867414"/>
                <a:ext cx="3684" cy="3914"/>
              </a:xfrm>
              <a:custGeom>
                <a:avLst/>
                <a:gdLst/>
                <a:ahLst/>
                <a:cxnLst/>
                <a:rect l="l" t="t" r="r" b="b"/>
                <a:pathLst>
                  <a:path w="48" h="51" extrusionOk="0">
                    <a:moveTo>
                      <a:pt x="23" y="0"/>
                    </a:moveTo>
                    <a:cubicBezTo>
                      <a:pt x="11" y="0"/>
                      <a:pt x="0" y="11"/>
                      <a:pt x="0" y="25"/>
                    </a:cubicBezTo>
                    <a:cubicBezTo>
                      <a:pt x="0" y="39"/>
                      <a:pt x="11" y="50"/>
                      <a:pt x="23" y="50"/>
                    </a:cubicBezTo>
                    <a:cubicBezTo>
                      <a:pt x="37" y="50"/>
                      <a:pt x="48" y="39"/>
                      <a:pt x="48" y="25"/>
                    </a:cubicBezTo>
                    <a:cubicBezTo>
                      <a:pt x="48" y="11"/>
                      <a:pt x="37" y="0"/>
                      <a:pt x="2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50"/>
              <p:cNvSpPr/>
              <p:nvPr/>
            </p:nvSpPr>
            <p:spPr>
              <a:xfrm>
                <a:off x="3088970" y="2817527"/>
                <a:ext cx="89334" cy="7751"/>
              </a:xfrm>
              <a:custGeom>
                <a:avLst/>
                <a:gdLst/>
                <a:ahLst/>
                <a:cxnLst/>
                <a:rect l="l" t="t" r="r" b="b"/>
                <a:pathLst>
                  <a:path w="1164" h="101" extrusionOk="0">
                    <a:moveTo>
                      <a:pt x="0" y="0"/>
                    </a:moveTo>
                    <a:lnTo>
                      <a:pt x="0" y="101"/>
                    </a:lnTo>
                    <a:lnTo>
                      <a:pt x="1164" y="101"/>
                    </a:lnTo>
                    <a:lnTo>
                      <a:pt x="11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50"/>
              <p:cNvSpPr/>
              <p:nvPr/>
            </p:nvSpPr>
            <p:spPr>
              <a:xfrm>
                <a:off x="3081218" y="2816836"/>
                <a:ext cx="9133" cy="9286"/>
              </a:xfrm>
              <a:custGeom>
                <a:avLst/>
                <a:gdLst/>
                <a:ahLst/>
                <a:cxnLst/>
                <a:rect l="l" t="t" r="r" b="b"/>
                <a:pathLst>
                  <a:path w="119" h="121" extrusionOk="0">
                    <a:moveTo>
                      <a:pt x="59" y="1"/>
                    </a:moveTo>
                    <a:cubicBezTo>
                      <a:pt x="29" y="1"/>
                      <a:pt x="1" y="29"/>
                      <a:pt x="1" y="62"/>
                    </a:cubicBezTo>
                    <a:cubicBezTo>
                      <a:pt x="1" y="93"/>
                      <a:pt x="29" y="121"/>
                      <a:pt x="59" y="121"/>
                    </a:cubicBezTo>
                    <a:cubicBezTo>
                      <a:pt x="90" y="121"/>
                      <a:pt x="118" y="93"/>
                      <a:pt x="118" y="62"/>
                    </a:cubicBezTo>
                    <a:cubicBezTo>
                      <a:pt x="118" y="29"/>
                      <a:pt x="90" y="1"/>
                      <a:pt x="5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50"/>
              <p:cNvSpPr/>
              <p:nvPr/>
            </p:nvSpPr>
            <p:spPr>
              <a:xfrm>
                <a:off x="3083828" y="2819676"/>
                <a:ext cx="3914" cy="3684"/>
              </a:xfrm>
              <a:custGeom>
                <a:avLst/>
                <a:gdLst/>
                <a:ahLst/>
                <a:cxnLst/>
                <a:rect l="l" t="t" r="r" b="b"/>
                <a:pathLst>
                  <a:path w="51" h="48" extrusionOk="0">
                    <a:moveTo>
                      <a:pt x="25" y="0"/>
                    </a:moveTo>
                    <a:cubicBezTo>
                      <a:pt x="12" y="0"/>
                      <a:pt x="0" y="11"/>
                      <a:pt x="0" y="25"/>
                    </a:cubicBezTo>
                    <a:cubicBezTo>
                      <a:pt x="0" y="36"/>
                      <a:pt x="12" y="48"/>
                      <a:pt x="25" y="48"/>
                    </a:cubicBezTo>
                    <a:cubicBezTo>
                      <a:pt x="39" y="48"/>
                      <a:pt x="51" y="36"/>
                      <a:pt x="51" y="25"/>
                    </a:cubicBezTo>
                    <a:cubicBezTo>
                      <a:pt x="51" y="11"/>
                      <a:pt x="39" y="0"/>
                      <a:pt x="25"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50"/>
              <p:cNvSpPr/>
              <p:nvPr/>
            </p:nvSpPr>
            <p:spPr>
              <a:xfrm>
                <a:off x="3176924" y="2816836"/>
                <a:ext cx="9286" cy="9286"/>
              </a:xfrm>
              <a:custGeom>
                <a:avLst/>
                <a:gdLst/>
                <a:ahLst/>
                <a:cxnLst/>
                <a:rect l="l" t="t" r="r" b="b"/>
                <a:pathLst>
                  <a:path w="121" h="121" extrusionOk="0">
                    <a:moveTo>
                      <a:pt x="59" y="1"/>
                    </a:moveTo>
                    <a:cubicBezTo>
                      <a:pt x="29" y="1"/>
                      <a:pt x="1" y="29"/>
                      <a:pt x="1" y="62"/>
                    </a:cubicBezTo>
                    <a:cubicBezTo>
                      <a:pt x="1" y="93"/>
                      <a:pt x="29" y="121"/>
                      <a:pt x="59" y="121"/>
                    </a:cubicBezTo>
                    <a:cubicBezTo>
                      <a:pt x="93" y="121"/>
                      <a:pt x="121" y="93"/>
                      <a:pt x="121" y="62"/>
                    </a:cubicBezTo>
                    <a:cubicBezTo>
                      <a:pt x="121" y="29"/>
                      <a:pt x="93" y="1"/>
                      <a:pt x="5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50"/>
              <p:cNvSpPr/>
              <p:nvPr/>
            </p:nvSpPr>
            <p:spPr>
              <a:xfrm>
                <a:off x="3179763" y="2819676"/>
                <a:ext cx="3684" cy="3684"/>
              </a:xfrm>
              <a:custGeom>
                <a:avLst/>
                <a:gdLst/>
                <a:ahLst/>
                <a:cxnLst/>
                <a:rect l="l" t="t" r="r" b="b"/>
                <a:pathLst>
                  <a:path w="48" h="48" extrusionOk="0">
                    <a:moveTo>
                      <a:pt x="22" y="0"/>
                    </a:moveTo>
                    <a:cubicBezTo>
                      <a:pt x="9" y="0"/>
                      <a:pt x="0" y="11"/>
                      <a:pt x="0" y="25"/>
                    </a:cubicBezTo>
                    <a:cubicBezTo>
                      <a:pt x="0" y="36"/>
                      <a:pt x="9" y="48"/>
                      <a:pt x="22" y="48"/>
                    </a:cubicBezTo>
                    <a:cubicBezTo>
                      <a:pt x="36" y="48"/>
                      <a:pt x="48" y="36"/>
                      <a:pt x="48" y="25"/>
                    </a:cubicBezTo>
                    <a:cubicBezTo>
                      <a:pt x="48" y="11"/>
                      <a:pt x="36" y="0"/>
                      <a:pt x="2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50"/>
              <p:cNvSpPr/>
              <p:nvPr/>
            </p:nvSpPr>
            <p:spPr>
              <a:xfrm>
                <a:off x="3108234" y="2794349"/>
                <a:ext cx="53800" cy="53877"/>
              </a:xfrm>
              <a:custGeom>
                <a:avLst/>
                <a:gdLst/>
                <a:ahLst/>
                <a:cxnLst/>
                <a:rect l="l" t="t" r="r" b="b"/>
                <a:pathLst>
                  <a:path w="701" h="702" extrusionOk="0">
                    <a:moveTo>
                      <a:pt x="70" y="1"/>
                    </a:moveTo>
                    <a:lnTo>
                      <a:pt x="0" y="73"/>
                    </a:lnTo>
                    <a:lnTo>
                      <a:pt x="628" y="701"/>
                    </a:lnTo>
                    <a:lnTo>
                      <a:pt x="701" y="629"/>
                    </a:lnTo>
                    <a:lnTo>
                      <a:pt x="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50"/>
              <p:cNvSpPr/>
              <p:nvPr/>
            </p:nvSpPr>
            <p:spPr>
              <a:xfrm>
                <a:off x="3103936" y="2792354"/>
                <a:ext cx="7598" cy="6907"/>
              </a:xfrm>
              <a:custGeom>
                <a:avLst/>
                <a:gdLst/>
                <a:ahLst/>
                <a:cxnLst/>
                <a:rect l="l" t="t" r="r" b="b"/>
                <a:pathLst>
                  <a:path w="99" h="90" extrusionOk="0">
                    <a:moveTo>
                      <a:pt x="48" y="0"/>
                    </a:moveTo>
                    <a:cubicBezTo>
                      <a:pt x="37" y="0"/>
                      <a:pt x="26" y="5"/>
                      <a:pt x="17" y="13"/>
                    </a:cubicBezTo>
                    <a:cubicBezTo>
                      <a:pt x="1" y="33"/>
                      <a:pt x="1" y="60"/>
                      <a:pt x="17" y="77"/>
                    </a:cubicBezTo>
                    <a:cubicBezTo>
                      <a:pt x="26" y="86"/>
                      <a:pt x="37" y="90"/>
                      <a:pt x="48" y="90"/>
                    </a:cubicBezTo>
                    <a:cubicBezTo>
                      <a:pt x="60" y="90"/>
                      <a:pt x="72" y="86"/>
                      <a:pt x="81" y="77"/>
                    </a:cubicBezTo>
                    <a:cubicBezTo>
                      <a:pt x="98" y="60"/>
                      <a:pt x="98" y="30"/>
                      <a:pt x="81" y="13"/>
                    </a:cubicBezTo>
                    <a:cubicBezTo>
                      <a:pt x="72" y="5"/>
                      <a:pt x="60" y="0"/>
                      <a:pt x="48"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50"/>
              <p:cNvSpPr/>
              <p:nvPr/>
            </p:nvSpPr>
            <p:spPr>
              <a:xfrm>
                <a:off x="3106315" y="2794196"/>
                <a:ext cx="2609" cy="2840"/>
              </a:xfrm>
              <a:custGeom>
                <a:avLst/>
                <a:gdLst/>
                <a:ahLst/>
                <a:cxnLst/>
                <a:rect l="l" t="t" r="r" b="b"/>
                <a:pathLst>
                  <a:path w="34" h="37" extrusionOk="0">
                    <a:moveTo>
                      <a:pt x="17" y="0"/>
                    </a:moveTo>
                    <a:cubicBezTo>
                      <a:pt x="9" y="0"/>
                      <a:pt x="0" y="9"/>
                      <a:pt x="0" y="17"/>
                    </a:cubicBezTo>
                    <a:cubicBezTo>
                      <a:pt x="0" y="28"/>
                      <a:pt x="9" y="36"/>
                      <a:pt x="17" y="36"/>
                    </a:cubicBezTo>
                    <a:cubicBezTo>
                      <a:pt x="28" y="36"/>
                      <a:pt x="34" y="28"/>
                      <a:pt x="34" y="17"/>
                    </a:cubicBezTo>
                    <a:cubicBezTo>
                      <a:pt x="34" y="9"/>
                      <a:pt x="28" y="0"/>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50"/>
              <p:cNvSpPr/>
              <p:nvPr/>
            </p:nvSpPr>
            <p:spPr>
              <a:xfrm>
                <a:off x="3156202" y="2844082"/>
                <a:ext cx="6907" cy="6907"/>
              </a:xfrm>
              <a:custGeom>
                <a:avLst/>
                <a:gdLst/>
                <a:ahLst/>
                <a:cxnLst/>
                <a:rect l="l" t="t" r="r" b="b"/>
                <a:pathLst>
                  <a:path w="90" h="90" extrusionOk="0">
                    <a:moveTo>
                      <a:pt x="45" y="0"/>
                    </a:moveTo>
                    <a:cubicBezTo>
                      <a:pt x="20" y="0"/>
                      <a:pt x="0" y="20"/>
                      <a:pt x="0" y="45"/>
                    </a:cubicBezTo>
                    <a:cubicBezTo>
                      <a:pt x="0" y="70"/>
                      <a:pt x="20" y="89"/>
                      <a:pt x="45" y="89"/>
                    </a:cubicBezTo>
                    <a:cubicBezTo>
                      <a:pt x="70" y="89"/>
                      <a:pt x="90" y="70"/>
                      <a:pt x="90" y="45"/>
                    </a:cubicBezTo>
                    <a:cubicBezTo>
                      <a:pt x="90" y="20"/>
                      <a:pt x="70" y="0"/>
                      <a:pt x="45"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50"/>
              <p:cNvSpPr/>
              <p:nvPr/>
            </p:nvSpPr>
            <p:spPr>
              <a:xfrm>
                <a:off x="3158351" y="2846231"/>
                <a:ext cx="2609" cy="2609"/>
              </a:xfrm>
              <a:custGeom>
                <a:avLst/>
                <a:gdLst/>
                <a:ahLst/>
                <a:cxnLst/>
                <a:rect l="l" t="t" r="r" b="b"/>
                <a:pathLst>
                  <a:path w="34" h="34" extrusionOk="0">
                    <a:moveTo>
                      <a:pt x="17" y="0"/>
                    </a:moveTo>
                    <a:cubicBezTo>
                      <a:pt x="6" y="0"/>
                      <a:pt x="0" y="6"/>
                      <a:pt x="0" y="17"/>
                    </a:cubicBezTo>
                    <a:cubicBezTo>
                      <a:pt x="0" y="25"/>
                      <a:pt x="6" y="34"/>
                      <a:pt x="17" y="34"/>
                    </a:cubicBezTo>
                    <a:cubicBezTo>
                      <a:pt x="25" y="34"/>
                      <a:pt x="34" y="25"/>
                      <a:pt x="34" y="17"/>
                    </a:cubicBezTo>
                    <a:cubicBezTo>
                      <a:pt x="34" y="6"/>
                      <a:pt x="25" y="0"/>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50"/>
              <p:cNvSpPr/>
              <p:nvPr/>
            </p:nvSpPr>
            <p:spPr>
              <a:xfrm>
                <a:off x="3106545" y="2794810"/>
                <a:ext cx="53800" cy="53800"/>
              </a:xfrm>
              <a:custGeom>
                <a:avLst/>
                <a:gdLst/>
                <a:ahLst/>
                <a:cxnLst/>
                <a:rect l="l" t="t" r="r" b="b"/>
                <a:pathLst>
                  <a:path w="701" h="701" extrusionOk="0">
                    <a:moveTo>
                      <a:pt x="628" y="1"/>
                    </a:moveTo>
                    <a:lnTo>
                      <a:pt x="0" y="628"/>
                    </a:lnTo>
                    <a:lnTo>
                      <a:pt x="70" y="701"/>
                    </a:lnTo>
                    <a:lnTo>
                      <a:pt x="700" y="70"/>
                    </a:lnTo>
                    <a:lnTo>
                      <a:pt x="6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50"/>
              <p:cNvSpPr/>
              <p:nvPr/>
            </p:nvSpPr>
            <p:spPr>
              <a:xfrm>
                <a:off x="3104166" y="2844236"/>
                <a:ext cx="7598" cy="6677"/>
              </a:xfrm>
              <a:custGeom>
                <a:avLst/>
                <a:gdLst/>
                <a:ahLst/>
                <a:cxnLst/>
                <a:rect l="l" t="t" r="r" b="b"/>
                <a:pathLst>
                  <a:path w="99" h="87" extrusionOk="0">
                    <a:moveTo>
                      <a:pt x="49" y="0"/>
                    </a:moveTo>
                    <a:cubicBezTo>
                      <a:pt x="37" y="0"/>
                      <a:pt x="25" y="5"/>
                      <a:pt x="17" y="15"/>
                    </a:cubicBezTo>
                    <a:cubicBezTo>
                      <a:pt x="0" y="32"/>
                      <a:pt x="0" y="60"/>
                      <a:pt x="17" y="76"/>
                    </a:cubicBezTo>
                    <a:cubicBezTo>
                      <a:pt x="24" y="83"/>
                      <a:pt x="35" y="87"/>
                      <a:pt x="46" y="87"/>
                    </a:cubicBezTo>
                    <a:cubicBezTo>
                      <a:pt x="58" y="87"/>
                      <a:pt x="70" y="83"/>
                      <a:pt x="81" y="76"/>
                    </a:cubicBezTo>
                    <a:cubicBezTo>
                      <a:pt x="98" y="60"/>
                      <a:pt x="98" y="32"/>
                      <a:pt x="81" y="15"/>
                    </a:cubicBezTo>
                    <a:cubicBezTo>
                      <a:pt x="73" y="5"/>
                      <a:pt x="61" y="0"/>
                      <a:pt x="4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50"/>
              <p:cNvSpPr/>
              <p:nvPr/>
            </p:nvSpPr>
            <p:spPr>
              <a:xfrm>
                <a:off x="3106315" y="2846231"/>
                <a:ext cx="2609" cy="2609"/>
              </a:xfrm>
              <a:custGeom>
                <a:avLst/>
                <a:gdLst/>
                <a:ahLst/>
                <a:cxnLst/>
                <a:rect l="l" t="t" r="r" b="b"/>
                <a:pathLst>
                  <a:path w="34" h="34" extrusionOk="0">
                    <a:moveTo>
                      <a:pt x="17" y="0"/>
                    </a:moveTo>
                    <a:cubicBezTo>
                      <a:pt x="9" y="0"/>
                      <a:pt x="0" y="6"/>
                      <a:pt x="0" y="17"/>
                    </a:cubicBezTo>
                    <a:cubicBezTo>
                      <a:pt x="0" y="25"/>
                      <a:pt x="9" y="34"/>
                      <a:pt x="17" y="34"/>
                    </a:cubicBezTo>
                    <a:cubicBezTo>
                      <a:pt x="28" y="34"/>
                      <a:pt x="34" y="25"/>
                      <a:pt x="34" y="17"/>
                    </a:cubicBezTo>
                    <a:cubicBezTo>
                      <a:pt x="34" y="6"/>
                      <a:pt x="28" y="0"/>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50"/>
              <p:cNvSpPr/>
              <p:nvPr/>
            </p:nvSpPr>
            <p:spPr>
              <a:xfrm>
                <a:off x="3155741" y="2792354"/>
                <a:ext cx="7598" cy="6907"/>
              </a:xfrm>
              <a:custGeom>
                <a:avLst/>
                <a:gdLst/>
                <a:ahLst/>
                <a:cxnLst/>
                <a:rect l="l" t="t" r="r" b="b"/>
                <a:pathLst>
                  <a:path w="99" h="90" extrusionOk="0">
                    <a:moveTo>
                      <a:pt x="51" y="0"/>
                    </a:moveTo>
                    <a:cubicBezTo>
                      <a:pt x="40" y="0"/>
                      <a:pt x="29" y="5"/>
                      <a:pt x="20" y="13"/>
                    </a:cubicBezTo>
                    <a:cubicBezTo>
                      <a:pt x="1" y="30"/>
                      <a:pt x="1" y="60"/>
                      <a:pt x="20" y="77"/>
                    </a:cubicBezTo>
                    <a:cubicBezTo>
                      <a:pt x="29" y="86"/>
                      <a:pt x="40" y="90"/>
                      <a:pt x="51" y="90"/>
                    </a:cubicBezTo>
                    <a:cubicBezTo>
                      <a:pt x="62" y="90"/>
                      <a:pt x="73" y="86"/>
                      <a:pt x="82" y="77"/>
                    </a:cubicBezTo>
                    <a:cubicBezTo>
                      <a:pt x="98" y="60"/>
                      <a:pt x="98" y="30"/>
                      <a:pt x="82" y="13"/>
                    </a:cubicBezTo>
                    <a:cubicBezTo>
                      <a:pt x="73" y="5"/>
                      <a:pt x="62" y="0"/>
                      <a:pt x="5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50"/>
              <p:cNvSpPr/>
              <p:nvPr/>
            </p:nvSpPr>
            <p:spPr>
              <a:xfrm>
                <a:off x="3158351" y="2794196"/>
                <a:ext cx="2609" cy="2840"/>
              </a:xfrm>
              <a:custGeom>
                <a:avLst/>
                <a:gdLst/>
                <a:ahLst/>
                <a:cxnLst/>
                <a:rect l="l" t="t" r="r" b="b"/>
                <a:pathLst>
                  <a:path w="34" h="37" extrusionOk="0">
                    <a:moveTo>
                      <a:pt x="17" y="0"/>
                    </a:moveTo>
                    <a:cubicBezTo>
                      <a:pt x="6" y="0"/>
                      <a:pt x="0" y="9"/>
                      <a:pt x="0" y="17"/>
                    </a:cubicBezTo>
                    <a:cubicBezTo>
                      <a:pt x="0" y="28"/>
                      <a:pt x="6" y="36"/>
                      <a:pt x="17" y="36"/>
                    </a:cubicBezTo>
                    <a:cubicBezTo>
                      <a:pt x="25" y="36"/>
                      <a:pt x="34" y="28"/>
                      <a:pt x="34" y="17"/>
                    </a:cubicBezTo>
                    <a:cubicBezTo>
                      <a:pt x="34" y="9"/>
                      <a:pt x="25" y="0"/>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50"/>
              <p:cNvSpPr/>
              <p:nvPr/>
            </p:nvSpPr>
            <p:spPr>
              <a:xfrm>
                <a:off x="3126423" y="2813690"/>
                <a:ext cx="15043" cy="15043"/>
              </a:xfrm>
              <a:custGeom>
                <a:avLst/>
                <a:gdLst/>
                <a:ahLst/>
                <a:cxnLst/>
                <a:rect l="l" t="t" r="r" b="b"/>
                <a:pathLst>
                  <a:path w="196" h="196" extrusionOk="0">
                    <a:moveTo>
                      <a:pt x="98" y="0"/>
                    </a:moveTo>
                    <a:cubicBezTo>
                      <a:pt x="42" y="0"/>
                      <a:pt x="1" y="45"/>
                      <a:pt x="1" y="98"/>
                    </a:cubicBezTo>
                    <a:cubicBezTo>
                      <a:pt x="1" y="153"/>
                      <a:pt x="42" y="195"/>
                      <a:pt x="98" y="195"/>
                    </a:cubicBezTo>
                    <a:cubicBezTo>
                      <a:pt x="151" y="195"/>
                      <a:pt x="196" y="153"/>
                      <a:pt x="196" y="98"/>
                    </a:cubicBezTo>
                    <a:cubicBezTo>
                      <a:pt x="196" y="45"/>
                      <a:pt x="151"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50"/>
              <p:cNvSpPr/>
              <p:nvPr/>
            </p:nvSpPr>
            <p:spPr>
              <a:xfrm>
                <a:off x="2884666" y="2645611"/>
                <a:ext cx="960418" cy="409371"/>
              </a:xfrm>
              <a:custGeom>
                <a:avLst/>
                <a:gdLst/>
                <a:ahLst/>
                <a:cxnLst/>
                <a:rect l="l" t="t" r="r" b="b"/>
                <a:pathLst>
                  <a:path w="12514" h="5334" extrusionOk="0">
                    <a:moveTo>
                      <a:pt x="12507" y="0"/>
                    </a:moveTo>
                    <a:cubicBezTo>
                      <a:pt x="12480" y="499"/>
                      <a:pt x="9723" y="904"/>
                      <a:pt x="6331" y="904"/>
                    </a:cubicBezTo>
                    <a:cubicBezTo>
                      <a:pt x="3078" y="904"/>
                      <a:pt x="417" y="530"/>
                      <a:pt x="171" y="61"/>
                    </a:cubicBezTo>
                    <a:lnTo>
                      <a:pt x="171" y="61"/>
                    </a:lnTo>
                    <a:cubicBezTo>
                      <a:pt x="121" y="444"/>
                      <a:pt x="1" y="2341"/>
                      <a:pt x="2325" y="4109"/>
                    </a:cubicBezTo>
                    <a:cubicBezTo>
                      <a:pt x="3220" y="4793"/>
                      <a:pt x="4814" y="5333"/>
                      <a:pt x="6504" y="5333"/>
                    </a:cubicBezTo>
                    <a:cubicBezTo>
                      <a:pt x="7847" y="5333"/>
                      <a:pt x="9250" y="4992"/>
                      <a:pt x="10410" y="4109"/>
                    </a:cubicBezTo>
                    <a:cubicBezTo>
                      <a:pt x="11001" y="3660"/>
                      <a:pt x="11422" y="3164"/>
                      <a:pt x="11718" y="2675"/>
                    </a:cubicBezTo>
                    <a:lnTo>
                      <a:pt x="11718" y="2675"/>
                    </a:lnTo>
                    <a:cubicBezTo>
                      <a:pt x="11090" y="3102"/>
                      <a:pt x="10435" y="3493"/>
                      <a:pt x="9762" y="3844"/>
                    </a:cubicBezTo>
                    <a:cubicBezTo>
                      <a:pt x="8964" y="4260"/>
                      <a:pt x="8119" y="4625"/>
                      <a:pt x="7226" y="4740"/>
                    </a:cubicBezTo>
                    <a:cubicBezTo>
                      <a:pt x="7022" y="4766"/>
                      <a:pt x="6816" y="4778"/>
                      <a:pt x="6610" y="4778"/>
                    </a:cubicBezTo>
                    <a:cubicBezTo>
                      <a:pt x="5974" y="4778"/>
                      <a:pt x="5337" y="4661"/>
                      <a:pt x="4730" y="4469"/>
                    </a:cubicBezTo>
                    <a:cubicBezTo>
                      <a:pt x="4308" y="4333"/>
                      <a:pt x="3887" y="4151"/>
                      <a:pt x="3580" y="3830"/>
                    </a:cubicBezTo>
                    <a:cubicBezTo>
                      <a:pt x="3276" y="3507"/>
                      <a:pt x="3114" y="3013"/>
                      <a:pt x="3287" y="2606"/>
                    </a:cubicBezTo>
                    <a:cubicBezTo>
                      <a:pt x="3485" y="2131"/>
                      <a:pt x="4035" y="1922"/>
                      <a:pt x="4537" y="1808"/>
                    </a:cubicBezTo>
                    <a:cubicBezTo>
                      <a:pt x="6030" y="1465"/>
                      <a:pt x="7583" y="1507"/>
                      <a:pt x="9112" y="1417"/>
                    </a:cubicBezTo>
                    <a:cubicBezTo>
                      <a:pt x="10228" y="1350"/>
                      <a:pt x="11366" y="1205"/>
                      <a:pt x="12399" y="806"/>
                    </a:cubicBezTo>
                    <a:cubicBezTo>
                      <a:pt x="12446" y="469"/>
                      <a:pt x="12441" y="257"/>
                      <a:pt x="12441" y="257"/>
                    </a:cubicBezTo>
                    <a:cubicBezTo>
                      <a:pt x="12494" y="165"/>
                      <a:pt x="12513" y="78"/>
                      <a:pt x="1250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50"/>
              <p:cNvSpPr/>
              <p:nvPr/>
            </p:nvSpPr>
            <p:spPr>
              <a:xfrm>
                <a:off x="2921275" y="2619440"/>
                <a:ext cx="898329" cy="95397"/>
              </a:xfrm>
              <a:custGeom>
                <a:avLst/>
                <a:gdLst/>
                <a:ahLst/>
                <a:cxnLst/>
                <a:rect l="l" t="t" r="r" b="b"/>
                <a:pathLst>
                  <a:path w="11705" h="1243" extrusionOk="0">
                    <a:moveTo>
                      <a:pt x="5854" y="1"/>
                    </a:moveTo>
                    <a:cubicBezTo>
                      <a:pt x="2621" y="1"/>
                      <a:pt x="1" y="277"/>
                      <a:pt x="1" y="620"/>
                    </a:cubicBezTo>
                    <a:cubicBezTo>
                      <a:pt x="1" y="963"/>
                      <a:pt x="2621" y="1242"/>
                      <a:pt x="5854" y="1242"/>
                    </a:cubicBezTo>
                    <a:cubicBezTo>
                      <a:pt x="9084" y="1242"/>
                      <a:pt x="11704" y="963"/>
                      <a:pt x="11704" y="620"/>
                    </a:cubicBezTo>
                    <a:cubicBezTo>
                      <a:pt x="11704" y="277"/>
                      <a:pt x="9084" y="1"/>
                      <a:pt x="5854"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50"/>
              <p:cNvSpPr/>
              <p:nvPr/>
            </p:nvSpPr>
            <p:spPr>
              <a:xfrm>
                <a:off x="3006926" y="2664414"/>
                <a:ext cx="727029" cy="50423"/>
              </a:xfrm>
              <a:custGeom>
                <a:avLst/>
                <a:gdLst/>
                <a:ahLst/>
                <a:cxnLst/>
                <a:rect l="l" t="t" r="r" b="b"/>
                <a:pathLst>
                  <a:path w="9473" h="657" extrusionOk="0">
                    <a:moveTo>
                      <a:pt x="4738" y="1"/>
                    </a:moveTo>
                    <a:cubicBezTo>
                      <a:pt x="2121" y="1"/>
                      <a:pt x="1" y="146"/>
                      <a:pt x="1" y="327"/>
                    </a:cubicBezTo>
                    <a:cubicBezTo>
                      <a:pt x="1" y="508"/>
                      <a:pt x="2121" y="656"/>
                      <a:pt x="4738" y="656"/>
                    </a:cubicBezTo>
                    <a:cubicBezTo>
                      <a:pt x="7352" y="656"/>
                      <a:pt x="9472" y="508"/>
                      <a:pt x="9472" y="327"/>
                    </a:cubicBezTo>
                    <a:cubicBezTo>
                      <a:pt x="9472" y="146"/>
                      <a:pt x="7352" y="1"/>
                      <a:pt x="4738"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50"/>
              <p:cNvSpPr/>
              <p:nvPr/>
            </p:nvSpPr>
            <p:spPr>
              <a:xfrm>
                <a:off x="1416087" y="1343576"/>
                <a:ext cx="1289665" cy="1044917"/>
              </a:xfrm>
              <a:custGeom>
                <a:avLst/>
                <a:gdLst/>
                <a:ahLst/>
                <a:cxnLst/>
                <a:rect l="l" t="t" r="r" b="b"/>
                <a:pathLst>
                  <a:path w="16804" h="13615" extrusionOk="0">
                    <a:moveTo>
                      <a:pt x="8429" y="0"/>
                    </a:moveTo>
                    <a:cubicBezTo>
                      <a:pt x="3948" y="0"/>
                      <a:pt x="386" y="5563"/>
                      <a:pt x="1" y="12884"/>
                    </a:cubicBezTo>
                    <a:cubicBezTo>
                      <a:pt x="567" y="13149"/>
                      <a:pt x="1139" y="13391"/>
                      <a:pt x="1722" y="13615"/>
                    </a:cubicBezTo>
                    <a:cubicBezTo>
                      <a:pt x="1892" y="7123"/>
                      <a:pt x="4894" y="1744"/>
                      <a:pt x="8431" y="1744"/>
                    </a:cubicBezTo>
                    <a:cubicBezTo>
                      <a:pt x="11843" y="1744"/>
                      <a:pt x="14767" y="6766"/>
                      <a:pt x="15110" y="12967"/>
                    </a:cubicBezTo>
                    <a:cubicBezTo>
                      <a:pt x="15682" y="12688"/>
                      <a:pt x="16248" y="12387"/>
                      <a:pt x="16804" y="12077"/>
                    </a:cubicBezTo>
                    <a:cubicBezTo>
                      <a:pt x="16209" y="5156"/>
                      <a:pt x="12747" y="0"/>
                      <a:pt x="8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50"/>
              <p:cNvSpPr/>
              <p:nvPr/>
            </p:nvSpPr>
            <p:spPr>
              <a:xfrm>
                <a:off x="1496366" y="1404667"/>
                <a:ext cx="1103629" cy="930717"/>
              </a:xfrm>
              <a:custGeom>
                <a:avLst/>
                <a:gdLst/>
                <a:ahLst/>
                <a:cxnLst/>
                <a:rect l="l" t="t" r="r" b="b"/>
                <a:pathLst>
                  <a:path w="14380" h="12127" extrusionOk="0">
                    <a:moveTo>
                      <a:pt x="7422" y="0"/>
                    </a:moveTo>
                    <a:cubicBezTo>
                      <a:pt x="6236" y="0"/>
                      <a:pt x="5047" y="530"/>
                      <a:pt x="4130" y="1311"/>
                    </a:cubicBezTo>
                    <a:cubicBezTo>
                      <a:pt x="2969" y="2301"/>
                      <a:pt x="2177" y="3651"/>
                      <a:pt x="1491" y="5015"/>
                    </a:cubicBezTo>
                    <a:cubicBezTo>
                      <a:pt x="961" y="6067"/>
                      <a:pt x="470" y="7158"/>
                      <a:pt x="235" y="8316"/>
                    </a:cubicBezTo>
                    <a:cubicBezTo>
                      <a:pt x="1" y="9474"/>
                      <a:pt x="37" y="10715"/>
                      <a:pt x="525" y="11795"/>
                    </a:cubicBezTo>
                    <a:cubicBezTo>
                      <a:pt x="573" y="11903"/>
                      <a:pt x="637" y="12021"/>
                      <a:pt x="707" y="12127"/>
                    </a:cubicBezTo>
                    <a:cubicBezTo>
                      <a:pt x="1058" y="5950"/>
                      <a:pt x="3973" y="948"/>
                      <a:pt x="7385" y="948"/>
                    </a:cubicBezTo>
                    <a:cubicBezTo>
                      <a:pt x="10580" y="948"/>
                      <a:pt x="13342" y="5345"/>
                      <a:pt x="13961" y="10988"/>
                    </a:cubicBezTo>
                    <a:cubicBezTo>
                      <a:pt x="14089" y="10796"/>
                      <a:pt x="14187" y="10578"/>
                      <a:pt x="14243" y="10355"/>
                    </a:cubicBezTo>
                    <a:cubicBezTo>
                      <a:pt x="14379" y="9825"/>
                      <a:pt x="14332" y="9267"/>
                      <a:pt x="14251" y="8729"/>
                    </a:cubicBezTo>
                    <a:cubicBezTo>
                      <a:pt x="13874" y="6207"/>
                      <a:pt x="12761" y="3794"/>
                      <a:pt x="11043" y="1919"/>
                    </a:cubicBezTo>
                    <a:cubicBezTo>
                      <a:pt x="10306" y="1115"/>
                      <a:pt x="9425" y="390"/>
                      <a:pt x="8370" y="119"/>
                    </a:cubicBezTo>
                    <a:cubicBezTo>
                      <a:pt x="8058" y="38"/>
                      <a:pt x="7740" y="0"/>
                      <a:pt x="742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50"/>
              <p:cNvSpPr/>
              <p:nvPr/>
            </p:nvSpPr>
            <p:spPr>
              <a:xfrm>
                <a:off x="2465006" y="2259720"/>
                <a:ext cx="509450" cy="586121"/>
              </a:xfrm>
              <a:custGeom>
                <a:avLst/>
                <a:gdLst/>
                <a:ahLst/>
                <a:cxnLst/>
                <a:rect l="l" t="t" r="r" b="b"/>
                <a:pathLst>
                  <a:path w="6638" h="7637" extrusionOk="0">
                    <a:moveTo>
                      <a:pt x="5979" y="1"/>
                    </a:moveTo>
                    <a:cubicBezTo>
                      <a:pt x="5977" y="1"/>
                      <a:pt x="5974" y="1"/>
                      <a:pt x="5971" y="1"/>
                    </a:cubicBezTo>
                    <a:cubicBezTo>
                      <a:pt x="5745" y="4"/>
                      <a:pt x="5527" y="90"/>
                      <a:pt x="5327" y="188"/>
                    </a:cubicBezTo>
                    <a:cubicBezTo>
                      <a:pt x="3139" y="1212"/>
                      <a:pt x="1337" y="3039"/>
                      <a:pt x="350" y="5237"/>
                    </a:cubicBezTo>
                    <a:cubicBezTo>
                      <a:pt x="163" y="5653"/>
                      <a:pt x="1" y="6099"/>
                      <a:pt x="37" y="6557"/>
                    </a:cubicBezTo>
                    <a:cubicBezTo>
                      <a:pt x="100" y="7357"/>
                      <a:pt x="601" y="7637"/>
                      <a:pt x="1205" y="7637"/>
                    </a:cubicBezTo>
                    <a:cubicBezTo>
                      <a:pt x="1896" y="7637"/>
                      <a:pt x="2721" y="7272"/>
                      <a:pt x="3181" y="6903"/>
                    </a:cubicBezTo>
                    <a:cubicBezTo>
                      <a:pt x="3714" y="6473"/>
                      <a:pt x="4032" y="5837"/>
                      <a:pt x="4339" y="5223"/>
                    </a:cubicBezTo>
                    <a:cubicBezTo>
                      <a:pt x="5025" y="3837"/>
                      <a:pt x="5717" y="2445"/>
                      <a:pt x="6403" y="1058"/>
                    </a:cubicBezTo>
                    <a:cubicBezTo>
                      <a:pt x="6518" y="824"/>
                      <a:pt x="6638" y="550"/>
                      <a:pt x="6529" y="313"/>
                    </a:cubicBezTo>
                    <a:cubicBezTo>
                      <a:pt x="6441" y="112"/>
                      <a:pt x="6203" y="1"/>
                      <a:pt x="5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50"/>
              <p:cNvSpPr/>
              <p:nvPr/>
            </p:nvSpPr>
            <p:spPr>
              <a:xfrm>
                <a:off x="2823651" y="2275377"/>
                <a:ext cx="126633" cy="88567"/>
              </a:xfrm>
              <a:custGeom>
                <a:avLst/>
                <a:gdLst/>
                <a:ahLst/>
                <a:cxnLst/>
                <a:rect l="l" t="t" r="r" b="b"/>
                <a:pathLst>
                  <a:path w="1650" h="1154" extrusionOk="0">
                    <a:moveTo>
                      <a:pt x="1085" y="1"/>
                    </a:moveTo>
                    <a:cubicBezTo>
                      <a:pt x="932" y="1"/>
                      <a:pt x="760" y="44"/>
                      <a:pt x="595" y="132"/>
                    </a:cubicBezTo>
                    <a:cubicBezTo>
                      <a:pt x="210" y="332"/>
                      <a:pt x="1" y="695"/>
                      <a:pt x="129" y="941"/>
                    </a:cubicBezTo>
                    <a:cubicBezTo>
                      <a:pt x="200" y="1080"/>
                      <a:pt x="366" y="1153"/>
                      <a:pt x="567" y="1153"/>
                    </a:cubicBezTo>
                    <a:cubicBezTo>
                      <a:pt x="720" y="1153"/>
                      <a:pt x="892" y="1111"/>
                      <a:pt x="1058" y="1024"/>
                    </a:cubicBezTo>
                    <a:cubicBezTo>
                      <a:pt x="1440" y="826"/>
                      <a:pt x="1650" y="464"/>
                      <a:pt x="1521" y="215"/>
                    </a:cubicBezTo>
                    <a:cubicBezTo>
                      <a:pt x="1450" y="74"/>
                      <a:pt x="1284" y="1"/>
                      <a:pt x="108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50"/>
              <p:cNvSpPr/>
              <p:nvPr/>
            </p:nvSpPr>
            <p:spPr>
              <a:xfrm>
                <a:off x="2847213" y="2292415"/>
                <a:ext cx="79510" cy="55258"/>
              </a:xfrm>
              <a:custGeom>
                <a:avLst/>
                <a:gdLst/>
                <a:ahLst/>
                <a:cxnLst/>
                <a:rect l="l" t="t" r="r" b="b"/>
                <a:pathLst>
                  <a:path w="1036" h="720" extrusionOk="0">
                    <a:moveTo>
                      <a:pt x="677" y="1"/>
                    </a:moveTo>
                    <a:cubicBezTo>
                      <a:pt x="583" y="1"/>
                      <a:pt x="477" y="26"/>
                      <a:pt x="374" y="80"/>
                    </a:cubicBezTo>
                    <a:cubicBezTo>
                      <a:pt x="129" y="203"/>
                      <a:pt x="1" y="429"/>
                      <a:pt x="82" y="585"/>
                    </a:cubicBezTo>
                    <a:cubicBezTo>
                      <a:pt x="128" y="673"/>
                      <a:pt x="233" y="720"/>
                      <a:pt x="360" y="720"/>
                    </a:cubicBezTo>
                    <a:cubicBezTo>
                      <a:pt x="454" y="720"/>
                      <a:pt x="560" y="694"/>
                      <a:pt x="662" y="641"/>
                    </a:cubicBezTo>
                    <a:cubicBezTo>
                      <a:pt x="905" y="515"/>
                      <a:pt x="1036" y="289"/>
                      <a:pt x="958" y="136"/>
                    </a:cubicBezTo>
                    <a:cubicBezTo>
                      <a:pt x="911" y="47"/>
                      <a:pt x="805" y="1"/>
                      <a:pt x="67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50"/>
              <p:cNvSpPr/>
              <p:nvPr/>
            </p:nvSpPr>
            <p:spPr>
              <a:xfrm>
                <a:off x="2464853" y="2329945"/>
                <a:ext cx="309446" cy="515820"/>
              </a:xfrm>
              <a:custGeom>
                <a:avLst/>
                <a:gdLst/>
                <a:ahLst/>
                <a:cxnLst/>
                <a:rect l="l" t="t" r="r" b="b"/>
                <a:pathLst>
                  <a:path w="4032" h="6721" extrusionOk="0">
                    <a:moveTo>
                      <a:pt x="4031" y="1"/>
                    </a:moveTo>
                    <a:cubicBezTo>
                      <a:pt x="2433" y="1064"/>
                      <a:pt x="1136" y="2573"/>
                      <a:pt x="352" y="4319"/>
                    </a:cubicBezTo>
                    <a:cubicBezTo>
                      <a:pt x="165" y="4738"/>
                      <a:pt x="0" y="5184"/>
                      <a:pt x="42" y="5642"/>
                    </a:cubicBezTo>
                    <a:cubicBezTo>
                      <a:pt x="106" y="6442"/>
                      <a:pt x="609" y="6721"/>
                      <a:pt x="1214" y="6721"/>
                    </a:cubicBezTo>
                    <a:cubicBezTo>
                      <a:pt x="1905" y="6721"/>
                      <a:pt x="2729" y="6357"/>
                      <a:pt x="3186" y="5988"/>
                    </a:cubicBezTo>
                    <a:cubicBezTo>
                      <a:pt x="3225" y="5954"/>
                      <a:pt x="3261" y="5921"/>
                      <a:pt x="3295" y="5890"/>
                    </a:cubicBezTo>
                    <a:cubicBezTo>
                      <a:pt x="3825" y="4007"/>
                      <a:pt x="3987" y="1996"/>
                      <a:pt x="4031"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50"/>
              <p:cNvSpPr/>
              <p:nvPr/>
            </p:nvSpPr>
            <p:spPr>
              <a:xfrm>
                <a:off x="1293443" y="1971914"/>
                <a:ext cx="1426199" cy="1186747"/>
              </a:xfrm>
              <a:custGeom>
                <a:avLst/>
                <a:gdLst/>
                <a:ahLst/>
                <a:cxnLst/>
                <a:rect l="l" t="t" r="r" b="b"/>
                <a:pathLst>
                  <a:path w="18583" h="15463" extrusionOk="0">
                    <a:moveTo>
                      <a:pt x="9546" y="1"/>
                    </a:moveTo>
                    <a:cubicBezTo>
                      <a:pt x="9283" y="1"/>
                      <a:pt x="9026" y="63"/>
                      <a:pt x="8894" y="250"/>
                    </a:cubicBezTo>
                    <a:cubicBezTo>
                      <a:pt x="7354" y="799"/>
                      <a:pt x="5920" y="1664"/>
                      <a:pt x="4709" y="2769"/>
                    </a:cubicBezTo>
                    <a:cubicBezTo>
                      <a:pt x="4179" y="3254"/>
                      <a:pt x="3605" y="3684"/>
                      <a:pt x="2985" y="4038"/>
                    </a:cubicBezTo>
                    <a:cubicBezTo>
                      <a:pt x="2733" y="4182"/>
                      <a:pt x="2527" y="4213"/>
                      <a:pt x="2355" y="4213"/>
                    </a:cubicBezTo>
                    <a:cubicBezTo>
                      <a:pt x="2231" y="4213"/>
                      <a:pt x="2125" y="4197"/>
                      <a:pt x="2033" y="4197"/>
                    </a:cubicBezTo>
                    <a:cubicBezTo>
                      <a:pt x="1841" y="4197"/>
                      <a:pt x="1709" y="4266"/>
                      <a:pt x="1599" y="4688"/>
                    </a:cubicBezTo>
                    <a:cubicBezTo>
                      <a:pt x="1387" y="5497"/>
                      <a:pt x="0" y="12583"/>
                      <a:pt x="6729" y="14673"/>
                    </a:cubicBezTo>
                    <a:cubicBezTo>
                      <a:pt x="7471" y="14902"/>
                      <a:pt x="8216" y="15125"/>
                      <a:pt x="8983" y="15259"/>
                    </a:cubicBezTo>
                    <a:cubicBezTo>
                      <a:pt x="9626" y="15369"/>
                      <a:pt x="10277" y="15462"/>
                      <a:pt x="10932" y="15462"/>
                    </a:cubicBezTo>
                    <a:cubicBezTo>
                      <a:pt x="11021" y="15462"/>
                      <a:pt x="11111" y="15460"/>
                      <a:pt x="11201" y="15457"/>
                    </a:cubicBezTo>
                    <a:cubicBezTo>
                      <a:pt x="13433" y="15356"/>
                      <a:pt x="15497" y="13987"/>
                      <a:pt x="16753" y="12137"/>
                    </a:cubicBezTo>
                    <a:cubicBezTo>
                      <a:pt x="18011" y="10290"/>
                      <a:pt x="18527" y="8014"/>
                      <a:pt x="18569" y="5779"/>
                    </a:cubicBezTo>
                    <a:cubicBezTo>
                      <a:pt x="18583" y="4981"/>
                      <a:pt x="18538" y="4175"/>
                      <a:pt x="18335" y="3405"/>
                    </a:cubicBezTo>
                    <a:cubicBezTo>
                      <a:pt x="18315" y="3514"/>
                      <a:pt x="18195" y="3687"/>
                      <a:pt x="18095" y="3715"/>
                    </a:cubicBezTo>
                    <a:cubicBezTo>
                      <a:pt x="17898" y="3776"/>
                      <a:pt x="17694" y="3804"/>
                      <a:pt x="17490" y="3804"/>
                    </a:cubicBezTo>
                    <a:cubicBezTo>
                      <a:pt x="17035" y="3804"/>
                      <a:pt x="16575" y="3667"/>
                      <a:pt x="16167" y="3461"/>
                    </a:cubicBezTo>
                    <a:cubicBezTo>
                      <a:pt x="15573" y="3159"/>
                      <a:pt x="15059" y="2727"/>
                      <a:pt x="14529" y="2328"/>
                    </a:cubicBezTo>
                    <a:cubicBezTo>
                      <a:pt x="13176" y="1304"/>
                      <a:pt x="11661" y="473"/>
                      <a:pt x="10018" y="60"/>
                    </a:cubicBezTo>
                    <a:cubicBezTo>
                      <a:pt x="9879" y="25"/>
                      <a:pt x="9712" y="1"/>
                      <a:pt x="9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50"/>
              <p:cNvSpPr/>
              <p:nvPr/>
            </p:nvSpPr>
            <p:spPr>
              <a:xfrm>
                <a:off x="1484623" y="2539161"/>
                <a:ext cx="980296" cy="356339"/>
              </a:xfrm>
              <a:custGeom>
                <a:avLst/>
                <a:gdLst/>
                <a:ahLst/>
                <a:cxnLst/>
                <a:rect l="l" t="t" r="r" b="b"/>
                <a:pathLst>
                  <a:path w="12773" h="4643" extrusionOk="0">
                    <a:moveTo>
                      <a:pt x="10310" y="0"/>
                    </a:moveTo>
                    <a:cubicBezTo>
                      <a:pt x="10135" y="0"/>
                      <a:pt x="9293" y="1361"/>
                      <a:pt x="8582" y="1741"/>
                    </a:cubicBezTo>
                    <a:cubicBezTo>
                      <a:pt x="8071" y="2015"/>
                      <a:pt x="7488" y="2121"/>
                      <a:pt x="6916" y="2224"/>
                    </a:cubicBezTo>
                    <a:lnTo>
                      <a:pt x="3287" y="2885"/>
                    </a:lnTo>
                    <a:cubicBezTo>
                      <a:pt x="3817" y="1895"/>
                      <a:pt x="4397" y="935"/>
                      <a:pt x="5042" y="12"/>
                    </a:cubicBezTo>
                    <a:lnTo>
                      <a:pt x="5042" y="12"/>
                    </a:lnTo>
                    <a:cubicBezTo>
                      <a:pt x="4436" y="346"/>
                      <a:pt x="3934" y="865"/>
                      <a:pt x="3624" y="1482"/>
                    </a:cubicBezTo>
                    <a:cubicBezTo>
                      <a:pt x="3465" y="1800"/>
                      <a:pt x="3348" y="2146"/>
                      <a:pt x="3119" y="2416"/>
                    </a:cubicBezTo>
                    <a:cubicBezTo>
                      <a:pt x="2930" y="2640"/>
                      <a:pt x="2676" y="2801"/>
                      <a:pt x="2428" y="2955"/>
                    </a:cubicBezTo>
                    <a:cubicBezTo>
                      <a:pt x="1618" y="3457"/>
                      <a:pt x="779" y="3934"/>
                      <a:pt x="0" y="4481"/>
                    </a:cubicBezTo>
                    <a:cubicBezTo>
                      <a:pt x="82" y="4565"/>
                      <a:pt x="169" y="4600"/>
                      <a:pt x="258" y="4600"/>
                    </a:cubicBezTo>
                    <a:cubicBezTo>
                      <a:pt x="581" y="4600"/>
                      <a:pt x="940" y="4157"/>
                      <a:pt x="1220" y="4007"/>
                    </a:cubicBezTo>
                    <a:cubicBezTo>
                      <a:pt x="1730" y="3736"/>
                      <a:pt x="2310" y="3585"/>
                      <a:pt x="2874" y="3438"/>
                    </a:cubicBezTo>
                    <a:cubicBezTo>
                      <a:pt x="3723" y="3223"/>
                      <a:pt x="4601" y="3009"/>
                      <a:pt x="5467" y="3009"/>
                    </a:cubicBezTo>
                    <a:cubicBezTo>
                      <a:pt x="5794" y="3009"/>
                      <a:pt x="6118" y="3039"/>
                      <a:pt x="6439" y="3111"/>
                    </a:cubicBezTo>
                    <a:cubicBezTo>
                      <a:pt x="7820" y="3418"/>
                      <a:pt x="8978" y="4453"/>
                      <a:pt x="10378" y="4643"/>
                    </a:cubicBezTo>
                    <a:cubicBezTo>
                      <a:pt x="9173" y="4057"/>
                      <a:pt x="8007" y="3382"/>
                      <a:pt x="6894" y="2634"/>
                    </a:cubicBezTo>
                    <a:cubicBezTo>
                      <a:pt x="7167" y="2425"/>
                      <a:pt x="7530" y="2405"/>
                      <a:pt x="7870" y="2386"/>
                    </a:cubicBezTo>
                    <a:cubicBezTo>
                      <a:pt x="9681" y="2271"/>
                      <a:pt x="11572" y="1722"/>
                      <a:pt x="12772" y="360"/>
                    </a:cubicBezTo>
                    <a:lnTo>
                      <a:pt x="12772" y="360"/>
                    </a:lnTo>
                    <a:cubicBezTo>
                      <a:pt x="11623" y="835"/>
                      <a:pt x="10482" y="1309"/>
                      <a:pt x="9335" y="1783"/>
                    </a:cubicBezTo>
                    <a:cubicBezTo>
                      <a:pt x="9664" y="1189"/>
                      <a:pt x="10596" y="168"/>
                      <a:pt x="10323" y="3"/>
                    </a:cubicBezTo>
                    <a:cubicBezTo>
                      <a:pt x="10319" y="1"/>
                      <a:pt x="10314" y="0"/>
                      <a:pt x="10310" y="0"/>
                    </a:cubicBezTo>
                    <a:close/>
                  </a:path>
                </a:pathLst>
              </a:custGeom>
              <a:solidFill>
                <a:srgbClr val="B28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50"/>
              <p:cNvSpPr/>
              <p:nvPr/>
            </p:nvSpPr>
            <p:spPr>
              <a:xfrm>
                <a:off x="2009198" y="2567021"/>
                <a:ext cx="455496" cy="173449"/>
              </a:xfrm>
              <a:custGeom>
                <a:avLst/>
                <a:gdLst/>
                <a:ahLst/>
                <a:cxnLst/>
                <a:rect l="l" t="t" r="r" b="b"/>
                <a:pathLst>
                  <a:path w="5935" h="2260" extrusionOk="0">
                    <a:moveTo>
                      <a:pt x="5934" y="0"/>
                    </a:moveTo>
                    <a:lnTo>
                      <a:pt x="5452" y="198"/>
                    </a:lnTo>
                    <a:cubicBezTo>
                      <a:pt x="5254" y="321"/>
                      <a:pt x="5055" y="441"/>
                      <a:pt x="4852" y="561"/>
                    </a:cubicBezTo>
                    <a:cubicBezTo>
                      <a:pt x="4478" y="784"/>
                      <a:pt x="4101" y="1005"/>
                      <a:pt x="3705" y="1175"/>
                    </a:cubicBezTo>
                    <a:cubicBezTo>
                      <a:pt x="2589" y="1660"/>
                      <a:pt x="1353" y="1777"/>
                      <a:pt x="165" y="2028"/>
                    </a:cubicBezTo>
                    <a:cubicBezTo>
                      <a:pt x="106" y="2042"/>
                      <a:pt x="34" y="2065"/>
                      <a:pt x="14" y="2126"/>
                    </a:cubicBezTo>
                    <a:cubicBezTo>
                      <a:pt x="0" y="2179"/>
                      <a:pt x="37" y="2224"/>
                      <a:pt x="81" y="2260"/>
                    </a:cubicBezTo>
                    <a:cubicBezTo>
                      <a:pt x="346" y="2065"/>
                      <a:pt x="703" y="2045"/>
                      <a:pt x="1033" y="2026"/>
                    </a:cubicBezTo>
                    <a:cubicBezTo>
                      <a:pt x="2846" y="1911"/>
                      <a:pt x="4737" y="1362"/>
                      <a:pt x="593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50"/>
              <p:cNvSpPr/>
              <p:nvPr/>
            </p:nvSpPr>
            <p:spPr>
              <a:xfrm>
                <a:off x="1695297" y="2540466"/>
                <a:ext cx="175675" cy="209674"/>
              </a:xfrm>
              <a:custGeom>
                <a:avLst/>
                <a:gdLst/>
                <a:ahLst/>
                <a:cxnLst/>
                <a:rect l="l" t="t" r="r" b="b"/>
                <a:pathLst>
                  <a:path w="2289" h="2732" extrusionOk="0">
                    <a:moveTo>
                      <a:pt x="2288" y="0"/>
                    </a:moveTo>
                    <a:lnTo>
                      <a:pt x="2288" y="0"/>
                    </a:lnTo>
                    <a:cubicBezTo>
                      <a:pt x="1686" y="335"/>
                      <a:pt x="1186" y="854"/>
                      <a:pt x="874" y="1473"/>
                    </a:cubicBezTo>
                    <a:cubicBezTo>
                      <a:pt x="712" y="1786"/>
                      <a:pt x="598" y="2134"/>
                      <a:pt x="366" y="2408"/>
                    </a:cubicBezTo>
                    <a:cubicBezTo>
                      <a:pt x="263" y="2533"/>
                      <a:pt x="137" y="2634"/>
                      <a:pt x="1" y="2731"/>
                    </a:cubicBezTo>
                    <a:cubicBezTo>
                      <a:pt x="282" y="2653"/>
                      <a:pt x="500" y="2469"/>
                      <a:pt x="684" y="2232"/>
                    </a:cubicBezTo>
                    <a:cubicBezTo>
                      <a:pt x="877" y="1984"/>
                      <a:pt x="1005" y="1696"/>
                      <a:pt x="1158" y="1420"/>
                    </a:cubicBezTo>
                    <a:cubicBezTo>
                      <a:pt x="1451" y="885"/>
                      <a:pt x="1836" y="405"/>
                      <a:pt x="2288"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50"/>
              <p:cNvSpPr/>
              <p:nvPr/>
            </p:nvSpPr>
            <p:spPr>
              <a:xfrm>
                <a:off x="1490840" y="2746074"/>
                <a:ext cx="790346" cy="149888"/>
              </a:xfrm>
              <a:custGeom>
                <a:avLst/>
                <a:gdLst/>
                <a:ahLst/>
                <a:cxnLst/>
                <a:rect l="l" t="t" r="r" b="b"/>
                <a:pathLst>
                  <a:path w="10298" h="1953" extrusionOk="0">
                    <a:moveTo>
                      <a:pt x="5672" y="0"/>
                    </a:moveTo>
                    <a:cubicBezTo>
                      <a:pt x="5298" y="0"/>
                      <a:pt x="4925" y="60"/>
                      <a:pt x="4556" y="122"/>
                    </a:cubicBezTo>
                    <a:cubicBezTo>
                      <a:pt x="3342" y="323"/>
                      <a:pt x="2090" y="541"/>
                      <a:pt x="1035" y="1185"/>
                    </a:cubicBezTo>
                    <a:cubicBezTo>
                      <a:pt x="684" y="1397"/>
                      <a:pt x="352" y="1659"/>
                      <a:pt x="0" y="1866"/>
                    </a:cubicBezTo>
                    <a:cubicBezTo>
                      <a:pt x="56" y="1900"/>
                      <a:pt x="114" y="1915"/>
                      <a:pt x="173" y="1915"/>
                    </a:cubicBezTo>
                    <a:cubicBezTo>
                      <a:pt x="496" y="1915"/>
                      <a:pt x="857" y="1475"/>
                      <a:pt x="1133" y="1325"/>
                    </a:cubicBezTo>
                    <a:cubicBezTo>
                      <a:pt x="1649" y="1046"/>
                      <a:pt x="2232" y="892"/>
                      <a:pt x="2793" y="750"/>
                    </a:cubicBezTo>
                    <a:cubicBezTo>
                      <a:pt x="3639" y="531"/>
                      <a:pt x="4514" y="318"/>
                      <a:pt x="5381" y="318"/>
                    </a:cubicBezTo>
                    <a:cubicBezTo>
                      <a:pt x="5708" y="318"/>
                      <a:pt x="6035" y="349"/>
                      <a:pt x="6358" y="421"/>
                    </a:cubicBezTo>
                    <a:cubicBezTo>
                      <a:pt x="7739" y="725"/>
                      <a:pt x="8897" y="1763"/>
                      <a:pt x="10297" y="1952"/>
                    </a:cubicBezTo>
                    <a:cubicBezTo>
                      <a:pt x="10295" y="1950"/>
                      <a:pt x="10292" y="1950"/>
                      <a:pt x="10289" y="1947"/>
                    </a:cubicBezTo>
                    <a:lnTo>
                      <a:pt x="10038" y="1830"/>
                    </a:lnTo>
                    <a:cubicBezTo>
                      <a:pt x="8671" y="1213"/>
                      <a:pt x="7452" y="156"/>
                      <a:pt x="5965" y="13"/>
                    </a:cubicBezTo>
                    <a:cubicBezTo>
                      <a:pt x="5867" y="4"/>
                      <a:pt x="5770" y="0"/>
                      <a:pt x="567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50"/>
              <p:cNvSpPr/>
              <p:nvPr/>
            </p:nvSpPr>
            <p:spPr>
              <a:xfrm>
                <a:off x="2178351" y="2540005"/>
                <a:ext cx="118652" cy="139450"/>
              </a:xfrm>
              <a:custGeom>
                <a:avLst/>
                <a:gdLst/>
                <a:ahLst/>
                <a:cxnLst/>
                <a:rect l="l" t="t" r="r" b="b"/>
                <a:pathLst>
                  <a:path w="1546" h="1817" extrusionOk="0">
                    <a:moveTo>
                      <a:pt x="1281" y="1"/>
                    </a:moveTo>
                    <a:lnTo>
                      <a:pt x="1281" y="1"/>
                    </a:lnTo>
                    <a:cubicBezTo>
                      <a:pt x="915" y="642"/>
                      <a:pt x="458" y="1231"/>
                      <a:pt x="0" y="1817"/>
                    </a:cubicBezTo>
                    <a:cubicBezTo>
                      <a:pt x="123" y="1814"/>
                      <a:pt x="237" y="1761"/>
                      <a:pt x="346" y="1694"/>
                    </a:cubicBezTo>
                    <a:cubicBezTo>
                      <a:pt x="706" y="1094"/>
                      <a:pt x="1546" y="157"/>
                      <a:pt x="1281"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50"/>
              <p:cNvSpPr/>
              <p:nvPr/>
            </p:nvSpPr>
            <p:spPr>
              <a:xfrm>
                <a:off x="2313198" y="2457271"/>
                <a:ext cx="307988" cy="265470"/>
              </a:xfrm>
              <a:custGeom>
                <a:avLst/>
                <a:gdLst/>
                <a:ahLst/>
                <a:cxnLst/>
                <a:rect l="l" t="t" r="r" b="b"/>
                <a:pathLst>
                  <a:path w="4013" h="3459" extrusionOk="0">
                    <a:moveTo>
                      <a:pt x="2009" y="0"/>
                    </a:moveTo>
                    <a:cubicBezTo>
                      <a:pt x="1734" y="0"/>
                      <a:pt x="1459" y="144"/>
                      <a:pt x="1318" y="431"/>
                    </a:cubicBezTo>
                    <a:lnTo>
                      <a:pt x="1184" y="696"/>
                    </a:lnTo>
                    <a:lnTo>
                      <a:pt x="891" y="738"/>
                    </a:lnTo>
                    <a:cubicBezTo>
                      <a:pt x="258" y="833"/>
                      <a:pt x="1" y="1612"/>
                      <a:pt x="461" y="2058"/>
                    </a:cubicBezTo>
                    <a:lnTo>
                      <a:pt x="670" y="2264"/>
                    </a:lnTo>
                    <a:lnTo>
                      <a:pt x="623" y="2552"/>
                    </a:lnTo>
                    <a:cubicBezTo>
                      <a:pt x="537" y="3053"/>
                      <a:pt x="934" y="3459"/>
                      <a:pt x="1385" y="3459"/>
                    </a:cubicBezTo>
                    <a:cubicBezTo>
                      <a:pt x="1504" y="3459"/>
                      <a:pt x="1626" y="3431"/>
                      <a:pt x="1745" y="3369"/>
                    </a:cubicBezTo>
                    <a:lnTo>
                      <a:pt x="2007" y="3230"/>
                    </a:lnTo>
                    <a:lnTo>
                      <a:pt x="2269" y="3369"/>
                    </a:lnTo>
                    <a:cubicBezTo>
                      <a:pt x="2387" y="3431"/>
                      <a:pt x="2509" y="3459"/>
                      <a:pt x="2627" y="3459"/>
                    </a:cubicBezTo>
                    <a:cubicBezTo>
                      <a:pt x="3078" y="3459"/>
                      <a:pt x="3477" y="3053"/>
                      <a:pt x="3390" y="2552"/>
                    </a:cubicBezTo>
                    <a:lnTo>
                      <a:pt x="3343" y="2264"/>
                    </a:lnTo>
                    <a:lnTo>
                      <a:pt x="3552" y="2058"/>
                    </a:lnTo>
                    <a:cubicBezTo>
                      <a:pt x="4013" y="1612"/>
                      <a:pt x="3756" y="830"/>
                      <a:pt x="3123" y="738"/>
                    </a:cubicBezTo>
                    <a:lnTo>
                      <a:pt x="2830" y="696"/>
                    </a:lnTo>
                    <a:lnTo>
                      <a:pt x="2696" y="431"/>
                    </a:lnTo>
                    <a:cubicBezTo>
                      <a:pt x="2558" y="144"/>
                      <a:pt x="2284"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50"/>
              <p:cNvSpPr/>
              <p:nvPr/>
            </p:nvSpPr>
            <p:spPr>
              <a:xfrm>
                <a:off x="2336376" y="2476765"/>
                <a:ext cx="262323" cy="226252"/>
              </a:xfrm>
              <a:custGeom>
                <a:avLst/>
                <a:gdLst/>
                <a:ahLst/>
                <a:cxnLst/>
                <a:rect l="l" t="t" r="r" b="b"/>
                <a:pathLst>
                  <a:path w="3418" h="2948" extrusionOk="0">
                    <a:moveTo>
                      <a:pt x="1707" y="1"/>
                    </a:moveTo>
                    <a:cubicBezTo>
                      <a:pt x="1471" y="1"/>
                      <a:pt x="1236" y="123"/>
                      <a:pt x="1116" y="367"/>
                    </a:cubicBezTo>
                    <a:lnTo>
                      <a:pt x="1005" y="593"/>
                    </a:lnTo>
                    <a:lnTo>
                      <a:pt x="756" y="629"/>
                    </a:lnTo>
                    <a:cubicBezTo>
                      <a:pt x="215" y="705"/>
                      <a:pt x="0" y="1371"/>
                      <a:pt x="391" y="1751"/>
                    </a:cubicBezTo>
                    <a:lnTo>
                      <a:pt x="572" y="1929"/>
                    </a:lnTo>
                    <a:lnTo>
                      <a:pt x="530" y="2175"/>
                    </a:lnTo>
                    <a:cubicBezTo>
                      <a:pt x="455" y="2601"/>
                      <a:pt x="794" y="2947"/>
                      <a:pt x="1178" y="2947"/>
                    </a:cubicBezTo>
                    <a:cubicBezTo>
                      <a:pt x="1279" y="2947"/>
                      <a:pt x="1384" y="2923"/>
                      <a:pt x="1484" y="2870"/>
                    </a:cubicBezTo>
                    <a:lnTo>
                      <a:pt x="1708" y="2755"/>
                    </a:lnTo>
                    <a:lnTo>
                      <a:pt x="1931" y="2870"/>
                    </a:lnTo>
                    <a:cubicBezTo>
                      <a:pt x="2032" y="2923"/>
                      <a:pt x="2138" y="2948"/>
                      <a:pt x="2240" y="2948"/>
                    </a:cubicBezTo>
                    <a:cubicBezTo>
                      <a:pt x="2624" y="2948"/>
                      <a:pt x="2963" y="2601"/>
                      <a:pt x="2888" y="2175"/>
                    </a:cubicBezTo>
                    <a:lnTo>
                      <a:pt x="2846" y="1929"/>
                    </a:lnTo>
                    <a:lnTo>
                      <a:pt x="3027" y="1751"/>
                    </a:lnTo>
                    <a:cubicBezTo>
                      <a:pt x="3418" y="1371"/>
                      <a:pt x="3200" y="708"/>
                      <a:pt x="2662" y="629"/>
                    </a:cubicBezTo>
                    <a:lnTo>
                      <a:pt x="2413" y="593"/>
                    </a:lnTo>
                    <a:lnTo>
                      <a:pt x="2302" y="367"/>
                    </a:lnTo>
                    <a:cubicBezTo>
                      <a:pt x="2179" y="123"/>
                      <a:pt x="194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50"/>
              <p:cNvSpPr/>
              <p:nvPr/>
            </p:nvSpPr>
            <p:spPr>
              <a:xfrm>
                <a:off x="2357559" y="2495261"/>
                <a:ext cx="240527" cy="217195"/>
              </a:xfrm>
              <a:custGeom>
                <a:avLst/>
                <a:gdLst/>
                <a:ahLst/>
                <a:cxnLst/>
                <a:rect l="l" t="t" r="r" b="b"/>
                <a:pathLst>
                  <a:path w="3134" h="2830" extrusionOk="0">
                    <a:moveTo>
                      <a:pt x="3133" y="1334"/>
                    </a:moveTo>
                    <a:lnTo>
                      <a:pt x="3133" y="1334"/>
                    </a:lnTo>
                    <a:cubicBezTo>
                      <a:pt x="2786" y="1561"/>
                      <a:pt x="2606" y="1644"/>
                      <a:pt x="2426" y="1644"/>
                    </a:cubicBezTo>
                    <a:cubicBezTo>
                      <a:pt x="2277" y="1644"/>
                      <a:pt x="2128" y="1587"/>
                      <a:pt x="1883" y="1507"/>
                    </a:cubicBezTo>
                    <a:cubicBezTo>
                      <a:pt x="1878" y="1506"/>
                      <a:pt x="1874" y="1505"/>
                      <a:pt x="1870" y="1505"/>
                    </a:cubicBezTo>
                    <a:cubicBezTo>
                      <a:pt x="1828" y="1505"/>
                      <a:pt x="1880" y="1607"/>
                      <a:pt x="1883" y="1662"/>
                    </a:cubicBezTo>
                    <a:lnTo>
                      <a:pt x="1883" y="1662"/>
                    </a:lnTo>
                    <a:cubicBezTo>
                      <a:pt x="1790" y="1622"/>
                      <a:pt x="1700" y="1588"/>
                      <a:pt x="1613" y="1566"/>
                    </a:cubicBezTo>
                    <a:cubicBezTo>
                      <a:pt x="1611" y="1565"/>
                      <a:pt x="1610" y="1565"/>
                      <a:pt x="1608" y="1565"/>
                    </a:cubicBezTo>
                    <a:cubicBezTo>
                      <a:pt x="1608" y="1565"/>
                      <a:pt x="1608" y="1565"/>
                      <a:pt x="1607" y="1565"/>
                    </a:cubicBezTo>
                    <a:lnTo>
                      <a:pt x="1607" y="1565"/>
                    </a:lnTo>
                    <a:cubicBezTo>
                      <a:pt x="1608" y="1566"/>
                      <a:pt x="1609" y="1567"/>
                      <a:pt x="1610" y="1568"/>
                    </a:cubicBezTo>
                    <a:cubicBezTo>
                      <a:pt x="1666" y="1641"/>
                      <a:pt x="1761" y="1683"/>
                      <a:pt x="1850" y="1697"/>
                    </a:cubicBezTo>
                    <a:cubicBezTo>
                      <a:pt x="1853" y="1697"/>
                      <a:pt x="1855" y="1697"/>
                      <a:pt x="1858" y="1697"/>
                    </a:cubicBezTo>
                    <a:cubicBezTo>
                      <a:pt x="1878" y="1697"/>
                      <a:pt x="1884" y="1683"/>
                      <a:pt x="1883" y="1662"/>
                    </a:cubicBezTo>
                    <a:lnTo>
                      <a:pt x="1883" y="1662"/>
                    </a:lnTo>
                    <a:cubicBezTo>
                      <a:pt x="2198" y="1800"/>
                      <a:pt x="2534" y="2014"/>
                      <a:pt x="2821" y="2124"/>
                    </a:cubicBezTo>
                    <a:cubicBezTo>
                      <a:pt x="2818" y="2101"/>
                      <a:pt x="2818" y="2082"/>
                      <a:pt x="2812" y="2059"/>
                    </a:cubicBezTo>
                    <a:lnTo>
                      <a:pt x="2765" y="1772"/>
                    </a:lnTo>
                    <a:lnTo>
                      <a:pt x="2974" y="1566"/>
                    </a:lnTo>
                    <a:cubicBezTo>
                      <a:pt x="3044" y="1496"/>
                      <a:pt x="3097" y="1415"/>
                      <a:pt x="3133" y="1334"/>
                    </a:cubicBezTo>
                    <a:close/>
                    <a:moveTo>
                      <a:pt x="706" y="1"/>
                    </a:moveTo>
                    <a:lnTo>
                      <a:pt x="606" y="201"/>
                    </a:lnTo>
                    <a:lnTo>
                      <a:pt x="438" y="227"/>
                    </a:lnTo>
                    <a:cubicBezTo>
                      <a:pt x="614" y="492"/>
                      <a:pt x="790" y="757"/>
                      <a:pt x="966" y="1022"/>
                    </a:cubicBezTo>
                    <a:cubicBezTo>
                      <a:pt x="1010" y="1091"/>
                      <a:pt x="1060" y="1167"/>
                      <a:pt x="1060" y="1248"/>
                    </a:cubicBezTo>
                    <a:cubicBezTo>
                      <a:pt x="1060" y="1331"/>
                      <a:pt x="1010" y="1409"/>
                      <a:pt x="949" y="1457"/>
                    </a:cubicBezTo>
                    <a:cubicBezTo>
                      <a:pt x="885" y="1507"/>
                      <a:pt x="804" y="1538"/>
                      <a:pt x="729" y="1563"/>
                    </a:cubicBezTo>
                    <a:cubicBezTo>
                      <a:pt x="606" y="1596"/>
                      <a:pt x="483" y="1624"/>
                      <a:pt x="363" y="1644"/>
                    </a:cubicBezTo>
                    <a:cubicBezTo>
                      <a:pt x="240" y="1661"/>
                      <a:pt x="120" y="1663"/>
                      <a:pt x="0" y="1672"/>
                    </a:cubicBezTo>
                    <a:lnTo>
                      <a:pt x="98" y="1761"/>
                    </a:lnTo>
                    <a:lnTo>
                      <a:pt x="84" y="1845"/>
                    </a:lnTo>
                    <a:cubicBezTo>
                      <a:pt x="418" y="1763"/>
                      <a:pt x="743" y="1630"/>
                      <a:pt x="1084" y="1630"/>
                    </a:cubicBezTo>
                    <a:cubicBezTo>
                      <a:pt x="1091" y="1630"/>
                      <a:pt x="1098" y="1630"/>
                      <a:pt x="1105" y="1630"/>
                    </a:cubicBezTo>
                    <a:cubicBezTo>
                      <a:pt x="1125" y="1630"/>
                      <a:pt x="1150" y="1633"/>
                      <a:pt x="1167" y="1644"/>
                    </a:cubicBezTo>
                    <a:cubicBezTo>
                      <a:pt x="1180" y="1649"/>
                      <a:pt x="1192" y="1663"/>
                      <a:pt x="1203" y="1677"/>
                    </a:cubicBezTo>
                    <a:cubicBezTo>
                      <a:pt x="1339" y="1875"/>
                      <a:pt x="1348" y="2132"/>
                      <a:pt x="1339" y="2369"/>
                    </a:cubicBezTo>
                    <a:cubicBezTo>
                      <a:pt x="1331" y="2514"/>
                      <a:pt x="1320" y="2656"/>
                      <a:pt x="1300" y="2804"/>
                    </a:cubicBezTo>
                    <a:lnTo>
                      <a:pt x="1437" y="2735"/>
                    </a:lnTo>
                    <a:lnTo>
                      <a:pt x="1618" y="2829"/>
                    </a:lnTo>
                    <a:cubicBezTo>
                      <a:pt x="1579" y="2656"/>
                      <a:pt x="1551" y="2486"/>
                      <a:pt x="1526" y="2311"/>
                    </a:cubicBezTo>
                    <a:cubicBezTo>
                      <a:pt x="1507" y="2157"/>
                      <a:pt x="1493" y="2001"/>
                      <a:pt x="1521" y="1847"/>
                    </a:cubicBezTo>
                    <a:cubicBezTo>
                      <a:pt x="1524" y="1817"/>
                      <a:pt x="1535" y="1786"/>
                      <a:pt x="1557" y="1764"/>
                    </a:cubicBezTo>
                    <a:cubicBezTo>
                      <a:pt x="1592" y="1737"/>
                      <a:pt x="1570" y="1568"/>
                      <a:pt x="1607" y="1565"/>
                    </a:cubicBezTo>
                    <a:lnTo>
                      <a:pt x="1607" y="1565"/>
                    </a:lnTo>
                    <a:cubicBezTo>
                      <a:pt x="1502" y="1426"/>
                      <a:pt x="1544" y="1221"/>
                      <a:pt x="1621" y="1064"/>
                    </a:cubicBezTo>
                    <a:cubicBezTo>
                      <a:pt x="1789" y="712"/>
                      <a:pt x="2082" y="436"/>
                      <a:pt x="2414" y="227"/>
                    </a:cubicBezTo>
                    <a:lnTo>
                      <a:pt x="2255" y="201"/>
                    </a:lnTo>
                    <a:lnTo>
                      <a:pt x="2176" y="34"/>
                    </a:lnTo>
                    <a:cubicBezTo>
                      <a:pt x="1970" y="358"/>
                      <a:pt x="1764" y="679"/>
                      <a:pt x="1557" y="999"/>
                    </a:cubicBezTo>
                    <a:cubicBezTo>
                      <a:pt x="1521" y="1064"/>
                      <a:pt x="1479" y="1125"/>
                      <a:pt x="1418" y="1175"/>
                    </a:cubicBezTo>
                    <a:cubicBezTo>
                      <a:pt x="1372" y="1212"/>
                      <a:pt x="1316" y="1237"/>
                      <a:pt x="1258" y="1237"/>
                    </a:cubicBezTo>
                    <a:cubicBezTo>
                      <a:pt x="1242" y="1237"/>
                      <a:pt x="1225" y="1235"/>
                      <a:pt x="1208" y="1231"/>
                    </a:cubicBezTo>
                    <a:cubicBezTo>
                      <a:pt x="1119" y="1203"/>
                      <a:pt x="1063" y="1108"/>
                      <a:pt x="1024" y="1019"/>
                    </a:cubicBezTo>
                    <a:cubicBezTo>
                      <a:pt x="879" y="690"/>
                      <a:pt x="773" y="349"/>
                      <a:pt x="706"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50"/>
              <p:cNvSpPr/>
              <p:nvPr/>
            </p:nvSpPr>
            <p:spPr>
              <a:xfrm>
                <a:off x="2417499" y="2540235"/>
                <a:ext cx="99618" cy="99618"/>
              </a:xfrm>
              <a:custGeom>
                <a:avLst/>
                <a:gdLst/>
                <a:ahLst/>
                <a:cxnLst/>
                <a:rect l="l" t="t" r="r" b="b"/>
                <a:pathLst>
                  <a:path w="1298" h="1298" extrusionOk="0">
                    <a:moveTo>
                      <a:pt x="648" y="0"/>
                    </a:moveTo>
                    <a:cubicBezTo>
                      <a:pt x="288" y="0"/>
                      <a:pt x="1" y="291"/>
                      <a:pt x="1" y="648"/>
                    </a:cubicBezTo>
                    <a:cubicBezTo>
                      <a:pt x="1" y="1008"/>
                      <a:pt x="288" y="1298"/>
                      <a:pt x="648" y="1298"/>
                    </a:cubicBezTo>
                    <a:cubicBezTo>
                      <a:pt x="1008" y="1298"/>
                      <a:pt x="1298" y="1008"/>
                      <a:pt x="1298" y="648"/>
                    </a:cubicBezTo>
                    <a:cubicBezTo>
                      <a:pt x="1298" y="291"/>
                      <a:pt x="1008" y="0"/>
                      <a:pt x="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50"/>
              <p:cNvSpPr/>
              <p:nvPr/>
            </p:nvSpPr>
            <p:spPr>
              <a:xfrm>
                <a:off x="2428397" y="2555892"/>
                <a:ext cx="78666" cy="67691"/>
              </a:xfrm>
              <a:custGeom>
                <a:avLst/>
                <a:gdLst/>
                <a:ahLst/>
                <a:cxnLst/>
                <a:rect l="l" t="t" r="r" b="b"/>
                <a:pathLst>
                  <a:path w="1025" h="882" extrusionOk="0">
                    <a:moveTo>
                      <a:pt x="509" y="0"/>
                    </a:moveTo>
                    <a:cubicBezTo>
                      <a:pt x="437" y="0"/>
                      <a:pt x="368" y="36"/>
                      <a:pt x="333" y="109"/>
                    </a:cubicBezTo>
                    <a:lnTo>
                      <a:pt x="299" y="176"/>
                    </a:lnTo>
                    <a:lnTo>
                      <a:pt x="227" y="187"/>
                    </a:lnTo>
                    <a:cubicBezTo>
                      <a:pt x="68" y="212"/>
                      <a:pt x="1" y="410"/>
                      <a:pt x="118" y="525"/>
                    </a:cubicBezTo>
                    <a:lnTo>
                      <a:pt x="174" y="578"/>
                    </a:lnTo>
                    <a:lnTo>
                      <a:pt x="160" y="650"/>
                    </a:lnTo>
                    <a:cubicBezTo>
                      <a:pt x="138" y="777"/>
                      <a:pt x="242" y="882"/>
                      <a:pt x="358" y="882"/>
                    </a:cubicBezTo>
                    <a:cubicBezTo>
                      <a:pt x="388" y="882"/>
                      <a:pt x="418" y="875"/>
                      <a:pt x="447" y="859"/>
                    </a:cubicBezTo>
                    <a:lnTo>
                      <a:pt x="514" y="823"/>
                    </a:lnTo>
                    <a:lnTo>
                      <a:pt x="578" y="859"/>
                    </a:lnTo>
                    <a:cubicBezTo>
                      <a:pt x="609" y="875"/>
                      <a:pt x="640" y="882"/>
                      <a:pt x="670" y="882"/>
                    </a:cubicBezTo>
                    <a:cubicBezTo>
                      <a:pt x="787" y="882"/>
                      <a:pt x="890" y="777"/>
                      <a:pt x="866" y="650"/>
                    </a:cubicBezTo>
                    <a:lnTo>
                      <a:pt x="852" y="578"/>
                    </a:lnTo>
                    <a:lnTo>
                      <a:pt x="907" y="525"/>
                    </a:lnTo>
                    <a:cubicBezTo>
                      <a:pt x="1025" y="410"/>
                      <a:pt x="958" y="212"/>
                      <a:pt x="799" y="187"/>
                    </a:cubicBezTo>
                    <a:lnTo>
                      <a:pt x="726" y="176"/>
                    </a:lnTo>
                    <a:lnTo>
                      <a:pt x="695" y="109"/>
                    </a:lnTo>
                    <a:cubicBezTo>
                      <a:pt x="654" y="36"/>
                      <a:pt x="580" y="0"/>
                      <a:pt x="50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50"/>
              <p:cNvSpPr/>
              <p:nvPr/>
            </p:nvSpPr>
            <p:spPr>
              <a:xfrm>
                <a:off x="2441675" y="2564181"/>
                <a:ext cx="51498" cy="51498"/>
              </a:xfrm>
              <a:custGeom>
                <a:avLst/>
                <a:gdLst/>
                <a:ahLst/>
                <a:cxnLst/>
                <a:rect l="l" t="t" r="r" b="b"/>
                <a:pathLst>
                  <a:path w="671" h="671" extrusionOk="0">
                    <a:moveTo>
                      <a:pt x="336" y="1"/>
                    </a:moveTo>
                    <a:cubicBezTo>
                      <a:pt x="151" y="1"/>
                      <a:pt x="1" y="152"/>
                      <a:pt x="1" y="336"/>
                    </a:cubicBezTo>
                    <a:cubicBezTo>
                      <a:pt x="1" y="523"/>
                      <a:pt x="151" y="670"/>
                      <a:pt x="336" y="670"/>
                    </a:cubicBezTo>
                    <a:cubicBezTo>
                      <a:pt x="522" y="670"/>
                      <a:pt x="670" y="523"/>
                      <a:pt x="670" y="336"/>
                    </a:cubicBezTo>
                    <a:cubicBezTo>
                      <a:pt x="670" y="152"/>
                      <a:pt x="522" y="1"/>
                      <a:pt x="336"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50"/>
              <p:cNvSpPr/>
              <p:nvPr/>
            </p:nvSpPr>
            <p:spPr>
              <a:xfrm>
                <a:off x="2463087" y="2513911"/>
                <a:ext cx="7828" cy="153342"/>
              </a:xfrm>
              <a:custGeom>
                <a:avLst/>
                <a:gdLst/>
                <a:ahLst/>
                <a:cxnLst/>
                <a:rect l="l" t="t" r="r" b="b"/>
                <a:pathLst>
                  <a:path w="102" h="1998" extrusionOk="0">
                    <a:moveTo>
                      <a:pt x="1" y="0"/>
                    </a:moveTo>
                    <a:lnTo>
                      <a:pt x="1" y="1998"/>
                    </a:lnTo>
                    <a:lnTo>
                      <a:pt x="101" y="1998"/>
                    </a:lnTo>
                    <a:lnTo>
                      <a:pt x="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50"/>
              <p:cNvSpPr/>
              <p:nvPr/>
            </p:nvSpPr>
            <p:spPr>
              <a:xfrm>
                <a:off x="2459250" y="2500864"/>
                <a:ext cx="15503" cy="15656"/>
              </a:xfrm>
              <a:custGeom>
                <a:avLst/>
                <a:gdLst/>
                <a:ahLst/>
                <a:cxnLst/>
                <a:rect l="l" t="t" r="r" b="b"/>
                <a:pathLst>
                  <a:path w="202" h="204" extrusionOk="0">
                    <a:moveTo>
                      <a:pt x="101" y="0"/>
                    </a:moveTo>
                    <a:cubicBezTo>
                      <a:pt x="45" y="0"/>
                      <a:pt x="1" y="45"/>
                      <a:pt x="1" y="101"/>
                    </a:cubicBezTo>
                    <a:cubicBezTo>
                      <a:pt x="1" y="156"/>
                      <a:pt x="45" y="204"/>
                      <a:pt x="101" y="204"/>
                    </a:cubicBezTo>
                    <a:cubicBezTo>
                      <a:pt x="157" y="204"/>
                      <a:pt x="201" y="156"/>
                      <a:pt x="201" y="101"/>
                    </a:cubicBezTo>
                    <a:cubicBezTo>
                      <a:pt x="201" y="45"/>
                      <a:pt x="157" y="0"/>
                      <a:pt x="10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50"/>
              <p:cNvSpPr/>
              <p:nvPr/>
            </p:nvSpPr>
            <p:spPr>
              <a:xfrm>
                <a:off x="2463932" y="2505315"/>
                <a:ext cx="6524" cy="6524"/>
              </a:xfrm>
              <a:custGeom>
                <a:avLst/>
                <a:gdLst/>
                <a:ahLst/>
                <a:cxnLst/>
                <a:rect l="l" t="t" r="r" b="b"/>
                <a:pathLst>
                  <a:path w="85" h="85" extrusionOk="0">
                    <a:moveTo>
                      <a:pt x="43" y="1"/>
                    </a:moveTo>
                    <a:cubicBezTo>
                      <a:pt x="18" y="1"/>
                      <a:pt x="1" y="17"/>
                      <a:pt x="1" y="43"/>
                    </a:cubicBezTo>
                    <a:cubicBezTo>
                      <a:pt x="1" y="65"/>
                      <a:pt x="18" y="84"/>
                      <a:pt x="43" y="84"/>
                    </a:cubicBezTo>
                    <a:cubicBezTo>
                      <a:pt x="62" y="84"/>
                      <a:pt x="85" y="68"/>
                      <a:pt x="85" y="43"/>
                    </a:cubicBezTo>
                    <a:cubicBezTo>
                      <a:pt x="85" y="23"/>
                      <a:pt x="68" y="1"/>
                      <a:pt x="43"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50"/>
              <p:cNvSpPr/>
              <p:nvPr/>
            </p:nvSpPr>
            <p:spPr>
              <a:xfrm>
                <a:off x="2459250" y="2665258"/>
                <a:ext cx="15503" cy="15503"/>
              </a:xfrm>
              <a:custGeom>
                <a:avLst/>
                <a:gdLst/>
                <a:ahLst/>
                <a:cxnLst/>
                <a:rect l="l" t="t" r="r" b="b"/>
                <a:pathLst>
                  <a:path w="202" h="202" extrusionOk="0">
                    <a:moveTo>
                      <a:pt x="101" y="1"/>
                    </a:moveTo>
                    <a:cubicBezTo>
                      <a:pt x="45" y="1"/>
                      <a:pt x="1" y="45"/>
                      <a:pt x="1" y="101"/>
                    </a:cubicBezTo>
                    <a:cubicBezTo>
                      <a:pt x="1" y="157"/>
                      <a:pt x="45" y="202"/>
                      <a:pt x="101" y="202"/>
                    </a:cubicBezTo>
                    <a:cubicBezTo>
                      <a:pt x="157" y="202"/>
                      <a:pt x="201" y="157"/>
                      <a:pt x="201" y="101"/>
                    </a:cubicBezTo>
                    <a:cubicBezTo>
                      <a:pt x="201" y="45"/>
                      <a:pt x="157" y="1"/>
                      <a:pt x="10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50"/>
              <p:cNvSpPr/>
              <p:nvPr/>
            </p:nvSpPr>
            <p:spPr>
              <a:xfrm>
                <a:off x="2463932" y="2669787"/>
                <a:ext cx="6524" cy="6447"/>
              </a:xfrm>
              <a:custGeom>
                <a:avLst/>
                <a:gdLst/>
                <a:ahLst/>
                <a:cxnLst/>
                <a:rect l="l" t="t" r="r" b="b"/>
                <a:pathLst>
                  <a:path w="85" h="84" extrusionOk="0">
                    <a:moveTo>
                      <a:pt x="43" y="0"/>
                    </a:moveTo>
                    <a:cubicBezTo>
                      <a:pt x="18" y="0"/>
                      <a:pt x="1" y="20"/>
                      <a:pt x="1" y="42"/>
                    </a:cubicBezTo>
                    <a:cubicBezTo>
                      <a:pt x="1" y="62"/>
                      <a:pt x="18" y="84"/>
                      <a:pt x="43" y="84"/>
                    </a:cubicBezTo>
                    <a:cubicBezTo>
                      <a:pt x="62" y="84"/>
                      <a:pt x="85" y="67"/>
                      <a:pt x="85" y="42"/>
                    </a:cubicBezTo>
                    <a:cubicBezTo>
                      <a:pt x="85" y="20"/>
                      <a:pt x="68" y="0"/>
                      <a:pt x="4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50"/>
              <p:cNvSpPr/>
              <p:nvPr/>
            </p:nvSpPr>
            <p:spPr>
              <a:xfrm>
                <a:off x="2390330" y="2586668"/>
                <a:ext cx="153342" cy="8058"/>
              </a:xfrm>
              <a:custGeom>
                <a:avLst/>
                <a:gdLst/>
                <a:ahLst/>
                <a:cxnLst/>
                <a:rect l="l" t="t" r="r" b="b"/>
                <a:pathLst>
                  <a:path w="1998" h="105" extrusionOk="0">
                    <a:moveTo>
                      <a:pt x="0" y="1"/>
                    </a:moveTo>
                    <a:lnTo>
                      <a:pt x="0" y="104"/>
                    </a:lnTo>
                    <a:lnTo>
                      <a:pt x="1998" y="104"/>
                    </a:lnTo>
                    <a:lnTo>
                      <a:pt x="19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50"/>
              <p:cNvSpPr/>
              <p:nvPr/>
            </p:nvSpPr>
            <p:spPr>
              <a:xfrm>
                <a:off x="2377053" y="2583061"/>
                <a:ext cx="15503" cy="15503"/>
              </a:xfrm>
              <a:custGeom>
                <a:avLst/>
                <a:gdLst/>
                <a:ahLst/>
                <a:cxnLst/>
                <a:rect l="l" t="t" r="r" b="b"/>
                <a:pathLst>
                  <a:path w="202" h="202" extrusionOk="0">
                    <a:moveTo>
                      <a:pt x="101" y="0"/>
                    </a:moveTo>
                    <a:cubicBezTo>
                      <a:pt x="45" y="0"/>
                      <a:pt x="0" y="45"/>
                      <a:pt x="0" y="101"/>
                    </a:cubicBezTo>
                    <a:cubicBezTo>
                      <a:pt x="3" y="157"/>
                      <a:pt x="45" y="201"/>
                      <a:pt x="101" y="201"/>
                    </a:cubicBezTo>
                    <a:cubicBezTo>
                      <a:pt x="156" y="201"/>
                      <a:pt x="201" y="157"/>
                      <a:pt x="201" y="101"/>
                    </a:cubicBezTo>
                    <a:cubicBezTo>
                      <a:pt x="201" y="45"/>
                      <a:pt x="156" y="0"/>
                      <a:pt x="10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50"/>
              <p:cNvSpPr/>
              <p:nvPr/>
            </p:nvSpPr>
            <p:spPr>
              <a:xfrm>
                <a:off x="2381504" y="2587589"/>
                <a:ext cx="6524" cy="6447"/>
              </a:xfrm>
              <a:custGeom>
                <a:avLst/>
                <a:gdLst/>
                <a:ahLst/>
                <a:cxnLst/>
                <a:rect l="l" t="t" r="r" b="b"/>
                <a:pathLst>
                  <a:path w="85" h="84" extrusionOk="0">
                    <a:moveTo>
                      <a:pt x="43" y="0"/>
                    </a:moveTo>
                    <a:cubicBezTo>
                      <a:pt x="23" y="0"/>
                      <a:pt x="1" y="17"/>
                      <a:pt x="1" y="42"/>
                    </a:cubicBezTo>
                    <a:cubicBezTo>
                      <a:pt x="4" y="67"/>
                      <a:pt x="23" y="84"/>
                      <a:pt x="43" y="84"/>
                    </a:cubicBezTo>
                    <a:cubicBezTo>
                      <a:pt x="65" y="84"/>
                      <a:pt x="85" y="67"/>
                      <a:pt x="85" y="42"/>
                    </a:cubicBezTo>
                    <a:cubicBezTo>
                      <a:pt x="85" y="22"/>
                      <a:pt x="68" y="0"/>
                      <a:pt x="4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50"/>
              <p:cNvSpPr/>
              <p:nvPr/>
            </p:nvSpPr>
            <p:spPr>
              <a:xfrm>
                <a:off x="2541678" y="2583061"/>
                <a:ext cx="15503" cy="15503"/>
              </a:xfrm>
              <a:custGeom>
                <a:avLst/>
                <a:gdLst/>
                <a:ahLst/>
                <a:cxnLst/>
                <a:rect l="l" t="t" r="r" b="b"/>
                <a:pathLst>
                  <a:path w="202" h="202" extrusionOk="0">
                    <a:moveTo>
                      <a:pt x="101" y="0"/>
                    </a:moveTo>
                    <a:cubicBezTo>
                      <a:pt x="45" y="0"/>
                      <a:pt x="1" y="45"/>
                      <a:pt x="1" y="101"/>
                    </a:cubicBezTo>
                    <a:cubicBezTo>
                      <a:pt x="1" y="157"/>
                      <a:pt x="45" y="201"/>
                      <a:pt x="101" y="201"/>
                    </a:cubicBezTo>
                    <a:cubicBezTo>
                      <a:pt x="157" y="201"/>
                      <a:pt x="201" y="157"/>
                      <a:pt x="201" y="101"/>
                    </a:cubicBezTo>
                    <a:cubicBezTo>
                      <a:pt x="201" y="45"/>
                      <a:pt x="157" y="0"/>
                      <a:pt x="10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50"/>
              <p:cNvSpPr/>
              <p:nvPr/>
            </p:nvSpPr>
            <p:spPr>
              <a:xfrm>
                <a:off x="2546206" y="2587589"/>
                <a:ext cx="6447" cy="6447"/>
              </a:xfrm>
              <a:custGeom>
                <a:avLst/>
                <a:gdLst/>
                <a:ahLst/>
                <a:cxnLst/>
                <a:rect l="l" t="t" r="r" b="b"/>
                <a:pathLst>
                  <a:path w="84" h="84" extrusionOk="0">
                    <a:moveTo>
                      <a:pt x="42" y="0"/>
                    </a:moveTo>
                    <a:cubicBezTo>
                      <a:pt x="20" y="0"/>
                      <a:pt x="0" y="17"/>
                      <a:pt x="0" y="42"/>
                    </a:cubicBezTo>
                    <a:cubicBezTo>
                      <a:pt x="0" y="67"/>
                      <a:pt x="17" y="84"/>
                      <a:pt x="42" y="84"/>
                    </a:cubicBezTo>
                    <a:cubicBezTo>
                      <a:pt x="62" y="84"/>
                      <a:pt x="84" y="67"/>
                      <a:pt x="84" y="42"/>
                    </a:cubicBezTo>
                    <a:cubicBezTo>
                      <a:pt x="84" y="22"/>
                      <a:pt x="67" y="0"/>
                      <a:pt x="4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50"/>
              <p:cNvSpPr/>
              <p:nvPr/>
            </p:nvSpPr>
            <p:spPr>
              <a:xfrm>
                <a:off x="2422871" y="2545992"/>
                <a:ext cx="88490" cy="88490"/>
              </a:xfrm>
              <a:custGeom>
                <a:avLst/>
                <a:gdLst/>
                <a:ahLst/>
                <a:cxnLst/>
                <a:rect l="l" t="t" r="r" b="b"/>
                <a:pathLst>
                  <a:path w="1153" h="1153" extrusionOk="0">
                    <a:moveTo>
                      <a:pt x="70" y="1"/>
                    </a:moveTo>
                    <a:lnTo>
                      <a:pt x="0" y="71"/>
                    </a:lnTo>
                    <a:lnTo>
                      <a:pt x="1080" y="1153"/>
                    </a:lnTo>
                    <a:lnTo>
                      <a:pt x="1152" y="1080"/>
                    </a:lnTo>
                    <a:lnTo>
                      <a:pt x="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50"/>
              <p:cNvSpPr/>
              <p:nvPr/>
            </p:nvSpPr>
            <p:spPr>
              <a:xfrm>
                <a:off x="2416655" y="2540466"/>
                <a:ext cx="11819" cy="11819"/>
              </a:xfrm>
              <a:custGeom>
                <a:avLst/>
                <a:gdLst/>
                <a:ahLst/>
                <a:cxnLst/>
                <a:rect l="l" t="t" r="r" b="b"/>
                <a:pathLst>
                  <a:path w="154" h="154" extrusionOk="0">
                    <a:moveTo>
                      <a:pt x="76" y="0"/>
                    </a:moveTo>
                    <a:cubicBezTo>
                      <a:pt x="34" y="0"/>
                      <a:pt x="0" y="34"/>
                      <a:pt x="0" y="78"/>
                    </a:cubicBezTo>
                    <a:cubicBezTo>
                      <a:pt x="0" y="120"/>
                      <a:pt x="34" y="154"/>
                      <a:pt x="76" y="154"/>
                    </a:cubicBezTo>
                    <a:cubicBezTo>
                      <a:pt x="118" y="154"/>
                      <a:pt x="154" y="120"/>
                      <a:pt x="154" y="78"/>
                    </a:cubicBezTo>
                    <a:cubicBezTo>
                      <a:pt x="154" y="34"/>
                      <a:pt x="118" y="0"/>
                      <a:pt x="7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50"/>
              <p:cNvSpPr/>
              <p:nvPr/>
            </p:nvSpPr>
            <p:spPr>
              <a:xfrm>
                <a:off x="2420032" y="2543843"/>
                <a:ext cx="4835" cy="5065"/>
              </a:xfrm>
              <a:custGeom>
                <a:avLst/>
                <a:gdLst/>
                <a:ahLst/>
                <a:cxnLst/>
                <a:rect l="l" t="t" r="r" b="b"/>
                <a:pathLst>
                  <a:path w="63" h="66" extrusionOk="0">
                    <a:moveTo>
                      <a:pt x="32" y="1"/>
                    </a:moveTo>
                    <a:cubicBezTo>
                      <a:pt x="15" y="1"/>
                      <a:pt x="1" y="15"/>
                      <a:pt x="1" y="34"/>
                    </a:cubicBezTo>
                    <a:cubicBezTo>
                      <a:pt x="1" y="51"/>
                      <a:pt x="15" y="65"/>
                      <a:pt x="32" y="65"/>
                    </a:cubicBezTo>
                    <a:cubicBezTo>
                      <a:pt x="48" y="65"/>
                      <a:pt x="62" y="51"/>
                      <a:pt x="62" y="34"/>
                    </a:cubicBezTo>
                    <a:cubicBezTo>
                      <a:pt x="62" y="15"/>
                      <a:pt x="48" y="1"/>
                      <a:pt x="3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50"/>
              <p:cNvSpPr/>
              <p:nvPr/>
            </p:nvSpPr>
            <p:spPr>
              <a:xfrm>
                <a:off x="2504839" y="2629494"/>
                <a:ext cx="13354" cy="11896"/>
              </a:xfrm>
              <a:custGeom>
                <a:avLst/>
                <a:gdLst/>
                <a:ahLst/>
                <a:cxnLst/>
                <a:rect l="l" t="t" r="r" b="b"/>
                <a:pathLst>
                  <a:path w="174" h="155" extrusionOk="0">
                    <a:moveTo>
                      <a:pt x="86" y="0"/>
                    </a:moveTo>
                    <a:cubicBezTo>
                      <a:pt x="67" y="0"/>
                      <a:pt x="48" y="8"/>
                      <a:pt x="34" y="23"/>
                    </a:cubicBezTo>
                    <a:cubicBezTo>
                      <a:pt x="6" y="51"/>
                      <a:pt x="1" y="98"/>
                      <a:pt x="34" y="132"/>
                    </a:cubicBezTo>
                    <a:cubicBezTo>
                      <a:pt x="50" y="147"/>
                      <a:pt x="69" y="155"/>
                      <a:pt x="88" y="155"/>
                    </a:cubicBezTo>
                    <a:cubicBezTo>
                      <a:pt x="107" y="155"/>
                      <a:pt x="126" y="147"/>
                      <a:pt x="140" y="132"/>
                    </a:cubicBezTo>
                    <a:cubicBezTo>
                      <a:pt x="174" y="98"/>
                      <a:pt x="174" y="51"/>
                      <a:pt x="140" y="23"/>
                    </a:cubicBezTo>
                    <a:cubicBezTo>
                      <a:pt x="125" y="8"/>
                      <a:pt x="105" y="0"/>
                      <a:pt x="8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50"/>
              <p:cNvSpPr/>
              <p:nvPr/>
            </p:nvSpPr>
            <p:spPr>
              <a:xfrm>
                <a:off x="2509136" y="2632717"/>
                <a:ext cx="4989" cy="4989"/>
              </a:xfrm>
              <a:custGeom>
                <a:avLst/>
                <a:gdLst/>
                <a:ahLst/>
                <a:cxnLst/>
                <a:rect l="l" t="t" r="r" b="b"/>
                <a:pathLst>
                  <a:path w="65" h="65" extrusionOk="0">
                    <a:moveTo>
                      <a:pt x="34" y="1"/>
                    </a:moveTo>
                    <a:cubicBezTo>
                      <a:pt x="14" y="1"/>
                      <a:pt x="1" y="15"/>
                      <a:pt x="1" y="31"/>
                    </a:cubicBezTo>
                    <a:cubicBezTo>
                      <a:pt x="1" y="51"/>
                      <a:pt x="14" y="65"/>
                      <a:pt x="34" y="65"/>
                    </a:cubicBezTo>
                    <a:cubicBezTo>
                      <a:pt x="51" y="65"/>
                      <a:pt x="65" y="51"/>
                      <a:pt x="65" y="31"/>
                    </a:cubicBezTo>
                    <a:cubicBezTo>
                      <a:pt x="65" y="15"/>
                      <a:pt x="51" y="1"/>
                      <a:pt x="3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50"/>
              <p:cNvSpPr/>
              <p:nvPr/>
            </p:nvSpPr>
            <p:spPr>
              <a:xfrm>
                <a:off x="2422641" y="2546452"/>
                <a:ext cx="88490" cy="88260"/>
              </a:xfrm>
              <a:custGeom>
                <a:avLst/>
                <a:gdLst/>
                <a:ahLst/>
                <a:cxnLst/>
                <a:rect l="l" t="t" r="r" b="b"/>
                <a:pathLst>
                  <a:path w="1153" h="1150" extrusionOk="0">
                    <a:moveTo>
                      <a:pt x="1080" y="0"/>
                    </a:moveTo>
                    <a:lnTo>
                      <a:pt x="0" y="1080"/>
                    </a:lnTo>
                    <a:lnTo>
                      <a:pt x="73" y="1150"/>
                    </a:lnTo>
                    <a:lnTo>
                      <a:pt x="1153" y="70"/>
                    </a:lnTo>
                    <a:lnTo>
                      <a:pt x="10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50"/>
              <p:cNvSpPr/>
              <p:nvPr/>
            </p:nvSpPr>
            <p:spPr>
              <a:xfrm>
                <a:off x="2415964" y="2629494"/>
                <a:ext cx="13354" cy="11742"/>
              </a:xfrm>
              <a:custGeom>
                <a:avLst/>
                <a:gdLst/>
                <a:ahLst/>
                <a:cxnLst/>
                <a:rect l="l" t="t" r="r" b="b"/>
                <a:pathLst>
                  <a:path w="174" h="153" extrusionOk="0">
                    <a:moveTo>
                      <a:pt x="86" y="0"/>
                    </a:moveTo>
                    <a:cubicBezTo>
                      <a:pt x="67" y="0"/>
                      <a:pt x="48" y="8"/>
                      <a:pt x="34" y="23"/>
                    </a:cubicBezTo>
                    <a:cubicBezTo>
                      <a:pt x="7" y="54"/>
                      <a:pt x="1" y="104"/>
                      <a:pt x="34" y="132"/>
                    </a:cubicBezTo>
                    <a:cubicBezTo>
                      <a:pt x="50" y="146"/>
                      <a:pt x="69" y="153"/>
                      <a:pt x="89" y="153"/>
                    </a:cubicBezTo>
                    <a:cubicBezTo>
                      <a:pt x="108" y="153"/>
                      <a:pt x="127" y="146"/>
                      <a:pt x="140" y="132"/>
                    </a:cubicBezTo>
                    <a:cubicBezTo>
                      <a:pt x="174" y="98"/>
                      <a:pt x="174" y="51"/>
                      <a:pt x="140" y="23"/>
                    </a:cubicBezTo>
                    <a:cubicBezTo>
                      <a:pt x="125" y="8"/>
                      <a:pt x="106" y="0"/>
                      <a:pt x="8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50"/>
              <p:cNvSpPr/>
              <p:nvPr/>
            </p:nvSpPr>
            <p:spPr>
              <a:xfrm>
                <a:off x="2420032" y="2632717"/>
                <a:ext cx="4835" cy="4989"/>
              </a:xfrm>
              <a:custGeom>
                <a:avLst/>
                <a:gdLst/>
                <a:ahLst/>
                <a:cxnLst/>
                <a:rect l="l" t="t" r="r" b="b"/>
                <a:pathLst>
                  <a:path w="63" h="65" extrusionOk="0">
                    <a:moveTo>
                      <a:pt x="32" y="1"/>
                    </a:moveTo>
                    <a:cubicBezTo>
                      <a:pt x="15" y="1"/>
                      <a:pt x="1" y="15"/>
                      <a:pt x="1" y="31"/>
                    </a:cubicBezTo>
                    <a:cubicBezTo>
                      <a:pt x="1" y="51"/>
                      <a:pt x="15" y="65"/>
                      <a:pt x="32" y="65"/>
                    </a:cubicBezTo>
                    <a:cubicBezTo>
                      <a:pt x="48" y="65"/>
                      <a:pt x="62" y="51"/>
                      <a:pt x="62" y="31"/>
                    </a:cubicBezTo>
                    <a:cubicBezTo>
                      <a:pt x="62" y="15"/>
                      <a:pt x="48" y="1"/>
                      <a:pt x="3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50"/>
              <p:cNvSpPr/>
              <p:nvPr/>
            </p:nvSpPr>
            <p:spPr>
              <a:xfrm>
                <a:off x="2504839" y="2540619"/>
                <a:ext cx="13354" cy="11819"/>
              </a:xfrm>
              <a:custGeom>
                <a:avLst/>
                <a:gdLst/>
                <a:ahLst/>
                <a:cxnLst/>
                <a:rect l="l" t="t" r="r" b="b"/>
                <a:pathLst>
                  <a:path w="174" h="154" extrusionOk="0">
                    <a:moveTo>
                      <a:pt x="86" y="0"/>
                    </a:moveTo>
                    <a:cubicBezTo>
                      <a:pt x="67" y="0"/>
                      <a:pt x="48" y="8"/>
                      <a:pt x="34" y="23"/>
                    </a:cubicBezTo>
                    <a:cubicBezTo>
                      <a:pt x="6" y="54"/>
                      <a:pt x="1" y="104"/>
                      <a:pt x="34" y="132"/>
                    </a:cubicBezTo>
                    <a:cubicBezTo>
                      <a:pt x="50" y="146"/>
                      <a:pt x="68" y="153"/>
                      <a:pt x="87" y="153"/>
                    </a:cubicBezTo>
                    <a:cubicBezTo>
                      <a:pt x="106" y="153"/>
                      <a:pt x="125" y="146"/>
                      <a:pt x="140" y="132"/>
                    </a:cubicBezTo>
                    <a:cubicBezTo>
                      <a:pt x="174" y="99"/>
                      <a:pt x="174" y="51"/>
                      <a:pt x="140" y="23"/>
                    </a:cubicBezTo>
                    <a:cubicBezTo>
                      <a:pt x="125" y="8"/>
                      <a:pt x="105" y="0"/>
                      <a:pt x="8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50"/>
              <p:cNvSpPr/>
              <p:nvPr/>
            </p:nvSpPr>
            <p:spPr>
              <a:xfrm>
                <a:off x="2509136" y="2543843"/>
                <a:ext cx="4989" cy="5065"/>
              </a:xfrm>
              <a:custGeom>
                <a:avLst/>
                <a:gdLst/>
                <a:ahLst/>
                <a:cxnLst/>
                <a:rect l="l" t="t" r="r" b="b"/>
                <a:pathLst>
                  <a:path w="65" h="66" extrusionOk="0">
                    <a:moveTo>
                      <a:pt x="34" y="1"/>
                    </a:moveTo>
                    <a:cubicBezTo>
                      <a:pt x="14" y="1"/>
                      <a:pt x="1" y="15"/>
                      <a:pt x="1" y="34"/>
                    </a:cubicBezTo>
                    <a:cubicBezTo>
                      <a:pt x="1" y="51"/>
                      <a:pt x="14" y="65"/>
                      <a:pt x="34" y="65"/>
                    </a:cubicBezTo>
                    <a:cubicBezTo>
                      <a:pt x="51" y="65"/>
                      <a:pt x="65" y="51"/>
                      <a:pt x="65" y="34"/>
                    </a:cubicBezTo>
                    <a:cubicBezTo>
                      <a:pt x="65" y="15"/>
                      <a:pt x="51" y="1"/>
                      <a:pt x="3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50"/>
              <p:cNvSpPr/>
              <p:nvPr/>
            </p:nvSpPr>
            <p:spPr>
              <a:xfrm>
                <a:off x="2454952" y="2577458"/>
                <a:ext cx="25173" cy="25173"/>
              </a:xfrm>
              <a:custGeom>
                <a:avLst/>
                <a:gdLst/>
                <a:ahLst/>
                <a:cxnLst/>
                <a:rect l="l" t="t" r="r" b="b"/>
                <a:pathLst>
                  <a:path w="328" h="328" extrusionOk="0">
                    <a:moveTo>
                      <a:pt x="163" y="1"/>
                    </a:moveTo>
                    <a:cubicBezTo>
                      <a:pt x="73" y="1"/>
                      <a:pt x="1" y="73"/>
                      <a:pt x="1" y="163"/>
                    </a:cubicBezTo>
                    <a:cubicBezTo>
                      <a:pt x="1" y="255"/>
                      <a:pt x="73" y="327"/>
                      <a:pt x="163" y="327"/>
                    </a:cubicBezTo>
                    <a:cubicBezTo>
                      <a:pt x="255" y="327"/>
                      <a:pt x="327" y="255"/>
                      <a:pt x="327" y="163"/>
                    </a:cubicBezTo>
                    <a:cubicBezTo>
                      <a:pt x="327" y="73"/>
                      <a:pt x="255" y="1"/>
                      <a:pt x="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50"/>
              <p:cNvSpPr/>
              <p:nvPr/>
            </p:nvSpPr>
            <p:spPr>
              <a:xfrm>
                <a:off x="1799138" y="2603092"/>
                <a:ext cx="307757" cy="265470"/>
              </a:xfrm>
              <a:custGeom>
                <a:avLst/>
                <a:gdLst/>
                <a:ahLst/>
                <a:cxnLst/>
                <a:rect l="l" t="t" r="r" b="b"/>
                <a:pathLst>
                  <a:path w="4010" h="3459" extrusionOk="0">
                    <a:moveTo>
                      <a:pt x="2008" y="1"/>
                    </a:moveTo>
                    <a:cubicBezTo>
                      <a:pt x="1734" y="1"/>
                      <a:pt x="1458" y="145"/>
                      <a:pt x="1315" y="434"/>
                    </a:cubicBezTo>
                    <a:lnTo>
                      <a:pt x="1183" y="696"/>
                    </a:lnTo>
                    <a:lnTo>
                      <a:pt x="891" y="738"/>
                    </a:lnTo>
                    <a:cubicBezTo>
                      <a:pt x="254" y="833"/>
                      <a:pt x="1" y="1611"/>
                      <a:pt x="461" y="2058"/>
                    </a:cubicBezTo>
                    <a:lnTo>
                      <a:pt x="670" y="2264"/>
                    </a:lnTo>
                    <a:lnTo>
                      <a:pt x="620" y="2554"/>
                    </a:lnTo>
                    <a:cubicBezTo>
                      <a:pt x="536" y="3054"/>
                      <a:pt x="933" y="3458"/>
                      <a:pt x="1385" y="3458"/>
                    </a:cubicBezTo>
                    <a:cubicBezTo>
                      <a:pt x="1503" y="3458"/>
                      <a:pt x="1626" y="3430"/>
                      <a:pt x="1744" y="3369"/>
                    </a:cubicBezTo>
                    <a:lnTo>
                      <a:pt x="2006" y="3229"/>
                    </a:lnTo>
                    <a:lnTo>
                      <a:pt x="2266" y="3369"/>
                    </a:lnTo>
                    <a:cubicBezTo>
                      <a:pt x="2384" y="3430"/>
                      <a:pt x="2506" y="3458"/>
                      <a:pt x="2625" y="3458"/>
                    </a:cubicBezTo>
                    <a:cubicBezTo>
                      <a:pt x="3076" y="3458"/>
                      <a:pt x="3476" y="3054"/>
                      <a:pt x="3390" y="2554"/>
                    </a:cubicBezTo>
                    <a:lnTo>
                      <a:pt x="3340" y="2264"/>
                    </a:lnTo>
                    <a:lnTo>
                      <a:pt x="3549" y="2058"/>
                    </a:lnTo>
                    <a:cubicBezTo>
                      <a:pt x="4010" y="1611"/>
                      <a:pt x="3756" y="830"/>
                      <a:pt x="3122" y="738"/>
                    </a:cubicBezTo>
                    <a:lnTo>
                      <a:pt x="2829" y="696"/>
                    </a:lnTo>
                    <a:lnTo>
                      <a:pt x="2696" y="434"/>
                    </a:lnTo>
                    <a:cubicBezTo>
                      <a:pt x="2556" y="145"/>
                      <a:pt x="2283"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50"/>
              <p:cNvSpPr/>
              <p:nvPr/>
            </p:nvSpPr>
            <p:spPr>
              <a:xfrm>
                <a:off x="1822239" y="2622817"/>
                <a:ext cx="262400" cy="226328"/>
              </a:xfrm>
              <a:custGeom>
                <a:avLst/>
                <a:gdLst/>
                <a:ahLst/>
                <a:cxnLst/>
                <a:rect l="l" t="t" r="r" b="b"/>
                <a:pathLst>
                  <a:path w="3419" h="2949" extrusionOk="0">
                    <a:moveTo>
                      <a:pt x="1709" y="1"/>
                    </a:moveTo>
                    <a:cubicBezTo>
                      <a:pt x="1473" y="1"/>
                      <a:pt x="1238" y="123"/>
                      <a:pt x="1117" y="367"/>
                    </a:cubicBezTo>
                    <a:lnTo>
                      <a:pt x="1005" y="596"/>
                    </a:lnTo>
                    <a:lnTo>
                      <a:pt x="757" y="629"/>
                    </a:lnTo>
                    <a:cubicBezTo>
                      <a:pt x="216" y="704"/>
                      <a:pt x="1" y="1371"/>
                      <a:pt x="391" y="1751"/>
                    </a:cubicBezTo>
                    <a:lnTo>
                      <a:pt x="573" y="1929"/>
                    </a:lnTo>
                    <a:lnTo>
                      <a:pt x="531" y="2177"/>
                    </a:lnTo>
                    <a:cubicBezTo>
                      <a:pt x="456" y="2602"/>
                      <a:pt x="794" y="2949"/>
                      <a:pt x="1179" y="2949"/>
                    </a:cubicBezTo>
                    <a:cubicBezTo>
                      <a:pt x="1280" y="2949"/>
                      <a:pt x="1384" y="2925"/>
                      <a:pt x="1485" y="2872"/>
                    </a:cubicBezTo>
                    <a:lnTo>
                      <a:pt x="1708" y="2755"/>
                    </a:lnTo>
                    <a:lnTo>
                      <a:pt x="1931" y="2872"/>
                    </a:lnTo>
                    <a:cubicBezTo>
                      <a:pt x="2032" y="2925"/>
                      <a:pt x="2137" y="2949"/>
                      <a:pt x="2238" y="2949"/>
                    </a:cubicBezTo>
                    <a:cubicBezTo>
                      <a:pt x="2623" y="2949"/>
                      <a:pt x="2961" y="2602"/>
                      <a:pt x="2888" y="2177"/>
                    </a:cubicBezTo>
                    <a:lnTo>
                      <a:pt x="2846" y="1929"/>
                    </a:lnTo>
                    <a:lnTo>
                      <a:pt x="3028" y="1751"/>
                    </a:lnTo>
                    <a:cubicBezTo>
                      <a:pt x="3418" y="1371"/>
                      <a:pt x="3201" y="710"/>
                      <a:pt x="2660" y="629"/>
                    </a:cubicBezTo>
                    <a:lnTo>
                      <a:pt x="2414" y="596"/>
                    </a:lnTo>
                    <a:lnTo>
                      <a:pt x="2302" y="367"/>
                    </a:lnTo>
                    <a:cubicBezTo>
                      <a:pt x="2180" y="123"/>
                      <a:pt x="1944" y="1"/>
                      <a:pt x="1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50"/>
              <p:cNvSpPr/>
              <p:nvPr/>
            </p:nvSpPr>
            <p:spPr>
              <a:xfrm>
                <a:off x="1843268" y="2641313"/>
                <a:ext cx="240757" cy="217195"/>
              </a:xfrm>
              <a:custGeom>
                <a:avLst/>
                <a:gdLst/>
                <a:ahLst/>
                <a:cxnLst/>
                <a:rect l="l" t="t" r="r" b="b"/>
                <a:pathLst>
                  <a:path w="3137" h="2830" extrusionOk="0">
                    <a:moveTo>
                      <a:pt x="1611" y="1565"/>
                    </a:moveTo>
                    <a:cubicBezTo>
                      <a:pt x="1610" y="1565"/>
                      <a:pt x="1609" y="1565"/>
                      <a:pt x="1608" y="1565"/>
                    </a:cubicBezTo>
                    <a:lnTo>
                      <a:pt x="1608" y="1565"/>
                    </a:lnTo>
                    <a:cubicBezTo>
                      <a:pt x="1610" y="1567"/>
                      <a:pt x="1611" y="1569"/>
                      <a:pt x="1613" y="1571"/>
                    </a:cubicBezTo>
                    <a:cubicBezTo>
                      <a:pt x="1669" y="1643"/>
                      <a:pt x="1763" y="1685"/>
                      <a:pt x="1853" y="1699"/>
                    </a:cubicBezTo>
                    <a:cubicBezTo>
                      <a:pt x="1855" y="1700"/>
                      <a:pt x="1858" y="1700"/>
                      <a:pt x="1860" y="1700"/>
                    </a:cubicBezTo>
                    <a:cubicBezTo>
                      <a:pt x="1881" y="1700"/>
                      <a:pt x="1887" y="1685"/>
                      <a:pt x="1885" y="1663"/>
                    </a:cubicBezTo>
                    <a:lnTo>
                      <a:pt x="1885" y="1663"/>
                    </a:lnTo>
                    <a:cubicBezTo>
                      <a:pt x="1793" y="1623"/>
                      <a:pt x="1703" y="1589"/>
                      <a:pt x="1616" y="1565"/>
                    </a:cubicBezTo>
                    <a:cubicBezTo>
                      <a:pt x="1614" y="1565"/>
                      <a:pt x="1612" y="1565"/>
                      <a:pt x="1611" y="1565"/>
                    </a:cubicBezTo>
                    <a:close/>
                    <a:moveTo>
                      <a:pt x="3136" y="1337"/>
                    </a:moveTo>
                    <a:lnTo>
                      <a:pt x="3136" y="1337"/>
                    </a:lnTo>
                    <a:cubicBezTo>
                      <a:pt x="2788" y="1563"/>
                      <a:pt x="2608" y="1646"/>
                      <a:pt x="2429" y="1646"/>
                    </a:cubicBezTo>
                    <a:cubicBezTo>
                      <a:pt x="2279" y="1646"/>
                      <a:pt x="2130" y="1588"/>
                      <a:pt x="1883" y="1507"/>
                    </a:cubicBezTo>
                    <a:cubicBezTo>
                      <a:pt x="1879" y="1505"/>
                      <a:pt x="1874" y="1504"/>
                      <a:pt x="1871" y="1504"/>
                    </a:cubicBezTo>
                    <a:cubicBezTo>
                      <a:pt x="1830" y="1504"/>
                      <a:pt x="1882" y="1606"/>
                      <a:pt x="1885" y="1663"/>
                    </a:cubicBezTo>
                    <a:lnTo>
                      <a:pt x="1885" y="1663"/>
                    </a:lnTo>
                    <a:cubicBezTo>
                      <a:pt x="2201" y="1801"/>
                      <a:pt x="2536" y="2013"/>
                      <a:pt x="2824" y="2123"/>
                    </a:cubicBezTo>
                    <a:cubicBezTo>
                      <a:pt x="2818" y="2104"/>
                      <a:pt x="2818" y="2081"/>
                      <a:pt x="2815" y="2062"/>
                    </a:cubicBezTo>
                    <a:lnTo>
                      <a:pt x="2768" y="1772"/>
                    </a:lnTo>
                    <a:lnTo>
                      <a:pt x="2977" y="1565"/>
                    </a:lnTo>
                    <a:cubicBezTo>
                      <a:pt x="3047" y="1496"/>
                      <a:pt x="3097" y="1417"/>
                      <a:pt x="3136" y="1337"/>
                    </a:cubicBezTo>
                    <a:close/>
                    <a:moveTo>
                      <a:pt x="709" y="0"/>
                    </a:moveTo>
                    <a:lnTo>
                      <a:pt x="608" y="204"/>
                    </a:lnTo>
                    <a:lnTo>
                      <a:pt x="441" y="226"/>
                    </a:lnTo>
                    <a:cubicBezTo>
                      <a:pt x="614" y="494"/>
                      <a:pt x="793" y="756"/>
                      <a:pt x="968" y="1021"/>
                    </a:cubicBezTo>
                    <a:cubicBezTo>
                      <a:pt x="1013" y="1091"/>
                      <a:pt x="1060" y="1169"/>
                      <a:pt x="1060" y="1250"/>
                    </a:cubicBezTo>
                    <a:cubicBezTo>
                      <a:pt x="1060" y="1334"/>
                      <a:pt x="1013" y="1406"/>
                      <a:pt x="949" y="1459"/>
                    </a:cubicBezTo>
                    <a:cubicBezTo>
                      <a:pt x="887" y="1507"/>
                      <a:pt x="807" y="1540"/>
                      <a:pt x="731" y="1563"/>
                    </a:cubicBezTo>
                    <a:cubicBezTo>
                      <a:pt x="608" y="1599"/>
                      <a:pt x="486" y="1627"/>
                      <a:pt x="363" y="1643"/>
                    </a:cubicBezTo>
                    <a:cubicBezTo>
                      <a:pt x="243" y="1660"/>
                      <a:pt x="123" y="1666"/>
                      <a:pt x="0" y="1671"/>
                    </a:cubicBezTo>
                    <a:lnTo>
                      <a:pt x="98" y="1761"/>
                    </a:lnTo>
                    <a:lnTo>
                      <a:pt x="84" y="1844"/>
                    </a:lnTo>
                    <a:cubicBezTo>
                      <a:pt x="424" y="1764"/>
                      <a:pt x="752" y="1629"/>
                      <a:pt x="1097" y="1629"/>
                    </a:cubicBezTo>
                    <a:cubicBezTo>
                      <a:pt x="1101" y="1629"/>
                      <a:pt x="1104" y="1629"/>
                      <a:pt x="1108" y="1629"/>
                    </a:cubicBezTo>
                    <a:cubicBezTo>
                      <a:pt x="1127" y="1629"/>
                      <a:pt x="1152" y="1632"/>
                      <a:pt x="1169" y="1643"/>
                    </a:cubicBezTo>
                    <a:cubicBezTo>
                      <a:pt x="1183" y="1649"/>
                      <a:pt x="1194" y="1663"/>
                      <a:pt x="1205" y="1680"/>
                    </a:cubicBezTo>
                    <a:cubicBezTo>
                      <a:pt x="1339" y="1878"/>
                      <a:pt x="1351" y="2132"/>
                      <a:pt x="1339" y="2369"/>
                    </a:cubicBezTo>
                    <a:cubicBezTo>
                      <a:pt x="1334" y="2517"/>
                      <a:pt x="1323" y="2659"/>
                      <a:pt x="1303" y="2804"/>
                    </a:cubicBezTo>
                    <a:lnTo>
                      <a:pt x="1437" y="2734"/>
                    </a:lnTo>
                    <a:lnTo>
                      <a:pt x="1618" y="2829"/>
                    </a:lnTo>
                    <a:cubicBezTo>
                      <a:pt x="1582" y="2659"/>
                      <a:pt x="1554" y="2486"/>
                      <a:pt x="1529" y="2313"/>
                    </a:cubicBezTo>
                    <a:cubicBezTo>
                      <a:pt x="1507" y="2160"/>
                      <a:pt x="1493" y="2003"/>
                      <a:pt x="1521" y="1850"/>
                    </a:cubicBezTo>
                    <a:cubicBezTo>
                      <a:pt x="1526" y="1816"/>
                      <a:pt x="1535" y="1786"/>
                      <a:pt x="1560" y="1766"/>
                    </a:cubicBezTo>
                    <a:cubicBezTo>
                      <a:pt x="1594" y="1740"/>
                      <a:pt x="1574" y="1573"/>
                      <a:pt x="1608" y="1565"/>
                    </a:cubicBezTo>
                    <a:lnTo>
                      <a:pt x="1608" y="1565"/>
                    </a:lnTo>
                    <a:cubicBezTo>
                      <a:pt x="1505" y="1426"/>
                      <a:pt x="1547" y="1223"/>
                      <a:pt x="1624" y="1063"/>
                    </a:cubicBezTo>
                    <a:cubicBezTo>
                      <a:pt x="1791" y="712"/>
                      <a:pt x="2084" y="435"/>
                      <a:pt x="2413" y="226"/>
                    </a:cubicBezTo>
                    <a:lnTo>
                      <a:pt x="2257" y="204"/>
                    </a:lnTo>
                    <a:lnTo>
                      <a:pt x="2176" y="37"/>
                    </a:lnTo>
                    <a:cubicBezTo>
                      <a:pt x="1973" y="360"/>
                      <a:pt x="1766" y="681"/>
                      <a:pt x="1560" y="1002"/>
                    </a:cubicBezTo>
                    <a:cubicBezTo>
                      <a:pt x="1521" y="1063"/>
                      <a:pt x="1479" y="1127"/>
                      <a:pt x="1420" y="1175"/>
                    </a:cubicBezTo>
                    <a:cubicBezTo>
                      <a:pt x="1376" y="1213"/>
                      <a:pt x="1320" y="1238"/>
                      <a:pt x="1263" y="1238"/>
                    </a:cubicBezTo>
                    <a:cubicBezTo>
                      <a:pt x="1246" y="1238"/>
                      <a:pt x="1228" y="1236"/>
                      <a:pt x="1211" y="1231"/>
                    </a:cubicBezTo>
                    <a:cubicBezTo>
                      <a:pt x="1122" y="1203"/>
                      <a:pt x="1066" y="1111"/>
                      <a:pt x="1027" y="1019"/>
                    </a:cubicBezTo>
                    <a:cubicBezTo>
                      <a:pt x="879" y="692"/>
                      <a:pt x="776" y="349"/>
                      <a:pt x="709"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50"/>
              <p:cNvSpPr/>
              <p:nvPr/>
            </p:nvSpPr>
            <p:spPr>
              <a:xfrm>
                <a:off x="1903439" y="2686057"/>
                <a:ext cx="99618" cy="99618"/>
              </a:xfrm>
              <a:custGeom>
                <a:avLst/>
                <a:gdLst/>
                <a:ahLst/>
                <a:cxnLst/>
                <a:rect l="l" t="t" r="r" b="b"/>
                <a:pathLst>
                  <a:path w="1298" h="1298" extrusionOk="0">
                    <a:moveTo>
                      <a:pt x="650" y="0"/>
                    </a:moveTo>
                    <a:cubicBezTo>
                      <a:pt x="293" y="0"/>
                      <a:pt x="0" y="290"/>
                      <a:pt x="0" y="650"/>
                    </a:cubicBezTo>
                    <a:cubicBezTo>
                      <a:pt x="0" y="1007"/>
                      <a:pt x="293" y="1298"/>
                      <a:pt x="650" y="1298"/>
                    </a:cubicBezTo>
                    <a:cubicBezTo>
                      <a:pt x="1007" y="1298"/>
                      <a:pt x="1297" y="1007"/>
                      <a:pt x="1297" y="650"/>
                    </a:cubicBezTo>
                    <a:cubicBezTo>
                      <a:pt x="1297" y="290"/>
                      <a:pt x="1007" y="0"/>
                      <a:pt x="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50"/>
              <p:cNvSpPr/>
              <p:nvPr/>
            </p:nvSpPr>
            <p:spPr>
              <a:xfrm>
                <a:off x="1914337" y="2701944"/>
                <a:ext cx="78666" cy="67922"/>
              </a:xfrm>
              <a:custGeom>
                <a:avLst/>
                <a:gdLst/>
                <a:ahLst/>
                <a:cxnLst/>
                <a:rect l="l" t="t" r="r" b="b"/>
                <a:pathLst>
                  <a:path w="1025" h="885" extrusionOk="0">
                    <a:moveTo>
                      <a:pt x="510" y="0"/>
                    </a:moveTo>
                    <a:cubicBezTo>
                      <a:pt x="438" y="0"/>
                      <a:pt x="367" y="37"/>
                      <a:pt x="330" y="111"/>
                    </a:cubicBezTo>
                    <a:lnTo>
                      <a:pt x="299" y="178"/>
                    </a:lnTo>
                    <a:lnTo>
                      <a:pt x="226" y="187"/>
                    </a:lnTo>
                    <a:cubicBezTo>
                      <a:pt x="65" y="212"/>
                      <a:pt x="1" y="410"/>
                      <a:pt x="118" y="527"/>
                    </a:cubicBezTo>
                    <a:lnTo>
                      <a:pt x="173" y="577"/>
                    </a:lnTo>
                    <a:lnTo>
                      <a:pt x="160" y="653"/>
                    </a:lnTo>
                    <a:cubicBezTo>
                      <a:pt x="137" y="779"/>
                      <a:pt x="240" y="884"/>
                      <a:pt x="356" y="884"/>
                    </a:cubicBezTo>
                    <a:cubicBezTo>
                      <a:pt x="386" y="884"/>
                      <a:pt x="417" y="877"/>
                      <a:pt x="447" y="862"/>
                    </a:cubicBezTo>
                    <a:lnTo>
                      <a:pt x="511" y="826"/>
                    </a:lnTo>
                    <a:lnTo>
                      <a:pt x="578" y="862"/>
                    </a:lnTo>
                    <a:cubicBezTo>
                      <a:pt x="608" y="877"/>
                      <a:pt x="640" y="884"/>
                      <a:pt x="670" y="884"/>
                    </a:cubicBezTo>
                    <a:cubicBezTo>
                      <a:pt x="787" y="884"/>
                      <a:pt x="890" y="779"/>
                      <a:pt x="865" y="653"/>
                    </a:cubicBezTo>
                    <a:lnTo>
                      <a:pt x="851" y="577"/>
                    </a:lnTo>
                    <a:lnTo>
                      <a:pt x="907" y="527"/>
                    </a:lnTo>
                    <a:cubicBezTo>
                      <a:pt x="1024" y="410"/>
                      <a:pt x="957" y="212"/>
                      <a:pt x="798" y="187"/>
                    </a:cubicBezTo>
                    <a:lnTo>
                      <a:pt x="726" y="178"/>
                    </a:lnTo>
                    <a:lnTo>
                      <a:pt x="692" y="111"/>
                    </a:lnTo>
                    <a:cubicBezTo>
                      <a:pt x="653" y="37"/>
                      <a:pt x="581" y="0"/>
                      <a:pt x="510"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50"/>
              <p:cNvSpPr/>
              <p:nvPr/>
            </p:nvSpPr>
            <p:spPr>
              <a:xfrm>
                <a:off x="1927614" y="2710233"/>
                <a:ext cx="51498" cy="51498"/>
              </a:xfrm>
              <a:custGeom>
                <a:avLst/>
                <a:gdLst/>
                <a:ahLst/>
                <a:cxnLst/>
                <a:rect l="l" t="t" r="r" b="b"/>
                <a:pathLst>
                  <a:path w="671" h="671" extrusionOk="0">
                    <a:moveTo>
                      <a:pt x="335" y="1"/>
                    </a:moveTo>
                    <a:cubicBezTo>
                      <a:pt x="151" y="1"/>
                      <a:pt x="0" y="148"/>
                      <a:pt x="0" y="335"/>
                    </a:cubicBezTo>
                    <a:cubicBezTo>
                      <a:pt x="0" y="519"/>
                      <a:pt x="151" y="670"/>
                      <a:pt x="335" y="670"/>
                    </a:cubicBezTo>
                    <a:cubicBezTo>
                      <a:pt x="519" y="670"/>
                      <a:pt x="670" y="519"/>
                      <a:pt x="670" y="335"/>
                    </a:cubicBezTo>
                    <a:cubicBezTo>
                      <a:pt x="670" y="148"/>
                      <a:pt x="519" y="1"/>
                      <a:pt x="33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50"/>
              <p:cNvSpPr/>
              <p:nvPr/>
            </p:nvSpPr>
            <p:spPr>
              <a:xfrm>
                <a:off x="1949257" y="2660116"/>
                <a:ext cx="7751" cy="153418"/>
              </a:xfrm>
              <a:custGeom>
                <a:avLst/>
                <a:gdLst/>
                <a:ahLst/>
                <a:cxnLst/>
                <a:rect l="l" t="t" r="r" b="b"/>
                <a:pathLst>
                  <a:path w="101" h="1999" extrusionOk="0">
                    <a:moveTo>
                      <a:pt x="0" y="1"/>
                    </a:moveTo>
                    <a:lnTo>
                      <a:pt x="0" y="1998"/>
                    </a:lnTo>
                    <a:lnTo>
                      <a:pt x="101" y="1998"/>
                    </a:lnTo>
                    <a:lnTo>
                      <a:pt x="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50"/>
              <p:cNvSpPr/>
              <p:nvPr/>
            </p:nvSpPr>
            <p:spPr>
              <a:xfrm>
                <a:off x="1945420" y="2646609"/>
                <a:ext cx="15426" cy="15733"/>
              </a:xfrm>
              <a:custGeom>
                <a:avLst/>
                <a:gdLst/>
                <a:ahLst/>
                <a:cxnLst/>
                <a:rect l="l" t="t" r="r" b="b"/>
                <a:pathLst>
                  <a:path w="201" h="205" extrusionOk="0">
                    <a:moveTo>
                      <a:pt x="100" y="1"/>
                    </a:moveTo>
                    <a:cubicBezTo>
                      <a:pt x="45" y="1"/>
                      <a:pt x="0" y="48"/>
                      <a:pt x="0" y="104"/>
                    </a:cubicBezTo>
                    <a:cubicBezTo>
                      <a:pt x="0" y="160"/>
                      <a:pt x="45" y="205"/>
                      <a:pt x="100" y="205"/>
                    </a:cubicBezTo>
                    <a:cubicBezTo>
                      <a:pt x="156" y="205"/>
                      <a:pt x="201" y="160"/>
                      <a:pt x="201" y="104"/>
                    </a:cubicBezTo>
                    <a:cubicBezTo>
                      <a:pt x="201" y="48"/>
                      <a:pt x="156" y="1"/>
                      <a:pt x="10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50"/>
              <p:cNvSpPr/>
              <p:nvPr/>
            </p:nvSpPr>
            <p:spPr>
              <a:xfrm>
                <a:off x="1949871" y="2651367"/>
                <a:ext cx="6524" cy="6524"/>
              </a:xfrm>
              <a:custGeom>
                <a:avLst/>
                <a:gdLst/>
                <a:ahLst/>
                <a:cxnLst/>
                <a:rect l="l" t="t" r="r" b="b"/>
                <a:pathLst>
                  <a:path w="85" h="85" extrusionOk="0">
                    <a:moveTo>
                      <a:pt x="39" y="0"/>
                    </a:moveTo>
                    <a:cubicBezTo>
                      <a:pt x="18" y="0"/>
                      <a:pt x="1" y="21"/>
                      <a:pt x="1" y="42"/>
                    </a:cubicBezTo>
                    <a:cubicBezTo>
                      <a:pt x="1" y="62"/>
                      <a:pt x="17" y="84"/>
                      <a:pt x="42" y="84"/>
                    </a:cubicBezTo>
                    <a:cubicBezTo>
                      <a:pt x="62" y="84"/>
                      <a:pt x="84" y="65"/>
                      <a:pt x="84" y="42"/>
                    </a:cubicBezTo>
                    <a:cubicBezTo>
                      <a:pt x="84" y="20"/>
                      <a:pt x="65" y="0"/>
                      <a:pt x="42" y="0"/>
                    </a:cubicBezTo>
                    <a:cubicBezTo>
                      <a:pt x="41" y="0"/>
                      <a:pt x="40" y="0"/>
                      <a:pt x="3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50"/>
              <p:cNvSpPr/>
              <p:nvPr/>
            </p:nvSpPr>
            <p:spPr>
              <a:xfrm>
                <a:off x="1945420" y="2811080"/>
                <a:ext cx="15426" cy="15503"/>
              </a:xfrm>
              <a:custGeom>
                <a:avLst/>
                <a:gdLst/>
                <a:ahLst/>
                <a:cxnLst/>
                <a:rect l="l" t="t" r="r" b="b"/>
                <a:pathLst>
                  <a:path w="201" h="202" extrusionOk="0">
                    <a:moveTo>
                      <a:pt x="100" y="1"/>
                    </a:moveTo>
                    <a:cubicBezTo>
                      <a:pt x="45" y="1"/>
                      <a:pt x="0" y="48"/>
                      <a:pt x="0" y="101"/>
                    </a:cubicBezTo>
                    <a:cubicBezTo>
                      <a:pt x="0" y="157"/>
                      <a:pt x="45" y="201"/>
                      <a:pt x="100" y="201"/>
                    </a:cubicBezTo>
                    <a:cubicBezTo>
                      <a:pt x="156" y="201"/>
                      <a:pt x="201" y="157"/>
                      <a:pt x="201" y="101"/>
                    </a:cubicBezTo>
                    <a:cubicBezTo>
                      <a:pt x="201" y="45"/>
                      <a:pt x="156" y="1"/>
                      <a:pt x="10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50"/>
              <p:cNvSpPr/>
              <p:nvPr/>
            </p:nvSpPr>
            <p:spPr>
              <a:xfrm>
                <a:off x="1949871" y="2815608"/>
                <a:ext cx="6524" cy="6447"/>
              </a:xfrm>
              <a:custGeom>
                <a:avLst/>
                <a:gdLst/>
                <a:ahLst/>
                <a:cxnLst/>
                <a:rect l="l" t="t" r="r" b="b"/>
                <a:pathLst>
                  <a:path w="85" h="84" extrusionOk="0">
                    <a:moveTo>
                      <a:pt x="42" y="0"/>
                    </a:moveTo>
                    <a:cubicBezTo>
                      <a:pt x="20" y="3"/>
                      <a:pt x="1" y="20"/>
                      <a:pt x="1" y="42"/>
                    </a:cubicBezTo>
                    <a:cubicBezTo>
                      <a:pt x="1" y="64"/>
                      <a:pt x="17" y="84"/>
                      <a:pt x="42" y="84"/>
                    </a:cubicBezTo>
                    <a:cubicBezTo>
                      <a:pt x="62" y="84"/>
                      <a:pt x="84" y="67"/>
                      <a:pt x="84" y="42"/>
                    </a:cubicBezTo>
                    <a:cubicBezTo>
                      <a:pt x="84" y="22"/>
                      <a:pt x="65" y="0"/>
                      <a:pt x="4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50"/>
              <p:cNvSpPr/>
              <p:nvPr/>
            </p:nvSpPr>
            <p:spPr>
              <a:xfrm>
                <a:off x="1876423" y="2732720"/>
                <a:ext cx="153418" cy="7751"/>
              </a:xfrm>
              <a:custGeom>
                <a:avLst/>
                <a:gdLst/>
                <a:ahLst/>
                <a:cxnLst/>
                <a:rect l="l" t="t" r="r" b="b"/>
                <a:pathLst>
                  <a:path w="1999" h="101" extrusionOk="0">
                    <a:moveTo>
                      <a:pt x="1" y="0"/>
                    </a:moveTo>
                    <a:lnTo>
                      <a:pt x="1" y="101"/>
                    </a:lnTo>
                    <a:lnTo>
                      <a:pt x="1998" y="101"/>
                    </a:lnTo>
                    <a:lnTo>
                      <a:pt x="19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50"/>
              <p:cNvSpPr/>
              <p:nvPr/>
            </p:nvSpPr>
            <p:spPr>
              <a:xfrm>
                <a:off x="1863146" y="2728883"/>
                <a:ext cx="15503" cy="15656"/>
              </a:xfrm>
              <a:custGeom>
                <a:avLst/>
                <a:gdLst/>
                <a:ahLst/>
                <a:cxnLst/>
                <a:rect l="l" t="t" r="r" b="b"/>
                <a:pathLst>
                  <a:path w="202" h="204" extrusionOk="0">
                    <a:moveTo>
                      <a:pt x="101" y="0"/>
                    </a:moveTo>
                    <a:cubicBezTo>
                      <a:pt x="45" y="0"/>
                      <a:pt x="1" y="45"/>
                      <a:pt x="1" y="101"/>
                    </a:cubicBezTo>
                    <a:cubicBezTo>
                      <a:pt x="1" y="156"/>
                      <a:pt x="45" y="204"/>
                      <a:pt x="101" y="204"/>
                    </a:cubicBezTo>
                    <a:cubicBezTo>
                      <a:pt x="157" y="204"/>
                      <a:pt x="202" y="156"/>
                      <a:pt x="202" y="101"/>
                    </a:cubicBezTo>
                    <a:cubicBezTo>
                      <a:pt x="202" y="45"/>
                      <a:pt x="157" y="0"/>
                      <a:pt x="10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50"/>
              <p:cNvSpPr/>
              <p:nvPr/>
            </p:nvSpPr>
            <p:spPr>
              <a:xfrm>
                <a:off x="1867674" y="2733334"/>
                <a:ext cx="6524" cy="6524"/>
              </a:xfrm>
              <a:custGeom>
                <a:avLst/>
                <a:gdLst/>
                <a:ahLst/>
                <a:cxnLst/>
                <a:rect l="l" t="t" r="r" b="b"/>
                <a:pathLst>
                  <a:path w="85" h="85" extrusionOk="0">
                    <a:moveTo>
                      <a:pt x="42" y="1"/>
                    </a:moveTo>
                    <a:cubicBezTo>
                      <a:pt x="23" y="1"/>
                      <a:pt x="0" y="20"/>
                      <a:pt x="0" y="43"/>
                    </a:cubicBezTo>
                    <a:cubicBezTo>
                      <a:pt x="0" y="68"/>
                      <a:pt x="23" y="85"/>
                      <a:pt x="42" y="85"/>
                    </a:cubicBezTo>
                    <a:cubicBezTo>
                      <a:pt x="64" y="85"/>
                      <a:pt x="84" y="68"/>
                      <a:pt x="84" y="43"/>
                    </a:cubicBezTo>
                    <a:cubicBezTo>
                      <a:pt x="84" y="23"/>
                      <a:pt x="67" y="1"/>
                      <a:pt x="4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50"/>
              <p:cNvSpPr/>
              <p:nvPr/>
            </p:nvSpPr>
            <p:spPr>
              <a:xfrm>
                <a:off x="2027848" y="2728883"/>
                <a:ext cx="15426" cy="15656"/>
              </a:xfrm>
              <a:custGeom>
                <a:avLst/>
                <a:gdLst/>
                <a:ahLst/>
                <a:cxnLst/>
                <a:rect l="l" t="t" r="r" b="b"/>
                <a:pathLst>
                  <a:path w="201" h="204" extrusionOk="0">
                    <a:moveTo>
                      <a:pt x="101" y="0"/>
                    </a:moveTo>
                    <a:cubicBezTo>
                      <a:pt x="45" y="0"/>
                      <a:pt x="0" y="45"/>
                      <a:pt x="0" y="101"/>
                    </a:cubicBezTo>
                    <a:cubicBezTo>
                      <a:pt x="0" y="156"/>
                      <a:pt x="42" y="204"/>
                      <a:pt x="101" y="204"/>
                    </a:cubicBezTo>
                    <a:cubicBezTo>
                      <a:pt x="156" y="204"/>
                      <a:pt x="201" y="156"/>
                      <a:pt x="201" y="101"/>
                    </a:cubicBezTo>
                    <a:cubicBezTo>
                      <a:pt x="201" y="45"/>
                      <a:pt x="156" y="0"/>
                      <a:pt x="10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50"/>
              <p:cNvSpPr/>
              <p:nvPr/>
            </p:nvSpPr>
            <p:spPr>
              <a:xfrm>
                <a:off x="2032299" y="2733334"/>
                <a:ext cx="6524" cy="6524"/>
              </a:xfrm>
              <a:custGeom>
                <a:avLst/>
                <a:gdLst/>
                <a:ahLst/>
                <a:cxnLst/>
                <a:rect l="l" t="t" r="r" b="b"/>
                <a:pathLst>
                  <a:path w="85" h="85" extrusionOk="0">
                    <a:moveTo>
                      <a:pt x="43" y="1"/>
                    </a:moveTo>
                    <a:cubicBezTo>
                      <a:pt x="20" y="1"/>
                      <a:pt x="1" y="20"/>
                      <a:pt x="1" y="43"/>
                    </a:cubicBezTo>
                    <a:cubicBezTo>
                      <a:pt x="1" y="68"/>
                      <a:pt x="17" y="85"/>
                      <a:pt x="43" y="85"/>
                    </a:cubicBezTo>
                    <a:cubicBezTo>
                      <a:pt x="62" y="85"/>
                      <a:pt x="84" y="68"/>
                      <a:pt x="84" y="43"/>
                    </a:cubicBezTo>
                    <a:cubicBezTo>
                      <a:pt x="84" y="23"/>
                      <a:pt x="68" y="1"/>
                      <a:pt x="43"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50"/>
              <p:cNvSpPr/>
              <p:nvPr/>
            </p:nvSpPr>
            <p:spPr>
              <a:xfrm>
                <a:off x="1908965" y="2692888"/>
                <a:ext cx="88490" cy="88490"/>
              </a:xfrm>
              <a:custGeom>
                <a:avLst/>
                <a:gdLst/>
                <a:ahLst/>
                <a:cxnLst/>
                <a:rect l="l" t="t" r="r" b="b"/>
                <a:pathLst>
                  <a:path w="1153" h="1153" extrusionOk="0">
                    <a:moveTo>
                      <a:pt x="71" y="1"/>
                    </a:moveTo>
                    <a:lnTo>
                      <a:pt x="1" y="73"/>
                    </a:lnTo>
                    <a:lnTo>
                      <a:pt x="1080" y="1153"/>
                    </a:lnTo>
                    <a:lnTo>
                      <a:pt x="1153" y="1080"/>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50"/>
              <p:cNvSpPr/>
              <p:nvPr/>
            </p:nvSpPr>
            <p:spPr>
              <a:xfrm>
                <a:off x="1902134" y="2686441"/>
                <a:ext cx="12894" cy="11973"/>
              </a:xfrm>
              <a:custGeom>
                <a:avLst/>
                <a:gdLst/>
                <a:ahLst/>
                <a:cxnLst/>
                <a:rect l="l" t="t" r="r" b="b"/>
                <a:pathLst>
                  <a:path w="168" h="156" extrusionOk="0">
                    <a:moveTo>
                      <a:pt x="82" y="0"/>
                    </a:moveTo>
                    <a:cubicBezTo>
                      <a:pt x="62" y="0"/>
                      <a:pt x="42" y="8"/>
                      <a:pt x="28" y="23"/>
                    </a:cubicBezTo>
                    <a:cubicBezTo>
                      <a:pt x="0" y="51"/>
                      <a:pt x="0" y="99"/>
                      <a:pt x="28" y="132"/>
                    </a:cubicBezTo>
                    <a:cubicBezTo>
                      <a:pt x="45" y="147"/>
                      <a:pt x="65" y="155"/>
                      <a:pt x="85" y="155"/>
                    </a:cubicBezTo>
                    <a:cubicBezTo>
                      <a:pt x="104" y="155"/>
                      <a:pt x="123" y="147"/>
                      <a:pt x="137" y="132"/>
                    </a:cubicBezTo>
                    <a:cubicBezTo>
                      <a:pt x="165" y="99"/>
                      <a:pt x="168" y="51"/>
                      <a:pt x="137" y="23"/>
                    </a:cubicBezTo>
                    <a:cubicBezTo>
                      <a:pt x="122" y="8"/>
                      <a:pt x="102" y="0"/>
                      <a:pt x="8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50"/>
              <p:cNvSpPr/>
              <p:nvPr/>
            </p:nvSpPr>
            <p:spPr>
              <a:xfrm>
                <a:off x="1906202" y="2689895"/>
                <a:ext cx="4758" cy="4758"/>
              </a:xfrm>
              <a:custGeom>
                <a:avLst/>
                <a:gdLst/>
                <a:ahLst/>
                <a:cxnLst/>
                <a:rect l="l" t="t" r="r" b="b"/>
                <a:pathLst>
                  <a:path w="62" h="62" extrusionOk="0">
                    <a:moveTo>
                      <a:pt x="31" y="1"/>
                    </a:moveTo>
                    <a:cubicBezTo>
                      <a:pt x="14" y="1"/>
                      <a:pt x="0" y="14"/>
                      <a:pt x="0" y="31"/>
                    </a:cubicBezTo>
                    <a:cubicBezTo>
                      <a:pt x="0" y="48"/>
                      <a:pt x="14" y="62"/>
                      <a:pt x="31" y="62"/>
                    </a:cubicBezTo>
                    <a:cubicBezTo>
                      <a:pt x="48" y="62"/>
                      <a:pt x="62" y="48"/>
                      <a:pt x="62" y="31"/>
                    </a:cubicBezTo>
                    <a:cubicBezTo>
                      <a:pt x="62" y="14"/>
                      <a:pt x="48" y="1"/>
                      <a:pt x="31"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50"/>
              <p:cNvSpPr/>
              <p:nvPr/>
            </p:nvSpPr>
            <p:spPr>
              <a:xfrm>
                <a:off x="1991009" y="2775316"/>
                <a:ext cx="13354" cy="11896"/>
              </a:xfrm>
              <a:custGeom>
                <a:avLst/>
                <a:gdLst/>
                <a:ahLst/>
                <a:cxnLst/>
                <a:rect l="l" t="t" r="r" b="b"/>
                <a:pathLst>
                  <a:path w="174" h="155" extrusionOk="0">
                    <a:moveTo>
                      <a:pt x="84" y="1"/>
                    </a:moveTo>
                    <a:cubicBezTo>
                      <a:pt x="66" y="1"/>
                      <a:pt x="47" y="8"/>
                      <a:pt x="34" y="23"/>
                    </a:cubicBezTo>
                    <a:cubicBezTo>
                      <a:pt x="0" y="51"/>
                      <a:pt x="0" y="104"/>
                      <a:pt x="34" y="132"/>
                    </a:cubicBezTo>
                    <a:cubicBezTo>
                      <a:pt x="49" y="147"/>
                      <a:pt x="69" y="155"/>
                      <a:pt x="88" y="155"/>
                    </a:cubicBezTo>
                    <a:cubicBezTo>
                      <a:pt x="107" y="155"/>
                      <a:pt x="126" y="147"/>
                      <a:pt x="140" y="132"/>
                    </a:cubicBezTo>
                    <a:cubicBezTo>
                      <a:pt x="173" y="101"/>
                      <a:pt x="173" y="51"/>
                      <a:pt x="140" y="23"/>
                    </a:cubicBezTo>
                    <a:cubicBezTo>
                      <a:pt x="124" y="9"/>
                      <a:pt x="104" y="1"/>
                      <a:pt x="84"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50"/>
              <p:cNvSpPr/>
              <p:nvPr/>
            </p:nvSpPr>
            <p:spPr>
              <a:xfrm>
                <a:off x="1995076" y="2778539"/>
                <a:ext cx="4758" cy="4989"/>
              </a:xfrm>
              <a:custGeom>
                <a:avLst/>
                <a:gdLst/>
                <a:ahLst/>
                <a:cxnLst/>
                <a:rect l="l" t="t" r="r" b="b"/>
                <a:pathLst>
                  <a:path w="62" h="65" extrusionOk="0">
                    <a:moveTo>
                      <a:pt x="31" y="0"/>
                    </a:moveTo>
                    <a:cubicBezTo>
                      <a:pt x="14" y="0"/>
                      <a:pt x="0" y="17"/>
                      <a:pt x="0" y="34"/>
                    </a:cubicBezTo>
                    <a:cubicBezTo>
                      <a:pt x="0" y="51"/>
                      <a:pt x="14" y="65"/>
                      <a:pt x="31" y="65"/>
                    </a:cubicBezTo>
                    <a:cubicBezTo>
                      <a:pt x="48" y="65"/>
                      <a:pt x="62" y="51"/>
                      <a:pt x="62" y="34"/>
                    </a:cubicBezTo>
                    <a:cubicBezTo>
                      <a:pt x="62" y="17"/>
                      <a:pt x="48" y="0"/>
                      <a:pt x="3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50"/>
              <p:cNvSpPr/>
              <p:nvPr/>
            </p:nvSpPr>
            <p:spPr>
              <a:xfrm>
                <a:off x="1908734" y="2692427"/>
                <a:ext cx="88567" cy="88567"/>
              </a:xfrm>
              <a:custGeom>
                <a:avLst/>
                <a:gdLst/>
                <a:ahLst/>
                <a:cxnLst/>
                <a:rect l="l" t="t" r="r" b="b"/>
                <a:pathLst>
                  <a:path w="1154" h="1154" extrusionOk="0">
                    <a:moveTo>
                      <a:pt x="1081" y="1"/>
                    </a:moveTo>
                    <a:lnTo>
                      <a:pt x="1" y="1081"/>
                    </a:lnTo>
                    <a:lnTo>
                      <a:pt x="74" y="1153"/>
                    </a:lnTo>
                    <a:lnTo>
                      <a:pt x="1153" y="74"/>
                    </a:lnTo>
                    <a:lnTo>
                      <a:pt x="10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50"/>
              <p:cNvSpPr/>
              <p:nvPr/>
            </p:nvSpPr>
            <p:spPr>
              <a:xfrm>
                <a:off x="1902134" y="2775316"/>
                <a:ext cx="13354" cy="11896"/>
              </a:xfrm>
              <a:custGeom>
                <a:avLst/>
                <a:gdLst/>
                <a:ahLst/>
                <a:cxnLst/>
                <a:rect l="l" t="t" r="r" b="b"/>
                <a:pathLst>
                  <a:path w="174" h="155" extrusionOk="0">
                    <a:moveTo>
                      <a:pt x="85" y="1"/>
                    </a:moveTo>
                    <a:cubicBezTo>
                      <a:pt x="66" y="1"/>
                      <a:pt x="48" y="8"/>
                      <a:pt x="34" y="23"/>
                    </a:cubicBezTo>
                    <a:cubicBezTo>
                      <a:pt x="0" y="54"/>
                      <a:pt x="0" y="104"/>
                      <a:pt x="34" y="132"/>
                    </a:cubicBezTo>
                    <a:cubicBezTo>
                      <a:pt x="48" y="147"/>
                      <a:pt x="67" y="155"/>
                      <a:pt x="86" y="155"/>
                    </a:cubicBezTo>
                    <a:cubicBezTo>
                      <a:pt x="105" y="155"/>
                      <a:pt x="125" y="147"/>
                      <a:pt x="140" y="132"/>
                    </a:cubicBezTo>
                    <a:cubicBezTo>
                      <a:pt x="173" y="101"/>
                      <a:pt x="173" y="51"/>
                      <a:pt x="140" y="23"/>
                    </a:cubicBezTo>
                    <a:cubicBezTo>
                      <a:pt x="124" y="9"/>
                      <a:pt x="104" y="1"/>
                      <a:pt x="8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50"/>
              <p:cNvSpPr/>
              <p:nvPr/>
            </p:nvSpPr>
            <p:spPr>
              <a:xfrm>
                <a:off x="1906202" y="2778539"/>
                <a:ext cx="4758" cy="4989"/>
              </a:xfrm>
              <a:custGeom>
                <a:avLst/>
                <a:gdLst/>
                <a:ahLst/>
                <a:cxnLst/>
                <a:rect l="l" t="t" r="r" b="b"/>
                <a:pathLst>
                  <a:path w="62" h="65" extrusionOk="0">
                    <a:moveTo>
                      <a:pt x="31" y="0"/>
                    </a:moveTo>
                    <a:cubicBezTo>
                      <a:pt x="14" y="0"/>
                      <a:pt x="0" y="17"/>
                      <a:pt x="0" y="34"/>
                    </a:cubicBezTo>
                    <a:cubicBezTo>
                      <a:pt x="0" y="51"/>
                      <a:pt x="14" y="65"/>
                      <a:pt x="31" y="65"/>
                    </a:cubicBezTo>
                    <a:cubicBezTo>
                      <a:pt x="48" y="65"/>
                      <a:pt x="62" y="51"/>
                      <a:pt x="62" y="34"/>
                    </a:cubicBezTo>
                    <a:cubicBezTo>
                      <a:pt x="62" y="17"/>
                      <a:pt x="48" y="0"/>
                      <a:pt x="3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50"/>
              <p:cNvSpPr/>
              <p:nvPr/>
            </p:nvSpPr>
            <p:spPr>
              <a:xfrm>
                <a:off x="1991623" y="2686288"/>
                <a:ext cx="11896" cy="11819"/>
              </a:xfrm>
              <a:custGeom>
                <a:avLst/>
                <a:gdLst/>
                <a:ahLst/>
                <a:cxnLst/>
                <a:rect l="l" t="t" r="r" b="b"/>
                <a:pathLst>
                  <a:path w="155" h="154" extrusionOk="0">
                    <a:moveTo>
                      <a:pt x="76" y="0"/>
                    </a:moveTo>
                    <a:cubicBezTo>
                      <a:pt x="34" y="0"/>
                      <a:pt x="1" y="36"/>
                      <a:pt x="1" y="78"/>
                    </a:cubicBezTo>
                    <a:cubicBezTo>
                      <a:pt x="1" y="120"/>
                      <a:pt x="34" y="154"/>
                      <a:pt x="76" y="154"/>
                    </a:cubicBezTo>
                    <a:cubicBezTo>
                      <a:pt x="118" y="154"/>
                      <a:pt x="154" y="120"/>
                      <a:pt x="154" y="78"/>
                    </a:cubicBezTo>
                    <a:cubicBezTo>
                      <a:pt x="154" y="36"/>
                      <a:pt x="118" y="0"/>
                      <a:pt x="7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50"/>
              <p:cNvSpPr/>
              <p:nvPr/>
            </p:nvSpPr>
            <p:spPr>
              <a:xfrm>
                <a:off x="1995076" y="2689895"/>
                <a:ext cx="4758" cy="4758"/>
              </a:xfrm>
              <a:custGeom>
                <a:avLst/>
                <a:gdLst/>
                <a:ahLst/>
                <a:cxnLst/>
                <a:rect l="l" t="t" r="r" b="b"/>
                <a:pathLst>
                  <a:path w="62" h="62" extrusionOk="0">
                    <a:moveTo>
                      <a:pt x="31" y="1"/>
                    </a:moveTo>
                    <a:cubicBezTo>
                      <a:pt x="14" y="1"/>
                      <a:pt x="0" y="14"/>
                      <a:pt x="0" y="31"/>
                    </a:cubicBezTo>
                    <a:cubicBezTo>
                      <a:pt x="0" y="48"/>
                      <a:pt x="14" y="62"/>
                      <a:pt x="31" y="62"/>
                    </a:cubicBezTo>
                    <a:cubicBezTo>
                      <a:pt x="48" y="62"/>
                      <a:pt x="62" y="48"/>
                      <a:pt x="62" y="31"/>
                    </a:cubicBezTo>
                    <a:cubicBezTo>
                      <a:pt x="62" y="14"/>
                      <a:pt x="48" y="1"/>
                      <a:pt x="31"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50"/>
              <p:cNvSpPr/>
              <p:nvPr/>
            </p:nvSpPr>
            <p:spPr>
              <a:xfrm>
                <a:off x="1940662" y="2723280"/>
                <a:ext cx="25327" cy="25173"/>
              </a:xfrm>
              <a:custGeom>
                <a:avLst/>
                <a:gdLst/>
                <a:ahLst/>
                <a:cxnLst/>
                <a:rect l="l" t="t" r="r" b="b"/>
                <a:pathLst>
                  <a:path w="330" h="328" extrusionOk="0">
                    <a:moveTo>
                      <a:pt x="165" y="1"/>
                    </a:moveTo>
                    <a:cubicBezTo>
                      <a:pt x="76" y="1"/>
                      <a:pt x="1" y="73"/>
                      <a:pt x="1" y="165"/>
                    </a:cubicBezTo>
                    <a:cubicBezTo>
                      <a:pt x="1" y="255"/>
                      <a:pt x="76" y="327"/>
                      <a:pt x="165" y="327"/>
                    </a:cubicBezTo>
                    <a:cubicBezTo>
                      <a:pt x="255" y="327"/>
                      <a:pt x="330" y="255"/>
                      <a:pt x="330" y="165"/>
                    </a:cubicBezTo>
                    <a:cubicBezTo>
                      <a:pt x="330" y="73"/>
                      <a:pt x="255" y="1"/>
                      <a:pt x="1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50"/>
              <p:cNvSpPr/>
              <p:nvPr/>
            </p:nvSpPr>
            <p:spPr>
              <a:xfrm>
                <a:off x="2183724" y="2819139"/>
                <a:ext cx="171991" cy="148199"/>
              </a:xfrm>
              <a:custGeom>
                <a:avLst/>
                <a:gdLst/>
                <a:ahLst/>
                <a:cxnLst/>
                <a:rect l="l" t="t" r="r" b="b"/>
                <a:pathLst>
                  <a:path w="2241" h="1931" extrusionOk="0">
                    <a:moveTo>
                      <a:pt x="1121" y="1"/>
                    </a:moveTo>
                    <a:cubicBezTo>
                      <a:pt x="967" y="1"/>
                      <a:pt x="813" y="81"/>
                      <a:pt x="734" y="241"/>
                    </a:cubicBezTo>
                    <a:lnTo>
                      <a:pt x="661" y="387"/>
                    </a:lnTo>
                    <a:lnTo>
                      <a:pt x="497" y="412"/>
                    </a:lnTo>
                    <a:cubicBezTo>
                      <a:pt x="140" y="462"/>
                      <a:pt x="0" y="900"/>
                      <a:pt x="257" y="1145"/>
                    </a:cubicBezTo>
                    <a:lnTo>
                      <a:pt x="374" y="1263"/>
                    </a:lnTo>
                    <a:lnTo>
                      <a:pt x="346" y="1422"/>
                    </a:lnTo>
                    <a:cubicBezTo>
                      <a:pt x="300" y="1700"/>
                      <a:pt x="522" y="1928"/>
                      <a:pt x="774" y="1928"/>
                    </a:cubicBezTo>
                    <a:cubicBezTo>
                      <a:pt x="840" y="1928"/>
                      <a:pt x="908" y="1913"/>
                      <a:pt x="974" y="1879"/>
                    </a:cubicBezTo>
                    <a:lnTo>
                      <a:pt x="1122" y="1804"/>
                    </a:lnTo>
                    <a:lnTo>
                      <a:pt x="1267" y="1879"/>
                    </a:lnTo>
                    <a:cubicBezTo>
                      <a:pt x="1333" y="1914"/>
                      <a:pt x="1402" y="1930"/>
                      <a:pt x="1469" y="1930"/>
                    </a:cubicBezTo>
                    <a:cubicBezTo>
                      <a:pt x="1720" y="1930"/>
                      <a:pt x="1941" y="1704"/>
                      <a:pt x="1894" y="1422"/>
                    </a:cubicBezTo>
                    <a:lnTo>
                      <a:pt x="1866" y="1263"/>
                    </a:lnTo>
                    <a:lnTo>
                      <a:pt x="1984" y="1145"/>
                    </a:lnTo>
                    <a:cubicBezTo>
                      <a:pt x="2240" y="897"/>
                      <a:pt x="2101" y="462"/>
                      <a:pt x="1744" y="412"/>
                    </a:cubicBezTo>
                    <a:lnTo>
                      <a:pt x="1582" y="387"/>
                    </a:lnTo>
                    <a:lnTo>
                      <a:pt x="1507" y="241"/>
                    </a:lnTo>
                    <a:cubicBezTo>
                      <a:pt x="1428" y="81"/>
                      <a:pt x="1275" y="1"/>
                      <a:pt x="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50"/>
              <p:cNvSpPr/>
              <p:nvPr/>
            </p:nvSpPr>
            <p:spPr>
              <a:xfrm>
                <a:off x="2196541" y="2830191"/>
                <a:ext cx="146127" cy="126403"/>
              </a:xfrm>
              <a:custGeom>
                <a:avLst/>
                <a:gdLst/>
                <a:ahLst/>
                <a:cxnLst/>
                <a:rect l="l" t="t" r="r" b="b"/>
                <a:pathLst>
                  <a:path w="1904" h="1647" extrusionOk="0">
                    <a:moveTo>
                      <a:pt x="954" y="1"/>
                    </a:moveTo>
                    <a:cubicBezTo>
                      <a:pt x="823" y="1"/>
                      <a:pt x="692" y="68"/>
                      <a:pt x="625" y="203"/>
                    </a:cubicBezTo>
                    <a:lnTo>
                      <a:pt x="561" y="329"/>
                    </a:lnTo>
                    <a:lnTo>
                      <a:pt x="422" y="351"/>
                    </a:lnTo>
                    <a:cubicBezTo>
                      <a:pt x="123" y="393"/>
                      <a:pt x="0" y="767"/>
                      <a:pt x="221" y="979"/>
                    </a:cubicBezTo>
                    <a:lnTo>
                      <a:pt x="321" y="1077"/>
                    </a:lnTo>
                    <a:lnTo>
                      <a:pt x="299" y="1216"/>
                    </a:lnTo>
                    <a:cubicBezTo>
                      <a:pt x="257" y="1453"/>
                      <a:pt x="446" y="1647"/>
                      <a:pt x="661" y="1647"/>
                    </a:cubicBezTo>
                    <a:cubicBezTo>
                      <a:pt x="717" y="1647"/>
                      <a:pt x="775" y="1634"/>
                      <a:pt x="832" y="1604"/>
                    </a:cubicBezTo>
                    <a:lnTo>
                      <a:pt x="955" y="1537"/>
                    </a:lnTo>
                    <a:lnTo>
                      <a:pt x="1075" y="1604"/>
                    </a:lnTo>
                    <a:cubicBezTo>
                      <a:pt x="1131" y="1634"/>
                      <a:pt x="1190" y="1647"/>
                      <a:pt x="1247" y="1647"/>
                    </a:cubicBezTo>
                    <a:cubicBezTo>
                      <a:pt x="1462" y="1647"/>
                      <a:pt x="1650" y="1453"/>
                      <a:pt x="1610" y="1216"/>
                    </a:cubicBezTo>
                    <a:lnTo>
                      <a:pt x="1585" y="1077"/>
                    </a:lnTo>
                    <a:lnTo>
                      <a:pt x="1685" y="979"/>
                    </a:lnTo>
                    <a:cubicBezTo>
                      <a:pt x="1903" y="767"/>
                      <a:pt x="1783" y="396"/>
                      <a:pt x="1485" y="351"/>
                    </a:cubicBezTo>
                    <a:lnTo>
                      <a:pt x="1345" y="329"/>
                    </a:lnTo>
                    <a:lnTo>
                      <a:pt x="1281" y="203"/>
                    </a:lnTo>
                    <a:cubicBezTo>
                      <a:pt x="1215" y="68"/>
                      <a:pt x="1085"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50"/>
              <p:cNvSpPr/>
              <p:nvPr/>
            </p:nvSpPr>
            <p:spPr>
              <a:xfrm>
                <a:off x="2208283" y="2840014"/>
                <a:ext cx="134538" cy="121415"/>
              </a:xfrm>
              <a:custGeom>
                <a:avLst/>
                <a:gdLst/>
                <a:ahLst/>
                <a:cxnLst/>
                <a:rect l="l" t="t" r="r" b="b"/>
                <a:pathLst>
                  <a:path w="1753" h="1582" extrusionOk="0">
                    <a:moveTo>
                      <a:pt x="900" y="873"/>
                    </a:moveTo>
                    <a:cubicBezTo>
                      <a:pt x="900" y="873"/>
                      <a:pt x="899" y="873"/>
                      <a:pt x="899" y="873"/>
                    </a:cubicBezTo>
                    <a:lnTo>
                      <a:pt x="899" y="873"/>
                    </a:lnTo>
                    <a:cubicBezTo>
                      <a:pt x="899" y="873"/>
                      <a:pt x="899" y="873"/>
                      <a:pt x="899" y="873"/>
                    </a:cubicBezTo>
                    <a:cubicBezTo>
                      <a:pt x="930" y="915"/>
                      <a:pt x="983" y="938"/>
                      <a:pt x="1033" y="949"/>
                    </a:cubicBezTo>
                    <a:cubicBezTo>
                      <a:pt x="1034" y="949"/>
                      <a:pt x="1035" y="949"/>
                      <a:pt x="1036" y="949"/>
                    </a:cubicBezTo>
                    <a:cubicBezTo>
                      <a:pt x="1049" y="949"/>
                      <a:pt x="1052" y="940"/>
                      <a:pt x="1051" y="928"/>
                    </a:cubicBezTo>
                    <a:lnTo>
                      <a:pt x="1051" y="928"/>
                    </a:lnTo>
                    <a:cubicBezTo>
                      <a:pt x="1000" y="905"/>
                      <a:pt x="950" y="886"/>
                      <a:pt x="902" y="873"/>
                    </a:cubicBezTo>
                    <a:cubicBezTo>
                      <a:pt x="901" y="873"/>
                      <a:pt x="901" y="873"/>
                      <a:pt x="900" y="873"/>
                    </a:cubicBezTo>
                    <a:close/>
                    <a:moveTo>
                      <a:pt x="1753" y="745"/>
                    </a:moveTo>
                    <a:lnTo>
                      <a:pt x="1753" y="745"/>
                    </a:lnTo>
                    <a:cubicBezTo>
                      <a:pt x="1557" y="871"/>
                      <a:pt x="1456" y="917"/>
                      <a:pt x="1357" y="917"/>
                    </a:cubicBezTo>
                    <a:cubicBezTo>
                      <a:pt x="1273" y="917"/>
                      <a:pt x="1190" y="884"/>
                      <a:pt x="1053" y="840"/>
                    </a:cubicBezTo>
                    <a:cubicBezTo>
                      <a:pt x="1050" y="839"/>
                      <a:pt x="1048" y="839"/>
                      <a:pt x="1046" y="839"/>
                    </a:cubicBezTo>
                    <a:cubicBezTo>
                      <a:pt x="1021" y="839"/>
                      <a:pt x="1050" y="896"/>
                      <a:pt x="1051" y="928"/>
                    </a:cubicBezTo>
                    <a:lnTo>
                      <a:pt x="1051" y="928"/>
                    </a:lnTo>
                    <a:cubicBezTo>
                      <a:pt x="1227" y="1005"/>
                      <a:pt x="1415" y="1125"/>
                      <a:pt x="1574" y="1186"/>
                    </a:cubicBezTo>
                    <a:cubicBezTo>
                      <a:pt x="1574" y="1175"/>
                      <a:pt x="1574" y="1164"/>
                      <a:pt x="1572" y="1150"/>
                    </a:cubicBezTo>
                    <a:lnTo>
                      <a:pt x="1544" y="991"/>
                    </a:lnTo>
                    <a:lnTo>
                      <a:pt x="1661" y="873"/>
                    </a:lnTo>
                    <a:cubicBezTo>
                      <a:pt x="1700" y="837"/>
                      <a:pt x="1731" y="790"/>
                      <a:pt x="1753" y="745"/>
                    </a:cubicBezTo>
                    <a:close/>
                    <a:moveTo>
                      <a:pt x="397" y="0"/>
                    </a:moveTo>
                    <a:lnTo>
                      <a:pt x="341" y="115"/>
                    </a:lnTo>
                    <a:lnTo>
                      <a:pt x="246" y="128"/>
                    </a:lnTo>
                    <a:cubicBezTo>
                      <a:pt x="344" y="279"/>
                      <a:pt x="442" y="424"/>
                      <a:pt x="539" y="575"/>
                    </a:cubicBezTo>
                    <a:cubicBezTo>
                      <a:pt x="567" y="614"/>
                      <a:pt x="592" y="656"/>
                      <a:pt x="592" y="700"/>
                    </a:cubicBezTo>
                    <a:cubicBezTo>
                      <a:pt x="592" y="745"/>
                      <a:pt x="564" y="787"/>
                      <a:pt x="528" y="815"/>
                    </a:cubicBezTo>
                    <a:cubicBezTo>
                      <a:pt x="495" y="843"/>
                      <a:pt x="447" y="859"/>
                      <a:pt x="405" y="873"/>
                    </a:cubicBezTo>
                    <a:cubicBezTo>
                      <a:pt x="341" y="896"/>
                      <a:pt x="274" y="910"/>
                      <a:pt x="205" y="921"/>
                    </a:cubicBezTo>
                    <a:cubicBezTo>
                      <a:pt x="138" y="932"/>
                      <a:pt x="68" y="935"/>
                      <a:pt x="1" y="938"/>
                    </a:cubicBezTo>
                    <a:lnTo>
                      <a:pt x="57" y="985"/>
                    </a:lnTo>
                    <a:lnTo>
                      <a:pt x="51" y="1035"/>
                    </a:lnTo>
                    <a:cubicBezTo>
                      <a:pt x="244" y="985"/>
                      <a:pt x="428" y="912"/>
                      <a:pt x="623" y="912"/>
                    </a:cubicBezTo>
                    <a:cubicBezTo>
                      <a:pt x="634" y="912"/>
                      <a:pt x="648" y="912"/>
                      <a:pt x="656" y="921"/>
                    </a:cubicBezTo>
                    <a:cubicBezTo>
                      <a:pt x="665" y="926"/>
                      <a:pt x="668" y="935"/>
                      <a:pt x="676" y="940"/>
                    </a:cubicBezTo>
                    <a:cubicBezTo>
                      <a:pt x="749" y="1049"/>
                      <a:pt x="754" y="1191"/>
                      <a:pt x="749" y="1325"/>
                    </a:cubicBezTo>
                    <a:cubicBezTo>
                      <a:pt x="746" y="1409"/>
                      <a:pt x="737" y="1487"/>
                      <a:pt x="726" y="1568"/>
                    </a:cubicBezTo>
                    <a:lnTo>
                      <a:pt x="802" y="1529"/>
                    </a:lnTo>
                    <a:lnTo>
                      <a:pt x="902" y="1582"/>
                    </a:lnTo>
                    <a:cubicBezTo>
                      <a:pt x="880" y="1487"/>
                      <a:pt x="866" y="1389"/>
                      <a:pt x="852" y="1292"/>
                    </a:cubicBezTo>
                    <a:cubicBezTo>
                      <a:pt x="843" y="1208"/>
                      <a:pt x="832" y="1119"/>
                      <a:pt x="849" y="1035"/>
                    </a:cubicBezTo>
                    <a:cubicBezTo>
                      <a:pt x="852" y="1013"/>
                      <a:pt x="857" y="996"/>
                      <a:pt x="871" y="985"/>
                    </a:cubicBezTo>
                    <a:cubicBezTo>
                      <a:pt x="890" y="969"/>
                      <a:pt x="878" y="876"/>
                      <a:pt x="899" y="873"/>
                    </a:cubicBezTo>
                    <a:lnTo>
                      <a:pt x="899" y="873"/>
                    </a:lnTo>
                    <a:cubicBezTo>
                      <a:pt x="838" y="795"/>
                      <a:pt x="863" y="684"/>
                      <a:pt x="905" y="592"/>
                    </a:cubicBezTo>
                    <a:cubicBezTo>
                      <a:pt x="1002" y="396"/>
                      <a:pt x="1164" y="243"/>
                      <a:pt x="1348" y="126"/>
                    </a:cubicBezTo>
                    <a:lnTo>
                      <a:pt x="1256" y="112"/>
                    </a:lnTo>
                    <a:lnTo>
                      <a:pt x="1212" y="17"/>
                    </a:lnTo>
                    <a:cubicBezTo>
                      <a:pt x="1100" y="198"/>
                      <a:pt x="986" y="377"/>
                      <a:pt x="871" y="558"/>
                    </a:cubicBezTo>
                    <a:cubicBezTo>
                      <a:pt x="849" y="592"/>
                      <a:pt x="824" y="628"/>
                      <a:pt x="793" y="656"/>
                    </a:cubicBezTo>
                    <a:cubicBezTo>
                      <a:pt x="770" y="677"/>
                      <a:pt x="738" y="690"/>
                      <a:pt x="707" y="690"/>
                    </a:cubicBezTo>
                    <a:cubicBezTo>
                      <a:pt x="697" y="690"/>
                      <a:pt x="688" y="689"/>
                      <a:pt x="679" y="686"/>
                    </a:cubicBezTo>
                    <a:cubicBezTo>
                      <a:pt x="626" y="672"/>
                      <a:pt x="595" y="617"/>
                      <a:pt x="573" y="566"/>
                    </a:cubicBezTo>
                    <a:cubicBezTo>
                      <a:pt x="495" y="385"/>
                      <a:pt x="433" y="195"/>
                      <a:pt x="397"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50"/>
              <p:cNvSpPr/>
              <p:nvPr/>
            </p:nvSpPr>
            <p:spPr>
              <a:xfrm>
                <a:off x="2242129" y="2865495"/>
                <a:ext cx="55795" cy="55719"/>
              </a:xfrm>
              <a:custGeom>
                <a:avLst/>
                <a:gdLst/>
                <a:ahLst/>
                <a:cxnLst/>
                <a:rect l="l" t="t" r="r" b="b"/>
                <a:pathLst>
                  <a:path w="727" h="726" extrusionOk="0">
                    <a:moveTo>
                      <a:pt x="363" y="0"/>
                    </a:moveTo>
                    <a:cubicBezTo>
                      <a:pt x="162" y="0"/>
                      <a:pt x="1" y="162"/>
                      <a:pt x="1" y="363"/>
                    </a:cubicBezTo>
                    <a:cubicBezTo>
                      <a:pt x="1" y="561"/>
                      <a:pt x="162" y="725"/>
                      <a:pt x="363" y="725"/>
                    </a:cubicBezTo>
                    <a:cubicBezTo>
                      <a:pt x="564" y="725"/>
                      <a:pt x="726" y="561"/>
                      <a:pt x="726" y="363"/>
                    </a:cubicBezTo>
                    <a:cubicBezTo>
                      <a:pt x="726" y="162"/>
                      <a:pt x="564" y="0"/>
                      <a:pt x="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50"/>
              <p:cNvSpPr/>
              <p:nvPr/>
            </p:nvSpPr>
            <p:spPr>
              <a:xfrm>
                <a:off x="2247885" y="2874167"/>
                <a:ext cx="44437" cy="38144"/>
              </a:xfrm>
              <a:custGeom>
                <a:avLst/>
                <a:gdLst/>
                <a:ahLst/>
                <a:cxnLst/>
                <a:rect l="l" t="t" r="r" b="b"/>
                <a:pathLst>
                  <a:path w="579" h="497" extrusionOk="0">
                    <a:moveTo>
                      <a:pt x="285" y="0"/>
                    </a:moveTo>
                    <a:cubicBezTo>
                      <a:pt x="245" y="0"/>
                      <a:pt x="206" y="21"/>
                      <a:pt x="188" y="63"/>
                    </a:cubicBezTo>
                    <a:lnTo>
                      <a:pt x="168" y="102"/>
                    </a:lnTo>
                    <a:lnTo>
                      <a:pt x="127" y="110"/>
                    </a:lnTo>
                    <a:cubicBezTo>
                      <a:pt x="37" y="124"/>
                      <a:pt x="1" y="233"/>
                      <a:pt x="65" y="297"/>
                    </a:cubicBezTo>
                    <a:lnTo>
                      <a:pt x="96" y="325"/>
                    </a:lnTo>
                    <a:lnTo>
                      <a:pt x="90" y="367"/>
                    </a:lnTo>
                    <a:cubicBezTo>
                      <a:pt x="75" y="439"/>
                      <a:pt x="131" y="497"/>
                      <a:pt x="194" y="497"/>
                    </a:cubicBezTo>
                    <a:cubicBezTo>
                      <a:pt x="212" y="497"/>
                      <a:pt x="231" y="492"/>
                      <a:pt x="249" y="481"/>
                    </a:cubicBezTo>
                    <a:lnTo>
                      <a:pt x="288" y="462"/>
                    </a:lnTo>
                    <a:lnTo>
                      <a:pt x="327" y="481"/>
                    </a:lnTo>
                    <a:cubicBezTo>
                      <a:pt x="344" y="490"/>
                      <a:pt x="362" y="494"/>
                      <a:pt x="379" y="494"/>
                    </a:cubicBezTo>
                    <a:cubicBezTo>
                      <a:pt x="442" y="494"/>
                      <a:pt x="500" y="439"/>
                      <a:pt x="486" y="367"/>
                    </a:cubicBezTo>
                    <a:lnTo>
                      <a:pt x="481" y="325"/>
                    </a:lnTo>
                    <a:lnTo>
                      <a:pt x="512" y="297"/>
                    </a:lnTo>
                    <a:cubicBezTo>
                      <a:pt x="578" y="233"/>
                      <a:pt x="539" y="119"/>
                      <a:pt x="447" y="110"/>
                    </a:cubicBezTo>
                    <a:lnTo>
                      <a:pt x="406" y="102"/>
                    </a:lnTo>
                    <a:lnTo>
                      <a:pt x="389" y="63"/>
                    </a:lnTo>
                    <a:cubicBezTo>
                      <a:pt x="366" y="21"/>
                      <a:pt x="325" y="0"/>
                      <a:pt x="285"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50"/>
              <p:cNvSpPr/>
              <p:nvPr/>
            </p:nvSpPr>
            <p:spPr>
              <a:xfrm>
                <a:off x="2255407" y="2878772"/>
                <a:ext cx="29011" cy="28934"/>
              </a:xfrm>
              <a:custGeom>
                <a:avLst/>
                <a:gdLst/>
                <a:ahLst/>
                <a:cxnLst/>
                <a:rect l="l" t="t" r="r" b="b"/>
                <a:pathLst>
                  <a:path w="378" h="377" extrusionOk="0">
                    <a:moveTo>
                      <a:pt x="190" y="0"/>
                    </a:moveTo>
                    <a:cubicBezTo>
                      <a:pt x="84" y="3"/>
                      <a:pt x="1" y="87"/>
                      <a:pt x="1" y="190"/>
                    </a:cubicBezTo>
                    <a:cubicBezTo>
                      <a:pt x="1" y="293"/>
                      <a:pt x="84" y="377"/>
                      <a:pt x="190" y="377"/>
                    </a:cubicBezTo>
                    <a:cubicBezTo>
                      <a:pt x="294" y="377"/>
                      <a:pt x="377" y="293"/>
                      <a:pt x="377" y="190"/>
                    </a:cubicBezTo>
                    <a:cubicBezTo>
                      <a:pt x="377" y="84"/>
                      <a:pt x="294" y="0"/>
                      <a:pt x="19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50"/>
              <p:cNvSpPr/>
              <p:nvPr/>
            </p:nvSpPr>
            <p:spPr>
              <a:xfrm>
                <a:off x="2265691" y="2850913"/>
                <a:ext cx="7751" cy="85727"/>
              </a:xfrm>
              <a:custGeom>
                <a:avLst/>
                <a:gdLst/>
                <a:ahLst/>
                <a:cxnLst/>
                <a:rect l="l" t="t" r="r" b="b"/>
                <a:pathLst>
                  <a:path w="101" h="1117" extrusionOk="0">
                    <a:moveTo>
                      <a:pt x="1" y="0"/>
                    </a:moveTo>
                    <a:lnTo>
                      <a:pt x="1" y="1116"/>
                    </a:lnTo>
                    <a:lnTo>
                      <a:pt x="101" y="1116"/>
                    </a:lnTo>
                    <a:lnTo>
                      <a:pt x="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50"/>
              <p:cNvSpPr/>
              <p:nvPr/>
            </p:nvSpPr>
            <p:spPr>
              <a:xfrm>
                <a:off x="2265461" y="2843391"/>
                <a:ext cx="8672" cy="8672"/>
              </a:xfrm>
              <a:custGeom>
                <a:avLst/>
                <a:gdLst/>
                <a:ahLst/>
                <a:cxnLst/>
                <a:rect l="l" t="t" r="r" b="b"/>
                <a:pathLst>
                  <a:path w="113" h="113" extrusionOk="0">
                    <a:moveTo>
                      <a:pt x="57" y="1"/>
                    </a:moveTo>
                    <a:cubicBezTo>
                      <a:pt x="23" y="1"/>
                      <a:pt x="1" y="26"/>
                      <a:pt x="1" y="57"/>
                    </a:cubicBezTo>
                    <a:cubicBezTo>
                      <a:pt x="1" y="87"/>
                      <a:pt x="23" y="112"/>
                      <a:pt x="57" y="112"/>
                    </a:cubicBezTo>
                    <a:cubicBezTo>
                      <a:pt x="87" y="112"/>
                      <a:pt x="112" y="87"/>
                      <a:pt x="112" y="57"/>
                    </a:cubicBezTo>
                    <a:cubicBezTo>
                      <a:pt x="112" y="26"/>
                      <a:pt x="87" y="1"/>
                      <a:pt x="57"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50"/>
              <p:cNvSpPr/>
              <p:nvPr/>
            </p:nvSpPr>
            <p:spPr>
              <a:xfrm>
                <a:off x="2267840" y="2845771"/>
                <a:ext cx="3684" cy="3914"/>
              </a:xfrm>
              <a:custGeom>
                <a:avLst/>
                <a:gdLst/>
                <a:ahLst/>
                <a:cxnLst/>
                <a:rect l="l" t="t" r="r" b="b"/>
                <a:pathLst>
                  <a:path w="48" h="51" extrusionOk="0">
                    <a:moveTo>
                      <a:pt x="26" y="0"/>
                    </a:moveTo>
                    <a:cubicBezTo>
                      <a:pt x="12" y="0"/>
                      <a:pt x="0" y="12"/>
                      <a:pt x="0" y="26"/>
                    </a:cubicBezTo>
                    <a:cubicBezTo>
                      <a:pt x="0" y="40"/>
                      <a:pt x="12" y="51"/>
                      <a:pt x="26" y="51"/>
                    </a:cubicBezTo>
                    <a:cubicBezTo>
                      <a:pt x="37" y="51"/>
                      <a:pt x="48" y="40"/>
                      <a:pt x="48" y="26"/>
                    </a:cubicBezTo>
                    <a:cubicBezTo>
                      <a:pt x="48" y="12"/>
                      <a:pt x="37" y="0"/>
                      <a:pt x="26"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50"/>
              <p:cNvSpPr/>
              <p:nvPr/>
            </p:nvSpPr>
            <p:spPr>
              <a:xfrm>
                <a:off x="2265461" y="2935259"/>
                <a:ext cx="8672" cy="8672"/>
              </a:xfrm>
              <a:custGeom>
                <a:avLst/>
                <a:gdLst/>
                <a:ahLst/>
                <a:cxnLst/>
                <a:rect l="l" t="t" r="r" b="b"/>
                <a:pathLst>
                  <a:path w="113" h="113" extrusionOk="0">
                    <a:moveTo>
                      <a:pt x="57" y="1"/>
                    </a:moveTo>
                    <a:cubicBezTo>
                      <a:pt x="23" y="1"/>
                      <a:pt x="1" y="29"/>
                      <a:pt x="1" y="56"/>
                    </a:cubicBezTo>
                    <a:cubicBezTo>
                      <a:pt x="1" y="87"/>
                      <a:pt x="23" y="112"/>
                      <a:pt x="57" y="112"/>
                    </a:cubicBezTo>
                    <a:cubicBezTo>
                      <a:pt x="87" y="112"/>
                      <a:pt x="112" y="87"/>
                      <a:pt x="112" y="56"/>
                    </a:cubicBezTo>
                    <a:cubicBezTo>
                      <a:pt x="112" y="26"/>
                      <a:pt x="87" y="1"/>
                      <a:pt x="57"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50"/>
              <p:cNvSpPr/>
              <p:nvPr/>
            </p:nvSpPr>
            <p:spPr>
              <a:xfrm>
                <a:off x="2267840" y="2937638"/>
                <a:ext cx="3684" cy="3914"/>
              </a:xfrm>
              <a:custGeom>
                <a:avLst/>
                <a:gdLst/>
                <a:ahLst/>
                <a:cxnLst/>
                <a:rect l="l" t="t" r="r" b="b"/>
                <a:pathLst>
                  <a:path w="48" h="51" extrusionOk="0">
                    <a:moveTo>
                      <a:pt x="26" y="0"/>
                    </a:moveTo>
                    <a:cubicBezTo>
                      <a:pt x="12" y="0"/>
                      <a:pt x="0" y="14"/>
                      <a:pt x="0" y="25"/>
                    </a:cubicBezTo>
                    <a:cubicBezTo>
                      <a:pt x="0" y="39"/>
                      <a:pt x="12" y="51"/>
                      <a:pt x="26" y="51"/>
                    </a:cubicBezTo>
                    <a:cubicBezTo>
                      <a:pt x="40" y="51"/>
                      <a:pt x="48" y="39"/>
                      <a:pt x="48" y="25"/>
                    </a:cubicBezTo>
                    <a:cubicBezTo>
                      <a:pt x="48" y="11"/>
                      <a:pt x="37" y="0"/>
                      <a:pt x="26"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50"/>
              <p:cNvSpPr/>
              <p:nvPr/>
            </p:nvSpPr>
            <p:spPr>
              <a:xfrm>
                <a:off x="2226933" y="2889671"/>
                <a:ext cx="85727" cy="7982"/>
              </a:xfrm>
              <a:custGeom>
                <a:avLst/>
                <a:gdLst/>
                <a:ahLst/>
                <a:cxnLst/>
                <a:rect l="l" t="t" r="r" b="b"/>
                <a:pathLst>
                  <a:path w="1117" h="104" extrusionOk="0">
                    <a:moveTo>
                      <a:pt x="1" y="0"/>
                    </a:moveTo>
                    <a:lnTo>
                      <a:pt x="1" y="104"/>
                    </a:lnTo>
                    <a:lnTo>
                      <a:pt x="1117" y="104"/>
                    </a:lnTo>
                    <a:lnTo>
                      <a:pt x="1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50"/>
              <p:cNvSpPr/>
              <p:nvPr/>
            </p:nvSpPr>
            <p:spPr>
              <a:xfrm>
                <a:off x="2219258" y="2889440"/>
                <a:ext cx="8596" cy="8672"/>
              </a:xfrm>
              <a:custGeom>
                <a:avLst/>
                <a:gdLst/>
                <a:ahLst/>
                <a:cxnLst/>
                <a:rect l="l" t="t" r="r" b="b"/>
                <a:pathLst>
                  <a:path w="112" h="113" extrusionOk="0">
                    <a:moveTo>
                      <a:pt x="56" y="1"/>
                    </a:moveTo>
                    <a:cubicBezTo>
                      <a:pt x="25" y="1"/>
                      <a:pt x="0" y="26"/>
                      <a:pt x="0" y="56"/>
                    </a:cubicBezTo>
                    <a:cubicBezTo>
                      <a:pt x="0" y="87"/>
                      <a:pt x="25" y="112"/>
                      <a:pt x="56" y="112"/>
                    </a:cubicBezTo>
                    <a:cubicBezTo>
                      <a:pt x="89" y="112"/>
                      <a:pt x="112" y="87"/>
                      <a:pt x="112" y="56"/>
                    </a:cubicBezTo>
                    <a:cubicBezTo>
                      <a:pt x="112" y="26"/>
                      <a:pt x="89" y="1"/>
                      <a:pt x="56"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50"/>
              <p:cNvSpPr/>
              <p:nvPr/>
            </p:nvSpPr>
            <p:spPr>
              <a:xfrm>
                <a:off x="2221791" y="2891820"/>
                <a:ext cx="3761" cy="3914"/>
              </a:xfrm>
              <a:custGeom>
                <a:avLst/>
                <a:gdLst/>
                <a:ahLst/>
                <a:cxnLst/>
                <a:rect l="l" t="t" r="r" b="b"/>
                <a:pathLst>
                  <a:path w="49" h="51" extrusionOk="0">
                    <a:moveTo>
                      <a:pt x="23" y="0"/>
                    </a:moveTo>
                    <a:cubicBezTo>
                      <a:pt x="12" y="0"/>
                      <a:pt x="1" y="11"/>
                      <a:pt x="1" y="25"/>
                    </a:cubicBezTo>
                    <a:cubicBezTo>
                      <a:pt x="1" y="39"/>
                      <a:pt x="12" y="51"/>
                      <a:pt x="23" y="51"/>
                    </a:cubicBezTo>
                    <a:cubicBezTo>
                      <a:pt x="37" y="51"/>
                      <a:pt x="48" y="39"/>
                      <a:pt x="48" y="25"/>
                    </a:cubicBezTo>
                    <a:cubicBezTo>
                      <a:pt x="48" y="11"/>
                      <a:pt x="37" y="0"/>
                      <a:pt x="2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50"/>
              <p:cNvSpPr/>
              <p:nvPr/>
            </p:nvSpPr>
            <p:spPr>
              <a:xfrm>
                <a:off x="2311049" y="2889440"/>
                <a:ext cx="8672" cy="8672"/>
              </a:xfrm>
              <a:custGeom>
                <a:avLst/>
                <a:gdLst/>
                <a:ahLst/>
                <a:cxnLst/>
                <a:rect l="l" t="t" r="r" b="b"/>
                <a:pathLst>
                  <a:path w="113" h="113" extrusionOk="0">
                    <a:moveTo>
                      <a:pt x="57" y="1"/>
                    </a:moveTo>
                    <a:cubicBezTo>
                      <a:pt x="26" y="1"/>
                      <a:pt x="1" y="26"/>
                      <a:pt x="1" y="56"/>
                    </a:cubicBezTo>
                    <a:cubicBezTo>
                      <a:pt x="1" y="87"/>
                      <a:pt x="26" y="112"/>
                      <a:pt x="57" y="112"/>
                    </a:cubicBezTo>
                    <a:cubicBezTo>
                      <a:pt x="87" y="112"/>
                      <a:pt x="113" y="87"/>
                      <a:pt x="113" y="56"/>
                    </a:cubicBezTo>
                    <a:cubicBezTo>
                      <a:pt x="113" y="26"/>
                      <a:pt x="87" y="1"/>
                      <a:pt x="57"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50"/>
              <p:cNvSpPr/>
              <p:nvPr/>
            </p:nvSpPr>
            <p:spPr>
              <a:xfrm>
                <a:off x="2313428" y="2891820"/>
                <a:ext cx="3914" cy="3914"/>
              </a:xfrm>
              <a:custGeom>
                <a:avLst/>
                <a:gdLst/>
                <a:ahLst/>
                <a:cxnLst/>
                <a:rect l="l" t="t" r="r" b="b"/>
                <a:pathLst>
                  <a:path w="51" h="51" extrusionOk="0">
                    <a:moveTo>
                      <a:pt x="26" y="0"/>
                    </a:moveTo>
                    <a:cubicBezTo>
                      <a:pt x="12" y="0"/>
                      <a:pt x="1" y="11"/>
                      <a:pt x="1" y="25"/>
                    </a:cubicBezTo>
                    <a:cubicBezTo>
                      <a:pt x="1" y="39"/>
                      <a:pt x="12" y="51"/>
                      <a:pt x="26" y="51"/>
                    </a:cubicBezTo>
                    <a:cubicBezTo>
                      <a:pt x="40" y="51"/>
                      <a:pt x="51" y="39"/>
                      <a:pt x="51" y="25"/>
                    </a:cubicBezTo>
                    <a:cubicBezTo>
                      <a:pt x="51" y="11"/>
                      <a:pt x="40" y="0"/>
                      <a:pt x="26"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50"/>
              <p:cNvSpPr/>
              <p:nvPr/>
            </p:nvSpPr>
            <p:spPr>
              <a:xfrm>
                <a:off x="2243664" y="2868488"/>
                <a:ext cx="51881" cy="52112"/>
              </a:xfrm>
              <a:custGeom>
                <a:avLst/>
                <a:gdLst/>
                <a:ahLst/>
                <a:cxnLst/>
                <a:rect l="l" t="t" r="r" b="b"/>
                <a:pathLst>
                  <a:path w="676" h="679" extrusionOk="0">
                    <a:moveTo>
                      <a:pt x="70" y="0"/>
                    </a:moveTo>
                    <a:lnTo>
                      <a:pt x="0" y="73"/>
                    </a:lnTo>
                    <a:lnTo>
                      <a:pt x="603" y="678"/>
                    </a:lnTo>
                    <a:lnTo>
                      <a:pt x="675" y="606"/>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50"/>
              <p:cNvSpPr/>
              <p:nvPr/>
            </p:nvSpPr>
            <p:spPr>
              <a:xfrm>
                <a:off x="2240824" y="2865418"/>
                <a:ext cx="7828" cy="6907"/>
              </a:xfrm>
              <a:custGeom>
                <a:avLst/>
                <a:gdLst/>
                <a:ahLst/>
                <a:cxnLst/>
                <a:rect l="l" t="t" r="r" b="b"/>
                <a:pathLst>
                  <a:path w="102" h="90" extrusionOk="0">
                    <a:moveTo>
                      <a:pt x="54" y="0"/>
                    </a:moveTo>
                    <a:cubicBezTo>
                      <a:pt x="43" y="0"/>
                      <a:pt x="32" y="5"/>
                      <a:pt x="20" y="15"/>
                    </a:cubicBezTo>
                    <a:cubicBezTo>
                      <a:pt x="1" y="32"/>
                      <a:pt x="7" y="60"/>
                      <a:pt x="20" y="76"/>
                    </a:cubicBezTo>
                    <a:cubicBezTo>
                      <a:pt x="29" y="85"/>
                      <a:pt x="39" y="89"/>
                      <a:pt x="50" y="89"/>
                    </a:cubicBezTo>
                    <a:cubicBezTo>
                      <a:pt x="62" y="89"/>
                      <a:pt x="73" y="85"/>
                      <a:pt x="85" y="76"/>
                    </a:cubicBezTo>
                    <a:cubicBezTo>
                      <a:pt x="101" y="60"/>
                      <a:pt x="101" y="35"/>
                      <a:pt x="85" y="15"/>
                    </a:cubicBezTo>
                    <a:cubicBezTo>
                      <a:pt x="75" y="5"/>
                      <a:pt x="64" y="0"/>
                      <a:pt x="54"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50"/>
              <p:cNvSpPr/>
              <p:nvPr/>
            </p:nvSpPr>
            <p:spPr>
              <a:xfrm>
                <a:off x="2243434" y="2867721"/>
                <a:ext cx="3070" cy="2609"/>
              </a:xfrm>
              <a:custGeom>
                <a:avLst/>
                <a:gdLst/>
                <a:ahLst/>
                <a:cxnLst/>
                <a:rect l="l" t="t" r="r" b="b"/>
                <a:pathLst>
                  <a:path w="40" h="34" extrusionOk="0">
                    <a:moveTo>
                      <a:pt x="20" y="0"/>
                    </a:moveTo>
                    <a:cubicBezTo>
                      <a:pt x="16" y="0"/>
                      <a:pt x="12" y="2"/>
                      <a:pt x="9" y="5"/>
                    </a:cubicBezTo>
                    <a:cubicBezTo>
                      <a:pt x="0" y="13"/>
                      <a:pt x="0" y="21"/>
                      <a:pt x="9" y="30"/>
                    </a:cubicBezTo>
                    <a:cubicBezTo>
                      <a:pt x="12" y="33"/>
                      <a:pt x="16" y="34"/>
                      <a:pt x="20" y="34"/>
                    </a:cubicBezTo>
                    <a:cubicBezTo>
                      <a:pt x="24" y="34"/>
                      <a:pt x="28" y="33"/>
                      <a:pt x="31" y="30"/>
                    </a:cubicBezTo>
                    <a:cubicBezTo>
                      <a:pt x="39" y="21"/>
                      <a:pt x="39" y="13"/>
                      <a:pt x="31" y="5"/>
                    </a:cubicBezTo>
                    <a:cubicBezTo>
                      <a:pt x="28" y="2"/>
                      <a:pt x="24" y="0"/>
                      <a:pt x="20"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50"/>
              <p:cNvSpPr/>
              <p:nvPr/>
            </p:nvSpPr>
            <p:spPr>
              <a:xfrm>
                <a:off x="2290711" y="2914998"/>
                <a:ext cx="7598" cy="6907"/>
              </a:xfrm>
              <a:custGeom>
                <a:avLst/>
                <a:gdLst/>
                <a:ahLst/>
                <a:cxnLst/>
                <a:rect l="l" t="t" r="r" b="b"/>
                <a:pathLst>
                  <a:path w="99" h="90" extrusionOk="0">
                    <a:moveTo>
                      <a:pt x="52" y="1"/>
                    </a:moveTo>
                    <a:cubicBezTo>
                      <a:pt x="41" y="1"/>
                      <a:pt x="30" y="5"/>
                      <a:pt x="20" y="14"/>
                    </a:cubicBezTo>
                    <a:cubicBezTo>
                      <a:pt x="1" y="33"/>
                      <a:pt x="1" y="58"/>
                      <a:pt x="20" y="75"/>
                    </a:cubicBezTo>
                    <a:cubicBezTo>
                      <a:pt x="29" y="85"/>
                      <a:pt x="39" y="90"/>
                      <a:pt x="50" y="90"/>
                    </a:cubicBezTo>
                    <a:cubicBezTo>
                      <a:pt x="61" y="90"/>
                      <a:pt x="72" y="85"/>
                      <a:pt x="82" y="75"/>
                    </a:cubicBezTo>
                    <a:cubicBezTo>
                      <a:pt x="99" y="58"/>
                      <a:pt x="99" y="33"/>
                      <a:pt x="82" y="14"/>
                    </a:cubicBezTo>
                    <a:cubicBezTo>
                      <a:pt x="73" y="5"/>
                      <a:pt x="63" y="1"/>
                      <a:pt x="52"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50"/>
              <p:cNvSpPr/>
              <p:nvPr/>
            </p:nvSpPr>
            <p:spPr>
              <a:xfrm>
                <a:off x="2293090" y="2917300"/>
                <a:ext cx="2840" cy="2840"/>
              </a:xfrm>
              <a:custGeom>
                <a:avLst/>
                <a:gdLst/>
                <a:ahLst/>
                <a:cxnLst/>
                <a:rect l="l" t="t" r="r" b="b"/>
                <a:pathLst>
                  <a:path w="37" h="37" extrusionOk="0">
                    <a:moveTo>
                      <a:pt x="20" y="0"/>
                    </a:moveTo>
                    <a:cubicBezTo>
                      <a:pt x="9" y="0"/>
                      <a:pt x="1" y="9"/>
                      <a:pt x="1" y="17"/>
                    </a:cubicBezTo>
                    <a:cubicBezTo>
                      <a:pt x="1" y="28"/>
                      <a:pt x="9" y="37"/>
                      <a:pt x="20" y="37"/>
                    </a:cubicBezTo>
                    <a:cubicBezTo>
                      <a:pt x="29" y="37"/>
                      <a:pt x="37" y="28"/>
                      <a:pt x="37" y="17"/>
                    </a:cubicBezTo>
                    <a:cubicBezTo>
                      <a:pt x="37" y="9"/>
                      <a:pt x="29" y="0"/>
                      <a:pt x="20"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50"/>
              <p:cNvSpPr/>
              <p:nvPr/>
            </p:nvSpPr>
            <p:spPr>
              <a:xfrm>
                <a:off x="2243434" y="2867644"/>
                <a:ext cx="51881" cy="51881"/>
              </a:xfrm>
              <a:custGeom>
                <a:avLst/>
                <a:gdLst/>
                <a:ahLst/>
                <a:cxnLst/>
                <a:rect l="l" t="t" r="r" b="b"/>
                <a:pathLst>
                  <a:path w="676" h="676" extrusionOk="0">
                    <a:moveTo>
                      <a:pt x="603" y="0"/>
                    </a:moveTo>
                    <a:lnTo>
                      <a:pt x="0" y="605"/>
                    </a:lnTo>
                    <a:lnTo>
                      <a:pt x="73" y="675"/>
                    </a:lnTo>
                    <a:lnTo>
                      <a:pt x="676" y="73"/>
                    </a:lnTo>
                    <a:lnTo>
                      <a:pt x="6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50"/>
              <p:cNvSpPr/>
              <p:nvPr/>
            </p:nvSpPr>
            <p:spPr>
              <a:xfrm>
                <a:off x="2241055" y="2914998"/>
                <a:ext cx="7598" cy="6907"/>
              </a:xfrm>
              <a:custGeom>
                <a:avLst/>
                <a:gdLst/>
                <a:ahLst/>
                <a:cxnLst/>
                <a:rect l="l" t="t" r="r" b="b"/>
                <a:pathLst>
                  <a:path w="99" h="90" extrusionOk="0">
                    <a:moveTo>
                      <a:pt x="51" y="1"/>
                    </a:moveTo>
                    <a:cubicBezTo>
                      <a:pt x="40" y="1"/>
                      <a:pt x="29" y="5"/>
                      <a:pt x="17" y="14"/>
                    </a:cubicBezTo>
                    <a:cubicBezTo>
                      <a:pt x="1" y="30"/>
                      <a:pt x="1" y="55"/>
                      <a:pt x="17" y="75"/>
                    </a:cubicBezTo>
                    <a:cubicBezTo>
                      <a:pt x="26" y="85"/>
                      <a:pt x="37" y="90"/>
                      <a:pt x="48" y="90"/>
                    </a:cubicBezTo>
                    <a:cubicBezTo>
                      <a:pt x="60" y="90"/>
                      <a:pt x="72" y="85"/>
                      <a:pt x="82" y="75"/>
                    </a:cubicBezTo>
                    <a:cubicBezTo>
                      <a:pt x="98" y="58"/>
                      <a:pt x="98" y="33"/>
                      <a:pt x="82" y="14"/>
                    </a:cubicBezTo>
                    <a:cubicBezTo>
                      <a:pt x="72" y="5"/>
                      <a:pt x="61" y="1"/>
                      <a:pt x="5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50"/>
              <p:cNvSpPr/>
              <p:nvPr/>
            </p:nvSpPr>
            <p:spPr>
              <a:xfrm>
                <a:off x="2243434" y="2917300"/>
                <a:ext cx="2840" cy="2840"/>
              </a:xfrm>
              <a:custGeom>
                <a:avLst/>
                <a:gdLst/>
                <a:ahLst/>
                <a:cxnLst/>
                <a:rect l="l" t="t" r="r" b="b"/>
                <a:pathLst>
                  <a:path w="37" h="37" extrusionOk="0">
                    <a:moveTo>
                      <a:pt x="17" y="0"/>
                    </a:moveTo>
                    <a:cubicBezTo>
                      <a:pt x="9" y="0"/>
                      <a:pt x="0" y="9"/>
                      <a:pt x="0" y="17"/>
                    </a:cubicBezTo>
                    <a:cubicBezTo>
                      <a:pt x="0" y="28"/>
                      <a:pt x="9" y="37"/>
                      <a:pt x="17" y="37"/>
                    </a:cubicBezTo>
                    <a:cubicBezTo>
                      <a:pt x="28" y="37"/>
                      <a:pt x="37" y="28"/>
                      <a:pt x="37" y="17"/>
                    </a:cubicBezTo>
                    <a:cubicBezTo>
                      <a:pt x="37" y="9"/>
                      <a:pt x="28" y="0"/>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50"/>
              <p:cNvSpPr/>
              <p:nvPr/>
            </p:nvSpPr>
            <p:spPr>
              <a:xfrm>
                <a:off x="2290711" y="2865418"/>
                <a:ext cx="7598" cy="6907"/>
              </a:xfrm>
              <a:custGeom>
                <a:avLst/>
                <a:gdLst/>
                <a:ahLst/>
                <a:cxnLst/>
                <a:rect l="l" t="t" r="r" b="b"/>
                <a:pathLst>
                  <a:path w="99" h="90" extrusionOk="0">
                    <a:moveTo>
                      <a:pt x="52" y="0"/>
                    </a:moveTo>
                    <a:cubicBezTo>
                      <a:pt x="41" y="0"/>
                      <a:pt x="30" y="5"/>
                      <a:pt x="20" y="15"/>
                    </a:cubicBezTo>
                    <a:cubicBezTo>
                      <a:pt x="1" y="32"/>
                      <a:pt x="1" y="54"/>
                      <a:pt x="20" y="76"/>
                    </a:cubicBezTo>
                    <a:cubicBezTo>
                      <a:pt x="29" y="85"/>
                      <a:pt x="39" y="89"/>
                      <a:pt x="50" y="89"/>
                    </a:cubicBezTo>
                    <a:cubicBezTo>
                      <a:pt x="61" y="89"/>
                      <a:pt x="72" y="85"/>
                      <a:pt x="82" y="76"/>
                    </a:cubicBezTo>
                    <a:cubicBezTo>
                      <a:pt x="99" y="60"/>
                      <a:pt x="99" y="35"/>
                      <a:pt x="82" y="15"/>
                    </a:cubicBezTo>
                    <a:cubicBezTo>
                      <a:pt x="73" y="5"/>
                      <a:pt x="63" y="0"/>
                      <a:pt x="5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50"/>
              <p:cNvSpPr/>
              <p:nvPr/>
            </p:nvSpPr>
            <p:spPr>
              <a:xfrm>
                <a:off x="2292860" y="2867721"/>
                <a:ext cx="3070" cy="2609"/>
              </a:xfrm>
              <a:custGeom>
                <a:avLst/>
                <a:gdLst/>
                <a:ahLst/>
                <a:cxnLst/>
                <a:rect l="l" t="t" r="r" b="b"/>
                <a:pathLst>
                  <a:path w="40" h="34" extrusionOk="0">
                    <a:moveTo>
                      <a:pt x="21" y="0"/>
                    </a:moveTo>
                    <a:cubicBezTo>
                      <a:pt x="16" y="0"/>
                      <a:pt x="12" y="2"/>
                      <a:pt x="9" y="5"/>
                    </a:cubicBezTo>
                    <a:cubicBezTo>
                      <a:pt x="1" y="13"/>
                      <a:pt x="1" y="21"/>
                      <a:pt x="9" y="30"/>
                    </a:cubicBezTo>
                    <a:cubicBezTo>
                      <a:pt x="12" y="33"/>
                      <a:pt x="16" y="34"/>
                      <a:pt x="21" y="34"/>
                    </a:cubicBezTo>
                    <a:cubicBezTo>
                      <a:pt x="25" y="34"/>
                      <a:pt x="30" y="33"/>
                      <a:pt x="34" y="30"/>
                    </a:cubicBezTo>
                    <a:cubicBezTo>
                      <a:pt x="40" y="21"/>
                      <a:pt x="40" y="13"/>
                      <a:pt x="34" y="5"/>
                    </a:cubicBezTo>
                    <a:cubicBezTo>
                      <a:pt x="30" y="2"/>
                      <a:pt x="25" y="0"/>
                      <a:pt x="2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50"/>
              <p:cNvSpPr/>
              <p:nvPr/>
            </p:nvSpPr>
            <p:spPr>
              <a:xfrm>
                <a:off x="2262698" y="2885987"/>
                <a:ext cx="14429" cy="14429"/>
              </a:xfrm>
              <a:custGeom>
                <a:avLst/>
                <a:gdLst/>
                <a:ahLst/>
                <a:cxnLst/>
                <a:rect l="l" t="t" r="r" b="b"/>
                <a:pathLst>
                  <a:path w="188" h="188" extrusionOk="0">
                    <a:moveTo>
                      <a:pt x="95" y="1"/>
                    </a:moveTo>
                    <a:cubicBezTo>
                      <a:pt x="42" y="4"/>
                      <a:pt x="0" y="43"/>
                      <a:pt x="0" y="96"/>
                    </a:cubicBezTo>
                    <a:cubicBezTo>
                      <a:pt x="0" y="146"/>
                      <a:pt x="42" y="188"/>
                      <a:pt x="95" y="188"/>
                    </a:cubicBezTo>
                    <a:cubicBezTo>
                      <a:pt x="148" y="188"/>
                      <a:pt x="187" y="146"/>
                      <a:pt x="187" y="96"/>
                    </a:cubicBezTo>
                    <a:cubicBezTo>
                      <a:pt x="187" y="43"/>
                      <a:pt x="148" y="1"/>
                      <a:pt x="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50"/>
              <p:cNvSpPr/>
              <p:nvPr/>
            </p:nvSpPr>
            <p:spPr>
              <a:xfrm>
                <a:off x="1542415" y="2742160"/>
                <a:ext cx="171991" cy="148276"/>
              </a:xfrm>
              <a:custGeom>
                <a:avLst/>
                <a:gdLst/>
                <a:ahLst/>
                <a:cxnLst/>
                <a:rect l="l" t="t" r="r" b="b"/>
                <a:pathLst>
                  <a:path w="2241" h="1932" extrusionOk="0">
                    <a:moveTo>
                      <a:pt x="1120" y="0"/>
                    </a:moveTo>
                    <a:cubicBezTo>
                      <a:pt x="966" y="0"/>
                      <a:pt x="812" y="81"/>
                      <a:pt x="734" y="243"/>
                    </a:cubicBezTo>
                    <a:lnTo>
                      <a:pt x="662" y="388"/>
                    </a:lnTo>
                    <a:lnTo>
                      <a:pt x="497" y="413"/>
                    </a:lnTo>
                    <a:cubicBezTo>
                      <a:pt x="140" y="466"/>
                      <a:pt x="1" y="901"/>
                      <a:pt x="257" y="1150"/>
                    </a:cubicBezTo>
                    <a:lnTo>
                      <a:pt x="374" y="1264"/>
                    </a:lnTo>
                    <a:lnTo>
                      <a:pt x="347" y="1423"/>
                    </a:lnTo>
                    <a:cubicBezTo>
                      <a:pt x="300" y="1704"/>
                      <a:pt x="522" y="1930"/>
                      <a:pt x="774" y="1930"/>
                    </a:cubicBezTo>
                    <a:cubicBezTo>
                      <a:pt x="840" y="1930"/>
                      <a:pt x="908" y="1915"/>
                      <a:pt x="974" y="1881"/>
                    </a:cubicBezTo>
                    <a:lnTo>
                      <a:pt x="1122" y="1805"/>
                    </a:lnTo>
                    <a:lnTo>
                      <a:pt x="1267" y="1881"/>
                    </a:lnTo>
                    <a:cubicBezTo>
                      <a:pt x="1334" y="1916"/>
                      <a:pt x="1403" y="1932"/>
                      <a:pt x="1470" y="1932"/>
                    </a:cubicBezTo>
                    <a:cubicBezTo>
                      <a:pt x="1721" y="1932"/>
                      <a:pt x="1941" y="1705"/>
                      <a:pt x="1895" y="1423"/>
                    </a:cubicBezTo>
                    <a:lnTo>
                      <a:pt x="1867" y="1264"/>
                    </a:lnTo>
                    <a:lnTo>
                      <a:pt x="1987" y="1150"/>
                    </a:lnTo>
                    <a:cubicBezTo>
                      <a:pt x="2241" y="899"/>
                      <a:pt x="2101" y="466"/>
                      <a:pt x="1744" y="413"/>
                    </a:cubicBezTo>
                    <a:lnTo>
                      <a:pt x="1582" y="388"/>
                    </a:lnTo>
                    <a:lnTo>
                      <a:pt x="1507" y="243"/>
                    </a:lnTo>
                    <a:cubicBezTo>
                      <a:pt x="1428" y="81"/>
                      <a:pt x="1273" y="0"/>
                      <a:pt x="1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50"/>
              <p:cNvSpPr/>
              <p:nvPr/>
            </p:nvSpPr>
            <p:spPr>
              <a:xfrm>
                <a:off x="1555078" y="2753135"/>
                <a:ext cx="145897" cy="126326"/>
              </a:xfrm>
              <a:custGeom>
                <a:avLst/>
                <a:gdLst/>
                <a:ahLst/>
                <a:cxnLst/>
                <a:rect l="l" t="t" r="r" b="b"/>
                <a:pathLst>
                  <a:path w="1901" h="1646" extrusionOk="0">
                    <a:moveTo>
                      <a:pt x="956" y="0"/>
                    </a:moveTo>
                    <a:cubicBezTo>
                      <a:pt x="825" y="0"/>
                      <a:pt x="693" y="68"/>
                      <a:pt x="625" y="203"/>
                    </a:cubicBezTo>
                    <a:lnTo>
                      <a:pt x="561" y="329"/>
                    </a:lnTo>
                    <a:lnTo>
                      <a:pt x="421" y="351"/>
                    </a:lnTo>
                    <a:cubicBezTo>
                      <a:pt x="123" y="393"/>
                      <a:pt x="0" y="764"/>
                      <a:pt x="221" y="979"/>
                    </a:cubicBezTo>
                    <a:lnTo>
                      <a:pt x="321" y="1076"/>
                    </a:lnTo>
                    <a:lnTo>
                      <a:pt x="296" y="1216"/>
                    </a:lnTo>
                    <a:cubicBezTo>
                      <a:pt x="256" y="1451"/>
                      <a:pt x="444" y="1645"/>
                      <a:pt x="658" y="1645"/>
                    </a:cubicBezTo>
                    <a:cubicBezTo>
                      <a:pt x="715" y="1645"/>
                      <a:pt x="775" y="1631"/>
                      <a:pt x="832" y="1601"/>
                    </a:cubicBezTo>
                    <a:lnTo>
                      <a:pt x="952" y="1537"/>
                    </a:lnTo>
                    <a:lnTo>
                      <a:pt x="1074" y="1601"/>
                    </a:lnTo>
                    <a:cubicBezTo>
                      <a:pt x="1132" y="1631"/>
                      <a:pt x="1191" y="1645"/>
                      <a:pt x="1249" y="1645"/>
                    </a:cubicBezTo>
                    <a:cubicBezTo>
                      <a:pt x="1463" y="1645"/>
                      <a:pt x="1649" y="1451"/>
                      <a:pt x="1607" y="1216"/>
                    </a:cubicBezTo>
                    <a:lnTo>
                      <a:pt x="1585" y="1076"/>
                    </a:lnTo>
                    <a:lnTo>
                      <a:pt x="1685" y="979"/>
                    </a:lnTo>
                    <a:cubicBezTo>
                      <a:pt x="1900" y="764"/>
                      <a:pt x="1783" y="396"/>
                      <a:pt x="1482" y="351"/>
                    </a:cubicBezTo>
                    <a:lnTo>
                      <a:pt x="1342" y="329"/>
                    </a:lnTo>
                    <a:lnTo>
                      <a:pt x="1281" y="203"/>
                    </a:lnTo>
                    <a:cubicBezTo>
                      <a:pt x="1217" y="68"/>
                      <a:pt x="1087" y="0"/>
                      <a:pt x="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50"/>
              <p:cNvSpPr/>
              <p:nvPr/>
            </p:nvSpPr>
            <p:spPr>
              <a:xfrm>
                <a:off x="1566821" y="2762882"/>
                <a:ext cx="134538" cy="121261"/>
              </a:xfrm>
              <a:custGeom>
                <a:avLst/>
                <a:gdLst/>
                <a:ahLst/>
                <a:cxnLst/>
                <a:rect l="l" t="t" r="r" b="b"/>
                <a:pathLst>
                  <a:path w="1753" h="1580" extrusionOk="0">
                    <a:moveTo>
                      <a:pt x="394" y="1"/>
                    </a:moveTo>
                    <a:lnTo>
                      <a:pt x="338" y="115"/>
                    </a:lnTo>
                    <a:lnTo>
                      <a:pt x="246" y="129"/>
                    </a:lnTo>
                    <a:cubicBezTo>
                      <a:pt x="344" y="280"/>
                      <a:pt x="441" y="425"/>
                      <a:pt x="539" y="576"/>
                    </a:cubicBezTo>
                    <a:cubicBezTo>
                      <a:pt x="567" y="615"/>
                      <a:pt x="589" y="656"/>
                      <a:pt x="589" y="701"/>
                    </a:cubicBezTo>
                    <a:cubicBezTo>
                      <a:pt x="589" y="746"/>
                      <a:pt x="561" y="788"/>
                      <a:pt x="528" y="815"/>
                    </a:cubicBezTo>
                    <a:cubicBezTo>
                      <a:pt x="492" y="843"/>
                      <a:pt x="447" y="863"/>
                      <a:pt x="405" y="877"/>
                    </a:cubicBezTo>
                    <a:cubicBezTo>
                      <a:pt x="338" y="896"/>
                      <a:pt x="274" y="910"/>
                      <a:pt x="204" y="921"/>
                    </a:cubicBezTo>
                    <a:cubicBezTo>
                      <a:pt x="137" y="933"/>
                      <a:pt x="68" y="935"/>
                      <a:pt x="1" y="938"/>
                    </a:cubicBezTo>
                    <a:lnTo>
                      <a:pt x="56" y="983"/>
                    </a:lnTo>
                    <a:lnTo>
                      <a:pt x="51" y="1033"/>
                    </a:lnTo>
                    <a:cubicBezTo>
                      <a:pt x="241" y="983"/>
                      <a:pt x="428" y="910"/>
                      <a:pt x="623" y="910"/>
                    </a:cubicBezTo>
                    <a:cubicBezTo>
                      <a:pt x="631" y="910"/>
                      <a:pt x="645" y="910"/>
                      <a:pt x="656" y="916"/>
                    </a:cubicBezTo>
                    <a:cubicBezTo>
                      <a:pt x="665" y="924"/>
                      <a:pt x="667" y="930"/>
                      <a:pt x="673" y="938"/>
                    </a:cubicBezTo>
                    <a:cubicBezTo>
                      <a:pt x="748" y="1047"/>
                      <a:pt x="754" y="1189"/>
                      <a:pt x="748" y="1320"/>
                    </a:cubicBezTo>
                    <a:cubicBezTo>
                      <a:pt x="743" y="1404"/>
                      <a:pt x="737" y="1485"/>
                      <a:pt x="726" y="1566"/>
                    </a:cubicBezTo>
                    <a:lnTo>
                      <a:pt x="799" y="1527"/>
                    </a:lnTo>
                    <a:lnTo>
                      <a:pt x="902" y="1580"/>
                    </a:lnTo>
                    <a:cubicBezTo>
                      <a:pt x="879" y="1485"/>
                      <a:pt x="866" y="1387"/>
                      <a:pt x="852" y="1290"/>
                    </a:cubicBezTo>
                    <a:cubicBezTo>
                      <a:pt x="840" y="1206"/>
                      <a:pt x="832" y="1117"/>
                      <a:pt x="849" y="1033"/>
                    </a:cubicBezTo>
                    <a:cubicBezTo>
                      <a:pt x="852" y="1011"/>
                      <a:pt x="854" y="994"/>
                      <a:pt x="868" y="983"/>
                    </a:cubicBezTo>
                    <a:cubicBezTo>
                      <a:pt x="888" y="968"/>
                      <a:pt x="879" y="885"/>
                      <a:pt x="895" y="873"/>
                    </a:cubicBezTo>
                    <a:lnTo>
                      <a:pt x="895" y="873"/>
                    </a:lnTo>
                    <a:cubicBezTo>
                      <a:pt x="896" y="873"/>
                      <a:pt x="896" y="874"/>
                      <a:pt x="896" y="874"/>
                    </a:cubicBezTo>
                    <a:cubicBezTo>
                      <a:pt x="930" y="916"/>
                      <a:pt x="980" y="938"/>
                      <a:pt x="1033" y="949"/>
                    </a:cubicBezTo>
                    <a:cubicBezTo>
                      <a:pt x="1034" y="949"/>
                      <a:pt x="1035" y="950"/>
                      <a:pt x="1036" y="950"/>
                    </a:cubicBezTo>
                    <a:cubicBezTo>
                      <a:pt x="1049" y="950"/>
                      <a:pt x="1052" y="939"/>
                      <a:pt x="1051" y="925"/>
                    </a:cubicBezTo>
                    <a:lnTo>
                      <a:pt x="1051" y="925"/>
                    </a:lnTo>
                    <a:cubicBezTo>
                      <a:pt x="1226" y="1002"/>
                      <a:pt x="1414" y="1123"/>
                      <a:pt x="1574" y="1181"/>
                    </a:cubicBezTo>
                    <a:cubicBezTo>
                      <a:pt x="1574" y="1173"/>
                      <a:pt x="1574" y="1161"/>
                      <a:pt x="1571" y="1147"/>
                    </a:cubicBezTo>
                    <a:lnTo>
                      <a:pt x="1543" y="986"/>
                    </a:lnTo>
                    <a:lnTo>
                      <a:pt x="1661" y="871"/>
                    </a:lnTo>
                    <a:cubicBezTo>
                      <a:pt x="1700" y="832"/>
                      <a:pt x="1730" y="788"/>
                      <a:pt x="1753" y="743"/>
                    </a:cubicBezTo>
                    <a:lnTo>
                      <a:pt x="1753" y="743"/>
                    </a:lnTo>
                    <a:cubicBezTo>
                      <a:pt x="1556" y="871"/>
                      <a:pt x="1456" y="917"/>
                      <a:pt x="1355" y="917"/>
                    </a:cubicBezTo>
                    <a:cubicBezTo>
                      <a:pt x="1271" y="917"/>
                      <a:pt x="1188" y="885"/>
                      <a:pt x="1050" y="841"/>
                    </a:cubicBezTo>
                    <a:cubicBezTo>
                      <a:pt x="1047" y="840"/>
                      <a:pt x="1045" y="840"/>
                      <a:pt x="1043" y="840"/>
                    </a:cubicBezTo>
                    <a:cubicBezTo>
                      <a:pt x="1021" y="840"/>
                      <a:pt x="1048" y="893"/>
                      <a:pt x="1051" y="925"/>
                    </a:cubicBezTo>
                    <a:lnTo>
                      <a:pt x="1051" y="925"/>
                    </a:lnTo>
                    <a:cubicBezTo>
                      <a:pt x="1000" y="903"/>
                      <a:pt x="950" y="884"/>
                      <a:pt x="902" y="871"/>
                    </a:cubicBezTo>
                    <a:cubicBezTo>
                      <a:pt x="901" y="871"/>
                      <a:pt x="900" y="871"/>
                      <a:pt x="900" y="871"/>
                    </a:cubicBezTo>
                    <a:cubicBezTo>
                      <a:pt x="898" y="871"/>
                      <a:pt x="897" y="872"/>
                      <a:pt x="895" y="873"/>
                    </a:cubicBezTo>
                    <a:lnTo>
                      <a:pt x="895" y="873"/>
                    </a:lnTo>
                    <a:cubicBezTo>
                      <a:pt x="838" y="795"/>
                      <a:pt x="863" y="684"/>
                      <a:pt x="905" y="592"/>
                    </a:cubicBezTo>
                    <a:cubicBezTo>
                      <a:pt x="1002" y="397"/>
                      <a:pt x="1161" y="244"/>
                      <a:pt x="1348" y="126"/>
                    </a:cubicBezTo>
                    <a:lnTo>
                      <a:pt x="1256" y="112"/>
                    </a:lnTo>
                    <a:lnTo>
                      <a:pt x="1211" y="18"/>
                    </a:lnTo>
                    <a:cubicBezTo>
                      <a:pt x="1100" y="199"/>
                      <a:pt x="985" y="377"/>
                      <a:pt x="868" y="559"/>
                    </a:cubicBezTo>
                    <a:cubicBezTo>
                      <a:pt x="849" y="592"/>
                      <a:pt x="824" y="629"/>
                      <a:pt x="793" y="656"/>
                    </a:cubicBezTo>
                    <a:cubicBezTo>
                      <a:pt x="769" y="678"/>
                      <a:pt x="736" y="691"/>
                      <a:pt x="706" y="691"/>
                    </a:cubicBezTo>
                    <a:cubicBezTo>
                      <a:pt x="696" y="691"/>
                      <a:pt x="687" y="690"/>
                      <a:pt x="679" y="687"/>
                    </a:cubicBezTo>
                    <a:cubicBezTo>
                      <a:pt x="626" y="673"/>
                      <a:pt x="595" y="617"/>
                      <a:pt x="573" y="567"/>
                    </a:cubicBezTo>
                    <a:cubicBezTo>
                      <a:pt x="492" y="386"/>
                      <a:pt x="433" y="196"/>
                      <a:pt x="394"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50"/>
              <p:cNvSpPr/>
              <p:nvPr/>
            </p:nvSpPr>
            <p:spPr>
              <a:xfrm>
                <a:off x="1600667" y="2788363"/>
                <a:ext cx="55565" cy="55795"/>
              </a:xfrm>
              <a:custGeom>
                <a:avLst/>
                <a:gdLst/>
                <a:ahLst/>
                <a:cxnLst/>
                <a:rect l="l" t="t" r="r" b="b"/>
                <a:pathLst>
                  <a:path w="724" h="727" extrusionOk="0">
                    <a:moveTo>
                      <a:pt x="363" y="1"/>
                    </a:moveTo>
                    <a:cubicBezTo>
                      <a:pt x="162" y="1"/>
                      <a:pt x="0" y="163"/>
                      <a:pt x="0" y="363"/>
                    </a:cubicBezTo>
                    <a:cubicBezTo>
                      <a:pt x="0" y="562"/>
                      <a:pt x="162" y="726"/>
                      <a:pt x="363" y="726"/>
                    </a:cubicBezTo>
                    <a:cubicBezTo>
                      <a:pt x="561" y="726"/>
                      <a:pt x="723" y="562"/>
                      <a:pt x="723" y="363"/>
                    </a:cubicBezTo>
                    <a:cubicBezTo>
                      <a:pt x="723" y="163"/>
                      <a:pt x="561" y="1"/>
                      <a:pt x="3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50"/>
              <p:cNvSpPr/>
              <p:nvPr/>
            </p:nvSpPr>
            <p:spPr>
              <a:xfrm>
                <a:off x="1606653" y="2797035"/>
                <a:ext cx="44437" cy="38067"/>
              </a:xfrm>
              <a:custGeom>
                <a:avLst/>
                <a:gdLst/>
                <a:ahLst/>
                <a:cxnLst/>
                <a:rect l="l" t="t" r="r" b="b"/>
                <a:pathLst>
                  <a:path w="579" h="496" extrusionOk="0">
                    <a:moveTo>
                      <a:pt x="284" y="1"/>
                    </a:moveTo>
                    <a:cubicBezTo>
                      <a:pt x="244" y="1"/>
                      <a:pt x="206" y="22"/>
                      <a:pt x="187" y="64"/>
                    </a:cubicBezTo>
                    <a:lnTo>
                      <a:pt x="168" y="103"/>
                    </a:lnTo>
                    <a:lnTo>
                      <a:pt x="126" y="108"/>
                    </a:lnTo>
                    <a:cubicBezTo>
                      <a:pt x="37" y="122"/>
                      <a:pt x="1" y="234"/>
                      <a:pt x="65" y="298"/>
                    </a:cubicBezTo>
                    <a:lnTo>
                      <a:pt x="95" y="326"/>
                    </a:lnTo>
                    <a:lnTo>
                      <a:pt x="90" y="368"/>
                    </a:lnTo>
                    <a:cubicBezTo>
                      <a:pt x="74" y="438"/>
                      <a:pt x="132" y="496"/>
                      <a:pt x="196" y="496"/>
                    </a:cubicBezTo>
                    <a:cubicBezTo>
                      <a:pt x="213" y="496"/>
                      <a:pt x="232" y="492"/>
                      <a:pt x="249" y="482"/>
                    </a:cubicBezTo>
                    <a:lnTo>
                      <a:pt x="288" y="463"/>
                    </a:lnTo>
                    <a:lnTo>
                      <a:pt x="327" y="482"/>
                    </a:lnTo>
                    <a:cubicBezTo>
                      <a:pt x="344" y="491"/>
                      <a:pt x="361" y="495"/>
                      <a:pt x="379" y="495"/>
                    </a:cubicBezTo>
                    <a:cubicBezTo>
                      <a:pt x="442" y="495"/>
                      <a:pt x="499" y="440"/>
                      <a:pt x="486" y="368"/>
                    </a:cubicBezTo>
                    <a:lnTo>
                      <a:pt x="480" y="326"/>
                    </a:lnTo>
                    <a:lnTo>
                      <a:pt x="511" y="298"/>
                    </a:lnTo>
                    <a:cubicBezTo>
                      <a:pt x="578" y="234"/>
                      <a:pt x="539" y="119"/>
                      <a:pt x="447" y="108"/>
                    </a:cubicBezTo>
                    <a:lnTo>
                      <a:pt x="405" y="103"/>
                    </a:lnTo>
                    <a:lnTo>
                      <a:pt x="388" y="64"/>
                    </a:lnTo>
                    <a:cubicBezTo>
                      <a:pt x="365" y="22"/>
                      <a:pt x="323" y="1"/>
                      <a:pt x="28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50"/>
              <p:cNvSpPr/>
              <p:nvPr/>
            </p:nvSpPr>
            <p:spPr>
              <a:xfrm>
                <a:off x="1613944" y="2801640"/>
                <a:ext cx="29011" cy="29011"/>
              </a:xfrm>
              <a:custGeom>
                <a:avLst/>
                <a:gdLst/>
                <a:ahLst/>
                <a:cxnLst/>
                <a:rect l="l" t="t" r="r" b="b"/>
                <a:pathLst>
                  <a:path w="378" h="378" extrusionOk="0">
                    <a:moveTo>
                      <a:pt x="190" y="1"/>
                    </a:moveTo>
                    <a:cubicBezTo>
                      <a:pt x="84" y="4"/>
                      <a:pt x="0" y="87"/>
                      <a:pt x="0" y="190"/>
                    </a:cubicBezTo>
                    <a:cubicBezTo>
                      <a:pt x="0" y="294"/>
                      <a:pt x="84" y="377"/>
                      <a:pt x="190" y="377"/>
                    </a:cubicBezTo>
                    <a:cubicBezTo>
                      <a:pt x="293" y="377"/>
                      <a:pt x="377" y="294"/>
                      <a:pt x="377" y="190"/>
                    </a:cubicBezTo>
                    <a:cubicBezTo>
                      <a:pt x="377" y="84"/>
                      <a:pt x="293" y="1"/>
                      <a:pt x="19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50"/>
              <p:cNvSpPr/>
              <p:nvPr/>
            </p:nvSpPr>
            <p:spPr>
              <a:xfrm>
                <a:off x="1624459" y="2773857"/>
                <a:ext cx="7751" cy="85727"/>
              </a:xfrm>
              <a:custGeom>
                <a:avLst/>
                <a:gdLst/>
                <a:ahLst/>
                <a:cxnLst/>
                <a:rect l="l" t="t" r="r" b="b"/>
                <a:pathLst>
                  <a:path w="101" h="1117" extrusionOk="0">
                    <a:moveTo>
                      <a:pt x="0" y="0"/>
                    </a:moveTo>
                    <a:lnTo>
                      <a:pt x="0" y="1116"/>
                    </a:lnTo>
                    <a:lnTo>
                      <a:pt x="101" y="1116"/>
                    </a:lnTo>
                    <a:lnTo>
                      <a:pt x="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50"/>
              <p:cNvSpPr/>
              <p:nvPr/>
            </p:nvSpPr>
            <p:spPr>
              <a:xfrm>
                <a:off x="1623768" y="2766566"/>
                <a:ext cx="8672" cy="8596"/>
              </a:xfrm>
              <a:custGeom>
                <a:avLst/>
                <a:gdLst/>
                <a:ahLst/>
                <a:cxnLst/>
                <a:rect l="l" t="t" r="r" b="b"/>
                <a:pathLst>
                  <a:path w="113" h="112" extrusionOk="0">
                    <a:moveTo>
                      <a:pt x="57" y="0"/>
                    </a:moveTo>
                    <a:cubicBezTo>
                      <a:pt x="26" y="0"/>
                      <a:pt x="1" y="25"/>
                      <a:pt x="1" y="56"/>
                    </a:cubicBezTo>
                    <a:cubicBezTo>
                      <a:pt x="1" y="87"/>
                      <a:pt x="26" y="112"/>
                      <a:pt x="57" y="112"/>
                    </a:cubicBezTo>
                    <a:cubicBezTo>
                      <a:pt x="87" y="112"/>
                      <a:pt x="112" y="87"/>
                      <a:pt x="112" y="56"/>
                    </a:cubicBezTo>
                    <a:cubicBezTo>
                      <a:pt x="112" y="25"/>
                      <a:pt x="87" y="0"/>
                      <a:pt x="5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50"/>
              <p:cNvSpPr/>
              <p:nvPr/>
            </p:nvSpPr>
            <p:spPr>
              <a:xfrm>
                <a:off x="1626147" y="2768869"/>
                <a:ext cx="3914" cy="3991"/>
              </a:xfrm>
              <a:custGeom>
                <a:avLst/>
                <a:gdLst/>
                <a:ahLst/>
                <a:cxnLst/>
                <a:rect l="l" t="t" r="r" b="b"/>
                <a:pathLst>
                  <a:path w="51" h="52" extrusionOk="0">
                    <a:moveTo>
                      <a:pt x="26" y="1"/>
                    </a:moveTo>
                    <a:cubicBezTo>
                      <a:pt x="12" y="1"/>
                      <a:pt x="0" y="12"/>
                      <a:pt x="0" y="26"/>
                    </a:cubicBezTo>
                    <a:cubicBezTo>
                      <a:pt x="0" y="40"/>
                      <a:pt x="12" y="51"/>
                      <a:pt x="26" y="51"/>
                    </a:cubicBezTo>
                    <a:cubicBezTo>
                      <a:pt x="39" y="51"/>
                      <a:pt x="51" y="40"/>
                      <a:pt x="51" y="26"/>
                    </a:cubicBezTo>
                    <a:cubicBezTo>
                      <a:pt x="51" y="12"/>
                      <a:pt x="39" y="1"/>
                      <a:pt x="2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50"/>
              <p:cNvSpPr/>
              <p:nvPr/>
            </p:nvSpPr>
            <p:spPr>
              <a:xfrm>
                <a:off x="1623768" y="2858434"/>
                <a:ext cx="8672" cy="8596"/>
              </a:xfrm>
              <a:custGeom>
                <a:avLst/>
                <a:gdLst/>
                <a:ahLst/>
                <a:cxnLst/>
                <a:rect l="l" t="t" r="r" b="b"/>
                <a:pathLst>
                  <a:path w="113" h="112" extrusionOk="0">
                    <a:moveTo>
                      <a:pt x="57" y="0"/>
                    </a:moveTo>
                    <a:cubicBezTo>
                      <a:pt x="26" y="0"/>
                      <a:pt x="1" y="25"/>
                      <a:pt x="1" y="56"/>
                    </a:cubicBezTo>
                    <a:cubicBezTo>
                      <a:pt x="1" y="87"/>
                      <a:pt x="26" y="112"/>
                      <a:pt x="57" y="112"/>
                    </a:cubicBezTo>
                    <a:cubicBezTo>
                      <a:pt x="87" y="112"/>
                      <a:pt x="112" y="87"/>
                      <a:pt x="112" y="56"/>
                    </a:cubicBezTo>
                    <a:cubicBezTo>
                      <a:pt x="112" y="25"/>
                      <a:pt x="87" y="0"/>
                      <a:pt x="5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50"/>
              <p:cNvSpPr/>
              <p:nvPr/>
            </p:nvSpPr>
            <p:spPr>
              <a:xfrm>
                <a:off x="1626147" y="2860736"/>
                <a:ext cx="3914" cy="3914"/>
              </a:xfrm>
              <a:custGeom>
                <a:avLst/>
                <a:gdLst/>
                <a:ahLst/>
                <a:cxnLst/>
                <a:rect l="l" t="t" r="r" b="b"/>
                <a:pathLst>
                  <a:path w="51" h="51" extrusionOk="0">
                    <a:moveTo>
                      <a:pt x="26" y="1"/>
                    </a:moveTo>
                    <a:cubicBezTo>
                      <a:pt x="12" y="1"/>
                      <a:pt x="0" y="12"/>
                      <a:pt x="0" y="26"/>
                    </a:cubicBezTo>
                    <a:cubicBezTo>
                      <a:pt x="0" y="40"/>
                      <a:pt x="12" y="51"/>
                      <a:pt x="26" y="51"/>
                    </a:cubicBezTo>
                    <a:cubicBezTo>
                      <a:pt x="39" y="51"/>
                      <a:pt x="51" y="40"/>
                      <a:pt x="51" y="26"/>
                    </a:cubicBezTo>
                    <a:cubicBezTo>
                      <a:pt x="51" y="12"/>
                      <a:pt x="39" y="1"/>
                      <a:pt x="2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50"/>
              <p:cNvSpPr/>
              <p:nvPr/>
            </p:nvSpPr>
            <p:spPr>
              <a:xfrm>
                <a:off x="1585240" y="2812615"/>
                <a:ext cx="85727" cy="7982"/>
              </a:xfrm>
              <a:custGeom>
                <a:avLst/>
                <a:gdLst/>
                <a:ahLst/>
                <a:cxnLst/>
                <a:rect l="l" t="t" r="r" b="b"/>
                <a:pathLst>
                  <a:path w="1117" h="104" extrusionOk="0">
                    <a:moveTo>
                      <a:pt x="1" y="0"/>
                    </a:moveTo>
                    <a:lnTo>
                      <a:pt x="1" y="103"/>
                    </a:lnTo>
                    <a:lnTo>
                      <a:pt x="1117" y="103"/>
                    </a:lnTo>
                    <a:lnTo>
                      <a:pt x="1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50"/>
              <p:cNvSpPr/>
              <p:nvPr/>
            </p:nvSpPr>
            <p:spPr>
              <a:xfrm>
                <a:off x="1578179" y="2812385"/>
                <a:ext cx="8672" cy="8596"/>
              </a:xfrm>
              <a:custGeom>
                <a:avLst/>
                <a:gdLst/>
                <a:ahLst/>
                <a:cxnLst/>
                <a:rect l="l" t="t" r="r" b="b"/>
                <a:pathLst>
                  <a:path w="113" h="112" extrusionOk="0">
                    <a:moveTo>
                      <a:pt x="56" y="0"/>
                    </a:moveTo>
                    <a:cubicBezTo>
                      <a:pt x="23" y="0"/>
                      <a:pt x="1" y="25"/>
                      <a:pt x="1" y="56"/>
                    </a:cubicBezTo>
                    <a:cubicBezTo>
                      <a:pt x="1" y="87"/>
                      <a:pt x="23" y="112"/>
                      <a:pt x="56" y="112"/>
                    </a:cubicBezTo>
                    <a:cubicBezTo>
                      <a:pt x="87" y="112"/>
                      <a:pt x="112" y="87"/>
                      <a:pt x="112" y="56"/>
                    </a:cubicBezTo>
                    <a:cubicBezTo>
                      <a:pt x="112" y="25"/>
                      <a:pt x="87" y="0"/>
                      <a:pt x="5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50"/>
              <p:cNvSpPr/>
              <p:nvPr/>
            </p:nvSpPr>
            <p:spPr>
              <a:xfrm>
                <a:off x="1580559" y="2814687"/>
                <a:ext cx="3684" cy="3991"/>
              </a:xfrm>
              <a:custGeom>
                <a:avLst/>
                <a:gdLst/>
                <a:ahLst/>
                <a:cxnLst/>
                <a:rect l="l" t="t" r="r" b="b"/>
                <a:pathLst>
                  <a:path w="48" h="52" extrusionOk="0">
                    <a:moveTo>
                      <a:pt x="25" y="1"/>
                    </a:moveTo>
                    <a:cubicBezTo>
                      <a:pt x="11" y="1"/>
                      <a:pt x="0" y="12"/>
                      <a:pt x="0" y="26"/>
                    </a:cubicBezTo>
                    <a:cubicBezTo>
                      <a:pt x="0" y="40"/>
                      <a:pt x="11" y="51"/>
                      <a:pt x="25" y="51"/>
                    </a:cubicBezTo>
                    <a:cubicBezTo>
                      <a:pt x="39" y="51"/>
                      <a:pt x="48" y="40"/>
                      <a:pt x="48" y="26"/>
                    </a:cubicBezTo>
                    <a:cubicBezTo>
                      <a:pt x="48" y="12"/>
                      <a:pt x="39" y="1"/>
                      <a:pt x="2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50"/>
              <p:cNvSpPr/>
              <p:nvPr/>
            </p:nvSpPr>
            <p:spPr>
              <a:xfrm>
                <a:off x="1669817" y="2812385"/>
                <a:ext cx="8672" cy="8596"/>
              </a:xfrm>
              <a:custGeom>
                <a:avLst/>
                <a:gdLst/>
                <a:ahLst/>
                <a:cxnLst/>
                <a:rect l="l" t="t" r="r" b="b"/>
                <a:pathLst>
                  <a:path w="113" h="112" extrusionOk="0">
                    <a:moveTo>
                      <a:pt x="56" y="0"/>
                    </a:moveTo>
                    <a:cubicBezTo>
                      <a:pt x="26" y="0"/>
                      <a:pt x="1" y="25"/>
                      <a:pt x="1" y="56"/>
                    </a:cubicBezTo>
                    <a:cubicBezTo>
                      <a:pt x="1" y="87"/>
                      <a:pt x="26" y="112"/>
                      <a:pt x="56" y="112"/>
                    </a:cubicBezTo>
                    <a:cubicBezTo>
                      <a:pt x="90" y="112"/>
                      <a:pt x="112" y="87"/>
                      <a:pt x="112" y="56"/>
                    </a:cubicBezTo>
                    <a:cubicBezTo>
                      <a:pt x="112" y="25"/>
                      <a:pt x="90" y="0"/>
                      <a:pt x="5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50"/>
              <p:cNvSpPr/>
              <p:nvPr/>
            </p:nvSpPr>
            <p:spPr>
              <a:xfrm>
                <a:off x="1672426" y="2814687"/>
                <a:ext cx="3684" cy="3991"/>
              </a:xfrm>
              <a:custGeom>
                <a:avLst/>
                <a:gdLst/>
                <a:ahLst/>
                <a:cxnLst/>
                <a:rect l="l" t="t" r="r" b="b"/>
                <a:pathLst>
                  <a:path w="48" h="52" extrusionOk="0">
                    <a:moveTo>
                      <a:pt x="22" y="1"/>
                    </a:moveTo>
                    <a:cubicBezTo>
                      <a:pt x="8" y="1"/>
                      <a:pt x="0" y="12"/>
                      <a:pt x="0" y="26"/>
                    </a:cubicBezTo>
                    <a:cubicBezTo>
                      <a:pt x="0" y="40"/>
                      <a:pt x="8" y="51"/>
                      <a:pt x="22" y="51"/>
                    </a:cubicBezTo>
                    <a:cubicBezTo>
                      <a:pt x="36" y="51"/>
                      <a:pt x="47" y="40"/>
                      <a:pt x="47" y="26"/>
                    </a:cubicBezTo>
                    <a:cubicBezTo>
                      <a:pt x="47" y="12"/>
                      <a:pt x="36" y="1"/>
                      <a:pt x="2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50"/>
              <p:cNvSpPr/>
              <p:nvPr/>
            </p:nvSpPr>
            <p:spPr>
              <a:xfrm>
                <a:off x="1602355" y="2791356"/>
                <a:ext cx="51881" cy="51881"/>
              </a:xfrm>
              <a:custGeom>
                <a:avLst/>
                <a:gdLst/>
                <a:ahLst/>
                <a:cxnLst/>
                <a:rect l="l" t="t" r="r" b="b"/>
                <a:pathLst>
                  <a:path w="676" h="676" extrusionOk="0">
                    <a:moveTo>
                      <a:pt x="71" y="1"/>
                    </a:moveTo>
                    <a:lnTo>
                      <a:pt x="1" y="73"/>
                    </a:lnTo>
                    <a:lnTo>
                      <a:pt x="603" y="676"/>
                    </a:lnTo>
                    <a:lnTo>
                      <a:pt x="676" y="606"/>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50"/>
              <p:cNvSpPr/>
              <p:nvPr/>
            </p:nvSpPr>
            <p:spPr>
              <a:xfrm>
                <a:off x="1599822" y="2788286"/>
                <a:ext cx="7521" cy="6907"/>
              </a:xfrm>
              <a:custGeom>
                <a:avLst/>
                <a:gdLst/>
                <a:ahLst/>
                <a:cxnLst/>
                <a:rect l="l" t="t" r="r" b="b"/>
                <a:pathLst>
                  <a:path w="98" h="90" extrusionOk="0">
                    <a:moveTo>
                      <a:pt x="50" y="0"/>
                    </a:moveTo>
                    <a:cubicBezTo>
                      <a:pt x="39" y="0"/>
                      <a:pt x="28" y="5"/>
                      <a:pt x="17" y="13"/>
                    </a:cubicBezTo>
                    <a:cubicBezTo>
                      <a:pt x="0" y="35"/>
                      <a:pt x="0" y="63"/>
                      <a:pt x="17" y="77"/>
                    </a:cubicBezTo>
                    <a:cubicBezTo>
                      <a:pt x="25" y="86"/>
                      <a:pt x="36" y="90"/>
                      <a:pt x="47" y="90"/>
                    </a:cubicBezTo>
                    <a:cubicBezTo>
                      <a:pt x="58" y="90"/>
                      <a:pt x="70" y="86"/>
                      <a:pt x="81" y="77"/>
                    </a:cubicBezTo>
                    <a:cubicBezTo>
                      <a:pt x="98" y="60"/>
                      <a:pt x="98" y="35"/>
                      <a:pt x="81" y="13"/>
                    </a:cubicBezTo>
                    <a:cubicBezTo>
                      <a:pt x="71" y="5"/>
                      <a:pt x="61" y="0"/>
                      <a:pt x="5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50"/>
              <p:cNvSpPr/>
              <p:nvPr/>
            </p:nvSpPr>
            <p:spPr>
              <a:xfrm>
                <a:off x="1601971" y="2790281"/>
                <a:ext cx="2609" cy="2916"/>
              </a:xfrm>
              <a:custGeom>
                <a:avLst/>
                <a:gdLst/>
                <a:ahLst/>
                <a:cxnLst/>
                <a:rect l="l" t="t" r="r" b="b"/>
                <a:pathLst>
                  <a:path w="34" h="38" extrusionOk="0">
                    <a:moveTo>
                      <a:pt x="17" y="1"/>
                    </a:moveTo>
                    <a:cubicBezTo>
                      <a:pt x="9" y="1"/>
                      <a:pt x="0" y="9"/>
                      <a:pt x="0" y="20"/>
                    </a:cubicBezTo>
                    <a:cubicBezTo>
                      <a:pt x="0" y="29"/>
                      <a:pt x="9" y="37"/>
                      <a:pt x="17" y="37"/>
                    </a:cubicBezTo>
                    <a:cubicBezTo>
                      <a:pt x="25" y="37"/>
                      <a:pt x="34" y="29"/>
                      <a:pt x="34" y="20"/>
                    </a:cubicBezTo>
                    <a:cubicBezTo>
                      <a:pt x="34" y="9"/>
                      <a:pt x="25"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50"/>
              <p:cNvSpPr/>
              <p:nvPr/>
            </p:nvSpPr>
            <p:spPr>
              <a:xfrm>
                <a:off x="1649709" y="2838249"/>
                <a:ext cx="6524" cy="6524"/>
              </a:xfrm>
              <a:custGeom>
                <a:avLst/>
                <a:gdLst/>
                <a:ahLst/>
                <a:cxnLst/>
                <a:rect l="l" t="t" r="r" b="b"/>
                <a:pathLst>
                  <a:path w="85" h="85" extrusionOk="0">
                    <a:moveTo>
                      <a:pt x="42" y="1"/>
                    </a:moveTo>
                    <a:cubicBezTo>
                      <a:pt x="20" y="1"/>
                      <a:pt x="0" y="20"/>
                      <a:pt x="0" y="43"/>
                    </a:cubicBezTo>
                    <a:cubicBezTo>
                      <a:pt x="0" y="68"/>
                      <a:pt x="20" y="85"/>
                      <a:pt x="42" y="85"/>
                    </a:cubicBezTo>
                    <a:cubicBezTo>
                      <a:pt x="67" y="85"/>
                      <a:pt x="84" y="68"/>
                      <a:pt x="84" y="43"/>
                    </a:cubicBezTo>
                    <a:cubicBezTo>
                      <a:pt x="84" y="20"/>
                      <a:pt x="67" y="1"/>
                      <a:pt x="42"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50"/>
              <p:cNvSpPr/>
              <p:nvPr/>
            </p:nvSpPr>
            <p:spPr>
              <a:xfrm>
                <a:off x="1651627" y="2840091"/>
                <a:ext cx="2840" cy="2686"/>
              </a:xfrm>
              <a:custGeom>
                <a:avLst/>
                <a:gdLst/>
                <a:ahLst/>
                <a:cxnLst/>
                <a:rect l="l" t="t" r="r" b="b"/>
                <a:pathLst>
                  <a:path w="37" h="35" extrusionOk="0">
                    <a:moveTo>
                      <a:pt x="17" y="1"/>
                    </a:moveTo>
                    <a:cubicBezTo>
                      <a:pt x="13" y="1"/>
                      <a:pt x="9" y="2"/>
                      <a:pt x="6" y="5"/>
                    </a:cubicBezTo>
                    <a:cubicBezTo>
                      <a:pt x="0" y="13"/>
                      <a:pt x="0" y="24"/>
                      <a:pt x="6" y="30"/>
                    </a:cubicBezTo>
                    <a:cubicBezTo>
                      <a:pt x="9" y="33"/>
                      <a:pt x="13" y="34"/>
                      <a:pt x="17" y="34"/>
                    </a:cubicBezTo>
                    <a:cubicBezTo>
                      <a:pt x="21" y="34"/>
                      <a:pt x="26" y="33"/>
                      <a:pt x="28" y="30"/>
                    </a:cubicBezTo>
                    <a:cubicBezTo>
                      <a:pt x="37" y="24"/>
                      <a:pt x="37" y="13"/>
                      <a:pt x="28" y="5"/>
                    </a:cubicBezTo>
                    <a:cubicBezTo>
                      <a:pt x="26" y="2"/>
                      <a:pt x="21"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50"/>
              <p:cNvSpPr/>
              <p:nvPr/>
            </p:nvSpPr>
            <p:spPr>
              <a:xfrm>
                <a:off x="1601971" y="2790742"/>
                <a:ext cx="51881" cy="51881"/>
              </a:xfrm>
              <a:custGeom>
                <a:avLst/>
                <a:gdLst/>
                <a:ahLst/>
                <a:cxnLst/>
                <a:rect l="l" t="t" r="r" b="b"/>
                <a:pathLst>
                  <a:path w="676" h="676" extrusionOk="0">
                    <a:moveTo>
                      <a:pt x="603" y="1"/>
                    </a:moveTo>
                    <a:lnTo>
                      <a:pt x="0" y="603"/>
                    </a:lnTo>
                    <a:lnTo>
                      <a:pt x="70" y="676"/>
                    </a:lnTo>
                    <a:lnTo>
                      <a:pt x="675" y="70"/>
                    </a:lnTo>
                    <a:lnTo>
                      <a:pt x="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50"/>
              <p:cNvSpPr/>
              <p:nvPr/>
            </p:nvSpPr>
            <p:spPr>
              <a:xfrm>
                <a:off x="1599592" y="2838172"/>
                <a:ext cx="7598" cy="6677"/>
              </a:xfrm>
              <a:custGeom>
                <a:avLst/>
                <a:gdLst/>
                <a:ahLst/>
                <a:cxnLst/>
                <a:rect l="l" t="t" r="r" b="b"/>
                <a:pathLst>
                  <a:path w="99" h="87" extrusionOk="0">
                    <a:moveTo>
                      <a:pt x="49" y="0"/>
                    </a:moveTo>
                    <a:cubicBezTo>
                      <a:pt x="38" y="0"/>
                      <a:pt x="27" y="5"/>
                      <a:pt x="17" y="13"/>
                    </a:cubicBezTo>
                    <a:cubicBezTo>
                      <a:pt x="1" y="30"/>
                      <a:pt x="1" y="55"/>
                      <a:pt x="17" y="74"/>
                    </a:cubicBezTo>
                    <a:cubicBezTo>
                      <a:pt x="27" y="83"/>
                      <a:pt x="39" y="87"/>
                      <a:pt x="50" y="87"/>
                    </a:cubicBezTo>
                    <a:cubicBezTo>
                      <a:pt x="61" y="87"/>
                      <a:pt x="72" y="83"/>
                      <a:pt x="79" y="74"/>
                    </a:cubicBezTo>
                    <a:cubicBezTo>
                      <a:pt x="98" y="58"/>
                      <a:pt x="98" y="35"/>
                      <a:pt x="79" y="13"/>
                    </a:cubicBezTo>
                    <a:cubicBezTo>
                      <a:pt x="70" y="5"/>
                      <a:pt x="60" y="0"/>
                      <a:pt x="4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50"/>
              <p:cNvSpPr/>
              <p:nvPr/>
            </p:nvSpPr>
            <p:spPr>
              <a:xfrm>
                <a:off x="1601971" y="2840168"/>
                <a:ext cx="2609" cy="2916"/>
              </a:xfrm>
              <a:custGeom>
                <a:avLst/>
                <a:gdLst/>
                <a:ahLst/>
                <a:cxnLst/>
                <a:rect l="l" t="t" r="r" b="b"/>
                <a:pathLst>
                  <a:path w="34" h="38" extrusionOk="0">
                    <a:moveTo>
                      <a:pt x="17" y="1"/>
                    </a:moveTo>
                    <a:cubicBezTo>
                      <a:pt x="9" y="1"/>
                      <a:pt x="0" y="9"/>
                      <a:pt x="0" y="18"/>
                    </a:cubicBezTo>
                    <a:cubicBezTo>
                      <a:pt x="0" y="29"/>
                      <a:pt x="9" y="37"/>
                      <a:pt x="17" y="37"/>
                    </a:cubicBezTo>
                    <a:cubicBezTo>
                      <a:pt x="25" y="37"/>
                      <a:pt x="34" y="29"/>
                      <a:pt x="34" y="18"/>
                    </a:cubicBezTo>
                    <a:cubicBezTo>
                      <a:pt x="34" y="9"/>
                      <a:pt x="25"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50"/>
              <p:cNvSpPr/>
              <p:nvPr/>
            </p:nvSpPr>
            <p:spPr>
              <a:xfrm>
                <a:off x="1649248" y="2788286"/>
                <a:ext cx="7598" cy="6907"/>
              </a:xfrm>
              <a:custGeom>
                <a:avLst/>
                <a:gdLst/>
                <a:ahLst/>
                <a:cxnLst/>
                <a:rect l="l" t="t" r="r" b="b"/>
                <a:pathLst>
                  <a:path w="99" h="90" extrusionOk="0">
                    <a:moveTo>
                      <a:pt x="52" y="0"/>
                    </a:moveTo>
                    <a:cubicBezTo>
                      <a:pt x="40" y="0"/>
                      <a:pt x="29" y="5"/>
                      <a:pt x="17" y="13"/>
                    </a:cubicBezTo>
                    <a:cubicBezTo>
                      <a:pt x="1" y="33"/>
                      <a:pt x="1" y="55"/>
                      <a:pt x="17" y="77"/>
                    </a:cubicBezTo>
                    <a:cubicBezTo>
                      <a:pt x="27" y="86"/>
                      <a:pt x="39" y="90"/>
                      <a:pt x="51" y="90"/>
                    </a:cubicBezTo>
                    <a:cubicBezTo>
                      <a:pt x="62" y="90"/>
                      <a:pt x="73" y="86"/>
                      <a:pt x="82" y="77"/>
                    </a:cubicBezTo>
                    <a:cubicBezTo>
                      <a:pt x="98" y="60"/>
                      <a:pt x="98" y="35"/>
                      <a:pt x="82" y="13"/>
                    </a:cubicBezTo>
                    <a:cubicBezTo>
                      <a:pt x="73" y="5"/>
                      <a:pt x="63" y="0"/>
                      <a:pt x="5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50"/>
              <p:cNvSpPr/>
              <p:nvPr/>
            </p:nvSpPr>
            <p:spPr>
              <a:xfrm>
                <a:off x="1651397" y="2790665"/>
                <a:ext cx="3070" cy="2609"/>
              </a:xfrm>
              <a:custGeom>
                <a:avLst/>
                <a:gdLst/>
                <a:ahLst/>
                <a:cxnLst/>
                <a:rect l="l" t="t" r="r" b="b"/>
                <a:pathLst>
                  <a:path w="40" h="34" extrusionOk="0">
                    <a:moveTo>
                      <a:pt x="20" y="0"/>
                    </a:moveTo>
                    <a:cubicBezTo>
                      <a:pt x="16" y="0"/>
                      <a:pt x="12" y="2"/>
                      <a:pt x="9" y="4"/>
                    </a:cubicBezTo>
                    <a:cubicBezTo>
                      <a:pt x="1" y="13"/>
                      <a:pt x="1" y="21"/>
                      <a:pt x="9" y="29"/>
                    </a:cubicBezTo>
                    <a:cubicBezTo>
                      <a:pt x="12" y="32"/>
                      <a:pt x="16" y="34"/>
                      <a:pt x="20" y="34"/>
                    </a:cubicBezTo>
                    <a:cubicBezTo>
                      <a:pt x="24" y="34"/>
                      <a:pt x="29" y="32"/>
                      <a:pt x="31" y="29"/>
                    </a:cubicBezTo>
                    <a:cubicBezTo>
                      <a:pt x="40" y="21"/>
                      <a:pt x="40" y="13"/>
                      <a:pt x="31" y="4"/>
                    </a:cubicBezTo>
                    <a:cubicBezTo>
                      <a:pt x="29" y="2"/>
                      <a:pt x="24" y="0"/>
                      <a:pt x="20"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50"/>
              <p:cNvSpPr/>
              <p:nvPr/>
            </p:nvSpPr>
            <p:spPr>
              <a:xfrm>
                <a:off x="1621235" y="2808931"/>
                <a:ext cx="14429" cy="14429"/>
              </a:xfrm>
              <a:custGeom>
                <a:avLst/>
                <a:gdLst/>
                <a:ahLst/>
                <a:cxnLst/>
                <a:rect l="l" t="t" r="r" b="b"/>
                <a:pathLst>
                  <a:path w="188" h="188" extrusionOk="0">
                    <a:moveTo>
                      <a:pt x="95" y="1"/>
                    </a:moveTo>
                    <a:cubicBezTo>
                      <a:pt x="42" y="3"/>
                      <a:pt x="0" y="45"/>
                      <a:pt x="0" y="95"/>
                    </a:cubicBezTo>
                    <a:cubicBezTo>
                      <a:pt x="0" y="146"/>
                      <a:pt x="42" y="188"/>
                      <a:pt x="95" y="188"/>
                    </a:cubicBezTo>
                    <a:cubicBezTo>
                      <a:pt x="145" y="188"/>
                      <a:pt x="187" y="146"/>
                      <a:pt x="187" y="95"/>
                    </a:cubicBezTo>
                    <a:cubicBezTo>
                      <a:pt x="187" y="42"/>
                      <a:pt x="145" y="1"/>
                      <a:pt x="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50"/>
              <p:cNvSpPr/>
              <p:nvPr/>
            </p:nvSpPr>
            <p:spPr>
              <a:xfrm>
                <a:off x="1292983" y="2233396"/>
                <a:ext cx="1409775" cy="925498"/>
              </a:xfrm>
              <a:custGeom>
                <a:avLst/>
                <a:gdLst/>
                <a:ahLst/>
                <a:cxnLst/>
                <a:rect l="l" t="t" r="r" b="b"/>
                <a:pathLst>
                  <a:path w="18369" h="12059" extrusionOk="0">
                    <a:moveTo>
                      <a:pt x="18338" y="1"/>
                    </a:moveTo>
                    <a:cubicBezTo>
                      <a:pt x="18316" y="110"/>
                      <a:pt x="18201" y="282"/>
                      <a:pt x="18098" y="316"/>
                    </a:cubicBezTo>
                    <a:cubicBezTo>
                      <a:pt x="17905" y="375"/>
                      <a:pt x="17706" y="402"/>
                      <a:pt x="17505" y="402"/>
                    </a:cubicBezTo>
                    <a:cubicBezTo>
                      <a:pt x="17226" y="402"/>
                      <a:pt x="16944" y="351"/>
                      <a:pt x="16675" y="263"/>
                    </a:cubicBezTo>
                    <a:cubicBezTo>
                      <a:pt x="15729" y="1064"/>
                      <a:pt x="14485" y="1535"/>
                      <a:pt x="13277" y="1912"/>
                    </a:cubicBezTo>
                    <a:cubicBezTo>
                      <a:pt x="12518" y="2149"/>
                      <a:pt x="11754" y="2369"/>
                      <a:pt x="10964" y="2481"/>
                    </a:cubicBezTo>
                    <a:cubicBezTo>
                      <a:pt x="10527" y="2542"/>
                      <a:pt x="10087" y="2571"/>
                      <a:pt x="9646" y="2571"/>
                    </a:cubicBezTo>
                    <a:cubicBezTo>
                      <a:pt x="8465" y="2571"/>
                      <a:pt x="7282" y="2365"/>
                      <a:pt x="6144" y="2032"/>
                    </a:cubicBezTo>
                    <a:cubicBezTo>
                      <a:pt x="4980" y="1697"/>
                      <a:pt x="3870" y="1237"/>
                      <a:pt x="2771" y="734"/>
                    </a:cubicBezTo>
                    <a:cubicBezTo>
                      <a:pt x="2614" y="792"/>
                      <a:pt x="2477" y="807"/>
                      <a:pt x="2358" y="807"/>
                    </a:cubicBezTo>
                    <a:cubicBezTo>
                      <a:pt x="2235" y="807"/>
                      <a:pt x="2130" y="791"/>
                      <a:pt x="2038" y="791"/>
                    </a:cubicBezTo>
                    <a:cubicBezTo>
                      <a:pt x="1846" y="791"/>
                      <a:pt x="1714" y="860"/>
                      <a:pt x="1602" y="1284"/>
                    </a:cubicBezTo>
                    <a:cubicBezTo>
                      <a:pt x="1390" y="2093"/>
                      <a:pt x="1" y="9179"/>
                      <a:pt x="6732" y="11269"/>
                    </a:cubicBezTo>
                    <a:cubicBezTo>
                      <a:pt x="7474" y="11497"/>
                      <a:pt x="8216" y="11721"/>
                      <a:pt x="8984" y="11854"/>
                    </a:cubicBezTo>
                    <a:cubicBezTo>
                      <a:pt x="9629" y="11965"/>
                      <a:pt x="10281" y="12058"/>
                      <a:pt x="10933" y="12058"/>
                    </a:cubicBezTo>
                    <a:cubicBezTo>
                      <a:pt x="11022" y="12058"/>
                      <a:pt x="11112" y="12056"/>
                      <a:pt x="11202" y="12053"/>
                    </a:cubicBezTo>
                    <a:cubicBezTo>
                      <a:pt x="13433" y="11952"/>
                      <a:pt x="15498" y="10582"/>
                      <a:pt x="16753" y="8733"/>
                    </a:cubicBezTo>
                    <a:cubicBezTo>
                      <a:pt x="16999" y="8373"/>
                      <a:pt x="17211" y="7996"/>
                      <a:pt x="17403" y="7611"/>
                    </a:cubicBezTo>
                    <a:lnTo>
                      <a:pt x="17403" y="7611"/>
                    </a:lnTo>
                    <a:cubicBezTo>
                      <a:pt x="15300" y="9439"/>
                      <a:pt x="12454" y="10354"/>
                      <a:pt x="9653" y="10381"/>
                    </a:cubicBezTo>
                    <a:cubicBezTo>
                      <a:pt x="9617" y="10382"/>
                      <a:pt x="9581" y="10382"/>
                      <a:pt x="9544" y="10382"/>
                    </a:cubicBezTo>
                    <a:cubicBezTo>
                      <a:pt x="8125" y="10382"/>
                      <a:pt x="6612" y="10110"/>
                      <a:pt x="5616" y="9107"/>
                    </a:cubicBezTo>
                    <a:cubicBezTo>
                      <a:pt x="4475" y="7960"/>
                      <a:pt x="3823" y="6470"/>
                      <a:pt x="3178" y="4983"/>
                    </a:cubicBezTo>
                    <a:cubicBezTo>
                      <a:pt x="2969" y="4506"/>
                      <a:pt x="2774" y="3990"/>
                      <a:pt x="2866" y="3477"/>
                    </a:cubicBezTo>
                    <a:cubicBezTo>
                      <a:pt x="2902" y="3259"/>
                      <a:pt x="2997" y="3039"/>
                      <a:pt x="3161" y="2885"/>
                    </a:cubicBezTo>
                    <a:cubicBezTo>
                      <a:pt x="3352" y="2707"/>
                      <a:pt x="3589" y="2641"/>
                      <a:pt x="3844" y="2641"/>
                    </a:cubicBezTo>
                    <a:cubicBezTo>
                      <a:pt x="4202" y="2641"/>
                      <a:pt x="4593" y="2771"/>
                      <a:pt x="4936" y="2899"/>
                    </a:cubicBezTo>
                    <a:cubicBezTo>
                      <a:pt x="6664" y="3546"/>
                      <a:pt x="8501" y="3954"/>
                      <a:pt x="10341" y="3954"/>
                    </a:cubicBezTo>
                    <a:cubicBezTo>
                      <a:pt x="10738" y="3954"/>
                      <a:pt x="11135" y="3935"/>
                      <a:pt x="11531" y="3895"/>
                    </a:cubicBezTo>
                    <a:cubicBezTo>
                      <a:pt x="13763" y="3672"/>
                      <a:pt x="15523" y="2500"/>
                      <a:pt x="17080" y="888"/>
                    </a:cubicBezTo>
                    <a:cubicBezTo>
                      <a:pt x="17387" y="570"/>
                      <a:pt x="18101" y="483"/>
                      <a:pt x="18369" y="129"/>
                    </a:cubicBezTo>
                    <a:cubicBezTo>
                      <a:pt x="18357" y="87"/>
                      <a:pt x="18349" y="43"/>
                      <a:pt x="18338"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50"/>
              <p:cNvSpPr/>
              <p:nvPr/>
            </p:nvSpPr>
            <p:spPr>
              <a:xfrm>
                <a:off x="1471115" y="1972144"/>
                <a:ext cx="1110460" cy="497170"/>
              </a:xfrm>
              <a:custGeom>
                <a:avLst/>
                <a:gdLst/>
                <a:ahLst/>
                <a:cxnLst/>
                <a:rect l="l" t="t" r="r" b="b"/>
                <a:pathLst>
                  <a:path w="14469" h="6478" extrusionOk="0">
                    <a:moveTo>
                      <a:pt x="7227" y="1"/>
                    </a:moveTo>
                    <a:cubicBezTo>
                      <a:pt x="6966" y="1"/>
                      <a:pt x="6710" y="64"/>
                      <a:pt x="6579" y="249"/>
                    </a:cubicBezTo>
                    <a:cubicBezTo>
                      <a:pt x="5039" y="802"/>
                      <a:pt x="3605" y="1667"/>
                      <a:pt x="2394" y="2771"/>
                    </a:cubicBezTo>
                    <a:cubicBezTo>
                      <a:pt x="2350" y="2816"/>
                      <a:pt x="2297" y="2858"/>
                      <a:pt x="2249" y="2900"/>
                    </a:cubicBezTo>
                    <a:cubicBezTo>
                      <a:pt x="1758" y="3329"/>
                      <a:pt x="1234" y="3717"/>
                      <a:pt x="670" y="4041"/>
                    </a:cubicBezTo>
                    <a:cubicBezTo>
                      <a:pt x="397" y="4197"/>
                      <a:pt x="176" y="4219"/>
                      <a:pt x="1" y="4219"/>
                    </a:cubicBezTo>
                    <a:cubicBezTo>
                      <a:pt x="1273" y="5070"/>
                      <a:pt x="2604" y="5826"/>
                      <a:pt x="4077" y="6203"/>
                    </a:cubicBezTo>
                    <a:cubicBezTo>
                      <a:pt x="4816" y="6392"/>
                      <a:pt x="5569" y="6478"/>
                      <a:pt x="6323" y="6478"/>
                    </a:cubicBezTo>
                    <a:cubicBezTo>
                      <a:pt x="8511" y="6478"/>
                      <a:pt x="10717" y="5757"/>
                      <a:pt x="12683" y="4738"/>
                    </a:cubicBezTo>
                    <a:cubicBezTo>
                      <a:pt x="13294" y="4420"/>
                      <a:pt x="13888" y="4074"/>
                      <a:pt x="14468" y="3703"/>
                    </a:cubicBezTo>
                    <a:cubicBezTo>
                      <a:pt x="14256" y="3642"/>
                      <a:pt x="14047" y="3558"/>
                      <a:pt x="13852" y="3460"/>
                    </a:cubicBezTo>
                    <a:cubicBezTo>
                      <a:pt x="13506" y="3288"/>
                      <a:pt x="13188" y="3067"/>
                      <a:pt x="12878" y="2833"/>
                    </a:cubicBezTo>
                    <a:cubicBezTo>
                      <a:pt x="12655" y="2665"/>
                      <a:pt x="12438" y="2495"/>
                      <a:pt x="12214" y="2328"/>
                    </a:cubicBezTo>
                    <a:cubicBezTo>
                      <a:pt x="10861" y="1307"/>
                      <a:pt x="9346" y="473"/>
                      <a:pt x="7703" y="63"/>
                    </a:cubicBezTo>
                    <a:cubicBezTo>
                      <a:pt x="7563" y="27"/>
                      <a:pt x="7394" y="1"/>
                      <a:pt x="7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50"/>
              <p:cNvSpPr/>
              <p:nvPr/>
            </p:nvSpPr>
            <p:spPr>
              <a:xfrm>
                <a:off x="1715405" y="1972451"/>
                <a:ext cx="616973" cy="225331"/>
              </a:xfrm>
              <a:custGeom>
                <a:avLst/>
                <a:gdLst/>
                <a:ahLst/>
                <a:cxnLst/>
                <a:rect l="l" t="t" r="r" b="b"/>
                <a:pathLst>
                  <a:path w="8039" h="2936" extrusionOk="0">
                    <a:moveTo>
                      <a:pt x="4050" y="0"/>
                    </a:moveTo>
                    <a:cubicBezTo>
                      <a:pt x="3788" y="0"/>
                      <a:pt x="3531" y="64"/>
                      <a:pt x="3402" y="248"/>
                    </a:cubicBezTo>
                    <a:cubicBezTo>
                      <a:pt x="2177" y="689"/>
                      <a:pt x="1030" y="1320"/>
                      <a:pt x="1" y="2115"/>
                    </a:cubicBezTo>
                    <a:cubicBezTo>
                      <a:pt x="1127" y="2646"/>
                      <a:pt x="2372" y="2935"/>
                      <a:pt x="3622" y="2935"/>
                    </a:cubicBezTo>
                    <a:cubicBezTo>
                      <a:pt x="3658" y="2935"/>
                      <a:pt x="3693" y="2935"/>
                      <a:pt x="3728" y="2935"/>
                    </a:cubicBezTo>
                    <a:cubicBezTo>
                      <a:pt x="5248" y="2907"/>
                      <a:pt x="6755" y="2444"/>
                      <a:pt x="8038" y="1629"/>
                    </a:cubicBezTo>
                    <a:cubicBezTo>
                      <a:pt x="6950" y="932"/>
                      <a:pt x="5776" y="374"/>
                      <a:pt x="4523" y="61"/>
                    </a:cubicBezTo>
                    <a:cubicBezTo>
                      <a:pt x="4384" y="26"/>
                      <a:pt x="4216" y="0"/>
                      <a:pt x="4050"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50"/>
              <p:cNvSpPr/>
              <p:nvPr/>
            </p:nvSpPr>
            <p:spPr>
              <a:xfrm>
                <a:off x="1471115" y="2189496"/>
                <a:ext cx="1110690" cy="279438"/>
              </a:xfrm>
              <a:custGeom>
                <a:avLst/>
                <a:gdLst/>
                <a:ahLst/>
                <a:cxnLst/>
                <a:rect l="l" t="t" r="r" b="b"/>
                <a:pathLst>
                  <a:path w="14472" h="3641" extrusionOk="0">
                    <a:moveTo>
                      <a:pt x="12881" y="1"/>
                    </a:moveTo>
                    <a:cubicBezTo>
                      <a:pt x="11255" y="1103"/>
                      <a:pt x="9289" y="1701"/>
                      <a:pt x="7326" y="1701"/>
                    </a:cubicBezTo>
                    <a:cubicBezTo>
                      <a:pt x="6830" y="1701"/>
                      <a:pt x="6335" y="1663"/>
                      <a:pt x="5845" y="1585"/>
                    </a:cubicBezTo>
                    <a:cubicBezTo>
                      <a:pt x="4542" y="1379"/>
                      <a:pt x="3267" y="888"/>
                      <a:pt x="2249" y="71"/>
                    </a:cubicBezTo>
                    <a:cubicBezTo>
                      <a:pt x="1755" y="500"/>
                      <a:pt x="1234" y="888"/>
                      <a:pt x="667" y="1212"/>
                    </a:cubicBezTo>
                    <a:cubicBezTo>
                      <a:pt x="426" y="1348"/>
                      <a:pt x="227" y="1383"/>
                      <a:pt x="60" y="1383"/>
                    </a:cubicBezTo>
                    <a:cubicBezTo>
                      <a:pt x="40" y="1383"/>
                      <a:pt x="20" y="1383"/>
                      <a:pt x="1" y="1382"/>
                    </a:cubicBezTo>
                    <a:lnTo>
                      <a:pt x="1" y="1382"/>
                    </a:lnTo>
                    <a:cubicBezTo>
                      <a:pt x="1273" y="2233"/>
                      <a:pt x="2604" y="2989"/>
                      <a:pt x="4077" y="3365"/>
                    </a:cubicBezTo>
                    <a:cubicBezTo>
                      <a:pt x="4818" y="3555"/>
                      <a:pt x="5572" y="3640"/>
                      <a:pt x="6328" y="3640"/>
                    </a:cubicBezTo>
                    <a:cubicBezTo>
                      <a:pt x="8514" y="3640"/>
                      <a:pt x="10719" y="2922"/>
                      <a:pt x="12686" y="1906"/>
                    </a:cubicBezTo>
                    <a:cubicBezTo>
                      <a:pt x="13297" y="1588"/>
                      <a:pt x="13894" y="1242"/>
                      <a:pt x="14471" y="871"/>
                    </a:cubicBezTo>
                    <a:cubicBezTo>
                      <a:pt x="14259" y="810"/>
                      <a:pt x="14050" y="726"/>
                      <a:pt x="13855" y="628"/>
                    </a:cubicBezTo>
                    <a:cubicBezTo>
                      <a:pt x="13509" y="456"/>
                      <a:pt x="13191" y="235"/>
                      <a:pt x="128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50"/>
              <p:cNvSpPr/>
              <p:nvPr/>
            </p:nvSpPr>
            <p:spPr>
              <a:xfrm>
                <a:off x="1953325" y="1871988"/>
                <a:ext cx="172835" cy="172835"/>
              </a:xfrm>
              <a:custGeom>
                <a:avLst/>
                <a:gdLst/>
                <a:ahLst/>
                <a:cxnLst/>
                <a:rect l="l" t="t" r="r" b="b"/>
                <a:pathLst>
                  <a:path w="2252" h="2252" extrusionOk="0">
                    <a:moveTo>
                      <a:pt x="1127" y="1"/>
                    </a:moveTo>
                    <a:cubicBezTo>
                      <a:pt x="505" y="1"/>
                      <a:pt x="0" y="503"/>
                      <a:pt x="0" y="1125"/>
                    </a:cubicBezTo>
                    <a:cubicBezTo>
                      <a:pt x="0" y="1747"/>
                      <a:pt x="505" y="2252"/>
                      <a:pt x="1127" y="2252"/>
                    </a:cubicBezTo>
                    <a:cubicBezTo>
                      <a:pt x="1749" y="2252"/>
                      <a:pt x="2252" y="1747"/>
                      <a:pt x="2252" y="1125"/>
                    </a:cubicBezTo>
                    <a:cubicBezTo>
                      <a:pt x="2252" y="503"/>
                      <a:pt x="1749" y="1"/>
                      <a:pt x="1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50"/>
              <p:cNvSpPr/>
              <p:nvPr/>
            </p:nvSpPr>
            <p:spPr>
              <a:xfrm>
                <a:off x="1953325" y="1918037"/>
                <a:ext cx="173296" cy="127017"/>
              </a:xfrm>
              <a:custGeom>
                <a:avLst/>
                <a:gdLst/>
                <a:ahLst/>
                <a:cxnLst/>
                <a:rect l="l" t="t" r="r" b="b"/>
                <a:pathLst>
                  <a:path w="2258" h="1655" extrusionOk="0">
                    <a:moveTo>
                      <a:pt x="134" y="0"/>
                    </a:moveTo>
                    <a:cubicBezTo>
                      <a:pt x="50" y="157"/>
                      <a:pt x="0" y="335"/>
                      <a:pt x="3" y="530"/>
                    </a:cubicBezTo>
                    <a:cubicBezTo>
                      <a:pt x="3" y="1150"/>
                      <a:pt x="505" y="1655"/>
                      <a:pt x="1130" y="1655"/>
                    </a:cubicBezTo>
                    <a:cubicBezTo>
                      <a:pt x="1752" y="1655"/>
                      <a:pt x="2249" y="1158"/>
                      <a:pt x="2257" y="536"/>
                    </a:cubicBezTo>
                    <a:lnTo>
                      <a:pt x="2257" y="536"/>
                    </a:lnTo>
                    <a:cubicBezTo>
                      <a:pt x="2065" y="893"/>
                      <a:pt x="1691" y="1136"/>
                      <a:pt x="1258" y="1136"/>
                    </a:cubicBezTo>
                    <a:cubicBezTo>
                      <a:pt x="639" y="1136"/>
                      <a:pt x="134" y="634"/>
                      <a:pt x="134" y="9"/>
                    </a:cubicBezTo>
                    <a:lnTo>
                      <a:pt x="134"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1" name="Google Shape;4991;p45"/>
          <p:cNvGrpSpPr/>
          <p:nvPr/>
        </p:nvGrpSpPr>
        <p:grpSpPr>
          <a:xfrm>
            <a:off x="896105" y="1038649"/>
            <a:ext cx="1668603" cy="1674260"/>
            <a:chOff x="1552925" y="540000"/>
            <a:chExt cx="2984400" cy="2984400"/>
          </a:xfrm>
        </p:grpSpPr>
        <p:sp>
          <p:nvSpPr>
            <p:cNvPr id="282" name="Google Shape;4992;p45"/>
            <p:cNvSpPr/>
            <p:nvPr/>
          </p:nvSpPr>
          <p:spPr>
            <a:xfrm rot="-2700000">
              <a:off x="1989980" y="977055"/>
              <a:ext cx="2110289" cy="211028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993;p45"/>
            <p:cNvSpPr/>
            <p:nvPr/>
          </p:nvSpPr>
          <p:spPr>
            <a:xfrm rot="-2700000">
              <a:off x="2143355" y="1146475"/>
              <a:ext cx="1803575" cy="1771404"/>
            </a:xfrm>
            <a:custGeom>
              <a:avLst/>
              <a:gdLst/>
              <a:ahLst/>
              <a:cxnLst/>
              <a:rect l="l" t="t" r="r" b="b"/>
              <a:pathLst>
                <a:path w="32348" h="31771" fill="none" extrusionOk="0">
                  <a:moveTo>
                    <a:pt x="0" y="8314"/>
                  </a:moveTo>
                  <a:lnTo>
                    <a:pt x="0" y="3530"/>
                  </a:lnTo>
                  <a:lnTo>
                    <a:pt x="2279" y="3530"/>
                  </a:lnTo>
                  <a:lnTo>
                    <a:pt x="2279" y="1"/>
                  </a:lnTo>
                  <a:lnTo>
                    <a:pt x="0" y="1"/>
                  </a:lnTo>
                  <a:lnTo>
                    <a:pt x="0" y="2391"/>
                  </a:lnTo>
                  <a:lnTo>
                    <a:pt x="3423" y="2391"/>
                  </a:lnTo>
                  <a:lnTo>
                    <a:pt x="3423" y="1"/>
                  </a:lnTo>
                  <a:lnTo>
                    <a:pt x="7622" y="1"/>
                  </a:lnTo>
                  <a:lnTo>
                    <a:pt x="24729" y="1"/>
                  </a:lnTo>
                  <a:lnTo>
                    <a:pt x="28922" y="1"/>
                  </a:lnTo>
                  <a:lnTo>
                    <a:pt x="28922" y="2391"/>
                  </a:lnTo>
                  <a:lnTo>
                    <a:pt x="32348" y="2391"/>
                  </a:lnTo>
                  <a:lnTo>
                    <a:pt x="32348" y="1"/>
                  </a:lnTo>
                  <a:lnTo>
                    <a:pt x="30066" y="1"/>
                  </a:lnTo>
                  <a:lnTo>
                    <a:pt x="30066" y="3530"/>
                  </a:lnTo>
                  <a:lnTo>
                    <a:pt x="32348" y="3530"/>
                  </a:lnTo>
                  <a:lnTo>
                    <a:pt x="32348" y="8314"/>
                  </a:lnTo>
                  <a:lnTo>
                    <a:pt x="32348" y="23457"/>
                  </a:lnTo>
                  <a:lnTo>
                    <a:pt x="32348" y="28242"/>
                  </a:lnTo>
                  <a:lnTo>
                    <a:pt x="30066" y="28242"/>
                  </a:lnTo>
                  <a:lnTo>
                    <a:pt x="30066" y="31771"/>
                  </a:lnTo>
                  <a:lnTo>
                    <a:pt x="32348" y="31771"/>
                  </a:lnTo>
                  <a:lnTo>
                    <a:pt x="32348" y="29383"/>
                  </a:lnTo>
                  <a:lnTo>
                    <a:pt x="28922" y="29383"/>
                  </a:lnTo>
                  <a:lnTo>
                    <a:pt x="28922" y="31771"/>
                  </a:lnTo>
                  <a:lnTo>
                    <a:pt x="24729" y="31771"/>
                  </a:lnTo>
                  <a:lnTo>
                    <a:pt x="7622" y="31771"/>
                  </a:lnTo>
                  <a:lnTo>
                    <a:pt x="3423" y="31771"/>
                  </a:lnTo>
                  <a:lnTo>
                    <a:pt x="3423" y="29383"/>
                  </a:lnTo>
                  <a:lnTo>
                    <a:pt x="0" y="29383"/>
                  </a:lnTo>
                  <a:lnTo>
                    <a:pt x="0" y="31771"/>
                  </a:lnTo>
                  <a:lnTo>
                    <a:pt x="2279" y="31771"/>
                  </a:lnTo>
                  <a:lnTo>
                    <a:pt x="2279" y="28242"/>
                  </a:lnTo>
                  <a:lnTo>
                    <a:pt x="0" y="28242"/>
                  </a:lnTo>
                  <a:lnTo>
                    <a:pt x="0" y="23457"/>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4995;p45"/>
          <p:cNvSpPr txBox="1">
            <a:spLocks noGrp="1"/>
          </p:cNvSpPr>
          <p:nvPr>
            <p:ph type="title"/>
          </p:nvPr>
        </p:nvSpPr>
        <p:spPr>
          <a:xfrm>
            <a:off x="1020757" y="1261147"/>
            <a:ext cx="1419300" cy="123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b="1" dirty="0">
                <a:latin typeface="+mj-lt"/>
              </a:rPr>
              <a:t>II.</a:t>
            </a:r>
            <a:endParaRPr sz="4500" b="1" dirty="0">
              <a:latin typeface="+mj-lt"/>
            </a:endParaRPr>
          </a:p>
        </p:txBody>
      </p:sp>
      <p:sp>
        <p:nvSpPr>
          <p:cNvPr id="285" name="TextBox 284"/>
          <p:cNvSpPr txBox="1"/>
          <p:nvPr/>
        </p:nvSpPr>
        <p:spPr>
          <a:xfrm>
            <a:off x="2796572" y="1457347"/>
            <a:ext cx="5236325" cy="1677895"/>
          </a:xfrm>
          <a:prstGeom prst="rect">
            <a:avLst/>
          </a:prstGeom>
          <a:noFill/>
        </p:spPr>
        <p:txBody>
          <a:bodyPr wrap="square" rtlCol="0">
            <a:spAutoFit/>
          </a:bodyPr>
          <a:lstStyle/>
          <a:p>
            <a:pPr algn="ctr">
              <a:lnSpc>
                <a:spcPct val="120000"/>
              </a:lnSpc>
            </a:pPr>
            <a:r>
              <a:rPr lang="nl-NL" sz="4500" b="1" dirty="0">
                <a:solidFill>
                  <a:schemeClr val="bg2"/>
                </a:solidFill>
              </a:rPr>
              <a:t>ĐỌC-TÌM HIỂU CHI TIẾT</a:t>
            </a:r>
            <a:endParaRPr lang="en-US" sz="4500" dirty="0">
              <a:solidFill>
                <a:schemeClr val="bg2"/>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500"/>
                                        <p:tgtEl>
                                          <p:spTgt spid="284"/>
                                        </p:tgtEl>
                                      </p:cBhvr>
                                    </p:animEffect>
                                  </p:childTnLst>
                                </p:cTn>
                              </p:par>
                              <p:par>
                                <p:cTn id="8" presetID="10" presetClass="entr" presetSubtype="0" fill="hold" nodeType="withEffect">
                                  <p:stCondLst>
                                    <p:cond delay="0"/>
                                  </p:stCondLst>
                                  <p:childTnLst>
                                    <p:set>
                                      <p:cBhvr>
                                        <p:cTn id="9" dur="1" fill="hold">
                                          <p:stCondLst>
                                            <p:cond delay="0"/>
                                          </p:stCondLst>
                                        </p:cTn>
                                        <p:tgtEl>
                                          <p:spTgt spid="281"/>
                                        </p:tgtEl>
                                        <p:attrNameLst>
                                          <p:attrName>style.visibility</p:attrName>
                                        </p:attrNameLst>
                                      </p:cBhvr>
                                      <p:to>
                                        <p:strVal val="visible"/>
                                      </p:to>
                                    </p:set>
                                    <p:animEffect transition="in" filter="fade">
                                      <p:cBhvr>
                                        <p:cTn id="10" dur="500"/>
                                        <p:tgtEl>
                                          <p:spTgt spid="28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85"/>
                                        </p:tgtEl>
                                        <p:attrNameLst>
                                          <p:attrName>style.visibility</p:attrName>
                                        </p:attrNameLst>
                                      </p:cBhvr>
                                      <p:to>
                                        <p:strVal val="visible"/>
                                      </p:to>
                                    </p:set>
                                    <p:animEffect transition="in" filter="circle(in)">
                                      <p:cBhvr>
                                        <p:cTn id="15" dur="5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0"/>
      <p:bldP spid="2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84"/>
        <p:cNvGrpSpPr/>
        <p:nvPr/>
      </p:nvGrpSpPr>
      <p:grpSpPr>
        <a:xfrm>
          <a:off x="0" y="0"/>
          <a:ext cx="0" cy="0"/>
          <a:chOff x="0" y="0"/>
          <a:chExt cx="0" cy="0"/>
        </a:xfrm>
      </p:grpSpPr>
      <p:grpSp>
        <p:nvGrpSpPr>
          <p:cNvPr id="5491" name="Google Shape;5491;p50"/>
          <p:cNvGrpSpPr/>
          <p:nvPr/>
        </p:nvGrpSpPr>
        <p:grpSpPr>
          <a:xfrm>
            <a:off x="5863857" y="2341609"/>
            <a:ext cx="3436620" cy="3165986"/>
            <a:chOff x="3356412" y="656401"/>
            <a:chExt cx="3323938" cy="3062179"/>
          </a:xfrm>
        </p:grpSpPr>
        <p:sp>
          <p:nvSpPr>
            <p:cNvPr id="5492" name="Google Shape;5492;p50"/>
            <p:cNvSpPr/>
            <p:nvPr/>
          </p:nvSpPr>
          <p:spPr>
            <a:xfrm rot="10090643">
              <a:off x="3543348" y="936014"/>
              <a:ext cx="2950065" cy="2130269"/>
            </a:xfrm>
            <a:custGeom>
              <a:avLst/>
              <a:gdLst/>
              <a:ahLst/>
              <a:cxnLst/>
              <a:rect l="l" t="t" r="r" b="b"/>
              <a:pathLst>
                <a:path w="28961" h="20913" extrusionOk="0">
                  <a:moveTo>
                    <a:pt x="6287" y="1"/>
                  </a:moveTo>
                  <a:cubicBezTo>
                    <a:pt x="5932" y="1"/>
                    <a:pt x="5566" y="26"/>
                    <a:pt x="5189" y="81"/>
                  </a:cubicBezTo>
                  <a:cubicBezTo>
                    <a:pt x="4090" y="243"/>
                    <a:pt x="2876" y="898"/>
                    <a:pt x="2999" y="1880"/>
                  </a:cubicBezTo>
                  <a:cubicBezTo>
                    <a:pt x="3105" y="2703"/>
                    <a:pt x="4115" y="3306"/>
                    <a:pt x="4199" y="4129"/>
                  </a:cubicBezTo>
                  <a:cubicBezTo>
                    <a:pt x="4296" y="5069"/>
                    <a:pt x="3217" y="5669"/>
                    <a:pt x="2408" y="6246"/>
                  </a:cubicBezTo>
                  <a:cubicBezTo>
                    <a:pt x="1481" y="6910"/>
                    <a:pt x="778" y="7803"/>
                    <a:pt x="388" y="8799"/>
                  </a:cubicBezTo>
                  <a:cubicBezTo>
                    <a:pt x="67" y="9619"/>
                    <a:pt x="0" y="10640"/>
                    <a:pt x="681" y="11307"/>
                  </a:cubicBezTo>
                  <a:cubicBezTo>
                    <a:pt x="1384" y="11996"/>
                    <a:pt x="2556" y="12032"/>
                    <a:pt x="3588" y="12088"/>
                  </a:cubicBezTo>
                  <a:cubicBezTo>
                    <a:pt x="4620" y="12144"/>
                    <a:pt x="5842" y="12395"/>
                    <a:pt x="6263" y="13237"/>
                  </a:cubicBezTo>
                  <a:cubicBezTo>
                    <a:pt x="6495" y="13698"/>
                    <a:pt x="6414" y="14219"/>
                    <a:pt x="6286" y="14694"/>
                  </a:cubicBezTo>
                  <a:cubicBezTo>
                    <a:pt x="5873" y="16217"/>
                    <a:pt x="5011" y="17696"/>
                    <a:pt x="5242" y="19272"/>
                  </a:cubicBezTo>
                  <a:cubicBezTo>
                    <a:pt x="5351" y="20003"/>
                    <a:pt x="5859" y="20831"/>
                    <a:pt x="6693" y="20907"/>
                  </a:cubicBezTo>
                  <a:cubicBezTo>
                    <a:pt x="6736" y="20911"/>
                    <a:pt x="6778" y="20913"/>
                    <a:pt x="6821" y="20913"/>
                  </a:cubicBezTo>
                  <a:cubicBezTo>
                    <a:pt x="7300" y="20913"/>
                    <a:pt x="7735" y="20662"/>
                    <a:pt x="8130" y="20421"/>
                  </a:cubicBezTo>
                  <a:cubicBezTo>
                    <a:pt x="9014" y="19886"/>
                    <a:pt x="9898" y="19353"/>
                    <a:pt x="10780" y="18814"/>
                  </a:cubicBezTo>
                  <a:cubicBezTo>
                    <a:pt x="11396" y="18441"/>
                    <a:pt x="12078" y="18051"/>
                    <a:pt x="12826" y="18051"/>
                  </a:cubicBezTo>
                  <a:cubicBezTo>
                    <a:pt x="12894" y="18051"/>
                    <a:pt x="12962" y="18054"/>
                    <a:pt x="13031" y="18061"/>
                  </a:cubicBezTo>
                  <a:cubicBezTo>
                    <a:pt x="14409" y="18195"/>
                    <a:pt x="15163" y="19556"/>
                    <a:pt x="16290" y="20296"/>
                  </a:cubicBezTo>
                  <a:cubicBezTo>
                    <a:pt x="16900" y="20698"/>
                    <a:pt x="17658" y="20907"/>
                    <a:pt x="18405" y="20907"/>
                  </a:cubicBezTo>
                  <a:cubicBezTo>
                    <a:pt x="18861" y="20907"/>
                    <a:pt x="19313" y="20829"/>
                    <a:pt x="19724" y="20669"/>
                  </a:cubicBezTo>
                  <a:cubicBezTo>
                    <a:pt x="20809" y="20248"/>
                    <a:pt x="21568" y="19275"/>
                    <a:pt x="21635" y="18217"/>
                  </a:cubicBezTo>
                  <a:cubicBezTo>
                    <a:pt x="21702" y="17193"/>
                    <a:pt x="21230" y="15958"/>
                    <a:pt x="22067" y="15268"/>
                  </a:cubicBezTo>
                  <a:cubicBezTo>
                    <a:pt x="22386" y="15005"/>
                    <a:pt x="22810" y="14908"/>
                    <a:pt x="23260" y="14908"/>
                  </a:cubicBezTo>
                  <a:cubicBezTo>
                    <a:pt x="23657" y="14908"/>
                    <a:pt x="24074" y="14984"/>
                    <a:pt x="24455" y="15087"/>
                  </a:cubicBezTo>
                  <a:cubicBezTo>
                    <a:pt x="25115" y="15266"/>
                    <a:pt x="25795" y="15504"/>
                    <a:pt x="26459" y="15504"/>
                  </a:cubicBezTo>
                  <a:cubicBezTo>
                    <a:pt x="26615" y="15504"/>
                    <a:pt x="26770" y="15491"/>
                    <a:pt x="26924" y="15461"/>
                  </a:cubicBezTo>
                  <a:cubicBezTo>
                    <a:pt x="28523" y="15146"/>
                    <a:pt x="28897" y="13134"/>
                    <a:pt x="27993" y="11882"/>
                  </a:cubicBezTo>
                  <a:cubicBezTo>
                    <a:pt x="27636" y="11391"/>
                    <a:pt x="27134" y="10936"/>
                    <a:pt x="27050" y="10364"/>
                  </a:cubicBezTo>
                  <a:cubicBezTo>
                    <a:pt x="26933" y="9561"/>
                    <a:pt x="27678" y="8919"/>
                    <a:pt x="28169" y="8252"/>
                  </a:cubicBezTo>
                  <a:cubicBezTo>
                    <a:pt x="28699" y="7530"/>
                    <a:pt x="28961" y="6623"/>
                    <a:pt x="28738" y="5758"/>
                  </a:cubicBezTo>
                  <a:cubicBezTo>
                    <a:pt x="28515" y="4896"/>
                    <a:pt x="27770" y="4107"/>
                    <a:pt x="26799" y="3861"/>
                  </a:cubicBezTo>
                  <a:cubicBezTo>
                    <a:pt x="26453" y="3774"/>
                    <a:pt x="26085" y="3753"/>
                    <a:pt x="25714" y="3753"/>
                  </a:cubicBezTo>
                  <a:cubicBezTo>
                    <a:pt x="25377" y="3753"/>
                    <a:pt x="25037" y="3770"/>
                    <a:pt x="24707" y="3770"/>
                  </a:cubicBezTo>
                  <a:cubicBezTo>
                    <a:pt x="24059" y="3770"/>
                    <a:pt x="23449" y="3705"/>
                    <a:pt x="22977" y="3317"/>
                  </a:cubicBezTo>
                  <a:cubicBezTo>
                    <a:pt x="22092" y="2594"/>
                    <a:pt x="22338" y="1197"/>
                    <a:pt x="21415" y="513"/>
                  </a:cubicBezTo>
                  <a:cubicBezTo>
                    <a:pt x="21056" y="247"/>
                    <a:pt x="20608" y="154"/>
                    <a:pt x="20144" y="154"/>
                  </a:cubicBezTo>
                  <a:cubicBezTo>
                    <a:pt x="19773" y="154"/>
                    <a:pt x="19392" y="213"/>
                    <a:pt x="19040" y="290"/>
                  </a:cubicBezTo>
                  <a:cubicBezTo>
                    <a:pt x="17866" y="555"/>
                    <a:pt x="16739" y="971"/>
                    <a:pt x="15709" y="1520"/>
                  </a:cubicBezTo>
                  <a:cubicBezTo>
                    <a:pt x="14785" y="2016"/>
                    <a:pt x="14375" y="2580"/>
                    <a:pt x="13700" y="2580"/>
                  </a:cubicBezTo>
                  <a:cubicBezTo>
                    <a:pt x="13436" y="2580"/>
                    <a:pt x="13131" y="2493"/>
                    <a:pt x="12738" y="2282"/>
                  </a:cubicBezTo>
                  <a:cubicBezTo>
                    <a:pt x="10646" y="1162"/>
                    <a:pt x="8693" y="1"/>
                    <a:pt x="628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50"/>
            <p:cNvSpPr/>
            <p:nvPr/>
          </p:nvSpPr>
          <p:spPr>
            <a:xfrm>
              <a:off x="3696880" y="2735315"/>
              <a:ext cx="2882500" cy="983264"/>
            </a:xfrm>
            <a:custGeom>
              <a:avLst/>
              <a:gdLst/>
              <a:ahLst/>
              <a:cxnLst/>
              <a:rect l="l" t="t" r="r" b="b"/>
              <a:pathLst>
                <a:path w="37524" h="12800" extrusionOk="0">
                  <a:moveTo>
                    <a:pt x="18762" y="0"/>
                  </a:moveTo>
                  <a:cubicBezTo>
                    <a:pt x="13785" y="0"/>
                    <a:pt x="9015" y="675"/>
                    <a:pt x="5497" y="1875"/>
                  </a:cubicBezTo>
                  <a:cubicBezTo>
                    <a:pt x="1979" y="3075"/>
                    <a:pt x="1" y="4701"/>
                    <a:pt x="1" y="6400"/>
                  </a:cubicBezTo>
                  <a:cubicBezTo>
                    <a:pt x="1" y="8096"/>
                    <a:pt x="1979" y="9725"/>
                    <a:pt x="5497" y="10925"/>
                  </a:cubicBezTo>
                  <a:cubicBezTo>
                    <a:pt x="9015" y="12125"/>
                    <a:pt x="13785" y="12800"/>
                    <a:pt x="18762" y="12800"/>
                  </a:cubicBezTo>
                  <a:cubicBezTo>
                    <a:pt x="23739" y="12800"/>
                    <a:pt x="28510" y="12125"/>
                    <a:pt x="32028" y="10925"/>
                  </a:cubicBezTo>
                  <a:cubicBezTo>
                    <a:pt x="35546" y="9725"/>
                    <a:pt x="37523" y="8096"/>
                    <a:pt x="37523" y="6400"/>
                  </a:cubicBezTo>
                  <a:cubicBezTo>
                    <a:pt x="37523" y="4701"/>
                    <a:pt x="35546" y="3075"/>
                    <a:pt x="32028" y="1875"/>
                  </a:cubicBezTo>
                  <a:cubicBezTo>
                    <a:pt x="28510" y="675"/>
                    <a:pt x="23739" y="0"/>
                    <a:pt x="187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50"/>
            <p:cNvSpPr/>
            <p:nvPr/>
          </p:nvSpPr>
          <p:spPr>
            <a:xfrm>
              <a:off x="3696880" y="2685154"/>
              <a:ext cx="2882500" cy="983264"/>
            </a:xfrm>
            <a:custGeom>
              <a:avLst/>
              <a:gdLst/>
              <a:ahLst/>
              <a:cxnLst/>
              <a:rect l="l" t="t" r="r" b="b"/>
              <a:pathLst>
                <a:path w="37524" h="12800" extrusionOk="0">
                  <a:moveTo>
                    <a:pt x="18762" y="0"/>
                  </a:moveTo>
                  <a:cubicBezTo>
                    <a:pt x="13785" y="0"/>
                    <a:pt x="9015" y="676"/>
                    <a:pt x="5497" y="1875"/>
                  </a:cubicBezTo>
                  <a:cubicBezTo>
                    <a:pt x="1979" y="3075"/>
                    <a:pt x="1" y="4704"/>
                    <a:pt x="1" y="6400"/>
                  </a:cubicBezTo>
                  <a:cubicBezTo>
                    <a:pt x="1" y="8096"/>
                    <a:pt x="1979" y="9726"/>
                    <a:pt x="5497" y="10925"/>
                  </a:cubicBezTo>
                  <a:cubicBezTo>
                    <a:pt x="9015" y="12125"/>
                    <a:pt x="13785" y="12800"/>
                    <a:pt x="18762" y="12800"/>
                  </a:cubicBezTo>
                  <a:cubicBezTo>
                    <a:pt x="23739" y="12800"/>
                    <a:pt x="28510" y="12125"/>
                    <a:pt x="32028" y="10925"/>
                  </a:cubicBezTo>
                  <a:cubicBezTo>
                    <a:pt x="35546" y="9726"/>
                    <a:pt x="37523" y="8096"/>
                    <a:pt x="37523" y="6400"/>
                  </a:cubicBezTo>
                  <a:cubicBezTo>
                    <a:pt x="37523" y="4704"/>
                    <a:pt x="35546" y="3075"/>
                    <a:pt x="32028" y="1875"/>
                  </a:cubicBezTo>
                  <a:cubicBezTo>
                    <a:pt x="28510" y="676"/>
                    <a:pt x="23739" y="0"/>
                    <a:pt x="1876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50"/>
            <p:cNvSpPr/>
            <p:nvPr/>
          </p:nvSpPr>
          <p:spPr>
            <a:xfrm>
              <a:off x="3573051" y="2508551"/>
              <a:ext cx="3069550" cy="1117925"/>
            </a:xfrm>
            <a:custGeom>
              <a:avLst/>
              <a:gdLst/>
              <a:ahLst/>
              <a:cxnLst/>
              <a:rect l="l" t="t" r="r" b="b"/>
              <a:pathLst>
                <a:path w="39959" h="14553" extrusionOk="0">
                  <a:moveTo>
                    <a:pt x="19981" y="1"/>
                  </a:moveTo>
                  <a:cubicBezTo>
                    <a:pt x="14680" y="1"/>
                    <a:pt x="9600" y="768"/>
                    <a:pt x="5853" y="2132"/>
                  </a:cubicBezTo>
                  <a:cubicBezTo>
                    <a:pt x="2107" y="3496"/>
                    <a:pt x="0" y="5346"/>
                    <a:pt x="0" y="7276"/>
                  </a:cubicBezTo>
                  <a:cubicBezTo>
                    <a:pt x="0" y="9207"/>
                    <a:pt x="2107" y="11057"/>
                    <a:pt x="5853" y="12421"/>
                  </a:cubicBezTo>
                  <a:cubicBezTo>
                    <a:pt x="9600" y="13785"/>
                    <a:pt x="14680" y="14552"/>
                    <a:pt x="19981" y="14552"/>
                  </a:cubicBezTo>
                  <a:cubicBezTo>
                    <a:pt x="25279" y="14552"/>
                    <a:pt x="30362" y="13785"/>
                    <a:pt x="34108" y="12421"/>
                  </a:cubicBezTo>
                  <a:cubicBezTo>
                    <a:pt x="37855" y="11057"/>
                    <a:pt x="39958" y="9207"/>
                    <a:pt x="39958" y="7276"/>
                  </a:cubicBezTo>
                  <a:cubicBezTo>
                    <a:pt x="39958" y="5346"/>
                    <a:pt x="37855" y="3496"/>
                    <a:pt x="34108" y="2132"/>
                  </a:cubicBezTo>
                  <a:cubicBezTo>
                    <a:pt x="30362" y="768"/>
                    <a:pt x="25279" y="1"/>
                    <a:pt x="199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50"/>
            <p:cNvSpPr/>
            <p:nvPr/>
          </p:nvSpPr>
          <p:spPr>
            <a:xfrm>
              <a:off x="3666691" y="2543042"/>
              <a:ext cx="2882500" cy="983110"/>
            </a:xfrm>
            <a:custGeom>
              <a:avLst/>
              <a:gdLst/>
              <a:ahLst/>
              <a:cxnLst/>
              <a:rect l="l" t="t" r="r" b="b"/>
              <a:pathLst>
                <a:path w="37524" h="12798" extrusionOk="0">
                  <a:moveTo>
                    <a:pt x="18762" y="1"/>
                  </a:moveTo>
                  <a:cubicBezTo>
                    <a:pt x="13785" y="1"/>
                    <a:pt x="9014" y="673"/>
                    <a:pt x="5494" y="1873"/>
                  </a:cubicBezTo>
                  <a:cubicBezTo>
                    <a:pt x="1976" y="3072"/>
                    <a:pt x="0" y="4702"/>
                    <a:pt x="0" y="6398"/>
                  </a:cubicBezTo>
                  <a:cubicBezTo>
                    <a:pt x="0" y="8097"/>
                    <a:pt x="1976" y="9723"/>
                    <a:pt x="5494" y="10923"/>
                  </a:cubicBezTo>
                  <a:cubicBezTo>
                    <a:pt x="9014" y="12122"/>
                    <a:pt x="13785" y="12798"/>
                    <a:pt x="18762" y="12798"/>
                  </a:cubicBezTo>
                  <a:cubicBezTo>
                    <a:pt x="23736" y="12798"/>
                    <a:pt x="28509" y="12122"/>
                    <a:pt x="32027" y="10923"/>
                  </a:cubicBezTo>
                  <a:cubicBezTo>
                    <a:pt x="35545" y="9723"/>
                    <a:pt x="37523" y="8097"/>
                    <a:pt x="37523" y="6398"/>
                  </a:cubicBezTo>
                  <a:cubicBezTo>
                    <a:pt x="37523" y="4702"/>
                    <a:pt x="35545" y="3072"/>
                    <a:pt x="32027" y="1873"/>
                  </a:cubicBezTo>
                  <a:cubicBezTo>
                    <a:pt x="28509" y="673"/>
                    <a:pt x="23736" y="1"/>
                    <a:pt x="18762"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50"/>
            <p:cNvSpPr/>
            <p:nvPr/>
          </p:nvSpPr>
          <p:spPr>
            <a:xfrm>
              <a:off x="3777231" y="2544117"/>
              <a:ext cx="2661112" cy="907445"/>
            </a:xfrm>
            <a:custGeom>
              <a:avLst/>
              <a:gdLst/>
              <a:ahLst/>
              <a:cxnLst/>
              <a:rect l="l" t="t" r="r" b="b"/>
              <a:pathLst>
                <a:path w="34642" h="11813" extrusionOk="0">
                  <a:moveTo>
                    <a:pt x="17323" y="1"/>
                  </a:moveTo>
                  <a:cubicBezTo>
                    <a:pt x="12728" y="1"/>
                    <a:pt x="8323" y="623"/>
                    <a:pt x="5073" y="1730"/>
                  </a:cubicBezTo>
                  <a:cubicBezTo>
                    <a:pt x="1825" y="2838"/>
                    <a:pt x="1" y="4339"/>
                    <a:pt x="1" y="5907"/>
                  </a:cubicBezTo>
                  <a:cubicBezTo>
                    <a:pt x="1" y="7475"/>
                    <a:pt x="1825" y="8975"/>
                    <a:pt x="5073" y="10083"/>
                  </a:cubicBezTo>
                  <a:cubicBezTo>
                    <a:pt x="8323" y="11191"/>
                    <a:pt x="12728" y="11813"/>
                    <a:pt x="17323" y="11813"/>
                  </a:cubicBezTo>
                  <a:cubicBezTo>
                    <a:pt x="21915" y="11813"/>
                    <a:pt x="26323" y="11191"/>
                    <a:pt x="29570" y="10083"/>
                  </a:cubicBezTo>
                  <a:cubicBezTo>
                    <a:pt x="32817" y="8975"/>
                    <a:pt x="34642" y="7475"/>
                    <a:pt x="34642" y="5907"/>
                  </a:cubicBezTo>
                  <a:cubicBezTo>
                    <a:pt x="34642" y="4339"/>
                    <a:pt x="32817" y="2838"/>
                    <a:pt x="29570" y="1730"/>
                  </a:cubicBezTo>
                  <a:cubicBezTo>
                    <a:pt x="26323" y="623"/>
                    <a:pt x="21915" y="1"/>
                    <a:pt x="17323"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50"/>
            <p:cNvSpPr/>
            <p:nvPr/>
          </p:nvSpPr>
          <p:spPr>
            <a:xfrm>
              <a:off x="4029268" y="2910151"/>
              <a:ext cx="2098808" cy="382167"/>
            </a:xfrm>
            <a:custGeom>
              <a:avLst/>
              <a:gdLst/>
              <a:ahLst/>
              <a:cxnLst/>
              <a:rect l="l" t="t" r="r" b="b"/>
              <a:pathLst>
                <a:path w="27322" h="4975" extrusionOk="0">
                  <a:moveTo>
                    <a:pt x="13662" y="1"/>
                  </a:moveTo>
                  <a:cubicBezTo>
                    <a:pt x="6116" y="1"/>
                    <a:pt x="1" y="1114"/>
                    <a:pt x="1" y="2489"/>
                  </a:cubicBezTo>
                  <a:cubicBezTo>
                    <a:pt x="1" y="3862"/>
                    <a:pt x="6116" y="4975"/>
                    <a:pt x="13662" y="4975"/>
                  </a:cubicBezTo>
                  <a:cubicBezTo>
                    <a:pt x="17283" y="4975"/>
                    <a:pt x="20757" y="4713"/>
                    <a:pt x="23321" y="4247"/>
                  </a:cubicBezTo>
                  <a:cubicBezTo>
                    <a:pt x="25882" y="3781"/>
                    <a:pt x="27321" y="3148"/>
                    <a:pt x="27321" y="2489"/>
                  </a:cubicBezTo>
                  <a:cubicBezTo>
                    <a:pt x="27321" y="1828"/>
                    <a:pt x="25882" y="1195"/>
                    <a:pt x="23321" y="729"/>
                  </a:cubicBezTo>
                  <a:cubicBezTo>
                    <a:pt x="20757" y="263"/>
                    <a:pt x="17283" y="1"/>
                    <a:pt x="13662"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50"/>
            <p:cNvSpPr/>
            <p:nvPr/>
          </p:nvSpPr>
          <p:spPr>
            <a:xfrm>
              <a:off x="4748277" y="1204118"/>
              <a:ext cx="186129" cy="327703"/>
            </a:xfrm>
            <a:custGeom>
              <a:avLst/>
              <a:gdLst/>
              <a:ahLst/>
              <a:cxnLst/>
              <a:rect l="l" t="t" r="r" b="b"/>
              <a:pathLst>
                <a:path w="2423" h="4266" extrusionOk="0">
                  <a:moveTo>
                    <a:pt x="1628" y="1769"/>
                  </a:moveTo>
                  <a:cubicBezTo>
                    <a:pt x="1644" y="1769"/>
                    <a:pt x="1659" y="1770"/>
                    <a:pt x="1674" y="1772"/>
                  </a:cubicBezTo>
                  <a:cubicBezTo>
                    <a:pt x="1727" y="1783"/>
                    <a:pt x="1800" y="1802"/>
                    <a:pt x="1842" y="1864"/>
                  </a:cubicBezTo>
                  <a:cubicBezTo>
                    <a:pt x="1889" y="1928"/>
                    <a:pt x="1881" y="2009"/>
                    <a:pt x="1870" y="2051"/>
                  </a:cubicBezTo>
                  <a:cubicBezTo>
                    <a:pt x="1850" y="2151"/>
                    <a:pt x="1786" y="2243"/>
                    <a:pt x="1708" y="2291"/>
                  </a:cubicBezTo>
                  <a:cubicBezTo>
                    <a:pt x="1636" y="2334"/>
                    <a:pt x="1547" y="2355"/>
                    <a:pt x="1452" y="2355"/>
                  </a:cubicBezTo>
                  <a:cubicBezTo>
                    <a:pt x="1343" y="2355"/>
                    <a:pt x="1225" y="2327"/>
                    <a:pt x="1114" y="2274"/>
                  </a:cubicBezTo>
                  <a:cubicBezTo>
                    <a:pt x="1158" y="2118"/>
                    <a:pt x="1234" y="1961"/>
                    <a:pt x="1359" y="1858"/>
                  </a:cubicBezTo>
                  <a:cubicBezTo>
                    <a:pt x="1431" y="1803"/>
                    <a:pt x="1533" y="1769"/>
                    <a:pt x="1628" y="1769"/>
                  </a:cubicBezTo>
                  <a:close/>
                  <a:moveTo>
                    <a:pt x="865" y="1"/>
                  </a:moveTo>
                  <a:cubicBezTo>
                    <a:pt x="817" y="1"/>
                    <a:pt x="769" y="14"/>
                    <a:pt x="726" y="42"/>
                  </a:cubicBezTo>
                  <a:cubicBezTo>
                    <a:pt x="277" y="335"/>
                    <a:pt x="0" y="868"/>
                    <a:pt x="23" y="1401"/>
                  </a:cubicBezTo>
                  <a:cubicBezTo>
                    <a:pt x="40" y="1825"/>
                    <a:pt x="238" y="2229"/>
                    <a:pt x="553" y="2508"/>
                  </a:cubicBezTo>
                  <a:cubicBezTo>
                    <a:pt x="500" y="3066"/>
                    <a:pt x="614" y="3641"/>
                    <a:pt x="888" y="4132"/>
                  </a:cubicBezTo>
                  <a:cubicBezTo>
                    <a:pt x="935" y="4216"/>
                    <a:pt x="1024" y="4266"/>
                    <a:pt x="1114" y="4266"/>
                  </a:cubicBezTo>
                  <a:cubicBezTo>
                    <a:pt x="1155" y="4266"/>
                    <a:pt x="1200" y="4255"/>
                    <a:pt x="1239" y="4230"/>
                  </a:cubicBezTo>
                  <a:cubicBezTo>
                    <a:pt x="1365" y="4160"/>
                    <a:pt x="1409" y="4004"/>
                    <a:pt x="1340" y="3881"/>
                  </a:cubicBezTo>
                  <a:cubicBezTo>
                    <a:pt x="1158" y="3554"/>
                    <a:pt x="1061" y="3178"/>
                    <a:pt x="1055" y="2801"/>
                  </a:cubicBezTo>
                  <a:lnTo>
                    <a:pt x="1055" y="2801"/>
                  </a:lnTo>
                  <a:cubicBezTo>
                    <a:pt x="1187" y="2845"/>
                    <a:pt x="1322" y="2867"/>
                    <a:pt x="1453" y="2867"/>
                  </a:cubicBezTo>
                  <a:cubicBezTo>
                    <a:pt x="1640" y="2867"/>
                    <a:pt x="1820" y="2822"/>
                    <a:pt x="1973" y="2731"/>
                  </a:cubicBezTo>
                  <a:cubicBezTo>
                    <a:pt x="2174" y="2609"/>
                    <a:pt x="2327" y="2391"/>
                    <a:pt x="2377" y="2151"/>
                  </a:cubicBezTo>
                  <a:cubicBezTo>
                    <a:pt x="2422" y="1936"/>
                    <a:pt x="2380" y="1721"/>
                    <a:pt x="2260" y="1560"/>
                  </a:cubicBezTo>
                  <a:cubicBezTo>
                    <a:pt x="2143" y="1398"/>
                    <a:pt x="1959" y="1289"/>
                    <a:pt x="1744" y="1261"/>
                  </a:cubicBezTo>
                  <a:cubicBezTo>
                    <a:pt x="1704" y="1256"/>
                    <a:pt x="1663" y="1253"/>
                    <a:pt x="1622" y="1253"/>
                  </a:cubicBezTo>
                  <a:cubicBezTo>
                    <a:pt x="1410" y="1253"/>
                    <a:pt x="1198" y="1325"/>
                    <a:pt x="1038" y="1456"/>
                  </a:cubicBezTo>
                  <a:cubicBezTo>
                    <a:pt x="899" y="1574"/>
                    <a:pt x="782" y="1721"/>
                    <a:pt x="704" y="1903"/>
                  </a:cubicBezTo>
                  <a:cubicBezTo>
                    <a:pt x="600" y="1749"/>
                    <a:pt x="542" y="1568"/>
                    <a:pt x="536" y="1384"/>
                  </a:cubicBezTo>
                  <a:cubicBezTo>
                    <a:pt x="522" y="1024"/>
                    <a:pt x="706" y="670"/>
                    <a:pt x="1005" y="474"/>
                  </a:cubicBezTo>
                  <a:cubicBezTo>
                    <a:pt x="1125" y="396"/>
                    <a:pt x="1158" y="237"/>
                    <a:pt x="1083" y="117"/>
                  </a:cubicBezTo>
                  <a:cubicBezTo>
                    <a:pt x="1033" y="42"/>
                    <a:pt x="950" y="1"/>
                    <a:pt x="8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50"/>
            <p:cNvSpPr/>
            <p:nvPr/>
          </p:nvSpPr>
          <p:spPr>
            <a:xfrm>
              <a:off x="3977647" y="1489571"/>
              <a:ext cx="1699971" cy="1700125"/>
            </a:xfrm>
            <a:custGeom>
              <a:avLst/>
              <a:gdLst/>
              <a:ahLst/>
              <a:cxnLst/>
              <a:rect l="l" t="t" r="r" b="b"/>
              <a:pathLst>
                <a:path w="22130" h="22132" extrusionOk="0">
                  <a:moveTo>
                    <a:pt x="11065" y="0"/>
                  </a:moveTo>
                  <a:cubicBezTo>
                    <a:pt x="4955" y="0"/>
                    <a:pt x="0" y="4955"/>
                    <a:pt x="0" y="11067"/>
                  </a:cubicBezTo>
                  <a:cubicBezTo>
                    <a:pt x="0" y="17177"/>
                    <a:pt x="4955" y="22132"/>
                    <a:pt x="11065" y="22132"/>
                  </a:cubicBezTo>
                  <a:cubicBezTo>
                    <a:pt x="17177" y="22132"/>
                    <a:pt x="22129" y="17177"/>
                    <a:pt x="22129" y="11067"/>
                  </a:cubicBezTo>
                  <a:cubicBezTo>
                    <a:pt x="22129" y="4955"/>
                    <a:pt x="17177" y="0"/>
                    <a:pt x="1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50"/>
            <p:cNvSpPr/>
            <p:nvPr/>
          </p:nvSpPr>
          <p:spPr>
            <a:xfrm>
              <a:off x="4079430" y="1630531"/>
              <a:ext cx="318562" cy="1442556"/>
            </a:xfrm>
            <a:custGeom>
              <a:avLst/>
              <a:gdLst/>
              <a:ahLst/>
              <a:cxnLst/>
              <a:rect l="l" t="t" r="r" b="b"/>
              <a:pathLst>
                <a:path w="4147" h="18779" extrusionOk="0">
                  <a:moveTo>
                    <a:pt x="3644" y="1"/>
                  </a:moveTo>
                  <a:cubicBezTo>
                    <a:pt x="3267" y="252"/>
                    <a:pt x="2902" y="531"/>
                    <a:pt x="2550" y="832"/>
                  </a:cubicBezTo>
                  <a:cubicBezTo>
                    <a:pt x="2257" y="1343"/>
                    <a:pt x="1998" y="1887"/>
                    <a:pt x="1797" y="2464"/>
                  </a:cubicBezTo>
                  <a:cubicBezTo>
                    <a:pt x="1577" y="3106"/>
                    <a:pt x="1440" y="3803"/>
                    <a:pt x="1468" y="4529"/>
                  </a:cubicBezTo>
                  <a:cubicBezTo>
                    <a:pt x="1482" y="4891"/>
                    <a:pt x="1546" y="5260"/>
                    <a:pt x="1663" y="5617"/>
                  </a:cubicBezTo>
                  <a:cubicBezTo>
                    <a:pt x="1716" y="5792"/>
                    <a:pt x="1800" y="5968"/>
                    <a:pt x="1881" y="6136"/>
                  </a:cubicBezTo>
                  <a:cubicBezTo>
                    <a:pt x="1965" y="6300"/>
                    <a:pt x="2051" y="6445"/>
                    <a:pt x="2135" y="6585"/>
                  </a:cubicBezTo>
                  <a:cubicBezTo>
                    <a:pt x="2299" y="6861"/>
                    <a:pt x="2430" y="7109"/>
                    <a:pt x="2483" y="7310"/>
                  </a:cubicBezTo>
                  <a:cubicBezTo>
                    <a:pt x="2536" y="7508"/>
                    <a:pt x="2514" y="7670"/>
                    <a:pt x="2433" y="7854"/>
                  </a:cubicBezTo>
                  <a:cubicBezTo>
                    <a:pt x="2352" y="8035"/>
                    <a:pt x="2193" y="8234"/>
                    <a:pt x="1992" y="8429"/>
                  </a:cubicBezTo>
                  <a:cubicBezTo>
                    <a:pt x="1794" y="8624"/>
                    <a:pt x="1557" y="8817"/>
                    <a:pt x="1301" y="9023"/>
                  </a:cubicBezTo>
                  <a:cubicBezTo>
                    <a:pt x="1030" y="9243"/>
                    <a:pt x="751" y="9525"/>
                    <a:pt x="528" y="9838"/>
                  </a:cubicBezTo>
                  <a:cubicBezTo>
                    <a:pt x="305" y="10158"/>
                    <a:pt x="101" y="10532"/>
                    <a:pt x="31" y="11007"/>
                  </a:cubicBezTo>
                  <a:cubicBezTo>
                    <a:pt x="1" y="11246"/>
                    <a:pt x="23" y="11512"/>
                    <a:pt x="101" y="11763"/>
                  </a:cubicBezTo>
                  <a:cubicBezTo>
                    <a:pt x="123" y="11827"/>
                    <a:pt x="148" y="11885"/>
                    <a:pt x="171" y="11950"/>
                  </a:cubicBezTo>
                  <a:cubicBezTo>
                    <a:pt x="199" y="12008"/>
                    <a:pt x="235" y="12064"/>
                    <a:pt x="266" y="12120"/>
                  </a:cubicBezTo>
                  <a:cubicBezTo>
                    <a:pt x="333" y="12231"/>
                    <a:pt x="416" y="12332"/>
                    <a:pt x="497" y="12415"/>
                  </a:cubicBezTo>
                  <a:cubicBezTo>
                    <a:pt x="659" y="12586"/>
                    <a:pt x="821" y="12697"/>
                    <a:pt x="952" y="12795"/>
                  </a:cubicBezTo>
                  <a:cubicBezTo>
                    <a:pt x="1086" y="12890"/>
                    <a:pt x="1189" y="12968"/>
                    <a:pt x="1256" y="13032"/>
                  </a:cubicBezTo>
                  <a:cubicBezTo>
                    <a:pt x="1317" y="13099"/>
                    <a:pt x="1348" y="13135"/>
                    <a:pt x="1376" y="13205"/>
                  </a:cubicBezTo>
                  <a:cubicBezTo>
                    <a:pt x="1404" y="13269"/>
                    <a:pt x="1421" y="13364"/>
                    <a:pt x="1426" y="13478"/>
                  </a:cubicBezTo>
                  <a:cubicBezTo>
                    <a:pt x="1440" y="13715"/>
                    <a:pt x="1395" y="14022"/>
                    <a:pt x="1379" y="14385"/>
                  </a:cubicBezTo>
                  <a:cubicBezTo>
                    <a:pt x="1340" y="15147"/>
                    <a:pt x="1529" y="15878"/>
                    <a:pt x="1797" y="16514"/>
                  </a:cubicBezTo>
                  <a:cubicBezTo>
                    <a:pt x="1909" y="16784"/>
                    <a:pt x="2032" y="17044"/>
                    <a:pt x="2163" y="17292"/>
                  </a:cubicBezTo>
                  <a:cubicBezTo>
                    <a:pt x="2776" y="17869"/>
                    <a:pt x="3446" y="18369"/>
                    <a:pt x="4146" y="18779"/>
                  </a:cubicBezTo>
                  <a:cubicBezTo>
                    <a:pt x="3959" y="18458"/>
                    <a:pt x="3781" y="18132"/>
                    <a:pt x="3611" y="17802"/>
                  </a:cubicBezTo>
                  <a:cubicBezTo>
                    <a:pt x="3047" y="16681"/>
                    <a:pt x="2489" y="15529"/>
                    <a:pt x="2592" y="14466"/>
                  </a:cubicBezTo>
                  <a:cubicBezTo>
                    <a:pt x="2612" y="14184"/>
                    <a:pt x="2670" y="13855"/>
                    <a:pt x="2668" y="13445"/>
                  </a:cubicBezTo>
                  <a:cubicBezTo>
                    <a:pt x="2662" y="13238"/>
                    <a:pt x="2637" y="13010"/>
                    <a:pt x="2550" y="12772"/>
                  </a:cubicBezTo>
                  <a:cubicBezTo>
                    <a:pt x="2470" y="12538"/>
                    <a:pt x="2308" y="12301"/>
                    <a:pt x="2146" y="12139"/>
                  </a:cubicBezTo>
                  <a:cubicBezTo>
                    <a:pt x="1817" y="11824"/>
                    <a:pt x="1527" y="11673"/>
                    <a:pt x="1412" y="11537"/>
                  </a:cubicBezTo>
                  <a:cubicBezTo>
                    <a:pt x="1309" y="11419"/>
                    <a:pt x="1287" y="11339"/>
                    <a:pt x="1298" y="11174"/>
                  </a:cubicBezTo>
                  <a:cubicBezTo>
                    <a:pt x="1317" y="11007"/>
                    <a:pt x="1412" y="10786"/>
                    <a:pt x="1560" y="10583"/>
                  </a:cubicBezTo>
                  <a:cubicBezTo>
                    <a:pt x="1708" y="10373"/>
                    <a:pt x="1884" y="10186"/>
                    <a:pt x="2107" y="9999"/>
                  </a:cubicBezTo>
                  <a:cubicBezTo>
                    <a:pt x="2347" y="9796"/>
                    <a:pt x="2609" y="9578"/>
                    <a:pt x="2863" y="9316"/>
                  </a:cubicBezTo>
                  <a:cubicBezTo>
                    <a:pt x="3114" y="9054"/>
                    <a:pt x="3376" y="8747"/>
                    <a:pt x="3544" y="8331"/>
                  </a:cubicBezTo>
                  <a:cubicBezTo>
                    <a:pt x="3717" y="7924"/>
                    <a:pt x="3742" y="7405"/>
                    <a:pt x="3602" y="6986"/>
                  </a:cubicBezTo>
                  <a:cubicBezTo>
                    <a:pt x="3474" y="6568"/>
                    <a:pt x="3256" y="6264"/>
                    <a:pt x="3083" y="5993"/>
                  </a:cubicBezTo>
                  <a:cubicBezTo>
                    <a:pt x="2997" y="5857"/>
                    <a:pt x="2913" y="5731"/>
                    <a:pt x="2843" y="5611"/>
                  </a:cubicBezTo>
                  <a:cubicBezTo>
                    <a:pt x="2776" y="5491"/>
                    <a:pt x="2712" y="5374"/>
                    <a:pt x="2665" y="5248"/>
                  </a:cubicBezTo>
                  <a:cubicBezTo>
                    <a:pt x="2559" y="5003"/>
                    <a:pt x="2489" y="4732"/>
                    <a:pt x="2458" y="4453"/>
                  </a:cubicBezTo>
                  <a:cubicBezTo>
                    <a:pt x="2389" y="3893"/>
                    <a:pt x="2461" y="3293"/>
                    <a:pt x="2598" y="2701"/>
                  </a:cubicBezTo>
                  <a:cubicBezTo>
                    <a:pt x="2737" y="2104"/>
                    <a:pt x="2955" y="1521"/>
                    <a:pt x="3209" y="938"/>
                  </a:cubicBezTo>
                  <a:cubicBezTo>
                    <a:pt x="3346" y="623"/>
                    <a:pt x="3488" y="311"/>
                    <a:pt x="364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50"/>
            <p:cNvSpPr/>
            <p:nvPr/>
          </p:nvSpPr>
          <p:spPr>
            <a:xfrm>
              <a:off x="4366419" y="1523371"/>
              <a:ext cx="360274" cy="1660103"/>
            </a:xfrm>
            <a:custGeom>
              <a:avLst/>
              <a:gdLst/>
              <a:ahLst/>
              <a:cxnLst/>
              <a:rect l="l" t="t" r="r" b="b"/>
              <a:pathLst>
                <a:path w="4690" h="21611" extrusionOk="0">
                  <a:moveTo>
                    <a:pt x="2913" y="1"/>
                  </a:moveTo>
                  <a:cubicBezTo>
                    <a:pt x="2776" y="43"/>
                    <a:pt x="2636" y="85"/>
                    <a:pt x="2500" y="129"/>
                  </a:cubicBezTo>
                  <a:cubicBezTo>
                    <a:pt x="2151" y="673"/>
                    <a:pt x="1853" y="1254"/>
                    <a:pt x="1596" y="1853"/>
                  </a:cubicBezTo>
                  <a:cubicBezTo>
                    <a:pt x="1364" y="2409"/>
                    <a:pt x="1175" y="2983"/>
                    <a:pt x="1021" y="3572"/>
                  </a:cubicBezTo>
                  <a:cubicBezTo>
                    <a:pt x="940" y="3865"/>
                    <a:pt x="882" y="4166"/>
                    <a:pt x="829" y="4465"/>
                  </a:cubicBezTo>
                  <a:cubicBezTo>
                    <a:pt x="781" y="4766"/>
                    <a:pt x="739" y="5087"/>
                    <a:pt x="739" y="5422"/>
                  </a:cubicBezTo>
                  <a:cubicBezTo>
                    <a:pt x="739" y="5756"/>
                    <a:pt x="781" y="6113"/>
                    <a:pt x="918" y="6468"/>
                  </a:cubicBezTo>
                  <a:cubicBezTo>
                    <a:pt x="1052" y="6825"/>
                    <a:pt x="1281" y="7123"/>
                    <a:pt x="1479" y="7360"/>
                  </a:cubicBezTo>
                  <a:cubicBezTo>
                    <a:pt x="1677" y="7598"/>
                    <a:pt x="1866" y="7807"/>
                    <a:pt x="1992" y="7994"/>
                  </a:cubicBezTo>
                  <a:cubicBezTo>
                    <a:pt x="2120" y="8186"/>
                    <a:pt x="2168" y="8340"/>
                    <a:pt x="2179" y="8513"/>
                  </a:cubicBezTo>
                  <a:cubicBezTo>
                    <a:pt x="2201" y="8847"/>
                    <a:pt x="1992" y="9285"/>
                    <a:pt x="1666" y="9704"/>
                  </a:cubicBezTo>
                  <a:cubicBezTo>
                    <a:pt x="1509" y="9916"/>
                    <a:pt x="1331" y="10128"/>
                    <a:pt x="1138" y="10345"/>
                  </a:cubicBezTo>
                  <a:cubicBezTo>
                    <a:pt x="929" y="10583"/>
                    <a:pt x="725" y="10850"/>
                    <a:pt x="550" y="11135"/>
                  </a:cubicBezTo>
                  <a:cubicBezTo>
                    <a:pt x="377" y="11428"/>
                    <a:pt x="223" y="11746"/>
                    <a:pt x="126" y="12109"/>
                  </a:cubicBezTo>
                  <a:cubicBezTo>
                    <a:pt x="28" y="12466"/>
                    <a:pt x="0" y="12904"/>
                    <a:pt x="131" y="13331"/>
                  </a:cubicBezTo>
                  <a:cubicBezTo>
                    <a:pt x="162" y="13434"/>
                    <a:pt x="212" y="13534"/>
                    <a:pt x="262" y="13637"/>
                  </a:cubicBezTo>
                  <a:cubicBezTo>
                    <a:pt x="318" y="13729"/>
                    <a:pt x="368" y="13824"/>
                    <a:pt x="438" y="13911"/>
                  </a:cubicBezTo>
                  <a:cubicBezTo>
                    <a:pt x="575" y="14081"/>
                    <a:pt x="725" y="14215"/>
                    <a:pt x="857" y="14321"/>
                  </a:cubicBezTo>
                  <a:cubicBezTo>
                    <a:pt x="1133" y="14533"/>
                    <a:pt x="1331" y="14664"/>
                    <a:pt x="1462" y="14809"/>
                  </a:cubicBezTo>
                  <a:cubicBezTo>
                    <a:pt x="1741" y="15108"/>
                    <a:pt x="1903" y="15582"/>
                    <a:pt x="2014" y="16120"/>
                  </a:cubicBezTo>
                  <a:cubicBezTo>
                    <a:pt x="2076" y="16388"/>
                    <a:pt x="2112" y="16673"/>
                    <a:pt x="2165" y="16966"/>
                  </a:cubicBezTo>
                  <a:cubicBezTo>
                    <a:pt x="2221" y="17259"/>
                    <a:pt x="2279" y="17571"/>
                    <a:pt x="2357" y="17864"/>
                  </a:cubicBezTo>
                  <a:cubicBezTo>
                    <a:pt x="2678" y="19170"/>
                    <a:pt x="3236" y="20408"/>
                    <a:pt x="3981" y="21505"/>
                  </a:cubicBezTo>
                  <a:cubicBezTo>
                    <a:pt x="4218" y="21549"/>
                    <a:pt x="4453" y="21583"/>
                    <a:pt x="4690" y="21611"/>
                  </a:cubicBezTo>
                  <a:cubicBezTo>
                    <a:pt x="4023" y="20364"/>
                    <a:pt x="3563" y="19027"/>
                    <a:pt x="3337" y="17658"/>
                  </a:cubicBezTo>
                  <a:cubicBezTo>
                    <a:pt x="3289" y="17379"/>
                    <a:pt x="3261" y="17102"/>
                    <a:pt x="3231" y="16818"/>
                  </a:cubicBezTo>
                  <a:cubicBezTo>
                    <a:pt x="3206" y="16530"/>
                    <a:pt x="3178" y="16232"/>
                    <a:pt x="3130" y="15919"/>
                  </a:cubicBezTo>
                  <a:cubicBezTo>
                    <a:pt x="3086" y="15610"/>
                    <a:pt x="3027" y="15289"/>
                    <a:pt x="2913" y="14963"/>
                  </a:cubicBezTo>
                  <a:cubicBezTo>
                    <a:pt x="2795" y="14633"/>
                    <a:pt x="2628" y="14299"/>
                    <a:pt x="2383" y="14006"/>
                  </a:cubicBezTo>
                  <a:cubicBezTo>
                    <a:pt x="2126" y="13696"/>
                    <a:pt x="1825" y="13506"/>
                    <a:pt x="1646" y="13350"/>
                  </a:cubicBezTo>
                  <a:cubicBezTo>
                    <a:pt x="1456" y="13191"/>
                    <a:pt x="1387" y="13088"/>
                    <a:pt x="1345" y="12946"/>
                  </a:cubicBezTo>
                  <a:cubicBezTo>
                    <a:pt x="1306" y="12809"/>
                    <a:pt x="1303" y="12636"/>
                    <a:pt x="1362" y="12429"/>
                  </a:cubicBezTo>
                  <a:cubicBezTo>
                    <a:pt x="1417" y="12229"/>
                    <a:pt x="1523" y="12008"/>
                    <a:pt x="1652" y="11796"/>
                  </a:cubicBezTo>
                  <a:cubicBezTo>
                    <a:pt x="1783" y="11579"/>
                    <a:pt x="1931" y="11378"/>
                    <a:pt x="2109" y="11171"/>
                  </a:cubicBezTo>
                  <a:cubicBezTo>
                    <a:pt x="2302" y="10945"/>
                    <a:pt x="2503" y="10708"/>
                    <a:pt x="2692" y="10446"/>
                  </a:cubicBezTo>
                  <a:cubicBezTo>
                    <a:pt x="2879" y="10184"/>
                    <a:pt x="3060" y="9899"/>
                    <a:pt x="3200" y="9559"/>
                  </a:cubicBezTo>
                  <a:cubicBezTo>
                    <a:pt x="3337" y="9224"/>
                    <a:pt x="3440" y="8828"/>
                    <a:pt x="3392" y="8409"/>
                  </a:cubicBezTo>
                  <a:cubicBezTo>
                    <a:pt x="3376" y="8203"/>
                    <a:pt x="3320" y="8002"/>
                    <a:pt x="3242" y="7810"/>
                  </a:cubicBezTo>
                  <a:cubicBezTo>
                    <a:pt x="3161" y="7625"/>
                    <a:pt x="3060" y="7458"/>
                    <a:pt x="2952" y="7310"/>
                  </a:cubicBezTo>
                  <a:cubicBezTo>
                    <a:pt x="2737" y="7020"/>
                    <a:pt x="2505" y="6808"/>
                    <a:pt x="2321" y="6610"/>
                  </a:cubicBezTo>
                  <a:cubicBezTo>
                    <a:pt x="2134" y="6412"/>
                    <a:pt x="1995" y="6236"/>
                    <a:pt x="1903" y="6052"/>
                  </a:cubicBezTo>
                  <a:cubicBezTo>
                    <a:pt x="1808" y="5862"/>
                    <a:pt x="1755" y="5634"/>
                    <a:pt x="1733" y="5382"/>
                  </a:cubicBezTo>
                  <a:cubicBezTo>
                    <a:pt x="1688" y="4883"/>
                    <a:pt x="1766" y="4294"/>
                    <a:pt x="1836" y="3736"/>
                  </a:cubicBezTo>
                  <a:cubicBezTo>
                    <a:pt x="1914" y="3170"/>
                    <a:pt x="2037" y="2612"/>
                    <a:pt x="2184" y="2060"/>
                  </a:cubicBezTo>
                  <a:cubicBezTo>
                    <a:pt x="2371" y="1357"/>
                    <a:pt x="2614" y="673"/>
                    <a:pt x="2913"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50"/>
            <p:cNvSpPr/>
            <p:nvPr/>
          </p:nvSpPr>
          <p:spPr>
            <a:xfrm>
              <a:off x="4652486" y="1491876"/>
              <a:ext cx="267325" cy="1696514"/>
            </a:xfrm>
            <a:custGeom>
              <a:avLst/>
              <a:gdLst/>
              <a:ahLst/>
              <a:cxnLst/>
              <a:rect l="l" t="t" r="r" b="b"/>
              <a:pathLst>
                <a:path w="3480" h="22085" extrusionOk="0">
                  <a:moveTo>
                    <a:pt x="1460" y="1"/>
                  </a:moveTo>
                  <a:lnTo>
                    <a:pt x="1460" y="1"/>
                  </a:lnTo>
                  <a:cubicBezTo>
                    <a:pt x="1314" y="9"/>
                    <a:pt x="1167" y="23"/>
                    <a:pt x="1022" y="43"/>
                  </a:cubicBezTo>
                  <a:cubicBezTo>
                    <a:pt x="782" y="489"/>
                    <a:pt x="572" y="949"/>
                    <a:pt x="397" y="1438"/>
                  </a:cubicBezTo>
                  <a:cubicBezTo>
                    <a:pt x="199" y="2021"/>
                    <a:pt x="70" y="2643"/>
                    <a:pt x="34" y="3282"/>
                  </a:cubicBezTo>
                  <a:cubicBezTo>
                    <a:pt x="0" y="3921"/>
                    <a:pt x="87" y="4579"/>
                    <a:pt x="310" y="5209"/>
                  </a:cubicBezTo>
                  <a:cubicBezTo>
                    <a:pt x="544" y="5854"/>
                    <a:pt x="899" y="6364"/>
                    <a:pt x="1080" y="6827"/>
                  </a:cubicBezTo>
                  <a:cubicBezTo>
                    <a:pt x="1247" y="7277"/>
                    <a:pt x="1270" y="7740"/>
                    <a:pt x="1172" y="8256"/>
                  </a:cubicBezTo>
                  <a:cubicBezTo>
                    <a:pt x="994" y="9294"/>
                    <a:pt x="391" y="10354"/>
                    <a:pt x="199" y="11710"/>
                  </a:cubicBezTo>
                  <a:cubicBezTo>
                    <a:pt x="182" y="11880"/>
                    <a:pt x="159" y="12050"/>
                    <a:pt x="168" y="12231"/>
                  </a:cubicBezTo>
                  <a:cubicBezTo>
                    <a:pt x="168" y="12323"/>
                    <a:pt x="168" y="12410"/>
                    <a:pt x="171" y="12502"/>
                  </a:cubicBezTo>
                  <a:lnTo>
                    <a:pt x="207" y="12773"/>
                  </a:lnTo>
                  <a:cubicBezTo>
                    <a:pt x="224" y="12957"/>
                    <a:pt x="291" y="13135"/>
                    <a:pt x="338" y="13314"/>
                  </a:cubicBezTo>
                  <a:cubicBezTo>
                    <a:pt x="388" y="13492"/>
                    <a:pt x="472" y="13665"/>
                    <a:pt x="556" y="13819"/>
                  </a:cubicBezTo>
                  <a:cubicBezTo>
                    <a:pt x="907" y="14441"/>
                    <a:pt x="1328" y="14865"/>
                    <a:pt x="1574" y="15300"/>
                  </a:cubicBezTo>
                  <a:cubicBezTo>
                    <a:pt x="2104" y="16176"/>
                    <a:pt x="2238" y="17309"/>
                    <a:pt x="2319" y="18472"/>
                  </a:cubicBezTo>
                  <a:cubicBezTo>
                    <a:pt x="2361" y="19061"/>
                    <a:pt x="2372" y="19652"/>
                    <a:pt x="2447" y="20271"/>
                  </a:cubicBezTo>
                  <a:cubicBezTo>
                    <a:pt x="2522" y="20880"/>
                    <a:pt x="2642" y="21491"/>
                    <a:pt x="2849" y="22085"/>
                  </a:cubicBezTo>
                  <a:cubicBezTo>
                    <a:pt x="3061" y="22074"/>
                    <a:pt x="3270" y="22060"/>
                    <a:pt x="3479" y="22035"/>
                  </a:cubicBezTo>
                  <a:cubicBezTo>
                    <a:pt x="3474" y="21998"/>
                    <a:pt x="3463" y="21954"/>
                    <a:pt x="3454" y="21917"/>
                  </a:cubicBezTo>
                  <a:cubicBezTo>
                    <a:pt x="3209" y="20802"/>
                    <a:pt x="3298" y="19660"/>
                    <a:pt x="3320" y="18450"/>
                  </a:cubicBezTo>
                  <a:cubicBezTo>
                    <a:pt x="3329" y="17847"/>
                    <a:pt x="3323" y="17228"/>
                    <a:pt x="3228" y="16592"/>
                  </a:cubicBezTo>
                  <a:cubicBezTo>
                    <a:pt x="3139" y="15961"/>
                    <a:pt x="2960" y="15308"/>
                    <a:pt x="2631" y="14709"/>
                  </a:cubicBezTo>
                  <a:cubicBezTo>
                    <a:pt x="2302" y="14098"/>
                    <a:pt x="1886" y="13651"/>
                    <a:pt x="1674" y="13224"/>
                  </a:cubicBezTo>
                  <a:cubicBezTo>
                    <a:pt x="1460" y="12812"/>
                    <a:pt x="1404" y="12376"/>
                    <a:pt x="1471" y="11871"/>
                  </a:cubicBezTo>
                  <a:cubicBezTo>
                    <a:pt x="1591" y="10850"/>
                    <a:pt x="2168" y="9768"/>
                    <a:pt x="2372" y="8448"/>
                  </a:cubicBezTo>
                  <a:cubicBezTo>
                    <a:pt x="2394" y="8281"/>
                    <a:pt x="2416" y="8116"/>
                    <a:pt x="2416" y="7941"/>
                  </a:cubicBezTo>
                  <a:cubicBezTo>
                    <a:pt x="2419" y="7857"/>
                    <a:pt x="2422" y="7768"/>
                    <a:pt x="2422" y="7681"/>
                  </a:cubicBezTo>
                  <a:lnTo>
                    <a:pt x="2400" y="7413"/>
                  </a:lnTo>
                  <a:cubicBezTo>
                    <a:pt x="2391" y="7235"/>
                    <a:pt x="2338" y="7062"/>
                    <a:pt x="2296" y="6883"/>
                  </a:cubicBezTo>
                  <a:cubicBezTo>
                    <a:pt x="2260" y="6705"/>
                    <a:pt x="2185" y="6537"/>
                    <a:pt x="2115" y="6381"/>
                  </a:cubicBezTo>
                  <a:cubicBezTo>
                    <a:pt x="1822" y="5753"/>
                    <a:pt x="1443" y="5307"/>
                    <a:pt x="1236" y="4841"/>
                  </a:cubicBezTo>
                  <a:cubicBezTo>
                    <a:pt x="809" y="3884"/>
                    <a:pt x="773" y="2715"/>
                    <a:pt x="1005" y="1605"/>
                  </a:cubicBezTo>
                  <a:cubicBezTo>
                    <a:pt x="1108" y="1064"/>
                    <a:pt x="1273" y="531"/>
                    <a:pt x="146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50"/>
            <p:cNvSpPr/>
            <p:nvPr/>
          </p:nvSpPr>
          <p:spPr>
            <a:xfrm>
              <a:off x="4847525" y="1492951"/>
              <a:ext cx="349827" cy="1651346"/>
            </a:xfrm>
            <a:custGeom>
              <a:avLst/>
              <a:gdLst/>
              <a:ahLst/>
              <a:cxnLst/>
              <a:rect l="l" t="t" r="r" b="b"/>
              <a:pathLst>
                <a:path w="4554" h="21497" extrusionOk="0">
                  <a:moveTo>
                    <a:pt x="681" y="1"/>
                  </a:moveTo>
                  <a:cubicBezTo>
                    <a:pt x="366" y="581"/>
                    <a:pt x="159" y="1237"/>
                    <a:pt x="73" y="1906"/>
                  </a:cubicBezTo>
                  <a:cubicBezTo>
                    <a:pt x="0" y="2492"/>
                    <a:pt x="20" y="3097"/>
                    <a:pt x="145" y="3689"/>
                  </a:cubicBezTo>
                  <a:cubicBezTo>
                    <a:pt x="262" y="4286"/>
                    <a:pt x="513" y="4847"/>
                    <a:pt x="759" y="5357"/>
                  </a:cubicBezTo>
                  <a:cubicBezTo>
                    <a:pt x="1007" y="5868"/>
                    <a:pt x="1258" y="6353"/>
                    <a:pt x="1429" y="6825"/>
                  </a:cubicBezTo>
                  <a:cubicBezTo>
                    <a:pt x="1604" y="7302"/>
                    <a:pt x="1666" y="7737"/>
                    <a:pt x="1618" y="8206"/>
                  </a:cubicBezTo>
                  <a:cubicBezTo>
                    <a:pt x="1532" y="9157"/>
                    <a:pt x="1004" y="10161"/>
                    <a:pt x="812" y="11419"/>
                  </a:cubicBezTo>
                  <a:cubicBezTo>
                    <a:pt x="717" y="12047"/>
                    <a:pt x="787" y="12792"/>
                    <a:pt x="1094" y="13414"/>
                  </a:cubicBezTo>
                  <a:cubicBezTo>
                    <a:pt x="1401" y="14028"/>
                    <a:pt x="1819" y="14471"/>
                    <a:pt x="2165" y="14884"/>
                  </a:cubicBezTo>
                  <a:cubicBezTo>
                    <a:pt x="2344" y="15088"/>
                    <a:pt x="2497" y="15280"/>
                    <a:pt x="2637" y="15490"/>
                  </a:cubicBezTo>
                  <a:cubicBezTo>
                    <a:pt x="2776" y="15699"/>
                    <a:pt x="2904" y="15917"/>
                    <a:pt x="3016" y="16143"/>
                  </a:cubicBezTo>
                  <a:cubicBezTo>
                    <a:pt x="3236" y="16594"/>
                    <a:pt x="3404" y="17080"/>
                    <a:pt x="3501" y="17582"/>
                  </a:cubicBezTo>
                  <a:cubicBezTo>
                    <a:pt x="3708" y="18581"/>
                    <a:pt x="3535" y="19646"/>
                    <a:pt x="3390" y="20771"/>
                  </a:cubicBezTo>
                  <a:cubicBezTo>
                    <a:pt x="3362" y="21011"/>
                    <a:pt x="3337" y="21251"/>
                    <a:pt x="3314" y="21496"/>
                  </a:cubicBezTo>
                  <a:cubicBezTo>
                    <a:pt x="3515" y="21429"/>
                    <a:pt x="3711" y="21357"/>
                    <a:pt x="3903" y="21279"/>
                  </a:cubicBezTo>
                  <a:lnTo>
                    <a:pt x="4006" y="20891"/>
                  </a:lnTo>
                  <a:cubicBezTo>
                    <a:pt x="4149" y="20355"/>
                    <a:pt x="4302" y="19811"/>
                    <a:pt x="4411" y="19236"/>
                  </a:cubicBezTo>
                  <a:cubicBezTo>
                    <a:pt x="4522" y="18659"/>
                    <a:pt x="4553" y="18042"/>
                    <a:pt x="4495" y="17445"/>
                  </a:cubicBezTo>
                  <a:cubicBezTo>
                    <a:pt x="4439" y="16843"/>
                    <a:pt x="4288" y="16246"/>
                    <a:pt x="4051" y="15682"/>
                  </a:cubicBezTo>
                  <a:cubicBezTo>
                    <a:pt x="3825" y="15121"/>
                    <a:pt x="3476" y="14577"/>
                    <a:pt x="3114" y="14120"/>
                  </a:cubicBezTo>
                  <a:cubicBezTo>
                    <a:pt x="2762" y="13665"/>
                    <a:pt x="2419" y="13269"/>
                    <a:pt x="2240" y="12870"/>
                  </a:cubicBezTo>
                  <a:cubicBezTo>
                    <a:pt x="2067" y="12485"/>
                    <a:pt x="2023" y="12069"/>
                    <a:pt x="2087" y="11595"/>
                  </a:cubicBezTo>
                  <a:cubicBezTo>
                    <a:pt x="2204" y="10635"/>
                    <a:pt x="2737" y="9592"/>
                    <a:pt x="2832" y="8303"/>
                  </a:cubicBezTo>
                  <a:lnTo>
                    <a:pt x="2840" y="8058"/>
                  </a:lnTo>
                  <a:lnTo>
                    <a:pt x="2832" y="7812"/>
                  </a:lnTo>
                  <a:cubicBezTo>
                    <a:pt x="2826" y="7648"/>
                    <a:pt x="2798" y="7480"/>
                    <a:pt x="2770" y="7318"/>
                  </a:cubicBezTo>
                  <a:cubicBezTo>
                    <a:pt x="2712" y="6995"/>
                    <a:pt x="2603" y="6691"/>
                    <a:pt x="2483" y="6409"/>
                  </a:cubicBezTo>
                  <a:cubicBezTo>
                    <a:pt x="2240" y="5843"/>
                    <a:pt x="1928" y="5354"/>
                    <a:pt x="1646" y="4889"/>
                  </a:cubicBezTo>
                  <a:cubicBezTo>
                    <a:pt x="1507" y="4654"/>
                    <a:pt x="1370" y="4425"/>
                    <a:pt x="1256" y="4191"/>
                  </a:cubicBezTo>
                  <a:cubicBezTo>
                    <a:pt x="1200" y="4071"/>
                    <a:pt x="1144" y="3957"/>
                    <a:pt x="1097" y="3840"/>
                  </a:cubicBezTo>
                  <a:cubicBezTo>
                    <a:pt x="1049" y="3720"/>
                    <a:pt x="1002" y="3602"/>
                    <a:pt x="963" y="3480"/>
                  </a:cubicBezTo>
                  <a:cubicBezTo>
                    <a:pt x="795" y="2994"/>
                    <a:pt x="712" y="2473"/>
                    <a:pt x="703" y="1945"/>
                  </a:cubicBezTo>
                  <a:cubicBezTo>
                    <a:pt x="684" y="1304"/>
                    <a:pt x="784" y="654"/>
                    <a:pt x="993" y="32"/>
                  </a:cubicBezTo>
                  <a:cubicBezTo>
                    <a:pt x="890" y="18"/>
                    <a:pt x="784" y="6"/>
                    <a:pt x="681"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50"/>
            <p:cNvSpPr/>
            <p:nvPr/>
          </p:nvSpPr>
          <p:spPr>
            <a:xfrm>
              <a:off x="5090958" y="1536890"/>
              <a:ext cx="431023" cy="1474973"/>
            </a:xfrm>
            <a:custGeom>
              <a:avLst/>
              <a:gdLst/>
              <a:ahLst/>
              <a:cxnLst/>
              <a:rect l="l" t="t" r="r" b="b"/>
              <a:pathLst>
                <a:path w="5611" h="19201" extrusionOk="0">
                  <a:moveTo>
                    <a:pt x="221" y="1"/>
                  </a:moveTo>
                  <a:cubicBezTo>
                    <a:pt x="62" y="609"/>
                    <a:pt x="0" y="1259"/>
                    <a:pt x="31" y="1903"/>
                  </a:cubicBezTo>
                  <a:cubicBezTo>
                    <a:pt x="56" y="2392"/>
                    <a:pt x="145" y="2883"/>
                    <a:pt x="279" y="3354"/>
                  </a:cubicBezTo>
                  <a:cubicBezTo>
                    <a:pt x="413" y="3823"/>
                    <a:pt x="583" y="4264"/>
                    <a:pt x="737" y="4696"/>
                  </a:cubicBezTo>
                  <a:cubicBezTo>
                    <a:pt x="890" y="5126"/>
                    <a:pt x="1030" y="5547"/>
                    <a:pt x="1116" y="5951"/>
                  </a:cubicBezTo>
                  <a:cubicBezTo>
                    <a:pt x="1197" y="6361"/>
                    <a:pt x="1222" y="6746"/>
                    <a:pt x="1161" y="7115"/>
                  </a:cubicBezTo>
                  <a:cubicBezTo>
                    <a:pt x="1130" y="7296"/>
                    <a:pt x="1072" y="7519"/>
                    <a:pt x="1021" y="7784"/>
                  </a:cubicBezTo>
                  <a:cubicBezTo>
                    <a:pt x="974" y="8044"/>
                    <a:pt x="946" y="8392"/>
                    <a:pt x="1027" y="8724"/>
                  </a:cubicBezTo>
                  <a:cubicBezTo>
                    <a:pt x="1102" y="9059"/>
                    <a:pt x="1267" y="9352"/>
                    <a:pt x="1448" y="9586"/>
                  </a:cubicBezTo>
                  <a:cubicBezTo>
                    <a:pt x="1632" y="9824"/>
                    <a:pt x="1830" y="10010"/>
                    <a:pt x="2026" y="10178"/>
                  </a:cubicBezTo>
                  <a:cubicBezTo>
                    <a:pt x="2416" y="10510"/>
                    <a:pt x="2801" y="10764"/>
                    <a:pt x="3086" y="11029"/>
                  </a:cubicBezTo>
                  <a:cubicBezTo>
                    <a:pt x="3384" y="11299"/>
                    <a:pt x="3638" y="11620"/>
                    <a:pt x="3847" y="11963"/>
                  </a:cubicBezTo>
                  <a:cubicBezTo>
                    <a:pt x="4269" y="12661"/>
                    <a:pt x="4489" y="13467"/>
                    <a:pt x="4467" y="14307"/>
                  </a:cubicBezTo>
                  <a:cubicBezTo>
                    <a:pt x="4450" y="15155"/>
                    <a:pt x="4235" y="16034"/>
                    <a:pt x="3973" y="16921"/>
                  </a:cubicBezTo>
                  <a:cubicBezTo>
                    <a:pt x="3761" y="17671"/>
                    <a:pt x="3541" y="18433"/>
                    <a:pt x="3351" y="19200"/>
                  </a:cubicBezTo>
                  <a:cubicBezTo>
                    <a:pt x="3440" y="19133"/>
                    <a:pt x="3524" y="19063"/>
                    <a:pt x="3608" y="18994"/>
                  </a:cubicBezTo>
                  <a:cubicBezTo>
                    <a:pt x="3937" y="18385"/>
                    <a:pt x="4249" y="17766"/>
                    <a:pt x="4562" y="17144"/>
                  </a:cubicBezTo>
                  <a:cubicBezTo>
                    <a:pt x="4963" y="16296"/>
                    <a:pt x="5354" y="15395"/>
                    <a:pt x="5477" y="14382"/>
                  </a:cubicBezTo>
                  <a:cubicBezTo>
                    <a:pt x="5611" y="13367"/>
                    <a:pt x="5407" y="12279"/>
                    <a:pt x="4910" y="11358"/>
                  </a:cubicBezTo>
                  <a:cubicBezTo>
                    <a:pt x="4662" y="10898"/>
                    <a:pt x="4338" y="10476"/>
                    <a:pt x="3962" y="10103"/>
                  </a:cubicBezTo>
                  <a:cubicBezTo>
                    <a:pt x="3569" y="9731"/>
                    <a:pt x="3178" y="9472"/>
                    <a:pt x="2860" y="9196"/>
                  </a:cubicBezTo>
                  <a:cubicBezTo>
                    <a:pt x="2536" y="8931"/>
                    <a:pt x="2319" y="8663"/>
                    <a:pt x="2260" y="8426"/>
                  </a:cubicBezTo>
                  <a:cubicBezTo>
                    <a:pt x="2229" y="8306"/>
                    <a:pt x="2224" y="8178"/>
                    <a:pt x="2252" y="7982"/>
                  </a:cubicBezTo>
                  <a:cubicBezTo>
                    <a:pt x="2277" y="7790"/>
                    <a:pt x="2338" y="7561"/>
                    <a:pt x="2369" y="7282"/>
                  </a:cubicBezTo>
                  <a:cubicBezTo>
                    <a:pt x="2430" y="6724"/>
                    <a:pt x="2361" y="6169"/>
                    <a:pt x="2215" y="5678"/>
                  </a:cubicBezTo>
                  <a:cubicBezTo>
                    <a:pt x="2073" y="5181"/>
                    <a:pt x="1870" y="4732"/>
                    <a:pt x="1669" y="4305"/>
                  </a:cubicBezTo>
                  <a:cubicBezTo>
                    <a:pt x="1459" y="3881"/>
                    <a:pt x="1256" y="3474"/>
                    <a:pt x="1072" y="3069"/>
                  </a:cubicBezTo>
                  <a:cubicBezTo>
                    <a:pt x="890" y="2668"/>
                    <a:pt x="751" y="2252"/>
                    <a:pt x="653" y="1817"/>
                  </a:cubicBezTo>
                  <a:cubicBezTo>
                    <a:pt x="519" y="1259"/>
                    <a:pt x="461" y="679"/>
                    <a:pt x="466" y="90"/>
                  </a:cubicBezTo>
                  <a:cubicBezTo>
                    <a:pt x="388" y="59"/>
                    <a:pt x="304" y="29"/>
                    <a:pt x="221"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50"/>
            <p:cNvSpPr/>
            <p:nvPr/>
          </p:nvSpPr>
          <p:spPr>
            <a:xfrm>
              <a:off x="5250815" y="1618547"/>
              <a:ext cx="417580" cy="1004927"/>
            </a:xfrm>
            <a:custGeom>
              <a:avLst/>
              <a:gdLst/>
              <a:ahLst/>
              <a:cxnLst/>
              <a:rect l="l" t="t" r="r" b="b"/>
              <a:pathLst>
                <a:path w="5436" h="13082" extrusionOk="0">
                  <a:moveTo>
                    <a:pt x="360" y="1"/>
                  </a:moveTo>
                  <a:cubicBezTo>
                    <a:pt x="277" y="282"/>
                    <a:pt x="207" y="573"/>
                    <a:pt x="151" y="868"/>
                  </a:cubicBezTo>
                  <a:cubicBezTo>
                    <a:pt x="3" y="1680"/>
                    <a:pt x="1" y="2587"/>
                    <a:pt x="346" y="3446"/>
                  </a:cubicBezTo>
                  <a:cubicBezTo>
                    <a:pt x="386" y="3555"/>
                    <a:pt x="433" y="3658"/>
                    <a:pt x="489" y="3758"/>
                  </a:cubicBezTo>
                  <a:cubicBezTo>
                    <a:pt x="542" y="3862"/>
                    <a:pt x="595" y="3965"/>
                    <a:pt x="656" y="4060"/>
                  </a:cubicBezTo>
                  <a:cubicBezTo>
                    <a:pt x="779" y="4247"/>
                    <a:pt x="904" y="4414"/>
                    <a:pt x="1016" y="4573"/>
                  </a:cubicBezTo>
                  <a:cubicBezTo>
                    <a:pt x="1242" y="4894"/>
                    <a:pt x="1395" y="5139"/>
                    <a:pt x="1435" y="5404"/>
                  </a:cubicBezTo>
                  <a:cubicBezTo>
                    <a:pt x="1488" y="5683"/>
                    <a:pt x="1474" y="6052"/>
                    <a:pt x="1476" y="6479"/>
                  </a:cubicBezTo>
                  <a:cubicBezTo>
                    <a:pt x="1479" y="6696"/>
                    <a:pt x="1493" y="6933"/>
                    <a:pt x="1546" y="7184"/>
                  </a:cubicBezTo>
                  <a:cubicBezTo>
                    <a:pt x="1594" y="7435"/>
                    <a:pt x="1697" y="7706"/>
                    <a:pt x="1828" y="7929"/>
                  </a:cubicBezTo>
                  <a:cubicBezTo>
                    <a:pt x="2096" y="8384"/>
                    <a:pt x="2439" y="8691"/>
                    <a:pt x="2729" y="8967"/>
                  </a:cubicBezTo>
                  <a:cubicBezTo>
                    <a:pt x="2877" y="9101"/>
                    <a:pt x="3011" y="9224"/>
                    <a:pt x="3128" y="9355"/>
                  </a:cubicBezTo>
                  <a:lnTo>
                    <a:pt x="3315" y="9553"/>
                  </a:lnTo>
                  <a:lnTo>
                    <a:pt x="3485" y="9762"/>
                  </a:lnTo>
                  <a:cubicBezTo>
                    <a:pt x="3719" y="10035"/>
                    <a:pt x="3912" y="10342"/>
                    <a:pt x="4099" y="10658"/>
                  </a:cubicBezTo>
                  <a:cubicBezTo>
                    <a:pt x="4266" y="10978"/>
                    <a:pt x="4434" y="11308"/>
                    <a:pt x="4556" y="11656"/>
                  </a:cubicBezTo>
                  <a:cubicBezTo>
                    <a:pt x="4726" y="12114"/>
                    <a:pt x="4849" y="12594"/>
                    <a:pt x="4925" y="13082"/>
                  </a:cubicBezTo>
                  <a:cubicBezTo>
                    <a:pt x="5162" y="12412"/>
                    <a:pt x="5329" y="11726"/>
                    <a:pt x="5435" y="11034"/>
                  </a:cubicBezTo>
                  <a:cubicBezTo>
                    <a:pt x="5229" y="10323"/>
                    <a:pt x="4897" y="9634"/>
                    <a:pt x="4453" y="9031"/>
                  </a:cubicBezTo>
                  <a:lnTo>
                    <a:pt x="4258" y="8766"/>
                  </a:lnTo>
                  <a:lnTo>
                    <a:pt x="4043" y="8518"/>
                  </a:lnTo>
                  <a:cubicBezTo>
                    <a:pt x="3901" y="8348"/>
                    <a:pt x="3747" y="8200"/>
                    <a:pt x="3608" y="8060"/>
                  </a:cubicBezTo>
                  <a:cubicBezTo>
                    <a:pt x="3320" y="7784"/>
                    <a:pt x="3078" y="7536"/>
                    <a:pt x="2944" y="7296"/>
                  </a:cubicBezTo>
                  <a:cubicBezTo>
                    <a:pt x="2874" y="7173"/>
                    <a:pt x="2832" y="7070"/>
                    <a:pt x="2802" y="6930"/>
                  </a:cubicBezTo>
                  <a:cubicBezTo>
                    <a:pt x="2765" y="6791"/>
                    <a:pt x="2757" y="6626"/>
                    <a:pt x="2746" y="6445"/>
                  </a:cubicBezTo>
                  <a:cubicBezTo>
                    <a:pt x="2721" y="6080"/>
                    <a:pt x="2746" y="5639"/>
                    <a:pt x="2620" y="5137"/>
                  </a:cubicBezTo>
                  <a:cubicBezTo>
                    <a:pt x="2556" y="4886"/>
                    <a:pt x="2444" y="4629"/>
                    <a:pt x="2313" y="4425"/>
                  </a:cubicBezTo>
                  <a:cubicBezTo>
                    <a:pt x="2185" y="4213"/>
                    <a:pt x="2037" y="4043"/>
                    <a:pt x="1906" y="3884"/>
                  </a:cubicBezTo>
                  <a:cubicBezTo>
                    <a:pt x="1772" y="3728"/>
                    <a:pt x="1647" y="3586"/>
                    <a:pt x="1538" y="3449"/>
                  </a:cubicBezTo>
                  <a:cubicBezTo>
                    <a:pt x="1488" y="3382"/>
                    <a:pt x="1437" y="3312"/>
                    <a:pt x="1393" y="3242"/>
                  </a:cubicBezTo>
                  <a:cubicBezTo>
                    <a:pt x="1342" y="3173"/>
                    <a:pt x="1298" y="3103"/>
                    <a:pt x="1259" y="3028"/>
                  </a:cubicBezTo>
                  <a:cubicBezTo>
                    <a:pt x="924" y="2431"/>
                    <a:pt x="793" y="1691"/>
                    <a:pt x="776" y="924"/>
                  </a:cubicBezTo>
                  <a:cubicBezTo>
                    <a:pt x="768" y="712"/>
                    <a:pt x="771" y="494"/>
                    <a:pt x="779" y="277"/>
                  </a:cubicBezTo>
                  <a:cubicBezTo>
                    <a:pt x="639" y="182"/>
                    <a:pt x="500" y="87"/>
                    <a:pt x="36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50"/>
            <p:cNvSpPr/>
            <p:nvPr/>
          </p:nvSpPr>
          <p:spPr>
            <a:xfrm>
              <a:off x="4019205" y="1857295"/>
              <a:ext cx="1659028" cy="1332400"/>
            </a:xfrm>
            <a:custGeom>
              <a:avLst/>
              <a:gdLst/>
              <a:ahLst/>
              <a:cxnLst/>
              <a:rect l="l" t="t" r="r" b="b"/>
              <a:pathLst>
                <a:path w="21597" h="17345" extrusionOk="0">
                  <a:moveTo>
                    <a:pt x="19638" y="0"/>
                  </a:moveTo>
                  <a:lnTo>
                    <a:pt x="19638" y="0"/>
                  </a:lnTo>
                  <a:cubicBezTo>
                    <a:pt x="19981" y="1069"/>
                    <a:pt x="20174" y="2213"/>
                    <a:pt x="20174" y="3404"/>
                  </a:cubicBezTo>
                  <a:cubicBezTo>
                    <a:pt x="20174" y="9516"/>
                    <a:pt x="15219" y="14468"/>
                    <a:pt x="9109" y="14468"/>
                  </a:cubicBezTo>
                  <a:cubicBezTo>
                    <a:pt x="5332" y="14468"/>
                    <a:pt x="1995" y="12574"/>
                    <a:pt x="1" y="9684"/>
                  </a:cubicBezTo>
                  <a:lnTo>
                    <a:pt x="1" y="9684"/>
                  </a:lnTo>
                  <a:cubicBezTo>
                    <a:pt x="1435" y="14131"/>
                    <a:pt x="5608" y="17345"/>
                    <a:pt x="10532" y="17345"/>
                  </a:cubicBezTo>
                  <a:cubicBezTo>
                    <a:pt x="16645" y="17345"/>
                    <a:pt x="21596" y="12390"/>
                    <a:pt x="21596" y="6280"/>
                  </a:cubicBezTo>
                  <a:cubicBezTo>
                    <a:pt x="21594" y="3942"/>
                    <a:pt x="20868" y="1780"/>
                    <a:pt x="19638"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50"/>
            <p:cNvSpPr/>
            <p:nvPr/>
          </p:nvSpPr>
          <p:spPr>
            <a:xfrm>
              <a:off x="4005071" y="1489341"/>
              <a:ext cx="1217557" cy="939555"/>
            </a:xfrm>
            <a:custGeom>
              <a:avLst/>
              <a:gdLst/>
              <a:ahLst/>
              <a:cxnLst/>
              <a:rect l="l" t="t" r="r" b="b"/>
              <a:pathLst>
                <a:path w="15850" h="12231" extrusionOk="0">
                  <a:moveTo>
                    <a:pt x="10713" y="0"/>
                  </a:moveTo>
                  <a:cubicBezTo>
                    <a:pt x="5558" y="0"/>
                    <a:pt x="1231" y="3524"/>
                    <a:pt x="0" y="8289"/>
                  </a:cubicBezTo>
                  <a:cubicBezTo>
                    <a:pt x="1535" y="10663"/>
                    <a:pt x="4199" y="12231"/>
                    <a:pt x="7232" y="12231"/>
                  </a:cubicBezTo>
                  <a:cubicBezTo>
                    <a:pt x="11991" y="12231"/>
                    <a:pt x="15849" y="8375"/>
                    <a:pt x="15849" y="3613"/>
                  </a:cubicBezTo>
                  <a:cubicBezTo>
                    <a:pt x="15849" y="2732"/>
                    <a:pt x="15715" y="1881"/>
                    <a:pt x="15470" y="1074"/>
                  </a:cubicBezTo>
                  <a:cubicBezTo>
                    <a:pt x="14028" y="388"/>
                    <a:pt x="12415" y="0"/>
                    <a:pt x="10713"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50"/>
            <p:cNvSpPr/>
            <p:nvPr/>
          </p:nvSpPr>
          <p:spPr>
            <a:xfrm>
              <a:off x="4717166" y="1981585"/>
              <a:ext cx="1503472" cy="1191363"/>
            </a:xfrm>
            <a:custGeom>
              <a:avLst/>
              <a:gdLst/>
              <a:ahLst/>
              <a:cxnLst/>
              <a:rect l="l" t="t" r="r" b="b"/>
              <a:pathLst>
                <a:path w="19572" h="15509" extrusionOk="0">
                  <a:moveTo>
                    <a:pt x="16558" y="1"/>
                  </a:moveTo>
                  <a:lnTo>
                    <a:pt x="15713" y="572"/>
                  </a:lnTo>
                  <a:cubicBezTo>
                    <a:pt x="18411" y="4668"/>
                    <a:pt x="17323" y="10183"/>
                    <a:pt x="13247" y="12940"/>
                  </a:cubicBezTo>
                  <a:cubicBezTo>
                    <a:pt x="11704" y="13984"/>
                    <a:pt x="9955" y="14484"/>
                    <a:pt x="8224" y="14484"/>
                  </a:cubicBezTo>
                  <a:cubicBezTo>
                    <a:pt x="5381" y="14484"/>
                    <a:pt x="2588" y="13134"/>
                    <a:pt x="849" y="10627"/>
                  </a:cubicBezTo>
                  <a:lnTo>
                    <a:pt x="1" y="11204"/>
                  </a:lnTo>
                  <a:cubicBezTo>
                    <a:pt x="1941" y="14001"/>
                    <a:pt x="5055" y="15508"/>
                    <a:pt x="8226" y="15508"/>
                  </a:cubicBezTo>
                  <a:cubicBezTo>
                    <a:pt x="10154" y="15508"/>
                    <a:pt x="12103" y="14951"/>
                    <a:pt x="13822" y="13788"/>
                  </a:cubicBezTo>
                  <a:cubicBezTo>
                    <a:pt x="18366" y="10713"/>
                    <a:pt x="19571" y="4565"/>
                    <a:pt x="165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50"/>
            <p:cNvSpPr/>
            <p:nvPr/>
          </p:nvSpPr>
          <p:spPr>
            <a:xfrm>
              <a:off x="4717166" y="1981585"/>
              <a:ext cx="1504087" cy="1191900"/>
            </a:xfrm>
            <a:custGeom>
              <a:avLst/>
              <a:gdLst/>
              <a:ahLst/>
              <a:cxnLst/>
              <a:rect l="l" t="t" r="r" b="b"/>
              <a:pathLst>
                <a:path w="19580" h="15516" extrusionOk="0">
                  <a:moveTo>
                    <a:pt x="16564" y="1"/>
                  </a:moveTo>
                  <a:lnTo>
                    <a:pt x="16305" y="173"/>
                  </a:lnTo>
                  <a:cubicBezTo>
                    <a:pt x="18949" y="4534"/>
                    <a:pt x="17738" y="10245"/>
                    <a:pt x="13470" y="13135"/>
                  </a:cubicBezTo>
                  <a:cubicBezTo>
                    <a:pt x="11817" y="14255"/>
                    <a:pt x="9941" y="14791"/>
                    <a:pt x="8085" y="14791"/>
                  </a:cubicBezTo>
                  <a:cubicBezTo>
                    <a:pt x="5148" y="14791"/>
                    <a:pt x="2260" y="13449"/>
                    <a:pt x="383" y="10953"/>
                  </a:cubicBezTo>
                  <a:lnTo>
                    <a:pt x="1" y="11210"/>
                  </a:lnTo>
                  <a:cubicBezTo>
                    <a:pt x="1941" y="14008"/>
                    <a:pt x="5055" y="15515"/>
                    <a:pt x="8227" y="15515"/>
                  </a:cubicBezTo>
                  <a:cubicBezTo>
                    <a:pt x="10155" y="15515"/>
                    <a:pt x="12103" y="14958"/>
                    <a:pt x="13822" y="13796"/>
                  </a:cubicBezTo>
                  <a:cubicBezTo>
                    <a:pt x="18366" y="10719"/>
                    <a:pt x="19580" y="4565"/>
                    <a:pt x="1656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50"/>
            <p:cNvSpPr/>
            <p:nvPr/>
          </p:nvSpPr>
          <p:spPr>
            <a:xfrm>
              <a:off x="4782998" y="2025755"/>
              <a:ext cx="1348685" cy="1068608"/>
            </a:xfrm>
            <a:custGeom>
              <a:avLst/>
              <a:gdLst/>
              <a:ahLst/>
              <a:cxnLst/>
              <a:rect l="l" t="t" r="r" b="b"/>
              <a:pathLst>
                <a:path w="17557" h="13911" extrusionOk="0">
                  <a:moveTo>
                    <a:pt x="14862" y="0"/>
                  </a:moveTo>
                  <a:lnTo>
                    <a:pt x="14270" y="402"/>
                  </a:lnTo>
                  <a:cubicBezTo>
                    <a:pt x="16739" y="4171"/>
                    <a:pt x="15738" y="9237"/>
                    <a:pt x="11991" y="11773"/>
                  </a:cubicBezTo>
                  <a:cubicBezTo>
                    <a:pt x="10574" y="12732"/>
                    <a:pt x="8966" y="13191"/>
                    <a:pt x="7374" y="13191"/>
                  </a:cubicBezTo>
                  <a:cubicBezTo>
                    <a:pt x="4762" y="13191"/>
                    <a:pt x="2194" y="11953"/>
                    <a:pt x="592" y="9656"/>
                  </a:cubicBezTo>
                  <a:lnTo>
                    <a:pt x="0" y="10057"/>
                  </a:lnTo>
                  <a:cubicBezTo>
                    <a:pt x="1740" y="12562"/>
                    <a:pt x="4534" y="13911"/>
                    <a:pt x="7377" y="13911"/>
                  </a:cubicBezTo>
                  <a:cubicBezTo>
                    <a:pt x="9107" y="13911"/>
                    <a:pt x="10855" y="13412"/>
                    <a:pt x="12395" y="12370"/>
                  </a:cubicBezTo>
                  <a:cubicBezTo>
                    <a:pt x="16469" y="9614"/>
                    <a:pt x="17557" y="4098"/>
                    <a:pt x="14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50"/>
            <p:cNvSpPr/>
            <p:nvPr/>
          </p:nvSpPr>
          <p:spPr>
            <a:xfrm>
              <a:off x="4828244" y="2056175"/>
              <a:ext cx="1240679" cy="982957"/>
            </a:xfrm>
            <a:custGeom>
              <a:avLst/>
              <a:gdLst/>
              <a:ahLst/>
              <a:cxnLst/>
              <a:rect l="l" t="t" r="r" b="b"/>
              <a:pathLst>
                <a:path w="16151" h="12796" extrusionOk="0">
                  <a:moveTo>
                    <a:pt x="13673" y="0"/>
                  </a:moveTo>
                  <a:lnTo>
                    <a:pt x="0" y="9260"/>
                  </a:lnTo>
                  <a:cubicBezTo>
                    <a:pt x="1602" y="11558"/>
                    <a:pt x="4170" y="12796"/>
                    <a:pt x="6783" y="12796"/>
                  </a:cubicBezTo>
                  <a:cubicBezTo>
                    <a:pt x="8375" y="12796"/>
                    <a:pt x="9984" y="12336"/>
                    <a:pt x="11402" y="11377"/>
                  </a:cubicBezTo>
                  <a:cubicBezTo>
                    <a:pt x="15149" y="8841"/>
                    <a:pt x="16150" y="3769"/>
                    <a:pt x="136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50"/>
            <p:cNvSpPr/>
            <p:nvPr/>
          </p:nvSpPr>
          <p:spPr>
            <a:xfrm>
              <a:off x="5205416" y="2056559"/>
              <a:ext cx="863506" cy="982957"/>
            </a:xfrm>
            <a:custGeom>
              <a:avLst/>
              <a:gdLst/>
              <a:ahLst/>
              <a:cxnLst/>
              <a:rect l="l" t="t" r="r" b="b"/>
              <a:pathLst>
                <a:path w="11241" h="12796" extrusionOk="0">
                  <a:moveTo>
                    <a:pt x="8763" y="1"/>
                  </a:moveTo>
                  <a:lnTo>
                    <a:pt x="7784" y="662"/>
                  </a:lnTo>
                  <a:cubicBezTo>
                    <a:pt x="9597" y="4311"/>
                    <a:pt x="8484" y="8822"/>
                    <a:pt x="5019" y="11168"/>
                  </a:cubicBezTo>
                  <a:cubicBezTo>
                    <a:pt x="3592" y="12133"/>
                    <a:pt x="1978" y="12591"/>
                    <a:pt x="380" y="12591"/>
                  </a:cubicBezTo>
                  <a:cubicBezTo>
                    <a:pt x="253" y="12591"/>
                    <a:pt x="126" y="12589"/>
                    <a:pt x="0" y="12583"/>
                  </a:cubicBezTo>
                  <a:lnTo>
                    <a:pt x="0" y="12583"/>
                  </a:lnTo>
                  <a:cubicBezTo>
                    <a:pt x="612" y="12724"/>
                    <a:pt x="1239" y="12795"/>
                    <a:pt x="1869" y="12795"/>
                  </a:cubicBezTo>
                  <a:cubicBezTo>
                    <a:pt x="3461" y="12795"/>
                    <a:pt x="5070" y="12337"/>
                    <a:pt x="6489" y="11375"/>
                  </a:cubicBezTo>
                  <a:cubicBezTo>
                    <a:pt x="10239" y="8836"/>
                    <a:pt x="11240" y="3770"/>
                    <a:pt x="8763"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50"/>
            <p:cNvSpPr/>
            <p:nvPr/>
          </p:nvSpPr>
          <p:spPr>
            <a:xfrm>
              <a:off x="4857127" y="2930277"/>
              <a:ext cx="106162" cy="110464"/>
            </a:xfrm>
            <a:custGeom>
              <a:avLst/>
              <a:gdLst/>
              <a:ahLst/>
              <a:cxnLst/>
              <a:rect l="l" t="t" r="r" b="b"/>
              <a:pathLst>
                <a:path w="1382" h="1438" extrusionOk="0">
                  <a:moveTo>
                    <a:pt x="589" y="1"/>
                  </a:moveTo>
                  <a:cubicBezTo>
                    <a:pt x="391" y="280"/>
                    <a:pt x="196" y="559"/>
                    <a:pt x="1" y="841"/>
                  </a:cubicBezTo>
                  <a:cubicBezTo>
                    <a:pt x="255" y="1058"/>
                    <a:pt x="520" y="1256"/>
                    <a:pt x="796" y="1438"/>
                  </a:cubicBezTo>
                  <a:cubicBezTo>
                    <a:pt x="988" y="1159"/>
                    <a:pt x="1184" y="880"/>
                    <a:pt x="1382" y="601"/>
                  </a:cubicBezTo>
                  <a:cubicBezTo>
                    <a:pt x="1108" y="419"/>
                    <a:pt x="843" y="216"/>
                    <a:pt x="589"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50"/>
            <p:cNvSpPr/>
            <p:nvPr/>
          </p:nvSpPr>
          <p:spPr>
            <a:xfrm>
              <a:off x="5051321" y="3035286"/>
              <a:ext cx="90030" cy="103857"/>
            </a:xfrm>
            <a:custGeom>
              <a:avLst/>
              <a:gdLst/>
              <a:ahLst/>
              <a:cxnLst/>
              <a:rect l="l" t="t" r="r" b="b"/>
              <a:pathLst>
                <a:path w="1172" h="1352" extrusionOk="0">
                  <a:moveTo>
                    <a:pt x="235" y="1"/>
                  </a:moveTo>
                  <a:cubicBezTo>
                    <a:pt x="156" y="338"/>
                    <a:pt x="81" y="673"/>
                    <a:pt x="0" y="1014"/>
                  </a:cubicBezTo>
                  <a:cubicBezTo>
                    <a:pt x="307" y="1142"/>
                    <a:pt x="622" y="1254"/>
                    <a:pt x="938" y="1351"/>
                  </a:cubicBezTo>
                  <a:cubicBezTo>
                    <a:pt x="1019" y="1019"/>
                    <a:pt x="1097" y="684"/>
                    <a:pt x="1172" y="352"/>
                  </a:cubicBezTo>
                  <a:cubicBezTo>
                    <a:pt x="854" y="255"/>
                    <a:pt x="541" y="138"/>
                    <a:pt x="23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50"/>
            <p:cNvSpPr/>
            <p:nvPr/>
          </p:nvSpPr>
          <p:spPr>
            <a:xfrm>
              <a:off x="5271172" y="3089980"/>
              <a:ext cx="86881" cy="82886"/>
            </a:xfrm>
            <a:custGeom>
              <a:avLst/>
              <a:gdLst/>
              <a:ahLst/>
              <a:cxnLst/>
              <a:rect l="l" t="t" r="r" b="b"/>
              <a:pathLst>
                <a:path w="1131" h="1079" extrusionOk="0">
                  <a:moveTo>
                    <a:pt x="1" y="0"/>
                  </a:moveTo>
                  <a:lnTo>
                    <a:pt x="123" y="1041"/>
                  </a:lnTo>
                  <a:cubicBezTo>
                    <a:pt x="409" y="1065"/>
                    <a:pt x="695" y="1078"/>
                    <a:pt x="983" y="1078"/>
                  </a:cubicBezTo>
                  <a:cubicBezTo>
                    <a:pt x="1032" y="1078"/>
                    <a:pt x="1081" y="1078"/>
                    <a:pt x="1130" y="1077"/>
                  </a:cubicBezTo>
                  <a:lnTo>
                    <a:pt x="1010" y="56"/>
                  </a:lnTo>
                  <a:cubicBezTo>
                    <a:pt x="670" y="56"/>
                    <a:pt x="333" y="34"/>
                    <a:pt x="1"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50"/>
            <p:cNvSpPr/>
            <p:nvPr/>
          </p:nvSpPr>
          <p:spPr>
            <a:xfrm>
              <a:off x="5507538" y="3053722"/>
              <a:ext cx="103780" cy="95484"/>
            </a:xfrm>
            <a:custGeom>
              <a:avLst/>
              <a:gdLst/>
              <a:ahLst/>
              <a:cxnLst/>
              <a:rect l="l" t="t" r="r" b="b"/>
              <a:pathLst>
                <a:path w="1351" h="1243" extrusionOk="0">
                  <a:moveTo>
                    <a:pt x="955" y="1"/>
                  </a:moveTo>
                  <a:cubicBezTo>
                    <a:pt x="640" y="118"/>
                    <a:pt x="322" y="210"/>
                    <a:pt x="1" y="288"/>
                  </a:cubicBezTo>
                  <a:cubicBezTo>
                    <a:pt x="126" y="609"/>
                    <a:pt x="257" y="924"/>
                    <a:pt x="394" y="1242"/>
                  </a:cubicBezTo>
                  <a:cubicBezTo>
                    <a:pt x="715" y="1159"/>
                    <a:pt x="1033" y="1061"/>
                    <a:pt x="1351" y="947"/>
                  </a:cubicBezTo>
                  <a:cubicBezTo>
                    <a:pt x="1214" y="634"/>
                    <a:pt x="1080" y="319"/>
                    <a:pt x="95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50"/>
            <p:cNvSpPr/>
            <p:nvPr/>
          </p:nvSpPr>
          <p:spPr>
            <a:xfrm>
              <a:off x="5690747" y="2961388"/>
              <a:ext cx="105086" cy="108697"/>
            </a:xfrm>
            <a:custGeom>
              <a:avLst/>
              <a:gdLst/>
              <a:ahLst/>
              <a:cxnLst/>
              <a:rect l="l" t="t" r="r" b="b"/>
              <a:pathLst>
                <a:path w="1368" h="1415" extrusionOk="0">
                  <a:moveTo>
                    <a:pt x="838" y="0"/>
                  </a:moveTo>
                  <a:cubicBezTo>
                    <a:pt x="754" y="65"/>
                    <a:pt x="668" y="126"/>
                    <a:pt x="573" y="185"/>
                  </a:cubicBezTo>
                  <a:cubicBezTo>
                    <a:pt x="383" y="310"/>
                    <a:pt x="193" y="430"/>
                    <a:pt x="1" y="542"/>
                  </a:cubicBezTo>
                  <a:cubicBezTo>
                    <a:pt x="174" y="835"/>
                    <a:pt x="350" y="1127"/>
                    <a:pt x="531" y="1415"/>
                  </a:cubicBezTo>
                  <a:cubicBezTo>
                    <a:pt x="740" y="1298"/>
                    <a:pt x="947" y="1169"/>
                    <a:pt x="1148" y="1033"/>
                  </a:cubicBezTo>
                  <a:cubicBezTo>
                    <a:pt x="1220" y="980"/>
                    <a:pt x="1295" y="932"/>
                    <a:pt x="1368" y="879"/>
                  </a:cubicBezTo>
                  <a:cubicBezTo>
                    <a:pt x="1187" y="589"/>
                    <a:pt x="1011" y="296"/>
                    <a:pt x="838"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50"/>
            <p:cNvSpPr/>
            <p:nvPr/>
          </p:nvSpPr>
          <p:spPr>
            <a:xfrm>
              <a:off x="5854752" y="2813976"/>
              <a:ext cx="110387" cy="107852"/>
            </a:xfrm>
            <a:custGeom>
              <a:avLst/>
              <a:gdLst/>
              <a:ahLst/>
              <a:cxnLst/>
              <a:rect l="l" t="t" r="r" b="b"/>
              <a:pathLst>
                <a:path w="1437" h="1404" extrusionOk="0">
                  <a:moveTo>
                    <a:pt x="633" y="0"/>
                  </a:moveTo>
                  <a:cubicBezTo>
                    <a:pt x="438" y="268"/>
                    <a:pt x="226" y="522"/>
                    <a:pt x="0" y="764"/>
                  </a:cubicBezTo>
                  <a:cubicBezTo>
                    <a:pt x="265" y="982"/>
                    <a:pt x="530" y="1194"/>
                    <a:pt x="801" y="1403"/>
                  </a:cubicBezTo>
                  <a:cubicBezTo>
                    <a:pt x="1030" y="1158"/>
                    <a:pt x="1239" y="901"/>
                    <a:pt x="1437" y="636"/>
                  </a:cubicBezTo>
                  <a:cubicBezTo>
                    <a:pt x="1164" y="430"/>
                    <a:pt x="898" y="218"/>
                    <a:pt x="633"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50"/>
            <p:cNvSpPr/>
            <p:nvPr/>
          </p:nvSpPr>
          <p:spPr>
            <a:xfrm>
              <a:off x="5974510" y="2623008"/>
              <a:ext cx="99325" cy="105701"/>
            </a:xfrm>
            <a:custGeom>
              <a:avLst/>
              <a:gdLst/>
              <a:ahLst/>
              <a:cxnLst/>
              <a:rect l="l" t="t" r="r" b="b"/>
              <a:pathLst>
                <a:path w="1293" h="1376" extrusionOk="0">
                  <a:moveTo>
                    <a:pt x="366" y="0"/>
                  </a:moveTo>
                  <a:cubicBezTo>
                    <a:pt x="260" y="318"/>
                    <a:pt x="135" y="628"/>
                    <a:pt x="1" y="932"/>
                  </a:cubicBezTo>
                  <a:cubicBezTo>
                    <a:pt x="302" y="1086"/>
                    <a:pt x="609" y="1236"/>
                    <a:pt x="921" y="1376"/>
                  </a:cubicBezTo>
                  <a:cubicBezTo>
                    <a:pt x="1061" y="1072"/>
                    <a:pt x="1186" y="765"/>
                    <a:pt x="1292" y="452"/>
                  </a:cubicBezTo>
                  <a:cubicBezTo>
                    <a:pt x="980" y="307"/>
                    <a:pt x="673" y="159"/>
                    <a:pt x="366"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50"/>
            <p:cNvSpPr/>
            <p:nvPr/>
          </p:nvSpPr>
          <p:spPr>
            <a:xfrm>
              <a:off x="6031969" y="2418137"/>
              <a:ext cx="84499" cy="78047"/>
            </a:xfrm>
            <a:custGeom>
              <a:avLst/>
              <a:gdLst/>
              <a:ahLst/>
              <a:cxnLst/>
              <a:rect l="l" t="t" r="r" b="b"/>
              <a:pathLst>
                <a:path w="1100" h="1016" extrusionOk="0">
                  <a:moveTo>
                    <a:pt x="1100" y="0"/>
                  </a:moveTo>
                  <a:cubicBezTo>
                    <a:pt x="759" y="11"/>
                    <a:pt x="416" y="14"/>
                    <a:pt x="78" y="17"/>
                  </a:cubicBezTo>
                  <a:cubicBezTo>
                    <a:pt x="70" y="352"/>
                    <a:pt x="48" y="684"/>
                    <a:pt x="0" y="1016"/>
                  </a:cubicBezTo>
                  <a:cubicBezTo>
                    <a:pt x="346" y="1013"/>
                    <a:pt x="692" y="1007"/>
                    <a:pt x="1033" y="999"/>
                  </a:cubicBezTo>
                  <a:cubicBezTo>
                    <a:pt x="1072" y="667"/>
                    <a:pt x="1094" y="335"/>
                    <a:pt x="110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50"/>
            <p:cNvSpPr/>
            <p:nvPr/>
          </p:nvSpPr>
          <p:spPr>
            <a:xfrm>
              <a:off x="6019524" y="2229781"/>
              <a:ext cx="90491" cy="90030"/>
            </a:xfrm>
            <a:custGeom>
              <a:avLst/>
              <a:gdLst/>
              <a:ahLst/>
              <a:cxnLst/>
              <a:rect l="l" t="t" r="r" b="b"/>
              <a:pathLst>
                <a:path w="1178" h="1172" extrusionOk="0">
                  <a:moveTo>
                    <a:pt x="999" y="0"/>
                  </a:moveTo>
                  <a:cubicBezTo>
                    <a:pt x="670" y="73"/>
                    <a:pt x="335" y="137"/>
                    <a:pt x="1" y="195"/>
                  </a:cubicBezTo>
                  <a:cubicBezTo>
                    <a:pt x="76" y="522"/>
                    <a:pt x="134" y="845"/>
                    <a:pt x="174" y="1172"/>
                  </a:cubicBezTo>
                  <a:cubicBezTo>
                    <a:pt x="508" y="1113"/>
                    <a:pt x="843" y="1046"/>
                    <a:pt x="1178" y="977"/>
                  </a:cubicBezTo>
                  <a:cubicBezTo>
                    <a:pt x="1133" y="650"/>
                    <a:pt x="1077" y="327"/>
                    <a:pt x="999"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50"/>
            <p:cNvSpPr/>
            <p:nvPr/>
          </p:nvSpPr>
          <p:spPr>
            <a:xfrm>
              <a:off x="5965983" y="2060476"/>
              <a:ext cx="100093" cy="108082"/>
            </a:xfrm>
            <a:custGeom>
              <a:avLst/>
              <a:gdLst/>
              <a:ahLst/>
              <a:cxnLst/>
              <a:rect l="l" t="t" r="r" b="b"/>
              <a:pathLst>
                <a:path w="1303" h="1407" extrusionOk="0">
                  <a:moveTo>
                    <a:pt x="898" y="0"/>
                  </a:moveTo>
                  <a:cubicBezTo>
                    <a:pt x="600" y="165"/>
                    <a:pt x="299" y="324"/>
                    <a:pt x="0" y="488"/>
                  </a:cubicBezTo>
                  <a:cubicBezTo>
                    <a:pt x="154" y="790"/>
                    <a:pt x="282" y="1097"/>
                    <a:pt x="396" y="1406"/>
                  </a:cubicBezTo>
                  <a:cubicBezTo>
                    <a:pt x="700" y="1242"/>
                    <a:pt x="999" y="1080"/>
                    <a:pt x="1303" y="915"/>
                  </a:cubicBezTo>
                  <a:cubicBezTo>
                    <a:pt x="1186" y="606"/>
                    <a:pt x="1052" y="301"/>
                    <a:pt x="898"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50"/>
            <p:cNvSpPr/>
            <p:nvPr/>
          </p:nvSpPr>
          <p:spPr>
            <a:xfrm>
              <a:off x="5053625" y="2738541"/>
              <a:ext cx="47243" cy="58535"/>
            </a:xfrm>
            <a:custGeom>
              <a:avLst/>
              <a:gdLst/>
              <a:ahLst/>
              <a:cxnLst/>
              <a:rect l="l" t="t" r="r" b="b"/>
              <a:pathLst>
                <a:path w="615" h="762" extrusionOk="0">
                  <a:moveTo>
                    <a:pt x="51" y="0"/>
                  </a:moveTo>
                  <a:lnTo>
                    <a:pt x="1" y="28"/>
                  </a:lnTo>
                  <a:cubicBezTo>
                    <a:pt x="1" y="112"/>
                    <a:pt x="12" y="195"/>
                    <a:pt x="23" y="273"/>
                  </a:cubicBezTo>
                  <a:lnTo>
                    <a:pt x="40" y="391"/>
                  </a:lnTo>
                  <a:lnTo>
                    <a:pt x="68" y="502"/>
                  </a:lnTo>
                  <a:cubicBezTo>
                    <a:pt x="79" y="536"/>
                    <a:pt x="79" y="583"/>
                    <a:pt x="82" y="619"/>
                  </a:cubicBezTo>
                  <a:cubicBezTo>
                    <a:pt x="85" y="658"/>
                    <a:pt x="104" y="689"/>
                    <a:pt x="138" y="711"/>
                  </a:cubicBezTo>
                  <a:cubicBezTo>
                    <a:pt x="174" y="734"/>
                    <a:pt x="210" y="750"/>
                    <a:pt x="266" y="756"/>
                  </a:cubicBezTo>
                  <a:cubicBezTo>
                    <a:pt x="295" y="758"/>
                    <a:pt x="327" y="761"/>
                    <a:pt x="367" y="761"/>
                  </a:cubicBezTo>
                  <a:cubicBezTo>
                    <a:pt x="396" y="761"/>
                    <a:pt x="429" y="759"/>
                    <a:pt x="467" y="753"/>
                  </a:cubicBezTo>
                  <a:lnTo>
                    <a:pt x="514" y="725"/>
                  </a:lnTo>
                  <a:cubicBezTo>
                    <a:pt x="559" y="653"/>
                    <a:pt x="584" y="597"/>
                    <a:pt x="598" y="544"/>
                  </a:cubicBezTo>
                  <a:cubicBezTo>
                    <a:pt x="615" y="491"/>
                    <a:pt x="615" y="446"/>
                    <a:pt x="612" y="407"/>
                  </a:cubicBezTo>
                  <a:cubicBezTo>
                    <a:pt x="606" y="368"/>
                    <a:pt x="584" y="343"/>
                    <a:pt x="551" y="321"/>
                  </a:cubicBezTo>
                  <a:cubicBezTo>
                    <a:pt x="514" y="299"/>
                    <a:pt x="481" y="282"/>
                    <a:pt x="447" y="257"/>
                  </a:cubicBezTo>
                  <a:lnTo>
                    <a:pt x="358" y="187"/>
                  </a:lnTo>
                  <a:lnTo>
                    <a:pt x="260" y="123"/>
                  </a:lnTo>
                  <a:cubicBezTo>
                    <a:pt x="193" y="75"/>
                    <a:pt x="124" y="39"/>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50"/>
            <p:cNvSpPr/>
            <p:nvPr/>
          </p:nvSpPr>
          <p:spPr>
            <a:xfrm>
              <a:off x="5562616" y="2418367"/>
              <a:ext cx="47243" cy="58612"/>
            </a:xfrm>
            <a:custGeom>
              <a:avLst/>
              <a:gdLst/>
              <a:ahLst/>
              <a:cxnLst/>
              <a:rect l="l" t="t" r="r" b="b"/>
              <a:pathLst>
                <a:path w="615" h="763" extrusionOk="0">
                  <a:moveTo>
                    <a:pt x="51" y="0"/>
                  </a:moveTo>
                  <a:lnTo>
                    <a:pt x="1" y="28"/>
                  </a:lnTo>
                  <a:cubicBezTo>
                    <a:pt x="1" y="112"/>
                    <a:pt x="12" y="195"/>
                    <a:pt x="23" y="274"/>
                  </a:cubicBezTo>
                  <a:lnTo>
                    <a:pt x="40" y="391"/>
                  </a:lnTo>
                  <a:lnTo>
                    <a:pt x="68" y="502"/>
                  </a:lnTo>
                  <a:cubicBezTo>
                    <a:pt x="79" y="539"/>
                    <a:pt x="79" y="583"/>
                    <a:pt x="82" y="622"/>
                  </a:cubicBezTo>
                  <a:cubicBezTo>
                    <a:pt x="84" y="658"/>
                    <a:pt x="104" y="692"/>
                    <a:pt x="137" y="712"/>
                  </a:cubicBezTo>
                  <a:cubicBezTo>
                    <a:pt x="174" y="734"/>
                    <a:pt x="210" y="751"/>
                    <a:pt x="266" y="756"/>
                  </a:cubicBezTo>
                  <a:cubicBezTo>
                    <a:pt x="293" y="759"/>
                    <a:pt x="323" y="762"/>
                    <a:pt x="358" y="762"/>
                  </a:cubicBezTo>
                  <a:cubicBezTo>
                    <a:pt x="390" y="762"/>
                    <a:pt x="425" y="760"/>
                    <a:pt x="467" y="753"/>
                  </a:cubicBezTo>
                  <a:lnTo>
                    <a:pt x="514" y="725"/>
                  </a:lnTo>
                  <a:cubicBezTo>
                    <a:pt x="564" y="653"/>
                    <a:pt x="584" y="597"/>
                    <a:pt x="598" y="544"/>
                  </a:cubicBezTo>
                  <a:cubicBezTo>
                    <a:pt x="614" y="491"/>
                    <a:pt x="614" y="446"/>
                    <a:pt x="612" y="407"/>
                  </a:cubicBezTo>
                  <a:cubicBezTo>
                    <a:pt x="606" y="371"/>
                    <a:pt x="584" y="343"/>
                    <a:pt x="550" y="321"/>
                  </a:cubicBezTo>
                  <a:cubicBezTo>
                    <a:pt x="514" y="301"/>
                    <a:pt x="481" y="282"/>
                    <a:pt x="447" y="260"/>
                  </a:cubicBezTo>
                  <a:lnTo>
                    <a:pt x="358" y="190"/>
                  </a:lnTo>
                  <a:lnTo>
                    <a:pt x="260" y="123"/>
                  </a:lnTo>
                  <a:cubicBezTo>
                    <a:pt x="193" y="78"/>
                    <a:pt x="123" y="39"/>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50"/>
            <p:cNvSpPr/>
            <p:nvPr/>
          </p:nvSpPr>
          <p:spPr>
            <a:xfrm>
              <a:off x="5733841" y="2659189"/>
              <a:ext cx="47243" cy="58535"/>
            </a:xfrm>
            <a:custGeom>
              <a:avLst/>
              <a:gdLst/>
              <a:ahLst/>
              <a:cxnLst/>
              <a:rect l="l" t="t" r="r" b="b"/>
              <a:pathLst>
                <a:path w="615" h="762" extrusionOk="0">
                  <a:moveTo>
                    <a:pt x="51" y="1"/>
                  </a:moveTo>
                  <a:lnTo>
                    <a:pt x="1" y="29"/>
                  </a:lnTo>
                  <a:cubicBezTo>
                    <a:pt x="1" y="112"/>
                    <a:pt x="12" y="196"/>
                    <a:pt x="23" y="274"/>
                  </a:cubicBezTo>
                  <a:lnTo>
                    <a:pt x="40" y="391"/>
                  </a:lnTo>
                  <a:lnTo>
                    <a:pt x="68" y="503"/>
                  </a:lnTo>
                  <a:cubicBezTo>
                    <a:pt x="79" y="539"/>
                    <a:pt x="79" y="581"/>
                    <a:pt x="82" y="620"/>
                  </a:cubicBezTo>
                  <a:cubicBezTo>
                    <a:pt x="84" y="659"/>
                    <a:pt x="101" y="690"/>
                    <a:pt x="137" y="712"/>
                  </a:cubicBezTo>
                  <a:cubicBezTo>
                    <a:pt x="171" y="735"/>
                    <a:pt x="210" y="751"/>
                    <a:pt x="266" y="757"/>
                  </a:cubicBezTo>
                  <a:cubicBezTo>
                    <a:pt x="295" y="758"/>
                    <a:pt x="327" y="762"/>
                    <a:pt x="366" y="762"/>
                  </a:cubicBezTo>
                  <a:cubicBezTo>
                    <a:pt x="395" y="762"/>
                    <a:pt x="427" y="760"/>
                    <a:pt x="464" y="754"/>
                  </a:cubicBezTo>
                  <a:lnTo>
                    <a:pt x="514" y="726"/>
                  </a:lnTo>
                  <a:cubicBezTo>
                    <a:pt x="559" y="654"/>
                    <a:pt x="584" y="598"/>
                    <a:pt x="598" y="545"/>
                  </a:cubicBezTo>
                  <a:cubicBezTo>
                    <a:pt x="614" y="492"/>
                    <a:pt x="614" y="447"/>
                    <a:pt x="612" y="408"/>
                  </a:cubicBezTo>
                  <a:cubicBezTo>
                    <a:pt x="603" y="372"/>
                    <a:pt x="584" y="344"/>
                    <a:pt x="548" y="322"/>
                  </a:cubicBezTo>
                  <a:cubicBezTo>
                    <a:pt x="514" y="302"/>
                    <a:pt x="478" y="283"/>
                    <a:pt x="447" y="260"/>
                  </a:cubicBezTo>
                  <a:lnTo>
                    <a:pt x="358" y="191"/>
                  </a:lnTo>
                  <a:lnTo>
                    <a:pt x="260" y="124"/>
                  </a:lnTo>
                  <a:cubicBezTo>
                    <a:pt x="193" y="79"/>
                    <a:pt x="123" y="40"/>
                    <a:pt x="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50"/>
            <p:cNvSpPr/>
            <p:nvPr/>
          </p:nvSpPr>
          <p:spPr>
            <a:xfrm>
              <a:off x="5261108" y="2808599"/>
              <a:ext cx="47243" cy="58612"/>
            </a:xfrm>
            <a:custGeom>
              <a:avLst/>
              <a:gdLst/>
              <a:ahLst/>
              <a:cxnLst/>
              <a:rect l="l" t="t" r="r" b="b"/>
              <a:pathLst>
                <a:path w="615" h="763" extrusionOk="0">
                  <a:moveTo>
                    <a:pt x="53" y="0"/>
                  </a:moveTo>
                  <a:lnTo>
                    <a:pt x="0" y="31"/>
                  </a:lnTo>
                  <a:cubicBezTo>
                    <a:pt x="0" y="117"/>
                    <a:pt x="12" y="198"/>
                    <a:pt x="20" y="274"/>
                  </a:cubicBezTo>
                  <a:lnTo>
                    <a:pt x="40" y="391"/>
                  </a:lnTo>
                  <a:lnTo>
                    <a:pt x="67" y="502"/>
                  </a:lnTo>
                  <a:cubicBezTo>
                    <a:pt x="76" y="539"/>
                    <a:pt x="76" y="581"/>
                    <a:pt x="81" y="622"/>
                  </a:cubicBezTo>
                  <a:cubicBezTo>
                    <a:pt x="84" y="661"/>
                    <a:pt x="101" y="692"/>
                    <a:pt x="137" y="712"/>
                  </a:cubicBezTo>
                  <a:cubicBezTo>
                    <a:pt x="171" y="734"/>
                    <a:pt x="210" y="751"/>
                    <a:pt x="265" y="759"/>
                  </a:cubicBezTo>
                  <a:cubicBezTo>
                    <a:pt x="289" y="761"/>
                    <a:pt x="317" y="763"/>
                    <a:pt x="350" y="763"/>
                  </a:cubicBezTo>
                  <a:cubicBezTo>
                    <a:pt x="383" y="763"/>
                    <a:pt x="420" y="761"/>
                    <a:pt x="464" y="754"/>
                  </a:cubicBezTo>
                  <a:lnTo>
                    <a:pt x="514" y="726"/>
                  </a:lnTo>
                  <a:cubicBezTo>
                    <a:pt x="561" y="653"/>
                    <a:pt x="584" y="597"/>
                    <a:pt x="597" y="544"/>
                  </a:cubicBezTo>
                  <a:cubicBezTo>
                    <a:pt x="614" y="494"/>
                    <a:pt x="614" y="449"/>
                    <a:pt x="611" y="410"/>
                  </a:cubicBezTo>
                  <a:cubicBezTo>
                    <a:pt x="603" y="371"/>
                    <a:pt x="584" y="343"/>
                    <a:pt x="547" y="321"/>
                  </a:cubicBezTo>
                  <a:cubicBezTo>
                    <a:pt x="514" y="302"/>
                    <a:pt x="478" y="285"/>
                    <a:pt x="447" y="260"/>
                  </a:cubicBezTo>
                  <a:lnTo>
                    <a:pt x="360" y="190"/>
                  </a:lnTo>
                  <a:lnTo>
                    <a:pt x="263" y="123"/>
                  </a:lnTo>
                  <a:cubicBezTo>
                    <a:pt x="196" y="78"/>
                    <a:pt x="126" y="39"/>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50"/>
            <p:cNvSpPr/>
            <p:nvPr/>
          </p:nvSpPr>
          <p:spPr>
            <a:xfrm>
              <a:off x="5804360" y="2451092"/>
              <a:ext cx="47243" cy="58612"/>
            </a:xfrm>
            <a:custGeom>
              <a:avLst/>
              <a:gdLst/>
              <a:ahLst/>
              <a:cxnLst/>
              <a:rect l="l" t="t" r="r" b="b"/>
              <a:pathLst>
                <a:path w="615" h="763" extrusionOk="0">
                  <a:moveTo>
                    <a:pt x="48" y="1"/>
                  </a:moveTo>
                  <a:lnTo>
                    <a:pt x="1" y="29"/>
                  </a:lnTo>
                  <a:cubicBezTo>
                    <a:pt x="1" y="113"/>
                    <a:pt x="12" y="196"/>
                    <a:pt x="20" y="272"/>
                  </a:cubicBezTo>
                  <a:lnTo>
                    <a:pt x="40" y="392"/>
                  </a:lnTo>
                  <a:lnTo>
                    <a:pt x="68" y="503"/>
                  </a:lnTo>
                  <a:cubicBezTo>
                    <a:pt x="76" y="537"/>
                    <a:pt x="76" y="581"/>
                    <a:pt x="81" y="620"/>
                  </a:cubicBezTo>
                  <a:cubicBezTo>
                    <a:pt x="84" y="659"/>
                    <a:pt x="101" y="690"/>
                    <a:pt x="137" y="712"/>
                  </a:cubicBezTo>
                  <a:cubicBezTo>
                    <a:pt x="171" y="732"/>
                    <a:pt x="210" y="749"/>
                    <a:pt x="266" y="757"/>
                  </a:cubicBezTo>
                  <a:cubicBezTo>
                    <a:pt x="293" y="759"/>
                    <a:pt x="326" y="762"/>
                    <a:pt x="365" y="762"/>
                  </a:cubicBezTo>
                  <a:cubicBezTo>
                    <a:pt x="394" y="762"/>
                    <a:pt x="427" y="760"/>
                    <a:pt x="464" y="754"/>
                  </a:cubicBezTo>
                  <a:lnTo>
                    <a:pt x="514" y="726"/>
                  </a:lnTo>
                  <a:cubicBezTo>
                    <a:pt x="559" y="651"/>
                    <a:pt x="584" y="595"/>
                    <a:pt x="598" y="545"/>
                  </a:cubicBezTo>
                  <a:cubicBezTo>
                    <a:pt x="614" y="492"/>
                    <a:pt x="614" y="447"/>
                    <a:pt x="612" y="408"/>
                  </a:cubicBezTo>
                  <a:cubicBezTo>
                    <a:pt x="603" y="369"/>
                    <a:pt x="584" y="341"/>
                    <a:pt x="547" y="322"/>
                  </a:cubicBezTo>
                  <a:cubicBezTo>
                    <a:pt x="514" y="299"/>
                    <a:pt x="478" y="283"/>
                    <a:pt x="447" y="258"/>
                  </a:cubicBezTo>
                  <a:lnTo>
                    <a:pt x="355" y="188"/>
                  </a:lnTo>
                  <a:lnTo>
                    <a:pt x="257" y="121"/>
                  </a:lnTo>
                  <a:cubicBezTo>
                    <a:pt x="193" y="76"/>
                    <a:pt x="123" y="40"/>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50"/>
            <p:cNvSpPr/>
            <p:nvPr/>
          </p:nvSpPr>
          <p:spPr>
            <a:xfrm>
              <a:off x="5527895" y="2638449"/>
              <a:ext cx="47243" cy="58381"/>
            </a:xfrm>
            <a:custGeom>
              <a:avLst/>
              <a:gdLst/>
              <a:ahLst/>
              <a:cxnLst/>
              <a:rect l="l" t="t" r="r" b="b"/>
              <a:pathLst>
                <a:path w="615" h="760" extrusionOk="0">
                  <a:moveTo>
                    <a:pt x="48" y="0"/>
                  </a:moveTo>
                  <a:lnTo>
                    <a:pt x="1" y="28"/>
                  </a:lnTo>
                  <a:cubicBezTo>
                    <a:pt x="1" y="112"/>
                    <a:pt x="12" y="196"/>
                    <a:pt x="20" y="271"/>
                  </a:cubicBezTo>
                  <a:lnTo>
                    <a:pt x="40" y="391"/>
                  </a:lnTo>
                  <a:lnTo>
                    <a:pt x="68" y="502"/>
                  </a:lnTo>
                  <a:cubicBezTo>
                    <a:pt x="76" y="536"/>
                    <a:pt x="76" y="580"/>
                    <a:pt x="82" y="620"/>
                  </a:cubicBezTo>
                  <a:cubicBezTo>
                    <a:pt x="84" y="659"/>
                    <a:pt x="101" y="689"/>
                    <a:pt x="137" y="712"/>
                  </a:cubicBezTo>
                  <a:cubicBezTo>
                    <a:pt x="171" y="731"/>
                    <a:pt x="210" y="748"/>
                    <a:pt x="266" y="756"/>
                  </a:cubicBezTo>
                  <a:cubicBezTo>
                    <a:pt x="289" y="758"/>
                    <a:pt x="317" y="760"/>
                    <a:pt x="350" y="760"/>
                  </a:cubicBezTo>
                  <a:cubicBezTo>
                    <a:pt x="383" y="760"/>
                    <a:pt x="421" y="758"/>
                    <a:pt x="464" y="751"/>
                  </a:cubicBezTo>
                  <a:lnTo>
                    <a:pt x="514" y="723"/>
                  </a:lnTo>
                  <a:cubicBezTo>
                    <a:pt x="562" y="650"/>
                    <a:pt x="584" y="594"/>
                    <a:pt x="598" y="541"/>
                  </a:cubicBezTo>
                  <a:cubicBezTo>
                    <a:pt x="615" y="491"/>
                    <a:pt x="615" y="447"/>
                    <a:pt x="612" y="408"/>
                  </a:cubicBezTo>
                  <a:cubicBezTo>
                    <a:pt x="603" y="368"/>
                    <a:pt x="584" y="341"/>
                    <a:pt x="548" y="321"/>
                  </a:cubicBezTo>
                  <a:cubicBezTo>
                    <a:pt x="514" y="299"/>
                    <a:pt x="478" y="282"/>
                    <a:pt x="447" y="257"/>
                  </a:cubicBezTo>
                  <a:lnTo>
                    <a:pt x="355" y="187"/>
                  </a:lnTo>
                  <a:lnTo>
                    <a:pt x="257" y="120"/>
                  </a:lnTo>
                  <a:cubicBezTo>
                    <a:pt x="193" y="76"/>
                    <a:pt x="124" y="36"/>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50"/>
            <p:cNvSpPr/>
            <p:nvPr/>
          </p:nvSpPr>
          <p:spPr>
            <a:xfrm>
              <a:off x="5496015" y="2859836"/>
              <a:ext cx="47166" cy="58612"/>
            </a:xfrm>
            <a:custGeom>
              <a:avLst/>
              <a:gdLst/>
              <a:ahLst/>
              <a:cxnLst/>
              <a:rect l="l" t="t" r="r" b="b"/>
              <a:pathLst>
                <a:path w="614" h="763" extrusionOk="0">
                  <a:moveTo>
                    <a:pt x="53" y="0"/>
                  </a:moveTo>
                  <a:lnTo>
                    <a:pt x="0" y="28"/>
                  </a:lnTo>
                  <a:cubicBezTo>
                    <a:pt x="0" y="112"/>
                    <a:pt x="11" y="195"/>
                    <a:pt x="22" y="273"/>
                  </a:cubicBezTo>
                  <a:lnTo>
                    <a:pt x="39" y="391"/>
                  </a:lnTo>
                  <a:lnTo>
                    <a:pt x="67" y="502"/>
                  </a:lnTo>
                  <a:cubicBezTo>
                    <a:pt x="78" y="538"/>
                    <a:pt x="78" y="580"/>
                    <a:pt x="81" y="622"/>
                  </a:cubicBezTo>
                  <a:cubicBezTo>
                    <a:pt x="84" y="658"/>
                    <a:pt x="101" y="692"/>
                    <a:pt x="137" y="711"/>
                  </a:cubicBezTo>
                  <a:cubicBezTo>
                    <a:pt x="170" y="734"/>
                    <a:pt x="209" y="751"/>
                    <a:pt x="265" y="759"/>
                  </a:cubicBezTo>
                  <a:cubicBezTo>
                    <a:pt x="290" y="760"/>
                    <a:pt x="318" y="762"/>
                    <a:pt x="351" y="762"/>
                  </a:cubicBezTo>
                  <a:cubicBezTo>
                    <a:pt x="383" y="762"/>
                    <a:pt x="420" y="760"/>
                    <a:pt x="463" y="753"/>
                  </a:cubicBezTo>
                  <a:lnTo>
                    <a:pt x="513" y="725"/>
                  </a:lnTo>
                  <a:cubicBezTo>
                    <a:pt x="558" y="656"/>
                    <a:pt x="583" y="597"/>
                    <a:pt x="597" y="544"/>
                  </a:cubicBezTo>
                  <a:cubicBezTo>
                    <a:pt x="614" y="491"/>
                    <a:pt x="614" y="446"/>
                    <a:pt x="611" y="410"/>
                  </a:cubicBezTo>
                  <a:cubicBezTo>
                    <a:pt x="603" y="371"/>
                    <a:pt x="583" y="343"/>
                    <a:pt x="547" y="321"/>
                  </a:cubicBezTo>
                  <a:cubicBezTo>
                    <a:pt x="513" y="301"/>
                    <a:pt x="477" y="282"/>
                    <a:pt x="446" y="260"/>
                  </a:cubicBezTo>
                  <a:lnTo>
                    <a:pt x="360" y="190"/>
                  </a:lnTo>
                  <a:lnTo>
                    <a:pt x="262" y="123"/>
                  </a:lnTo>
                  <a:cubicBezTo>
                    <a:pt x="195" y="78"/>
                    <a:pt x="126" y="39"/>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50"/>
            <p:cNvSpPr/>
            <p:nvPr/>
          </p:nvSpPr>
          <p:spPr>
            <a:xfrm>
              <a:off x="5305893" y="2584216"/>
              <a:ext cx="47243" cy="58535"/>
            </a:xfrm>
            <a:custGeom>
              <a:avLst/>
              <a:gdLst/>
              <a:ahLst/>
              <a:cxnLst/>
              <a:rect l="l" t="t" r="r" b="b"/>
              <a:pathLst>
                <a:path w="615" h="762" extrusionOk="0">
                  <a:moveTo>
                    <a:pt x="48" y="0"/>
                  </a:moveTo>
                  <a:lnTo>
                    <a:pt x="1" y="28"/>
                  </a:lnTo>
                  <a:cubicBezTo>
                    <a:pt x="1" y="115"/>
                    <a:pt x="9" y="196"/>
                    <a:pt x="20" y="274"/>
                  </a:cubicBezTo>
                  <a:lnTo>
                    <a:pt x="37" y="391"/>
                  </a:lnTo>
                  <a:lnTo>
                    <a:pt x="65" y="503"/>
                  </a:lnTo>
                  <a:cubicBezTo>
                    <a:pt x="76" y="539"/>
                    <a:pt x="76" y="581"/>
                    <a:pt x="79" y="620"/>
                  </a:cubicBezTo>
                  <a:cubicBezTo>
                    <a:pt x="84" y="659"/>
                    <a:pt x="101" y="689"/>
                    <a:pt x="134" y="712"/>
                  </a:cubicBezTo>
                  <a:cubicBezTo>
                    <a:pt x="171" y="734"/>
                    <a:pt x="210" y="751"/>
                    <a:pt x="266" y="756"/>
                  </a:cubicBezTo>
                  <a:cubicBezTo>
                    <a:pt x="293" y="758"/>
                    <a:pt x="326" y="761"/>
                    <a:pt x="365" y="761"/>
                  </a:cubicBezTo>
                  <a:cubicBezTo>
                    <a:pt x="394" y="761"/>
                    <a:pt x="427" y="760"/>
                    <a:pt x="464" y="754"/>
                  </a:cubicBezTo>
                  <a:lnTo>
                    <a:pt x="511" y="726"/>
                  </a:lnTo>
                  <a:cubicBezTo>
                    <a:pt x="558" y="656"/>
                    <a:pt x="581" y="597"/>
                    <a:pt x="595" y="544"/>
                  </a:cubicBezTo>
                  <a:cubicBezTo>
                    <a:pt x="614" y="491"/>
                    <a:pt x="614" y="447"/>
                    <a:pt x="609" y="408"/>
                  </a:cubicBezTo>
                  <a:cubicBezTo>
                    <a:pt x="603" y="371"/>
                    <a:pt x="581" y="344"/>
                    <a:pt x="547" y="321"/>
                  </a:cubicBezTo>
                  <a:cubicBezTo>
                    <a:pt x="511" y="302"/>
                    <a:pt x="478" y="282"/>
                    <a:pt x="447" y="260"/>
                  </a:cubicBezTo>
                  <a:lnTo>
                    <a:pt x="355" y="190"/>
                  </a:lnTo>
                  <a:lnTo>
                    <a:pt x="257" y="123"/>
                  </a:lnTo>
                  <a:cubicBezTo>
                    <a:pt x="190" y="79"/>
                    <a:pt x="120" y="39"/>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50"/>
            <p:cNvSpPr/>
            <p:nvPr/>
          </p:nvSpPr>
          <p:spPr>
            <a:xfrm>
              <a:off x="5802439" y="2246067"/>
              <a:ext cx="47243" cy="58612"/>
            </a:xfrm>
            <a:custGeom>
              <a:avLst/>
              <a:gdLst/>
              <a:ahLst/>
              <a:cxnLst/>
              <a:rect l="l" t="t" r="r" b="b"/>
              <a:pathLst>
                <a:path w="615" h="763" extrusionOk="0">
                  <a:moveTo>
                    <a:pt x="51" y="0"/>
                  </a:moveTo>
                  <a:lnTo>
                    <a:pt x="0" y="31"/>
                  </a:lnTo>
                  <a:cubicBezTo>
                    <a:pt x="0" y="112"/>
                    <a:pt x="12" y="198"/>
                    <a:pt x="23" y="274"/>
                  </a:cubicBezTo>
                  <a:lnTo>
                    <a:pt x="40" y="391"/>
                  </a:lnTo>
                  <a:lnTo>
                    <a:pt x="67" y="502"/>
                  </a:lnTo>
                  <a:cubicBezTo>
                    <a:pt x="79" y="539"/>
                    <a:pt x="79" y="583"/>
                    <a:pt x="81" y="622"/>
                  </a:cubicBezTo>
                  <a:cubicBezTo>
                    <a:pt x="84" y="661"/>
                    <a:pt x="101" y="692"/>
                    <a:pt x="137" y="712"/>
                  </a:cubicBezTo>
                  <a:cubicBezTo>
                    <a:pt x="171" y="734"/>
                    <a:pt x="210" y="751"/>
                    <a:pt x="266" y="759"/>
                  </a:cubicBezTo>
                  <a:cubicBezTo>
                    <a:pt x="291" y="760"/>
                    <a:pt x="319" y="762"/>
                    <a:pt x="351" y="762"/>
                  </a:cubicBezTo>
                  <a:cubicBezTo>
                    <a:pt x="383" y="762"/>
                    <a:pt x="420" y="760"/>
                    <a:pt x="464" y="753"/>
                  </a:cubicBezTo>
                  <a:lnTo>
                    <a:pt x="514" y="725"/>
                  </a:lnTo>
                  <a:cubicBezTo>
                    <a:pt x="561" y="653"/>
                    <a:pt x="584" y="597"/>
                    <a:pt x="597" y="544"/>
                  </a:cubicBezTo>
                  <a:cubicBezTo>
                    <a:pt x="614" y="494"/>
                    <a:pt x="614" y="449"/>
                    <a:pt x="611" y="410"/>
                  </a:cubicBezTo>
                  <a:cubicBezTo>
                    <a:pt x="603" y="371"/>
                    <a:pt x="584" y="343"/>
                    <a:pt x="547" y="321"/>
                  </a:cubicBezTo>
                  <a:cubicBezTo>
                    <a:pt x="514" y="301"/>
                    <a:pt x="478" y="285"/>
                    <a:pt x="447" y="260"/>
                  </a:cubicBezTo>
                  <a:lnTo>
                    <a:pt x="358" y="190"/>
                  </a:lnTo>
                  <a:lnTo>
                    <a:pt x="260" y="123"/>
                  </a:lnTo>
                  <a:cubicBezTo>
                    <a:pt x="193" y="78"/>
                    <a:pt x="123" y="39"/>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3" name="Google Shape;5533;p50"/>
          <p:cNvGrpSpPr/>
          <p:nvPr/>
        </p:nvGrpSpPr>
        <p:grpSpPr>
          <a:xfrm>
            <a:off x="-465409" y="2852497"/>
            <a:ext cx="3506529" cy="2561904"/>
            <a:chOff x="-153717" y="2205150"/>
            <a:chExt cx="873727" cy="638353"/>
          </a:xfrm>
        </p:grpSpPr>
        <p:sp>
          <p:nvSpPr>
            <p:cNvPr id="5534" name="Google Shape;5534;p50"/>
            <p:cNvSpPr/>
            <p:nvPr/>
          </p:nvSpPr>
          <p:spPr>
            <a:xfrm rot="10800000">
              <a:off x="-21765" y="2205150"/>
              <a:ext cx="724025" cy="522825"/>
            </a:xfrm>
            <a:custGeom>
              <a:avLst/>
              <a:gdLst/>
              <a:ahLst/>
              <a:cxnLst/>
              <a:rect l="l" t="t" r="r" b="b"/>
              <a:pathLst>
                <a:path w="28961" h="20913" extrusionOk="0">
                  <a:moveTo>
                    <a:pt x="6287" y="1"/>
                  </a:moveTo>
                  <a:cubicBezTo>
                    <a:pt x="5932" y="1"/>
                    <a:pt x="5566" y="26"/>
                    <a:pt x="5189" y="81"/>
                  </a:cubicBezTo>
                  <a:cubicBezTo>
                    <a:pt x="4090" y="243"/>
                    <a:pt x="2876" y="898"/>
                    <a:pt x="2999" y="1880"/>
                  </a:cubicBezTo>
                  <a:cubicBezTo>
                    <a:pt x="3105" y="2703"/>
                    <a:pt x="4115" y="3306"/>
                    <a:pt x="4199" y="4129"/>
                  </a:cubicBezTo>
                  <a:cubicBezTo>
                    <a:pt x="4296" y="5069"/>
                    <a:pt x="3217" y="5669"/>
                    <a:pt x="2408" y="6246"/>
                  </a:cubicBezTo>
                  <a:cubicBezTo>
                    <a:pt x="1481" y="6910"/>
                    <a:pt x="778" y="7803"/>
                    <a:pt x="388" y="8799"/>
                  </a:cubicBezTo>
                  <a:cubicBezTo>
                    <a:pt x="67" y="9619"/>
                    <a:pt x="0" y="10640"/>
                    <a:pt x="681" y="11307"/>
                  </a:cubicBezTo>
                  <a:cubicBezTo>
                    <a:pt x="1384" y="11996"/>
                    <a:pt x="2556" y="12032"/>
                    <a:pt x="3588" y="12088"/>
                  </a:cubicBezTo>
                  <a:cubicBezTo>
                    <a:pt x="4620" y="12144"/>
                    <a:pt x="5842" y="12395"/>
                    <a:pt x="6263" y="13237"/>
                  </a:cubicBezTo>
                  <a:cubicBezTo>
                    <a:pt x="6495" y="13698"/>
                    <a:pt x="6414" y="14219"/>
                    <a:pt x="6286" y="14694"/>
                  </a:cubicBezTo>
                  <a:cubicBezTo>
                    <a:pt x="5873" y="16217"/>
                    <a:pt x="5011" y="17696"/>
                    <a:pt x="5242" y="19272"/>
                  </a:cubicBezTo>
                  <a:cubicBezTo>
                    <a:pt x="5351" y="20003"/>
                    <a:pt x="5859" y="20831"/>
                    <a:pt x="6693" y="20907"/>
                  </a:cubicBezTo>
                  <a:cubicBezTo>
                    <a:pt x="6736" y="20911"/>
                    <a:pt x="6778" y="20913"/>
                    <a:pt x="6821" y="20913"/>
                  </a:cubicBezTo>
                  <a:cubicBezTo>
                    <a:pt x="7300" y="20913"/>
                    <a:pt x="7735" y="20662"/>
                    <a:pt x="8130" y="20421"/>
                  </a:cubicBezTo>
                  <a:cubicBezTo>
                    <a:pt x="9014" y="19886"/>
                    <a:pt x="9898" y="19353"/>
                    <a:pt x="10780" y="18814"/>
                  </a:cubicBezTo>
                  <a:cubicBezTo>
                    <a:pt x="11396" y="18441"/>
                    <a:pt x="12078" y="18051"/>
                    <a:pt x="12826" y="18051"/>
                  </a:cubicBezTo>
                  <a:cubicBezTo>
                    <a:pt x="12894" y="18051"/>
                    <a:pt x="12962" y="18054"/>
                    <a:pt x="13031" y="18061"/>
                  </a:cubicBezTo>
                  <a:cubicBezTo>
                    <a:pt x="14409" y="18195"/>
                    <a:pt x="15163" y="19556"/>
                    <a:pt x="16290" y="20296"/>
                  </a:cubicBezTo>
                  <a:cubicBezTo>
                    <a:pt x="16900" y="20698"/>
                    <a:pt x="17658" y="20907"/>
                    <a:pt x="18405" y="20907"/>
                  </a:cubicBezTo>
                  <a:cubicBezTo>
                    <a:pt x="18861" y="20907"/>
                    <a:pt x="19313" y="20829"/>
                    <a:pt x="19724" y="20669"/>
                  </a:cubicBezTo>
                  <a:cubicBezTo>
                    <a:pt x="20809" y="20248"/>
                    <a:pt x="21568" y="19275"/>
                    <a:pt x="21635" y="18217"/>
                  </a:cubicBezTo>
                  <a:cubicBezTo>
                    <a:pt x="21702" y="17193"/>
                    <a:pt x="21230" y="15958"/>
                    <a:pt x="22067" y="15268"/>
                  </a:cubicBezTo>
                  <a:cubicBezTo>
                    <a:pt x="22386" y="15005"/>
                    <a:pt x="22810" y="14908"/>
                    <a:pt x="23260" y="14908"/>
                  </a:cubicBezTo>
                  <a:cubicBezTo>
                    <a:pt x="23657" y="14908"/>
                    <a:pt x="24074" y="14984"/>
                    <a:pt x="24455" y="15087"/>
                  </a:cubicBezTo>
                  <a:cubicBezTo>
                    <a:pt x="25115" y="15266"/>
                    <a:pt x="25795" y="15504"/>
                    <a:pt x="26459" y="15504"/>
                  </a:cubicBezTo>
                  <a:cubicBezTo>
                    <a:pt x="26615" y="15504"/>
                    <a:pt x="26770" y="15491"/>
                    <a:pt x="26924" y="15461"/>
                  </a:cubicBezTo>
                  <a:cubicBezTo>
                    <a:pt x="28523" y="15146"/>
                    <a:pt x="28897" y="13134"/>
                    <a:pt x="27993" y="11882"/>
                  </a:cubicBezTo>
                  <a:cubicBezTo>
                    <a:pt x="27636" y="11391"/>
                    <a:pt x="27134" y="10936"/>
                    <a:pt x="27050" y="10364"/>
                  </a:cubicBezTo>
                  <a:cubicBezTo>
                    <a:pt x="26933" y="9561"/>
                    <a:pt x="27678" y="8919"/>
                    <a:pt x="28169" y="8252"/>
                  </a:cubicBezTo>
                  <a:cubicBezTo>
                    <a:pt x="28699" y="7530"/>
                    <a:pt x="28961" y="6623"/>
                    <a:pt x="28738" y="5758"/>
                  </a:cubicBezTo>
                  <a:cubicBezTo>
                    <a:pt x="28515" y="4896"/>
                    <a:pt x="27770" y="4107"/>
                    <a:pt x="26799" y="3861"/>
                  </a:cubicBezTo>
                  <a:cubicBezTo>
                    <a:pt x="26453" y="3774"/>
                    <a:pt x="26085" y="3753"/>
                    <a:pt x="25714" y="3753"/>
                  </a:cubicBezTo>
                  <a:cubicBezTo>
                    <a:pt x="25377" y="3753"/>
                    <a:pt x="25037" y="3770"/>
                    <a:pt x="24707" y="3770"/>
                  </a:cubicBezTo>
                  <a:cubicBezTo>
                    <a:pt x="24059" y="3770"/>
                    <a:pt x="23449" y="3705"/>
                    <a:pt x="22977" y="3317"/>
                  </a:cubicBezTo>
                  <a:cubicBezTo>
                    <a:pt x="22092" y="2594"/>
                    <a:pt x="22338" y="1197"/>
                    <a:pt x="21415" y="513"/>
                  </a:cubicBezTo>
                  <a:cubicBezTo>
                    <a:pt x="21056" y="247"/>
                    <a:pt x="20608" y="154"/>
                    <a:pt x="20144" y="154"/>
                  </a:cubicBezTo>
                  <a:cubicBezTo>
                    <a:pt x="19773" y="154"/>
                    <a:pt x="19392" y="213"/>
                    <a:pt x="19040" y="290"/>
                  </a:cubicBezTo>
                  <a:cubicBezTo>
                    <a:pt x="17866" y="555"/>
                    <a:pt x="16739" y="971"/>
                    <a:pt x="15709" y="1520"/>
                  </a:cubicBezTo>
                  <a:cubicBezTo>
                    <a:pt x="14785" y="2016"/>
                    <a:pt x="14375" y="2580"/>
                    <a:pt x="13700" y="2580"/>
                  </a:cubicBezTo>
                  <a:cubicBezTo>
                    <a:pt x="13436" y="2580"/>
                    <a:pt x="13131" y="2493"/>
                    <a:pt x="12738" y="2282"/>
                  </a:cubicBezTo>
                  <a:cubicBezTo>
                    <a:pt x="10646" y="1162"/>
                    <a:pt x="8693" y="1"/>
                    <a:pt x="628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5" name="Google Shape;5535;p50"/>
            <p:cNvGrpSpPr/>
            <p:nvPr/>
          </p:nvGrpSpPr>
          <p:grpSpPr>
            <a:xfrm>
              <a:off x="-153717" y="2215161"/>
              <a:ext cx="873727" cy="628342"/>
              <a:chOff x="1088525" y="1343576"/>
              <a:chExt cx="3148566" cy="2264297"/>
            </a:xfrm>
          </p:grpSpPr>
          <p:sp>
            <p:nvSpPr>
              <p:cNvPr id="5536" name="Google Shape;5536;p50"/>
              <p:cNvSpPr/>
              <p:nvPr/>
            </p:nvSpPr>
            <p:spPr>
              <a:xfrm>
                <a:off x="1153377" y="2785600"/>
                <a:ext cx="2956928" cy="822273"/>
              </a:xfrm>
              <a:custGeom>
                <a:avLst/>
                <a:gdLst/>
                <a:ahLst/>
                <a:cxnLst/>
                <a:rect l="l" t="t" r="r" b="b"/>
                <a:pathLst>
                  <a:path w="38528" h="10714" extrusionOk="0">
                    <a:moveTo>
                      <a:pt x="19264" y="1"/>
                    </a:moveTo>
                    <a:cubicBezTo>
                      <a:pt x="14153" y="1"/>
                      <a:pt x="9254" y="564"/>
                      <a:pt x="5642" y="1568"/>
                    </a:cubicBezTo>
                    <a:cubicBezTo>
                      <a:pt x="2029" y="2573"/>
                      <a:pt x="1" y="3937"/>
                      <a:pt x="1" y="5357"/>
                    </a:cubicBezTo>
                    <a:cubicBezTo>
                      <a:pt x="1" y="6777"/>
                      <a:pt x="2029" y="8141"/>
                      <a:pt x="5642" y="9145"/>
                    </a:cubicBezTo>
                    <a:cubicBezTo>
                      <a:pt x="9254" y="10150"/>
                      <a:pt x="14153" y="10713"/>
                      <a:pt x="19264" y="10713"/>
                    </a:cubicBezTo>
                    <a:cubicBezTo>
                      <a:pt x="24372" y="10713"/>
                      <a:pt x="29271" y="10150"/>
                      <a:pt x="32884" y="9145"/>
                    </a:cubicBezTo>
                    <a:cubicBezTo>
                      <a:pt x="36497" y="8141"/>
                      <a:pt x="38528" y="6777"/>
                      <a:pt x="38528" y="5357"/>
                    </a:cubicBezTo>
                    <a:cubicBezTo>
                      <a:pt x="38528" y="3937"/>
                      <a:pt x="36497" y="2573"/>
                      <a:pt x="32884" y="1568"/>
                    </a:cubicBezTo>
                    <a:cubicBezTo>
                      <a:pt x="29271" y="564"/>
                      <a:pt x="24372" y="1"/>
                      <a:pt x="192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50"/>
              <p:cNvSpPr/>
              <p:nvPr/>
            </p:nvSpPr>
            <p:spPr>
              <a:xfrm>
                <a:off x="1153377" y="2743619"/>
                <a:ext cx="2956928" cy="822273"/>
              </a:xfrm>
              <a:custGeom>
                <a:avLst/>
                <a:gdLst/>
                <a:ahLst/>
                <a:cxnLst/>
                <a:rect l="l" t="t" r="r" b="b"/>
                <a:pathLst>
                  <a:path w="38528" h="10714" extrusionOk="0">
                    <a:moveTo>
                      <a:pt x="19264" y="1"/>
                    </a:moveTo>
                    <a:cubicBezTo>
                      <a:pt x="14153" y="1"/>
                      <a:pt x="9254" y="564"/>
                      <a:pt x="5642" y="1569"/>
                    </a:cubicBezTo>
                    <a:cubicBezTo>
                      <a:pt x="2029" y="2573"/>
                      <a:pt x="1" y="3937"/>
                      <a:pt x="1" y="5357"/>
                    </a:cubicBezTo>
                    <a:cubicBezTo>
                      <a:pt x="1" y="6777"/>
                      <a:pt x="2029" y="8139"/>
                      <a:pt x="5642" y="9143"/>
                    </a:cubicBezTo>
                    <a:cubicBezTo>
                      <a:pt x="9254" y="10147"/>
                      <a:pt x="14153" y="10714"/>
                      <a:pt x="19264" y="10714"/>
                    </a:cubicBezTo>
                    <a:cubicBezTo>
                      <a:pt x="24372" y="10714"/>
                      <a:pt x="29271" y="10147"/>
                      <a:pt x="32884" y="9143"/>
                    </a:cubicBezTo>
                    <a:cubicBezTo>
                      <a:pt x="36497" y="8139"/>
                      <a:pt x="38528" y="6777"/>
                      <a:pt x="38528" y="5357"/>
                    </a:cubicBezTo>
                    <a:cubicBezTo>
                      <a:pt x="38528" y="3937"/>
                      <a:pt x="36497" y="2573"/>
                      <a:pt x="32884" y="1569"/>
                    </a:cubicBezTo>
                    <a:cubicBezTo>
                      <a:pt x="29271" y="564"/>
                      <a:pt x="24372" y="1"/>
                      <a:pt x="1926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50"/>
              <p:cNvSpPr/>
              <p:nvPr/>
            </p:nvSpPr>
            <p:spPr>
              <a:xfrm>
                <a:off x="1088525" y="2596108"/>
                <a:ext cx="3148566" cy="934631"/>
              </a:xfrm>
              <a:custGeom>
                <a:avLst/>
                <a:gdLst/>
                <a:ahLst/>
                <a:cxnLst/>
                <a:rect l="l" t="t" r="r" b="b"/>
                <a:pathLst>
                  <a:path w="41025" h="12178" extrusionOk="0">
                    <a:moveTo>
                      <a:pt x="20514" y="1"/>
                    </a:moveTo>
                    <a:cubicBezTo>
                      <a:pt x="15074" y="1"/>
                      <a:pt x="9857" y="642"/>
                      <a:pt x="6009" y="1783"/>
                    </a:cubicBezTo>
                    <a:cubicBezTo>
                      <a:pt x="2162" y="2927"/>
                      <a:pt x="0" y="4475"/>
                      <a:pt x="0" y="6088"/>
                    </a:cubicBezTo>
                    <a:cubicBezTo>
                      <a:pt x="0" y="7703"/>
                      <a:pt x="2162" y="9252"/>
                      <a:pt x="6009" y="10395"/>
                    </a:cubicBezTo>
                    <a:cubicBezTo>
                      <a:pt x="9857" y="11536"/>
                      <a:pt x="15074" y="12178"/>
                      <a:pt x="20514" y="12178"/>
                    </a:cubicBezTo>
                    <a:cubicBezTo>
                      <a:pt x="25954" y="12178"/>
                      <a:pt x="31171" y="11536"/>
                      <a:pt x="35018" y="10395"/>
                    </a:cubicBezTo>
                    <a:cubicBezTo>
                      <a:pt x="38865" y="9252"/>
                      <a:pt x="41024" y="7703"/>
                      <a:pt x="41024" y="6088"/>
                    </a:cubicBezTo>
                    <a:cubicBezTo>
                      <a:pt x="41024" y="4475"/>
                      <a:pt x="38865" y="2927"/>
                      <a:pt x="35018" y="1783"/>
                    </a:cubicBezTo>
                    <a:cubicBezTo>
                      <a:pt x="31171" y="642"/>
                      <a:pt x="25954" y="1"/>
                      <a:pt x="205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50"/>
              <p:cNvSpPr/>
              <p:nvPr/>
            </p:nvSpPr>
            <p:spPr>
              <a:xfrm>
                <a:off x="1184460" y="2624582"/>
                <a:ext cx="2956928" cy="822273"/>
              </a:xfrm>
              <a:custGeom>
                <a:avLst/>
                <a:gdLst/>
                <a:ahLst/>
                <a:cxnLst/>
                <a:rect l="l" t="t" r="r" b="b"/>
                <a:pathLst>
                  <a:path w="38528" h="10714" extrusionOk="0">
                    <a:moveTo>
                      <a:pt x="19264" y="1"/>
                    </a:moveTo>
                    <a:cubicBezTo>
                      <a:pt x="14153" y="1"/>
                      <a:pt x="9254" y="564"/>
                      <a:pt x="5641" y="1568"/>
                    </a:cubicBezTo>
                    <a:cubicBezTo>
                      <a:pt x="2028" y="2573"/>
                      <a:pt x="0" y="3934"/>
                      <a:pt x="0" y="5357"/>
                    </a:cubicBezTo>
                    <a:cubicBezTo>
                      <a:pt x="0" y="6777"/>
                      <a:pt x="2028" y="8138"/>
                      <a:pt x="5641" y="9143"/>
                    </a:cubicBezTo>
                    <a:cubicBezTo>
                      <a:pt x="9254" y="10147"/>
                      <a:pt x="14153" y="10713"/>
                      <a:pt x="19264" y="10713"/>
                    </a:cubicBezTo>
                    <a:cubicBezTo>
                      <a:pt x="24372" y="10713"/>
                      <a:pt x="29271" y="10147"/>
                      <a:pt x="32883" y="9143"/>
                    </a:cubicBezTo>
                    <a:cubicBezTo>
                      <a:pt x="36496" y="8138"/>
                      <a:pt x="38527" y="6777"/>
                      <a:pt x="38527" y="5357"/>
                    </a:cubicBezTo>
                    <a:cubicBezTo>
                      <a:pt x="38527" y="3934"/>
                      <a:pt x="36496" y="2573"/>
                      <a:pt x="32883" y="1568"/>
                    </a:cubicBezTo>
                    <a:cubicBezTo>
                      <a:pt x="29271" y="564"/>
                      <a:pt x="24372" y="1"/>
                      <a:pt x="19264"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50"/>
              <p:cNvSpPr/>
              <p:nvPr/>
            </p:nvSpPr>
            <p:spPr>
              <a:xfrm>
                <a:off x="1297894" y="2625426"/>
                <a:ext cx="2729985" cy="759110"/>
              </a:xfrm>
              <a:custGeom>
                <a:avLst/>
                <a:gdLst/>
                <a:ahLst/>
                <a:cxnLst/>
                <a:rect l="l" t="t" r="r" b="b"/>
                <a:pathLst>
                  <a:path w="35571" h="9891" extrusionOk="0">
                    <a:moveTo>
                      <a:pt x="17786" y="1"/>
                    </a:moveTo>
                    <a:cubicBezTo>
                      <a:pt x="13068" y="1"/>
                      <a:pt x="8543" y="522"/>
                      <a:pt x="5209" y="1451"/>
                    </a:cubicBezTo>
                    <a:cubicBezTo>
                      <a:pt x="1873" y="2378"/>
                      <a:pt x="1" y="3636"/>
                      <a:pt x="1" y="4947"/>
                    </a:cubicBezTo>
                    <a:cubicBezTo>
                      <a:pt x="1" y="6258"/>
                      <a:pt x="1873" y="7516"/>
                      <a:pt x="5209" y="8443"/>
                    </a:cubicBezTo>
                    <a:cubicBezTo>
                      <a:pt x="8543" y="9372"/>
                      <a:pt x="13068" y="9891"/>
                      <a:pt x="17786" y="9891"/>
                    </a:cubicBezTo>
                    <a:cubicBezTo>
                      <a:pt x="22503" y="9891"/>
                      <a:pt x="27025" y="9372"/>
                      <a:pt x="30362" y="8443"/>
                    </a:cubicBezTo>
                    <a:cubicBezTo>
                      <a:pt x="33696" y="7516"/>
                      <a:pt x="35571" y="6258"/>
                      <a:pt x="35571" y="4947"/>
                    </a:cubicBezTo>
                    <a:cubicBezTo>
                      <a:pt x="35571" y="3636"/>
                      <a:pt x="33696" y="2378"/>
                      <a:pt x="30362" y="1451"/>
                    </a:cubicBezTo>
                    <a:cubicBezTo>
                      <a:pt x="27025" y="522"/>
                      <a:pt x="22503" y="1"/>
                      <a:pt x="17786"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50"/>
              <p:cNvSpPr/>
              <p:nvPr/>
            </p:nvSpPr>
            <p:spPr>
              <a:xfrm>
                <a:off x="2908919" y="2932266"/>
                <a:ext cx="922889" cy="319116"/>
              </a:xfrm>
              <a:custGeom>
                <a:avLst/>
                <a:gdLst/>
                <a:ahLst/>
                <a:cxnLst/>
                <a:rect l="l" t="t" r="r" b="b"/>
                <a:pathLst>
                  <a:path w="12025" h="4158" extrusionOk="0">
                    <a:moveTo>
                      <a:pt x="6012" y="1"/>
                    </a:moveTo>
                    <a:cubicBezTo>
                      <a:pt x="2689" y="1"/>
                      <a:pt x="0" y="932"/>
                      <a:pt x="0" y="2079"/>
                    </a:cubicBezTo>
                    <a:cubicBezTo>
                      <a:pt x="0" y="3226"/>
                      <a:pt x="2689" y="4157"/>
                      <a:pt x="6012" y="4157"/>
                    </a:cubicBezTo>
                    <a:cubicBezTo>
                      <a:pt x="9332" y="4157"/>
                      <a:pt x="12024" y="3226"/>
                      <a:pt x="12024" y="2079"/>
                    </a:cubicBezTo>
                    <a:cubicBezTo>
                      <a:pt x="12024" y="932"/>
                      <a:pt x="9332" y="1"/>
                      <a:pt x="6012"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50"/>
              <p:cNvSpPr/>
              <p:nvPr/>
            </p:nvSpPr>
            <p:spPr>
              <a:xfrm>
                <a:off x="1550550" y="2986834"/>
                <a:ext cx="1035324" cy="264549"/>
              </a:xfrm>
              <a:custGeom>
                <a:avLst/>
                <a:gdLst/>
                <a:ahLst/>
                <a:cxnLst/>
                <a:rect l="l" t="t" r="r" b="b"/>
                <a:pathLst>
                  <a:path w="13490" h="3447" extrusionOk="0">
                    <a:moveTo>
                      <a:pt x="6744" y="1"/>
                    </a:moveTo>
                    <a:cubicBezTo>
                      <a:pt x="3019" y="1"/>
                      <a:pt x="1" y="771"/>
                      <a:pt x="1" y="1725"/>
                    </a:cubicBezTo>
                    <a:cubicBezTo>
                      <a:pt x="1" y="2676"/>
                      <a:pt x="3019" y="3446"/>
                      <a:pt x="6744" y="3446"/>
                    </a:cubicBezTo>
                    <a:cubicBezTo>
                      <a:pt x="10468" y="3446"/>
                      <a:pt x="13489" y="2676"/>
                      <a:pt x="13489" y="1725"/>
                    </a:cubicBezTo>
                    <a:cubicBezTo>
                      <a:pt x="13489" y="771"/>
                      <a:pt x="10468" y="1"/>
                      <a:pt x="674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50"/>
              <p:cNvSpPr/>
              <p:nvPr/>
            </p:nvSpPr>
            <p:spPr>
              <a:xfrm>
                <a:off x="2896255" y="2574465"/>
                <a:ext cx="947908" cy="140371"/>
              </a:xfrm>
              <a:custGeom>
                <a:avLst/>
                <a:gdLst/>
                <a:ahLst/>
                <a:cxnLst/>
                <a:rect l="l" t="t" r="r" b="b"/>
                <a:pathLst>
                  <a:path w="12351" h="1829" extrusionOk="0">
                    <a:moveTo>
                      <a:pt x="6177" y="1"/>
                    </a:moveTo>
                    <a:cubicBezTo>
                      <a:pt x="2765" y="1"/>
                      <a:pt x="0" y="411"/>
                      <a:pt x="0" y="913"/>
                    </a:cubicBezTo>
                    <a:cubicBezTo>
                      <a:pt x="0" y="1418"/>
                      <a:pt x="2765" y="1828"/>
                      <a:pt x="6177" y="1828"/>
                    </a:cubicBezTo>
                    <a:cubicBezTo>
                      <a:pt x="9586" y="1828"/>
                      <a:pt x="12351" y="1418"/>
                      <a:pt x="12351" y="913"/>
                    </a:cubicBezTo>
                    <a:cubicBezTo>
                      <a:pt x="12351" y="408"/>
                      <a:pt x="9586" y="1"/>
                      <a:pt x="6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50"/>
              <p:cNvSpPr/>
              <p:nvPr/>
            </p:nvSpPr>
            <p:spPr>
              <a:xfrm>
                <a:off x="3133714" y="2982152"/>
                <a:ext cx="491031" cy="132389"/>
              </a:xfrm>
              <a:custGeom>
                <a:avLst/>
                <a:gdLst/>
                <a:ahLst/>
                <a:cxnLst/>
                <a:rect l="l" t="t" r="r" b="b"/>
                <a:pathLst>
                  <a:path w="6398" h="1725" extrusionOk="0">
                    <a:moveTo>
                      <a:pt x="575" y="1"/>
                    </a:moveTo>
                    <a:cubicBezTo>
                      <a:pt x="257" y="1"/>
                      <a:pt x="0" y="254"/>
                      <a:pt x="0" y="575"/>
                    </a:cubicBezTo>
                    <a:lnTo>
                      <a:pt x="0" y="1150"/>
                    </a:lnTo>
                    <a:cubicBezTo>
                      <a:pt x="3" y="1468"/>
                      <a:pt x="257" y="1725"/>
                      <a:pt x="575" y="1725"/>
                    </a:cubicBezTo>
                    <a:lnTo>
                      <a:pt x="5823" y="1725"/>
                    </a:lnTo>
                    <a:cubicBezTo>
                      <a:pt x="6141" y="1725"/>
                      <a:pt x="6397" y="1468"/>
                      <a:pt x="6397" y="1150"/>
                    </a:cubicBezTo>
                    <a:lnTo>
                      <a:pt x="6397" y="575"/>
                    </a:lnTo>
                    <a:cubicBezTo>
                      <a:pt x="6397" y="257"/>
                      <a:pt x="6141" y="1"/>
                      <a:pt x="58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50"/>
              <p:cNvSpPr/>
              <p:nvPr/>
            </p:nvSpPr>
            <p:spPr>
              <a:xfrm>
                <a:off x="3133714" y="2982383"/>
                <a:ext cx="490340" cy="103993"/>
              </a:xfrm>
              <a:custGeom>
                <a:avLst/>
                <a:gdLst/>
                <a:ahLst/>
                <a:cxnLst/>
                <a:rect l="l" t="t" r="r" b="b"/>
                <a:pathLst>
                  <a:path w="6389" h="1355" extrusionOk="0">
                    <a:moveTo>
                      <a:pt x="519" y="0"/>
                    </a:moveTo>
                    <a:cubicBezTo>
                      <a:pt x="240" y="0"/>
                      <a:pt x="9" y="221"/>
                      <a:pt x="0" y="500"/>
                    </a:cubicBezTo>
                    <a:cubicBezTo>
                      <a:pt x="754" y="862"/>
                      <a:pt x="1540" y="1141"/>
                      <a:pt x="2361" y="1273"/>
                    </a:cubicBezTo>
                    <a:cubicBezTo>
                      <a:pt x="2698" y="1326"/>
                      <a:pt x="3041" y="1355"/>
                      <a:pt x="3384" y="1355"/>
                    </a:cubicBezTo>
                    <a:cubicBezTo>
                      <a:pt x="4126" y="1355"/>
                      <a:pt x="4865" y="1221"/>
                      <a:pt x="5541" y="921"/>
                    </a:cubicBezTo>
                    <a:cubicBezTo>
                      <a:pt x="5834" y="793"/>
                      <a:pt x="6113" y="628"/>
                      <a:pt x="6389" y="458"/>
                    </a:cubicBezTo>
                    <a:cubicBezTo>
                      <a:pt x="6356" y="198"/>
                      <a:pt x="6138" y="0"/>
                      <a:pt x="5873"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50"/>
              <p:cNvSpPr/>
              <p:nvPr/>
            </p:nvSpPr>
            <p:spPr>
              <a:xfrm>
                <a:off x="2884666" y="2645381"/>
                <a:ext cx="961032" cy="409294"/>
              </a:xfrm>
              <a:custGeom>
                <a:avLst/>
                <a:gdLst/>
                <a:ahLst/>
                <a:cxnLst/>
                <a:rect l="l" t="t" r="r" b="b"/>
                <a:pathLst>
                  <a:path w="12522" h="5333" extrusionOk="0">
                    <a:moveTo>
                      <a:pt x="12507" y="0"/>
                    </a:moveTo>
                    <a:lnTo>
                      <a:pt x="12507" y="0"/>
                    </a:lnTo>
                    <a:cubicBezTo>
                      <a:pt x="12480" y="500"/>
                      <a:pt x="9723" y="904"/>
                      <a:pt x="6331" y="904"/>
                    </a:cubicBezTo>
                    <a:cubicBezTo>
                      <a:pt x="3081" y="904"/>
                      <a:pt x="417" y="533"/>
                      <a:pt x="171" y="64"/>
                    </a:cubicBezTo>
                    <a:lnTo>
                      <a:pt x="171" y="64"/>
                    </a:lnTo>
                    <a:cubicBezTo>
                      <a:pt x="121" y="447"/>
                      <a:pt x="1" y="2344"/>
                      <a:pt x="2316" y="4110"/>
                    </a:cubicBezTo>
                    <a:cubicBezTo>
                      <a:pt x="3211" y="4793"/>
                      <a:pt x="4805" y="5332"/>
                      <a:pt x="6495" y="5332"/>
                    </a:cubicBezTo>
                    <a:cubicBezTo>
                      <a:pt x="7839" y="5332"/>
                      <a:pt x="9243" y="4991"/>
                      <a:pt x="10404" y="4110"/>
                    </a:cubicBezTo>
                    <a:cubicBezTo>
                      <a:pt x="12521" y="2497"/>
                      <a:pt x="12441" y="254"/>
                      <a:pt x="12441" y="254"/>
                    </a:cubicBezTo>
                    <a:cubicBezTo>
                      <a:pt x="12494" y="165"/>
                      <a:pt x="12513" y="76"/>
                      <a:pt x="12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50"/>
              <p:cNvSpPr/>
              <p:nvPr/>
            </p:nvSpPr>
            <p:spPr>
              <a:xfrm>
                <a:off x="2926417" y="2801026"/>
                <a:ext cx="881982" cy="125559"/>
              </a:xfrm>
              <a:custGeom>
                <a:avLst/>
                <a:gdLst/>
                <a:ahLst/>
                <a:cxnLst/>
                <a:rect l="l" t="t" r="r" b="b"/>
                <a:pathLst>
                  <a:path w="11492" h="1636" extrusionOk="0">
                    <a:moveTo>
                      <a:pt x="1" y="0"/>
                    </a:moveTo>
                    <a:lnTo>
                      <a:pt x="1" y="0"/>
                    </a:lnTo>
                    <a:cubicBezTo>
                      <a:pt x="182" y="383"/>
                      <a:pt x="447" y="798"/>
                      <a:pt x="824" y="1217"/>
                    </a:cubicBezTo>
                    <a:cubicBezTo>
                      <a:pt x="2049" y="1473"/>
                      <a:pt x="3814" y="1635"/>
                      <a:pt x="5784" y="1635"/>
                    </a:cubicBezTo>
                    <a:cubicBezTo>
                      <a:pt x="7765" y="1635"/>
                      <a:pt x="9542" y="1471"/>
                      <a:pt x="10767" y="1208"/>
                    </a:cubicBezTo>
                    <a:cubicBezTo>
                      <a:pt x="11093" y="812"/>
                      <a:pt x="11327" y="402"/>
                      <a:pt x="11492" y="23"/>
                    </a:cubicBezTo>
                    <a:lnTo>
                      <a:pt x="11492" y="23"/>
                    </a:lnTo>
                    <a:cubicBezTo>
                      <a:pt x="10318" y="388"/>
                      <a:pt x="8203" y="634"/>
                      <a:pt x="5787" y="634"/>
                    </a:cubicBezTo>
                    <a:cubicBezTo>
                      <a:pt x="3318" y="634"/>
                      <a:pt x="1159" y="38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50"/>
              <p:cNvSpPr/>
              <p:nvPr/>
            </p:nvSpPr>
            <p:spPr>
              <a:xfrm>
                <a:off x="3151059" y="2741239"/>
                <a:ext cx="738771" cy="210825"/>
              </a:xfrm>
              <a:custGeom>
                <a:avLst/>
                <a:gdLst/>
                <a:ahLst/>
                <a:cxnLst/>
                <a:rect l="l" t="t" r="r" b="b"/>
                <a:pathLst>
                  <a:path w="9626" h="2747" extrusionOk="0">
                    <a:moveTo>
                      <a:pt x="9241" y="0"/>
                    </a:moveTo>
                    <a:cubicBezTo>
                      <a:pt x="9005" y="0"/>
                      <a:pt x="8606" y="139"/>
                      <a:pt x="8467" y="177"/>
                    </a:cubicBezTo>
                    <a:cubicBezTo>
                      <a:pt x="7868" y="339"/>
                      <a:pt x="7296" y="604"/>
                      <a:pt x="6752" y="902"/>
                    </a:cubicBezTo>
                    <a:cubicBezTo>
                      <a:pt x="5892" y="1374"/>
                      <a:pt x="5089" y="1943"/>
                      <a:pt x="4216" y="2381"/>
                    </a:cubicBezTo>
                    <a:cubicBezTo>
                      <a:pt x="4090" y="2445"/>
                      <a:pt x="3955" y="2507"/>
                      <a:pt x="3814" y="2507"/>
                    </a:cubicBezTo>
                    <a:cubicBezTo>
                      <a:pt x="3796" y="2507"/>
                      <a:pt x="3777" y="2506"/>
                      <a:pt x="3758" y="2504"/>
                    </a:cubicBezTo>
                    <a:cubicBezTo>
                      <a:pt x="3373" y="2462"/>
                      <a:pt x="3239" y="1962"/>
                      <a:pt x="3234" y="1572"/>
                    </a:cubicBezTo>
                    <a:cubicBezTo>
                      <a:pt x="3225" y="1181"/>
                      <a:pt x="3200" y="699"/>
                      <a:pt x="2846" y="534"/>
                    </a:cubicBezTo>
                    <a:lnTo>
                      <a:pt x="2846" y="534"/>
                    </a:lnTo>
                    <a:cubicBezTo>
                      <a:pt x="3066" y="1106"/>
                      <a:pt x="3158" y="1725"/>
                      <a:pt x="3122" y="2339"/>
                    </a:cubicBezTo>
                    <a:cubicBezTo>
                      <a:pt x="2112" y="1814"/>
                      <a:pt x="1066" y="1354"/>
                      <a:pt x="0" y="958"/>
                    </a:cubicBezTo>
                    <a:lnTo>
                      <a:pt x="0" y="958"/>
                    </a:lnTo>
                    <a:cubicBezTo>
                      <a:pt x="494" y="1273"/>
                      <a:pt x="1077" y="1591"/>
                      <a:pt x="1591" y="1834"/>
                    </a:cubicBezTo>
                    <a:cubicBezTo>
                      <a:pt x="1295" y="2208"/>
                      <a:pt x="514" y="2278"/>
                      <a:pt x="62" y="2406"/>
                    </a:cubicBezTo>
                    <a:cubicBezTo>
                      <a:pt x="224" y="2457"/>
                      <a:pt x="393" y="2482"/>
                      <a:pt x="562" y="2482"/>
                    </a:cubicBezTo>
                    <a:cubicBezTo>
                      <a:pt x="943" y="2482"/>
                      <a:pt x="1324" y="2355"/>
                      <a:pt x="1621" y="2116"/>
                    </a:cubicBezTo>
                    <a:cubicBezTo>
                      <a:pt x="1691" y="2060"/>
                      <a:pt x="1761" y="1999"/>
                      <a:pt x="1847" y="1982"/>
                    </a:cubicBezTo>
                    <a:cubicBezTo>
                      <a:pt x="1862" y="1979"/>
                      <a:pt x="1878" y="1978"/>
                      <a:pt x="1893" y="1978"/>
                    </a:cubicBezTo>
                    <a:cubicBezTo>
                      <a:pt x="1993" y="1978"/>
                      <a:pt x="2089" y="2037"/>
                      <a:pt x="2176" y="2091"/>
                    </a:cubicBezTo>
                    <a:cubicBezTo>
                      <a:pt x="2609" y="2364"/>
                      <a:pt x="3086" y="2562"/>
                      <a:pt x="3585" y="2685"/>
                    </a:cubicBezTo>
                    <a:cubicBezTo>
                      <a:pt x="3728" y="2718"/>
                      <a:pt x="3872" y="2746"/>
                      <a:pt x="4017" y="2746"/>
                    </a:cubicBezTo>
                    <a:cubicBezTo>
                      <a:pt x="4053" y="2746"/>
                      <a:pt x="4090" y="2745"/>
                      <a:pt x="4126" y="2741"/>
                    </a:cubicBezTo>
                    <a:cubicBezTo>
                      <a:pt x="4397" y="2710"/>
                      <a:pt x="4637" y="2551"/>
                      <a:pt x="4871" y="2403"/>
                    </a:cubicBezTo>
                    <a:cubicBezTo>
                      <a:pt x="5627" y="1915"/>
                      <a:pt x="6400" y="1457"/>
                      <a:pt x="7187" y="1028"/>
                    </a:cubicBezTo>
                    <a:cubicBezTo>
                      <a:pt x="7580" y="816"/>
                      <a:pt x="7993" y="604"/>
                      <a:pt x="8439" y="581"/>
                    </a:cubicBezTo>
                    <a:cubicBezTo>
                      <a:pt x="8468" y="580"/>
                      <a:pt x="8497" y="580"/>
                      <a:pt x="8527" y="580"/>
                    </a:cubicBezTo>
                    <a:cubicBezTo>
                      <a:pt x="8627" y="580"/>
                      <a:pt x="8728" y="586"/>
                      <a:pt x="8828" y="586"/>
                    </a:cubicBezTo>
                    <a:cubicBezTo>
                      <a:pt x="8946" y="586"/>
                      <a:pt x="9063" y="577"/>
                      <a:pt x="9176" y="539"/>
                    </a:cubicBezTo>
                    <a:cubicBezTo>
                      <a:pt x="9416" y="459"/>
                      <a:pt x="9625" y="177"/>
                      <a:pt x="9380" y="29"/>
                    </a:cubicBezTo>
                    <a:cubicBezTo>
                      <a:pt x="9348" y="9"/>
                      <a:pt x="9299" y="0"/>
                      <a:pt x="9241" y="0"/>
                    </a:cubicBezTo>
                    <a:close/>
                  </a:path>
                </a:pathLst>
              </a:custGeom>
              <a:solidFill>
                <a:srgbClr val="B28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50"/>
              <p:cNvSpPr/>
              <p:nvPr/>
            </p:nvSpPr>
            <p:spPr>
              <a:xfrm>
                <a:off x="3151059" y="2815148"/>
                <a:ext cx="128706" cy="65619"/>
              </a:xfrm>
              <a:custGeom>
                <a:avLst/>
                <a:gdLst/>
                <a:ahLst/>
                <a:cxnLst/>
                <a:rect l="l" t="t" r="r" b="b"/>
                <a:pathLst>
                  <a:path w="1677" h="855" extrusionOk="0">
                    <a:moveTo>
                      <a:pt x="0" y="1"/>
                    </a:moveTo>
                    <a:lnTo>
                      <a:pt x="0" y="1"/>
                    </a:lnTo>
                    <a:cubicBezTo>
                      <a:pt x="480" y="307"/>
                      <a:pt x="1047" y="614"/>
                      <a:pt x="1546" y="854"/>
                    </a:cubicBezTo>
                    <a:cubicBezTo>
                      <a:pt x="1593" y="843"/>
                      <a:pt x="1635" y="832"/>
                      <a:pt x="1677" y="832"/>
                    </a:cubicBezTo>
                    <a:cubicBezTo>
                      <a:pt x="1178" y="564"/>
                      <a:pt x="675" y="310"/>
                      <a:pt x="168" y="62"/>
                    </a:cubicBez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50"/>
              <p:cNvSpPr/>
              <p:nvPr/>
            </p:nvSpPr>
            <p:spPr>
              <a:xfrm>
                <a:off x="3156202" y="2756896"/>
                <a:ext cx="723345" cy="195476"/>
              </a:xfrm>
              <a:custGeom>
                <a:avLst/>
                <a:gdLst/>
                <a:ahLst/>
                <a:cxnLst/>
                <a:rect l="l" t="t" r="r" b="b"/>
                <a:pathLst>
                  <a:path w="9425" h="2547" extrusionOk="0">
                    <a:moveTo>
                      <a:pt x="9424" y="1"/>
                    </a:moveTo>
                    <a:cubicBezTo>
                      <a:pt x="8936" y="31"/>
                      <a:pt x="8453" y="137"/>
                      <a:pt x="7979" y="252"/>
                    </a:cubicBezTo>
                    <a:cubicBezTo>
                      <a:pt x="7812" y="294"/>
                      <a:pt x="7647" y="335"/>
                      <a:pt x="7491" y="402"/>
                    </a:cubicBezTo>
                    <a:cubicBezTo>
                      <a:pt x="7365" y="455"/>
                      <a:pt x="7245" y="525"/>
                      <a:pt x="7131" y="595"/>
                    </a:cubicBezTo>
                    <a:cubicBezTo>
                      <a:pt x="6964" y="693"/>
                      <a:pt x="6796" y="793"/>
                      <a:pt x="6629" y="891"/>
                    </a:cubicBezTo>
                    <a:cubicBezTo>
                      <a:pt x="5903" y="1320"/>
                      <a:pt x="5195" y="1742"/>
                      <a:pt x="4467" y="2163"/>
                    </a:cubicBezTo>
                    <a:cubicBezTo>
                      <a:pt x="4285" y="2269"/>
                      <a:pt x="4101" y="2372"/>
                      <a:pt x="3895" y="2419"/>
                    </a:cubicBezTo>
                    <a:cubicBezTo>
                      <a:pt x="3882" y="2422"/>
                      <a:pt x="3868" y="2423"/>
                      <a:pt x="3855" y="2423"/>
                    </a:cubicBezTo>
                    <a:cubicBezTo>
                      <a:pt x="3764" y="2423"/>
                      <a:pt x="3678" y="2370"/>
                      <a:pt x="3588" y="2358"/>
                    </a:cubicBezTo>
                    <a:cubicBezTo>
                      <a:pt x="3515" y="2350"/>
                      <a:pt x="3437" y="2339"/>
                      <a:pt x="3370" y="2302"/>
                    </a:cubicBezTo>
                    <a:cubicBezTo>
                      <a:pt x="3250" y="2238"/>
                      <a:pt x="3175" y="2113"/>
                      <a:pt x="3147" y="1979"/>
                    </a:cubicBezTo>
                    <a:cubicBezTo>
                      <a:pt x="3116" y="1850"/>
                      <a:pt x="3122" y="1714"/>
                      <a:pt x="3119" y="1577"/>
                    </a:cubicBezTo>
                    <a:cubicBezTo>
                      <a:pt x="3111" y="1150"/>
                      <a:pt x="2994" y="723"/>
                      <a:pt x="2798" y="344"/>
                    </a:cubicBezTo>
                    <a:cubicBezTo>
                      <a:pt x="2793" y="341"/>
                      <a:pt x="2785" y="333"/>
                      <a:pt x="2779" y="330"/>
                    </a:cubicBezTo>
                    <a:lnTo>
                      <a:pt x="2779" y="330"/>
                    </a:lnTo>
                    <a:cubicBezTo>
                      <a:pt x="2994" y="902"/>
                      <a:pt x="3091" y="1518"/>
                      <a:pt x="3055" y="2129"/>
                    </a:cubicBezTo>
                    <a:cubicBezTo>
                      <a:pt x="3058" y="2140"/>
                      <a:pt x="3058" y="2149"/>
                      <a:pt x="3050" y="2160"/>
                    </a:cubicBezTo>
                    <a:cubicBezTo>
                      <a:pt x="3041" y="2176"/>
                      <a:pt x="3023" y="2182"/>
                      <a:pt x="3004" y="2182"/>
                    </a:cubicBezTo>
                    <a:cubicBezTo>
                      <a:pt x="2986" y="2182"/>
                      <a:pt x="2968" y="2178"/>
                      <a:pt x="2952" y="2171"/>
                    </a:cubicBezTo>
                    <a:cubicBezTo>
                      <a:pt x="2539" y="2007"/>
                      <a:pt x="2162" y="1739"/>
                      <a:pt x="1719" y="1669"/>
                    </a:cubicBezTo>
                    <a:cubicBezTo>
                      <a:pt x="1263" y="2027"/>
                      <a:pt x="696" y="2204"/>
                      <a:pt x="120" y="2204"/>
                    </a:cubicBezTo>
                    <a:cubicBezTo>
                      <a:pt x="86" y="2204"/>
                      <a:pt x="51" y="2203"/>
                      <a:pt x="17" y="2202"/>
                    </a:cubicBezTo>
                    <a:cubicBezTo>
                      <a:pt x="9" y="2202"/>
                      <a:pt x="6" y="2202"/>
                      <a:pt x="0" y="2205"/>
                    </a:cubicBezTo>
                    <a:cubicBezTo>
                      <a:pt x="161" y="2257"/>
                      <a:pt x="330" y="2283"/>
                      <a:pt x="500" y="2283"/>
                    </a:cubicBezTo>
                    <a:cubicBezTo>
                      <a:pt x="880" y="2283"/>
                      <a:pt x="1262" y="2155"/>
                      <a:pt x="1557" y="1917"/>
                    </a:cubicBezTo>
                    <a:cubicBezTo>
                      <a:pt x="1627" y="1862"/>
                      <a:pt x="1696" y="1797"/>
                      <a:pt x="1786" y="1781"/>
                    </a:cubicBezTo>
                    <a:cubicBezTo>
                      <a:pt x="1801" y="1778"/>
                      <a:pt x="1816" y="1776"/>
                      <a:pt x="1830" y="1776"/>
                    </a:cubicBezTo>
                    <a:cubicBezTo>
                      <a:pt x="1929" y="1776"/>
                      <a:pt x="2025" y="1836"/>
                      <a:pt x="2112" y="1892"/>
                    </a:cubicBezTo>
                    <a:cubicBezTo>
                      <a:pt x="2547" y="2160"/>
                      <a:pt x="3022" y="2361"/>
                      <a:pt x="3521" y="2484"/>
                    </a:cubicBezTo>
                    <a:cubicBezTo>
                      <a:pt x="3662" y="2517"/>
                      <a:pt x="3805" y="2546"/>
                      <a:pt x="3948" y="2546"/>
                    </a:cubicBezTo>
                    <a:cubicBezTo>
                      <a:pt x="3986" y="2546"/>
                      <a:pt x="4024" y="2544"/>
                      <a:pt x="4062" y="2539"/>
                    </a:cubicBezTo>
                    <a:cubicBezTo>
                      <a:pt x="4338" y="2506"/>
                      <a:pt x="4578" y="2353"/>
                      <a:pt x="4807" y="2202"/>
                    </a:cubicBezTo>
                    <a:cubicBezTo>
                      <a:pt x="5566" y="1716"/>
                      <a:pt x="6336" y="1256"/>
                      <a:pt x="7123" y="827"/>
                    </a:cubicBezTo>
                    <a:cubicBezTo>
                      <a:pt x="7519" y="612"/>
                      <a:pt x="7929" y="402"/>
                      <a:pt x="8375" y="380"/>
                    </a:cubicBezTo>
                    <a:cubicBezTo>
                      <a:pt x="8398" y="379"/>
                      <a:pt x="8422" y="379"/>
                      <a:pt x="8445" y="379"/>
                    </a:cubicBezTo>
                    <a:cubicBezTo>
                      <a:pt x="8549" y="379"/>
                      <a:pt x="8653" y="385"/>
                      <a:pt x="8756" y="385"/>
                    </a:cubicBezTo>
                    <a:cubicBezTo>
                      <a:pt x="8877" y="385"/>
                      <a:pt x="8997" y="377"/>
                      <a:pt x="9112" y="338"/>
                    </a:cubicBezTo>
                    <a:cubicBezTo>
                      <a:pt x="9276" y="282"/>
                      <a:pt x="9421" y="137"/>
                      <a:pt x="942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50"/>
              <p:cNvSpPr/>
              <p:nvPr/>
            </p:nvSpPr>
            <p:spPr>
              <a:xfrm>
                <a:off x="3553374" y="2748147"/>
                <a:ext cx="179512" cy="154262"/>
              </a:xfrm>
              <a:custGeom>
                <a:avLst/>
                <a:gdLst/>
                <a:ahLst/>
                <a:cxnLst/>
                <a:rect l="l" t="t" r="r" b="b"/>
                <a:pathLst>
                  <a:path w="2339" h="2010" extrusionOk="0">
                    <a:moveTo>
                      <a:pt x="1169" y="0"/>
                    </a:moveTo>
                    <a:cubicBezTo>
                      <a:pt x="1007" y="0"/>
                      <a:pt x="846" y="84"/>
                      <a:pt x="762" y="251"/>
                    </a:cubicBezTo>
                    <a:lnTo>
                      <a:pt x="687" y="405"/>
                    </a:lnTo>
                    <a:lnTo>
                      <a:pt x="516" y="430"/>
                    </a:lnTo>
                    <a:cubicBezTo>
                      <a:pt x="145" y="486"/>
                      <a:pt x="0" y="938"/>
                      <a:pt x="265" y="1197"/>
                    </a:cubicBezTo>
                    <a:lnTo>
                      <a:pt x="385" y="1314"/>
                    </a:lnTo>
                    <a:lnTo>
                      <a:pt x="357" y="1482"/>
                    </a:lnTo>
                    <a:cubicBezTo>
                      <a:pt x="309" y="1774"/>
                      <a:pt x="540" y="2010"/>
                      <a:pt x="802" y="2010"/>
                    </a:cubicBezTo>
                    <a:cubicBezTo>
                      <a:pt x="872" y="2010"/>
                      <a:pt x="944" y="1993"/>
                      <a:pt x="1013" y="1956"/>
                    </a:cubicBezTo>
                    <a:lnTo>
                      <a:pt x="1166" y="1875"/>
                    </a:lnTo>
                    <a:lnTo>
                      <a:pt x="1320" y="1956"/>
                    </a:lnTo>
                    <a:cubicBezTo>
                      <a:pt x="1390" y="1993"/>
                      <a:pt x="1462" y="2010"/>
                      <a:pt x="1532" y="2010"/>
                    </a:cubicBezTo>
                    <a:cubicBezTo>
                      <a:pt x="1795" y="2010"/>
                      <a:pt x="2026" y="1773"/>
                      <a:pt x="1976" y="1482"/>
                    </a:cubicBezTo>
                    <a:lnTo>
                      <a:pt x="1948" y="1314"/>
                    </a:lnTo>
                    <a:lnTo>
                      <a:pt x="2070" y="1197"/>
                    </a:lnTo>
                    <a:cubicBezTo>
                      <a:pt x="2338" y="935"/>
                      <a:pt x="2190" y="480"/>
                      <a:pt x="1819" y="430"/>
                    </a:cubicBezTo>
                    <a:lnTo>
                      <a:pt x="1649" y="405"/>
                    </a:lnTo>
                    <a:lnTo>
                      <a:pt x="1571" y="251"/>
                    </a:lnTo>
                    <a:cubicBezTo>
                      <a:pt x="1490" y="84"/>
                      <a:pt x="1330" y="0"/>
                      <a:pt x="1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50"/>
              <p:cNvSpPr/>
              <p:nvPr/>
            </p:nvSpPr>
            <p:spPr>
              <a:xfrm>
                <a:off x="3566191" y="2759736"/>
                <a:ext cx="152728" cy="131699"/>
              </a:xfrm>
              <a:custGeom>
                <a:avLst/>
                <a:gdLst/>
                <a:ahLst/>
                <a:cxnLst/>
                <a:rect l="l" t="t" r="r" b="b"/>
                <a:pathLst>
                  <a:path w="1990" h="1716" extrusionOk="0">
                    <a:moveTo>
                      <a:pt x="1001" y="1"/>
                    </a:moveTo>
                    <a:cubicBezTo>
                      <a:pt x="865" y="1"/>
                      <a:pt x="727" y="71"/>
                      <a:pt x="656" y="212"/>
                    </a:cubicBezTo>
                    <a:lnTo>
                      <a:pt x="589" y="346"/>
                    </a:lnTo>
                    <a:lnTo>
                      <a:pt x="442" y="365"/>
                    </a:lnTo>
                    <a:cubicBezTo>
                      <a:pt x="129" y="410"/>
                      <a:pt x="1" y="798"/>
                      <a:pt x="230" y="1021"/>
                    </a:cubicBezTo>
                    <a:lnTo>
                      <a:pt x="336" y="1121"/>
                    </a:lnTo>
                    <a:lnTo>
                      <a:pt x="310" y="1267"/>
                    </a:lnTo>
                    <a:cubicBezTo>
                      <a:pt x="266" y="1514"/>
                      <a:pt x="466" y="1715"/>
                      <a:pt x="691" y="1715"/>
                    </a:cubicBezTo>
                    <a:cubicBezTo>
                      <a:pt x="750" y="1715"/>
                      <a:pt x="810" y="1701"/>
                      <a:pt x="868" y="1671"/>
                    </a:cubicBezTo>
                    <a:lnTo>
                      <a:pt x="997" y="1601"/>
                    </a:lnTo>
                    <a:lnTo>
                      <a:pt x="1125" y="1671"/>
                    </a:lnTo>
                    <a:cubicBezTo>
                      <a:pt x="1184" y="1702"/>
                      <a:pt x="1245" y="1716"/>
                      <a:pt x="1304" y="1716"/>
                    </a:cubicBezTo>
                    <a:cubicBezTo>
                      <a:pt x="1529" y="1716"/>
                      <a:pt x="1725" y="1514"/>
                      <a:pt x="1683" y="1267"/>
                    </a:cubicBezTo>
                    <a:lnTo>
                      <a:pt x="1661" y="1121"/>
                    </a:lnTo>
                    <a:lnTo>
                      <a:pt x="1764" y="1021"/>
                    </a:lnTo>
                    <a:cubicBezTo>
                      <a:pt x="1990" y="798"/>
                      <a:pt x="1864" y="416"/>
                      <a:pt x="1552" y="365"/>
                    </a:cubicBezTo>
                    <a:lnTo>
                      <a:pt x="1404" y="346"/>
                    </a:lnTo>
                    <a:lnTo>
                      <a:pt x="1340" y="212"/>
                    </a:lnTo>
                    <a:cubicBezTo>
                      <a:pt x="1273" y="71"/>
                      <a:pt x="1138" y="1"/>
                      <a:pt x="1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50"/>
              <p:cNvSpPr/>
              <p:nvPr/>
            </p:nvSpPr>
            <p:spPr>
              <a:xfrm>
                <a:off x="3579085" y="2769790"/>
                <a:ext cx="140525" cy="126403"/>
              </a:xfrm>
              <a:custGeom>
                <a:avLst/>
                <a:gdLst/>
                <a:ahLst/>
                <a:cxnLst/>
                <a:rect l="l" t="t" r="r" b="b"/>
                <a:pathLst>
                  <a:path w="1831" h="1647" extrusionOk="0">
                    <a:moveTo>
                      <a:pt x="1830" y="778"/>
                    </a:moveTo>
                    <a:cubicBezTo>
                      <a:pt x="1628" y="910"/>
                      <a:pt x="1524" y="958"/>
                      <a:pt x="1420" y="958"/>
                    </a:cubicBezTo>
                    <a:cubicBezTo>
                      <a:pt x="1333" y="958"/>
                      <a:pt x="1246" y="925"/>
                      <a:pt x="1102" y="879"/>
                    </a:cubicBezTo>
                    <a:cubicBezTo>
                      <a:pt x="1099" y="878"/>
                      <a:pt x="1097" y="877"/>
                      <a:pt x="1094" y="877"/>
                    </a:cubicBezTo>
                    <a:cubicBezTo>
                      <a:pt x="1070" y="877"/>
                      <a:pt x="1097" y="935"/>
                      <a:pt x="1099" y="968"/>
                    </a:cubicBezTo>
                    <a:lnTo>
                      <a:pt x="1099" y="968"/>
                    </a:lnTo>
                    <a:cubicBezTo>
                      <a:pt x="1045" y="944"/>
                      <a:pt x="991" y="924"/>
                      <a:pt x="940" y="910"/>
                    </a:cubicBezTo>
                    <a:cubicBezTo>
                      <a:pt x="940" y="909"/>
                      <a:pt x="939" y="909"/>
                      <a:pt x="938" y="909"/>
                    </a:cubicBezTo>
                    <a:cubicBezTo>
                      <a:pt x="938" y="909"/>
                      <a:pt x="937" y="909"/>
                      <a:pt x="936" y="910"/>
                    </a:cubicBezTo>
                    <a:lnTo>
                      <a:pt x="936" y="910"/>
                    </a:lnTo>
                    <a:cubicBezTo>
                      <a:pt x="938" y="912"/>
                      <a:pt x="939" y="913"/>
                      <a:pt x="940" y="915"/>
                    </a:cubicBezTo>
                    <a:cubicBezTo>
                      <a:pt x="971" y="957"/>
                      <a:pt x="1027" y="979"/>
                      <a:pt x="1080" y="990"/>
                    </a:cubicBezTo>
                    <a:cubicBezTo>
                      <a:pt x="1082" y="991"/>
                      <a:pt x="1084" y="991"/>
                      <a:pt x="1086" y="991"/>
                    </a:cubicBezTo>
                    <a:cubicBezTo>
                      <a:pt x="1097" y="991"/>
                      <a:pt x="1100" y="982"/>
                      <a:pt x="1099" y="968"/>
                    </a:cubicBezTo>
                    <a:lnTo>
                      <a:pt x="1099" y="968"/>
                    </a:lnTo>
                    <a:cubicBezTo>
                      <a:pt x="1282" y="1050"/>
                      <a:pt x="1478" y="1174"/>
                      <a:pt x="1646" y="1236"/>
                    </a:cubicBezTo>
                    <a:cubicBezTo>
                      <a:pt x="1646" y="1225"/>
                      <a:pt x="1646" y="1214"/>
                      <a:pt x="1641" y="1200"/>
                    </a:cubicBezTo>
                    <a:lnTo>
                      <a:pt x="1613" y="1032"/>
                    </a:lnTo>
                    <a:lnTo>
                      <a:pt x="1735" y="915"/>
                    </a:lnTo>
                    <a:cubicBezTo>
                      <a:pt x="1777" y="873"/>
                      <a:pt x="1808" y="826"/>
                      <a:pt x="1830" y="778"/>
                    </a:cubicBezTo>
                    <a:close/>
                    <a:moveTo>
                      <a:pt x="410" y="0"/>
                    </a:moveTo>
                    <a:lnTo>
                      <a:pt x="352" y="120"/>
                    </a:lnTo>
                    <a:lnTo>
                      <a:pt x="254" y="134"/>
                    </a:lnTo>
                    <a:cubicBezTo>
                      <a:pt x="354" y="287"/>
                      <a:pt x="455" y="444"/>
                      <a:pt x="558" y="597"/>
                    </a:cubicBezTo>
                    <a:cubicBezTo>
                      <a:pt x="586" y="639"/>
                      <a:pt x="614" y="681"/>
                      <a:pt x="614" y="728"/>
                    </a:cubicBezTo>
                    <a:cubicBezTo>
                      <a:pt x="614" y="778"/>
                      <a:pt x="580" y="823"/>
                      <a:pt x="547" y="851"/>
                    </a:cubicBezTo>
                    <a:cubicBezTo>
                      <a:pt x="511" y="882"/>
                      <a:pt x="466" y="901"/>
                      <a:pt x="421" y="915"/>
                    </a:cubicBezTo>
                    <a:cubicBezTo>
                      <a:pt x="352" y="940"/>
                      <a:pt x="282" y="951"/>
                      <a:pt x="209" y="963"/>
                    </a:cubicBezTo>
                    <a:cubicBezTo>
                      <a:pt x="142" y="974"/>
                      <a:pt x="70" y="977"/>
                      <a:pt x="0" y="982"/>
                    </a:cubicBezTo>
                    <a:lnTo>
                      <a:pt x="64" y="1027"/>
                    </a:lnTo>
                    <a:lnTo>
                      <a:pt x="56" y="1074"/>
                    </a:lnTo>
                    <a:cubicBezTo>
                      <a:pt x="254" y="1027"/>
                      <a:pt x="449" y="949"/>
                      <a:pt x="650" y="949"/>
                    </a:cubicBezTo>
                    <a:cubicBezTo>
                      <a:pt x="661" y="949"/>
                      <a:pt x="675" y="949"/>
                      <a:pt x="686" y="957"/>
                    </a:cubicBezTo>
                    <a:cubicBezTo>
                      <a:pt x="698" y="960"/>
                      <a:pt x="700" y="971"/>
                      <a:pt x="706" y="977"/>
                    </a:cubicBezTo>
                    <a:cubicBezTo>
                      <a:pt x="784" y="1091"/>
                      <a:pt x="790" y="1239"/>
                      <a:pt x="784" y="1378"/>
                    </a:cubicBezTo>
                    <a:cubicBezTo>
                      <a:pt x="781" y="1465"/>
                      <a:pt x="770" y="1548"/>
                      <a:pt x="759" y="1632"/>
                    </a:cubicBezTo>
                    <a:lnTo>
                      <a:pt x="837" y="1590"/>
                    </a:lnTo>
                    <a:lnTo>
                      <a:pt x="940" y="1646"/>
                    </a:lnTo>
                    <a:cubicBezTo>
                      <a:pt x="921" y="1548"/>
                      <a:pt x="901" y="1448"/>
                      <a:pt x="887" y="1348"/>
                    </a:cubicBezTo>
                    <a:cubicBezTo>
                      <a:pt x="879" y="1256"/>
                      <a:pt x="868" y="1166"/>
                      <a:pt x="884" y="1074"/>
                    </a:cubicBezTo>
                    <a:cubicBezTo>
                      <a:pt x="887" y="1057"/>
                      <a:pt x="896" y="1035"/>
                      <a:pt x="910" y="1027"/>
                    </a:cubicBezTo>
                    <a:cubicBezTo>
                      <a:pt x="925" y="1014"/>
                      <a:pt x="916" y="916"/>
                      <a:pt x="936" y="910"/>
                    </a:cubicBezTo>
                    <a:lnTo>
                      <a:pt x="936" y="910"/>
                    </a:lnTo>
                    <a:cubicBezTo>
                      <a:pt x="880" y="829"/>
                      <a:pt x="908" y="712"/>
                      <a:pt x="949" y="622"/>
                    </a:cubicBezTo>
                    <a:cubicBezTo>
                      <a:pt x="1046" y="416"/>
                      <a:pt x="1214" y="254"/>
                      <a:pt x="1409" y="134"/>
                    </a:cubicBezTo>
                    <a:lnTo>
                      <a:pt x="1314" y="120"/>
                    </a:lnTo>
                    <a:lnTo>
                      <a:pt x="1264" y="22"/>
                    </a:lnTo>
                    <a:cubicBezTo>
                      <a:pt x="1147" y="207"/>
                      <a:pt x="1024" y="393"/>
                      <a:pt x="907" y="583"/>
                    </a:cubicBezTo>
                    <a:cubicBezTo>
                      <a:pt x="884" y="617"/>
                      <a:pt x="859" y="656"/>
                      <a:pt x="826" y="684"/>
                    </a:cubicBezTo>
                    <a:cubicBezTo>
                      <a:pt x="803" y="705"/>
                      <a:pt x="769" y="719"/>
                      <a:pt x="735" y="719"/>
                    </a:cubicBezTo>
                    <a:cubicBezTo>
                      <a:pt x="724" y="719"/>
                      <a:pt x="713" y="718"/>
                      <a:pt x="703" y="714"/>
                    </a:cubicBezTo>
                    <a:cubicBezTo>
                      <a:pt x="647" y="700"/>
                      <a:pt x="619" y="645"/>
                      <a:pt x="594" y="594"/>
                    </a:cubicBezTo>
                    <a:cubicBezTo>
                      <a:pt x="511" y="405"/>
                      <a:pt x="449" y="204"/>
                      <a:pt x="410"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50"/>
              <p:cNvSpPr/>
              <p:nvPr/>
            </p:nvSpPr>
            <p:spPr>
              <a:xfrm>
                <a:off x="3613929" y="2796498"/>
                <a:ext cx="57944" cy="57944"/>
              </a:xfrm>
              <a:custGeom>
                <a:avLst/>
                <a:gdLst/>
                <a:ahLst/>
                <a:cxnLst/>
                <a:rect l="l" t="t" r="r" b="b"/>
                <a:pathLst>
                  <a:path w="755" h="755" extrusionOk="0">
                    <a:moveTo>
                      <a:pt x="377" y="1"/>
                    </a:moveTo>
                    <a:cubicBezTo>
                      <a:pt x="171" y="1"/>
                      <a:pt x="1" y="171"/>
                      <a:pt x="1" y="377"/>
                    </a:cubicBezTo>
                    <a:cubicBezTo>
                      <a:pt x="1" y="587"/>
                      <a:pt x="171" y="754"/>
                      <a:pt x="377" y="754"/>
                    </a:cubicBezTo>
                    <a:cubicBezTo>
                      <a:pt x="587" y="754"/>
                      <a:pt x="754" y="587"/>
                      <a:pt x="754" y="377"/>
                    </a:cubicBezTo>
                    <a:cubicBezTo>
                      <a:pt x="754" y="171"/>
                      <a:pt x="587" y="1"/>
                      <a:pt x="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50"/>
              <p:cNvSpPr/>
              <p:nvPr/>
            </p:nvSpPr>
            <p:spPr>
              <a:xfrm>
                <a:off x="3620145" y="2805708"/>
                <a:ext cx="46125" cy="39678"/>
              </a:xfrm>
              <a:custGeom>
                <a:avLst/>
                <a:gdLst/>
                <a:ahLst/>
                <a:cxnLst/>
                <a:rect l="l" t="t" r="r" b="b"/>
                <a:pathLst>
                  <a:path w="601" h="517" extrusionOk="0">
                    <a:moveTo>
                      <a:pt x="299" y="1"/>
                    </a:moveTo>
                    <a:cubicBezTo>
                      <a:pt x="257" y="1"/>
                      <a:pt x="217" y="23"/>
                      <a:pt x="196" y="68"/>
                    </a:cubicBezTo>
                    <a:lnTo>
                      <a:pt x="177" y="104"/>
                    </a:lnTo>
                    <a:lnTo>
                      <a:pt x="135" y="112"/>
                    </a:lnTo>
                    <a:cubicBezTo>
                      <a:pt x="40" y="126"/>
                      <a:pt x="1" y="244"/>
                      <a:pt x="71" y="308"/>
                    </a:cubicBezTo>
                    <a:lnTo>
                      <a:pt x="101" y="338"/>
                    </a:lnTo>
                    <a:lnTo>
                      <a:pt x="96" y="380"/>
                    </a:lnTo>
                    <a:cubicBezTo>
                      <a:pt x="82" y="455"/>
                      <a:pt x="143" y="516"/>
                      <a:pt x="210" y="516"/>
                    </a:cubicBezTo>
                    <a:cubicBezTo>
                      <a:pt x="227" y="516"/>
                      <a:pt x="246" y="512"/>
                      <a:pt x="263" y="503"/>
                    </a:cubicBezTo>
                    <a:lnTo>
                      <a:pt x="302" y="481"/>
                    </a:lnTo>
                    <a:lnTo>
                      <a:pt x="338" y="503"/>
                    </a:lnTo>
                    <a:cubicBezTo>
                      <a:pt x="356" y="512"/>
                      <a:pt x="374" y="516"/>
                      <a:pt x="392" y="516"/>
                    </a:cubicBezTo>
                    <a:cubicBezTo>
                      <a:pt x="460" y="516"/>
                      <a:pt x="521" y="455"/>
                      <a:pt x="506" y="380"/>
                    </a:cubicBezTo>
                    <a:lnTo>
                      <a:pt x="500" y="338"/>
                    </a:lnTo>
                    <a:lnTo>
                      <a:pt x="531" y="308"/>
                    </a:lnTo>
                    <a:cubicBezTo>
                      <a:pt x="601" y="241"/>
                      <a:pt x="562" y="121"/>
                      <a:pt x="469" y="112"/>
                    </a:cubicBezTo>
                    <a:lnTo>
                      <a:pt x="428" y="104"/>
                    </a:lnTo>
                    <a:lnTo>
                      <a:pt x="405" y="68"/>
                    </a:lnTo>
                    <a:cubicBezTo>
                      <a:pt x="382" y="23"/>
                      <a:pt x="340" y="1"/>
                      <a:pt x="29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50"/>
              <p:cNvSpPr/>
              <p:nvPr/>
            </p:nvSpPr>
            <p:spPr>
              <a:xfrm>
                <a:off x="3628281" y="2810466"/>
                <a:ext cx="29855" cy="30008"/>
              </a:xfrm>
              <a:custGeom>
                <a:avLst/>
                <a:gdLst/>
                <a:ahLst/>
                <a:cxnLst/>
                <a:rect l="l" t="t" r="r" b="b"/>
                <a:pathLst>
                  <a:path w="389" h="391" extrusionOk="0">
                    <a:moveTo>
                      <a:pt x="196" y="0"/>
                    </a:moveTo>
                    <a:cubicBezTo>
                      <a:pt x="87" y="0"/>
                      <a:pt x="1" y="87"/>
                      <a:pt x="1" y="195"/>
                    </a:cubicBezTo>
                    <a:cubicBezTo>
                      <a:pt x="1" y="304"/>
                      <a:pt x="87" y="391"/>
                      <a:pt x="196" y="391"/>
                    </a:cubicBezTo>
                    <a:cubicBezTo>
                      <a:pt x="302" y="391"/>
                      <a:pt x="389" y="304"/>
                      <a:pt x="389" y="195"/>
                    </a:cubicBezTo>
                    <a:cubicBezTo>
                      <a:pt x="389" y="89"/>
                      <a:pt x="302" y="0"/>
                      <a:pt x="19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50"/>
              <p:cNvSpPr/>
              <p:nvPr/>
            </p:nvSpPr>
            <p:spPr>
              <a:xfrm>
                <a:off x="3638795" y="2781302"/>
                <a:ext cx="7982" cy="89564"/>
              </a:xfrm>
              <a:custGeom>
                <a:avLst/>
                <a:gdLst/>
                <a:ahLst/>
                <a:cxnLst/>
                <a:rect l="l" t="t" r="r" b="b"/>
                <a:pathLst>
                  <a:path w="104" h="1167" extrusionOk="0">
                    <a:moveTo>
                      <a:pt x="0" y="1"/>
                    </a:moveTo>
                    <a:lnTo>
                      <a:pt x="0" y="1167"/>
                    </a:lnTo>
                    <a:lnTo>
                      <a:pt x="104" y="1167"/>
                    </a:lnTo>
                    <a:lnTo>
                      <a:pt x="1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50"/>
              <p:cNvSpPr/>
              <p:nvPr/>
            </p:nvSpPr>
            <p:spPr>
              <a:xfrm>
                <a:off x="3638335" y="2773627"/>
                <a:ext cx="9133" cy="9056"/>
              </a:xfrm>
              <a:custGeom>
                <a:avLst/>
                <a:gdLst/>
                <a:ahLst/>
                <a:cxnLst/>
                <a:rect l="l" t="t" r="r" b="b"/>
                <a:pathLst>
                  <a:path w="119" h="118" extrusionOk="0">
                    <a:moveTo>
                      <a:pt x="59" y="0"/>
                    </a:moveTo>
                    <a:cubicBezTo>
                      <a:pt x="26" y="0"/>
                      <a:pt x="1" y="25"/>
                      <a:pt x="1" y="59"/>
                    </a:cubicBezTo>
                    <a:cubicBezTo>
                      <a:pt x="1" y="90"/>
                      <a:pt x="29" y="117"/>
                      <a:pt x="59" y="117"/>
                    </a:cubicBezTo>
                    <a:cubicBezTo>
                      <a:pt x="93" y="117"/>
                      <a:pt x="118" y="90"/>
                      <a:pt x="118" y="59"/>
                    </a:cubicBezTo>
                    <a:cubicBezTo>
                      <a:pt x="118" y="28"/>
                      <a:pt x="90" y="0"/>
                      <a:pt x="5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50"/>
              <p:cNvSpPr/>
              <p:nvPr/>
            </p:nvSpPr>
            <p:spPr>
              <a:xfrm>
                <a:off x="3641174" y="2776160"/>
                <a:ext cx="3684" cy="3991"/>
              </a:xfrm>
              <a:custGeom>
                <a:avLst/>
                <a:gdLst/>
                <a:ahLst/>
                <a:cxnLst/>
                <a:rect l="l" t="t" r="r" b="b"/>
                <a:pathLst>
                  <a:path w="48" h="52" extrusionOk="0">
                    <a:moveTo>
                      <a:pt x="22" y="1"/>
                    </a:moveTo>
                    <a:cubicBezTo>
                      <a:pt x="9" y="1"/>
                      <a:pt x="0" y="12"/>
                      <a:pt x="0" y="26"/>
                    </a:cubicBezTo>
                    <a:cubicBezTo>
                      <a:pt x="0" y="40"/>
                      <a:pt x="9" y="51"/>
                      <a:pt x="22" y="51"/>
                    </a:cubicBezTo>
                    <a:cubicBezTo>
                      <a:pt x="36" y="51"/>
                      <a:pt x="48" y="40"/>
                      <a:pt x="48" y="26"/>
                    </a:cubicBezTo>
                    <a:cubicBezTo>
                      <a:pt x="48" y="12"/>
                      <a:pt x="36" y="1"/>
                      <a:pt x="2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50"/>
              <p:cNvSpPr/>
              <p:nvPr/>
            </p:nvSpPr>
            <p:spPr>
              <a:xfrm>
                <a:off x="3638335" y="2869332"/>
                <a:ext cx="9133" cy="9286"/>
              </a:xfrm>
              <a:custGeom>
                <a:avLst/>
                <a:gdLst/>
                <a:ahLst/>
                <a:cxnLst/>
                <a:rect l="l" t="t" r="r" b="b"/>
                <a:pathLst>
                  <a:path w="119" h="121" extrusionOk="0">
                    <a:moveTo>
                      <a:pt x="59" y="0"/>
                    </a:moveTo>
                    <a:cubicBezTo>
                      <a:pt x="26" y="0"/>
                      <a:pt x="1" y="28"/>
                      <a:pt x="1" y="62"/>
                    </a:cubicBezTo>
                    <a:cubicBezTo>
                      <a:pt x="1" y="92"/>
                      <a:pt x="29" y="120"/>
                      <a:pt x="59" y="120"/>
                    </a:cubicBezTo>
                    <a:cubicBezTo>
                      <a:pt x="93" y="120"/>
                      <a:pt x="118" y="92"/>
                      <a:pt x="118" y="62"/>
                    </a:cubicBezTo>
                    <a:cubicBezTo>
                      <a:pt x="118" y="28"/>
                      <a:pt x="90" y="0"/>
                      <a:pt x="5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50"/>
              <p:cNvSpPr/>
              <p:nvPr/>
            </p:nvSpPr>
            <p:spPr>
              <a:xfrm>
                <a:off x="3641174" y="2872095"/>
                <a:ext cx="3684" cy="3761"/>
              </a:xfrm>
              <a:custGeom>
                <a:avLst/>
                <a:gdLst/>
                <a:ahLst/>
                <a:cxnLst/>
                <a:rect l="l" t="t" r="r" b="b"/>
                <a:pathLst>
                  <a:path w="48" h="49" extrusionOk="0">
                    <a:moveTo>
                      <a:pt x="22" y="1"/>
                    </a:moveTo>
                    <a:cubicBezTo>
                      <a:pt x="9" y="1"/>
                      <a:pt x="0" y="12"/>
                      <a:pt x="0" y="26"/>
                    </a:cubicBezTo>
                    <a:cubicBezTo>
                      <a:pt x="0" y="40"/>
                      <a:pt x="9" y="48"/>
                      <a:pt x="22" y="48"/>
                    </a:cubicBezTo>
                    <a:cubicBezTo>
                      <a:pt x="36" y="48"/>
                      <a:pt x="48" y="37"/>
                      <a:pt x="48" y="26"/>
                    </a:cubicBezTo>
                    <a:cubicBezTo>
                      <a:pt x="48" y="12"/>
                      <a:pt x="36" y="1"/>
                      <a:pt x="2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50"/>
              <p:cNvSpPr/>
              <p:nvPr/>
            </p:nvSpPr>
            <p:spPr>
              <a:xfrm>
                <a:off x="3598349" y="2821979"/>
                <a:ext cx="89334" cy="7828"/>
              </a:xfrm>
              <a:custGeom>
                <a:avLst/>
                <a:gdLst/>
                <a:ahLst/>
                <a:cxnLst/>
                <a:rect l="l" t="t" r="r" b="b"/>
                <a:pathLst>
                  <a:path w="1164" h="102" extrusionOk="0">
                    <a:moveTo>
                      <a:pt x="0" y="1"/>
                    </a:moveTo>
                    <a:lnTo>
                      <a:pt x="0" y="101"/>
                    </a:lnTo>
                    <a:lnTo>
                      <a:pt x="1164" y="101"/>
                    </a:lnTo>
                    <a:lnTo>
                      <a:pt x="11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50"/>
              <p:cNvSpPr/>
              <p:nvPr/>
            </p:nvSpPr>
            <p:spPr>
              <a:xfrm>
                <a:off x="3590367" y="2821595"/>
                <a:ext cx="9286" cy="9056"/>
              </a:xfrm>
              <a:custGeom>
                <a:avLst/>
                <a:gdLst/>
                <a:ahLst/>
                <a:cxnLst/>
                <a:rect l="l" t="t" r="r" b="b"/>
                <a:pathLst>
                  <a:path w="121" h="118" extrusionOk="0">
                    <a:moveTo>
                      <a:pt x="62" y="0"/>
                    </a:moveTo>
                    <a:cubicBezTo>
                      <a:pt x="29" y="0"/>
                      <a:pt x="1" y="28"/>
                      <a:pt x="1" y="59"/>
                    </a:cubicBezTo>
                    <a:cubicBezTo>
                      <a:pt x="1" y="90"/>
                      <a:pt x="26" y="117"/>
                      <a:pt x="62" y="117"/>
                    </a:cubicBezTo>
                    <a:cubicBezTo>
                      <a:pt x="93" y="117"/>
                      <a:pt x="121" y="90"/>
                      <a:pt x="121" y="59"/>
                    </a:cubicBezTo>
                    <a:cubicBezTo>
                      <a:pt x="121" y="28"/>
                      <a:pt x="93" y="0"/>
                      <a:pt x="6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50"/>
              <p:cNvSpPr/>
              <p:nvPr/>
            </p:nvSpPr>
            <p:spPr>
              <a:xfrm>
                <a:off x="3593207" y="2824128"/>
                <a:ext cx="3684" cy="3761"/>
              </a:xfrm>
              <a:custGeom>
                <a:avLst/>
                <a:gdLst/>
                <a:ahLst/>
                <a:cxnLst/>
                <a:rect l="l" t="t" r="r" b="b"/>
                <a:pathLst>
                  <a:path w="48" h="49" extrusionOk="0">
                    <a:moveTo>
                      <a:pt x="25" y="1"/>
                    </a:moveTo>
                    <a:cubicBezTo>
                      <a:pt x="11" y="1"/>
                      <a:pt x="0" y="12"/>
                      <a:pt x="0" y="26"/>
                    </a:cubicBezTo>
                    <a:cubicBezTo>
                      <a:pt x="0" y="40"/>
                      <a:pt x="11" y="48"/>
                      <a:pt x="25" y="48"/>
                    </a:cubicBezTo>
                    <a:cubicBezTo>
                      <a:pt x="37" y="48"/>
                      <a:pt x="48" y="40"/>
                      <a:pt x="48" y="26"/>
                    </a:cubicBezTo>
                    <a:cubicBezTo>
                      <a:pt x="48" y="12"/>
                      <a:pt x="37" y="1"/>
                      <a:pt x="2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50"/>
              <p:cNvSpPr/>
              <p:nvPr/>
            </p:nvSpPr>
            <p:spPr>
              <a:xfrm>
                <a:off x="3686302" y="2821595"/>
                <a:ext cx="9056" cy="9056"/>
              </a:xfrm>
              <a:custGeom>
                <a:avLst/>
                <a:gdLst/>
                <a:ahLst/>
                <a:cxnLst/>
                <a:rect l="l" t="t" r="r" b="b"/>
                <a:pathLst>
                  <a:path w="118" h="118" extrusionOk="0">
                    <a:moveTo>
                      <a:pt x="59" y="0"/>
                    </a:moveTo>
                    <a:cubicBezTo>
                      <a:pt x="29" y="0"/>
                      <a:pt x="1" y="28"/>
                      <a:pt x="1" y="59"/>
                    </a:cubicBezTo>
                    <a:cubicBezTo>
                      <a:pt x="1" y="90"/>
                      <a:pt x="29" y="117"/>
                      <a:pt x="59" y="117"/>
                    </a:cubicBezTo>
                    <a:cubicBezTo>
                      <a:pt x="90" y="117"/>
                      <a:pt x="118" y="90"/>
                      <a:pt x="118" y="59"/>
                    </a:cubicBezTo>
                    <a:cubicBezTo>
                      <a:pt x="118" y="28"/>
                      <a:pt x="90" y="0"/>
                      <a:pt x="5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50"/>
              <p:cNvSpPr/>
              <p:nvPr/>
            </p:nvSpPr>
            <p:spPr>
              <a:xfrm>
                <a:off x="3688912" y="2824128"/>
                <a:ext cx="3914" cy="3761"/>
              </a:xfrm>
              <a:custGeom>
                <a:avLst/>
                <a:gdLst/>
                <a:ahLst/>
                <a:cxnLst/>
                <a:rect l="l" t="t" r="r" b="b"/>
                <a:pathLst>
                  <a:path w="51" h="49" extrusionOk="0">
                    <a:moveTo>
                      <a:pt x="25" y="1"/>
                    </a:moveTo>
                    <a:cubicBezTo>
                      <a:pt x="11" y="1"/>
                      <a:pt x="0" y="12"/>
                      <a:pt x="0" y="26"/>
                    </a:cubicBezTo>
                    <a:cubicBezTo>
                      <a:pt x="0" y="40"/>
                      <a:pt x="11" y="48"/>
                      <a:pt x="25" y="48"/>
                    </a:cubicBezTo>
                    <a:cubicBezTo>
                      <a:pt x="39" y="48"/>
                      <a:pt x="51" y="40"/>
                      <a:pt x="51" y="26"/>
                    </a:cubicBezTo>
                    <a:cubicBezTo>
                      <a:pt x="51" y="12"/>
                      <a:pt x="39" y="1"/>
                      <a:pt x="2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50"/>
              <p:cNvSpPr/>
              <p:nvPr/>
            </p:nvSpPr>
            <p:spPr>
              <a:xfrm>
                <a:off x="3617382" y="2798877"/>
                <a:ext cx="54030" cy="54030"/>
              </a:xfrm>
              <a:custGeom>
                <a:avLst/>
                <a:gdLst/>
                <a:ahLst/>
                <a:cxnLst/>
                <a:rect l="l" t="t" r="r" b="b"/>
                <a:pathLst>
                  <a:path w="704" h="704" extrusionOk="0">
                    <a:moveTo>
                      <a:pt x="73" y="1"/>
                    </a:moveTo>
                    <a:lnTo>
                      <a:pt x="1" y="70"/>
                    </a:lnTo>
                    <a:lnTo>
                      <a:pt x="634" y="704"/>
                    </a:lnTo>
                    <a:lnTo>
                      <a:pt x="704" y="631"/>
                    </a:lnTo>
                    <a:lnTo>
                      <a:pt x="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50"/>
              <p:cNvSpPr/>
              <p:nvPr/>
            </p:nvSpPr>
            <p:spPr>
              <a:xfrm>
                <a:off x="3613315" y="2796652"/>
                <a:ext cx="7598" cy="6907"/>
              </a:xfrm>
              <a:custGeom>
                <a:avLst/>
                <a:gdLst/>
                <a:ahLst/>
                <a:cxnLst/>
                <a:rect l="l" t="t" r="r" b="b"/>
                <a:pathLst>
                  <a:path w="99" h="90" extrusionOk="0">
                    <a:moveTo>
                      <a:pt x="48" y="0"/>
                    </a:moveTo>
                    <a:cubicBezTo>
                      <a:pt x="37" y="0"/>
                      <a:pt x="26" y="4"/>
                      <a:pt x="17" y="13"/>
                    </a:cubicBezTo>
                    <a:cubicBezTo>
                      <a:pt x="1" y="32"/>
                      <a:pt x="1" y="57"/>
                      <a:pt x="17" y="77"/>
                    </a:cubicBezTo>
                    <a:cubicBezTo>
                      <a:pt x="26" y="85"/>
                      <a:pt x="37" y="90"/>
                      <a:pt x="48" y="90"/>
                    </a:cubicBezTo>
                    <a:cubicBezTo>
                      <a:pt x="59" y="90"/>
                      <a:pt x="70" y="85"/>
                      <a:pt x="79" y="77"/>
                    </a:cubicBezTo>
                    <a:cubicBezTo>
                      <a:pt x="98" y="57"/>
                      <a:pt x="98" y="30"/>
                      <a:pt x="79" y="13"/>
                    </a:cubicBezTo>
                    <a:cubicBezTo>
                      <a:pt x="70" y="4"/>
                      <a:pt x="59" y="0"/>
                      <a:pt x="48"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50"/>
              <p:cNvSpPr/>
              <p:nvPr/>
            </p:nvSpPr>
            <p:spPr>
              <a:xfrm>
                <a:off x="3615464" y="2798801"/>
                <a:ext cx="2840" cy="2763"/>
              </a:xfrm>
              <a:custGeom>
                <a:avLst/>
                <a:gdLst/>
                <a:ahLst/>
                <a:cxnLst/>
                <a:rect l="l" t="t" r="r" b="b"/>
                <a:pathLst>
                  <a:path w="37" h="36" extrusionOk="0">
                    <a:moveTo>
                      <a:pt x="19" y="1"/>
                    </a:moveTo>
                    <a:cubicBezTo>
                      <a:pt x="14" y="1"/>
                      <a:pt x="10" y="3"/>
                      <a:pt x="6" y="7"/>
                    </a:cubicBezTo>
                    <a:cubicBezTo>
                      <a:pt x="0" y="13"/>
                      <a:pt x="0" y="24"/>
                      <a:pt x="6" y="29"/>
                    </a:cubicBezTo>
                    <a:cubicBezTo>
                      <a:pt x="10" y="34"/>
                      <a:pt x="14" y="36"/>
                      <a:pt x="19" y="36"/>
                    </a:cubicBezTo>
                    <a:cubicBezTo>
                      <a:pt x="23" y="36"/>
                      <a:pt x="27" y="34"/>
                      <a:pt x="31" y="29"/>
                    </a:cubicBezTo>
                    <a:cubicBezTo>
                      <a:pt x="37" y="24"/>
                      <a:pt x="37" y="13"/>
                      <a:pt x="31" y="7"/>
                    </a:cubicBezTo>
                    <a:cubicBezTo>
                      <a:pt x="27" y="3"/>
                      <a:pt x="23" y="1"/>
                      <a:pt x="1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50"/>
              <p:cNvSpPr/>
              <p:nvPr/>
            </p:nvSpPr>
            <p:spPr>
              <a:xfrm>
                <a:off x="3665350" y="2848533"/>
                <a:ext cx="7138" cy="6984"/>
              </a:xfrm>
              <a:custGeom>
                <a:avLst/>
                <a:gdLst/>
                <a:ahLst/>
                <a:cxnLst/>
                <a:rect l="l" t="t" r="r" b="b"/>
                <a:pathLst>
                  <a:path w="93" h="91" extrusionOk="0">
                    <a:moveTo>
                      <a:pt x="45" y="1"/>
                    </a:moveTo>
                    <a:cubicBezTo>
                      <a:pt x="23" y="1"/>
                      <a:pt x="0" y="20"/>
                      <a:pt x="0" y="45"/>
                    </a:cubicBezTo>
                    <a:cubicBezTo>
                      <a:pt x="0" y="70"/>
                      <a:pt x="23" y="90"/>
                      <a:pt x="45" y="90"/>
                    </a:cubicBezTo>
                    <a:cubicBezTo>
                      <a:pt x="70" y="90"/>
                      <a:pt x="92" y="70"/>
                      <a:pt x="92" y="45"/>
                    </a:cubicBezTo>
                    <a:cubicBezTo>
                      <a:pt x="92" y="20"/>
                      <a:pt x="70" y="1"/>
                      <a:pt x="4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50"/>
              <p:cNvSpPr/>
              <p:nvPr/>
            </p:nvSpPr>
            <p:spPr>
              <a:xfrm>
                <a:off x="3667499" y="2850682"/>
                <a:ext cx="2840" cy="2686"/>
              </a:xfrm>
              <a:custGeom>
                <a:avLst/>
                <a:gdLst/>
                <a:ahLst/>
                <a:cxnLst/>
                <a:rect l="l" t="t" r="r" b="b"/>
                <a:pathLst>
                  <a:path w="37" h="35" extrusionOk="0">
                    <a:moveTo>
                      <a:pt x="17" y="1"/>
                    </a:moveTo>
                    <a:cubicBezTo>
                      <a:pt x="9" y="1"/>
                      <a:pt x="0" y="9"/>
                      <a:pt x="0" y="17"/>
                    </a:cubicBezTo>
                    <a:cubicBezTo>
                      <a:pt x="0" y="26"/>
                      <a:pt x="9" y="34"/>
                      <a:pt x="17" y="34"/>
                    </a:cubicBezTo>
                    <a:cubicBezTo>
                      <a:pt x="28" y="34"/>
                      <a:pt x="37" y="26"/>
                      <a:pt x="37" y="17"/>
                    </a:cubicBezTo>
                    <a:cubicBezTo>
                      <a:pt x="37" y="9"/>
                      <a:pt x="28"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50"/>
              <p:cNvSpPr/>
              <p:nvPr/>
            </p:nvSpPr>
            <p:spPr>
              <a:xfrm>
                <a:off x="3615464" y="2799108"/>
                <a:ext cx="54030" cy="54030"/>
              </a:xfrm>
              <a:custGeom>
                <a:avLst/>
                <a:gdLst/>
                <a:ahLst/>
                <a:cxnLst/>
                <a:rect l="l" t="t" r="r" b="b"/>
                <a:pathLst>
                  <a:path w="704" h="704" extrusionOk="0">
                    <a:moveTo>
                      <a:pt x="631" y="0"/>
                    </a:moveTo>
                    <a:lnTo>
                      <a:pt x="0" y="631"/>
                    </a:lnTo>
                    <a:lnTo>
                      <a:pt x="73" y="703"/>
                    </a:lnTo>
                    <a:lnTo>
                      <a:pt x="703" y="70"/>
                    </a:lnTo>
                    <a:lnTo>
                      <a:pt x="6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50"/>
              <p:cNvSpPr/>
              <p:nvPr/>
            </p:nvSpPr>
            <p:spPr>
              <a:xfrm>
                <a:off x="3613315" y="2848533"/>
                <a:ext cx="7598" cy="6984"/>
              </a:xfrm>
              <a:custGeom>
                <a:avLst/>
                <a:gdLst/>
                <a:ahLst/>
                <a:cxnLst/>
                <a:rect l="l" t="t" r="r" b="b"/>
                <a:pathLst>
                  <a:path w="99" h="91" extrusionOk="0">
                    <a:moveTo>
                      <a:pt x="48" y="0"/>
                    </a:moveTo>
                    <a:cubicBezTo>
                      <a:pt x="37" y="0"/>
                      <a:pt x="26" y="5"/>
                      <a:pt x="17" y="15"/>
                    </a:cubicBezTo>
                    <a:cubicBezTo>
                      <a:pt x="1" y="31"/>
                      <a:pt x="1" y="59"/>
                      <a:pt x="17" y="76"/>
                    </a:cubicBezTo>
                    <a:cubicBezTo>
                      <a:pt x="26" y="86"/>
                      <a:pt x="37" y="91"/>
                      <a:pt x="48" y="91"/>
                    </a:cubicBezTo>
                    <a:cubicBezTo>
                      <a:pt x="59" y="91"/>
                      <a:pt x="70" y="86"/>
                      <a:pt x="79" y="76"/>
                    </a:cubicBezTo>
                    <a:cubicBezTo>
                      <a:pt x="98" y="59"/>
                      <a:pt x="98" y="31"/>
                      <a:pt x="79" y="15"/>
                    </a:cubicBezTo>
                    <a:cubicBezTo>
                      <a:pt x="70" y="5"/>
                      <a:pt x="59" y="0"/>
                      <a:pt x="48"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50"/>
              <p:cNvSpPr/>
              <p:nvPr/>
            </p:nvSpPr>
            <p:spPr>
              <a:xfrm>
                <a:off x="3615694" y="2850606"/>
                <a:ext cx="3070" cy="2916"/>
              </a:xfrm>
              <a:custGeom>
                <a:avLst/>
                <a:gdLst/>
                <a:ahLst/>
                <a:cxnLst/>
                <a:rect l="l" t="t" r="r" b="b"/>
                <a:pathLst>
                  <a:path w="40" h="38" extrusionOk="0">
                    <a:moveTo>
                      <a:pt x="19" y="0"/>
                    </a:moveTo>
                    <a:cubicBezTo>
                      <a:pt x="15" y="0"/>
                      <a:pt x="10" y="2"/>
                      <a:pt x="6" y="4"/>
                    </a:cubicBezTo>
                    <a:cubicBezTo>
                      <a:pt x="0" y="13"/>
                      <a:pt x="0" y="21"/>
                      <a:pt x="6" y="30"/>
                    </a:cubicBezTo>
                    <a:cubicBezTo>
                      <a:pt x="9" y="35"/>
                      <a:pt x="12" y="38"/>
                      <a:pt x="16" y="38"/>
                    </a:cubicBezTo>
                    <a:cubicBezTo>
                      <a:pt x="20" y="38"/>
                      <a:pt x="25" y="35"/>
                      <a:pt x="31" y="30"/>
                    </a:cubicBezTo>
                    <a:cubicBezTo>
                      <a:pt x="39" y="21"/>
                      <a:pt x="39" y="13"/>
                      <a:pt x="31" y="4"/>
                    </a:cubicBezTo>
                    <a:cubicBezTo>
                      <a:pt x="28" y="2"/>
                      <a:pt x="24" y="0"/>
                      <a:pt x="1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50"/>
              <p:cNvSpPr/>
              <p:nvPr/>
            </p:nvSpPr>
            <p:spPr>
              <a:xfrm>
                <a:off x="3665350" y="2796498"/>
                <a:ext cx="7138" cy="7138"/>
              </a:xfrm>
              <a:custGeom>
                <a:avLst/>
                <a:gdLst/>
                <a:ahLst/>
                <a:cxnLst/>
                <a:rect l="l" t="t" r="r" b="b"/>
                <a:pathLst>
                  <a:path w="93" h="93" extrusionOk="0">
                    <a:moveTo>
                      <a:pt x="45" y="1"/>
                    </a:moveTo>
                    <a:cubicBezTo>
                      <a:pt x="23" y="1"/>
                      <a:pt x="0" y="23"/>
                      <a:pt x="0" y="48"/>
                    </a:cubicBezTo>
                    <a:cubicBezTo>
                      <a:pt x="0" y="71"/>
                      <a:pt x="23" y="93"/>
                      <a:pt x="45" y="93"/>
                    </a:cubicBezTo>
                    <a:cubicBezTo>
                      <a:pt x="70" y="93"/>
                      <a:pt x="92" y="71"/>
                      <a:pt x="92" y="48"/>
                    </a:cubicBezTo>
                    <a:cubicBezTo>
                      <a:pt x="92" y="23"/>
                      <a:pt x="70" y="1"/>
                      <a:pt x="4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50"/>
              <p:cNvSpPr/>
              <p:nvPr/>
            </p:nvSpPr>
            <p:spPr>
              <a:xfrm>
                <a:off x="3667499" y="2798647"/>
                <a:ext cx="2840" cy="2840"/>
              </a:xfrm>
              <a:custGeom>
                <a:avLst/>
                <a:gdLst/>
                <a:ahLst/>
                <a:cxnLst/>
                <a:rect l="l" t="t" r="r" b="b"/>
                <a:pathLst>
                  <a:path w="37" h="37" extrusionOk="0">
                    <a:moveTo>
                      <a:pt x="17" y="1"/>
                    </a:moveTo>
                    <a:cubicBezTo>
                      <a:pt x="9" y="1"/>
                      <a:pt x="0" y="9"/>
                      <a:pt x="0" y="20"/>
                    </a:cubicBezTo>
                    <a:cubicBezTo>
                      <a:pt x="0" y="29"/>
                      <a:pt x="9" y="37"/>
                      <a:pt x="17" y="37"/>
                    </a:cubicBezTo>
                    <a:cubicBezTo>
                      <a:pt x="28" y="37"/>
                      <a:pt x="37" y="29"/>
                      <a:pt x="37" y="20"/>
                    </a:cubicBezTo>
                    <a:cubicBezTo>
                      <a:pt x="37" y="9"/>
                      <a:pt x="28"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50"/>
              <p:cNvSpPr/>
              <p:nvPr/>
            </p:nvSpPr>
            <p:spPr>
              <a:xfrm>
                <a:off x="3635802" y="2817911"/>
                <a:ext cx="15043" cy="15119"/>
              </a:xfrm>
              <a:custGeom>
                <a:avLst/>
                <a:gdLst/>
                <a:ahLst/>
                <a:cxnLst/>
                <a:rect l="l" t="t" r="r" b="b"/>
                <a:pathLst>
                  <a:path w="196" h="197" extrusionOk="0">
                    <a:moveTo>
                      <a:pt x="98" y="1"/>
                    </a:moveTo>
                    <a:cubicBezTo>
                      <a:pt x="42" y="6"/>
                      <a:pt x="0" y="48"/>
                      <a:pt x="0" y="98"/>
                    </a:cubicBezTo>
                    <a:cubicBezTo>
                      <a:pt x="0" y="151"/>
                      <a:pt x="42" y="196"/>
                      <a:pt x="98" y="196"/>
                    </a:cubicBezTo>
                    <a:cubicBezTo>
                      <a:pt x="148" y="196"/>
                      <a:pt x="196" y="154"/>
                      <a:pt x="196" y="98"/>
                    </a:cubicBezTo>
                    <a:cubicBezTo>
                      <a:pt x="196" y="48"/>
                      <a:pt x="154" y="1"/>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50"/>
              <p:cNvSpPr/>
              <p:nvPr/>
            </p:nvSpPr>
            <p:spPr>
              <a:xfrm>
                <a:off x="3307780" y="2878926"/>
                <a:ext cx="179743" cy="154416"/>
              </a:xfrm>
              <a:custGeom>
                <a:avLst/>
                <a:gdLst/>
                <a:ahLst/>
                <a:cxnLst/>
                <a:rect l="l" t="t" r="r" b="b"/>
                <a:pathLst>
                  <a:path w="2342" h="2012" extrusionOk="0">
                    <a:moveTo>
                      <a:pt x="1170" y="1"/>
                    </a:moveTo>
                    <a:cubicBezTo>
                      <a:pt x="1010" y="1"/>
                      <a:pt x="849" y="85"/>
                      <a:pt x="765" y="252"/>
                    </a:cubicBezTo>
                    <a:lnTo>
                      <a:pt x="690" y="405"/>
                    </a:lnTo>
                    <a:lnTo>
                      <a:pt x="517" y="431"/>
                    </a:lnTo>
                    <a:cubicBezTo>
                      <a:pt x="148" y="486"/>
                      <a:pt x="0" y="938"/>
                      <a:pt x="265" y="1198"/>
                    </a:cubicBezTo>
                    <a:lnTo>
                      <a:pt x="388" y="1318"/>
                    </a:lnTo>
                    <a:lnTo>
                      <a:pt x="360" y="1485"/>
                    </a:lnTo>
                    <a:cubicBezTo>
                      <a:pt x="312" y="1776"/>
                      <a:pt x="543" y="2012"/>
                      <a:pt x="806" y="2012"/>
                    </a:cubicBezTo>
                    <a:cubicBezTo>
                      <a:pt x="875" y="2012"/>
                      <a:pt x="947" y="1995"/>
                      <a:pt x="1016" y="1959"/>
                    </a:cubicBezTo>
                    <a:lnTo>
                      <a:pt x="1169" y="1878"/>
                    </a:lnTo>
                    <a:lnTo>
                      <a:pt x="1323" y="1959"/>
                    </a:lnTo>
                    <a:cubicBezTo>
                      <a:pt x="1392" y="1995"/>
                      <a:pt x="1463" y="2012"/>
                      <a:pt x="1532" y="2012"/>
                    </a:cubicBezTo>
                    <a:cubicBezTo>
                      <a:pt x="1796" y="2012"/>
                      <a:pt x="2029" y="1775"/>
                      <a:pt x="1978" y="1485"/>
                    </a:cubicBezTo>
                    <a:lnTo>
                      <a:pt x="1951" y="1318"/>
                    </a:lnTo>
                    <a:lnTo>
                      <a:pt x="2073" y="1198"/>
                    </a:lnTo>
                    <a:cubicBezTo>
                      <a:pt x="2341" y="935"/>
                      <a:pt x="2190" y="484"/>
                      <a:pt x="1822" y="431"/>
                    </a:cubicBezTo>
                    <a:lnTo>
                      <a:pt x="1652" y="405"/>
                    </a:lnTo>
                    <a:lnTo>
                      <a:pt x="1574" y="252"/>
                    </a:lnTo>
                    <a:cubicBezTo>
                      <a:pt x="1492" y="85"/>
                      <a:pt x="1331" y="1"/>
                      <a:pt x="1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50"/>
              <p:cNvSpPr/>
              <p:nvPr/>
            </p:nvSpPr>
            <p:spPr>
              <a:xfrm>
                <a:off x="3321057" y="2890438"/>
                <a:ext cx="152728" cy="131929"/>
              </a:xfrm>
              <a:custGeom>
                <a:avLst/>
                <a:gdLst/>
                <a:ahLst/>
                <a:cxnLst/>
                <a:rect l="l" t="t" r="r" b="b"/>
                <a:pathLst>
                  <a:path w="1990" h="1719" extrusionOk="0">
                    <a:moveTo>
                      <a:pt x="999" y="0"/>
                    </a:moveTo>
                    <a:cubicBezTo>
                      <a:pt x="862" y="0"/>
                      <a:pt x="726" y="71"/>
                      <a:pt x="656" y="214"/>
                    </a:cubicBezTo>
                    <a:lnTo>
                      <a:pt x="589" y="347"/>
                    </a:lnTo>
                    <a:lnTo>
                      <a:pt x="441" y="367"/>
                    </a:lnTo>
                    <a:cubicBezTo>
                      <a:pt x="129" y="414"/>
                      <a:pt x="0" y="799"/>
                      <a:pt x="229" y="1023"/>
                    </a:cubicBezTo>
                    <a:lnTo>
                      <a:pt x="335" y="1126"/>
                    </a:lnTo>
                    <a:lnTo>
                      <a:pt x="310" y="1268"/>
                    </a:lnTo>
                    <a:cubicBezTo>
                      <a:pt x="266" y="1516"/>
                      <a:pt x="465" y="1716"/>
                      <a:pt x="691" y="1716"/>
                    </a:cubicBezTo>
                    <a:cubicBezTo>
                      <a:pt x="749" y="1716"/>
                      <a:pt x="810" y="1703"/>
                      <a:pt x="868" y="1673"/>
                    </a:cubicBezTo>
                    <a:lnTo>
                      <a:pt x="996" y="1603"/>
                    </a:lnTo>
                    <a:lnTo>
                      <a:pt x="1125" y="1673"/>
                    </a:lnTo>
                    <a:cubicBezTo>
                      <a:pt x="1184" y="1704"/>
                      <a:pt x="1246" y="1718"/>
                      <a:pt x="1305" y="1718"/>
                    </a:cubicBezTo>
                    <a:cubicBezTo>
                      <a:pt x="1529" y="1718"/>
                      <a:pt x="1725" y="1515"/>
                      <a:pt x="1683" y="1268"/>
                    </a:cubicBezTo>
                    <a:lnTo>
                      <a:pt x="1660" y="1126"/>
                    </a:lnTo>
                    <a:lnTo>
                      <a:pt x="1764" y="1023"/>
                    </a:lnTo>
                    <a:cubicBezTo>
                      <a:pt x="1990" y="799"/>
                      <a:pt x="1864" y="417"/>
                      <a:pt x="1552" y="367"/>
                    </a:cubicBezTo>
                    <a:lnTo>
                      <a:pt x="1404" y="347"/>
                    </a:lnTo>
                    <a:lnTo>
                      <a:pt x="1340" y="214"/>
                    </a:lnTo>
                    <a:cubicBezTo>
                      <a:pt x="1271" y="71"/>
                      <a:pt x="1135" y="0"/>
                      <a:pt x="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50"/>
              <p:cNvSpPr/>
              <p:nvPr/>
            </p:nvSpPr>
            <p:spPr>
              <a:xfrm>
                <a:off x="3333490" y="2900569"/>
                <a:ext cx="140294" cy="126633"/>
              </a:xfrm>
              <a:custGeom>
                <a:avLst/>
                <a:gdLst/>
                <a:ahLst/>
                <a:cxnLst/>
                <a:rect l="l" t="t" r="r" b="b"/>
                <a:pathLst>
                  <a:path w="1828" h="1650" extrusionOk="0">
                    <a:moveTo>
                      <a:pt x="1828" y="779"/>
                    </a:moveTo>
                    <a:cubicBezTo>
                      <a:pt x="1628" y="912"/>
                      <a:pt x="1524" y="961"/>
                      <a:pt x="1420" y="961"/>
                    </a:cubicBezTo>
                    <a:cubicBezTo>
                      <a:pt x="1332" y="961"/>
                      <a:pt x="1245" y="927"/>
                      <a:pt x="1099" y="879"/>
                    </a:cubicBezTo>
                    <a:cubicBezTo>
                      <a:pt x="1096" y="879"/>
                      <a:pt x="1094" y="878"/>
                      <a:pt x="1092" y="878"/>
                    </a:cubicBezTo>
                    <a:cubicBezTo>
                      <a:pt x="1067" y="878"/>
                      <a:pt x="1096" y="937"/>
                      <a:pt x="1099" y="970"/>
                    </a:cubicBezTo>
                    <a:lnTo>
                      <a:pt x="1099" y="970"/>
                    </a:lnTo>
                    <a:cubicBezTo>
                      <a:pt x="1045" y="946"/>
                      <a:pt x="991" y="926"/>
                      <a:pt x="940" y="913"/>
                    </a:cubicBezTo>
                    <a:cubicBezTo>
                      <a:pt x="940" y="913"/>
                      <a:pt x="939" y="912"/>
                      <a:pt x="938" y="912"/>
                    </a:cubicBezTo>
                    <a:lnTo>
                      <a:pt x="938" y="912"/>
                    </a:lnTo>
                    <a:cubicBezTo>
                      <a:pt x="939" y="914"/>
                      <a:pt x="940" y="915"/>
                      <a:pt x="940" y="916"/>
                    </a:cubicBezTo>
                    <a:cubicBezTo>
                      <a:pt x="971" y="958"/>
                      <a:pt x="1027" y="983"/>
                      <a:pt x="1080" y="991"/>
                    </a:cubicBezTo>
                    <a:cubicBezTo>
                      <a:pt x="1082" y="991"/>
                      <a:pt x="1084" y="992"/>
                      <a:pt x="1086" y="992"/>
                    </a:cubicBezTo>
                    <a:cubicBezTo>
                      <a:pt x="1097" y="992"/>
                      <a:pt x="1100" y="983"/>
                      <a:pt x="1099" y="970"/>
                    </a:cubicBezTo>
                    <a:lnTo>
                      <a:pt x="1099" y="970"/>
                    </a:lnTo>
                    <a:cubicBezTo>
                      <a:pt x="1282" y="1050"/>
                      <a:pt x="1478" y="1174"/>
                      <a:pt x="1643" y="1237"/>
                    </a:cubicBezTo>
                    <a:cubicBezTo>
                      <a:pt x="1643" y="1225"/>
                      <a:pt x="1643" y="1214"/>
                      <a:pt x="1641" y="1200"/>
                    </a:cubicBezTo>
                    <a:lnTo>
                      <a:pt x="1613" y="1033"/>
                    </a:lnTo>
                    <a:lnTo>
                      <a:pt x="1735" y="916"/>
                    </a:lnTo>
                    <a:cubicBezTo>
                      <a:pt x="1777" y="874"/>
                      <a:pt x="1808" y="829"/>
                      <a:pt x="1828" y="779"/>
                    </a:cubicBezTo>
                    <a:close/>
                    <a:moveTo>
                      <a:pt x="410" y="1"/>
                    </a:moveTo>
                    <a:lnTo>
                      <a:pt x="349" y="121"/>
                    </a:lnTo>
                    <a:lnTo>
                      <a:pt x="251" y="135"/>
                    </a:lnTo>
                    <a:cubicBezTo>
                      <a:pt x="357" y="288"/>
                      <a:pt x="458" y="444"/>
                      <a:pt x="558" y="598"/>
                    </a:cubicBezTo>
                    <a:cubicBezTo>
                      <a:pt x="586" y="640"/>
                      <a:pt x="614" y="681"/>
                      <a:pt x="614" y="732"/>
                    </a:cubicBezTo>
                    <a:cubicBezTo>
                      <a:pt x="614" y="779"/>
                      <a:pt x="583" y="824"/>
                      <a:pt x="550" y="852"/>
                    </a:cubicBezTo>
                    <a:cubicBezTo>
                      <a:pt x="514" y="885"/>
                      <a:pt x="469" y="902"/>
                      <a:pt x="424" y="916"/>
                    </a:cubicBezTo>
                    <a:cubicBezTo>
                      <a:pt x="355" y="941"/>
                      <a:pt x="285" y="955"/>
                      <a:pt x="209" y="966"/>
                    </a:cubicBezTo>
                    <a:cubicBezTo>
                      <a:pt x="145" y="974"/>
                      <a:pt x="70" y="980"/>
                      <a:pt x="0" y="983"/>
                    </a:cubicBezTo>
                    <a:lnTo>
                      <a:pt x="64" y="1027"/>
                    </a:lnTo>
                    <a:lnTo>
                      <a:pt x="53" y="1075"/>
                    </a:lnTo>
                    <a:cubicBezTo>
                      <a:pt x="251" y="1027"/>
                      <a:pt x="447" y="952"/>
                      <a:pt x="650" y="952"/>
                    </a:cubicBezTo>
                    <a:cubicBezTo>
                      <a:pt x="661" y="952"/>
                      <a:pt x="675" y="952"/>
                      <a:pt x="684" y="958"/>
                    </a:cubicBezTo>
                    <a:cubicBezTo>
                      <a:pt x="695" y="960"/>
                      <a:pt x="698" y="972"/>
                      <a:pt x="706" y="977"/>
                    </a:cubicBezTo>
                    <a:cubicBezTo>
                      <a:pt x="781" y="1094"/>
                      <a:pt x="790" y="1239"/>
                      <a:pt x="781" y="1379"/>
                    </a:cubicBezTo>
                    <a:cubicBezTo>
                      <a:pt x="779" y="1465"/>
                      <a:pt x="767" y="1549"/>
                      <a:pt x="759" y="1633"/>
                    </a:cubicBezTo>
                    <a:lnTo>
                      <a:pt x="834" y="1594"/>
                    </a:lnTo>
                    <a:lnTo>
                      <a:pt x="940" y="1649"/>
                    </a:lnTo>
                    <a:cubicBezTo>
                      <a:pt x="918" y="1552"/>
                      <a:pt x="901" y="1449"/>
                      <a:pt x="887" y="1348"/>
                    </a:cubicBezTo>
                    <a:cubicBezTo>
                      <a:pt x="876" y="1256"/>
                      <a:pt x="865" y="1167"/>
                      <a:pt x="885" y="1075"/>
                    </a:cubicBezTo>
                    <a:cubicBezTo>
                      <a:pt x="887" y="1058"/>
                      <a:pt x="893" y="1038"/>
                      <a:pt x="907" y="1027"/>
                    </a:cubicBezTo>
                    <a:cubicBezTo>
                      <a:pt x="926" y="1014"/>
                      <a:pt x="916" y="912"/>
                      <a:pt x="938" y="912"/>
                    </a:cubicBezTo>
                    <a:cubicBezTo>
                      <a:pt x="938" y="912"/>
                      <a:pt x="938" y="912"/>
                      <a:pt x="938" y="912"/>
                    </a:cubicBezTo>
                    <a:lnTo>
                      <a:pt x="938" y="912"/>
                    </a:lnTo>
                    <a:cubicBezTo>
                      <a:pt x="877" y="832"/>
                      <a:pt x="905" y="716"/>
                      <a:pt x="946" y="623"/>
                    </a:cubicBezTo>
                    <a:cubicBezTo>
                      <a:pt x="1044" y="416"/>
                      <a:pt x="1211" y="257"/>
                      <a:pt x="1406" y="135"/>
                    </a:cubicBezTo>
                    <a:lnTo>
                      <a:pt x="1311" y="121"/>
                    </a:lnTo>
                    <a:lnTo>
                      <a:pt x="1264" y="23"/>
                    </a:lnTo>
                    <a:cubicBezTo>
                      <a:pt x="1144" y="210"/>
                      <a:pt x="1024" y="397"/>
                      <a:pt x="904" y="584"/>
                    </a:cubicBezTo>
                    <a:cubicBezTo>
                      <a:pt x="882" y="620"/>
                      <a:pt x="860" y="656"/>
                      <a:pt x="823" y="684"/>
                    </a:cubicBezTo>
                    <a:cubicBezTo>
                      <a:pt x="800" y="706"/>
                      <a:pt x="764" y="722"/>
                      <a:pt x="731" y="722"/>
                    </a:cubicBezTo>
                    <a:cubicBezTo>
                      <a:pt x="722" y="722"/>
                      <a:pt x="712" y="721"/>
                      <a:pt x="703" y="718"/>
                    </a:cubicBezTo>
                    <a:cubicBezTo>
                      <a:pt x="647" y="704"/>
                      <a:pt x="620" y="648"/>
                      <a:pt x="594" y="595"/>
                    </a:cubicBezTo>
                    <a:cubicBezTo>
                      <a:pt x="511" y="405"/>
                      <a:pt x="447" y="204"/>
                      <a:pt x="410"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50"/>
              <p:cNvSpPr/>
              <p:nvPr/>
            </p:nvSpPr>
            <p:spPr>
              <a:xfrm>
                <a:off x="3368794" y="2927354"/>
                <a:ext cx="57868" cy="57868"/>
              </a:xfrm>
              <a:custGeom>
                <a:avLst/>
                <a:gdLst/>
                <a:ahLst/>
                <a:cxnLst/>
                <a:rect l="l" t="t" r="r" b="b"/>
                <a:pathLst>
                  <a:path w="754" h="754" extrusionOk="0">
                    <a:moveTo>
                      <a:pt x="377" y="0"/>
                    </a:moveTo>
                    <a:cubicBezTo>
                      <a:pt x="171" y="0"/>
                      <a:pt x="1" y="171"/>
                      <a:pt x="1" y="377"/>
                    </a:cubicBezTo>
                    <a:cubicBezTo>
                      <a:pt x="1" y="586"/>
                      <a:pt x="171" y="754"/>
                      <a:pt x="377" y="754"/>
                    </a:cubicBezTo>
                    <a:cubicBezTo>
                      <a:pt x="586" y="754"/>
                      <a:pt x="754" y="586"/>
                      <a:pt x="754" y="377"/>
                    </a:cubicBezTo>
                    <a:cubicBezTo>
                      <a:pt x="754" y="171"/>
                      <a:pt x="586" y="0"/>
                      <a:pt x="3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50"/>
              <p:cNvSpPr/>
              <p:nvPr/>
            </p:nvSpPr>
            <p:spPr>
              <a:xfrm>
                <a:off x="3374781" y="2936487"/>
                <a:ext cx="46125" cy="39525"/>
              </a:xfrm>
              <a:custGeom>
                <a:avLst/>
                <a:gdLst/>
                <a:ahLst/>
                <a:cxnLst/>
                <a:rect l="l" t="t" r="r" b="b"/>
                <a:pathLst>
                  <a:path w="601" h="515" extrusionOk="0">
                    <a:moveTo>
                      <a:pt x="300" y="1"/>
                    </a:moveTo>
                    <a:cubicBezTo>
                      <a:pt x="258" y="1"/>
                      <a:pt x="217" y="22"/>
                      <a:pt x="196" y="66"/>
                    </a:cubicBezTo>
                    <a:lnTo>
                      <a:pt x="174" y="102"/>
                    </a:lnTo>
                    <a:lnTo>
                      <a:pt x="132" y="110"/>
                    </a:lnTo>
                    <a:cubicBezTo>
                      <a:pt x="40" y="124"/>
                      <a:pt x="1" y="241"/>
                      <a:pt x="70" y="305"/>
                    </a:cubicBezTo>
                    <a:lnTo>
                      <a:pt x="101" y="336"/>
                    </a:lnTo>
                    <a:lnTo>
                      <a:pt x="96" y="378"/>
                    </a:lnTo>
                    <a:cubicBezTo>
                      <a:pt x="80" y="453"/>
                      <a:pt x="142" y="514"/>
                      <a:pt x="209" y="514"/>
                    </a:cubicBezTo>
                    <a:cubicBezTo>
                      <a:pt x="227" y="514"/>
                      <a:pt x="246" y="510"/>
                      <a:pt x="263" y="501"/>
                    </a:cubicBezTo>
                    <a:lnTo>
                      <a:pt x="299" y="478"/>
                    </a:lnTo>
                    <a:lnTo>
                      <a:pt x="338" y="501"/>
                    </a:lnTo>
                    <a:cubicBezTo>
                      <a:pt x="356" y="510"/>
                      <a:pt x="374" y="514"/>
                      <a:pt x="391" y="514"/>
                    </a:cubicBezTo>
                    <a:cubicBezTo>
                      <a:pt x="459" y="514"/>
                      <a:pt x="519" y="453"/>
                      <a:pt x="506" y="378"/>
                    </a:cubicBezTo>
                    <a:lnTo>
                      <a:pt x="500" y="336"/>
                    </a:lnTo>
                    <a:lnTo>
                      <a:pt x="531" y="305"/>
                    </a:lnTo>
                    <a:cubicBezTo>
                      <a:pt x="600" y="238"/>
                      <a:pt x="561" y="119"/>
                      <a:pt x="467" y="110"/>
                    </a:cubicBezTo>
                    <a:lnTo>
                      <a:pt x="425" y="102"/>
                    </a:lnTo>
                    <a:lnTo>
                      <a:pt x="405" y="66"/>
                    </a:lnTo>
                    <a:cubicBezTo>
                      <a:pt x="383" y="22"/>
                      <a:pt x="341" y="1"/>
                      <a:pt x="30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50"/>
              <p:cNvSpPr/>
              <p:nvPr/>
            </p:nvSpPr>
            <p:spPr>
              <a:xfrm>
                <a:off x="3382532" y="2941476"/>
                <a:ext cx="30008" cy="29855"/>
              </a:xfrm>
              <a:custGeom>
                <a:avLst/>
                <a:gdLst/>
                <a:ahLst/>
                <a:cxnLst/>
                <a:rect l="l" t="t" r="r" b="b"/>
                <a:pathLst>
                  <a:path w="391" h="389" extrusionOk="0">
                    <a:moveTo>
                      <a:pt x="195" y="1"/>
                    </a:moveTo>
                    <a:cubicBezTo>
                      <a:pt x="87" y="1"/>
                      <a:pt x="0" y="87"/>
                      <a:pt x="0" y="193"/>
                    </a:cubicBezTo>
                    <a:cubicBezTo>
                      <a:pt x="0" y="302"/>
                      <a:pt x="87" y="388"/>
                      <a:pt x="195" y="388"/>
                    </a:cubicBezTo>
                    <a:cubicBezTo>
                      <a:pt x="304" y="388"/>
                      <a:pt x="391" y="302"/>
                      <a:pt x="391" y="193"/>
                    </a:cubicBezTo>
                    <a:cubicBezTo>
                      <a:pt x="391" y="87"/>
                      <a:pt x="304" y="1"/>
                      <a:pt x="19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50"/>
              <p:cNvSpPr/>
              <p:nvPr/>
            </p:nvSpPr>
            <p:spPr>
              <a:xfrm>
                <a:off x="3393814" y="2912158"/>
                <a:ext cx="7828" cy="89564"/>
              </a:xfrm>
              <a:custGeom>
                <a:avLst/>
                <a:gdLst/>
                <a:ahLst/>
                <a:cxnLst/>
                <a:rect l="l" t="t" r="r" b="b"/>
                <a:pathLst>
                  <a:path w="102" h="1167" extrusionOk="0">
                    <a:moveTo>
                      <a:pt x="1" y="0"/>
                    </a:moveTo>
                    <a:lnTo>
                      <a:pt x="1" y="1166"/>
                    </a:lnTo>
                    <a:lnTo>
                      <a:pt x="101" y="1166"/>
                    </a:lnTo>
                    <a:lnTo>
                      <a:pt x="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50"/>
              <p:cNvSpPr/>
              <p:nvPr/>
            </p:nvSpPr>
            <p:spPr>
              <a:xfrm>
                <a:off x="3392970" y="2904406"/>
                <a:ext cx="9056" cy="9286"/>
              </a:xfrm>
              <a:custGeom>
                <a:avLst/>
                <a:gdLst/>
                <a:ahLst/>
                <a:cxnLst/>
                <a:rect l="l" t="t" r="r" b="b"/>
                <a:pathLst>
                  <a:path w="118" h="121" extrusionOk="0">
                    <a:moveTo>
                      <a:pt x="59" y="1"/>
                    </a:moveTo>
                    <a:cubicBezTo>
                      <a:pt x="26" y="1"/>
                      <a:pt x="1" y="29"/>
                      <a:pt x="1" y="59"/>
                    </a:cubicBezTo>
                    <a:cubicBezTo>
                      <a:pt x="1" y="93"/>
                      <a:pt x="26" y="121"/>
                      <a:pt x="59" y="121"/>
                    </a:cubicBezTo>
                    <a:cubicBezTo>
                      <a:pt x="93" y="121"/>
                      <a:pt x="118" y="93"/>
                      <a:pt x="118" y="59"/>
                    </a:cubicBezTo>
                    <a:cubicBezTo>
                      <a:pt x="118" y="29"/>
                      <a:pt x="93" y="1"/>
                      <a:pt x="5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50"/>
              <p:cNvSpPr/>
              <p:nvPr/>
            </p:nvSpPr>
            <p:spPr>
              <a:xfrm>
                <a:off x="3395580" y="2907246"/>
                <a:ext cx="3914" cy="3684"/>
              </a:xfrm>
              <a:custGeom>
                <a:avLst/>
                <a:gdLst/>
                <a:ahLst/>
                <a:cxnLst/>
                <a:rect l="l" t="t" r="r" b="b"/>
                <a:pathLst>
                  <a:path w="51" h="48" extrusionOk="0">
                    <a:moveTo>
                      <a:pt x="25" y="0"/>
                    </a:moveTo>
                    <a:cubicBezTo>
                      <a:pt x="11" y="0"/>
                      <a:pt x="0" y="9"/>
                      <a:pt x="0" y="22"/>
                    </a:cubicBezTo>
                    <a:cubicBezTo>
                      <a:pt x="0" y="36"/>
                      <a:pt x="11" y="48"/>
                      <a:pt x="25" y="48"/>
                    </a:cubicBezTo>
                    <a:cubicBezTo>
                      <a:pt x="39" y="48"/>
                      <a:pt x="51" y="36"/>
                      <a:pt x="51" y="22"/>
                    </a:cubicBezTo>
                    <a:cubicBezTo>
                      <a:pt x="51" y="9"/>
                      <a:pt x="39" y="0"/>
                      <a:pt x="25"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50"/>
              <p:cNvSpPr/>
              <p:nvPr/>
            </p:nvSpPr>
            <p:spPr>
              <a:xfrm>
                <a:off x="3392970" y="3000342"/>
                <a:ext cx="9056" cy="9056"/>
              </a:xfrm>
              <a:custGeom>
                <a:avLst/>
                <a:gdLst/>
                <a:ahLst/>
                <a:cxnLst/>
                <a:rect l="l" t="t" r="r" b="b"/>
                <a:pathLst>
                  <a:path w="118" h="118" extrusionOk="0">
                    <a:moveTo>
                      <a:pt x="59" y="1"/>
                    </a:moveTo>
                    <a:cubicBezTo>
                      <a:pt x="26" y="1"/>
                      <a:pt x="1" y="26"/>
                      <a:pt x="1" y="59"/>
                    </a:cubicBezTo>
                    <a:cubicBezTo>
                      <a:pt x="1" y="90"/>
                      <a:pt x="26" y="118"/>
                      <a:pt x="59" y="118"/>
                    </a:cubicBezTo>
                    <a:cubicBezTo>
                      <a:pt x="93" y="118"/>
                      <a:pt x="118" y="90"/>
                      <a:pt x="118" y="59"/>
                    </a:cubicBezTo>
                    <a:cubicBezTo>
                      <a:pt x="118" y="26"/>
                      <a:pt x="93" y="1"/>
                      <a:pt x="5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50"/>
              <p:cNvSpPr/>
              <p:nvPr/>
            </p:nvSpPr>
            <p:spPr>
              <a:xfrm>
                <a:off x="3395580" y="3002951"/>
                <a:ext cx="3914" cy="3914"/>
              </a:xfrm>
              <a:custGeom>
                <a:avLst/>
                <a:gdLst/>
                <a:ahLst/>
                <a:cxnLst/>
                <a:rect l="l" t="t" r="r" b="b"/>
                <a:pathLst>
                  <a:path w="51" h="51" extrusionOk="0">
                    <a:moveTo>
                      <a:pt x="25" y="0"/>
                    </a:moveTo>
                    <a:cubicBezTo>
                      <a:pt x="11" y="0"/>
                      <a:pt x="0" y="11"/>
                      <a:pt x="0" y="25"/>
                    </a:cubicBezTo>
                    <a:cubicBezTo>
                      <a:pt x="0" y="39"/>
                      <a:pt x="11" y="50"/>
                      <a:pt x="25" y="50"/>
                    </a:cubicBezTo>
                    <a:cubicBezTo>
                      <a:pt x="39" y="50"/>
                      <a:pt x="51" y="39"/>
                      <a:pt x="51" y="25"/>
                    </a:cubicBezTo>
                    <a:cubicBezTo>
                      <a:pt x="51" y="11"/>
                      <a:pt x="39" y="0"/>
                      <a:pt x="25"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50"/>
              <p:cNvSpPr/>
              <p:nvPr/>
            </p:nvSpPr>
            <p:spPr>
              <a:xfrm>
                <a:off x="3352754" y="2952834"/>
                <a:ext cx="89564" cy="7751"/>
              </a:xfrm>
              <a:custGeom>
                <a:avLst/>
                <a:gdLst/>
                <a:ahLst/>
                <a:cxnLst/>
                <a:rect l="l" t="t" r="r" b="b"/>
                <a:pathLst>
                  <a:path w="1167" h="101" extrusionOk="0">
                    <a:moveTo>
                      <a:pt x="0" y="0"/>
                    </a:moveTo>
                    <a:lnTo>
                      <a:pt x="0" y="101"/>
                    </a:lnTo>
                    <a:lnTo>
                      <a:pt x="1166" y="101"/>
                    </a:lnTo>
                    <a:lnTo>
                      <a:pt x="11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50"/>
              <p:cNvSpPr/>
              <p:nvPr/>
            </p:nvSpPr>
            <p:spPr>
              <a:xfrm>
                <a:off x="3345002" y="2952374"/>
                <a:ext cx="9286" cy="9056"/>
              </a:xfrm>
              <a:custGeom>
                <a:avLst/>
                <a:gdLst/>
                <a:ahLst/>
                <a:cxnLst/>
                <a:rect l="l" t="t" r="r" b="b"/>
                <a:pathLst>
                  <a:path w="121" h="118" extrusionOk="0">
                    <a:moveTo>
                      <a:pt x="59" y="1"/>
                    </a:moveTo>
                    <a:cubicBezTo>
                      <a:pt x="29" y="1"/>
                      <a:pt x="1" y="26"/>
                      <a:pt x="1" y="59"/>
                    </a:cubicBezTo>
                    <a:cubicBezTo>
                      <a:pt x="1" y="93"/>
                      <a:pt x="29" y="118"/>
                      <a:pt x="59" y="118"/>
                    </a:cubicBezTo>
                    <a:cubicBezTo>
                      <a:pt x="93" y="118"/>
                      <a:pt x="121" y="93"/>
                      <a:pt x="121" y="59"/>
                    </a:cubicBezTo>
                    <a:cubicBezTo>
                      <a:pt x="121" y="26"/>
                      <a:pt x="93" y="1"/>
                      <a:pt x="5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50"/>
              <p:cNvSpPr/>
              <p:nvPr/>
            </p:nvSpPr>
            <p:spPr>
              <a:xfrm>
                <a:off x="3347842" y="2954983"/>
                <a:ext cx="3684" cy="3914"/>
              </a:xfrm>
              <a:custGeom>
                <a:avLst/>
                <a:gdLst/>
                <a:ahLst/>
                <a:cxnLst/>
                <a:rect l="l" t="t" r="r" b="b"/>
                <a:pathLst>
                  <a:path w="48" h="51" extrusionOk="0">
                    <a:moveTo>
                      <a:pt x="22" y="0"/>
                    </a:moveTo>
                    <a:cubicBezTo>
                      <a:pt x="9" y="0"/>
                      <a:pt x="0" y="11"/>
                      <a:pt x="0" y="25"/>
                    </a:cubicBezTo>
                    <a:cubicBezTo>
                      <a:pt x="0" y="39"/>
                      <a:pt x="9" y="50"/>
                      <a:pt x="22" y="50"/>
                    </a:cubicBezTo>
                    <a:cubicBezTo>
                      <a:pt x="36" y="50"/>
                      <a:pt x="48" y="39"/>
                      <a:pt x="48" y="25"/>
                    </a:cubicBezTo>
                    <a:cubicBezTo>
                      <a:pt x="48" y="11"/>
                      <a:pt x="36" y="0"/>
                      <a:pt x="2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50"/>
              <p:cNvSpPr/>
              <p:nvPr/>
            </p:nvSpPr>
            <p:spPr>
              <a:xfrm>
                <a:off x="3440938" y="2952374"/>
                <a:ext cx="9056" cy="9056"/>
              </a:xfrm>
              <a:custGeom>
                <a:avLst/>
                <a:gdLst/>
                <a:ahLst/>
                <a:cxnLst/>
                <a:rect l="l" t="t" r="r" b="b"/>
                <a:pathLst>
                  <a:path w="118" h="118" extrusionOk="0">
                    <a:moveTo>
                      <a:pt x="59" y="1"/>
                    </a:moveTo>
                    <a:cubicBezTo>
                      <a:pt x="29" y="1"/>
                      <a:pt x="1" y="29"/>
                      <a:pt x="1" y="59"/>
                    </a:cubicBezTo>
                    <a:cubicBezTo>
                      <a:pt x="1" y="90"/>
                      <a:pt x="23" y="118"/>
                      <a:pt x="59" y="118"/>
                    </a:cubicBezTo>
                    <a:cubicBezTo>
                      <a:pt x="90" y="118"/>
                      <a:pt x="118" y="90"/>
                      <a:pt x="118" y="59"/>
                    </a:cubicBezTo>
                    <a:cubicBezTo>
                      <a:pt x="118" y="29"/>
                      <a:pt x="90" y="1"/>
                      <a:pt x="5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50"/>
              <p:cNvSpPr/>
              <p:nvPr/>
            </p:nvSpPr>
            <p:spPr>
              <a:xfrm>
                <a:off x="3443547" y="2954983"/>
                <a:ext cx="3684" cy="3914"/>
              </a:xfrm>
              <a:custGeom>
                <a:avLst/>
                <a:gdLst/>
                <a:ahLst/>
                <a:cxnLst/>
                <a:rect l="l" t="t" r="r" b="b"/>
                <a:pathLst>
                  <a:path w="48" h="51" extrusionOk="0">
                    <a:moveTo>
                      <a:pt x="25" y="0"/>
                    </a:moveTo>
                    <a:cubicBezTo>
                      <a:pt x="11" y="0"/>
                      <a:pt x="0" y="11"/>
                      <a:pt x="0" y="25"/>
                    </a:cubicBezTo>
                    <a:cubicBezTo>
                      <a:pt x="0" y="39"/>
                      <a:pt x="11" y="50"/>
                      <a:pt x="25" y="50"/>
                    </a:cubicBezTo>
                    <a:cubicBezTo>
                      <a:pt x="39" y="50"/>
                      <a:pt x="48" y="39"/>
                      <a:pt x="48" y="25"/>
                    </a:cubicBezTo>
                    <a:cubicBezTo>
                      <a:pt x="48" y="11"/>
                      <a:pt x="39" y="0"/>
                      <a:pt x="25"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50"/>
              <p:cNvSpPr/>
              <p:nvPr/>
            </p:nvSpPr>
            <p:spPr>
              <a:xfrm>
                <a:off x="3372018" y="2929503"/>
                <a:ext cx="53800" cy="53800"/>
              </a:xfrm>
              <a:custGeom>
                <a:avLst/>
                <a:gdLst/>
                <a:ahLst/>
                <a:cxnLst/>
                <a:rect l="l" t="t" r="r" b="b"/>
                <a:pathLst>
                  <a:path w="701" h="701" extrusionOk="0">
                    <a:moveTo>
                      <a:pt x="73" y="0"/>
                    </a:moveTo>
                    <a:lnTo>
                      <a:pt x="0" y="73"/>
                    </a:lnTo>
                    <a:lnTo>
                      <a:pt x="628" y="701"/>
                    </a:lnTo>
                    <a:lnTo>
                      <a:pt x="701" y="628"/>
                    </a:lnTo>
                    <a:lnTo>
                      <a:pt x="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50"/>
              <p:cNvSpPr/>
              <p:nvPr/>
            </p:nvSpPr>
            <p:spPr>
              <a:xfrm>
                <a:off x="3368180" y="2927354"/>
                <a:ext cx="6907" cy="7138"/>
              </a:xfrm>
              <a:custGeom>
                <a:avLst/>
                <a:gdLst/>
                <a:ahLst/>
                <a:cxnLst/>
                <a:rect l="l" t="t" r="r" b="b"/>
                <a:pathLst>
                  <a:path w="90" h="93" extrusionOk="0">
                    <a:moveTo>
                      <a:pt x="45" y="0"/>
                    </a:moveTo>
                    <a:cubicBezTo>
                      <a:pt x="20" y="0"/>
                      <a:pt x="0" y="23"/>
                      <a:pt x="0" y="48"/>
                    </a:cubicBezTo>
                    <a:cubicBezTo>
                      <a:pt x="0" y="73"/>
                      <a:pt x="20" y="92"/>
                      <a:pt x="45" y="92"/>
                    </a:cubicBezTo>
                    <a:cubicBezTo>
                      <a:pt x="70" y="92"/>
                      <a:pt x="89" y="73"/>
                      <a:pt x="89" y="48"/>
                    </a:cubicBezTo>
                    <a:cubicBezTo>
                      <a:pt x="89" y="23"/>
                      <a:pt x="70" y="0"/>
                      <a:pt x="45"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50"/>
              <p:cNvSpPr/>
              <p:nvPr/>
            </p:nvSpPr>
            <p:spPr>
              <a:xfrm>
                <a:off x="3369869" y="2929810"/>
                <a:ext cx="3300" cy="2609"/>
              </a:xfrm>
              <a:custGeom>
                <a:avLst/>
                <a:gdLst/>
                <a:ahLst/>
                <a:cxnLst/>
                <a:rect l="l" t="t" r="r" b="b"/>
                <a:pathLst>
                  <a:path w="43" h="34" extrusionOk="0">
                    <a:moveTo>
                      <a:pt x="24" y="0"/>
                    </a:moveTo>
                    <a:cubicBezTo>
                      <a:pt x="20" y="0"/>
                      <a:pt x="16" y="2"/>
                      <a:pt x="12" y="5"/>
                    </a:cubicBezTo>
                    <a:cubicBezTo>
                      <a:pt x="1" y="13"/>
                      <a:pt x="1" y="21"/>
                      <a:pt x="12" y="30"/>
                    </a:cubicBezTo>
                    <a:cubicBezTo>
                      <a:pt x="16" y="33"/>
                      <a:pt x="20" y="34"/>
                      <a:pt x="24" y="34"/>
                    </a:cubicBezTo>
                    <a:cubicBezTo>
                      <a:pt x="28" y="34"/>
                      <a:pt x="33" y="33"/>
                      <a:pt x="37" y="30"/>
                    </a:cubicBezTo>
                    <a:cubicBezTo>
                      <a:pt x="42" y="21"/>
                      <a:pt x="42" y="13"/>
                      <a:pt x="37" y="5"/>
                    </a:cubicBezTo>
                    <a:cubicBezTo>
                      <a:pt x="33" y="2"/>
                      <a:pt x="28" y="0"/>
                      <a:pt x="2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50"/>
              <p:cNvSpPr/>
              <p:nvPr/>
            </p:nvSpPr>
            <p:spPr>
              <a:xfrm>
                <a:off x="3419755" y="2979159"/>
                <a:ext cx="6907" cy="6907"/>
              </a:xfrm>
              <a:custGeom>
                <a:avLst/>
                <a:gdLst/>
                <a:ahLst/>
                <a:cxnLst/>
                <a:rect l="l" t="t" r="r" b="b"/>
                <a:pathLst>
                  <a:path w="90" h="90" extrusionOk="0">
                    <a:moveTo>
                      <a:pt x="45" y="1"/>
                    </a:moveTo>
                    <a:cubicBezTo>
                      <a:pt x="20" y="1"/>
                      <a:pt x="1" y="20"/>
                      <a:pt x="1" y="45"/>
                    </a:cubicBezTo>
                    <a:cubicBezTo>
                      <a:pt x="1" y="70"/>
                      <a:pt x="20" y="90"/>
                      <a:pt x="45" y="90"/>
                    </a:cubicBezTo>
                    <a:cubicBezTo>
                      <a:pt x="70" y="90"/>
                      <a:pt x="90" y="70"/>
                      <a:pt x="90" y="45"/>
                    </a:cubicBezTo>
                    <a:cubicBezTo>
                      <a:pt x="90" y="20"/>
                      <a:pt x="70" y="1"/>
                      <a:pt x="4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50"/>
              <p:cNvSpPr/>
              <p:nvPr/>
            </p:nvSpPr>
            <p:spPr>
              <a:xfrm>
                <a:off x="3421904" y="2981385"/>
                <a:ext cx="3070" cy="2840"/>
              </a:xfrm>
              <a:custGeom>
                <a:avLst/>
                <a:gdLst/>
                <a:ahLst/>
                <a:cxnLst/>
                <a:rect l="l" t="t" r="r" b="b"/>
                <a:pathLst>
                  <a:path w="40" h="37" extrusionOk="0">
                    <a:moveTo>
                      <a:pt x="20" y="1"/>
                    </a:moveTo>
                    <a:cubicBezTo>
                      <a:pt x="15" y="1"/>
                      <a:pt x="10" y="2"/>
                      <a:pt x="6" y="5"/>
                    </a:cubicBezTo>
                    <a:cubicBezTo>
                      <a:pt x="0" y="13"/>
                      <a:pt x="0" y="22"/>
                      <a:pt x="6" y="30"/>
                    </a:cubicBezTo>
                    <a:cubicBezTo>
                      <a:pt x="10" y="34"/>
                      <a:pt x="15" y="36"/>
                      <a:pt x="20" y="36"/>
                    </a:cubicBezTo>
                    <a:cubicBezTo>
                      <a:pt x="24" y="36"/>
                      <a:pt x="28" y="34"/>
                      <a:pt x="31" y="30"/>
                    </a:cubicBezTo>
                    <a:cubicBezTo>
                      <a:pt x="39" y="25"/>
                      <a:pt x="39" y="13"/>
                      <a:pt x="31" y="5"/>
                    </a:cubicBezTo>
                    <a:cubicBezTo>
                      <a:pt x="28" y="2"/>
                      <a:pt x="24" y="1"/>
                      <a:pt x="2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50"/>
              <p:cNvSpPr/>
              <p:nvPr/>
            </p:nvSpPr>
            <p:spPr>
              <a:xfrm>
                <a:off x="3370099" y="2929887"/>
                <a:ext cx="54030" cy="54030"/>
              </a:xfrm>
              <a:custGeom>
                <a:avLst/>
                <a:gdLst/>
                <a:ahLst/>
                <a:cxnLst/>
                <a:rect l="l" t="t" r="r" b="b"/>
                <a:pathLst>
                  <a:path w="704" h="704" extrusionOk="0">
                    <a:moveTo>
                      <a:pt x="634" y="1"/>
                    </a:moveTo>
                    <a:lnTo>
                      <a:pt x="0" y="631"/>
                    </a:lnTo>
                    <a:lnTo>
                      <a:pt x="73" y="704"/>
                    </a:lnTo>
                    <a:lnTo>
                      <a:pt x="703" y="71"/>
                    </a:lnTo>
                    <a:lnTo>
                      <a:pt x="6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50"/>
              <p:cNvSpPr/>
              <p:nvPr/>
            </p:nvSpPr>
            <p:spPr>
              <a:xfrm>
                <a:off x="3368180" y="2979159"/>
                <a:ext cx="6907" cy="6907"/>
              </a:xfrm>
              <a:custGeom>
                <a:avLst/>
                <a:gdLst/>
                <a:ahLst/>
                <a:cxnLst/>
                <a:rect l="l" t="t" r="r" b="b"/>
                <a:pathLst>
                  <a:path w="90" h="90" extrusionOk="0">
                    <a:moveTo>
                      <a:pt x="45" y="1"/>
                    </a:moveTo>
                    <a:cubicBezTo>
                      <a:pt x="20" y="1"/>
                      <a:pt x="0" y="20"/>
                      <a:pt x="0" y="45"/>
                    </a:cubicBezTo>
                    <a:cubicBezTo>
                      <a:pt x="0" y="70"/>
                      <a:pt x="20" y="90"/>
                      <a:pt x="45" y="90"/>
                    </a:cubicBezTo>
                    <a:cubicBezTo>
                      <a:pt x="70" y="90"/>
                      <a:pt x="89" y="70"/>
                      <a:pt x="89" y="45"/>
                    </a:cubicBezTo>
                    <a:cubicBezTo>
                      <a:pt x="89" y="20"/>
                      <a:pt x="70" y="1"/>
                      <a:pt x="4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50"/>
              <p:cNvSpPr/>
              <p:nvPr/>
            </p:nvSpPr>
            <p:spPr>
              <a:xfrm>
                <a:off x="3370329" y="2981385"/>
                <a:ext cx="2840" cy="2840"/>
              </a:xfrm>
              <a:custGeom>
                <a:avLst/>
                <a:gdLst/>
                <a:ahLst/>
                <a:cxnLst/>
                <a:rect l="l" t="t" r="r" b="b"/>
                <a:pathLst>
                  <a:path w="37" h="37" extrusionOk="0">
                    <a:moveTo>
                      <a:pt x="18" y="1"/>
                    </a:moveTo>
                    <a:cubicBezTo>
                      <a:pt x="14" y="1"/>
                      <a:pt x="10" y="2"/>
                      <a:pt x="6" y="5"/>
                    </a:cubicBezTo>
                    <a:cubicBezTo>
                      <a:pt x="0" y="13"/>
                      <a:pt x="0" y="25"/>
                      <a:pt x="6" y="30"/>
                    </a:cubicBezTo>
                    <a:cubicBezTo>
                      <a:pt x="10" y="34"/>
                      <a:pt x="14" y="36"/>
                      <a:pt x="18" y="36"/>
                    </a:cubicBezTo>
                    <a:cubicBezTo>
                      <a:pt x="22" y="36"/>
                      <a:pt x="27" y="34"/>
                      <a:pt x="31" y="30"/>
                    </a:cubicBezTo>
                    <a:cubicBezTo>
                      <a:pt x="36" y="25"/>
                      <a:pt x="36" y="13"/>
                      <a:pt x="31" y="5"/>
                    </a:cubicBezTo>
                    <a:cubicBezTo>
                      <a:pt x="27" y="2"/>
                      <a:pt x="22" y="1"/>
                      <a:pt x="1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50"/>
              <p:cNvSpPr/>
              <p:nvPr/>
            </p:nvSpPr>
            <p:spPr>
              <a:xfrm>
                <a:off x="3419755" y="2927354"/>
                <a:ext cx="6907" cy="7138"/>
              </a:xfrm>
              <a:custGeom>
                <a:avLst/>
                <a:gdLst/>
                <a:ahLst/>
                <a:cxnLst/>
                <a:rect l="l" t="t" r="r" b="b"/>
                <a:pathLst>
                  <a:path w="90" h="93" extrusionOk="0">
                    <a:moveTo>
                      <a:pt x="45" y="0"/>
                    </a:moveTo>
                    <a:cubicBezTo>
                      <a:pt x="20" y="0"/>
                      <a:pt x="1" y="23"/>
                      <a:pt x="1" y="48"/>
                    </a:cubicBezTo>
                    <a:cubicBezTo>
                      <a:pt x="1" y="73"/>
                      <a:pt x="20" y="92"/>
                      <a:pt x="45" y="92"/>
                    </a:cubicBezTo>
                    <a:cubicBezTo>
                      <a:pt x="70" y="92"/>
                      <a:pt x="90" y="73"/>
                      <a:pt x="90" y="48"/>
                    </a:cubicBezTo>
                    <a:cubicBezTo>
                      <a:pt x="90" y="23"/>
                      <a:pt x="70" y="0"/>
                      <a:pt x="45"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50"/>
              <p:cNvSpPr/>
              <p:nvPr/>
            </p:nvSpPr>
            <p:spPr>
              <a:xfrm>
                <a:off x="3422135" y="2929810"/>
                <a:ext cx="3070" cy="2609"/>
              </a:xfrm>
              <a:custGeom>
                <a:avLst/>
                <a:gdLst/>
                <a:ahLst/>
                <a:cxnLst/>
                <a:rect l="l" t="t" r="r" b="b"/>
                <a:pathLst>
                  <a:path w="40" h="34" extrusionOk="0">
                    <a:moveTo>
                      <a:pt x="20" y="0"/>
                    </a:moveTo>
                    <a:cubicBezTo>
                      <a:pt x="16" y="0"/>
                      <a:pt x="11" y="2"/>
                      <a:pt x="9" y="5"/>
                    </a:cubicBezTo>
                    <a:cubicBezTo>
                      <a:pt x="0" y="13"/>
                      <a:pt x="0" y="21"/>
                      <a:pt x="9" y="30"/>
                    </a:cubicBezTo>
                    <a:cubicBezTo>
                      <a:pt x="10" y="33"/>
                      <a:pt x="14" y="34"/>
                      <a:pt x="19" y="34"/>
                    </a:cubicBezTo>
                    <a:cubicBezTo>
                      <a:pt x="23" y="34"/>
                      <a:pt x="28" y="33"/>
                      <a:pt x="31" y="30"/>
                    </a:cubicBezTo>
                    <a:cubicBezTo>
                      <a:pt x="39" y="21"/>
                      <a:pt x="39" y="13"/>
                      <a:pt x="31" y="5"/>
                    </a:cubicBezTo>
                    <a:cubicBezTo>
                      <a:pt x="28" y="2"/>
                      <a:pt x="24" y="0"/>
                      <a:pt x="20"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50"/>
              <p:cNvSpPr/>
              <p:nvPr/>
            </p:nvSpPr>
            <p:spPr>
              <a:xfrm>
                <a:off x="3390207" y="2948767"/>
                <a:ext cx="15043" cy="15043"/>
              </a:xfrm>
              <a:custGeom>
                <a:avLst/>
                <a:gdLst/>
                <a:ahLst/>
                <a:cxnLst/>
                <a:rect l="l" t="t" r="r" b="b"/>
                <a:pathLst>
                  <a:path w="196" h="196" extrusionOk="0">
                    <a:moveTo>
                      <a:pt x="98" y="0"/>
                    </a:moveTo>
                    <a:cubicBezTo>
                      <a:pt x="45" y="0"/>
                      <a:pt x="1" y="45"/>
                      <a:pt x="1" y="98"/>
                    </a:cubicBezTo>
                    <a:cubicBezTo>
                      <a:pt x="1" y="154"/>
                      <a:pt x="45" y="196"/>
                      <a:pt x="98" y="196"/>
                    </a:cubicBezTo>
                    <a:cubicBezTo>
                      <a:pt x="154" y="196"/>
                      <a:pt x="196" y="154"/>
                      <a:pt x="196" y="98"/>
                    </a:cubicBezTo>
                    <a:cubicBezTo>
                      <a:pt x="196" y="45"/>
                      <a:pt x="154"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50"/>
              <p:cNvSpPr/>
              <p:nvPr/>
            </p:nvSpPr>
            <p:spPr>
              <a:xfrm>
                <a:off x="3044226" y="2743849"/>
                <a:ext cx="179666" cy="154339"/>
              </a:xfrm>
              <a:custGeom>
                <a:avLst/>
                <a:gdLst/>
                <a:ahLst/>
                <a:cxnLst/>
                <a:rect l="l" t="t" r="r" b="b"/>
                <a:pathLst>
                  <a:path w="2341" h="2011" extrusionOk="0">
                    <a:moveTo>
                      <a:pt x="1168" y="1"/>
                    </a:moveTo>
                    <a:cubicBezTo>
                      <a:pt x="1007" y="1"/>
                      <a:pt x="847" y="84"/>
                      <a:pt x="765" y="252"/>
                    </a:cubicBezTo>
                    <a:lnTo>
                      <a:pt x="687" y="405"/>
                    </a:lnTo>
                    <a:lnTo>
                      <a:pt x="516" y="430"/>
                    </a:lnTo>
                    <a:cubicBezTo>
                      <a:pt x="148" y="486"/>
                      <a:pt x="0" y="938"/>
                      <a:pt x="265" y="1197"/>
                    </a:cubicBezTo>
                    <a:lnTo>
                      <a:pt x="388" y="1315"/>
                    </a:lnTo>
                    <a:lnTo>
                      <a:pt x="360" y="1482"/>
                    </a:lnTo>
                    <a:cubicBezTo>
                      <a:pt x="309" y="1775"/>
                      <a:pt x="540" y="2010"/>
                      <a:pt x="803" y="2010"/>
                    </a:cubicBezTo>
                    <a:cubicBezTo>
                      <a:pt x="873" y="2010"/>
                      <a:pt x="946" y="1993"/>
                      <a:pt x="1016" y="1956"/>
                    </a:cubicBezTo>
                    <a:lnTo>
                      <a:pt x="1169" y="1878"/>
                    </a:lnTo>
                    <a:lnTo>
                      <a:pt x="1323" y="1956"/>
                    </a:lnTo>
                    <a:cubicBezTo>
                      <a:pt x="1392" y="1993"/>
                      <a:pt x="1464" y="2010"/>
                      <a:pt x="1534" y="2010"/>
                    </a:cubicBezTo>
                    <a:cubicBezTo>
                      <a:pt x="1797" y="2010"/>
                      <a:pt x="2027" y="1773"/>
                      <a:pt x="1978" y="1482"/>
                    </a:cubicBezTo>
                    <a:lnTo>
                      <a:pt x="1950" y="1315"/>
                    </a:lnTo>
                    <a:lnTo>
                      <a:pt x="2073" y="1197"/>
                    </a:lnTo>
                    <a:cubicBezTo>
                      <a:pt x="2341" y="935"/>
                      <a:pt x="2190" y="483"/>
                      <a:pt x="1822" y="430"/>
                    </a:cubicBezTo>
                    <a:lnTo>
                      <a:pt x="1649" y="405"/>
                    </a:lnTo>
                    <a:lnTo>
                      <a:pt x="1574" y="252"/>
                    </a:lnTo>
                    <a:cubicBezTo>
                      <a:pt x="1490" y="84"/>
                      <a:pt x="1329" y="1"/>
                      <a:pt x="1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50"/>
              <p:cNvSpPr/>
              <p:nvPr/>
            </p:nvSpPr>
            <p:spPr>
              <a:xfrm>
                <a:off x="3057043" y="2755284"/>
                <a:ext cx="152958" cy="131929"/>
              </a:xfrm>
              <a:custGeom>
                <a:avLst/>
                <a:gdLst/>
                <a:ahLst/>
                <a:cxnLst/>
                <a:rect l="l" t="t" r="r" b="b"/>
                <a:pathLst>
                  <a:path w="1993" h="1719" extrusionOk="0">
                    <a:moveTo>
                      <a:pt x="999" y="1"/>
                    </a:moveTo>
                    <a:cubicBezTo>
                      <a:pt x="863" y="1"/>
                      <a:pt x="726" y="72"/>
                      <a:pt x="656" y="214"/>
                    </a:cubicBezTo>
                    <a:lnTo>
                      <a:pt x="589" y="348"/>
                    </a:lnTo>
                    <a:lnTo>
                      <a:pt x="444" y="368"/>
                    </a:lnTo>
                    <a:cubicBezTo>
                      <a:pt x="129" y="412"/>
                      <a:pt x="1" y="800"/>
                      <a:pt x="232" y="1023"/>
                    </a:cubicBezTo>
                    <a:lnTo>
                      <a:pt x="335" y="1124"/>
                    </a:lnTo>
                    <a:lnTo>
                      <a:pt x="310" y="1269"/>
                    </a:lnTo>
                    <a:cubicBezTo>
                      <a:pt x="266" y="1517"/>
                      <a:pt x="466" y="1717"/>
                      <a:pt x="691" y="1717"/>
                    </a:cubicBezTo>
                    <a:cubicBezTo>
                      <a:pt x="749" y="1717"/>
                      <a:pt x="810" y="1703"/>
                      <a:pt x="868" y="1673"/>
                    </a:cubicBezTo>
                    <a:lnTo>
                      <a:pt x="999" y="1604"/>
                    </a:lnTo>
                    <a:lnTo>
                      <a:pt x="1128" y="1673"/>
                    </a:lnTo>
                    <a:cubicBezTo>
                      <a:pt x="1186" y="1704"/>
                      <a:pt x="1247" y="1718"/>
                      <a:pt x="1306" y="1718"/>
                    </a:cubicBezTo>
                    <a:cubicBezTo>
                      <a:pt x="1530" y="1718"/>
                      <a:pt x="1728" y="1516"/>
                      <a:pt x="1686" y="1269"/>
                    </a:cubicBezTo>
                    <a:lnTo>
                      <a:pt x="1661" y="1124"/>
                    </a:lnTo>
                    <a:lnTo>
                      <a:pt x="1767" y="1023"/>
                    </a:lnTo>
                    <a:cubicBezTo>
                      <a:pt x="1993" y="800"/>
                      <a:pt x="1867" y="418"/>
                      <a:pt x="1552" y="368"/>
                    </a:cubicBezTo>
                    <a:lnTo>
                      <a:pt x="1407" y="348"/>
                    </a:lnTo>
                    <a:lnTo>
                      <a:pt x="1340" y="214"/>
                    </a:lnTo>
                    <a:cubicBezTo>
                      <a:pt x="1271" y="72"/>
                      <a:pt x="1135"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50"/>
              <p:cNvSpPr/>
              <p:nvPr/>
            </p:nvSpPr>
            <p:spPr>
              <a:xfrm>
                <a:off x="3069706" y="2765492"/>
                <a:ext cx="140525" cy="126403"/>
              </a:xfrm>
              <a:custGeom>
                <a:avLst/>
                <a:gdLst/>
                <a:ahLst/>
                <a:cxnLst/>
                <a:rect l="l" t="t" r="r" b="b"/>
                <a:pathLst>
                  <a:path w="1831" h="1647" extrusionOk="0">
                    <a:moveTo>
                      <a:pt x="1830" y="779"/>
                    </a:moveTo>
                    <a:cubicBezTo>
                      <a:pt x="1630" y="911"/>
                      <a:pt x="1526" y="959"/>
                      <a:pt x="1422" y="959"/>
                    </a:cubicBezTo>
                    <a:cubicBezTo>
                      <a:pt x="1335" y="959"/>
                      <a:pt x="1247" y="925"/>
                      <a:pt x="1102" y="879"/>
                    </a:cubicBezTo>
                    <a:cubicBezTo>
                      <a:pt x="1099" y="878"/>
                      <a:pt x="1097" y="878"/>
                      <a:pt x="1094" y="878"/>
                    </a:cubicBezTo>
                    <a:cubicBezTo>
                      <a:pt x="1070" y="878"/>
                      <a:pt x="1097" y="935"/>
                      <a:pt x="1099" y="969"/>
                    </a:cubicBezTo>
                    <a:lnTo>
                      <a:pt x="1099" y="969"/>
                    </a:lnTo>
                    <a:cubicBezTo>
                      <a:pt x="1045" y="944"/>
                      <a:pt x="992" y="924"/>
                      <a:pt x="940" y="910"/>
                    </a:cubicBezTo>
                    <a:cubicBezTo>
                      <a:pt x="940" y="910"/>
                      <a:pt x="939" y="910"/>
                      <a:pt x="939" y="910"/>
                    </a:cubicBezTo>
                    <a:cubicBezTo>
                      <a:pt x="938" y="910"/>
                      <a:pt x="937" y="910"/>
                      <a:pt x="937" y="910"/>
                    </a:cubicBezTo>
                    <a:lnTo>
                      <a:pt x="937" y="910"/>
                    </a:lnTo>
                    <a:cubicBezTo>
                      <a:pt x="938" y="912"/>
                      <a:pt x="939" y="914"/>
                      <a:pt x="940" y="915"/>
                    </a:cubicBezTo>
                    <a:cubicBezTo>
                      <a:pt x="974" y="957"/>
                      <a:pt x="1030" y="980"/>
                      <a:pt x="1080" y="991"/>
                    </a:cubicBezTo>
                    <a:cubicBezTo>
                      <a:pt x="1082" y="991"/>
                      <a:pt x="1084" y="991"/>
                      <a:pt x="1086" y="991"/>
                    </a:cubicBezTo>
                    <a:cubicBezTo>
                      <a:pt x="1097" y="991"/>
                      <a:pt x="1100" y="982"/>
                      <a:pt x="1099" y="969"/>
                    </a:cubicBezTo>
                    <a:lnTo>
                      <a:pt x="1099" y="969"/>
                    </a:lnTo>
                    <a:cubicBezTo>
                      <a:pt x="1283" y="1050"/>
                      <a:pt x="1478" y="1174"/>
                      <a:pt x="1646" y="1236"/>
                    </a:cubicBezTo>
                    <a:cubicBezTo>
                      <a:pt x="1646" y="1225"/>
                      <a:pt x="1646" y="1214"/>
                      <a:pt x="1643" y="1200"/>
                    </a:cubicBezTo>
                    <a:lnTo>
                      <a:pt x="1616" y="1033"/>
                    </a:lnTo>
                    <a:lnTo>
                      <a:pt x="1735" y="915"/>
                    </a:lnTo>
                    <a:cubicBezTo>
                      <a:pt x="1777" y="874"/>
                      <a:pt x="1811" y="826"/>
                      <a:pt x="1830" y="779"/>
                    </a:cubicBezTo>
                    <a:close/>
                    <a:moveTo>
                      <a:pt x="410" y="0"/>
                    </a:moveTo>
                    <a:lnTo>
                      <a:pt x="352" y="120"/>
                    </a:lnTo>
                    <a:lnTo>
                      <a:pt x="254" y="134"/>
                    </a:lnTo>
                    <a:cubicBezTo>
                      <a:pt x="355" y="288"/>
                      <a:pt x="458" y="444"/>
                      <a:pt x="558" y="597"/>
                    </a:cubicBezTo>
                    <a:cubicBezTo>
                      <a:pt x="586" y="639"/>
                      <a:pt x="614" y="681"/>
                      <a:pt x="614" y="728"/>
                    </a:cubicBezTo>
                    <a:cubicBezTo>
                      <a:pt x="614" y="779"/>
                      <a:pt x="583" y="823"/>
                      <a:pt x="547" y="851"/>
                    </a:cubicBezTo>
                    <a:cubicBezTo>
                      <a:pt x="514" y="882"/>
                      <a:pt x="466" y="901"/>
                      <a:pt x="421" y="915"/>
                    </a:cubicBezTo>
                    <a:cubicBezTo>
                      <a:pt x="352" y="940"/>
                      <a:pt x="282" y="952"/>
                      <a:pt x="209" y="963"/>
                    </a:cubicBezTo>
                    <a:cubicBezTo>
                      <a:pt x="143" y="974"/>
                      <a:pt x="70" y="977"/>
                      <a:pt x="0" y="982"/>
                    </a:cubicBezTo>
                    <a:lnTo>
                      <a:pt x="67" y="1027"/>
                    </a:lnTo>
                    <a:lnTo>
                      <a:pt x="56" y="1074"/>
                    </a:lnTo>
                    <a:cubicBezTo>
                      <a:pt x="254" y="1027"/>
                      <a:pt x="449" y="949"/>
                      <a:pt x="653" y="949"/>
                    </a:cubicBezTo>
                    <a:cubicBezTo>
                      <a:pt x="661" y="949"/>
                      <a:pt x="675" y="949"/>
                      <a:pt x="687" y="957"/>
                    </a:cubicBezTo>
                    <a:cubicBezTo>
                      <a:pt x="698" y="960"/>
                      <a:pt x="700" y="971"/>
                      <a:pt x="709" y="977"/>
                    </a:cubicBezTo>
                    <a:cubicBezTo>
                      <a:pt x="784" y="1091"/>
                      <a:pt x="793" y="1239"/>
                      <a:pt x="784" y="1378"/>
                    </a:cubicBezTo>
                    <a:cubicBezTo>
                      <a:pt x="781" y="1465"/>
                      <a:pt x="770" y="1549"/>
                      <a:pt x="759" y="1632"/>
                    </a:cubicBezTo>
                    <a:lnTo>
                      <a:pt x="837" y="1590"/>
                    </a:lnTo>
                    <a:lnTo>
                      <a:pt x="940" y="1646"/>
                    </a:lnTo>
                    <a:cubicBezTo>
                      <a:pt x="921" y="1549"/>
                      <a:pt x="904" y="1448"/>
                      <a:pt x="890" y="1348"/>
                    </a:cubicBezTo>
                    <a:cubicBezTo>
                      <a:pt x="879" y="1256"/>
                      <a:pt x="868" y="1166"/>
                      <a:pt x="885" y="1074"/>
                    </a:cubicBezTo>
                    <a:cubicBezTo>
                      <a:pt x="890" y="1058"/>
                      <a:pt x="896" y="1038"/>
                      <a:pt x="910" y="1027"/>
                    </a:cubicBezTo>
                    <a:cubicBezTo>
                      <a:pt x="925" y="1014"/>
                      <a:pt x="919" y="918"/>
                      <a:pt x="937" y="910"/>
                    </a:cubicBezTo>
                    <a:lnTo>
                      <a:pt x="937" y="910"/>
                    </a:lnTo>
                    <a:cubicBezTo>
                      <a:pt x="880" y="829"/>
                      <a:pt x="908" y="713"/>
                      <a:pt x="949" y="622"/>
                    </a:cubicBezTo>
                    <a:cubicBezTo>
                      <a:pt x="1046" y="416"/>
                      <a:pt x="1214" y="254"/>
                      <a:pt x="1409" y="134"/>
                    </a:cubicBezTo>
                    <a:lnTo>
                      <a:pt x="1314" y="120"/>
                    </a:lnTo>
                    <a:lnTo>
                      <a:pt x="1267" y="23"/>
                    </a:lnTo>
                    <a:cubicBezTo>
                      <a:pt x="1147" y="210"/>
                      <a:pt x="1024" y="394"/>
                      <a:pt x="907" y="583"/>
                    </a:cubicBezTo>
                    <a:cubicBezTo>
                      <a:pt x="885" y="617"/>
                      <a:pt x="862" y="656"/>
                      <a:pt x="826" y="684"/>
                    </a:cubicBezTo>
                    <a:cubicBezTo>
                      <a:pt x="803" y="705"/>
                      <a:pt x="769" y="720"/>
                      <a:pt x="735" y="720"/>
                    </a:cubicBezTo>
                    <a:cubicBezTo>
                      <a:pt x="724" y="720"/>
                      <a:pt x="714" y="718"/>
                      <a:pt x="703" y="715"/>
                    </a:cubicBezTo>
                    <a:cubicBezTo>
                      <a:pt x="647" y="701"/>
                      <a:pt x="620" y="645"/>
                      <a:pt x="597" y="595"/>
                    </a:cubicBezTo>
                    <a:cubicBezTo>
                      <a:pt x="514" y="405"/>
                      <a:pt x="449" y="204"/>
                      <a:pt x="410"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50"/>
              <p:cNvSpPr/>
              <p:nvPr/>
            </p:nvSpPr>
            <p:spPr>
              <a:xfrm>
                <a:off x="3105010" y="2792277"/>
                <a:ext cx="57868" cy="57868"/>
              </a:xfrm>
              <a:custGeom>
                <a:avLst/>
                <a:gdLst/>
                <a:ahLst/>
                <a:cxnLst/>
                <a:rect l="l" t="t" r="r" b="b"/>
                <a:pathLst>
                  <a:path w="754" h="754" extrusionOk="0">
                    <a:moveTo>
                      <a:pt x="377" y="0"/>
                    </a:moveTo>
                    <a:cubicBezTo>
                      <a:pt x="168" y="0"/>
                      <a:pt x="1" y="170"/>
                      <a:pt x="1" y="377"/>
                    </a:cubicBezTo>
                    <a:cubicBezTo>
                      <a:pt x="1" y="586"/>
                      <a:pt x="168" y="753"/>
                      <a:pt x="377" y="753"/>
                    </a:cubicBezTo>
                    <a:cubicBezTo>
                      <a:pt x="584" y="753"/>
                      <a:pt x="754" y="586"/>
                      <a:pt x="754" y="377"/>
                    </a:cubicBezTo>
                    <a:cubicBezTo>
                      <a:pt x="754" y="170"/>
                      <a:pt x="584" y="0"/>
                      <a:pt x="3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50"/>
              <p:cNvSpPr/>
              <p:nvPr/>
            </p:nvSpPr>
            <p:spPr>
              <a:xfrm>
                <a:off x="3110767" y="2801333"/>
                <a:ext cx="46125" cy="39448"/>
              </a:xfrm>
              <a:custGeom>
                <a:avLst/>
                <a:gdLst/>
                <a:ahLst/>
                <a:cxnLst/>
                <a:rect l="l" t="t" r="r" b="b"/>
                <a:pathLst>
                  <a:path w="601" h="514" extrusionOk="0">
                    <a:moveTo>
                      <a:pt x="300" y="1"/>
                    </a:moveTo>
                    <a:cubicBezTo>
                      <a:pt x="258" y="1"/>
                      <a:pt x="217" y="22"/>
                      <a:pt x="196" y="63"/>
                    </a:cubicBezTo>
                    <a:lnTo>
                      <a:pt x="177" y="102"/>
                    </a:lnTo>
                    <a:lnTo>
                      <a:pt x="135" y="108"/>
                    </a:lnTo>
                    <a:cubicBezTo>
                      <a:pt x="40" y="122"/>
                      <a:pt x="1" y="242"/>
                      <a:pt x="71" y="303"/>
                    </a:cubicBezTo>
                    <a:lnTo>
                      <a:pt x="104" y="337"/>
                    </a:lnTo>
                    <a:lnTo>
                      <a:pt x="96" y="379"/>
                    </a:lnTo>
                    <a:cubicBezTo>
                      <a:pt x="83" y="451"/>
                      <a:pt x="142" y="513"/>
                      <a:pt x="209" y="513"/>
                    </a:cubicBezTo>
                    <a:cubicBezTo>
                      <a:pt x="227" y="513"/>
                      <a:pt x="245" y="509"/>
                      <a:pt x="263" y="499"/>
                    </a:cubicBezTo>
                    <a:lnTo>
                      <a:pt x="302" y="479"/>
                    </a:lnTo>
                    <a:lnTo>
                      <a:pt x="341" y="499"/>
                    </a:lnTo>
                    <a:cubicBezTo>
                      <a:pt x="359" y="509"/>
                      <a:pt x="378" y="513"/>
                      <a:pt x="396" y="513"/>
                    </a:cubicBezTo>
                    <a:cubicBezTo>
                      <a:pt x="462" y="513"/>
                      <a:pt x="522" y="451"/>
                      <a:pt x="509" y="379"/>
                    </a:cubicBezTo>
                    <a:lnTo>
                      <a:pt x="500" y="337"/>
                    </a:lnTo>
                    <a:lnTo>
                      <a:pt x="531" y="303"/>
                    </a:lnTo>
                    <a:cubicBezTo>
                      <a:pt x="601" y="239"/>
                      <a:pt x="564" y="119"/>
                      <a:pt x="470" y="108"/>
                    </a:cubicBezTo>
                    <a:lnTo>
                      <a:pt x="428" y="102"/>
                    </a:lnTo>
                    <a:lnTo>
                      <a:pt x="405" y="63"/>
                    </a:lnTo>
                    <a:cubicBezTo>
                      <a:pt x="383" y="22"/>
                      <a:pt x="341" y="1"/>
                      <a:pt x="30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50"/>
              <p:cNvSpPr/>
              <p:nvPr/>
            </p:nvSpPr>
            <p:spPr>
              <a:xfrm>
                <a:off x="3118902" y="2806168"/>
                <a:ext cx="30085" cy="30008"/>
              </a:xfrm>
              <a:custGeom>
                <a:avLst/>
                <a:gdLst/>
                <a:ahLst/>
                <a:cxnLst/>
                <a:rect l="l" t="t" r="r" b="b"/>
                <a:pathLst>
                  <a:path w="392" h="391" extrusionOk="0">
                    <a:moveTo>
                      <a:pt x="196" y="0"/>
                    </a:moveTo>
                    <a:cubicBezTo>
                      <a:pt x="87" y="0"/>
                      <a:pt x="1" y="90"/>
                      <a:pt x="1" y="196"/>
                    </a:cubicBezTo>
                    <a:cubicBezTo>
                      <a:pt x="1" y="304"/>
                      <a:pt x="87" y="391"/>
                      <a:pt x="196" y="391"/>
                    </a:cubicBezTo>
                    <a:cubicBezTo>
                      <a:pt x="305" y="391"/>
                      <a:pt x="391" y="304"/>
                      <a:pt x="391" y="196"/>
                    </a:cubicBezTo>
                    <a:cubicBezTo>
                      <a:pt x="391" y="90"/>
                      <a:pt x="305" y="0"/>
                      <a:pt x="19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50"/>
              <p:cNvSpPr/>
              <p:nvPr/>
            </p:nvSpPr>
            <p:spPr>
              <a:xfrm>
                <a:off x="3129877" y="2776851"/>
                <a:ext cx="7751" cy="89334"/>
              </a:xfrm>
              <a:custGeom>
                <a:avLst/>
                <a:gdLst/>
                <a:ahLst/>
                <a:cxnLst/>
                <a:rect l="l" t="t" r="r" b="b"/>
                <a:pathLst>
                  <a:path w="101" h="1164" extrusionOk="0">
                    <a:moveTo>
                      <a:pt x="0" y="0"/>
                    </a:moveTo>
                    <a:lnTo>
                      <a:pt x="0" y="1164"/>
                    </a:lnTo>
                    <a:lnTo>
                      <a:pt x="101" y="1164"/>
                    </a:lnTo>
                    <a:lnTo>
                      <a:pt x="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50"/>
              <p:cNvSpPr/>
              <p:nvPr/>
            </p:nvSpPr>
            <p:spPr>
              <a:xfrm>
                <a:off x="3128956" y="2768869"/>
                <a:ext cx="9286" cy="9286"/>
              </a:xfrm>
              <a:custGeom>
                <a:avLst/>
                <a:gdLst/>
                <a:ahLst/>
                <a:cxnLst/>
                <a:rect l="l" t="t" r="r" b="b"/>
                <a:pathLst>
                  <a:path w="121" h="121" extrusionOk="0">
                    <a:moveTo>
                      <a:pt x="60" y="1"/>
                    </a:moveTo>
                    <a:cubicBezTo>
                      <a:pt x="29" y="1"/>
                      <a:pt x="1" y="29"/>
                      <a:pt x="1" y="62"/>
                    </a:cubicBezTo>
                    <a:cubicBezTo>
                      <a:pt x="1" y="93"/>
                      <a:pt x="29" y="121"/>
                      <a:pt x="60" y="121"/>
                    </a:cubicBezTo>
                    <a:cubicBezTo>
                      <a:pt x="93" y="121"/>
                      <a:pt x="121" y="93"/>
                      <a:pt x="121" y="62"/>
                    </a:cubicBezTo>
                    <a:cubicBezTo>
                      <a:pt x="121" y="29"/>
                      <a:pt x="93" y="1"/>
                      <a:pt x="6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50"/>
              <p:cNvSpPr/>
              <p:nvPr/>
            </p:nvSpPr>
            <p:spPr>
              <a:xfrm>
                <a:off x="3131796" y="2771708"/>
                <a:ext cx="3684" cy="3684"/>
              </a:xfrm>
              <a:custGeom>
                <a:avLst/>
                <a:gdLst/>
                <a:ahLst/>
                <a:cxnLst/>
                <a:rect l="l" t="t" r="r" b="b"/>
                <a:pathLst>
                  <a:path w="48" h="48" extrusionOk="0">
                    <a:moveTo>
                      <a:pt x="23" y="0"/>
                    </a:moveTo>
                    <a:cubicBezTo>
                      <a:pt x="11" y="0"/>
                      <a:pt x="0" y="11"/>
                      <a:pt x="0" y="25"/>
                    </a:cubicBezTo>
                    <a:cubicBezTo>
                      <a:pt x="0" y="39"/>
                      <a:pt x="11" y="48"/>
                      <a:pt x="23" y="48"/>
                    </a:cubicBezTo>
                    <a:cubicBezTo>
                      <a:pt x="37" y="48"/>
                      <a:pt x="48" y="39"/>
                      <a:pt x="48" y="25"/>
                    </a:cubicBezTo>
                    <a:cubicBezTo>
                      <a:pt x="48" y="11"/>
                      <a:pt x="37" y="0"/>
                      <a:pt x="2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50"/>
              <p:cNvSpPr/>
              <p:nvPr/>
            </p:nvSpPr>
            <p:spPr>
              <a:xfrm>
                <a:off x="3128956" y="2864804"/>
                <a:ext cx="9286" cy="9056"/>
              </a:xfrm>
              <a:custGeom>
                <a:avLst/>
                <a:gdLst/>
                <a:ahLst/>
                <a:cxnLst/>
                <a:rect l="l" t="t" r="r" b="b"/>
                <a:pathLst>
                  <a:path w="121" h="118" extrusionOk="0">
                    <a:moveTo>
                      <a:pt x="60" y="1"/>
                    </a:moveTo>
                    <a:cubicBezTo>
                      <a:pt x="29" y="1"/>
                      <a:pt x="1" y="29"/>
                      <a:pt x="1" y="59"/>
                    </a:cubicBezTo>
                    <a:cubicBezTo>
                      <a:pt x="1" y="93"/>
                      <a:pt x="29" y="118"/>
                      <a:pt x="60" y="118"/>
                    </a:cubicBezTo>
                    <a:cubicBezTo>
                      <a:pt x="93" y="118"/>
                      <a:pt x="121" y="93"/>
                      <a:pt x="121" y="59"/>
                    </a:cubicBezTo>
                    <a:cubicBezTo>
                      <a:pt x="121" y="29"/>
                      <a:pt x="93" y="1"/>
                      <a:pt x="6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50"/>
              <p:cNvSpPr/>
              <p:nvPr/>
            </p:nvSpPr>
            <p:spPr>
              <a:xfrm>
                <a:off x="3131796" y="2867414"/>
                <a:ext cx="3684" cy="3914"/>
              </a:xfrm>
              <a:custGeom>
                <a:avLst/>
                <a:gdLst/>
                <a:ahLst/>
                <a:cxnLst/>
                <a:rect l="l" t="t" r="r" b="b"/>
                <a:pathLst>
                  <a:path w="48" h="51" extrusionOk="0">
                    <a:moveTo>
                      <a:pt x="23" y="0"/>
                    </a:moveTo>
                    <a:cubicBezTo>
                      <a:pt x="11" y="0"/>
                      <a:pt x="0" y="11"/>
                      <a:pt x="0" y="25"/>
                    </a:cubicBezTo>
                    <a:cubicBezTo>
                      <a:pt x="0" y="39"/>
                      <a:pt x="11" y="50"/>
                      <a:pt x="23" y="50"/>
                    </a:cubicBezTo>
                    <a:cubicBezTo>
                      <a:pt x="37" y="50"/>
                      <a:pt x="48" y="39"/>
                      <a:pt x="48" y="25"/>
                    </a:cubicBezTo>
                    <a:cubicBezTo>
                      <a:pt x="48" y="11"/>
                      <a:pt x="37" y="0"/>
                      <a:pt x="2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50"/>
              <p:cNvSpPr/>
              <p:nvPr/>
            </p:nvSpPr>
            <p:spPr>
              <a:xfrm>
                <a:off x="3088970" y="2817527"/>
                <a:ext cx="89334" cy="7751"/>
              </a:xfrm>
              <a:custGeom>
                <a:avLst/>
                <a:gdLst/>
                <a:ahLst/>
                <a:cxnLst/>
                <a:rect l="l" t="t" r="r" b="b"/>
                <a:pathLst>
                  <a:path w="1164" h="101" extrusionOk="0">
                    <a:moveTo>
                      <a:pt x="0" y="0"/>
                    </a:moveTo>
                    <a:lnTo>
                      <a:pt x="0" y="101"/>
                    </a:lnTo>
                    <a:lnTo>
                      <a:pt x="1164" y="101"/>
                    </a:lnTo>
                    <a:lnTo>
                      <a:pt x="11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50"/>
              <p:cNvSpPr/>
              <p:nvPr/>
            </p:nvSpPr>
            <p:spPr>
              <a:xfrm>
                <a:off x="3081218" y="2816836"/>
                <a:ext cx="9133" cy="9286"/>
              </a:xfrm>
              <a:custGeom>
                <a:avLst/>
                <a:gdLst/>
                <a:ahLst/>
                <a:cxnLst/>
                <a:rect l="l" t="t" r="r" b="b"/>
                <a:pathLst>
                  <a:path w="119" h="121" extrusionOk="0">
                    <a:moveTo>
                      <a:pt x="59" y="1"/>
                    </a:moveTo>
                    <a:cubicBezTo>
                      <a:pt x="29" y="1"/>
                      <a:pt x="1" y="29"/>
                      <a:pt x="1" y="62"/>
                    </a:cubicBezTo>
                    <a:cubicBezTo>
                      <a:pt x="1" y="93"/>
                      <a:pt x="29" y="121"/>
                      <a:pt x="59" y="121"/>
                    </a:cubicBezTo>
                    <a:cubicBezTo>
                      <a:pt x="90" y="121"/>
                      <a:pt x="118" y="93"/>
                      <a:pt x="118" y="62"/>
                    </a:cubicBezTo>
                    <a:cubicBezTo>
                      <a:pt x="118" y="29"/>
                      <a:pt x="90" y="1"/>
                      <a:pt x="5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50"/>
              <p:cNvSpPr/>
              <p:nvPr/>
            </p:nvSpPr>
            <p:spPr>
              <a:xfrm>
                <a:off x="3083828" y="2819676"/>
                <a:ext cx="3914" cy="3684"/>
              </a:xfrm>
              <a:custGeom>
                <a:avLst/>
                <a:gdLst/>
                <a:ahLst/>
                <a:cxnLst/>
                <a:rect l="l" t="t" r="r" b="b"/>
                <a:pathLst>
                  <a:path w="51" h="48" extrusionOk="0">
                    <a:moveTo>
                      <a:pt x="25" y="0"/>
                    </a:moveTo>
                    <a:cubicBezTo>
                      <a:pt x="12" y="0"/>
                      <a:pt x="0" y="11"/>
                      <a:pt x="0" y="25"/>
                    </a:cubicBezTo>
                    <a:cubicBezTo>
                      <a:pt x="0" y="36"/>
                      <a:pt x="12" y="48"/>
                      <a:pt x="25" y="48"/>
                    </a:cubicBezTo>
                    <a:cubicBezTo>
                      <a:pt x="39" y="48"/>
                      <a:pt x="51" y="36"/>
                      <a:pt x="51" y="25"/>
                    </a:cubicBezTo>
                    <a:cubicBezTo>
                      <a:pt x="51" y="11"/>
                      <a:pt x="39" y="0"/>
                      <a:pt x="25"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50"/>
              <p:cNvSpPr/>
              <p:nvPr/>
            </p:nvSpPr>
            <p:spPr>
              <a:xfrm>
                <a:off x="3176924" y="2816836"/>
                <a:ext cx="9286" cy="9286"/>
              </a:xfrm>
              <a:custGeom>
                <a:avLst/>
                <a:gdLst/>
                <a:ahLst/>
                <a:cxnLst/>
                <a:rect l="l" t="t" r="r" b="b"/>
                <a:pathLst>
                  <a:path w="121" h="121" extrusionOk="0">
                    <a:moveTo>
                      <a:pt x="59" y="1"/>
                    </a:moveTo>
                    <a:cubicBezTo>
                      <a:pt x="29" y="1"/>
                      <a:pt x="1" y="29"/>
                      <a:pt x="1" y="62"/>
                    </a:cubicBezTo>
                    <a:cubicBezTo>
                      <a:pt x="1" y="93"/>
                      <a:pt x="29" y="121"/>
                      <a:pt x="59" y="121"/>
                    </a:cubicBezTo>
                    <a:cubicBezTo>
                      <a:pt x="93" y="121"/>
                      <a:pt x="121" y="93"/>
                      <a:pt x="121" y="62"/>
                    </a:cubicBezTo>
                    <a:cubicBezTo>
                      <a:pt x="121" y="29"/>
                      <a:pt x="93" y="1"/>
                      <a:pt x="5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50"/>
              <p:cNvSpPr/>
              <p:nvPr/>
            </p:nvSpPr>
            <p:spPr>
              <a:xfrm>
                <a:off x="3179763" y="2819676"/>
                <a:ext cx="3684" cy="3684"/>
              </a:xfrm>
              <a:custGeom>
                <a:avLst/>
                <a:gdLst/>
                <a:ahLst/>
                <a:cxnLst/>
                <a:rect l="l" t="t" r="r" b="b"/>
                <a:pathLst>
                  <a:path w="48" h="48" extrusionOk="0">
                    <a:moveTo>
                      <a:pt x="22" y="0"/>
                    </a:moveTo>
                    <a:cubicBezTo>
                      <a:pt x="9" y="0"/>
                      <a:pt x="0" y="11"/>
                      <a:pt x="0" y="25"/>
                    </a:cubicBezTo>
                    <a:cubicBezTo>
                      <a:pt x="0" y="36"/>
                      <a:pt x="9" y="48"/>
                      <a:pt x="22" y="48"/>
                    </a:cubicBezTo>
                    <a:cubicBezTo>
                      <a:pt x="36" y="48"/>
                      <a:pt x="48" y="36"/>
                      <a:pt x="48" y="25"/>
                    </a:cubicBezTo>
                    <a:cubicBezTo>
                      <a:pt x="48" y="11"/>
                      <a:pt x="36" y="0"/>
                      <a:pt x="2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50"/>
              <p:cNvSpPr/>
              <p:nvPr/>
            </p:nvSpPr>
            <p:spPr>
              <a:xfrm>
                <a:off x="3108234" y="2794349"/>
                <a:ext cx="53800" cy="53877"/>
              </a:xfrm>
              <a:custGeom>
                <a:avLst/>
                <a:gdLst/>
                <a:ahLst/>
                <a:cxnLst/>
                <a:rect l="l" t="t" r="r" b="b"/>
                <a:pathLst>
                  <a:path w="701" h="702" extrusionOk="0">
                    <a:moveTo>
                      <a:pt x="70" y="1"/>
                    </a:moveTo>
                    <a:lnTo>
                      <a:pt x="0" y="73"/>
                    </a:lnTo>
                    <a:lnTo>
                      <a:pt x="628" y="701"/>
                    </a:lnTo>
                    <a:lnTo>
                      <a:pt x="701" y="629"/>
                    </a:lnTo>
                    <a:lnTo>
                      <a:pt x="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50"/>
              <p:cNvSpPr/>
              <p:nvPr/>
            </p:nvSpPr>
            <p:spPr>
              <a:xfrm>
                <a:off x="3103936" y="2792354"/>
                <a:ext cx="7598" cy="6907"/>
              </a:xfrm>
              <a:custGeom>
                <a:avLst/>
                <a:gdLst/>
                <a:ahLst/>
                <a:cxnLst/>
                <a:rect l="l" t="t" r="r" b="b"/>
                <a:pathLst>
                  <a:path w="99" h="90" extrusionOk="0">
                    <a:moveTo>
                      <a:pt x="48" y="0"/>
                    </a:moveTo>
                    <a:cubicBezTo>
                      <a:pt x="37" y="0"/>
                      <a:pt x="26" y="5"/>
                      <a:pt x="17" y="13"/>
                    </a:cubicBezTo>
                    <a:cubicBezTo>
                      <a:pt x="1" y="33"/>
                      <a:pt x="1" y="60"/>
                      <a:pt x="17" y="77"/>
                    </a:cubicBezTo>
                    <a:cubicBezTo>
                      <a:pt x="26" y="86"/>
                      <a:pt x="37" y="90"/>
                      <a:pt x="48" y="90"/>
                    </a:cubicBezTo>
                    <a:cubicBezTo>
                      <a:pt x="60" y="90"/>
                      <a:pt x="72" y="86"/>
                      <a:pt x="81" y="77"/>
                    </a:cubicBezTo>
                    <a:cubicBezTo>
                      <a:pt x="98" y="60"/>
                      <a:pt x="98" y="30"/>
                      <a:pt x="81" y="13"/>
                    </a:cubicBezTo>
                    <a:cubicBezTo>
                      <a:pt x="72" y="5"/>
                      <a:pt x="60" y="0"/>
                      <a:pt x="48"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50"/>
              <p:cNvSpPr/>
              <p:nvPr/>
            </p:nvSpPr>
            <p:spPr>
              <a:xfrm>
                <a:off x="3106315" y="2794196"/>
                <a:ext cx="2609" cy="2840"/>
              </a:xfrm>
              <a:custGeom>
                <a:avLst/>
                <a:gdLst/>
                <a:ahLst/>
                <a:cxnLst/>
                <a:rect l="l" t="t" r="r" b="b"/>
                <a:pathLst>
                  <a:path w="34" h="37" extrusionOk="0">
                    <a:moveTo>
                      <a:pt x="17" y="0"/>
                    </a:moveTo>
                    <a:cubicBezTo>
                      <a:pt x="9" y="0"/>
                      <a:pt x="0" y="9"/>
                      <a:pt x="0" y="17"/>
                    </a:cubicBezTo>
                    <a:cubicBezTo>
                      <a:pt x="0" y="28"/>
                      <a:pt x="9" y="36"/>
                      <a:pt x="17" y="36"/>
                    </a:cubicBezTo>
                    <a:cubicBezTo>
                      <a:pt x="28" y="36"/>
                      <a:pt x="34" y="28"/>
                      <a:pt x="34" y="17"/>
                    </a:cubicBezTo>
                    <a:cubicBezTo>
                      <a:pt x="34" y="9"/>
                      <a:pt x="28" y="0"/>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50"/>
              <p:cNvSpPr/>
              <p:nvPr/>
            </p:nvSpPr>
            <p:spPr>
              <a:xfrm>
                <a:off x="3156202" y="2844082"/>
                <a:ext cx="6907" cy="6907"/>
              </a:xfrm>
              <a:custGeom>
                <a:avLst/>
                <a:gdLst/>
                <a:ahLst/>
                <a:cxnLst/>
                <a:rect l="l" t="t" r="r" b="b"/>
                <a:pathLst>
                  <a:path w="90" h="90" extrusionOk="0">
                    <a:moveTo>
                      <a:pt x="45" y="0"/>
                    </a:moveTo>
                    <a:cubicBezTo>
                      <a:pt x="20" y="0"/>
                      <a:pt x="0" y="20"/>
                      <a:pt x="0" y="45"/>
                    </a:cubicBezTo>
                    <a:cubicBezTo>
                      <a:pt x="0" y="70"/>
                      <a:pt x="20" y="89"/>
                      <a:pt x="45" y="89"/>
                    </a:cubicBezTo>
                    <a:cubicBezTo>
                      <a:pt x="70" y="89"/>
                      <a:pt x="90" y="70"/>
                      <a:pt x="90" y="45"/>
                    </a:cubicBezTo>
                    <a:cubicBezTo>
                      <a:pt x="90" y="20"/>
                      <a:pt x="70" y="0"/>
                      <a:pt x="45"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50"/>
              <p:cNvSpPr/>
              <p:nvPr/>
            </p:nvSpPr>
            <p:spPr>
              <a:xfrm>
                <a:off x="3158351" y="2846231"/>
                <a:ext cx="2609" cy="2609"/>
              </a:xfrm>
              <a:custGeom>
                <a:avLst/>
                <a:gdLst/>
                <a:ahLst/>
                <a:cxnLst/>
                <a:rect l="l" t="t" r="r" b="b"/>
                <a:pathLst>
                  <a:path w="34" h="34" extrusionOk="0">
                    <a:moveTo>
                      <a:pt x="17" y="0"/>
                    </a:moveTo>
                    <a:cubicBezTo>
                      <a:pt x="6" y="0"/>
                      <a:pt x="0" y="6"/>
                      <a:pt x="0" y="17"/>
                    </a:cubicBezTo>
                    <a:cubicBezTo>
                      <a:pt x="0" y="25"/>
                      <a:pt x="6" y="34"/>
                      <a:pt x="17" y="34"/>
                    </a:cubicBezTo>
                    <a:cubicBezTo>
                      <a:pt x="25" y="34"/>
                      <a:pt x="34" y="25"/>
                      <a:pt x="34" y="17"/>
                    </a:cubicBezTo>
                    <a:cubicBezTo>
                      <a:pt x="34" y="6"/>
                      <a:pt x="25" y="0"/>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50"/>
              <p:cNvSpPr/>
              <p:nvPr/>
            </p:nvSpPr>
            <p:spPr>
              <a:xfrm>
                <a:off x="3106545" y="2794810"/>
                <a:ext cx="53800" cy="53800"/>
              </a:xfrm>
              <a:custGeom>
                <a:avLst/>
                <a:gdLst/>
                <a:ahLst/>
                <a:cxnLst/>
                <a:rect l="l" t="t" r="r" b="b"/>
                <a:pathLst>
                  <a:path w="701" h="701" extrusionOk="0">
                    <a:moveTo>
                      <a:pt x="628" y="1"/>
                    </a:moveTo>
                    <a:lnTo>
                      <a:pt x="0" y="628"/>
                    </a:lnTo>
                    <a:lnTo>
                      <a:pt x="70" y="701"/>
                    </a:lnTo>
                    <a:lnTo>
                      <a:pt x="700" y="70"/>
                    </a:lnTo>
                    <a:lnTo>
                      <a:pt x="6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50"/>
              <p:cNvSpPr/>
              <p:nvPr/>
            </p:nvSpPr>
            <p:spPr>
              <a:xfrm>
                <a:off x="3104166" y="2844236"/>
                <a:ext cx="7598" cy="6677"/>
              </a:xfrm>
              <a:custGeom>
                <a:avLst/>
                <a:gdLst/>
                <a:ahLst/>
                <a:cxnLst/>
                <a:rect l="l" t="t" r="r" b="b"/>
                <a:pathLst>
                  <a:path w="99" h="87" extrusionOk="0">
                    <a:moveTo>
                      <a:pt x="49" y="0"/>
                    </a:moveTo>
                    <a:cubicBezTo>
                      <a:pt x="37" y="0"/>
                      <a:pt x="25" y="5"/>
                      <a:pt x="17" y="15"/>
                    </a:cubicBezTo>
                    <a:cubicBezTo>
                      <a:pt x="0" y="32"/>
                      <a:pt x="0" y="60"/>
                      <a:pt x="17" y="76"/>
                    </a:cubicBezTo>
                    <a:cubicBezTo>
                      <a:pt x="24" y="83"/>
                      <a:pt x="35" y="87"/>
                      <a:pt x="46" y="87"/>
                    </a:cubicBezTo>
                    <a:cubicBezTo>
                      <a:pt x="58" y="87"/>
                      <a:pt x="70" y="83"/>
                      <a:pt x="81" y="76"/>
                    </a:cubicBezTo>
                    <a:cubicBezTo>
                      <a:pt x="98" y="60"/>
                      <a:pt x="98" y="32"/>
                      <a:pt x="81" y="15"/>
                    </a:cubicBezTo>
                    <a:cubicBezTo>
                      <a:pt x="73" y="5"/>
                      <a:pt x="61" y="0"/>
                      <a:pt x="4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50"/>
              <p:cNvSpPr/>
              <p:nvPr/>
            </p:nvSpPr>
            <p:spPr>
              <a:xfrm>
                <a:off x="3106315" y="2846231"/>
                <a:ext cx="2609" cy="2609"/>
              </a:xfrm>
              <a:custGeom>
                <a:avLst/>
                <a:gdLst/>
                <a:ahLst/>
                <a:cxnLst/>
                <a:rect l="l" t="t" r="r" b="b"/>
                <a:pathLst>
                  <a:path w="34" h="34" extrusionOk="0">
                    <a:moveTo>
                      <a:pt x="17" y="0"/>
                    </a:moveTo>
                    <a:cubicBezTo>
                      <a:pt x="9" y="0"/>
                      <a:pt x="0" y="6"/>
                      <a:pt x="0" y="17"/>
                    </a:cubicBezTo>
                    <a:cubicBezTo>
                      <a:pt x="0" y="25"/>
                      <a:pt x="9" y="34"/>
                      <a:pt x="17" y="34"/>
                    </a:cubicBezTo>
                    <a:cubicBezTo>
                      <a:pt x="28" y="34"/>
                      <a:pt x="34" y="25"/>
                      <a:pt x="34" y="17"/>
                    </a:cubicBezTo>
                    <a:cubicBezTo>
                      <a:pt x="34" y="6"/>
                      <a:pt x="28" y="0"/>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50"/>
              <p:cNvSpPr/>
              <p:nvPr/>
            </p:nvSpPr>
            <p:spPr>
              <a:xfrm>
                <a:off x="3155741" y="2792354"/>
                <a:ext cx="7598" cy="6907"/>
              </a:xfrm>
              <a:custGeom>
                <a:avLst/>
                <a:gdLst/>
                <a:ahLst/>
                <a:cxnLst/>
                <a:rect l="l" t="t" r="r" b="b"/>
                <a:pathLst>
                  <a:path w="99" h="90" extrusionOk="0">
                    <a:moveTo>
                      <a:pt x="51" y="0"/>
                    </a:moveTo>
                    <a:cubicBezTo>
                      <a:pt x="40" y="0"/>
                      <a:pt x="29" y="5"/>
                      <a:pt x="20" y="13"/>
                    </a:cubicBezTo>
                    <a:cubicBezTo>
                      <a:pt x="1" y="30"/>
                      <a:pt x="1" y="60"/>
                      <a:pt x="20" y="77"/>
                    </a:cubicBezTo>
                    <a:cubicBezTo>
                      <a:pt x="29" y="86"/>
                      <a:pt x="40" y="90"/>
                      <a:pt x="51" y="90"/>
                    </a:cubicBezTo>
                    <a:cubicBezTo>
                      <a:pt x="62" y="90"/>
                      <a:pt x="73" y="86"/>
                      <a:pt x="82" y="77"/>
                    </a:cubicBezTo>
                    <a:cubicBezTo>
                      <a:pt x="98" y="60"/>
                      <a:pt x="98" y="30"/>
                      <a:pt x="82" y="13"/>
                    </a:cubicBezTo>
                    <a:cubicBezTo>
                      <a:pt x="73" y="5"/>
                      <a:pt x="62" y="0"/>
                      <a:pt x="5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50"/>
              <p:cNvSpPr/>
              <p:nvPr/>
            </p:nvSpPr>
            <p:spPr>
              <a:xfrm>
                <a:off x="3158351" y="2794196"/>
                <a:ext cx="2609" cy="2840"/>
              </a:xfrm>
              <a:custGeom>
                <a:avLst/>
                <a:gdLst/>
                <a:ahLst/>
                <a:cxnLst/>
                <a:rect l="l" t="t" r="r" b="b"/>
                <a:pathLst>
                  <a:path w="34" h="37" extrusionOk="0">
                    <a:moveTo>
                      <a:pt x="17" y="0"/>
                    </a:moveTo>
                    <a:cubicBezTo>
                      <a:pt x="6" y="0"/>
                      <a:pt x="0" y="9"/>
                      <a:pt x="0" y="17"/>
                    </a:cubicBezTo>
                    <a:cubicBezTo>
                      <a:pt x="0" y="28"/>
                      <a:pt x="6" y="36"/>
                      <a:pt x="17" y="36"/>
                    </a:cubicBezTo>
                    <a:cubicBezTo>
                      <a:pt x="25" y="36"/>
                      <a:pt x="34" y="28"/>
                      <a:pt x="34" y="17"/>
                    </a:cubicBezTo>
                    <a:cubicBezTo>
                      <a:pt x="34" y="9"/>
                      <a:pt x="25" y="0"/>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50"/>
              <p:cNvSpPr/>
              <p:nvPr/>
            </p:nvSpPr>
            <p:spPr>
              <a:xfrm>
                <a:off x="3126423" y="2813690"/>
                <a:ext cx="15043" cy="15043"/>
              </a:xfrm>
              <a:custGeom>
                <a:avLst/>
                <a:gdLst/>
                <a:ahLst/>
                <a:cxnLst/>
                <a:rect l="l" t="t" r="r" b="b"/>
                <a:pathLst>
                  <a:path w="196" h="196" extrusionOk="0">
                    <a:moveTo>
                      <a:pt x="98" y="0"/>
                    </a:moveTo>
                    <a:cubicBezTo>
                      <a:pt x="42" y="0"/>
                      <a:pt x="1" y="45"/>
                      <a:pt x="1" y="98"/>
                    </a:cubicBezTo>
                    <a:cubicBezTo>
                      <a:pt x="1" y="153"/>
                      <a:pt x="42" y="195"/>
                      <a:pt x="98" y="195"/>
                    </a:cubicBezTo>
                    <a:cubicBezTo>
                      <a:pt x="151" y="195"/>
                      <a:pt x="196" y="153"/>
                      <a:pt x="196" y="98"/>
                    </a:cubicBezTo>
                    <a:cubicBezTo>
                      <a:pt x="196" y="45"/>
                      <a:pt x="151"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50"/>
              <p:cNvSpPr/>
              <p:nvPr/>
            </p:nvSpPr>
            <p:spPr>
              <a:xfrm>
                <a:off x="2884666" y="2645611"/>
                <a:ext cx="960418" cy="409371"/>
              </a:xfrm>
              <a:custGeom>
                <a:avLst/>
                <a:gdLst/>
                <a:ahLst/>
                <a:cxnLst/>
                <a:rect l="l" t="t" r="r" b="b"/>
                <a:pathLst>
                  <a:path w="12514" h="5334" extrusionOk="0">
                    <a:moveTo>
                      <a:pt x="12507" y="0"/>
                    </a:moveTo>
                    <a:cubicBezTo>
                      <a:pt x="12480" y="499"/>
                      <a:pt x="9723" y="904"/>
                      <a:pt x="6331" y="904"/>
                    </a:cubicBezTo>
                    <a:cubicBezTo>
                      <a:pt x="3078" y="904"/>
                      <a:pt x="417" y="530"/>
                      <a:pt x="171" y="61"/>
                    </a:cubicBezTo>
                    <a:lnTo>
                      <a:pt x="171" y="61"/>
                    </a:lnTo>
                    <a:cubicBezTo>
                      <a:pt x="121" y="444"/>
                      <a:pt x="1" y="2341"/>
                      <a:pt x="2325" y="4109"/>
                    </a:cubicBezTo>
                    <a:cubicBezTo>
                      <a:pt x="3220" y="4793"/>
                      <a:pt x="4814" y="5333"/>
                      <a:pt x="6504" y="5333"/>
                    </a:cubicBezTo>
                    <a:cubicBezTo>
                      <a:pt x="7847" y="5333"/>
                      <a:pt x="9250" y="4992"/>
                      <a:pt x="10410" y="4109"/>
                    </a:cubicBezTo>
                    <a:cubicBezTo>
                      <a:pt x="11001" y="3660"/>
                      <a:pt x="11422" y="3164"/>
                      <a:pt x="11718" y="2675"/>
                    </a:cubicBezTo>
                    <a:lnTo>
                      <a:pt x="11718" y="2675"/>
                    </a:lnTo>
                    <a:cubicBezTo>
                      <a:pt x="11090" y="3102"/>
                      <a:pt x="10435" y="3493"/>
                      <a:pt x="9762" y="3844"/>
                    </a:cubicBezTo>
                    <a:cubicBezTo>
                      <a:pt x="8964" y="4260"/>
                      <a:pt x="8119" y="4625"/>
                      <a:pt x="7226" y="4740"/>
                    </a:cubicBezTo>
                    <a:cubicBezTo>
                      <a:pt x="7022" y="4766"/>
                      <a:pt x="6816" y="4778"/>
                      <a:pt x="6610" y="4778"/>
                    </a:cubicBezTo>
                    <a:cubicBezTo>
                      <a:pt x="5974" y="4778"/>
                      <a:pt x="5337" y="4661"/>
                      <a:pt x="4730" y="4469"/>
                    </a:cubicBezTo>
                    <a:cubicBezTo>
                      <a:pt x="4308" y="4333"/>
                      <a:pt x="3887" y="4151"/>
                      <a:pt x="3580" y="3830"/>
                    </a:cubicBezTo>
                    <a:cubicBezTo>
                      <a:pt x="3276" y="3507"/>
                      <a:pt x="3114" y="3013"/>
                      <a:pt x="3287" y="2606"/>
                    </a:cubicBezTo>
                    <a:cubicBezTo>
                      <a:pt x="3485" y="2131"/>
                      <a:pt x="4035" y="1922"/>
                      <a:pt x="4537" y="1808"/>
                    </a:cubicBezTo>
                    <a:cubicBezTo>
                      <a:pt x="6030" y="1465"/>
                      <a:pt x="7583" y="1507"/>
                      <a:pt x="9112" y="1417"/>
                    </a:cubicBezTo>
                    <a:cubicBezTo>
                      <a:pt x="10228" y="1350"/>
                      <a:pt x="11366" y="1205"/>
                      <a:pt x="12399" y="806"/>
                    </a:cubicBezTo>
                    <a:cubicBezTo>
                      <a:pt x="12446" y="469"/>
                      <a:pt x="12441" y="257"/>
                      <a:pt x="12441" y="257"/>
                    </a:cubicBezTo>
                    <a:cubicBezTo>
                      <a:pt x="12494" y="165"/>
                      <a:pt x="12513" y="78"/>
                      <a:pt x="1250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50"/>
              <p:cNvSpPr/>
              <p:nvPr/>
            </p:nvSpPr>
            <p:spPr>
              <a:xfrm>
                <a:off x="2921275" y="2619440"/>
                <a:ext cx="898329" cy="95397"/>
              </a:xfrm>
              <a:custGeom>
                <a:avLst/>
                <a:gdLst/>
                <a:ahLst/>
                <a:cxnLst/>
                <a:rect l="l" t="t" r="r" b="b"/>
                <a:pathLst>
                  <a:path w="11705" h="1243" extrusionOk="0">
                    <a:moveTo>
                      <a:pt x="5854" y="1"/>
                    </a:moveTo>
                    <a:cubicBezTo>
                      <a:pt x="2621" y="1"/>
                      <a:pt x="1" y="277"/>
                      <a:pt x="1" y="620"/>
                    </a:cubicBezTo>
                    <a:cubicBezTo>
                      <a:pt x="1" y="963"/>
                      <a:pt x="2621" y="1242"/>
                      <a:pt x="5854" y="1242"/>
                    </a:cubicBezTo>
                    <a:cubicBezTo>
                      <a:pt x="9084" y="1242"/>
                      <a:pt x="11704" y="963"/>
                      <a:pt x="11704" y="620"/>
                    </a:cubicBezTo>
                    <a:cubicBezTo>
                      <a:pt x="11704" y="277"/>
                      <a:pt x="9084" y="1"/>
                      <a:pt x="5854"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50"/>
              <p:cNvSpPr/>
              <p:nvPr/>
            </p:nvSpPr>
            <p:spPr>
              <a:xfrm>
                <a:off x="3006926" y="2664414"/>
                <a:ext cx="727029" cy="50423"/>
              </a:xfrm>
              <a:custGeom>
                <a:avLst/>
                <a:gdLst/>
                <a:ahLst/>
                <a:cxnLst/>
                <a:rect l="l" t="t" r="r" b="b"/>
                <a:pathLst>
                  <a:path w="9473" h="657" extrusionOk="0">
                    <a:moveTo>
                      <a:pt x="4738" y="1"/>
                    </a:moveTo>
                    <a:cubicBezTo>
                      <a:pt x="2121" y="1"/>
                      <a:pt x="1" y="146"/>
                      <a:pt x="1" y="327"/>
                    </a:cubicBezTo>
                    <a:cubicBezTo>
                      <a:pt x="1" y="508"/>
                      <a:pt x="2121" y="656"/>
                      <a:pt x="4738" y="656"/>
                    </a:cubicBezTo>
                    <a:cubicBezTo>
                      <a:pt x="7352" y="656"/>
                      <a:pt x="9472" y="508"/>
                      <a:pt x="9472" y="327"/>
                    </a:cubicBezTo>
                    <a:cubicBezTo>
                      <a:pt x="9472" y="146"/>
                      <a:pt x="7352" y="1"/>
                      <a:pt x="4738"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50"/>
              <p:cNvSpPr/>
              <p:nvPr/>
            </p:nvSpPr>
            <p:spPr>
              <a:xfrm>
                <a:off x="1416087" y="1343576"/>
                <a:ext cx="1289665" cy="1044917"/>
              </a:xfrm>
              <a:custGeom>
                <a:avLst/>
                <a:gdLst/>
                <a:ahLst/>
                <a:cxnLst/>
                <a:rect l="l" t="t" r="r" b="b"/>
                <a:pathLst>
                  <a:path w="16804" h="13615" extrusionOk="0">
                    <a:moveTo>
                      <a:pt x="8429" y="0"/>
                    </a:moveTo>
                    <a:cubicBezTo>
                      <a:pt x="3948" y="0"/>
                      <a:pt x="386" y="5563"/>
                      <a:pt x="1" y="12884"/>
                    </a:cubicBezTo>
                    <a:cubicBezTo>
                      <a:pt x="567" y="13149"/>
                      <a:pt x="1139" y="13391"/>
                      <a:pt x="1722" y="13615"/>
                    </a:cubicBezTo>
                    <a:cubicBezTo>
                      <a:pt x="1892" y="7123"/>
                      <a:pt x="4894" y="1744"/>
                      <a:pt x="8431" y="1744"/>
                    </a:cubicBezTo>
                    <a:cubicBezTo>
                      <a:pt x="11843" y="1744"/>
                      <a:pt x="14767" y="6766"/>
                      <a:pt x="15110" y="12967"/>
                    </a:cubicBezTo>
                    <a:cubicBezTo>
                      <a:pt x="15682" y="12688"/>
                      <a:pt x="16248" y="12387"/>
                      <a:pt x="16804" y="12077"/>
                    </a:cubicBezTo>
                    <a:cubicBezTo>
                      <a:pt x="16209" y="5156"/>
                      <a:pt x="12747" y="0"/>
                      <a:pt x="8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50"/>
              <p:cNvSpPr/>
              <p:nvPr/>
            </p:nvSpPr>
            <p:spPr>
              <a:xfrm>
                <a:off x="1496366" y="1404667"/>
                <a:ext cx="1103629" cy="930717"/>
              </a:xfrm>
              <a:custGeom>
                <a:avLst/>
                <a:gdLst/>
                <a:ahLst/>
                <a:cxnLst/>
                <a:rect l="l" t="t" r="r" b="b"/>
                <a:pathLst>
                  <a:path w="14380" h="12127" extrusionOk="0">
                    <a:moveTo>
                      <a:pt x="7422" y="0"/>
                    </a:moveTo>
                    <a:cubicBezTo>
                      <a:pt x="6236" y="0"/>
                      <a:pt x="5047" y="530"/>
                      <a:pt x="4130" y="1311"/>
                    </a:cubicBezTo>
                    <a:cubicBezTo>
                      <a:pt x="2969" y="2301"/>
                      <a:pt x="2177" y="3651"/>
                      <a:pt x="1491" y="5015"/>
                    </a:cubicBezTo>
                    <a:cubicBezTo>
                      <a:pt x="961" y="6067"/>
                      <a:pt x="470" y="7158"/>
                      <a:pt x="235" y="8316"/>
                    </a:cubicBezTo>
                    <a:cubicBezTo>
                      <a:pt x="1" y="9474"/>
                      <a:pt x="37" y="10715"/>
                      <a:pt x="525" y="11795"/>
                    </a:cubicBezTo>
                    <a:cubicBezTo>
                      <a:pt x="573" y="11903"/>
                      <a:pt x="637" y="12021"/>
                      <a:pt x="707" y="12127"/>
                    </a:cubicBezTo>
                    <a:cubicBezTo>
                      <a:pt x="1058" y="5950"/>
                      <a:pt x="3973" y="948"/>
                      <a:pt x="7385" y="948"/>
                    </a:cubicBezTo>
                    <a:cubicBezTo>
                      <a:pt x="10580" y="948"/>
                      <a:pt x="13342" y="5345"/>
                      <a:pt x="13961" y="10988"/>
                    </a:cubicBezTo>
                    <a:cubicBezTo>
                      <a:pt x="14089" y="10796"/>
                      <a:pt x="14187" y="10578"/>
                      <a:pt x="14243" y="10355"/>
                    </a:cubicBezTo>
                    <a:cubicBezTo>
                      <a:pt x="14379" y="9825"/>
                      <a:pt x="14332" y="9267"/>
                      <a:pt x="14251" y="8729"/>
                    </a:cubicBezTo>
                    <a:cubicBezTo>
                      <a:pt x="13874" y="6207"/>
                      <a:pt x="12761" y="3794"/>
                      <a:pt x="11043" y="1919"/>
                    </a:cubicBezTo>
                    <a:cubicBezTo>
                      <a:pt x="10306" y="1115"/>
                      <a:pt x="9425" y="390"/>
                      <a:pt x="8370" y="119"/>
                    </a:cubicBezTo>
                    <a:cubicBezTo>
                      <a:pt x="8058" y="38"/>
                      <a:pt x="7740" y="0"/>
                      <a:pt x="742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50"/>
              <p:cNvSpPr/>
              <p:nvPr/>
            </p:nvSpPr>
            <p:spPr>
              <a:xfrm>
                <a:off x="2465006" y="2259720"/>
                <a:ext cx="509450" cy="586121"/>
              </a:xfrm>
              <a:custGeom>
                <a:avLst/>
                <a:gdLst/>
                <a:ahLst/>
                <a:cxnLst/>
                <a:rect l="l" t="t" r="r" b="b"/>
                <a:pathLst>
                  <a:path w="6638" h="7637" extrusionOk="0">
                    <a:moveTo>
                      <a:pt x="5979" y="1"/>
                    </a:moveTo>
                    <a:cubicBezTo>
                      <a:pt x="5977" y="1"/>
                      <a:pt x="5974" y="1"/>
                      <a:pt x="5971" y="1"/>
                    </a:cubicBezTo>
                    <a:cubicBezTo>
                      <a:pt x="5745" y="4"/>
                      <a:pt x="5527" y="90"/>
                      <a:pt x="5327" y="188"/>
                    </a:cubicBezTo>
                    <a:cubicBezTo>
                      <a:pt x="3139" y="1212"/>
                      <a:pt x="1337" y="3039"/>
                      <a:pt x="350" y="5237"/>
                    </a:cubicBezTo>
                    <a:cubicBezTo>
                      <a:pt x="163" y="5653"/>
                      <a:pt x="1" y="6099"/>
                      <a:pt x="37" y="6557"/>
                    </a:cubicBezTo>
                    <a:cubicBezTo>
                      <a:pt x="100" y="7357"/>
                      <a:pt x="601" y="7637"/>
                      <a:pt x="1205" y="7637"/>
                    </a:cubicBezTo>
                    <a:cubicBezTo>
                      <a:pt x="1896" y="7637"/>
                      <a:pt x="2721" y="7272"/>
                      <a:pt x="3181" y="6903"/>
                    </a:cubicBezTo>
                    <a:cubicBezTo>
                      <a:pt x="3714" y="6473"/>
                      <a:pt x="4032" y="5837"/>
                      <a:pt x="4339" y="5223"/>
                    </a:cubicBezTo>
                    <a:cubicBezTo>
                      <a:pt x="5025" y="3837"/>
                      <a:pt x="5717" y="2445"/>
                      <a:pt x="6403" y="1058"/>
                    </a:cubicBezTo>
                    <a:cubicBezTo>
                      <a:pt x="6518" y="824"/>
                      <a:pt x="6638" y="550"/>
                      <a:pt x="6529" y="313"/>
                    </a:cubicBezTo>
                    <a:cubicBezTo>
                      <a:pt x="6441" y="112"/>
                      <a:pt x="6203" y="1"/>
                      <a:pt x="5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50"/>
              <p:cNvSpPr/>
              <p:nvPr/>
            </p:nvSpPr>
            <p:spPr>
              <a:xfrm>
                <a:off x="2823651" y="2275377"/>
                <a:ext cx="126633" cy="88567"/>
              </a:xfrm>
              <a:custGeom>
                <a:avLst/>
                <a:gdLst/>
                <a:ahLst/>
                <a:cxnLst/>
                <a:rect l="l" t="t" r="r" b="b"/>
                <a:pathLst>
                  <a:path w="1650" h="1154" extrusionOk="0">
                    <a:moveTo>
                      <a:pt x="1085" y="1"/>
                    </a:moveTo>
                    <a:cubicBezTo>
                      <a:pt x="932" y="1"/>
                      <a:pt x="760" y="44"/>
                      <a:pt x="595" y="132"/>
                    </a:cubicBezTo>
                    <a:cubicBezTo>
                      <a:pt x="210" y="332"/>
                      <a:pt x="1" y="695"/>
                      <a:pt x="129" y="941"/>
                    </a:cubicBezTo>
                    <a:cubicBezTo>
                      <a:pt x="200" y="1080"/>
                      <a:pt x="366" y="1153"/>
                      <a:pt x="567" y="1153"/>
                    </a:cubicBezTo>
                    <a:cubicBezTo>
                      <a:pt x="720" y="1153"/>
                      <a:pt x="892" y="1111"/>
                      <a:pt x="1058" y="1024"/>
                    </a:cubicBezTo>
                    <a:cubicBezTo>
                      <a:pt x="1440" y="826"/>
                      <a:pt x="1650" y="464"/>
                      <a:pt x="1521" y="215"/>
                    </a:cubicBezTo>
                    <a:cubicBezTo>
                      <a:pt x="1450" y="74"/>
                      <a:pt x="1284" y="1"/>
                      <a:pt x="108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50"/>
              <p:cNvSpPr/>
              <p:nvPr/>
            </p:nvSpPr>
            <p:spPr>
              <a:xfrm>
                <a:off x="2847213" y="2292415"/>
                <a:ext cx="79510" cy="55258"/>
              </a:xfrm>
              <a:custGeom>
                <a:avLst/>
                <a:gdLst/>
                <a:ahLst/>
                <a:cxnLst/>
                <a:rect l="l" t="t" r="r" b="b"/>
                <a:pathLst>
                  <a:path w="1036" h="720" extrusionOk="0">
                    <a:moveTo>
                      <a:pt x="677" y="1"/>
                    </a:moveTo>
                    <a:cubicBezTo>
                      <a:pt x="583" y="1"/>
                      <a:pt x="477" y="26"/>
                      <a:pt x="374" y="80"/>
                    </a:cubicBezTo>
                    <a:cubicBezTo>
                      <a:pt x="129" y="203"/>
                      <a:pt x="1" y="429"/>
                      <a:pt x="82" y="585"/>
                    </a:cubicBezTo>
                    <a:cubicBezTo>
                      <a:pt x="128" y="673"/>
                      <a:pt x="233" y="720"/>
                      <a:pt x="360" y="720"/>
                    </a:cubicBezTo>
                    <a:cubicBezTo>
                      <a:pt x="454" y="720"/>
                      <a:pt x="560" y="694"/>
                      <a:pt x="662" y="641"/>
                    </a:cubicBezTo>
                    <a:cubicBezTo>
                      <a:pt x="905" y="515"/>
                      <a:pt x="1036" y="289"/>
                      <a:pt x="958" y="136"/>
                    </a:cubicBezTo>
                    <a:cubicBezTo>
                      <a:pt x="911" y="47"/>
                      <a:pt x="805" y="1"/>
                      <a:pt x="67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50"/>
              <p:cNvSpPr/>
              <p:nvPr/>
            </p:nvSpPr>
            <p:spPr>
              <a:xfrm>
                <a:off x="2464853" y="2329945"/>
                <a:ext cx="309446" cy="515820"/>
              </a:xfrm>
              <a:custGeom>
                <a:avLst/>
                <a:gdLst/>
                <a:ahLst/>
                <a:cxnLst/>
                <a:rect l="l" t="t" r="r" b="b"/>
                <a:pathLst>
                  <a:path w="4032" h="6721" extrusionOk="0">
                    <a:moveTo>
                      <a:pt x="4031" y="1"/>
                    </a:moveTo>
                    <a:cubicBezTo>
                      <a:pt x="2433" y="1064"/>
                      <a:pt x="1136" y="2573"/>
                      <a:pt x="352" y="4319"/>
                    </a:cubicBezTo>
                    <a:cubicBezTo>
                      <a:pt x="165" y="4738"/>
                      <a:pt x="0" y="5184"/>
                      <a:pt x="42" y="5642"/>
                    </a:cubicBezTo>
                    <a:cubicBezTo>
                      <a:pt x="106" y="6442"/>
                      <a:pt x="609" y="6721"/>
                      <a:pt x="1214" y="6721"/>
                    </a:cubicBezTo>
                    <a:cubicBezTo>
                      <a:pt x="1905" y="6721"/>
                      <a:pt x="2729" y="6357"/>
                      <a:pt x="3186" y="5988"/>
                    </a:cubicBezTo>
                    <a:cubicBezTo>
                      <a:pt x="3225" y="5954"/>
                      <a:pt x="3261" y="5921"/>
                      <a:pt x="3295" y="5890"/>
                    </a:cubicBezTo>
                    <a:cubicBezTo>
                      <a:pt x="3825" y="4007"/>
                      <a:pt x="3987" y="1996"/>
                      <a:pt x="4031"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50"/>
              <p:cNvSpPr/>
              <p:nvPr/>
            </p:nvSpPr>
            <p:spPr>
              <a:xfrm>
                <a:off x="1293443" y="1971914"/>
                <a:ext cx="1426199" cy="1186747"/>
              </a:xfrm>
              <a:custGeom>
                <a:avLst/>
                <a:gdLst/>
                <a:ahLst/>
                <a:cxnLst/>
                <a:rect l="l" t="t" r="r" b="b"/>
                <a:pathLst>
                  <a:path w="18583" h="15463" extrusionOk="0">
                    <a:moveTo>
                      <a:pt x="9546" y="1"/>
                    </a:moveTo>
                    <a:cubicBezTo>
                      <a:pt x="9283" y="1"/>
                      <a:pt x="9026" y="63"/>
                      <a:pt x="8894" y="250"/>
                    </a:cubicBezTo>
                    <a:cubicBezTo>
                      <a:pt x="7354" y="799"/>
                      <a:pt x="5920" y="1664"/>
                      <a:pt x="4709" y="2769"/>
                    </a:cubicBezTo>
                    <a:cubicBezTo>
                      <a:pt x="4179" y="3254"/>
                      <a:pt x="3605" y="3684"/>
                      <a:pt x="2985" y="4038"/>
                    </a:cubicBezTo>
                    <a:cubicBezTo>
                      <a:pt x="2733" y="4182"/>
                      <a:pt x="2527" y="4213"/>
                      <a:pt x="2355" y="4213"/>
                    </a:cubicBezTo>
                    <a:cubicBezTo>
                      <a:pt x="2231" y="4213"/>
                      <a:pt x="2125" y="4197"/>
                      <a:pt x="2033" y="4197"/>
                    </a:cubicBezTo>
                    <a:cubicBezTo>
                      <a:pt x="1841" y="4197"/>
                      <a:pt x="1709" y="4266"/>
                      <a:pt x="1599" y="4688"/>
                    </a:cubicBezTo>
                    <a:cubicBezTo>
                      <a:pt x="1387" y="5497"/>
                      <a:pt x="0" y="12583"/>
                      <a:pt x="6729" y="14673"/>
                    </a:cubicBezTo>
                    <a:cubicBezTo>
                      <a:pt x="7471" y="14902"/>
                      <a:pt x="8216" y="15125"/>
                      <a:pt x="8983" y="15259"/>
                    </a:cubicBezTo>
                    <a:cubicBezTo>
                      <a:pt x="9626" y="15369"/>
                      <a:pt x="10277" y="15462"/>
                      <a:pt x="10932" y="15462"/>
                    </a:cubicBezTo>
                    <a:cubicBezTo>
                      <a:pt x="11021" y="15462"/>
                      <a:pt x="11111" y="15460"/>
                      <a:pt x="11201" y="15457"/>
                    </a:cubicBezTo>
                    <a:cubicBezTo>
                      <a:pt x="13433" y="15356"/>
                      <a:pt x="15497" y="13987"/>
                      <a:pt x="16753" y="12137"/>
                    </a:cubicBezTo>
                    <a:cubicBezTo>
                      <a:pt x="18011" y="10290"/>
                      <a:pt x="18527" y="8014"/>
                      <a:pt x="18569" y="5779"/>
                    </a:cubicBezTo>
                    <a:cubicBezTo>
                      <a:pt x="18583" y="4981"/>
                      <a:pt x="18538" y="4175"/>
                      <a:pt x="18335" y="3405"/>
                    </a:cubicBezTo>
                    <a:cubicBezTo>
                      <a:pt x="18315" y="3514"/>
                      <a:pt x="18195" y="3687"/>
                      <a:pt x="18095" y="3715"/>
                    </a:cubicBezTo>
                    <a:cubicBezTo>
                      <a:pt x="17898" y="3776"/>
                      <a:pt x="17694" y="3804"/>
                      <a:pt x="17490" y="3804"/>
                    </a:cubicBezTo>
                    <a:cubicBezTo>
                      <a:pt x="17035" y="3804"/>
                      <a:pt x="16575" y="3667"/>
                      <a:pt x="16167" y="3461"/>
                    </a:cubicBezTo>
                    <a:cubicBezTo>
                      <a:pt x="15573" y="3159"/>
                      <a:pt x="15059" y="2727"/>
                      <a:pt x="14529" y="2328"/>
                    </a:cubicBezTo>
                    <a:cubicBezTo>
                      <a:pt x="13176" y="1304"/>
                      <a:pt x="11661" y="473"/>
                      <a:pt x="10018" y="60"/>
                    </a:cubicBezTo>
                    <a:cubicBezTo>
                      <a:pt x="9879" y="25"/>
                      <a:pt x="9712" y="1"/>
                      <a:pt x="9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50"/>
              <p:cNvSpPr/>
              <p:nvPr/>
            </p:nvSpPr>
            <p:spPr>
              <a:xfrm>
                <a:off x="1484623" y="2539161"/>
                <a:ext cx="980296" cy="356339"/>
              </a:xfrm>
              <a:custGeom>
                <a:avLst/>
                <a:gdLst/>
                <a:ahLst/>
                <a:cxnLst/>
                <a:rect l="l" t="t" r="r" b="b"/>
                <a:pathLst>
                  <a:path w="12773" h="4643" extrusionOk="0">
                    <a:moveTo>
                      <a:pt x="10310" y="0"/>
                    </a:moveTo>
                    <a:cubicBezTo>
                      <a:pt x="10135" y="0"/>
                      <a:pt x="9293" y="1361"/>
                      <a:pt x="8582" y="1741"/>
                    </a:cubicBezTo>
                    <a:cubicBezTo>
                      <a:pt x="8071" y="2015"/>
                      <a:pt x="7488" y="2121"/>
                      <a:pt x="6916" y="2224"/>
                    </a:cubicBezTo>
                    <a:lnTo>
                      <a:pt x="3287" y="2885"/>
                    </a:lnTo>
                    <a:cubicBezTo>
                      <a:pt x="3817" y="1895"/>
                      <a:pt x="4397" y="935"/>
                      <a:pt x="5042" y="12"/>
                    </a:cubicBezTo>
                    <a:lnTo>
                      <a:pt x="5042" y="12"/>
                    </a:lnTo>
                    <a:cubicBezTo>
                      <a:pt x="4436" y="346"/>
                      <a:pt x="3934" y="865"/>
                      <a:pt x="3624" y="1482"/>
                    </a:cubicBezTo>
                    <a:cubicBezTo>
                      <a:pt x="3465" y="1800"/>
                      <a:pt x="3348" y="2146"/>
                      <a:pt x="3119" y="2416"/>
                    </a:cubicBezTo>
                    <a:cubicBezTo>
                      <a:pt x="2930" y="2640"/>
                      <a:pt x="2676" y="2801"/>
                      <a:pt x="2428" y="2955"/>
                    </a:cubicBezTo>
                    <a:cubicBezTo>
                      <a:pt x="1618" y="3457"/>
                      <a:pt x="779" y="3934"/>
                      <a:pt x="0" y="4481"/>
                    </a:cubicBezTo>
                    <a:cubicBezTo>
                      <a:pt x="82" y="4565"/>
                      <a:pt x="169" y="4600"/>
                      <a:pt x="258" y="4600"/>
                    </a:cubicBezTo>
                    <a:cubicBezTo>
                      <a:pt x="581" y="4600"/>
                      <a:pt x="940" y="4157"/>
                      <a:pt x="1220" y="4007"/>
                    </a:cubicBezTo>
                    <a:cubicBezTo>
                      <a:pt x="1730" y="3736"/>
                      <a:pt x="2310" y="3585"/>
                      <a:pt x="2874" y="3438"/>
                    </a:cubicBezTo>
                    <a:cubicBezTo>
                      <a:pt x="3723" y="3223"/>
                      <a:pt x="4601" y="3009"/>
                      <a:pt x="5467" y="3009"/>
                    </a:cubicBezTo>
                    <a:cubicBezTo>
                      <a:pt x="5794" y="3009"/>
                      <a:pt x="6118" y="3039"/>
                      <a:pt x="6439" y="3111"/>
                    </a:cubicBezTo>
                    <a:cubicBezTo>
                      <a:pt x="7820" y="3418"/>
                      <a:pt x="8978" y="4453"/>
                      <a:pt x="10378" y="4643"/>
                    </a:cubicBezTo>
                    <a:cubicBezTo>
                      <a:pt x="9173" y="4057"/>
                      <a:pt x="8007" y="3382"/>
                      <a:pt x="6894" y="2634"/>
                    </a:cubicBezTo>
                    <a:cubicBezTo>
                      <a:pt x="7167" y="2425"/>
                      <a:pt x="7530" y="2405"/>
                      <a:pt x="7870" y="2386"/>
                    </a:cubicBezTo>
                    <a:cubicBezTo>
                      <a:pt x="9681" y="2271"/>
                      <a:pt x="11572" y="1722"/>
                      <a:pt x="12772" y="360"/>
                    </a:cubicBezTo>
                    <a:lnTo>
                      <a:pt x="12772" y="360"/>
                    </a:lnTo>
                    <a:cubicBezTo>
                      <a:pt x="11623" y="835"/>
                      <a:pt x="10482" y="1309"/>
                      <a:pt x="9335" y="1783"/>
                    </a:cubicBezTo>
                    <a:cubicBezTo>
                      <a:pt x="9664" y="1189"/>
                      <a:pt x="10596" y="168"/>
                      <a:pt x="10323" y="3"/>
                    </a:cubicBezTo>
                    <a:cubicBezTo>
                      <a:pt x="10319" y="1"/>
                      <a:pt x="10314" y="0"/>
                      <a:pt x="10310" y="0"/>
                    </a:cubicBezTo>
                    <a:close/>
                  </a:path>
                </a:pathLst>
              </a:custGeom>
              <a:solidFill>
                <a:srgbClr val="B28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50"/>
              <p:cNvSpPr/>
              <p:nvPr/>
            </p:nvSpPr>
            <p:spPr>
              <a:xfrm>
                <a:off x="2009198" y="2567021"/>
                <a:ext cx="455496" cy="173449"/>
              </a:xfrm>
              <a:custGeom>
                <a:avLst/>
                <a:gdLst/>
                <a:ahLst/>
                <a:cxnLst/>
                <a:rect l="l" t="t" r="r" b="b"/>
                <a:pathLst>
                  <a:path w="5935" h="2260" extrusionOk="0">
                    <a:moveTo>
                      <a:pt x="5934" y="0"/>
                    </a:moveTo>
                    <a:lnTo>
                      <a:pt x="5452" y="198"/>
                    </a:lnTo>
                    <a:cubicBezTo>
                      <a:pt x="5254" y="321"/>
                      <a:pt x="5055" y="441"/>
                      <a:pt x="4852" y="561"/>
                    </a:cubicBezTo>
                    <a:cubicBezTo>
                      <a:pt x="4478" y="784"/>
                      <a:pt x="4101" y="1005"/>
                      <a:pt x="3705" y="1175"/>
                    </a:cubicBezTo>
                    <a:cubicBezTo>
                      <a:pt x="2589" y="1660"/>
                      <a:pt x="1353" y="1777"/>
                      <a:pt x="165" y="2028"/>
                    </a:cubicBezTo>
                    <a:cubicBezTo>
                      <a:pt x="106" y="2042"/>
                      <a:pt x="34" y="2065"/>
                      <a:pt x="14" y="2126"/>
                    </a:cubicBezTo>
                    <a:cubicBezTo>
                      <a:pt x="0" y="2179"/>
                      <a:pt x="37" y="2224"/>
                      <a:pt x="81" y="2260"/>
                    </a:cubicBezTo>
                    <a:cubicBezTo>
                      <a:pt x="346" y="2065"/>
                      <a:pt x="703" y="2045"/>
                      <a:pt x="1033" y="2026"/>
                    </a:cubicBezTo>
                    <a:cubicBezTo>
                      <a:pt x="2846" y="1911"/>
                      <a:pt x="4737" y="1362"/>
                      <a:pt x="593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50"/>
              <p:cNvSpPr/>
              <p:nvPr/>
            </p:nvSpPr>
            <p:spPr>
              <a:xfrm>
                <a:off x="1695297" y="2540466"/>
                <a:ext cx="175675" cy="209674"/>
              </a:xfrm>
              <a:custGeom>
                <a:avLst/>
                <a:gdLst/>
                <a:ahLst/>
                <a:cxnLst/>
                <a:rect l="l" t="t" r="r" b="b"/>
                <a:pathLst>
                  <a:path w="2289" h="2732" extrusionOk="0">
                    <a:moveTo>
                      <a:pt x="2288" y="0"/>
                    </a:moveTo>
                    <a:lnTo>
                      <a:pt x="2288" y="0"/>
                    </a:lnTo>
                    <a:cubicBezTo>
                      <a:pt x="1686" y="335"/>
                      <a:pt x="1186" y="854"/>
                      <a:pt x="874" y="1473"/>
                    </a:cubicBezTo>
                    <a:cubicBezTo>
                      <a:pt x="712" y="1786"/>
                      <a:pt x="598" y="2134"/>
                      <a:pt x="366" y="2408"/>
                    </a:cubicBezTo>
                    <a:cubicBezTo>
                      <a:pt x="263" y="2533"/>
                      <a:pt x="137" y="2634"/>
                      <a:pt x="1" y="2731"/>
                    </a:cubicBezTo>
                    <a:cubicBezTo>
                      <a:pt x="282" y="2653"/>
                      <a:pt x="500" y="2469"/>
                      <a:pt x="684" y="2232"/>
                    </a:cubicBezTo>
                    <a:cubicBezTo>
                      <a:pt x="877" y="1984"/>
                      <a:pt x="1005" y="1696"/>
                      <a:pt x="1158" y="1420"/>
                    </a:cubicBezTo>
                    <a:cubicBezTo>
                      <a:pt x="1451" y="885"/>
                      <a:pt x="1836" y="405"/>
                      <a:pt x="2288"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50"/>
              <p:cNvSpPr/>
              <p:nvPr/>
            </p:nvSpPr>
            <p:spPr>
              <a:xfrm>
                <a:off x="1490840" y="2746074"/>
                <a:ext cx="790346" cy="149888"/>
              </a:xfrm>
              <a:custGeom>
                <a:avLst/>
                <a:gdLst/>
                <a:ahLst/>
                <a:cxnLst/>
                <a:rect l="l" t="t" r="r" b="b"/>
                <a:pathLst>
                  <a:path w="10298" h="1953" extrusionOk="0">
                    <a:moveTo>
                      <a:pt x="5672" y="0"/>
                    </a:moveTo>
                    <a:cubicBezTo>
                      <a:pt x="5298" y="0"/>
                      <a:pt x="4925" y="60"/>
                      <a:pt x="4556" y="122"/>
                    </a:cubicBezTo>
                    <a:cubicBezTo>
                      <a:pt x="3342" y="323"/>
                      <a:pt x="2090" y="541"/>
                      <a:pt x="1035" y="1185"/>
                    </a:cubicBezTo>
                    <a:cubicBezTo>
                      <a:pt x="684" y="1397"/>
                      <a:pt x="352" y="1659"/>
                      <a:pt x="0" y="1866"/>
                    </a:cubicBezTo>
                    <a:cubicBezTo>
                      <a:pt x="56" y="1900"/>
                      <a:pt x="114" y="1915"/>
                      <a:pt x="173" y="1915"/>
                    </a:cubicBezTo>
                    <a:cubicBezTo>
                      <a:pt x="496" y="1915"/>
                      <a:pt x="857" y="1475"/>
                      <a:pt x="1133" y="1325"/>
                    </a:cubicBezTo>
                    <a:cubicBezTo>
                      <a:pt x="1649" y="1046"/>
                      <a:pt x="2232" y="892"/>
                      <a:pt x="2793" y="750"/>
                    </a:cubicBezTo>
                    <a:cubicBezTo>
                      <a:pt x="3639" y="531"/>
                      <a:pt x="4514" y="318"/>
                      <a:pt x="5381" y="318"/>
                    </a:cubicBezTo>
                    <a:cubicBezTo>
                      <a:pt x="5708" y="318"/>
                      <a:pt x="6035" y="349"/>
                      <a:pt x="6358" y="421"/>
                    </a:cubicBezTo>
                    <a:cubicBezTo>
                      <a:pt x="7739" y="725"/>
                      <a:pt x="8897" y="1763"/>
                      <a:pt x="10297" y="1952"/>
                    </a:cubicBezTo>
                    <a:cubicBezTo>
                      <a:pt x="10295" y="1950"/>
                      <a:pt x="10292" y="1950"/>
                      <a:pt x="10289" y="1947"/>
                    </a:cubicBezTo>
                    <a:lnTo>
                      <a:pt x="10038" y="1830"/>
                    </a:lnTo>
                    <a:cubicBezTo>
                      <a:pt x="8671" y="1213"/>
                      <a:pt x="7452" y="156"/>
                      <a:pt x="5965" y="13"/>
                    </a:cubicBezTo>
                    <a:cubicBezTo>
                      <a:pt x="5867" y="4"/>
                      <a:pt x="5770" y="0"/>
                      <a:pt x="567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50"/>
              <p:cNvSpPr/>
              <p:nvPr/>
            </p:nvSpPr>
            <p:spPr>
              <a:xfrm>
                <a:off x="2178351" y="2540005"/>
                <a:ext cx="118652" cy="139450"/>
              </a:xfrm>
              <a:custGeom>
                <a:avLst/>
                <a:gdLst/>
                <a:ahLst/>
                <a:cxnLst/>
                <a:rect l="l" t="t" r="r" b="b"/>
                <a:pathLst>
                  <a:path w="1546" h="1817" extrusionOk="0">
                    <a:moveTo>
                      <a:pt x="1281" y="1"/>
                    </a:moveTo>
                    <a:lnTo>
                      <a:pt x="1281" y="1"/>
                    </a:lnTo>
                    <a:cubicBezTo>
                      <a:pt x="915" y="642"/>
                      <a:pt x="458" y="1231"/>
                      <a:pt x="0" y="1817"/>
                    </a:cubicBezTo>
                    <a:cubicBezTo>
                      <a:pt x="123" y="1814"/>
                      <a:pt x="237" y="1761"/>
                      <a:pt x="346" y="1694"/>
                    </a:cubicBezTo>
                    <a:cubicBezTo>
                      <a:pt x="706" y="1094"/>
                      <a:pt x="1546" y="157"/>
                      <a:pt x="1281"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50"/>
              <p:cNvSpPr/>
              <p:nvPr/>
            </p:nvSpPr>
            <p:spPr>
              <a:xfrm>
                <a:off x="2313198" y="2457271"/>
                <a:ext cx="307988" cy="265470"/>
              </a:xfrm>
              <a:custGeom>
                <a:avLst/>
                <a:gdLst/>
                <a:ahLst/>
                <a:cxnLst/>
                <a:rect l="l" t="t" r="r" b="b"/>
                <a:pathLst>
                  <a:path w="4013" h="3459" extrusionOk="0">
                    <a:moveTo>
                      <a:pt x="2009" y="0"/>
                    </a:moveTo>
                    <a:cubicBezTo>
                      <a:pt x="1734" y="0"/>
                      <a:pt x="1459" y="144"/>
                      <a:pt x="1318" y="431"/>
                    </a:cubicBezTo>
                    <a:lnTo>
                      <a:pt x="1184" y="696"/>
                    </a:lnTo>
                    <a:lnTo>
                      <a:pt x="891" y="738"/>
                    </a:lnTo>
                    <a:cubicBezTo>
                      <a:pt x="258" y="833"/>
                      <a:pt x="1" y="1612"/>
                      <a:pt x="461" y="2058"/>
                    </a:cubicBezTo>
                    <a:lnTo>
                      <a:pt x="670" y="2264"/>
                    </a:lnTo>
                    <a:lnTo>
                      <a:pt x="623" y="2552"/>
                    </a:lnTo>
                    <a:cubicBezTo>
                      <a:pt x="537" y="3053"/>
                      <a:pt x="934" y="3459"/>
                      <a:pt x="1385" y="3459"/>
                    </a:cubicBezTo>
                    <a:cubicBezTo>
                      <a:pt x="1504" y="3459"/>
                      <a:pt x="1626" y="3431"/>
                      <a:pt x="1745" y="3369"/>
                    </a:cubicBezTo>
                    <a:lnTo>
                      <a:pt x="2007" y="3230"/>
                    </a:lnTo>
                    <a:lnTo>
                      <a:pt x="2269" y="3369"/>
                    </a:lnTo>
                    <a:cubicBezTo>
                      <a:pt x="2387" y="3431"/>
                      <a:pt x="2509" y="3459"/>
                      <a:pt x="2627" y="3459"/>
                    </a:cubicBezTo>
                    <a:cubicBezTo>
                      <a:pt x="3078" y="3459"/>
                      <a:pt x="3477" y="3053"/>
                      <a:pt x="3390" y="2552"/>
                    </a:cubicBezTo>
                    <a:lnTo>
                      <a:pt x="3343" y="2264"/>
                    </a:lnTo>
                    <a:lnTo>
                      <a:pt x="3552" y="2058"/>
                    </a:lnTo>
                    <a:cubicBezTo>
                      <a:pt x="4013" y="1612"/>
                      <a:pt x="3756" y="830"/>
                      <a:pt x="3123" y="738"/>
                    </a:cubicBezTo>
                    <a:lnTo>
                      <a:pt x="2830" y="696"/>
                    </a:lnTo>
                    <a:lnTo>
                      <a:pt x="2696" y="431"/>
                    </a:lnTo>
                    <a:cubicBezTo>
                      <a:pt x="2558" y="144"/>
                      <a:pt x="2284"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50"/>
              <p:cNvSpPr/>
              <p:nvPr/>
            </p:nvSpPr>
            <p:spPr>
              <a:xfrm>
                <a:off x="2336376" y="2476765"/>
                <a:ext cx="262323" cy="226252"/>
              </a:xfrm>
              <a:custGeom>
                <a:avLst/>
                <a:gdLst/>
                <a:ahLst/>
                <a:cxnLst/>
                <a:rect l="l" t="t" r="r" b="b"/>
                <a:pathLst>
                  <a:path w="3418" h="2948" extrusionOk="0">
                    <a:moveTo>
                      <a:pt x="1707" y="1"/>
                    </a:moveTo>
                    <a:cubicBezTo>
                      <a:pt x="1471" y="1"/>
                      <a:pt x="1236" y="123"/>
                      <a:pt x="1116" y="367"/>
                    </a:cubicBezTo>
                    <a:lnTo>
                      <a:pt x="1005" y="593"/>
                    </a:lnTo>
                    <a:lnTo>
                      <a:pt x="756" y="629"/>
                    </a:lnTo>
                    <a:cubicBezTo>
                      <a:pt x="215" y="705"/>
                      <a:pt x="0" y="1371"/>
                      <a:pt x="391" y="1751"/>
                    </a:cubicBezTo>
                    <a:lnTo>
                      <a:pt x="572" y="1929"/>
                    </a:lnTo>
                    <a:lnTo>
                      <a:pt x="530" y="2175"/>
                    </a:lnTo>
                    <a:cubicBezTo>
                      <a:pt x="455" y="2601"/>
                      <a:pt x="794" y="2947"/>
                      <a:pt x="1178" y="2947"/>
                    </a:cubicBezTo>
                    <a:cubicBezTo>
                      <a:pt x="1279" y="2947"/>
                      <a:pt x="1384" y="2923"/>
                      <a:pt x="1484" y="2870"/>
                    </a:cubicBezTo>
                    <a:lnTo>
                      <a:pt x="1708" y="2755"/>
                    </a:lnTo>
                    <a:lnTo>
                      <a:pt x="1931" y="2870"/>
                    </a:lnTo>
                    <a:cubicBezTo>
                      <a:pt x="2032" y="2923"/>
                      <a:pt x="2138" y="2948"/>
                      <a:pt x="2240" y="2948"/>
                    </a:cubicBezTo>
                    <a:cubicBezTo>
                      <a:pt x="2624" y="2948"/>
                      <a:pt x="2963" y="2601"/>
                      <a:pt x="2888" y="2175"/>
                    </a:cubicBezTo>
                    <a:lnTo>
                      <a:pt x="2846" y="1929"/>
                    </a:lnTo>
                    <a:lnTo>
                      <a:pt x="3027" y="1751"/>
                    </a:lnTo>
                    <a:cubicBezTo>
                      <a:pt x="3418" y="1371"/>
                      <a:pt x="3200" y="708"/>
                      <a:pt x="2662" y="629"/>
                    </a:cubicBezTo>
                    <a:lnTo>
                      <a:pt x="2413" y="593"/>
                    </a:lnTo>
                    <a:lnTo>
                      <a:pt x="2302" y="367"/>
                    </a:lnTo>
                    <a:cubicBezTo>
                      <a:pt x="2179" y="123"/>
                      <a:pt x="194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50"/>
              <p:cNvSpPr/>
              <p:nvPr/>
            </p:nvSpPr>
            <p:spPr>
              <a:xfrm>
                <a:off x="2357559" y="2495261"/>
                <a:ext cx="240527" cy="217195"/>
              </a:xfrm>
              <a:custGeom>
                <a:avLst/>
                <a:gdLst/>
                <a:ahLst/>
                <a:cxnLst/>
                <a:rect l="l" t="t" r="r" b="b"/>
                <a:pathLst>
                  <a:path w="3134" h="2830" extrusionOk="0">
                    <a:moveTo>
                      <a:pt x="3133" y="1334"/>
                    </a:moveTo>
                    <a:lnTo>
                      <a:pt x="3133" y="1334"/>
                    </a:lnTo>
                    <a:cubicBezTo>
                      <a:pt x="2786" y="1561"/>
                      <a:pt x="2606" y="1644"/>
                      <a:pt x="2426" y="1644"/>
                    </a:cubicBezTo>
                    <a:cubicBezTo>
                      <a:pt x="2277" y="1644"/>
                      <a:pt x="2128" y="1587"/>
                      <a:pt x="1883" y="1507"/>
                    </a:cubicBezTo>
                    <a:cubicBezTo>
                      <a:pt x="1878" y="1506"/>
                      <a:pt x="1874" y="1505"/>
                      <a:pt x="1870" y="1505"/>
                    </a:cubicBezTo>
                    <a:cubicBezTo>
                      <a:pt x="1828" y="1505"/>
                      <a:pt x="1880" y="1607"/>
                      <a:pt x="1883" y="1662"/>
                    </a:cubicBezTo>
                    <a:lnTo>
                      <a:pt x="1883" y="1662"/>
                    </a:lnTo>
                    <a:cubicBezTo>
                      <a:pt x="1790" y="1622"/>
                      <a:pt x="1700" y="1588"/>
                      <a:pt x="1613" y="1566"/>
                    </a:cubicBezTo>
                    <a:cubicBezTo>
                      <a:pt x="1611" y="1565"/>
                      <a:pt x="1610" y="1565"/>
                      <a:pt x="1608" y="1565"/>
                    </a:cubicBezTo>
                    <a:cubicBezTo>
                      <a:pt x="1608" y="1565"/>
                      <a:pt x="1608" y="1565"/>
                      <a:pt x="1607" y="1565"/>
                    </a:cubicBezTo>
                    <a:lnTo>
                      <a:pt x="1607" y="1565"/>
                    </a:lnTo>
                    <a:cubicBezTo>
                      <a:pt x="1608" y="1566"/>
                      <a:pt x="1609" y="1567"/>
                      <a:pt x="1610" y="1568"/>
                    </a:cubicBezTo>
                    <a:cubicBezTo>
                      <a:pt x="1666" y="1641"/>
                      <a:pt x="1761" y="1683"/>
                      <a:pt x="1850" y="1697"/>
                    </a:cubicBezTo>
                    <a:cubicBezTo>
                      <a:pt x="1853" y="1697"/>
                      <a:pt x="1855" y="1697"/>
                      <a:pt x="1858" y="1697"/>
                    </a:cubicBezTo>
                    <a:cubicBezTo>
                      <a:pt x="1878" y="1697"/>
                      <a:pt x="1884" y="1683"/>
                      <a:pt x="1883" y="1662"/>
                    </a:cubicBezTo>
                    <a:lnTo>
                      <a:pt x="1883" y="1662"/>
                    </a:lnTo>
                    <a:cubicBezTo>
                      <a:pt x="2198" y="1800"/>
                      <a:pt x="2534" y="2014"/>
                      <a:pt x="2821" y="2124"/>
                    </a:cubicBezTo>
                    <a:cubicBezTo>
                      <a:pt x="2818" y="2101"/>
                      <a:pt x="2818" y="2082"/>
                      <a:pt x="2812" y="2059"/>
                    </a:cubicBezTo>
                    <a:lnTo>
                      <a:pt x="2765" y="1772"/>
                    </a:lnTo>
                    <a:lnTo>
                      <a:pt x="2974" y="1566"/>
                    </a:lnTo>
                    <a:cubicBezTo>
                      <a:pt x="3044" y="1496"/>
                      <a:pt x="3097" y="1415"/>
                      <a:pt x="3133" y="1334"/>
                    </a:cubicBezTo>
                    <a:close/>
                    <a:moveTo>
                      <a:pt x="706" y="1"/>
                    </a:moveTo>
                    <a:lnTo>
                      <a:pt x="606" y="201"/>
                    </a:lnTo>
                    <a:lnTo>
                      <a:pt x="438" y="227"/>
                    </a:lnTo>
                    <a:cubicBezTo>
                      <a:pt x="614" y="492"/>
                      <a:pt x="790" y="757"/>
                      <a:pt x="966" y="1022"/>
                    </a:cubicBezTo>
                    <a:cubicBezTo>
                      <a:pt x="1010" y="1091"/>
                      <a:pt x="1060" y="1167"/>
                      <a:pt x="1060" y="1248"/>
                    </a:cubicBezTo>
                    <a:cubicBezTo>
                      <a:pt x="1060" y="1331"/>
                      <a:pt x="1010" y="1409"/>
                      <a:pt x="949" y="1457"/>
                    </a:cubicBezTo>
                    <a:cubicBezTo>
                      <a:pt x="885" y="1507"/>
                      <a:pt x="804" y="1538"/>
                      <a:pt x="729" y="1563"/>
                    </a:cubicBezTo>
                    <a:cubicBezTo>
                      <a:pt x="606" y="1596"/>
                      <a:pt x="483" y="1624"/>
                      <a:pt x="363" y="1644"/>
                    </a:cubicBezTo>
                    <a:cubicBezTo>
                      <a:pt x="240" y="1661"/>
                      <a:pt x="120" y="1663"/>
                      <a:pt x="0" y="1672"/>
                    </a:cubicBezTo>
                    <a:lnTo>
                      <a:pt x="98" y="1761"/>
                    </a:lnTo>
                    <a:lnTo>
                      <a:pt x="84" y="1845"/>
                    </a:lnTo>
                    <a:cubicBezTo>
                      <a:pt x="418" y="1763"/>
                      <a:pt x="743" y="1630"/>
                      <a:pt x="1084" y="1630"/>
                    </a:cubicBezTo>
                    <a:cubicBezTo>
                      <a:pt x="1091" y="1630"/>
                      <a:pt x="1098" y="1630"/>
                      <a:pt x="1105" y="1630"/>
                    </a:cubicBezTo>
                    <a:cubicBezTo>
                      <a:pt x="1125" y="1630"/>
                      <a:pt x="1150" y="1633"/>
                      <a:pt x="1167" y="1644"/>
                    </a:cubicBezTo>
                    <a:cubicBezTo>
                      <a:pt x="1180" y="1649"/>
                      <a:pt x="1192" y="1663"/>
                      <a:pt x="1203" y="1677"/>
                    </a:cubicBezTo>
                    <a:cubicBezTo>
                      <a:pt x="1339" y="1875"/>
                      <a:pt x="1348" y="2132"/>
                      <a:pt x="1339" y="2369"/>
                    </a:cubicBezTo>
                    <a:cubicBezTo>
                      <a:pt x="1331" y="2514"/>
                      <a:pt x="1320" y="2656"/>
                      <a:pt x="1300" y="2804"/>
                    </a:cubicBezTo>
                    <a:lnTo>
                      <a:pt x="1437" y="2735"/>
                    </a:lnTo>
                    <a:lnTo>
                      <a:pt x="1618" y="2829"/>
                    </a:lnTo>
                    <a:cubicBezTo>
                      <a:pt x="1579" y="2656"/>
                      <a:pt x="1551" y="2486"/>
                      <a:pt x="1526" y="2311"/>
                    </a:cubicBezTo>
                    <a:cubicBezTo>
                      <a:pt x="1507" y="2157"/>
                      <a:pt x="1493" y="2001"/>
                      <a:pt x="1521" y="1847"/>
                    </a:cubicBezTo>
                    <a:cubicBezTo>
                      <a:pt x="1524" y="1817"/>
                      <a:pt x="1535" y="1786"/>
                      <a:pt x="1557" y="1764"/>
                    </a:cubicBezTo>
                    <a:cubicBezTo>
                      <a:pt x="1592" y="1737"/>
                      <a:pt x="1570" y="1568"/>
                      <a:pt x="1607" y="1565"/>
                    </a:cubicBezTo>
                    <a:lnTo>
                      <a:pt x="1607" y="1565"/>
                    </a:lnTo>
                    <a:cubicBezTo>
                      <a:pt x="1502" y="1426"/>
                      <a:pt x="1544" y="1221"/>
                      <a:pt x="1621" y="1064"/>
                    </a:cubicBezTo>
                    <a:cubicBezTo>
                      <a:pt x="1789" y="712"/>
                      <a:pt x="2082" y="436"/>
                      <a:pt x="2414" y="227"/>
                    </a:cubicBezTo>
                    <a:lnTo>
                      <a:pt x="2255" y="201"/>
                    </a:lnTo>
                    <a:lnTo>
                      <a:pt x="2176" y="34"/>
                    </a:lnTo>
                    <a:cubicBezTo>
                      <a:pt x="1970" y="358"/>
                      <a:pt x="1764" y="679"/>
                      <a:pt x="1557" y="999"/>
                    </a:cubicBezTo>
                    <a:cubicBezTo>
                      <a:pt x="1521" y="1064"/>
                      <a:pt x="1479" y="1125"/>
                      <a:pt x="1418" y="1175"/>
                    </a:cubicBezTo>
                    <a:cubicBezTo>
                      <a:pt x="1372" y="1212"/>
                      <a:pt x="1316" y="1237"/>
                      <a:pt x="1258" y="1237"/>
                    </a:cubicBezTo>
                    <a:cubicBezTo>
                      <a:pt x="1242" y="1237"/>
                      <a:pt x="1225" y="1235"/>
                      <a:pt x="1208" y="1231"/>
                    </a:cubicBezTo>
                    <a:cubicBezTo>
                      <a:pt x="1119" y="1203"/>
                      <a:pt x="1063" y="1108"/>
                      <a:pt x="1024" y="1019"/>
                    </a:cubicBezTo>
                    <a:cubicBezTo>
                      <a:pt x="879" y="690"/>
                      <a:pt x="773" y="349"/>
                      <a:pt x="706"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50"/>
              <p:cNvSpPr/>
              <p:nvPr/>
            </p:nvSpPr>
            <p:spPr>
              <a:xfrm>
                <a:off x="2417499" y="2540235"/>
                <a:ext cx="99618" cy="99618"/>
              </a:xfrm>
              <a:custGeom>
                <a:avLst/>
                <a:gdLst/>
                <a:ahLst/>
                <a:cxnLst/>
                <a:rect l="l" t="t" r="r" b="b"/>
                <a:pathLst>
                  <a:path w="1298" h="1298" extrusionOk="0">
                    <a:moveTo>
                      <a:pt x="648" y="0"/>
                    </a:moveTo>
                    <a:cubicBezTo>
                      <a:pt x="288" y="0"/>
                      <a:pt x="1" y="291"/>
                      <a:pt x="1" y="648"/>
                    </a:cubicBezTo>
                    <a:cubicBezTo>
                      <a:pt x="1" y="1008"/>
                      <a:pt x="288" y="1298"/>
                      <a:pt x="648" y="1298"/>
                    </a:cubicBezTo>
                    <a:cubicBezTo>
                      <a:pt x="1008" y="1298"/>
                      <a:pt x="1298" y="1008"/>
                      <a:pt x="1298" y="648"/>
                    </a:cubicBezTo>
                    <a:cubicBezTo>
                      <a:pt x="1298" y="291"/>
                      <a:pt x="1008" y="0"/>
                      <a:pt x="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50"/>
              <p:cNvSpPr/>
              <p:nvPr/>
            </p:nvSpPr>
            <p:spPr>
              <a:xfrm>
                <a:off x="2428397" y="2555892"/>
                <a:ext cx="78666" cy="67691"/>
              </a:xfrm>
              <a:custGeom>
                <a:avLst/>
                <a:gdLst/>
                <a:ahLst/>
                <a:cxnLst/>
                <a:rect l="l" t="t" r="r" b="b"/>
                <a:pathLst>
                  <a:path w="1025" h="882" extrusionOk="0">
                    <a:moveTo>
                      <a:pt x="509" y="0"/>
                    </a:moveTo>
                    <a:cubicBezTo>
                      <a:pt x="437" y="0"/>
                      <a:pt x="368" y="36"/>
                      <a:pt x="333" y="109"/>
                    </a:cubicBezTo>
                    <a:lnTo>
                      <a:pt x="299" y="176"/>
                    </a:lnTo>
                    <a:lnTo>
                      <a:pt x="227" y="187"/>
                    </a:lnTo>
                    <a:cubicBezTo>
                      <a:pt x="68" y="212"/>
                      <a:pt x="1" y="410"/>
                      <a:pt x="118" y="525"/>
                    </a:cubicBezTo>
                    <a:lnTo>
                      <a:pt x="174" y="578"/>
                    </a:lnTo>
                    <a:lnTo>
                      <a:pt x="160" y="650"/>
                    </a:lnTo>
                    <a:cubicBezTo>
                      <a:pt x="138" y="777"/>
                      <a:pt x="242" y="882"/>
                      <a:pt x="358" y="882"/>
                    </a:cubicBezTo>
                    <a:cubicBezTo>
                      <a:pt x="388" y="882"/>
                      <a:pt x="418" y="875"/>
                      <a:pt x="447" y="859"/>
                    </a:cubicBezTo>
                    <a:lnTo>
                      <a:pt x="514" y="823"/>
                    </a:lnTo>
                    <a:lnTo>
                      <a:pt x="578" y="859"/>
                    </a:lnTo>
                    <a:cubicBezTo>
                      <a:pt x="609" y="875"/>
                      <a:pt x="640" y="882"/>
                      <a:pt x="670" y="882"/>
                    </a:cubicBezTo>
                    <a:cubicBezTo>
                      <a:pt x="787" y="882"/>
                      <a:pt x="890" y="777"/>
                      <a:pt x="866" y="650"/>
                    </a:cubicBezTo>
                    <a:lnTo>
                      <a:pt x="852" y="578"/>
                    </a:lnTo>
                    <a:lnTo>
                      <a:pt x="907" y="525"/>
                    </a:lnTo>
                    <a:cubicBezTo>
                      <a:pt x="1025" y="410"/>
                      <a:pt x="958" y="212"/>
                      <a:pt x="799" y="187"/>
                    </a:cubicBezTo>
                    <a:lnTo>
                      <a:pt x="726" y="176"/>
                    </a:lnTo>
                    <a:lnTo>
                      <a:pt x="695" y="109"/>
                    </a:lnTo>
                    <a:cubicBezTo>
                      <a:pt x="654" y="36"/>
                      <a:pt x="580" y="0"/>
                      <a:pt x="50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50"/>
              <p:cNvSpPr/>
              <p:nvPr/>
            </p:nvSpPr>
            <p:spPr>
              <a:xfrm>
                <a:off x="2441675" y="2564181"/>
                <a:ext cx="51498" cy="51498"/>
              </a:xfrm>
              <a:custGeom>
                <a:avLst/>
                <a:gdLst/>
                <a:ahLst/>
                <a:cxnLst/>
                <a:rect l="l" t="t" r="r" b="b"/>
                <a:pathLst>
                  <a:path w="671" h="671" extrusionOk="0">
                    <a:moveTo>
                      <a:pt x="336" y="1"/>
                    </a:moveTo>
                    <a:cubicBezTo>
                      <a:pt x="151" y="1"/>
                      <a:pt x="1" y="152"/>
                      <a:pt x="1" y="336"/>
                    </a:cubicBezTo>
                    <a:cubicBezTo>
                      <a:pt x="1" y="523"/>
                      <a:pt x="151" y="670"/>
                      <a:pt x="336" y="670"/>
                    </a:cubicBezTo>
                    <a:cubicBezTo>
                      <a:pt x="522" y="670"/>
                      <a:pt x="670" y="523"/>
                      <a:pt x="670" y="336"/>
                    </a:cubicBezTo>
                    <a:cubicBezTo>
                      <a:pt x="670" y="152"/>
                      <a:pt x="522" y="1"/>
                      <a:pt x="336"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50"/>
              <p:cNvSpPr/>
              <p:nvPr/>
            </p:nvSpPr>
            <p:spPr>
              <a:xfrm>
                <a:off x="2463087" y="2513911"/>
                <a:ext cx="7828" cy="153342"/>
              </a:xfrm>
              <a:custGeom>
                <a:avLst/>
                <a:gdLst/>
                <a:ahLst/>
                <a:cxnLst/>
                <a:rect l="l" t="t" r="r" b="b"/>
                <a:pathLst>
                  <a:path w="102" h="1998" extrusionOk="0">
                    <a:moveTo>
                      <a:pt x="1" y="0"/>
                    </a:moveTo>
                    <a:lnTo>
                      <a:pt x="1" y="1998"/>
                    </a:lnTo>
                    <a:lnTo>
                      <a:pt x="101" y="1998"/>
                    </a:lnTo>
                    <a:lnTo>
                      <a:pt x="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50"/>
              <p:cNvSpPr/>
              <p:nvPr/>
            </p:nvSpPr>
            <p:spPr>
              <a:xfrm>
                <a:off x="2459250" y="2500864"/>
                <a:ext cx="15503" cy="15656"/>
              </a:xfrm>
              <a:custGeom>
                <a:avLst/>
                <a:gdLst/>
                <a:ahLst/>
                <a:cxnLst/>
                <a:rect l="l" t="t" r="r" b="b"/>
                <a:pathLst>
                  <a:path w="202" h="204" extrusionOk="0">
                    <a:moveTo>
                      <a:pt x="101" y="0"/>
                    </a:moveTo>
                    <a:cubicBezTo>
                      <a:pt x="45" y="0"/>
                      <a:pt x="1" y="45"/>
                      <a:pt x="1" y="101"/>
                    </a:cubicBezTo>
                    <a:cubicBezTo>
                      <a:pt x="1" y="156"/>
                      <a:pt x="45" y="204"/>
                      <a:pt x="101" y="204"/>
                    </a:cubicBezTo>
                    <a:cubicBezTo>
                      <a:pt x="157" y="204"/>
                      <a:pt x="201" y="156"/>
                      <a:pt x="201" y="101"/>
                    </a:cubicBezTo>
                    <a:cubicBezTo>
                      <a:pt x="201" y="45"/>
                      <a:pt x="157" y="0"/>
                      <a:pt x="10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50"/>
              <p:cNvSpPr/>
              <p:nvPr/>
            </p:nvSpPr>
            <p:spPr>
              <a:xfrm>
                <a:off x="2463932" y="2505315"/>
                <a:ext cx="6524" cy="6524"/>
              </a:xfrm>
              <a:custGeom>
                <a:avLst/>
                <a:gdLst/>
                <a:ahLst/>
                <a:cxnLst/>
                <a:rect l="l" t="t" r="r" b="b"/>
                <a:pathLst>
                  <a:path w="85" h="85" extrusionOk="0">
                    <a:moveTo>
                      <a:pt x="43" y="1"/>
                    </a:moveTo>
                    <a:cubicBezTo>
                      <a:pt x="18" y="1"/>
                      <a:pt x="1" y="17"/>
                      <a:pt x="1" y="43"/>
                    </a:cubicBezTo>
                    <a:cubicBezTo>
                      <a:pt x="1" y="65"/>
                      <a:pt x="18" y="84"/>
                      <a:pt x="43" y="84"/>
                    </a:cubicBezTo>
                    <a:cubicBezTo>
                      <a:pt x="62" y="84"/>
                      <a:pt x="85" y="68"/>
                      <a:pt x="85" y="43"/>
                    </a:cubicBezTo>
                    <a:cubicBezTo>
                      <a:pt x="85" y="23"/>
                      <a:pt x="68" y="1"/>
                      <a:pt x="43"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50"/>
              <p:cNvSpPr/>
              <p:nvPr/>
            </p:nvSpPr>
            <p:spPr>
              <a:xfrm>
                <a:off x="2459250" y="2665258"/>
                <a:ext cx="15503" cy="15503"/>
              </a:xfrm>
              <a:custGeom>
                <a:avLst/>
                <a:gdLst/>
                <a:ahLst/>
                <a:cxnLst/>
                <a:rect l="l" t="t" r="r" b="b"/>
                <a:pathLst>
                  <a:path w="202" h="202" extrusionOk="0">
                    <a:moveTo>
                      <a:pt x="101" y="1"/>
                    </a:moveTo>
                    <a:cubicBezTo>
                      <a:pt x="45" y="1"/>
                      <a:pt x="1" y="45"/>
                      <a:pt x="1" y="101"/>
                    </a:cubicBezTo>
                    <a:cubicBezTo>
                      <a:pt x="1" y="157"/>
                      <a:pt x="45" y="202"/>
                      <a:pt x="101" y="202"/>
                    </a:cubicBezTo>
                    <a:cubicBezTo>
                      <a:pt x="157" y="202"/>
                      <a:pt x="201" y="157"/>
                      <a:pt x="201" y="101"/>
                    </a:cubicBezTo>
                    <a:cubicBezTo>
                      <a:pt x="201" y="45"/>
                      <a:pt x="157" y="1"/>
                      <a:pt x="10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50"/>
              <p:cNvSpPr/>
              <p:nvPr/>
            </p:nvSpPr>
            <p:spPr>
              <a:xfrm>
                <a:off x="2463932" y="2669787"/>
                <a:ext cx="6524" cy="6447"/>
              </a:xfrm>
              <a:custGeom>
                <a:avLst/>
                <a:gdLst/>
                <a:ahLst/>
                <a:cxnLst/>
                <a:rect l="l" t="t" r="r" b="b"/>
                <a:pathLst>
                  <a:path w="85" h="84" extrusionOk="0">
                    <a:moveTo>
                      <a:pt x="43" y="0"/>
                    </a:moveTo>
                    <a:cubicBezTo>
                      <a:pt x="18" y="0"/>
                      <a:pt x="1" y="20"/>
                      <a:pt x="1" y="42"/>
                    </a:cubicBezTo>
                    <a:cubicBezTo>
                      <a:pt x="1" y="62"/>
                      <a:pt x="18" y="84"/>
                      <a:pt x="43" y="84"/>
                    </a:cubicBezTo>
                    <a:cubicBezTo>
                      <a:pt x="62" y="84"/>
                      <a:pt x="85" y="67"/>
                      <a:pt x="85" y="42"/>
                    </a:cubicBezTo>
                    <a:cubicBezTo>
                      <a:pt x="85" y="20"/>
                      <a:pt x="68" y="0"/>
                      <a:pt x="4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50"/>
              <p:cNvSpPr/>
              <p:nvPr/>
            </p:nvSpPr>
            <p:spPr>
              <a:xfrm>
                <a:off x="2390330" y="2586668"/>
                <a:ext cx="153342" cy="8058"/>
              </a:xfrm>
              <a:custGeom>
                <a:avLst/>
                <a:gdLst/>
                <a:ahLst/>
                <a:cxnLst/>
                <a:rect l="l" t="t" r="r" b="b"/>
                <a:pathLst>
                  <a:path w="1998" h="105" extrusionOk="0">
                    <a:moveTo>
                      <a:pt x="0" y="1"/>
                    </a:moveTo>
                    <a:lnTo>
                      <a:pt x="0" y="104"/>
                    </a:lnTo>
                    <a:lnTo>
                      <a:pt x="1998" y="104"/>
                    </a:lnTo>
                    <a:lnTo>
                      <a:pt x="19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50"/>
              <p:cNvSpPr/>
              <p:nvPr/>
            </p:nvSpPr>
            <p:spPr>
              <a:xfrm>
                <a:off x="2377053" y="2583061"/>
                <a:ext cx="15503" cy="15503"/>
              </a:xfrm>
              <a:custGeom>
                <a:avLst/>
                <a:gdLst/>
                <a:ahLst/>
                <a:cxnLst/>
                <a:rect l="l" t="t" r="r" b="b"/>
                <a:pathLst>
                  <a:path w="202" h="202" extrusionOk="0">
                    <a:moveTo>
                      <a:pt x="101" y="0"/>
                    </a:moveTo>
                    <a:cubicBezTo>
                      <a:pt x="45" y="0"/>
                      <a:pt x="0" y="45"/>
                      <a:pt x="0" y="101"/>
                    </a:cubicBezTo>
                    <a:cubicBezTo>
                      <a:pt x="3" y="157"/>
                      <a:pt x="45" y="201"/>
                      <a:pt x="101" y="201"/>
                    </a:cubicBezTo>
                    <a:cubicBezTo>
                      <a:pt x="156" y="201"/>
                      <a:pt x="201" y="157"/>
                      <a:pt x="201" y="101"/>
                    </a:cubicBezTo>
                    <a:cubicBezTo>
                      <a:pt x="201" y="45"/>
                      <a:pt x="156" y="0"/>
                      <a:pt x="10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50"/>
              <p:cNvSpPr/>
              <p:nvPr/>
            </p:nvSpPr>
            <p:spPr>
              <a:xfrm>
                <a:off x="2381504" y="2587589"/>
                <a:ext cx="6524" cy="6447"/>
              </a:xfrm>
              <a:custGeom>
                <a:avLst/>
                <a:gdLst/>
                <a:ahLst/>
                <a:cxnLst/>
                <a:rect l="l" t="t" r="r" b="b"/>
                <a:pathLst>
                  <a:path w="85" h="84" extrusionOk="0">
                    <a:moveTo>
                      <a:pt x="43" y="0"/>
                    </a:moveTo>
                    <a:cubicBezTo>
                      <a:pt x="23" y="0"/>
                      <a:pt x="1" y="17"/>
                      <a:pt x="1" y="42"/>
                    </a:cubicBezTo>
                    <a:cubicBezTo>
                      <a:pt x="4" y="67"/>
                      <a:pt x="23" y="84"/>
                      <a:pt x="43" y="84"/>
                    </a:cubicBezTo>
                    <a:cubicBezTo>
                      <a:pt x="65" y="84"/>
                      <a:pt x="85" y="67"/>
                      <a:pt x="85" y="42"/>
                    </a:cubicBezTo>
                    <a:cubicBezTo>
                      <a:pt x="85" y="22"/>
                      <a:pt x="68" y="0"/>
                      <a:pt x="4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50"/>
              <p:cNvSpPr/>
              <p:nvPr/>
            </p:nvSpPr>
            <p:spPr>
              <a:xfrm>
                <a:off x="2541678" y="2583061"/>
                <a:ext cx="15503" cy="15503"/>
              </a:xfrm>
              <a:custGeom>
                <a:avLst/>
                <a:gdLst/>
                <a:ahLst/>
                <a:cxnLst/>
                <a:rect l="l" t="t" r="r" b="b"/>
                <a:pathLst>
                  <a:path w="202" h="202" extrusionOk="0">
                    <a:moveTo>
                      <a:pt x="101" y="0"/>
                    </a:moveTo>
                    <a:cubicBezTo>
                      <a:pt x="45" y="0"/>
                      <a:pt x="1" y="45"/>
                      <a:pt x="1" y="101"/>
                    </a:cubicBezTo>
                    <a:cubicBezTo>
                      <a:pt x="1" y="157"/>
                      <a:pt x="45" y="201"/>
                      <a:pt x="101" y="201"/>
                    </a:cubicBezTo>
                    <a:cubicBezTo>
                      <a:pt x="157" y="201"/>
                      <a:pt x="201" y="157"/>
                      <a:pt x="201" y="101"/>
                    </a:cubicBezTo>
                    <a:cubicBezTo>
                      <a:pt x="201" y="45"/>
                      <a:pt x="157" y="0"/>
                      <a:pt x="10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50"/>
              <p:cNvSpPr/>
              <p:nvPr/>
            </p:nvSpPr>
            <p:spPr>
              <a:xfrm>
                <a:off x="2546206" y="2587589"/>
                <a:ext cx="6447" cy="6447"/>
              </a:xfrm>
              <a:custGeom>
                <a:avLst/>
                <a:gdLst/>
                <a:ahLst/>
                <a:cxnLst/>
                <a:rect l="l" t="t" r="r" b="b"/>
                <a:pathLst>
                  <a:path w="84" h="84" extrusionOk="0">
                    <a:moveTo>
                      <a:pt x="42" y="0"/>
                    </a:moveTo>
                    <a:cubicBezTo>
                      <a:pt x="20" y="0"/>
                      <a:pt x="0" y="17"/>
                      <a:pt x="0" y="42"/>
                    </a:cubicBezTo>
                    <a:cubicBezTo>
                      <a:pt x="0" y="67"/>
                      <a:pt x="17" y="84"/>
                      <a:pt x="42" y="84"/>
                    </a:cubicBezTo>
                    <a:cubicBezTo>
                      <a:pt x="62" y="84"/>
                      <a:pt x="84" y="67"/>
                      <a:pt x="84" y="42"/>
                    </a:cubicBezTo>
                    <a:cubicBezTo>
                      <a:pt x="84" y="22"/>
                      <a:pt x="67" y="0"/>
                      <a:pt x="4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50"/>
              <p:cNvSpPr/>
              <p:nvPr/>
            </p:nvSpPr>
            <p:spPr>
              <a:xfrm>
                <a:off x="2422871" y="2545992"/>
                <a:ext cx="88490" cy="88490"/>
              </a:xfrm>
              <a:custGeom>
                <a:avLst/>
                <a:gdLst/>
                <a:ahLst/>
                <a:cxnLst/>
                <a:rect l="l" t="t" r="r" b="b"/>
                <a:pathLst>
                  <a:path w="1153" h="1153" extrusionOk="0">
                    <a:moveTo>
                      <a:pt x="70" y="1"/>
                    </a:moveTo>
                    <a:lnTo>
                      <a:pt x="0" y="71"/>
                    </a:lnTo>
                    <a:lnTo>
                      <a:pt x="1080" y="1153"/>
                    </a:lnTo>
                    <a:lnTo>
                      <a:pt x="1152" y="1080"/>
                    </a:lnTo>
                    <a:lnTo>
                      <a:pt x="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50"/>
              <p:cNvSpPr/>
              <p:nvPr/>
            </p:nvSpPr>
            <p:spPr>
              <a:xfrm>
                <a:off x="2416655" y="2540466"/>
                <a:ext cx="11819" cy="11819"/>
              </a:xfrm>
              <a:custGeom>
                <a:avLst/>
                <a:gdLst/>
                <a:ahLst/>
                <a:cxnLst/>
                <a:rect l="l" t="t" r="r" b="b"/>
                <a:pathLst>
                  <a:path w="154" h="154" extrusionOk="0">
                    <a:moveTo>
                      <a:pt x="76" y="0"/>
                    </a:moveTo>
                    <a:cubicBezTo>
                      <a:pt x="34" y="0"/>
                      <a:pt x="0" y="34"/>
                      <a:pt x="0" y="78"/>
                    </a:cubicBezTo>
                    <a:cubicBezTo>
                      <a:pt x="0" y="120"/>
                      <a:pt x="34" y="154"/>
                      <a:pt x="76" y="154"/>
                    </a:cubicBezTo>
                    <a:cubicBezTo>
                      <a:pt x="118" y="154"/>
                      <a:pt x="154" y="120"/>
                      <a:pt x="154" y="78"/>
                    </a:cubicBezTo>
                    <a:cubicBezTo>
                      <a:pt x="154" y="34"/>
                      <a:pt x="118" y="0"/>
                      <a:pt x="7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50"/>
              <p:cNvSpPr/>
              <p:nvPr/>
            </p:nvSpPr>
            <p:spPr>
              <a:xfrm>
                <a:off x="2420032" y="2543843"/>
                <a:ext cx="4835" cy="5065"/>
              </a:xfrm>
              <a:custGeom>
                <a:avLst/>
                <a:gdLst/>
                <a:ahLst/>
                <a:cxnLst/>
                <a:rect l="l" t="t" r="r" b="b"/>
                <a:pathLst>
                  <a:path w="63" h="66" extrusionOk="0">
                    <a:moveTo>
                      <a:pt x="32" y="1"/>
                    </a:moveTo>
                    <a:cubicBezTo>
                      <a:pt x="15" y="1"/>
                      <a:pt x="1" y="15"/>
                      <a:pt x="1" y="34"/>
                    </a:cubicBezTo>
                    <a:cubicBezTo>
                      <a:pt x="1" y="51"/>
                      <a:pt x="15" y="65"/>
                      <a:pt x="32" y="65"/>
                    </a:cubicBezTo>
                    <a:cubicBezTo>
                      <a:pt x="48" y="65"/>
                      <a:pt x="62" y="51"/>
                      <a:pt x="62" y="34"/>
                    </a:cubicBezTo>
                    <a:cubicBezTo>
                      <a:pt x="62" y="15"/>
                      <a:pt x="48" y="1"/>
                      <a:pt x="3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50"/>
              <p:cNvSpPr/>
              <p:nvPr/>
            </p:nvSpPr>
            <p:spPr>
              <a:xfrm>
                <a:off x="2504839" y="2629494"/>
                <a:ext cx="13354" cy="11896"/>
              </a:xfrm>
              <a:custGeom>
                <a:avLst/>
                <a:gdLst/>
                <a:ahLst/>
                <a:cxnLst/>
                <a:rect l="l" t="t" r="r" b="b"/>
                <a:pathLst>
                  <a:path w="174" h="155" extrusionOk="0">
                    <a:moveTo>
                      <a:pt x="86" y="0"/>
                    </a:moveTo>
                    <a:cubicBezTo>
                      <a:pt x="67" y="0"/>
                      <a:pt x="48" y="8"/>
                      <a:pt x="34" y="23"/>
                    </a:cubicBezTo>
                    <a:cubicBezTo>
                      <a:pt x="6" y="51"/>
                      <a:pt x="1" y="98"/>
                      <a:pt x="34" y="132"/>
                    </a:cubicBezTo>
                    <a:cubicBezTo>
                      <a:pt x="50" y="147"/>
                      <a:pt x="69" y="155"/>
                      <a:pt x="88" y="155"/>
                    </a:cubicBezTo>
                    <a:cubicBezTo>
                      <a:pt x="107" y="155"/>
                      <a:pt x="126" y="147"/>
                      <a:pt x="140" y="132"/>
                    </a:cubicBezTo>
                    <a:cubicBezTo>
                      <a:pt x="174" y="98"/>
                      <a:pt x="174" y="51"/>
                      <a:pt x="140" y="23"/>
                    </a:cubicBezTo>
                    <a:cubicBezTo>
                      <a:pt x="125" y="8"/>
                      <a:pt x="105" y="0"/>
                      <a:pt x="8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50"/>
              <p:cNvSpPr/>
              <p:nvPr/>
            </p:nvSpPr>
            <p:spPr>
              <a:xfrm>
                <a:off x="2509136" y="2632717"/>
                <a:ext cx="4989" cy="4989"/>
              </a:xfrm>
              <a:custGeom>
                <a:avLst/>
                <a:gdLst/>
                <a:ahLst/>
                <a:cxnLst/>
                <a:rect l="l" t="t" r="r" b="b"/>
                <a:pathLst>
                  <a:path w="65" h="65" extrusionOk="0">
                    <a:moveTo>
                      <a:pt x="34" y="1"/>
                    </a:moveTo>
                    <a:cubicBezTo>
                      <a:pt x="14" y="1"/>
                      <a:pt x="1" y="15"/>
                      <a:pt x="1" y="31"/>
                    </a:cubicBezTo>
                    <a:cubicBezTo>
                      <a:pt x="1" y="51"/>
                      <a:pt x="14" y="65"/>
                      <a:pt x="34" y="65"/>
                    </a:cubicBezTo>
                    <a:cubicBezTo>
                      <a:pt x="51" y="65"/>
                      <a:pt x="65" y="51"/>
                      <a:pt x="65" y="31"/>
                    </a:cubicBezTo>
                    <a:cubicBezTo>
                      <a:pt x="65" y="15"/>
                      <a:pt x="51" y="1"/>
                      <a:pt x="3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50"/>
              <p:cNvSpPr/>
              <p:nvPr/>
            </p:nvSpPr>
            <p:spPr>
              <a:xfrm>
                <a:off x="2422641" y="2546452"/>
                <a:ext cx="88490" cy="88260"/>
              </a:xfrm>
              <a:custGeom>
                <a:avLst/>
                <a:gdLst/>
                <a:ahLst/>
                <a:cxnLst/>
                <a:rect l="l" t="t" r="r" b="b"/>
                <a:pathLst>
                  <a:path w="1153" h="1150" extrusionOk="0">
                    <a:moveTo>
                      <a:pt x="1080" y="0"/>
                    </a:moveTo>
                    <a:lnTo>
                      <a:pt x="0" y="1080"/>
                    </a:lnTo>
                    <a:lnTo>
                      <a:pt x="73" y="1150"/>
                    </a:lnTo>
                    <a:lnTo>
                      <a:pt x="1153" y="70"/>
                    </a:lnTo>
                    <a:lnTo>
                      <a:pt x="10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50"/>
              <p:cNvSpPr/>
              <p:nvPr/>
            </p:nvSpPr>
            <p:spPr>
              <a:xfrm>
                <a:off x="2415964" y="2629494"/>
                <a:ext cx="13354" cy="11742"/>
              </a:xfrm>
              <a:custGeom>
                <a:avLst/>
                <a:gdLst/>
                <a:ahLst/>
                <a:cxnLst/>
                <a:rect l="l" t="t" r="r" b="b"/>
                <a:pathLst>
                  <a:path w="174" h="153" extrusionOk="0">
                    <a:moveTo>
                      <a:pt x="86" y="0"/>
                    </a:moveTo>
                    <a:cubicBezTo>
                      <a:pt x="67" y="0"/>
                      <a:pt x="48" y="8"/>
                      <a:pt x="34" y="23"/>
                    </a:cubicBezTo>
                    <a:cubicBezTo>
                      <a:pt x="7" y="54"/>
                      <a:pt x="1" y="104"/>
                      <a:pt x="34" y="132"/>
                    </a:cubicBezTo>
                    <a:cubicBezTo>
                      <a:pt x="50" y="146"/>
                      <a:pt x="69" y="153"/>
                      <a:pt x="89" y="153"/>
                    </a:cubicBezTo>
                    <a:cubicBezTo>
                      <a:pt x="108" y="153"/>
                      <a:pt x="127" y="146"/>
                      <a:pt x="140" y="132"/>
                    </a:cubicBezTo>
                    <a:cubicBezTo>
                      <a:pt x="174" y="98"/>
                      <a:pt x="174" y="51"/>
                      <a:pt x="140" y="23"/>
                    </a:cubicBezTo>
                    <a:cubicBezTo>
                      <a:pt x="125" y="8"/>
                      <a:pt x="106" y="0"/>
                      <a:pt x="8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50"/>
              <p:cNvSpPr/>
              <p:nvPr/>
            </p:nvSpPr>
            <p:spPr>
              <a:xfrm>
                <a:off x="2420032" y="2632717"/>
                <a:ext cx="4835" cy="4989"/>
              </a:xfrm>
              <a:custGeom>
                <a:avLst/>
                <a:gdLst/>
                <a:ahLst/>
                <a:cxnLst/>
                <a:rect l="l" t="t" r="r" b="b"/>
                <a:pathLst>
                  <a:path w="63" h="65" extrusionOk="0">
                    <a:moveTo>
                      <a:pt x="32" y="1"/>
                    </a:moveTo>
                    <a:cubicBezTo>
                      <a:pt x="15" y="1"/>
                      <a:pt x="1" y="15"/>
                      <a:pt x="1" y="31"/>
                    </a:cubicBezTo>
                    <a:cubicBezTo>
                      <a:pt x="1" y="51"/>
                      <a:pt x="15" y="65"/>
                      <a:pt x="32" y="65"/>
                    </a:cubicBezTo>
                    <a:cubicBezTo>
                      <a:pt x="48" y="65"/>
                      <a:pt x="62" y="51"/>
                      <a:pt x="62" y="31"/>
                    </a:cubicBezTo>
                    <a:cubicBezTo>
                      <a:pt x="62" y="15"/>
                      <a:pt x="48" y="1"/>
                      <a:pt x="3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50"/>
              <p:cNvSpPr/>
              <p:nvPr/>
            </p:nvSpPr>
            <p:spPr>
              <a:xfrm>
                <a:off x="2504839" y="2540619"/>
                <a:ext cx="13354" cy="11819"/>
              </a:xfrm>
              <a:custGeom>
                <a:avLst/>
                <a:gdLst/>
                <a:ahLst/>
                <a:cxnLst/>
                <a:rect l="l" t="t" r="r" b="b"/>
                <a:pathLst>
                  <a:path w="174" h="154" extrusionOk="0">
                    <a:moveTo>
                      <a:pt x="86" y="0"/>
                    </a:moveTo>
                    <a:cubicBezTo>
                      <a:pt x="67" y="0"/>
                      <a:pt x="48" y="8"/>
                      <a:pt x="34" y="23"/>
                    </a:cubicBezTo>
                    <a:cubicBezTo>
                      <a:pt x="6" y="54"/>
                      <a:pt x="1" y="104"/>
                      <a:pt x="34" y="132"/>
                    </a:cubicBezTo>
                    <a:cubicBezTo>
                      <a:pt x="50" y="146"/>
                      <a:pt x="68" y="153"/>
                      <a:pt x="87" y="153"/>
                    </a:cubicBezTo>
                    <a:cubicBezTo>
                      <a:pt x="106" y="153"/>
                      <a:pt x="125" y="146"/>
                      <a:pt x="140" y="132"/>
                    </a:cubicBezTo>
                    <a:cubicBezTo>
                      <a:pt x="174" y="99"/>
                      <a:pt x="174" y="51"/>
                      <a:pt x="140" y="23"/>
                    </a:cubicBezTo>
                    <a:cubicBezTo>
                      <a:pt x="125" y="8"/>
                      <a:pt x="105" y="0"/>
                      <a:pt x="8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50"/>
              <p:cNvSpPr/>
              <p:nvPr/>
            </p:nvSpPr>
            <p:spPr>
              <a:xfrm>
                <a:off x="2509136" y="2543843"/>
                <a:ext cx="4989" cy="5065"/>
              </a:xfrm>
              <a:custGeom>
                <a:avLst/>
                <a:gdLst/>
                <a:ahLst/>
                <a:cxnLst/>
                <a:rect l="l" t="t" r="r" b="b"/>
                <a:pathLst>
                  <a:path w="65" h="66" extrusionOk="0">
                    <a:moveTo>
                      <a:pt x="34" y="1"/>
                    </a:moveTo>
                    <a:cubicBezTo>
                      <a:pt x="14" y="1"/>
                      <a:pt x="1" y="15"/>
                      <a:pt x="1" y="34"/>
                    </a:cubicBezTo>
                    <a:cubicBezTo>
                      <a:pt x="1" y="51"/>
                      <a:pt x="14" y="65"/>
                      <a:pt x="34" y="65"/>
                    </a:cubicBezTo>
                    <a:cubicBezTo>
                      <a:pt x="51" y="65"/>
                      <a:pt x="65" y="51"/>
                      <a:pt x="65" y="34"/>
                    </a:cubicBezTo>
                    <a:cubicBezTo>
                      <a:pt x="65" y="15"/>
                      <a:pt x="51" y="1"/>
                      <a:pt x="3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50"/>
              <p:cNvSpPr/>
              <p:nvPr/>
            </p:nvSpPr>
            <p:spPr>
              <a:xfrm>
                <a:off x="2454952" y="2577458"/>
                <a:ext cx="25173" cy="25173"/>
              </a:xfrm>
              <a:custGeom>
                <a:avLst/>
                <a:gdLst/>
                <a:ahLst/>
                <a:cxnLst/>
                <a:rect l="l" t="t" r="r" b="b"/>
                <a:pathLst>
                  <a:path w="328" h="328" extrusionOk="0">
                    <a:moveTo>
                      <a:pt x="163" y="1"/>
                    </a:moveTo>
                    <a:cubicBezTo>
                      <a:pt x="73" y="1"/>
                      <a:pt x="1" y="73"/>
                      <a:pt x="1" y="163"/>
                    </a:cubicBezTo>
                    <a:cubicBezTo>
                      <a:pt x="1" y="255"/>
                      <a:pt x="73" y="327"/>
                      <a:pt x="163" y="327"/>
                    </a:cubicBezTo>
                    <a:cubicBezTo>
                      <a:pt x="255" y="327"/>
                      <a:pt x="327" y="255"/>
                      <a:pt x="327" y="163"/>
                    </a:cubicBezTo>
                    <a:cubicBezTo>
                      <a:pt x="327" y="73"/>
                      <a:pt x="255" y="1"/>
                      <a:pt x="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50"/>
              <p:cNvSpPr/>
              <p:nvPr/>
            </p:nvSpPr>
            <p:spPr>
              <a:xfrm>
                <a:off x="1799138" y="2603092"/>
                <a:ext cx="307757" cy="265470"/>
              </a:xfrm>
              <a:custGeom>
                <a:avLst/>
                <a:gdLst/>
                <a:ahLst/>
                <a:cxnLst/>
                <a:rect l="l" t="t" r="r" b="b"/>
                <a:pathLst>
                  <a:path w="4010" h="3459" extrusionOk="0">
                    <a:moveTo>
                      <a:pt x="2008" y="1"/>
                    </a:moveTo>
                    <a:cubicBezTo>
                      <a:pt x="1734" y="1"/>
                      <a:pt x="1458" y="145"/>
                      <a:pt x="1315" y="434"/>
                    </a:cubicBezTo>
                    <a:lnTo>
                      <a:pt x="1183" y="696"/>
                    </a:lnTo>
                    <a:lnTo>
                      <a:pt x="891" y="738"/>
                    </a:lnTo>
                    <a:cubicBezTo>
                      <a:pt x="254" y="833"/>
                      <a:pt x="1" y="1611"/>
                      <a:pt x="461" y="2058"/>
                    </a:cubicBezTo>
                    <a:lnTo>
                      <a:pt x="670" y="2264"/>
                    </a:lnTo>
                    <a:lnTo>
                      <a:pt x="620" y="2554"/>
                    </a:lnTo>
                    <a:cubicBezTo>
                      <a:pt x="536" y="3054"/>
                      <a:pt x="933" y="3458"/>
                      <a:pt x="1385" y="3458"/>
                    </a:cubicBezTo>
                    <a:cubicBezTo>
                      <a:pt x="1503" y="3458"/>
                      <a:pt x="1626" y="3430"/>
                      <a:pt x="1744" y="3369"/>
                    </a:cubicBezTo>
                    <a:lnTo>
                      <a:pt x="2006" y="3229"/>
                    </a:lnTo>
                    <a:lnTo>
                      <a:pt x="2266" y="3369"/>
                    </a:lnTo>
                    <a:cubicBezTo>
                      <a:pt x="2384" y="3430"/>
                      <a:pt x="2506" y="3458"/>
                      <a:pt x="2625" y="3458"/>
                    </a:cubicBezTo>
                    <a:cubicBezTo>
                      <a:pt x="3076" y="3458"/>
                      <a:pt x="3476" y="3054"/>
                      <a:pt x="3390" y="2554"/>
                    </a:cubicBezTo>
                    <a:lnTo>
                      <a:pt x="3340" y="2264"/>
                    </a:lnTo>
                    <a:lnTo>
                      <a:pt x="3549" y="2058"/>
                    </a:lnTo>
                    <a:cubicBezTo>
                      <a:pt x="4010" y="1611"/>
                      <a:pt x="3756" y="830"/>
                      <a:pt x="3122" y="738"/>
                    </a:cubicBezTo>
                    <a:lnTo>
                      <a:pt x="2829" y="696"/>
                    </a:lnTo>
                    <a:lnTo>
                      <a:pt x="2696" y="434"/>
                    </a:lnTo>
                    <a:cubicBezTo>
                      <a:pt x="2556" y="145"/>
                      <a:pt x="2283"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50"/>
              <p:cNvSpPr/>
              <p:nvPr/>
            </p:nvSpPr>
            <p:spPr>
              <a:xfrm>
                <a:off x="1822239" y="2622817"/>
                <a:ext cx="262400" cy="226328"/>
              </a:xfrm>
              <a:custGeom>
                <a:avLst/>
                <a:gdLst/>
                <a:ahLst/>
                <a:cxnLst/>
                <a:rect l="l" t="t" r="r" b="b"/>
                <a:pathLst>
                  <a:path w="3419" h="2949" extrusionOk="0">
                    <a:moveTo>
                      <a:pt x="1709" y="1"/>
                    </a:moveTo>
                    <a:cubicBezTo>
                      <a:pt x="1473" y="1"/>
                      <a:pt x="1238" y="123"/>
                      <a:pt x="1117" y="367"/>
                    </a:cubicBezTo>
                    <a:lnTo>
                      <a:pt x="1005" y="596"/>
                    </a:lnTo>
                    <a:lnTo>
                      <a:pt x="757" y="629"/>
                    </a:lnTo>
                    <a:cubicBezTo>
                      <a:pt x="216" y="704"/>
                      <a:pt x="1" y="1371"/>
                      <a:pt x="391" y="1751"/>
                    </a:cubicBezTo>
                    <a:lnTo>
                      <a:pt x="573" y="1929"/>
                    </a:lnTo>
                    <a:lnTo>
                      <a:pt x="531" y="2177"/>
                    </a:lnTo>
                    <a:cubicBezTo>
                      <a:pt x="456" y="2602"/>
                      <a:pt x="794" y="2949"/>
                      <a:pt x="1179" y="2949"/>
                    </a:cubicBezTo>
                    <a:cubicBezTo>
                      <a:pt x="1280" y="2949"/>
                      <a:pt x="1384" y="2925"/>
                      <a:pt x="1485" y="2872"/>
                    </a:cubicBezTo>
                    <a:lnTo>
                      <a:pt x="1708" y="2755"/>
                    </a:lnTo>
                    <a:lnTo>
                      <a:pt x="1931" y="2872"/>
                    </a:lnTo>
                    <a:cubicBezTo>
                      <a:pt x="2032" y="2925"/>
                      <a:pt x="2137" y="2949"/>
                      <a:pt x="2238" y="2949"/>
                    </a:cubicBezTo>
                    <a:cubicBezTo>
                      <a:pt x="2623" y="2949"/>
                      <a:pt x="2961" y="2602"/>
                      <a:pt x="2888" y="2177"/>
                    </a:cubicBezTo>
                    <a:lnTo>
                      <a:pt x="2846" y="1929"/>
                    </a:lnTo>
                    <a:lnTo>
                      <a:pt x="3028" y="1751"/>
                    </a:lnTo>
                    <a:cubicBezTo>
                      <a:pt x="3418" y="1371"/>
                      <a:pt x="3201" y="710"/>
                      <a:pt x="2660" y="629"/>
                    </a:cubicBezTo>
                    <a:lnTo>
                      <a:pt x="2414" y="596"/>
                    </a:lnTo>
                    <a:lnTo>
                      <a:pt x="2302" y="367"/>
                    </a:lnTo>
                    <a:cubicBezTo>
                      <a:pt x="2180" y="123"/>
                      <a:pt x="1944" y="1"/>
                      <a:pt x="1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50"/>
              <p:cNvSpPr/>
              <p:nvPr/>
            </p:nvSpPr>
            <p:spPr>
              <a:xfrm>
                <a:off x="1843268" y="2641313"/>
                <a:ext cx="240757" cy="217195"/>
              </a:xfrm>
              <a:custGeom>
                <a:avLst/>
                <a:gdLst/>
                <a:ahLst/>
                <a:cxnLst/>
                <a:rect l="l" t="t" r="r" b="b"/>
                <a:pathLst>
                  <a:path w="3137" h="2830" extrusionOk="0">
                    <a:moveTo>
                      <a:pt x="1611" y="1565"/>
                    </a:moveTo>
                    <a:cubicBezTo>
                      <a:pt x="1610" y="1565"/>
                      <a:pt x="1609" y="1565"/>
                      <a:pt x="1608" y="1565"/>
                    </a:cubicBezTo>
                    <a:lnTo>
                      <a:pt x="1608" y="1565"/>
                    </a:lnTo>
                    <a:cubicBezTo>
                      <a:pt x="1610" y="1567"/>
                      <a:pt x="1611" y="1569"/>
                      <a:pt x="1613" y="1571"/>
                    </a:cubicBezTo>
                    <a:cubicBezTo>
                      <a:pt x="1669" y="1643"/>
                      <a:pt x="1763" y="1685"/>
                      <a:pt x="1853" y="1699"/>
                    </a:cubicBezTo>
                    <a:cubicBezTo>
                      <a:pt x="1855" y="1700"/>
                      <a:pt x="1858" y="1700"/>
                      <a:pt x="1860" y="1700"/>
                    </a:cubicBezTo>
                    <a:cubicBezTo>
                      <a:pt x="1881" y="1700"/>
                      <a:pt x="1887" y="1685"/>
                      <a:pt x="1885" y="1663"/>
                    </a:cubicBezTo>
                    <a:lnTo>
                      <a:pt x="1885" y="1663"/>
                    </a:lnTo>
                    <a:cubicBezTo>
                      <a:pt x="1793" y="1623"/>
                      <a:pt x="1703" y="1589"/>
                      <a:pt x="1616" y="1565"/>
                    </a:cubicBezTo>
                    <a:cubicBezTo>
                      <a:pt x="1614" y="1565"/>
                      <a:pt x="1612" y="1565"/>
                      <a:pt x="1611" y="1565"/>
                    </a:cubicBezTo>
                    <a:close/>
                    <a:moveTo>
                      <a:pt x="3136" y="1337"/>
                    </a:moveTo>
                    <a:lnTo>
                      <a:pt x="3136" y="1337"/>
                    </a:lnTo>
                    <a:cubicBezTo>
                      <a:pt x="2788" y="1563"/>
                      <a:pt x="2608" y="1646"/>
                      <a:pt x="2429" y="1646"/>
                    </a:cubicBezTo>
                    <a:cubicBezTo>
                      <a:pt x="2279" y="1646"/>
                      <a:pt x="2130" y="1588"/>
                      <a:pt x="1883" y="1507"/>
                    </a:cubicBezTo>
                    <a:cubicBezTo>
                      <a:pt x="1879" y="1505"/>
                      <a:pt x="1874" y="1504"/>
                      <a:pt x="1871" y="1504"/>
                    </a:cubicBezTo>
                    <a:cubicBezTo>
                      <a:pt x="1830" y="1504"/>
                      <a:pt x="1882" y="1606"/>
                      <a:pt x="1885" y="1663"/>
                    </a:cubicBezTo>
                    <a:lnTo>
                      <a:pt x="1885" y="1663"/>
                    </a:lnTo>
                    <a:cubicBezTo>
                      <a:pt x="2201" y="1801"/>
                      <a:pt x="2536" y="2013"/>
                      <a:pt x="2824" y="2123"/>
                    </a:cubicBezTo>
                    <a:cubicBezTo>
                      <a:pt x="2818" y="2104"/>
                      <a:pt x="2818" y="2081"/>
                      <a:pt x="2815" y="2062"/>
                    </a:cubicBezTo>
                    <a:lnTo>
                      <a:pt x="2768" y="1772"/>
                    </a:lnTo>
                    <a:lnTo>
                      <a:pt x="2977" y="1565"/>
                    </a:lnTo>
                    <a:cubicBezTo>
                      <a:pt x="3047" y="1496"/>
                      <a:pt x="3097" y="1417"/>
                      <a:pt x="3136" y="1337"/>
                    </a:cubicBezTo>
                    <a:close/>
                    <a:moveTo>
                      <a:pt x="709" y="0"/>
                    </a:moveTo>
                    <a:lnTo>
                      <a:pt x="608" y="204"/>
                    </a:lnTo>
                    <a:lnTo>
                      <a:pt x="441" y="226"/>
                    </a:lnTo>
                    <a:cubicBezTo>
                      <a:pt x="614" y="494"/>
                      <a:pt x="793" y="756"/>
                      <a:pt x="968" y="1021"/>
                    </a:cubicBezTo>
                    <a:cubicBezTo>
                      <a:pt x="1013" y="1091"/>
                      <a:pt x="1060" y="1169"/>
                      <a:pt x="1060" y="1250"/>
                    </a:cubicBezTo>
                    <a:cubicBezTo>
                      <a:pt x="1060" y="1334"/>
                      <a:pt x="1013" y="1406"/>
                      <a:pt x="949" y="1459"/>
                    </a:cubicBezTo>
                    <a:cubicBezTo>
                      <a:pt x="887" y="1507"/>
                      <a:pt x="807" y="1540"/>
                      <a:pt x="731" y="1563"/>
                    </a:cubicBezTo>
                    <a:cubicBezTo>
                      <a:pt x="608" y="1599"/>
                      <a:pt x="486" y="1627"/>
                      <a:pt x="363" y="1643"/>
                    </a:cubicBezTo>
                    <a:cubicBezTo>
                      <a:pt x="243" y="1660"/>
                      <a:pt x="123" y="1666"/>
                      <a:pt x="0" y="1671"/>
                    </a:cubicBezTo>
                    <a:lnTo>
                      <a:pt x="98" y="1761"/>
                    </a:lnTo>
                    <a:lnTo>
                      <a:pt x="84" y="1844"/>
                    </a:lnTo>
                    <a:cubicBezTo>
                      <a:pt x="424" y="1764"/>
                      <a:pt x="752" y="1629"/>
                      <a:pt x="1097" y="1629"/>
                    </a:cubicBezTo>
                    <a:cubicBezTo>
                      <a:pt x="1101" y="1629"/>
                      <a:pt x="1104" y="1629"/>
                      <a:pt x="1108" y="1629"/>
                    </a:cubicBezTo>
                    <a:cubicBezTo>
                      <a:pt x="1127" y="1629"/>
                      <a:pt x="1152" y="1632"/>
                      <a:pt x="1169" y="1643"/>
                    </a:cubicBezTo>
                    <a:cubicBezTo>
                      <a:pt x="1183" y="1649"/>
                      <a:pt x="1194" y="1663"/>
                      <a:pt x="1205" y="1680"/>
                    </a:cubicBezTo>
                    <a:cubicBezTo>
                      <a:pt x="1339" y="1878"/>
                      <a:pt x="1351" y="2132"/>
                      <a:pt x="1339" y="2369"/>
                    </a:cubicBezTo>
                    <a:cubicBezTo>
                      <a:pt x="1334" y="2517"/>
                      <a:pt x="1323" y="2659"/>
                      <a:pt x="1303" y="2804"/>
                    </a:cubicBezTo>
                    <a:lnTo>
                      <a:pt x="1437" y="2734"/>
                    </a:lnTo>
                    <a:lnTo>
                      <a:pt x="1618" y="2829"/>
                    </a:lnTo>
                    <a:cubicBezTo>
                      <a:pt x="1582" y="2659"/>
                      <a:pt x="1554" y="2486"/>
                      <a:pt x="1529" y="2313"/>
                    </a:cubicBezTo>
                    <a:cubicBezTo>
                      <a:pt x="1507" y="2160"/>
                      <a:pt x="1493" y="2003"/>
                      <a:pt x="1521" y="1850"/>
                    </a:cubicBezTo>
                    <a:cubicBezTo>
                      <a:pt x="1526" y="1816"/>
                      <a:pt x="1535" y="1786"/>
                      <a:pt x="1560" y="1766"/>
                    </a:cubicBezTo>
                    <a:cubicBezTo>
                      <a:pt x="1594" y="1740"/>
                      <a:pt x="1574" y="1573"/>
                      <a:pt x="1608" y="1565"/>
                    </a:cubicBezTo>
                    <a:lnTo>
                      <a:pt x="1608" y="1565"/>
                    </a:lnTo>
                    <a:cubicBezTo>
                      <a:pt x="1505" y="1426"/>
                      <a:pt x="1547" y="1223"/>
                      <a:pt x="1624" y="1063"/>
                    </a:cubicBezTo>
                    <a:cubicBezTo>
                      <a:pt x="1791" y="712"/>
                      <a:pt x="2084" y="435"/>
                      <a:pt x="2413" y="226"/>
                    </a:cubicBezTo>
                    <a:lnTo>
                      <a:pt x="2257" y="204"/>
                    </a:lnTo>
                    <a:lnTo>
                      <a:pt x="2176" y="37"/>
                    </a:lnTo>
                    <a:cubicBezTo>
                      <a:pt x="1973" y="360"/>
                      <a:pt x="1766" y="681"/>
                      <a:pt x="1560" y="1002"/>
                    </a:cubicBezTo>
                    <a:cubicBezTo>
                      <a:pt x="1521" y="1063"/>
                      <a:pt x="1479" y="1127"/>
                      <a:pt x="1420" y="1175"/>
                    </a:cubicBezTo>
                    <a:cubicBezTo>
                      <a:pt x="1376" y="1213"/>
                      <a:pt x="1320" y="1238"/>
                      <a:pt x="1263" y="1238"/>
                    </a:cubicBezTo>
                    <a:cubicBezTo>
                      <a:pt x="1246" y="1238"/>
                      <a:pt x="1228" y="1236"/>
                      <a:pt x="1211" y="1231"/>
                    </a:cubicBezTo>
                    <a:cubicBezTo>
                      <a:pt x="1122" y="1203"/>
                      <a:pt x="1066" y="1111"/>
                      <a:pt x="1027" y="1019"/>
                    </a:cubicBezTo>
                    <a:cubicBezTo>
                      <a:pt x="879" y="692"/>
                      <a:pt x="776" y="349"/>
                      <a:pt x="709"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50"/>
              <p:cNvSpPr/>
              <p:nvPr/>
            </p:nvSpPr>
            <p:spPr>
              <a:xfrm>
                <a:off x="1903439" y="2686057"/>
                <a:ext cx="99618" cy="99618"/>
              </a:xfrm>
              <a:custGeom>
                <a:avLst/>
                <a:gdLst/>
                <a:ahLst/>
                <a:cxnLst/>
                <a:rect l="l" t="t" r="r" b="b"/>
                <a:pathLst>
                  <a:path w="1298" h="1298" extrusionOk="0">
                    <a:moveTo>
                      <a:pt x="650" y="0"/>
                    </a:moveTo>
                    <a:cubicBezTo>
                      <a:pt x="293" y="0"/>
                      <a:pt x="0" y="290"/>
                      <a:pt x="0" y="650"/>
                    </a:cubicBezTo>
                    <a:cubicBezTo>
                      <a:pt x="0" y="1007"/>
                      <a:pt x="293" y="1298"/>
                      <a:pt x="650" y="1298"/>
                    </a:cubicBezTo>
                    <a:cubicBezTo>
                      <a:pt x="1007" y="1298"/>
                      <a:pt x="1297" y="1007"/>
                      <a:pt x="1297" y="650"/>
                    </a:cubicBezTo>
                    <a:cubicBezTo>
                      <a:pt x="1297" y="290"/>
                      <a:pt x="1007" y="0"/>
                      <a:pt x="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50"/>
              <p:cNvSpPr/>
              <p:nvPr/>
            </p:nvSpPr>
            <p:spPr>
              <a:xfrm>
                <a:off x="1914337" y="2701944"/>
                <a:ext cx="78666" cy="67922"/>
              </a:xfrm>
              <a:custGeom>
                <a:avLst/>
                <a:gdLst/>
                <a:ahLst/>
                <a:cxnLst/>
                <a:rect l="l" t="t" r="r" b="b"/>
                <a:pathLst>
                  <a:path w="1025" h="885" extrusionOk="0">
                    <a:moveTo>
                      <a:pt x="510" y="0"/>
                    </a:moveTo>
                    <a:cubicBezTo>
                      <a:pt x="438" y="0"/>
                      <a:pt x="367" y="37"/>
                      <a:pt x="330" y="111"/>
                    </a:cubicBezTo>
                    <a:lnTo>
                      <a:pt x="299" y="178"/>
                    </a:lnTo>
                    <a:lnTo>
                      <a:pt x="226" y="187"/>
                    </a:lnTo>
                    <a:cubicBezTo>
                      <a:pt x="65" y="212"/>
                      <a:pt x="1" y="410"/>
                      <a:pt x="118" y="527"/>
                    </a:cubicBezTo>
                    <a:lnTo>
                      <a:pt x="173" y="577"/>
                    </a:lnTo>
                    <a:lnTo>
                      <a:pt x="160" y="653"/>
                    </a:lnTo>
                    <a:cubicBezTo>
                      <a:pt x="137" y="779"/>
                      <a:pt x="240" y="884"/>
                      <a:pt x="356" y="884"/>
                    </a:cubicBezTo>
                    <a:cubicBezTo>
                      <a:pt x="386" y="884"/>
                      <a:pt x="417" y="877"/>
                      <a:pt x="447" y="862"/>
                    </a:cubicBezTo>
                    <a:lnTo>
                      <a:pt x="511" y="826"/>
                    </a:lnTo>
                    <a:lnTo>
                      <a:pt x="578" y="862"/>
                    </a:lnTo>
                    <a:cubicBezTo>
                      <a:pt x="608" y="877"/>
                      <a:pt x="640" y="884"/>
                      <a:pt x="670" y="884"/>
                    </a:cubicBezTo>
                    <a:cubicBezTo>
                      <a:pt x="787" y="884"/>
                      <a:pt x="890" y="779"/>
                      <a:pt x="865" y="653"/>
                    </a:cubicBezTo>
                    <a:lnTo>
                      <a:pt x="851" y="577"/>
                    </a:lnTo>
                    <a:lnTo>
                      <a:pt x="907" y="527"/>
                    </a:lnTo>
                    <a:cubicBezTo>
                      <a:pt x="1024" y="410"/>
                      <a:pt x="957" y="212"/>
                      <a:pt x="798" y="187"/>
                    </a:cubicBezTo>
                    <a:lnTo>
                      <a:pt x="726" y="178"/>
                    </a:lnTo>
                    <a:lnTo>
                      <a:pt x="692" y="111"/>
                    </a:lnTo>
                    <a:cubicBezTo>
                      <a:pt x="653" y="37"/>
                      <a:pt x="581" y="0"/>
                      <a:pt x="510"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50"/>
              <p:cNvSpPr/>
              <p:nvPr/>
            </p:nvSpPr>
            <p:spPr>
              <a:xfrm>
                <a:off x="1927614" y="2710233"/>
                <a:ext cx="51498" cy="51498"/>
              </a:xfrm>
              <a:custGeom>
                <a:avLst/>
                <a:gdLst/>
                <a:ahLst/>
                <a:cxnLst/>
                <a:rect l="l" t="t" r="r" b="b"/>
                <a:pathLst>
                  <a:path w="671" h="671" extrusionOk="0">
                    <a:moveTo>
                      <a:pt x="335" y="1"/>
                    </a:moveTo>
                    <a:cubicBezTo>
                      <a:pt x="151" y="1"/>
                      <a:pt x="0" y="148"/>
                      <a:pt x="0" y="335"/>
                    </a:cubicBezTo>
                    <a:cubicBezTo>
                      <a:pt x="0" y="519"/>
                      <a:pt x="151" y="670"/>
                      <a:pt x="335" y="670"/>
                    </a:cubicBezTo>
                    <a:cubicBezTo>
                      <a:pt x="519" y="670"/>
                      <a:pt x="670" y="519"/>
                      <a:pt x="670" y="335"/>
                    </a:cubicBezTo>
                    <a:cubicBezTo>
                      <a:pt x="670" y="148"/>
                      <a:pt x="519" y="1"/>
                      <a:pt x="33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50"/>
              <p:cNvSpPr/>
              <p:nvPr/>
            </p:nvSpPr>
            <p:spPr>
              <a:xfrm>
                <a:off x="1949257" y="2660116"/>
                <a:ext cx="7751" cy="153418"/>
              </a:xfrm>
              <a:custGeom>
                <a:avLst/>
                <a:gdLst/>
                <a:ahLst/>
                <a:cxnLst/>
                <a:rect l="l" t="t" r="r" b="b"/>
                <a:pathLst>
                  <a:path w="101" h="1999" extrusionOk="0">
                    <a:moveTo>
                      <a:pt x="0" y="1"/>
                    </a:moveTo>
                    <a:lnTo>
                      <a:pt x="0" y="1998"/>
                    </a:lnTo>
                    <a:lnTo>
                      <a:pt x="101" y="1998"/>
                    </a:lnTo>
                    <a:lnTo>
                      <a:pt x="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50"/>
              <p:cNvSpPr/>
              <p:nvPr/>
            </p:nvSpPr>
            <p:spPr>
              <a:xfrm>
                <a:off x="1945420" y="2646609"/>
                <a:ext cx="15426" cy="15733"/>
              </a:xfrm>
              <a:custGeom>
                <a:avLst/>
                <a:gdLst/>
                <a:ahLst/>
                <a:cxnLst/>
                <a:rect l="l" t="t" r="r" b="b"/>
                <a:pathLst>
                  <a:path w="201" h="205" extrusionOk="0">
                    <a:moveTo>
                      <a:pt x="100" y="1"/>
                    </a:moveTo>
                    <a:cubicBezTo>
                      <a:pt x="45" y="1"/>
                      <a:pt x="0" y="48"/>
                      <a:pt x="0" y="104"/>
                    </a:cubicBezTo>
                    <a:cubicBezTo>
                      <a:pt x="0" y="160"/>
                      <a:pt x="45" y="205"/>
                      <a:pt x="100" y="205"/>
                    </a:cubicBezTo>
                    <a:cubicBezTo>
                      <a:pt x="156" y="205"/>
                      <a:pt x="201" y="160"/>
                      <a:pt x="201" y="104"/>
                    </a:cubicBezTo>
                    <a:cubicBezTo>
                      <a:pt x="201" y="48"/>
                      <a:pt x="156" y="1"/>
                      <a:pt x="10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50"/>
              <p:cNvSpPr/>
              <p:nvPr/>
            </p:nvSpPr>
            <p:spPr>
              <a:xfrm>
                <a:off x="1949871" y="2651367"/>
                <a:ext cx="6524" cy="6524"/>
              </a:xfrm>
              <a:custGeom>
                <a:avLst/>
                <a:gdLst/>
                <a:ahLst/>
                <a:cxnLst/>
                <a:rect l="l" t="t" r="r" b="b"/>
                <a:pathLst>
                  <a:path w="85" h="85" extrusionOk="0">
                    <a:moveTo>
                      <a:pt x="39" y="0"/>
                    </a:moveTo>
                    <a:cubicBezTo>
                      <a:pt x="18" y="0"/>
                      <a:pt x="1" y="21"/>
                      <a:pt x="1" y="42"/>
                    </a:cubicBezTo>
                    <a:cubicBezTo>
                      <a:pt x="1" y="62"/>
                      <a:pt x="17" y="84"/>
                      <a:pt x="42" y="84"/>
                    </a:cubicBezTo>
                    <a:cubicBezTo>
                      <a:pt x="62" y="84"/>
                      <a:pt x="84" y="65"/>
                      <a:pt x="84" y="42"/>
                    </a:cubicBezTo>
                    <a:cubicBezTo>
                      <a:pt x="84" y="20"/>
                      <a:pt x="65" y="0"/>
                      <a:pt x="42" y="0"/>
                    </a:cubicBezTo>
                    <a:cubicBezTo>
                      <a:pt x="41" y="0"/>
                      <a:pt x="40" y="0"/>
                      <a:pt x="3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50"/>
              <p:cNvSpPr/>
              <p:nvPr/>
            </p:nvSpPr>
            <p:spPr>
              <a:xfrm>
                <a:off x="1945420" y="2811080"/>
                <a:ext cx="15426" cy="15503"/>
              </a:xfrm>
              <a:custGeom>
                <a:avLst/>
                <a:gdLst/>
                <a:ahLst/>
                <a:cxnLst/>
                <a:rect l="l" t="t" r="r" b="b"/>
                <a:pathLst>
                  <a:path w="201" h="202" extrusionOk="0">
                    <a:moveTo>
                      <a:pt x="100" y="1"/>
                    </a:moveTo>
                    <a:cubicBezTo>
                      <a:pt x="45" y="1"/>
                      <a:pt x="0" y="48"/>
                      <a:pt x="0" y="101"/>
                    </a:cubicBezTo>
                    <a:cubicBezTo>
                      <a:pt x="0" y="157"/>
                      <a:pt x="45" y="201"/>
                      <a:pt x="100" y="201"/>
                    </a:cubicBezTo>
                    <a:cubicBezTo>
                      <a:pt x="156" y="201"/>
                      <a:pt x="201" y="157"/>
                      <a:pt x="201" y="101"/>
                    </a:cubicBezTo>
                    <a:cubicBezTo>
                      <a:pt x="201" y="45"/>
                      <a:pt x="156" y="1"/>
                      <a:pt x="10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50"/>
              <p:cNvSpPr/>
              <p:nvPr/>
            </p:nvSpPr>
            <p:spPr>
              <a:xfrm>
                <a:off x="1949871" y="2815608"/>
                <a:ext cx="6524" cy="6447"/>
              </a:xfrm>
              <a:custGeom>
                <a:avLst/>
                <a:gdLst/>
                <a:ahLst/>
                <a:cxnLst/>
                <a:rect l="l" t="t" r="r" b="b"/>
                <a:pathLst>
                  <a:path w="85" h="84" extrusionOk="0">
                    <a:moveTo>
                      <a:pt x="42" y="0"/>
                    </a:moveTo>
                    <a:cubicBezTo>
                      <a:pt x="20" y="3"/>
                      <a:pt x="1" y="20"/>
                      <a:pt x="1" y="42"/>
                    </a:cubicBezTo>
                    <a:cubicBezTo>
                      <a:pt x="1" y="64"/>
                      <a:pt x="17" y="84"/>
                      <a:pt x="42" y="84"/>
                    </a:cubicBezTo>
                    <a:cubicBezTo>
                      <a:pt x="62" y="84"/>
                      <a:pt x="84" y="67"/>
                      <a:pt x="84" y="42"/>
                    </a:cubicBezTo>
                    <a:cubicBezTo>
                      <a:pt x="84" y="22"/>
                      <a:pt x="65" y="0"/>
                      <a:pt x="4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50"/>
              <p:cNvSpPr/>
              <p:nvPr/>
            </p:nvSpPr>
            <p:spPr>
              <a:xfrm>
                <a:off x="1876423" y="2732720"/>
                <a:ext cx="153418" cy="7751"/>
              </a:xfrm>
              <a:custGeom>
                <a:avLst/>
                <a:gdLst/>
                <a:ahLst/>
                <a:cxnLst/>
                <a:rect l="l" t="t" r="r" b="b"/>
                <a:pathLst>
                  <a:path w="1999" h="101" extrusionOk="0">
                    <a:moveTo>
                      <a:pt x="1" y="0"/>
                    </a:moveTo>
                    <a:lnTo>
                      <a:pt x="1" y="101"/>
                    </a:lnTo>
                    <a:lnTo>
                      <a:pt x="1998" y="101"/>
                    </a:lnTo>
                    <a:lnTo>
                      <a:pt x="19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50"/>
              <p:cNvSpPr/>
              <p:nvPr/>
            </p:nvSpPr>
            <p:spPr>
              <a:xfrm>
                <a:off x="1863146" y="2728883"/>
                <a:ext cx="15503" cy="15656"/>
              </a:xfrm>
              <a:custGeom>
                <a:avLst/>
                <a:gdLst/>
                <a:ahLst/>
                <a:cxnLst/>
                <a:rect l="l" t="t" r="r" b="b"/>
                <a:pathLst>
                  <a:path w="202" h="204" extrusionOk="0">
                    <a:moveTo>
                      <a:pt x="101" y="0"/>
                    </a:moveTo>
                    <a:cubicBezTo>
                      <a:pt x="45" y="0"/>
                      <a:pt x="1" y="45"/>
                      <a:pt x="1" y="101"/>
                    </a:cubicBezTo>
                    <a:cubicBezTo>
                      <a:pt x="1" y="156"/>
                      <a:pt x="45" y="204"/>
                      <a:pt x="101" y="204"/>
                    </a:cubicBezTo>
                    <a:cubicBezTo>
                      <a:pt x="157" y="204"/>
                      <a:pt x="202" y="156"/>
                      <a:pt x="202" y="101"/>
                    </a:cubicBezTo>
                    <a:cubicBezTo>
                      <a:pt x="202" y="45"/>
                      <a:pt x="157" y="0"/>
                      <a:pt x="10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50"/>
              <p:cNvSpPr/>
              <p:nvPr/>
            </p:nvSpPr>
            <p:spPr>
              <a:xfrm>
                <a:off x="1867674" y="2733334"/>
                <a:ext cx="6524" cy="6524"/>
              </a:xfrm>
              <a:custGeom>
                <a:avLst/>
                <a:gdLst/>
                <a:ahLst/>
                <a:cxnLst/>
                <a:rect l="l" t="t" r="r" b="b"/>
                <a:pathLst>
                  <a:path w="85" h="85" extrusionOk="0">
                    <a:moveTo>
                      <a:pt x="42" y="1"/>
                    </a:moveTo>
                    <a:cubicBezTo>
                      <a:pt x="23" y="1"/>
                      <a:pt x="0" y="20"/>
                      <a:pt x="0" y="43"/>
                    </a:cubicBezTo>
                    <a:cubicBezTo>
                      <a:pt x="0" y="68"/>
                      <a:pt x="23" y="85"/>
                      <a:pt x="42" y="85"/>
                    </a:cubicBezTo>
                    <a:cubicBezTo>
                      <a:pt x="64" y="85"/>
                      <a:pt x="84" y="68"/>
                      <a:pt x="84" y="43"/>
                    </a:cubicBezTo>
                    <a:cubicBezTo>
                      <a:pt x="84" y="23"/>
                      <a:pt x="67" y="1"/>
                      <a:pt x="4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50"/>
              <p:cNvSpPr/>
              <p:nvPr/>
            </p:nvSpPr>
            <p:spPr>
              <a:xfrm>
                <a:off x="2027848" y="2728883"/>
                <a:ext cx="15426" cy="15656"/>
              </a:xfrm>
              <a:custGeom>
                <a:avLst/>
                <a:gdLst/>
                <a:ahLst/>
                <a:cxnLst/>
                <a:rect l="l" t="t" r="r" b="b"/>
                <a:pathLst>
                  <a:path w="201" h="204" extrusionOk="0">
                    <a:moveTo>
                      <a:pt x="101" y="0"/>
                    </a:moveTo>
                    <a:cubicBezTo>
                      <a:pt x="45" y="0"/>
                      <a:pt x="0" y="45"/>
                      <a:pt x="0" y="101"/>
                    </a:cubicBezTo>
                    <a:cubicBezTo>
                      <a:pt x="0" y="156"/>
                      <a:pt x="42" y="204"/>
                      <a:pt x="101" y="204"/>
                    </a:cubicBezTo>
                    <a:cubicBezTo>
                      <a:pt x="156" y="204"/>
                      <a:pt x="201" y="156"/>
                      <a:pt x="201" y="101"/>
                    </a:cubicBezTo>
                    <a:cubicBezTo>
                      <a:pt x="201" y="45"/>
                      <a:pt x="156" y="0"/>
                      <a:pt x="10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50"/>
              <p:cNvSpPr/>
              <p:nvPr/>
            </p:nvSpPr>
            <p:spPr>
              <a:xfrm>
                <a:off x="2032299" y="2733334"/>
                <a:ext cx="6524" cy="6524"/>
              </a:xfrm>
              <a:custGeom>
                <a:avLst/>
                <a:gdLst/>
                <a:ahLst/>
                <a:cxnLst/>
                <a:rect l="l" t="t" r="r" b="b"/>
                <a:pathLst>
                  <a:path w="85" h="85" extrusionOk="0">
                    <a:moveTo>
                      <a:pt x="43" y="1"/>
                    </a:moveTo>
                    <a:cubicBezTo>
                      <a:pt x="20" y="1"/>
                      <a:pt x="1" y="20"/>
                      <a:pt x="1" y="43"/>
                    </a:cubicBezTo>
                    <a:cubicBezTo>
                      <a:pt x="1" y="68"/>
                      <a:pt x="17" y="85"/>
                      <a:pt x="43" y="85"/>
                    </a:cubicBezTo>
                    <a:cubicBezTo>
                      <a:pt x="62" y="85"/>
                      <a:pt x="84" y="68"/>
                      <a:pt x="84" y="43"/>
                    </a:cubicBezTo>
                    <a:cubicBezTo>
                      <a:pt x="84" y="23"/>
                      <a:pt x="68" y="1"/>
                      <a:pt x="43"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50"/>
              <p:cNvSpPr/>
              <p:nvPr/>
            </p:nvSpPr>
            <p:spPr>
              <a:xfrm>
                <a:off x="1908965" y="2692888"/>
                <a:ext cx="88490" cy="88490"/>
              </a:xfrm>
              <a:custGeom>
                <a:avLst/>
                <a:gdLst/>
                <a:ahLst/>
                <a:cxnLst/>
                <a:rect l="l" t="t" r="r" b="b"/>
                <a:pathLst>
                  <a:path w="1153" h="1153" extrusionOk="0">
                    <a:moveTo>
                      <a:pt x="71" y="1"/>
                    </a:moveTo>
                    <a:lnTo>
                      <a:pt x="1" y="73"/>
                    </a:lnTo>
                    <a:lnTo>
                      <a:pt x="1080" y="1153"/>
                    </a:lnTo>
                    <a:lnTo>
                      <a:pt x="1153" y="1080"/>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50"/>
              <p:cNvSpPr/>
              <p:nvPr/>
            </p:nvSpPr>
            <p:spPr>
              <a:xfrm>
                <a:off x="1902134" y="2686441"/>
                <a:ext cx="12894" cy="11973"/>
              </a:xfrm>
              <a:custGeom>
                <a:avLst/>
                <a:gdLst/>
                <a:ahLst/>
                <a:cxnLst/>
                <a:rect l="l" t="t" r="r" b="b"/>
                <a:pathLst>
                  <a:path w="168" h="156" extrusionOk="0">
                    <a:moveTo>
                      <a:pt x="82" y="0"/>
                    </a:moveTo>
                    <a:cubicBezTo>
                      <a:pt x="62" y="0"/>
                      <a:pt x="42" y="8"/>
                      <a:pt x="28" y="23"/>
                    </a:cubicBezTo>
                    <a:cubicBezTo>
                      <a:pt x="0" y="51"/>
                      <a:pt x="0" y="99"/>
                      <a:pt x="28" y="132"/>
                    </a:cubicBezTo>
                    <a:cubicBezTo>
                      <a:pt x="45" y="147"/>
                      <a:pt x="65" y="155"/>
                      <a:pt x="85" y="155"/>
                    </a:cubicBezTo>
                    <a:cubicBezTo>
                      <a:pt x="104" y="155"/>
                      <a:pt x="123" y="147"/>
                      <a:pt x="137" y="132"/>
                    </a:cubicBezTo>
                    <a:cubicBezTo>
                      <a:pt x="165" y="99"/>
                      <a:pt x="168" y="51"/>
                      <a:pt x="137" y="23"/>
                    </a:cubicBezTo>
                    <a:cubicBezTo>
                      <a:pt x="122" y="8"/>
                      <a:pt x="102" y="0"/>
                      <a:pt x="8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50"/>
              <p:cNvSpPr/>
              <p:nvPr/>
            </p:nvSpPr>
            <p:spPr>
              <a:xfrm>
                <a:off x="1906202" y="2689895"/>
                <a:ext cx="4758" cy="4758"/>
              </a:xfrm>
              <a:custGeom>
                <a:avLst/>
                <a:gdLst/>
                <a:ahLst/>
                <a:cxnLst/>
                <a:rect l="l" t="t" r="r" b="b"/>
                <a:pathLst>
                  <a:path w="62" h="62" extrusionOk="0">
                    <a:moveTo>
                      <a:pt x="31" y="1"/>
                    </a:moveTo>
                    <a:cubicBezTo>
                      <a:pt x="14" y="1"/>
                      <a:pt x="0" y="14"/>
                      <a:pt x="0" y="31"/>
                    </a:cubicBezTo>
                    <a:cubicBezTo>
                      <a:pt x="0" y="48"/>
                      <a:pt x="14" y="62"/>
                      <a:pt x="31" y="62"/>
                    </a:cubicBezTo>
                    <a:cubicBezTo>
                      <a:pt x="48" y="62"/>
                      <a:pt x="62" y="48"/>
                      <a:pt x="62" y="31"/>
                    </a:cubicBezTo>
                    <a:cubicBezTo>
                      <a:pt x="62" y="14"/>
                      <a:pt x="48" y="1"/>
                      <a:pt x="31"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50"/>
              <p:cNvSpPr/>
              <p:nvPr/>
            </p:nvSpPr>
            <p:spPr>
              <a:xfrm>
                <a:off x="1991009" y="2775316"/>
                <a:ext cx="13354" cy="11896"/>
              </a:xfrm>
              <a:custGeom>
                <a:avLst/>
                <a:gdLst/>
                <a:ahLst/>
                <a:cxnLst/>
                <a:rect l="l" t="t" r="r" b="b"/>
                <a:pathLst>
                  <a:path w="174" h="155" extrusionOk="0">
                    <a:moveTo>
                      <a:pt x="84" y="1"/>
                    </a:moveTo>
                    <a:cubicBezTo>
                      <a:pt x="66" y="1"/>
                      <a:pt x="47" y="8"/>
                      <a:pt x="34" y="23"/>
                    </a:cubicBezTo>
                    <a:cubicBezTo>
                      <a:pt x="0" y="51"/>
                      <a:pt x="0" y="104"/>
                      <a:pt x="34" y="132"/>
                    </a:cubicBezTo>
                    <a:cubicBezTo>
                      <a:pt x="49" y="147"/>
                      <a:pt x="69" y="155"/>
                      <a:pt x="88" y="155"/>
                    </a:cubicBezTo>
                    <a:cubicBezTo>
                      <a:pt x="107" y="155"/>
                      <a:pt x="126" y="147"/>
                      <a:pt x="140" y="132"/>
                    </a:cubicBezTo>
                    <a:cubicBezTo>
                      <a:pt x="173" y="101"/>
                      <a:pt x="173" y="51"/>
                      <a:pt x="140" y="23"/>
                    </a:cubicBezTo>
                    <a:cubicBezTo>
                      <a:pt x="124" y="9"/>
                      <a:pt x="104" y="1"/>
                      <a:pt x="84"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50"/>
              <p:cNvSpPr/>
              <p:nvPr/>
            </p:nvSpPr>
            <p:spPr>
              <a:xfrm>
                <a:off x="1995076" y="2778539"/>
                <a:ext cx="4758" cy="4989"/>
              </a:xfrm>
              <a:custGeom>
                <a:avLst/>
                <a:gdLst/>
                <a:ahLst/>
                <a:cxnLst/>
                <a:rect l="l" t="t" r="r" b="b"/>
                <a:pathLst>
                  <a:path w="62" h="65" extrusionOk="0">
                    <a:moveTo>
                      <a:pt x="31" y="0"/>
                    </a:moveTo>
                    <a:cubicBezTo>
                      <a:pt x="14" y="0"/>
                      <a:pt x="0" y="17"/>
                      <a:pt x="0" y="34"/>
                    </a:cubicBezTo>
                    <a:cubicBezTo>
                      <a:pt x="0" y="51"/>
                      <a:pt x="14" y="65"/>
                      <a:pt x="31" y="65"/>
                    </a:cubicBezTo>
                    <a:cubicBezTo>
                      <a:pt x="48" y="65"/>
                      <a:pt x="62" y="51"/>
                      <a:pt x="62" y="34"/>
                    </a:cubicBezTo>
                    <a:cubicBezTo>
                      <a:pt x="62" y="17"/>
                      <a:pt x="48" y="0"/>
                      <a:pt x="3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50"/>
              <p:cNvSpPr/>
              <p:nvPr/>
            </p:nvSpPr>
            <p:spPr>
              <a:xfrm>
                <a:off x="1908734" y="2692427"/>
                <a:ext cx="88567" cy="88567"/>
              </a:xfrm>
              <a:custGeom>
                <a:avLst/>
                <a:gdLst/>
                <a:ahLst/>
                <a:cxnLst/>
                <a:rect l="l" t="t" r="r" b="b"/>
                <a:pathLst>
                  <a:path w="1154" h="1154" extrusionOk="0">
                    <a:moveTo>
                      <a:pt x="1081" y="1"/>
                    </a:moveTo>
                    <a:lnTo>
                      <a:pt x="1" y="1081"/>
                    </a:lnTo>
                    <a:lnTo>
                      <a:pt x="74" y="1153"/>
                    </a:lnTo>
                    <a:lnTo>
                      <a:pt x="1153" y="74"/>
                    </a:lnTo>
                    <a:lnTo>
                      <a:pt x="10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50"/>
              <p:cNvSpPr/>
              <p:nvPr/>
            </p:nvSpPr>
            <p:spPr>
              <a:xfrm>
                <a:off x="1902134" y="2775316"/>
                <a:ext cx="13354" cy="11896"/>
              </a:xfrm>
              <a:custGeom>
                <a:avLst/>
                <a:gdLst/>
                <a:ahLst/>
                <a:cxnLst/>
                <a:rect l="l" t="t" r="r" b="b"/>
                <a:pathLst>
                  <a:path w="174" h="155" extrusionOk="0">
                    <a:moveTo>
                      <a:pt x="85" y="1"/>
                    </a:moveTo>
                    <a:cubicBezTo>
                      <a:pt x="66" y="1"/>
                      <a:pt x="48" y="8"/>
                      <a:pt x="34" y="23"/>
                    </a:cubicBezTo>
                    <a:cubicBezTo>
                      <a:pt x="0" y="54"/>
                      <a:pt x="0" y="104"/>
                      <a:pt x="34" y="132"/>
                    </a:cubicBezTo>
                    <a:cubicBezTo>
                      <a:pt x="48" y="147"/>
                      <a:pt x="67" y="155"/>
                      <a:pt x="86" y="155"/>
                    </a:cubicBezTo>
                    <a:cubicBezTo>
                      <a:pt x="105" y="155"/>
                      <a:pt x="125" y="147"/>
                      <a:pt x="140" y="132"/>
                    </a:cubicBezTo>
                    <a:cubicBezTo>
                      <a:pt x="173" y="101"/>
                      <a:pt x="173" y="51"/>
                      <a:pt x="140" y="23"/>
                    </a:cubicBezTo>
                    <a:cubicBezTo>
                      <a:pt x="124" y="9"/>
                      <a:pt x="104" y="1"/>
                      <a:pt x="8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50"/>
              <p:cNvSpPr/>
              <p:nvPr/>
            </p:nvSpPr>
            <p:spPr>
              <a:xfrm>
                <a:off x="1906202" y="2778539"/>
                <a:ext cx="4758" cy="4989"/>
              </a:xfrm>
              <a:custGeom>
                <a:avLst/>
                <a:gdLst/>
                <a:ahLst/>
                <a:cxnLst/>
                <a:rect l="l" t="t" r="r" b="b"/>
                <a:pathLst>
                  <a:path w="62" h="65" extrusionOk="0">
                    <a:moveTo>
                      <a:pt x="31" y="0"/>
                    </a:moveTo>
                    <a:cubicBezTo>
                      <a:pt x="14" y="0"/>
                      <a:pt x="0" y="17"/>
                      <a:pt x="0" y="34"/>
                    </a:cubicBezTo>
                    <a:cubicBezTo>
                      <a:pt x="0" y="51"/>
                      <a:pt x="14" y="65"/>
                      <a:pt x="31" y="65"/>
                    </a:cubicBezTo>
                    <a:cubicBezTo>
                      <a:pt x="48" y="65"/>
                      <a:pt x="62" y="51"/>
                      <a:pt x="62" y="34"/>
                    </a:cubicBezTo>
                    <a:cubicBezTo>
                      <a:pt x="62" y="17"/>
                      <a:pt x="48" y="0"/>
                      <a:pt x="3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50"/>
              <p:cNvSpPr/>
              <p:nvPr/>
            </p:nvSpPr>
            <p:spPr>
              <a:xfrm>
                <a:off x="1991623" y="2686288"/>
                <a:ext cx="11896" cy="11819"/>
              </a:xfrm>
              <a:custGeom>
                <a:avLst/>
                <a:gdLst/>
                <a:ahLst/>
                <a:cxnLst/>
                <a:rect l="l" t="t" r="r" b="b"/>
                <a:pathLst>
                  <a:path w="155" h="154" extrusionOk="0">
                    <a:moveTo>
                      <a:pt x="76" y="0"/>
                    </a:moveTo>
                    <a:cubicBezTo>
                      <a:pt x="34" y="0"/>
                      <a:pt x="1" y="36"/>
                      <a:pt x="1" y="78"/>
                    </a:cubicBezTo>
                    <a:cubicBezTo>
                      <a:pt x="1" y="120"/>
                      <a:pt x="34" y="154"/>
                      <a:pt x="76" y="154"/>
                    </a:cubicBezTo>
                    <a:cubicBezTo>
                      <a:pt x="118" y="154"/>
                      <a:pt x="154" y="120"/>
                      <a:pt x="154" y="78"/>
                    </a:cubicBezTo>
                    <a:cubicBezTo>
                      <a:pt x="154" y="36"/>
                      <a:pt x="118" y="0"/>
                      <a:pt x="7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50"/>
              <p:cNvSpPr/>
              <p:nvPr/>
            </p:nvSpPr>
            <p:spPr>
              <a:xfrm>
                <a:off x="1995076" y="2689895"/>
                <a:ext cx="4758" cy="4758"/>
              </a:xfrm>
              <a:custGeom>
                <a:avLst/>
                <a:gdLst/>
                <a:ahLst/>
                <a:cxnLst/>
                <a:rect l="l" t="t" r="r" b="b"/>
                <a:pathLst>
                  <a:path w="62" h="62" extrusionOk="0">
                    <a:moveTo>
                      <a:pt x="31" y="1"/>
                    </a:moveTo>
                    <a:cubicBezTo>
                      <a:pt x="14" y="1"/>
                      <a:pt x="0" y="14"/>
                      <a:pt x="0" y="31"/>
                    </a:cubicBezTo>
                    <a:cubicBezTo>
                      <a:pt x="0" y="48"/>
                      <a:pt x="14" y="62"/>
                      <a:pt x="31" y="62"/>
                    </a:cubicBezTo>
                    <a:cubicBezTo>
                      <a:pt x="48" y="62"/>
                      <a:pt x="62" y="48"/>
                      <a:pt x="62" y="31"/>
                    </a:cubicBezTo>
                    <a:cubicBezTo>
                      <a:pt x="62" y="14"/>
                      <a:pt x="48" y="1"/>
                      <a:pt x="31"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50"/>
              <p:cNvSpPr/>
              <p:nvPr/>
            </p:nvSpPr>
            <p:spPr>
              <a:xfrm>
                <a:off x="1940662" y="2723280"/>
                <a:ext cx="25327" cy="25173"/>
              </a:xfrm>
              <a:custGeom>
                <a:avLst/>
                <a:gdLst/>
                <a:ahLst/>
                <a:cxnLst/>
                <a:rect l="l" t="t" r="r" b="b"/>
                <a:pathLst>
                  <a:path w="330" h="328" extrusionOk="0">
                    <a:moveTo>
                      <a:pt x="165" y="1"/>
                    </a:moveTo>
                    <a:cubicBezTo>
                      <a:pt x="76" y="1"/>
                      <a:pt x="1" y="73"/>
                      <a:pt x="1" y="165"/>
                    </a:cubicBezTo>
                    <a:cubicBezTo>
                      <a:pt x="1" y="255"/>
                      <a:pt x="76" y="327"/>
                      <a:pt x="165" y="327"/>
                    </a:cubicBezTo>
                    <a:cubicBezTo>
                      <a:pt x="255" y="327"/>
                      <a:pt x="330" y="255"/>
                      <a:pt x="330" y="165"/>
                    </a:cubicBezTo>
                    <a:cubicBezTo>
                      <a:pt x="330" y="73"/>
                      <a:pt x="255" y="1"/>
                      <a:pt x="1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50"/>
              <p:cNvSpPr/>
              <p:nvPr/>
            </p:nvSpPr>
            <p:spPr>
              <a:xfrm>
                <a:off x="2183724" y="2819139"/>
                <a:ext cx="171991" cy="148199"/>
              </a:xfrm>
              <a:custGeom>
                <a:avLst/>
                <a:gdLst/>
                <a:ahLst/>
                <a:cxnLst/>
                <a:rect l="l" t="t" r="r" b="b"/>
                <a:pathLst>
                  <a:path w="2241" h="1931" extrusionOk="0">
                    <a:moveTo>
                      <a:pt x="1121" y="1"/>
                    </a:moveTo>
                    <a:cubicBezTo>
                      <a:pt x="967" y="1"/>
                      <a:pt x="813" y="81"/>
                      <a:pt x="734" y="241"/>
                    </a:cubicBezTo>
                    <a:lnTo>
                      <a:pt x="661" y="387"/>
                    </a:lnTo>
                    <a:lnTo>
                      <a:pt x="497" y="412"/>
                    </a:lnTo>
                    <a:cubicBezTo>
                      <a:pt x="140" y="462"/>
                      <a:pt x="0" y="900"/>
                      <a:pt x="257" y="1145"/>
                    </a:cubicBezTo>
                    <a:lnTo>
                      <a:pt x="374" y="1263"/>
                    </a:lnTo>
                    <a:lnTo>
                      <a:pt x="346" y="1422"/>
                    </a:lnTo>
                    <a:cubicBezTo>
                      <a:pt x="300" y="1700"/>
                      <a:pt x="522" y="1928"/>
                      <a:pt x="774" y="1928"/>
                    </a:cubicBezTo>
                    <a:cubicBezTo>
                      <a:pt x="840" y="1928"/>
                      <a:pt x="908" y="1913"/>
                      <a:pt x="974" y="1879"/>
                    </a:cubicBezTo>
                    <a:lnTo>
                      <a:pt x="1122" y="1804"/>
                    </a:lnTo>
                    <a:lnTo>
                      <a:pt x="1267" y="1879"/>
                    </a:lnTo>
                    <a:cubicBezTo>
                      <a:pt x="1333" y="1914"/>
                      <a:pt x="1402" y="1930"/>
                      <a:pt x="1469" y="1930"/>
                    </a:cubicBezTo>
                    <a:cubicBezTo>
                      <a:pt x="1720" y="1930"/>
                      <a:pt x="1941" y="1704"/>
                      <a:pt x="1894" y="1422"/>
                    </a:cubicBezTo>
                    <a:lnTo>
                      <a:pt x="1866" y="1263"/>
                    </a:lnTo>
                    <a:lnTo>
                      <a:pt x="1984" y="1145"/>
                    </a:lnTo>
                    <a:cubicBezTo>
                      <a:pt x="2240" y="897"/>
                      <a:pt x="2101" y="462"/>
                      <a:pt x="1744" y="412"/>
                    </a:cubicBezTo>
                    <a:lnTo>
                      <a:pt x="1582" y="387"/>
                    </a:lnTo>
                    <a:lnTo>
                      <a:pt x="1507" y="241"/>
                    </a:lnTo>
                    <a:cubicBezTo>
                      <a:pt x="1428" y="81"/>
                      <a:pt x="1275" y="1"/>
                      <a:pt x="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50"/>
              <p:cNvSpPr/>
              <p:nvPr/>
            </p:nvSpPr>
            <p:spPr>
              <a:xfrm>
                <a:off x="2196541" y="2830191"/>
                <a:ext cx="146127" cy="126403"/>
              </a:xfrm>
              <a:custGeom>
                <a:avLst/>
                <a:gdLst/>
                <a:ahLst/>
                <a:cxnLst/>
                <a:rect l="l" t="t" r="r" b="b"/>
                <a:pathLst>
                  <a:path w="1904" h="1647" extrusionOk="0">
                    <a:moveTo>
                      <a:pt x="954" y="1"/>
                    </a:moveTo>
                    <a:cubicBezTo>
                      <a:pt x="823" y="1"/>
                      <a:pt x="692" y="68"/>
                      <a:pt x="625" y="203"/>
                    </a:cubicBezTo>
                    <a:lnTo>
                      <a:pt x="561" y="329"/>
                    </a:lnTo>
                    <a:lnTo>
                      <a:pt x="422" y="351"/>
                    </a:lnTo>
                    <a:cubicBezTo>
                      <a:pt x="123" y="393"/>
                      <a:pt x="0" y="767"/>
                      <a:pt x="221" y="979"/>
                    </a:cubicBezTo>
                    <a:lnTo>
                      <a:pt x="321" y="1077"/>
                    </a:lnTo>
                    <a:lnTo>
                      <a:pt x="299" y="1216"/>
                    </a:lnTo>
                    <a:cubicBezTo>
                      <a:pt x="257" y="1453"/>
                      <a:pt x="446" y="1647"/>
                      <a:pt x="661" y="1647"/>
                    </a:cubicBezTo>
                    <a:cubicBezTo>
                      <a:pt x="717" y="1647"/>
                      <a:pt x="775" y="1634"/>
                      <a:pt x="832" y="1604"/>
                    </a:cubicBezTo>
                    <a:lnTo>
                      <a:pt x="955" y="1537"/>
                    </a:lnTo>
                    <a:lnTo>
                      <a:pt x="1075" y="1604"/>
                    </a:lnTo>
                    <a:cubicBezTo>
                      <a:pt x="1131" y="1634"/>
                      <a:pt x="1190" y="1647"/>
                      <a:pt x="1247" y="1647"/>
                    </a:cubicBezTo>
                    <a:cubicBezTo>
                      <a:pt x="1462" y="1647"/>
                      <a:pt x="1650" y="1453"/>
                      <a:pt x="1610" y="1216"/>
                    </a:cubicBezTo>
                    <a:lnTo>
                      <a:pt x="1585" y="1077"/>
                    </a:lnTo>
                    <a:lnTo>
                      <a:pt x="1685" y="979"/>
                    </a:lnTo>
                    <a:cubicBezTo>
                      <a:pt x="1903" y="767"/>
                      <a:pt x="1783" y="396"/>
                      <a:pt x="1485" y="351"/>
                    </a:cubicBezTo>
                    <a:lnTo>
                      <a:pt x="1345" y="329"/>
                    </a:lnTo>
                    <a:lnTo>
                      <a:pt x="1281" y="203"/>
                    </a:lnTo>
                    <a:cubicBezTo>
                      <a:pt x="1215" y="68"/>
                      <a:pt x="1085"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50"/>
              <p:cNvSpPr/>
              <p:nvPr/>
            </p:nvSpPr>
            <p:spPr>
              <a:xfrm>
                <a:off x="2208283" y="2840014"/>
                <a:ext cx="134538" cy="121415"/>
              </a:xfrm>
              <a:custGeom>
                <a:avLst/>
                <a:gdLst/>
                <a:ahLst/>
                <a:cxnLst/>
                <a:rect l="l" t="t" r="r" b="b"/>
                <a:pathLst>
                  <a:path w="1753" h="1582" extrusionOk="0">
                    <a:moveTo>
                      <a:pt x="900" y="873"/>
                    </a:moveTo>
                    <a:cubicBezTo>
                      <a:pt x="900" y="873"/>
                      <a:pt x="899" y="873"/>
                      <a:pt x="899" y="873"/>
                    </a:cubicBezTo>
                    <a:lnTo>
                      <a:pt x="899" y="873"/>
                    </a:lnTo>
                    <a:cubicBezTo>
                      <a:pt x="899" y="873"/>
                      <a:pt x="899" y="873"/>
                      <a:pt x="899" y="873"/>
                    </a:cubicBezTo>
                    <a:cubicBezTo>
                      <a:pt x="930" y="915"/>
                      <a:pt x="983" y="938"/>
                      <a:pt x="1033" y="949"/>
                    </a:cubicBezTo>
                    <a:cubicBezTo>
                      <a:pt x="1034" y="949"/>
                      <a:pt x="1035" y="949"/>
                      <a:pt x="1036" y="949"/>
                    </a:cubicBezTo>
                    <a:cubicBezTo>
                      <a:pt x="1049" y="949"/>
                      <a:pt x="1052" y="940"/>
                      <a:pt x="1051" y="928"/>
                    </a:cubicBezTo>
                    <a:lnTo>
                      <a:pt x="1051" y="928"/>
                    </a:lnTo>
                    <a:cubicBezTo>
                      <a:pt x="1000" y="905"/>
                      <a:pt x="950" y="886"/>
                      <a:pt x="902" y="873"/>
                    </a:cubicBezTo>
                    <a:cubicBezTo>
                      <a:pt x="901" y="873"/>
                      <a:pt x="901" y="873"/>
                      <a:pt x="900" y="873"/>
                    </a:cubicBezTo>
                    <a:close/>
                    <a:moveTo>
                      <a:pt x="1753" y="745"/>
                    </a:moveTo>
                    <a:lnTo>
                      <a:pt x="1753" y="745"/>
                    </a:lnTo>
                    <a:cubicBezTo>
                      <a:pt x="1557" y="871"/>
                      <a:pt x="1456" y="917"/>
                      <a:pt x="1357" y="917"/>
                    </a:cubicBezTo>
                    <a:cubicBezTo>
                      <a:pt x="1273" y="917"/>
                      <a:pt x="1190" y="884"/>
                      <a:pt x="1053" y="840"/>
                    </a:cubicBezTo>
                    <a:cubicBezTo>
                      <a:pt x="1050" y="839"/>
                      <a:pt x="1048" y="839"/>
                      <a:pt x="1046" y="839"/>
                    </a:cubicBezTo>
                    <a:cubicBezTo>
                      <a:pt x="1021" y="839"/>
                      <a:pt x="1050" y="896"/>
                      <a:pt x="1051" y="928"/>
                    </a:cubicBezTo>
                    <a:lnTo>
                      <a:pt x="1051" y="928"/>
                    </a:lnTo>
                    <a:cubicBezTo>
                      <a:pt x="1227" y="1005"/>
                      <a:pt x="1415" y="1125"/>
                      <a:pt x="1574" y="1186"/>
                    </a:cubicBezTo>
                    <a:cubicBezTo>
                      <a:pt x="1574" y="1175"/>
                      <a:pt x="1574" y="1164"/>
                      <a:pt x="1572" y="1150"/>
                    </a:cubicBezTo>
                    <a:lnTo>
                      <a:pt x="1544" y="991"/>
                    </a:lnTo>
                    <a:lnTo>
                      <a:pt x="1661" y="873"/>
                    </a:lnTo>
                    <a:cubicBezTo>
                      <a:pt x="1700" y="837"/>
                      <a:pt x="1731" y="790"/>
                      <a:pt x="1753" y="745"/>
                    </a:cubicBezTo>
                    <a:close/>
                    <a:moveTo>
                      <a:pt x="397" y="0"/>
                    </a:moveTo>
                    <a:lnTo>
                      <a:pt x="341" y="115"/>
                    </a:lnTo>
                    <a:lnTo>
                      <a:pt x="246" y="128"/>
                    </a:lnTo>
                    <a:cubicBezTo>
                      <a:pt x="344" y="279"/>
                      <a:pt x="442" y="424"/>
                      <a:pt x="539" y="575"/>
                    </a:cubicBezTo>
                    <a:cubicBezTo>
                      <a:pt x="567" y="614"/>
                      <a:pt x="592" y="656"/>
                      <a:pt x="592" y="700"/>
                    </a:cubicBezTo>
                    <a:cubicBezTo>
                      <a:pt x="592" y="745"/>
                      <a:pt x="564" y="787"/>
                      <a:pt x="528" y="815"/>
                    </a:cubicBezTo>
                    <a:cubicBezTo>
                      <a:pt x="495" y="843"/>
                      <a:pt x="447" y="859"/>
                      <a:pt x="405" y="873"/>
                    </a:cubicBezTo>
                    <a:cubicBezTo>
                      <a:pt x="341" y="896"/>
                      <a:pt x="274" y="910"/>
                      <a:pt x="205" y="921"/>
                    </a:cubicBezTo>
                    <a:cubicBezTo>
                      <a:pt x="138" y="932"/>
                      <a:pt x="68" y="935"/>
                      <a:pt x="1" y="938"/>
                    </a:cubicBezTo>
                    <a:lnTo>
                      <a:pt x="57" y="985"/>
                    </a:lnTo>
                    <a:lnTo>
                      <a:pt x="51" y="1035"/>
                    </a:lnTo>
                    <a:cubicBezTo>
                      <a:pt x="244" y="985"/>
                      <a:pt x="428" y="912"/>
                      <a:pt x="623" y="912"/>
                    </a:cubicBezTo>
                    <a:cubicBezTo>
                      <a:pt x="634" y="912"/>
                      <a:pt x="648" y="912"/>
                      <a:pt x="656" y="921"/>
                    </a:cubicBezTo>
                    <a:cubicBezTo>
                      <a:pt x="665" y="926"/>
                      <a:pt x="668" y="935"/>
                      <a:pt x="676" y="940"/>
                    </a:cubicBezTo>
                    <a:cubicBezTo>
                      <a:pt x="749" y="1049"/>
                      <a:pt x="754" y="1191"/>
                      <a:pt x="749" y="1325"/>
                    </a:cubicBezTo>
                    <a:cubicBezTo>
                      <a:pt x="746" y="1409"/>
                      <a:pt x="737" y="1487"/>
                      <a:pt x="726" y="1568"/>
                    </a:cubicBezTo>
                    <a:lnTo>
                      <a:pt x="802" y="1529"/>
                    </a:lnTo>
                    <a:lnTo>
                      <a:pt x="902" y="1582"/>
                    </a:lnTo>
                    <a:cubicBezTo>
                      <a:pt x="880" y="1487"/>
                      <a:pt x="866" y="1389"/>
                      <a:pt x="852" y="1292"/>
                    </a:cubicBezTo>
                    <a:cubicBezTo>
                      <a:pt x="843" y="1208"/>
                      <a:pt x="832" y="1119"/>
                      <a:pt x="849" y="1035"/>
                    </a:cubicBezTo>
                    <a:cubicBezTo>
                      <a:pt x="852" y="1013"/>
                      <a:pt x="857" y="996"/>
                      <a:pt x="871" y="985"/>
                    </a:cubicBezTo>
                    <a:cubicBezTo>
                      <a:pt x="890" y="969"/>
                      <a:pt x="878" y="876"/>
                      <a:pt x="899" y="873"/>
                    </a:cubicBezTo>
                    <a:lnTo>
                      <a:pt x="899" y="873"/>
                    </a:lnTo>
                    <a:cubicBezTo>
                      <a:pt x="838" y="795"/>
                      <a:pt x="863" y="684"/>
                      <a:pt x="905" y="592"/>
                    </a:cubicBezTo>
                    <a:cubicBezTo>
                      <a:pt x="1002" y="396"/>
                      <a:pt x="1164" y="243"/>
                      <a:pt x="1348" y="126"/>
                    </a:cubicBezTo>
                    <a:lnTo>
                      <a:pt x="1256" y="112"/>
                    </a:lnTo>
                    <a:lnTo>
                      <a:pt x="1212" y="17"/>
                    </a:lnTo>
                    <a:cubicBezTo>
                      <a:pt x="1100" y="198"/>
                      <a:pt x="986" y="377"/>
                      <a:pt x="871" y="558"/>
                    </a:cubicBezTo>
                    <a:cubicBezTo>
                      <a:pt x="849" y="592"/>
                      <a:pt x="824" y="628"/>
                      <a:pt x="793" y="656"/>
                    </a:cubicBezTo>
                    <a:cubicBezTo>
                      <a:pt x="770" y="677"/>
                      <a:pt x="738" y="690"/>
                      <a:pt x="707" y="690"/>
                    </a:cubicBezTo>
                    <a:cubicBezTo>
                      <a:pt x="697" y="690"/>
                      <a:pt x="688" y="689"/>
                      <a:pt x="679" y="686"/>
                    </a:cubicBezTo>
                    <a:cubicBezTo>
                      <a:pt x="626" y="672"/>
                      <a:pt x="595" y="617"/>
                      <a:pt x="573" y="566"/>
                    </a:cubicBezTo>
                    <a:cubicBezTo>
                      <a:pt x="495" y="385"/>
                      <a:pt x="433" y="195"/>
                      <a:pt x="397"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50"/>
              <p:cNvSpPr/>
              <p:nvPr/>
            </p:nvSpPr>
            <p:spPr>
              <a:xfrm>
                <a:off x="2242129" y="2865495"/>
                <a:ext cx="55795" cy="55719"/>
              </a:xfrm>
              <a:custGeom>
                <a:avLst/>
                <a:gdLst/>
                <a:ahLst/>
                <a:cxnLst/>
                <a:rect l="l" t="t" r="r" b="b"/>
                <a:pathLst>
                  <a:path w="727" h="726" extrusionOk="0">
                    <a:moveTo>
                      <a:pt x="363" y="0"/>
                    </a:moveTo>
                    <a:cubicBezTo>
                      <a:pt x="162" y="0"/>
                      <a:pt x="1" y="162"/>
                      <a:pt x="1" y="363"/>
                    </a:cubicBezTo>
                    <a:cubicBezTo>
                      <a:pt x="1" y="561"/>
                      <a:pt x="162" y="725"/>
                      <a:pt x="363" y="725"/>
                    </a:cubicBezTo>
                    <a:cubicBezTo>
                      <a:pt x="564" y="725"/>
                      <a:pt x="726" y="561"/>
                      <a:pt x="726" y="363"/>
                    </a:cubicBezTo>
                    <a:cubicBezTo>
                      <a:pt x="726" y="162"/>
                      <a:pt x="564" y="0"/>
                      <a:pt x="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50"/>
              <p:cNvSpPr/>
              <p:nvPr/>
            </p:nvSpPr>
            <p:spPr>
              <a:xfrm>
                <a:off x="2247885" y="2874167"/>
                <a:ext cx="44437" cy="38144"/>
              </a:xfrm>
              <a:custGeom>
                <a:avLst/>
                <a:gdLst/>
                <a:ahLst/>
                <a:cxnLst/>
                <a:rect l="l" t="t" r="r" b="b"/>
                <a:pathLst>
                  <a:path w="579" h="497" extrusionOk="0">
                    <a:moveTo>
                      <a:pt x="285" y="0"/>
                    </a:moveTo>
                    <a:cubicBezTo>
                      <a:pt x="245" y="0"/>
                      <a:pt x="206" y="21"/>
                      <a:pt x="188" y="63"/>
                    </a:cubicBezTo>
                    <a:lnTo>
                      <a:pt x="168" y="102"/>
                    </a:lnTo>
                    <a:lnTo>
                      <a:pt x="127" y="110"/>
                    </a:lnTo>
                    <a:cubicBezTo>
                      <a:pt x="37" y="124"/>
                      <a:pt x="1" y="233"/>
                      <a:pt x="65" y="297"/>
                    </a:cubicBezTo>
                    <a:lnTo>
                      <a:pt x="96" y="325"/>
                    </a:lnTo>
                    <a:lnTo>
                      <a:pt x="90" y="367"/>
                    </a:lnTo>
                    <a:cubicBezTo>
                      <a:pt x="75" y="439"/>
                      <a:pt x="131" y="497"/>
                      <a:pt x="194" y="497"/>
                    </a:cubicBezTo>
                    <a:cubicBezTo>
                      <a:pt x="212" y="497"/>
                      <a:pt x="231" y="492"/>
                      <a:pt x="249" y="481"/>
                    </a:cubicBezTo>
                    <a:lnTo>
                      <a:pt x="288" y="462"/>
                    </a:lnTo>
                    <a:lnTo>
                      <a:pt x="327" y="481"/>
                    </a:lnTo>
                    <a:cubicBezTo>
                      <a:pt x="344" y="490"/>
                      <a:pt x="362" y="494"/>
                      <a:pt x="379" y="494"/>
                    </a:cubicBezTo>
                    <a:cubicBezTo>
                      <a:pt x="442" y="494"/>
                      <a:pt x="500" y="439"/>
                      <a:pt x="486" y="367"/>
                    </a:cubicBezTo>
                    <a:lnTo>
                      <a:pt x="481" y="325"/>
                    </a:lnTo>
                    <a:lnTo>
                      <a:pt x="512" y="297"/>
                    </a:lnTo>
                    <a:cubicBezTo>
                      <a:pt x="578" y="233"/>
                      <a:pt x="539" y="119"/>
                      <a:pt x="447" y="110"/>
                    </a:cubicBezTo>
                    <a:lnTo>
                      <a:pt x="406" y="102"/>
                    </a:lnTo>
                    <a:lnTo>
                      <a:pt x="389" y="63"/>
                    </a:lnTo>
                    <a:cubicBezTo>
                      <a:pt x="366" y="21"/>
                      <a:pt x="325" y="0"/>
                      <a:pt x="285"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50"/>
              <p:cNvSpPr/>
              <p:nvPr/>
            </p:nvSpPr>
            <p:spPr>
              <a:xfrm>
                <a:off x="2255407" y="2878772"/>
                <a:ext cx="29011" cy="28934"/>
              </a:xfrm>
              <a:custGeom>
                <a:avLst/>
                <a:gdLst/>
                <a:ahLst/>
                <a:cxnLst/>
                <a:rect l="l" t="t" r="r" b="b"/>
                <a:pathLst>
                  <a:path w="378" h="377" extrusionOk="0">
                    <a:moveTo>
                      <a:pt x="190" y="0"/>
                    </a:moveTo>
                    <a:cubicBezTo>
                      <a:pt x="84" y="3"/>
                      <a:pt x="1" y="87"/>
                      <a:pt x="1" y="190"/>
                    </a:cubicBezTo>
                    <a:cubicBezTo>
                      <a:pt x="1" y="293"/>
                      <a:pt x="84" y="377"/>
                      <a:pt x="190" y="377"/>
                    </a:cubicBezTo>
                    <a:cubicBezTo>
                      <a:pt x="294" y="377"/>
                      <a:pt x="377" y="293"/>
                      <a:pt x="377" y="190"/>
                    </a:cubicBezTo>
                    <a:cubicBezTo>
                      <a:pt x="377" y="84"/>
                      <a:pt x="294" y="0"/>
                      <a:pt x="19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50"/>
              <p:cNvSpPr/>
              <p:nvPr/>
            </p:nvSpPr>
            <p:spPr>
              <a:xfrm>
                <a:off x="2265691" y="2850913"/>
                <a:ext cx="7751" cy="85727"/>
              </a:xfrm>
              <a:custGeom>
                <a:avLst/>
                <a:gdLst/>
                <a:ahLst/>
                <a:cxnLst/>
                <a:rect l="l" t="t" r="r" b="b"/>
                <a:pathLst>
                  <a:path w="101" h="1117" extrusionOk="0">
                    <a:moveTo>
                      <a:pt x="1" y="0"/>
                    </a:moveTo>
                    <a:lnTo>
                      <a:pt x="1" y="1116"/>
                    </a:lnTo>
                    <a:lnTo>
                      <a:pt x="101" y="1116"/>
                    </a:lnTo>
                    <a:lnTo>
                      <a:pt x="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50"/>
              <p:cNvSpPr/>
              <p:nvPr/>
            </p:nvSpPr>
            <p:spPr>
              <a:xfrm>
                <a:off x="2265461" y="2843391"/>
                <a:ext cx="8672" cy="8672"/>
              </a:xfrm>
              <a:custGeom>
                <a:avLst/>
                <a:gdLst/>
                <a:ahLst/>
                <a:cxnLst/>
                <a:rect l="l" t="t" r="r" b="b"/>
                <a:pathLst>
                  <a:path w="113" h="113" extrusionOk="0">
                    <a:moveTo>
                      <a:pt x="57" y="1"/>
                    </a:moveTo>
                    <a:cubicBezTo>
                      <a:pt x="23" y="1"/>
                      <a:pt x="1" y="26"/>
                      <a:pt x="1" y="57"/>
                    </a:cubicBezTo>
                    <a:cubicBezTo>
                      <a:pt x="1" y="87"/>
                      <a:pt x="23" y="112"/>
                      <a:pt x="57" y="112"/>
                    </a:cubicBezTo>
                    <a:cubicBezTo>
                      <a:pt x="87" y="112"/>
                      <a:pt x="112" y="87"/>
                      <a:pt x="112" y="57"/>
                    </a:cubicBezTo>
                    <a:cubicBezTo>
                      <a:pt x="112" y="26"/>
                      <a:pt x="87" y="1"/>
                      <a:pt x="57"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50"/>
              <p:cNvSpPr/>
              <p:nvPr/>
            </p:nvSpPr>
            <p:spPr>
              <a:xfrm>
                <a:off x="2267840" y="2845771"/>
                <a:ext cx="3684" cy="3914"/>
              </a:xfrm>
              <a:custGeom>
                <a:avLst/>
                <a:gdLst/>
                <a:ahLst/>
                <a:cxnLst/>
                <a:rect l="l" t="t" r="r" b="b"/>
                <a:pathLst>
                  <a:path w="48" h="51" extrusionOk="0">
                    <a:moveTo>
                      <a:pt x="26" y="0"/>
                    </a:moveTo>
                    <a:cubicBezTo>
                      <a:pt x="12" y="0"/>
                      <a:pt x="0" y="12"/>
                      <a:pt x="0" y="26"/>
                    </a:cubicBezTo>
                    <a:cubicBezTo>
                      <a:pt x="0" y="40"/>
                      <a:pt x="12" y="51"/>
                      <a:pt x="26" y="51"/>
                    </a:cubicBezTo>
                    <a:cubicBezTo>
                      <a:pt x="37" y="51"/>
                      <a:pt x="48" y="40"/>
                      <a:pt x="48" y="26"/>
                    </a:cubicBezTo>
                    <a:cubicBezTo>
                      <a:pt x="48" y="12"/>
                      <a:pt x="37" y="0"/>
                      <a:pt x="26"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50"/>
              <p:cNvSpPr/>
              <p:nvPr/>
            </p:nvSpPr>
            <p:spPr>
              <a:xfrm>
                <a:off x="2265461" y="2935259"/>
                <a:ext cx="8672" cy="8672"/>
              </a:xfrm>
              <a:custGeom>
                <a:avLst/>
                <a:gdLst/>
                <a:ahLst/>
                <a:cxnLst/>
                <a:rect l="l" t="t" r="r" b="b"/>
                <a:pathLst>
                  <a:path w="113" h="113" extrusionOk="0">
                    <a:moveTo>
                      <a:pt x="57" y="1"/>
                    </a:moveTo>
                    <a:cubicBezTo>
                      <a:pt x="23" y="1"/>
                      <a:pt x="1" y="29"/>
                      <a:pt x="1" y="56"/>
                    </a:cubicBezTo>
                    <a:cubicBezTo>
                      <a:pt x="1" y="87"/>
                      <a:pt x="23" y="112"/>
                      <a:pt x="57" y="112"/>
                    </a:cubicBezTo>
                    <a:cubicBezTo>
                      <a:pt x="87" y="112"/>
                      <a:pt x="112" y="87"/>
                      <a:pt x="112" y="56"/>
                    </a:cubicBezTo>
                    <a:cubicBezTo>
                      <a:pt x="112" y="26"/>
                      <a:pt x="87" y="1"/>
                      <a:pt x="57"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50"/>
              <p:cNvSpPr/>
              <p:nvPr/>
            </p:nvSpPr>
            <p:spPr>
              <a:xfrm>
                <a:off x="2267840" y="2937638"/>
                <a:ext cx="3684" cy="3914"/>
              </a:xfrm>
              <a:custGeom>
                <a:avLst/>
                <a:gdLst/>
                <a:ahLst/>
                <a:cxnLst/>
                <a:rect l="l" t="t" r="r" b="b"/>
                <a:pathLst>
                  <a:path w="48" h="51" extrusionOk="0">
                    <a:moveTo>
                      <a:pt x="26" y="0"/>
                    </a:moveTo>
                    <a:cubicBezTo>
                      <a:pt x="12" y="0"/>
                      <a:pt x="0" y="14"/>
                      <a:pt x="0" y="25"/>
                    </a:cubicBezTo>
                    <a:cubicBezTo>
                      <a:pt x="0" y="39"/>
                      <a:pt x="12" y="51"/>
                      <a:pt x="26" y="51"/>
                    </a:cubicBezTo>
                    <a:cubicBezTo>
                      <a:pt x="40" y="51"/>
                      <a:pt x="48" y="39"/>
                      <a:pt x="48" y="25"/>
                    </a:cubicBezTo>
                    <a:cubicBezTo>
                      <a:pt x="48" y="11"/>
                      <a:pt x="37" y="0"/>
                      <a:pt x="26"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50"/>
              <p:cNvSpPr/>
              <p:nvPr/>
            </p:nvSpPr>
            <p:spPr>
              <a:xfrm>
                <a:off x="2226933" y="2889671"/>
                <a:ext cx="85727" cy="7982"/>
              </a:xfrm>
              <a:custGeom>
                <a:avLst/>
                <a:gdLst/>
                <a:ahLst/>
                <a:cxnLst/>
                <a:rect l="l" t="t" r="r" b="b"/>
                <a:pathLst>
                  <a:path w="1117" h="104" extrusionOk="0">
                    <a:moveTo>
                      <a:pt x="1" y="0"/>
                    </a:moveTo>
                    <a:lnTo>
                      <a:pt x="1" y="104"/>
                    </a:lnTo>
                    <a:lnTo>
                      <a:pt x="1117" y="104"/>
                    </a:lnTo>
                    <a:lnTo>
                      <a:pt x="1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50"/>
              <p:cNvSpPr/>
              <p:nvPr/>
            </p:nvSpPr>
            <p:spPr>
              <a:xfrm>
                <a:off x="2219258" y="2889440"/>
                <a:ext cx="8596" cy="8672"/>
              </a:xfrm>
              <a:custGeom>
                <a:avLst/>
                <a:gdLst/>
                <a:ahLst/>
                <a:cxnLst/>
                <a:rect l="l" t="t" r="r" b="b"/>
                <a:pathLst>
                  <a:path w="112" h="113" extrusionOk="0">
                    <a:moveTo>
                      <a:pt x="56" y="1"/>
                    </a:moveTo>
                    <a:cubicBezTo>
                      <a:pt x="25" y="1"/>
                      <a:pt x="0" y="26"/>
                      <a:pt x="0" y="56"/>
                    </a:cubicBezTo>
                    <a:cubicBezTo>
                      <a:pt x="0" y="87"/>
                      <a:pt x="25" y="112"/>
                      <a:pt x="56" y="112"/>
                    </a:cubicBezTo>
                    <a:cubicBezTo>
                      <a:pt x="89" y="112"/>
                      <a:pt x="112" y="87"/>
                      <a:pt x="112" y="56"/>
                    </a:cubicBezTo>
                    <a:cubicBezTo>
                      <a:pt x="112" y="26"/>
                      <a:pt x="89" y="1"/>
                      <a:pt x="56"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50"/>
              <p:cNvSpPr/>
              <p:nvPr/>
            </p:nvSpPr>
            <p:spPr>
              <a:xfrm>
                <a:off x="2221791" y="2891820"/>
                <a:ext cx="3761" cy="3914"/>
              </a:xfrm>
              <a:custGeom>
                <a:avLst/>
                <a:gdLst/>
                <a:ahLst/>
                <a:cxnLst/>
                <a:rect l="l" t="t" r="r" b="b"/>
                <a:pathLst>
                  <a:path w="49" h="51" extrusionOk="0">
                    <a:moveTo>
                      <a:pt x="23" y="0"/>
                    </a:moveTo>
                    <a:cubicBezTo>
                      <a:pt x="12" y="0"/>
                      <a:pt x="1" y="11"/>
                      <a:pt x="1" y="25"/>
                    </a:cubicBezTo>
                    <a:cubicBezTo>
                      <a:pt x="1" y="39"/>
                      <a:pt x="12" y="51"/>
                      <a:pt x="23" y="51"/>
                    </a:cubicBezTo>
                    <a:cubicBezTo>
                      <a:pt x="37" y="51"/>
                      <a:pt x="48" y="39"/>
                      <a:pt x="48" y="25"/>
                    </a:cubicBezTo>
                    <a:cubicBezTo>
                      <a:pt x="48" y="11"/>
                      <a:pt x="37" y="0"/>
                      <a:pt x="2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50"/>
              <p:cNvSpPr/>
              <p:nvPr/>
            </p:nvSpPr>
            <p:spPr>
              <a:xfrm>
                <a:off x="2311049" y="2889440"/>
                <a:ext cx="8672" cy="8672"/>
              </a:xfrm>
              <a:custGeom>
                <a:avLst/>
                <a:gdLst/>
                <a:ahLst/>
                <a:cxnLst/>
                <a:rect l="l" t="t" r="r" b="b"/>
                <a:pathLst>
                  <a:path w="113" h="113" extrusionOk="0">
                    <a:moveTo>
                      <a:pt x="57" y="1"/>
                    </a:moveTo>
                    <a:cubicBezTo>
                      <a:pt x="26" y="1"/>
                      <a:pt x="1" y="26"/>
                      <a:pt x="1" y="56"/>
                    </a:cubicBezTo>
                    <a:cubicBezTo>
                      <a:pt x="1" y="87"/>
                      <a:pt x="26" y="112"/>
                      <a:pt x="57" y="112"/>
                    </a:cubicBezTo>
                    <a:cubicBezTo>
                      <a:pt x="87" y="112"/>
                      <a:pt x="113" y="87"/>
                      <a:pt x="113" y="56"/>
                    </a:cubicBezTo>
                    <a:cubicBezTo>
                      <a:pt x="113" y="26"/>
                      <a:pt x="87" y="1"/>
                      <a:pt x="57"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50"/>
              <p:cNvSpPr/>
              <p:nvPr/>
            </p:nvSpPr>
            <p:spPr>
              <a:xfrm>
                <a:off x="2313428" y="2891820"/>
                <a:ext cx="3914" cy="3914"/>
              </a:xfrm>
              <a:custGeom>
                <a:avLst/>
                <a:gdLst/>
                <a:ahLst/>
                <a:cxnLst/>
                <a:rect l="l" t="t" r="r" b="b"/>
                <a:pathLst>
                  <a:path w="51" h="51" extrusionOk="0">
                    <a:moveTo>
                      <a:pt x="26" y="0"/>
                    </a:moveTo>
                    <a:cubicBezTo>
                      <a:pt x="12" y="0"/>
                      <a:pt x="1" y="11"/>
                      <a:pt x="1" y="25"/>
                    </a:cubicBezTo>
                    <a:cubicBezTo>
                      <a:pt x="1" y="39"/>
                      <a:pt x="12" y="51"/>
                      <a:pt x="26" y="51"/>
                    </a:cubicBezTo>
                    <a:cubicBezTo>
                      <a:pt x="40" y="51"/>
                      <a:pt x="51" y="39"/>
                      <a:pt x="51" y="25"/>
                    </a:cubicBezTo>
                    <a:cubicBezTo>
                      <a:pt x="51" y="11"/>
                      <a:pt x="40" y="0"/>
                      <a:pt x="26"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50"/>
              <p:cNvSpPr/>
              <p:nvPr/>
            </p:nvSpPr>
            <p:spPr>
              <a:xfrm>
                <a:off x="2243664" y="2868488"/>
                <a:ext cx="51881" cy="52112"/>
              </a:xfrm>
              <a:custGeom>
                <a:avLst/>
                <a:gdLst/>
                <a:ahLst/>
                <a:cxnLst/>
                <a:rect l="l" t="t" r="r" b="b"/>
                <a:pathLst>
                  <a:path w="676" h="679" extrusionOk="0">
                    <a:moveTo>
                      <a:pt x="70" y="0"/>
                    </a:moveTo>
                    <a:lnTo>
                      <a:pt x="0" y="73"/>
                    </a:lnTo>
                    <a:lnTo>
                      <a:pt x="603" y="678"/>
                    </a:lnTo>
                    <a:lnTo>
                      <a:pt x="675" y="606"/>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50"/>
              <p:cNvSpPr/>
              <p:nvPr/>
            </p:nvSpPr>
            <p:spPr>
              <a:xfrm>
                <a:off x="2240824" y="2865418"/>
                <a:ext cx="7828" cy="6907"/>
              </a:xfrm>
              <a:custGeom>
                <a:avLst/>
                <a:gdLst/>
                <a:ahLst/>
                <a:cxnLst/>
                <a:rect l="l" t="t" r="r" b="b"/>
                <a:pathLst>
                  <a:path w="102" h="90" extrusionOk="0">
                    <a:moveTo>
                      <a:pt x="54" y="0"/>
                    </a:moveTo>
                    <a:cubicBezTo>
                      <a:pt x="43" y="0"/>
                      <a:pt x="32" y="5"/>
                      <a:pt x="20" y="15"/>
                    </a:cubicBezTo>
                    <a:cubicBezTo>
                      <a:pt x="1" y="32"/>
                      <a:pt x="7" y="60"/>
                      <a:pt x="20" y="76"/>
                    </a:cubicBezTo>
                    <a:cubicBezTo>
                      <a:pt x="29" y="85"/>
                      <a:pt x="39" y="89"/>
                      <a:pt x="50" y="89"/>
                    </a:cubicBezTo>
                    <a:cubicBezTo>
                      <a:pt x="62" y="89"/>
                      <a:pt x="73" y="85"/>
                      <a:pt x="85" y="76"/>
                    </a:cubicBezTo>
                    <a:cubicBezTo>
                      <a:pt x="101" y="60"/>
                      <a:pt x="101" y="35"/>
                      <a:pt x="85" y="15"/>
                    </a:cubicBezTo>
                    <a:cubicBezTo>
                      <a:pt x="75" y="5"/>
                      <a:pt x="64" y="0"/>
                      <a:pt x="54"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50"/>
              <p:cNvSpPr/>
              <p:nvPr/>
            </p:nvSpPr>
            <p:spPr>
              <a:xfrm>
                <a:off x="2243434" y="2867721"/>
                <a:ext cx="3070" cy="2609"/>
              </a:xfrm>
              <a:custGeom>
                <a:avLst/>
                <a:gdLst/>
                <a:ahLst/>
                <a:cxnLst/>
                <a:rect l="l" t="t" r="r" b="b"/>
                <a:pathLst>
                  <a:path w="40" h="34" extrusionOk="0">
                    <a:moveTo>
                      <a:pt x="20" y="0"/>
                    </a:moveTo>
                    <a:cubicBezTo>
                      <a:pt x="16" y="0"/>
                      <a:pt x="12" y="2"/>
                      <a:pt x="9" y="5"/>
                    </a:cubicBezTo>
                    <a:cubicBezTo>
                      <a:pt x="0" y="13"/>
                      <a:pt x="0" y="21"/>
                      <a:pt x="9" y="30"/>
                    </a:cubicBezTo>
                    <a:cubicBezTo>
                      <a:pt x="12" y="33"/>
                      <a:pt x="16" y="34"/>
                      <a:pt x="20" y="34"/>
                    </a:cubicBezTo>
                    <a:cubicBezTo>
                      <a:pt x="24" y="34"/>
                      <a:pt x="28" y="33"/>
                      <a:pt x="31" y="30"/>
                    </a:cubicBezTo>
                    <a:cubicBezTo>
                      <a:pt x="39" y="21"/>
                      <a:pt x="39" y="13"/>
                      <a:pt x="31" y="5"/>
                    </a:cubicBezTo>
                    <a:cubicBezTo>
                      <a:pt x="28" y="2"/>
                      <a:pt x="24" y="0"/>
                      <a:pt x="20"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50"/>
              <p:cNvSpPr/>
              <p:nvPr/>
            </p:nvSpPr>
            <p:spPr>
              <a:xfrm>
                <a:off x="2290711" y="2914998"/>
                <a:ext cx="7598" cy="6907"/>
              </a:xfrm>
              <a:custGeom>
                <a:avLst/>
                <a:gdLst/>
                <a:ahLst/>
                <a:cxnLst/>
                <a:rect l="l" t="t" r="r" b="b"/>
                <a:pathLst>
                  <a:path w="99" h="90" extrusionOk="0">
                    <a:moveTo>
                      <a:pt x="52" y="1"/>
                    </a:moveTo>
                    <a:cubicBezTo>
                      <a:pt x="41" y="1"/>
                      <a:pt x="30" y="5"/>
                      <a:pt x="20" y="14"/>
                    </a:cubicBezTo>
                    <a:cubicBezTo>
                      <a:pt x="1" y="33"/>
                      <a:pt x="1" y="58"/>
                      <a:pt x="20" y="75"/>
                    </a:cubicBezTo>
                    <a:cubicBezTo>
                      <a:pt x="29" y="85"/>
                      <a:pt x="39" y="90"/>
                      <a:pt x="50" y="90"/>
                    </a:cubicBezTo>
                    <a:cubicBezTo>
                      <a:pt x="61" y="90"/>
                      <a:pt x="72" y="85"/>
                      <a:pt x="82" y="75"/>
                    </a:cubicBezTo>
                    <a:cubicBezTo>
                      <a:pt x="99" y="58"/>
                      <a:pt x="99" y="33"/>
                      <a:pt x="82" y="14"/>
                    </a:cubicBezTo>
                    <a:cubicBezTo>
                      <a:pt x="73" y="5"/>
                      <a:pt x="63" y="1"/>
                      <a:pt x="52"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50"/>
              <p:cNvSpPr/>
              <p:nvPr/>
            </p:nvSpPr>
            <p:spPr>
              <a:xfrm>
                <a:off x="2293090" y="2917300"/>
                <a:ext cx="2840" cy="2840"/>
              </a:xfrm>
              <a:custGeom>
                <a:avLst/>
                <a:gdLst/>
                <a:ahLst/>
                <a:cxnLst/>
                <a:rect l="l" t="t" r="r" b="b"/>
                <a:pathLst>
                  <a:path w="37" h="37" extrusionOk="0">
                    <a:moveTo>
                      <a:pt x="20" y="0"/>
                    </a:moveTo>
                    <a:cubicBezTo>
                      <a:pt x="9" y="0"/>
                      <a:pt x="1" y="9"/>
                      <a:pt x="1" y="17"/>
                    </a:cubicBezTo>
                    <a:cubicBezTo>
                      <a:pt x="1" y="28"/>
                      <a:pt x="9" y="37"/>
                      <a:pt x="20" y="37"/>
                    </a:cubicBezTo>
                    <a:cubicBezTo>
                      <a:pt x="29" y="37"/>
                      <a:pt x="37" y="28"/>
                      <a:pt x="37" y="17"/>
                    </a:cubicBezTo>
                    <a:cubicBezTo>
                      <a:pt x="37" y="9"/>
                      <a:pt x="29" y="0"/>
                      <a:pt x="20"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50"/>
              <p:cNvSpPr/>
              <p:nvPr/>
            </p:nvSpPr>
            <p:spPr>
              <a:xfrm>
                <a:off x="2243434" y="2867644"/>
                <a:ext cx="51881" cy="51881"/>
              </a:xfrm>
              <a:custGeom>
                <a:avLst/>
                <a:gdLst/>
                <a:ahLst/>
                <a:cxnLst/>
                <a:rect l="l" t="t" r="r" b="b"/>
                <a:pathLst>
                  <a:path w="676" h="676" extrusionOk="0">
                    <a:moveTo>
                      <a:pt x="603" y="0"/>
                    </a:moveTo>
                    <a:lnTo>
                      <a:pt x="0" y="605"/>
                    </a:lnTo>
                    <a:lnTo>
                      <a:pt x="73" y="675"/>
                    </a:lnTo>
                    <a:lnTo>
                      <a:pt x="676" y="73"/>
                    </a:lnTo>
                    <a:lnTo>
                      <a:pt x="6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50"/>
              <p:cNvSpPr/>
              <p:nvPr/>
            </p:nvSpPr>
            <p:spPr>
              <a:xfrm>
                <a:off x="2241055" y="2914998"/>
                <a:ext cx="7598" cy="6907"/>
              </a:xfrm>
              <a:custGeom>
                <a:avLst/>
                <a:gdLst/>
                <a:ahLst/>
                <a:cxnLst/>
                <a:rect l="l" t="t" r="r" b="b"/>
                <a:pathLst>
                  <a:path w="99" h="90" extrusionOk="0">
                    <a:moveTo>
                      <a:pt x="51" y="1"/>
                    </a:moveTo>
                    <a:cubicBezTo>
                      <a:pt x="40" y="1"/>
                      <a:pt x="29" y="5"/>
                      <a:pt x="17" y="14"/>
                    </a:cubicBezTo>
                    <a:cubicBezTo>
                      <a:pt x="1" y="30"/>
                      <a:pt x="1" y="55"/>
                      <a:pt x="17" y="75"/>
                    </a:cubicBezTo>
                    <a:cubicBezTo>
                      <a:pt x="26" y="85"/>
                      <a:pt x="37" y="90"/>
                      <a:pt x="48" y="90"/>
                    </a:cubicBezTo>
                    <a:cubicBezTo>
                      <a:pt x="60" y="90"/>
                      <a:pt x="72" y="85"/>
                      <a:pt x="82" y="75"/>
                    </a:cubicBezTo>
                    <a:cubicBezTo>
                      <a:pt x="98" y="58"/>
                      <a:pt x="98" y="33"/>
                      <a:pt x="82" y="14"/>
                    </a:cubicBezTo>
                    <a:cubicBezTo>
                      <a:pt x="72" y="5"/>
                      <a:pt x="61" y="1"/>
                      <a:pt x="5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50"/>
              <p:cNvSpPr/>
              <p:nvPr/>
            </p:nvSpPr>
            <p:spPr>
              <a:xfrm>
                <a:off x="2243434" y="2917300"/>
                <a:ext cx="2840" cy="2840"/>
              </a:xfrm>
              <a:custGeom>
                <a:avLst/>
                <a:gdLst/>
                <a:ahLst/>
                <a:cxnLst/>
                <a:rect l="l" t="t" r="r" b="b"/>
                <a:pathLst>
                  <a:path w="37" h="37" extrusionOk="0">
                    <a:moveTo>
                      <a:pt x="17" y="0"/>
                    </a:moveTo>
                    <a:cubicBezTo>
                      <a:pt x="9" y="0"/>
                      <a:pt x="0" y="9"/>
                      <a:pt x="0" y="17"/>
                    </a:cubicBezTo>
                    <a:cubicBezTo>
                      <a:pt x="0" y="28"/>
                      <a:pt x="9" y="37"/>
                      <a:pt x="17" y="37"/>
                    </a:cubicBezTo>
                    <a:cubicBezTo>
                      <a:pt x="28" y="37"/>
                      <a:pt x="37" y="28"/>
                      <a:pt x="37" y="17"/>
                    </a:cubicBezTo>
                    <a:cubicBezTo>
                      <a:pt x="37" y="9"/>
                      <a:pt x="28" y="0"/>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50"/>
              <p:cNvSpPr/>
              <p:nvPr/>
            </p:nvSpPr>
            <p:spPr>
              <a:xfrm>
                <a:off x="2290711" y="2865418"/>
                <a:ext cx="7598" cy="6907"/>
              </a:xfrm>
              <a:custGeom>
                <a:avLst/>
                <a:gdLst/>
                <a:ahLst/>
                <a:cxnLst/>
                <a:rect l="l" t="t" r="r" b="b"/>
                <a:pathLst>
                  <a:path w="99" h="90" extrusionOk="0">
                    <a:moveTo>
                      <a:pt x="52" y="0"/>
                    </a:moveTo>
                    <a:cubicBezTo>
                      <a:pt x="41" y="0"/>
                      <a:pt x="30" y="5"/>
                      <a:pt x="20" y="15"/>
                    </a:cubicBezTo>
                    <a:cubicBezTo>
                      <a:pt x="1" y="32"/>
                      <a:pt x="1" y="54"/>
                      <a:pt x="20" y="76"/>
                    </a:cubicBezTo>
                    <a:cubicBezTo>
                      <a:pt x="29" y="85"/>
                      <a:pt x="39" y="89"/>
                      <a:pt x="50" y="89"/>
                    </a:cubicBezTo>
                    <a:cubicBezTo>
                      <a:pt x="61" y="89"/>
                      <a:pt x="72" y="85"/>
                      <a:pt x="82" y="76"/>
                    </a:cubicBezTo>
                    <a:cubicBezTo>
                      <a:pt x="99" y="60"/>
                      <a:pt x="99" y="35"/>
                      <a:pt x="82" y="15"/>
                    </a:cubicBezTo>
                    <a:cubicBezTo>
                      <a:pt x="73" y="5"/>
                      <a:pt x="63" y="0"/>
                      <a:pt x="5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50"/>
              <p:cNvSpPr/>
              <p:nvPr/>
            </p:nvSpPr>
            <p:spPr>
              <a:xfrm>
                <a:off x="2292860" y="2867721"/>
                <a:ext cx="3070" cy="2609"/>
              </a:xfrm>
              <a:custGeom>
                <a:avLst/>
                <a:gdLst/>
                <a:ahLst/>
                <a:cxnLst/>
                <a:rect l="l" t="t" r="r" b="b"/>
                <a:pathLst>
                  <a:path w="40" h="34" extrusionOk="0">
                    <a:moveTo>
                      <a:pt x="21" y="0"/>
                    </a:moveTo>
                    <a:cubicBezTo>
                      <a:pt x="16" y="0"/>
                      <a:pt x="12" y="2"/>
                      <a:pt x="9" y="5"/>
                    </a:cubicBezTo>
                    <a:cubicBezTo>
                      <a:pt x="1" y="13"/>
                      <a:pt x="1" y="21"/>
                      <a:pt x="9" y="30"/>
                    </a:cubicBezTo>
                    <a:cubicBezTo>
                      <a:pt x="12" y="33"/>
                      <a:pt x="16" y="34"/>
                      <a:pt x="21" y="34"/>
                    </a:cubicBezTo>
                    <a:cubicBezTo>
                      <a:pt x="25" y="34"/>
                      <a:pt x="30" y="33"/>
                      <a:pt x="34" y="30"/>
                    </a:cubicBezTo>
                    <a:cubicBezTo>
                      <a:pt x="40" y="21"/>
                      <a:pt x="40" y="13"/>
                      <a:pt x="34" y="5"/>
                    </a:cubicBezTo>
                    <a:cubicBezTo>
                      <a:pt x="30" y="2"/>
                      <a:pt x="25" y="0"/>
                      <a:pt x="2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50"/>
              <p:cNvSpPr/>
              <p:nvPr/>
            </p:nvSpPr>
            <p:spPr>
              <a:xfrm>
                <a:off x="2262698" y="2885987"/>
                <a:ext cx="14429" cy="14429"/>
              </a:xfrm>
              <a:custGeom>
                <a:avLst/>
                <a:gdLst/>
                <a:ahLst/>
                <a:cxnLst/>
                <a:rect l="l" t="t" r="r" b="b"/>
                <a:pathLst>
                  <a:path w="188" h="188" extrusionOk="0">
                    <a:moveTo>
                      <a:pt x="95" y="1"/>
                    </a:moveTo>
                    <a:cubicBezTo>
                      <a:pt x="42" y="4"/>
                      <a:pt x="0" y="43"/>
                      <a:pt x="0" y="96"/>
                    </a:cubicBezTo>
                    <a:cubicBezTo>
                      <a:pt x="0" y="146"/>
                      <a:pt x="42" y="188"/>
                      <a:pt x="95" y="188"/>
                    </a:cubicBezTo>
                    <a:cubicBezTo>
                      <a:pt x="148" y="188"/>
                      <a:pt x="187" y="146"/>
                      <a:pt x="187" y="96"/>
                    </a:cubicBezTo>
                    <a:cubicBezTo>
                      <a:pt x="187" y="43"/>
                      <a:pt x="148" y="1"/>
                      <a:pt x="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50"/>
              <p:cNvSpPr/>
              <p:nvPr/>
            </p:nvSpPr>
            <p:spPr>
              <a:xfrm>
                <a:off x="1542415" y="2742160"/>
                <a:ext cx="171991" cy="148276"/>
              </a:xfrm>
              <a:custGeom>
                <a:avLst/>
                <a:gdLst/>
                <a:ahLst/>
                <a:cxnLst/>
                <a:rect l="l" t="t" r="r" b="b"/>
                <a:pathLst>
                  <a:path w="2241" h="1932" extrusionOk="0">
                    <a:moveTo>
                      <a:pt x="1120" y="0"/>
                    </a:moveTo>
                    <a:cubicBezTo>
                      <a:pt x="966" y="0"/>
                      <a:pt x="812" y="81"/>
                      <a:pt x="734" y="243"/>
                    </a:cubicBezTo>
                    <a:lnTo>
                      <a:pt x="662" y="388"/>
                    </a:lnTo>
                    <a:lnTo>
                      <a:pt x="497" y="413"/>
                    </a:lnTo>
                    <a:cubicBezTo>
                      <a:pt x="140" y="466"/>
                      <a:pt x="1" y="901"/>
                      <a:pt x="257" y="1150"/>
                    </a:cubicBezTo>
                    <a:lnTo>
                      <a:pt x="374" y="1264"/>
                    </a:lnTo>
                    <a:lnTo>
                      <a:pt x="347" y="1423"/>
                    </a:lnTo>
                    <a:cubicBezTo>
                      <a:pt x="300" y="1704"/>
                      <a:pt x="522" y="1930"/>
                      <a:pt x="774" y="1930"/>
                    </a:cubicBezTo>
                    <a:cubicBezTo>
                      <a:pt x="840" y="1930"/>
                      <a:pt x="908" y="1915"/>
                      <a:pt x="974" y="1881"/>
                    </a:cubicBezTo>
                    <a:lnTo>
                      <a:pt x="1122" y="1805"/>
                    </a:lnTo>
                    <a:lnTo>
                      <a:pt x="1267" y="1881"/>
                    </a:lnTo>
                    <a:cubicBezTo>
                      <a:pt x="1334" y="1916"/>
                      <a:pt x="1403" y="1932"/>
                      <a:pt x="1470" y="1932"/>
                    </a:cubicBezTo>
                    <a:cubicBezTo>
                      <a:pt x="1721" y="1932"/>
                      <a:pt x="1941" y="1705"/>
                      <a:pt x="1895" y="1423"/>
                    </a:cubicBezTo>
                    <a:lnTo>
                      <a:pt x="1867" y="1264"/>
                    </a:lnTo>
                    <a:lnTo>
                      <a:pt x="1987" y="1150"/>
                    </a:lnTo>
                    <a:cubicBezTo>
                      <a:pt x="2241" y="899"/>
                      <a:pt x="2101" y="466"/>
                      <a:pt x="1744" y="413"/>
                    </a:cubicBezTo>
                    <a:lnTo>
                      <a:pt x="1582" y="388"/>
                    </a:lnTo>
                    <a:lnTo>
                      <a:pt x="1507" y="243"/>
                    </a:lnTo>
                    <a:cubicBezTo>
                      <a:pt x="1428" y="81"/>
                      <a:pt x="1273" y="0"/>
                      <a:pt x="1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50"/>
              <p:cNvSpPr/>
              <p:nvPr/>
            </p:nvSpPr>
            <p:spPr>
              <a:xfrm>
                <a:off x="1555078" y="2753135"/>
                <a:ext cx="145897" cy="126326"/>
              </a:xfrm>
              <a:custGeom>
                <a:avLst/>
                <a:gdLst/>
                <a:ahLst/>
                <a:cxnLst/>
                <a:rect l="l" t="t" r="r" b="b"/>
                <a:pathLst>
                  <a:path w="1901" h="1646" extrusionOk="0">
                    <a:moveTo>
                      <a:pt x="956" y="0"/>
                    </a:moveTo>
                    <a:cubicBezTo>
                      <a:pt x="825" y="0"/>
                      <a:pt x="693" y="68"/>
                      <a:pt x="625" y="203"/>
                    </a:cubicBezTo>
                    <a:lnTo>
                      <a:pt x="561" y="329"/>
                    </a:lnTo>
                    <a:lnTo>
                      <a:pt x="421" y="351"/>
                    </a:lnTo>
                    <a:cubicBezTo>
                      <a:pt x="123" y="393"/>
                      <a:pt x="0" y="764"/>
                      <a:pt x="221" y="979"/>
                    </a:cubicBezTo>
                    <a:lnTo>
                      <a:pt x="321" y="1076"/>
                    </a:lnTo>
                    <a:lnTo>
                      <a:pt x="296" y="1216"/>
                    </a:lnTo>
                    <a:cubicBezTo>
                      <a:pt x="256" y="1451"/>
                      <a:pt x="444" y="1645"/>
                      <a:pt x="658" y="1645"/>
                    </a:cubicBezTo>
                    <a:cubicBezTo>
                      <a:pt x="715" y="1645"/>
                      <a:pt x="775" y="1631"/>
                      <a:pt x="832" y="1601"/>
                    </a:cubicBezTo>
                    <a:lnTo>
                      <a:pt x="952" y="1537"/>
                    </a:lnTo>
                    <a:lnTo>
                      <a:pt x="1074" y="1601"/>
                    </a:lnTo>
                    <a:cubicBezTo>
                      <a:pt x="1132" y="1631"/>
                      <a:pt x="1191" y="1645"/>
                      <a:pt x="1249" y="1645"/>
                    </a:cubicBezTo>
                    <a:cubicBezTo>
                      <a:pt x="1463" y="1645"/>
                      <a:pt x="1649" y="1451"/>
                      <a:pt x="1607" y="1216"/>
                    </a:cubicBezTo>
                    <a:lnTo>
                      <a:pt x="1585" y="1076"/>
                    </a:lnTo>
                    <a:lnTo>
                      <a:pt x="1685" y="979"/>
                    </a:lnTo>
                    <a:cubicBezTo>
                      <a:pt x="1900" y="764"/>
                      <a:pt x="1783" y="396"/>
                      <a:pt x="1482" y="351"/>
                    </a:cubicBezTo>
                    <a:lnTo>
                      <a:pt x="1342" y="329"/>
                    </a:lnTo>
                    <a:lnTo>
                      <a:pt x="1281" y="203"/>
                    </a:lnTo>
                    <a:cubicBezTo>
                      <a:pt x="1217" y="68"/>
                      <a:pt x="1087" y="0"/>
                      <a:pt x="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50"/>
              <p:cNvSpPr/>
              <p:nvPr/>
            </p:nvSpPr>
            <p:spPr>
              <a:xfrm>
                <a:off x="1566821" y="2762882"/>
                <a:ext cx="134538" cy="121261"/>
              </a:xfrm>
              <a:custGeom>
                <a:avLst/>
                <a:gdLst/>
                <a:ahLst/>
                <a:cxnLst/>
                <a:rect l="l" t="t" r="r" b="b"/>
                <a:pathLst>
                  <a:path w="1753" h="1580" extrusionOk="0">
                    <a:moveTo>
                      <a:pt x="394" y="1"/>
                    </a:moveTo>
                    <a:lnTo>
                      <a:pt x="338" y="115"/>
                    </a:lnTo>
                    <a:lnTo>
                      <a:pt x="246" y="129"/>
                    </a:lnTo>
                    <a:cubicBezTo>
                      <a:pt x="344" y="280"/>
                      <a:pt x="441" y="425"/>
                      <a:pt x="539" y="576"/>
                    </a:cubicBezTo>
                    <a:cubicBezTo>
                      <a:pt x="567" y="615"/>
                      <a:pt x="589" y="656"/>
                      <a:pt x="589" y="701"/>
                    </a:cubicBezTo>
                    <a:cubicBezTo>
                      <a:pt x="589" y="746"/>
                      <a:pt x="561" y="788"/>
                      <a:pt x="528" y="815"/>
                    </a:cubicBezTo>
                    <a:cubicBezTo>
                      <a:pt x="492" y="843"/>
                      <a:pt x="447" y="863"/>
                      <a:pt x="405" y="877"/>
                    </a:cubicBezTo>
                    <a:cubicBezTo>
                      <a:pt x="338" y="896"/>
                      <a:pt x="274" y="910"/>
                      <a:pt x="204" y="921"/>
                    </a:cubicBezTo>
                    <a:cubicBezTo>
                      <a:pt x="137" y="933"/>
                      <a:pt x="68" y="935"/>
                      <a:pt x="1" y="938"/>
                    </a:cubicBezTo>
                    <a:lnTo>
                      <a:pt x="56" y="983"/>
                    </a:lnTo>
                    <a:lnTo>
                      <a:pt x="51" y="1033"/>
                    </a:lnTo>
                    <a:cubicBezTo>
                      <a:pt x="241" y="983"/>
                      <a:pt x="428" y="910"/>
                      <a:pt x="623" y="910"/>
                    </a:cubicBezTo>
                    <a:cubicBezTo>
                      <a:pt x="631" y="910"/>
                      <a:pt x="645" y="910"/>
                      <a:pt x="656" y="916"/>
                    </a:cubicBezTo>
                    <a:cubicBezTo>
                      <a:pt x="665" y="924"/>
                      <a:pt x="667" y="930"/>
                      <a:pt x="673" y="938"/>
                    </a:cubicBezTo>
                    <a:cubicBezTo>
                      <a:pt x="748" y="1047"/>
                      <a:pt x="754" y="1189"/>
                      <a:pt x="748" y="1320"/>
                    </a:cubicBezTo>
                    <a:cubicBezTo>
                      <a:pt x="743" y="1404"/>
                      <a:pt x="737" y="1485"/>
                      <a:pt x="726" y="1566"/>
                    </a:cubicBezTo>
                    <a:lnTo>
                      <a:pt x="799" y="1527"/>
                    </a:lnTo>
                    <a:lnTo>
                      <a:pt x="902" y="1580"/>
                    </a:lnTo>
                    <a:cubicBezTo>
                      <a:pt x="879" y="1485"/>
                      <a:pt x="866" y="1387"/>
                      <a:pt x="852" y="1290"/>
                    </a:cubicBezTo>
                    <a:cubicBezTo>
                      <a:pt x="840" y="1206"/>
                      <a:pt x="832" y="1117"/>
                      <a:pt x="849" y="1033"/>
                    </a:cubicBezTo>
                    <a:cubicBezTo>
                      <a:pt x="852" y="1011"/>
                      <a:pt x="854" y="994"/>
                      <a:pt x="868" y="983"/>
                    </a:cubicBezTo>
                    <a:cubicBezTo>
                      <a:pt x="888" y="968"/>
                      <a:pt x="879" y="885"/>
                      <a:pt x="895" y="873"/>
                    </a:cubicBezTo>
                    <a:lnTo>
                      <a:pt x="895" y="873"/>
                    </a:lnTo>
                    <a:cubicBezTo>
                      <a:pt x="896" y="873"/>
                      <a:pt x="896" y="874"/>
                      <a:pt x="896" y="874"/>
                    </a:cubicBezTo>
                    <a:cubicBezTo>
                      <a:pt x="930" y="916"/>
                      <a:pt x="980" y="938"/>
                      <a:pt x="1033" y="949"/>
                    </a:cubicBezTo>
                    <a:cubicBezTo>
                      <a:pt x="1034" y="949"/>
                      <a:pt x="1035" y="950"/>
                      <a:pt x="1036" y="950"/>
                    </a:cubicBezTo>
                    <a:cubicBezTo>
                      <a:pt x="1049" y="950"/>
                      <a:pt x="1052" y="939"/>
                      <a:pt x="1051" y="925"/>
                    </a:cubicBezTo>
                    <a:lnTo>
                      <a:pt x="1051" y="925"/>
                    </a:lnTo>
                    <a:cubicBezTo>
                      <a:pt x="1226" y="1002"/>
                      <a:pt x="1414" y="1123"/>
                      <a:pt x="1574" y="1181"/>
                    </a:cubicBezTo>
                    <a:cubicBezTo>
                      <a:pt x="1574" y="1173"/>
                      <a:pt x="1574" y="1161"/>
                      <a:pt x="1571" y="1147"/>
                    </a:cubicBezTo>
                    <a:lnTo>
                      <a:pt x="1543" y="986"/>
                    </a:lnTo>
                    <a:lnTo>
                      <a:pt x="1661" y="871"/>
                    </a:lnTo>
                    <a:cubicBezTo>
                      <a:pt x="1700" y="832"/>
                      <a:pt x="1730" y="788"/>
                      <a:pt x="1753" y="743"/>
                    </a:cubicBezTo>
                    <a:lnTo>
                      <a:pt x="1753" y="743"/>
                    </a:lnTo>
                    <a:cubicBezTo>
                      <a:pt x="1556" y="871"/>
                      <a:pt x="1456" y="917"/>
                      <a:pt x="1355" y="917"/>
                    </a:cubicBezTo>
                    <a:cubicBezTo>
                      <a:pt x="1271" y="917"/>
                      <a:pt x="1188" y="885"/>
                      <a:pt x="1050" y="841"/>
                    </a:cubicBezTo>
                    <a:cubicBezTo>
                      <a:pt x="1047" y="840"/>
                      <a:pt x="1045" y="840"/>
                      <a:pt x="1043" y="840"/>
                    </a:cubicBezTo>
                    <a:cubicBezTo>
                      <a:pt x="1021" y="840"/>
                      <a:pt x="1048" y="893"/>
                      <a:pt x="1051" y="925"/>
                    </a:cubicBezTo>
                    <a:lnTo>
                      <a:pt x="1051" y="925"/>
                    </a:lnTo>
                    <a:cubicBezTo>
                      <a:pt x="1000" y="903"/>
                      <a:pt x="950" y="884"/>
                      <a:pt x="902" y="871"/>
                    </a:cubicBezTo>
                    <a:cubicBezTo>
                      <a:pt x="901" y="871"/>
                      <a:pt x="900" y="871"/>
                      <a:pt x="900" y="871"/>
                    </a:cubicBezTo>
                    <a:cubicBezTo>
                      <a:pt x="898" y="871"/>
                      <a:pt x="897" y="872"/>
                      <a:pt x="895" y="873"/>
                    </a:cubicBezTo>
                    <a:lnTo>
                      <a:pt x="895" y="873"/>
                    </a:lnTo>
                    <a:cubicBezTo>
                      <a:pt x="838" y="795"/>
                      <a:pt x="863" y="684"/>
                      <a:pt x="905" y="592"/>
                    </a:cubicBezTo>
                    <a:cubicBezTo>
                      <a:pt x="1002" y="397"/>
                      <a:pt x="1161" y="244"/>
                      <a:pt x="1348" y="126"/>
                    </a:cubicBezTo>
                    <a:lnTo>
                      <a:pt x="1256" y="112"/>
                    </a:lnTo>
                    <a:lnTo>
                      <a:pt x="1211" y="18"/>
                    </a:lnTo>
                    <a:cubicBezTo>
                      <a:pt x="1100" y="199"/>
                      <a:pt x="985" y="377"/>
                      <a:pt x="868" y="559"/>
                    </a:cubicBezTo>
                    <a:cubicBezTo>
                      <a:pt x="849" y="592"/>
                      <a:pt x="824" y="629"/>
                      <a:pt x="793" y="656"/>
                    </a:cubicBezTo>
                    <a:cubicBezTo>
                      <a:pt x="769" y="678"/>
                      <a:pt x="736" y="691"/>
                      <a:pt x="706" y="691"/>
                    </a:cubicBezTo>
                    <a:cubicBezTo>
                      <a:pt x="696" y="691"/>
                      <a:pt x="687" y="690"/>
                      <a:pt x="679" y="687"/>
                    </a:cubicBezTo>
                    <a:cubicBezTo>
                      <a:pt x="626" y="673"/>
                      <a:pt x="595" y="617"/>
                      <a:pt x="573" y="567"/>
                    </a:cubicBezTo>
                    <a:cubicBezTo>
                      <a:pt x="492" y="386"/>
                      <a:pt x="433" y="196"/>
                      <a:pt x="394"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50"/>
              <p:cNvSpPr/>
              <p:nvPr/>
            </p:nvSpPr>
            <p:spPr>
              <a:xfrm>
                <a:off x="1600667" y="2788363"/>
                <a:ext cx="55565" cy="55795"/>
              </a:xfrm>
              <a:custGeom>
                <a:avLst/>
                <a:gdLst/>
                <a:ahLst/>
                <a:cxnLst/>
                <a:rect l="l" t="t" r="r" b="b"/>
                <a:pathLst>
                  <a:path w="724" h="727" extrusionOk="0">
                    <a:moveTo>
                      <a:pt x="363" y="1"/>
                    </a:moveTo>
                    <a:cubicBezTo>
                      <a:pt x="162" y="1"/>
                      <a:pt x="0" y="163"/>
                      <a:pt x="0" y="363"/>
                    </a:cubicBezTo>
                    <a:cubicBezTo>
                      <a:pt x="0" y="562"/>
                      <a:pt x="162" y="726"/>
                      <a:pt x="363" y="726"/>
                    </a:cubicBezTo>
                    <a:cubicBezTo>
                      <a:pt x="561" y="726"/>
                      <a:pt x="723" y="562"/>
                      <a:pt x="723" y="363"/>
                    </a:cubicBezTo>
                    <a:cubicBezTo>
                      <a:pt x="723" y="163"/>
                      <a:pt x="561" y="1"/>
                      <a:pt x="3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50"/>
              <p:cNvSpPr/>
              <p:nvPr/>
            </p:nvSpPr>
            <p:spPr>
              <a:xfrm>
                <a:off x="1606653" y="2797035"/>
                <a:ext cx="44437" cy="38067"/>
              </a:xfrm>
              <a:custGeom>
                <a:avLst/>
                <a:gdLst/>
                <a:ahLst/>
                <a:cxnLst/>
                <a:rect l="l" t="t" r="r" b="b"/>
                <a:pathLst>
                  <a:path w="579" h="496" extrusionOk="0">
                    <a:moveTo>
                      <a:pt x="284" y="1"/>
                    </a:moveTo>
                    <a:cubicBezTo>
                      <a:pt x="244" y="1"/>
                      <a:pt x="206" y="22"/>
                      <a:pt x="187" y="64"/>
                    </a:cubicBezTo>
                    <a:lnTo>
                      <a:pt x="168" y="103"/>
                    </a:lnTo>
                    <a:lnTo>
                      <a:pt x="126" y="108"/>
                    </a:lnTo>
                    <a:cubicBezTo>
                      <a:pt x="37" y="122"/>
                      <a:pt x="1" y="234"/>
                      <a:pt x="65" y="298"/>
                    </a:cubicBezTo>
                    <a:lnTo>
                      <a:pt x="95" y="326"/>
                    </a:lnTo>
                    <a:lnTo>
                      <a:pt x="90" y="368"/>
                    </a:lnTo>
                    <a:cubicBezTo>
                      <a:pt x="74" y="438"/>
                      <a:pt x="132" y="496"/>
                      <a:pt x="196" y="496"/>
                    </a:cubicBezTo>
                    <a:cubicBezTo>
                      <a:pt x="213" y="496"/>
                      <a:pt x="232" y="492"/>
                      <a:pt x="249" y="482"/>
                    </a:cubicBezTo>
                    <a:lnTo>
                      <a:pt x="288" y="463"/>
                    </a:lnTo>
                    <a:lnTo>
                      <a:pt x="327" y="482"/>
                    </a:lnTo>
                    <a:cubicBezTo>
                      <a:pt x="344" y="491"/>
                      <a:pt x="361" y="495"/>
                      <a:pt x="379" y="495"/>
                    </a:cubicBezTo>
                    <a:cubicBezTo>
                      <a:pt x="442" y="495"/>
                      <a:pt x="499" y="440"/>
                      <a:pt x="486" y="368"/>
                    </a:cubicBezTo>
                    <a:lnTo>
                      <a:pt x="480" y="326"/>
                    </a:lnTo>
                    <a:lnTo>
                      <a:pt x="511" y="298"/>
                    </a:lnTo>
                    <a:cubicBezTo>
                      <a:pt x="578" y="234"/>
                      <a:pt x="539" y="119"/>
                      <a:pt x="447" y="108"/>
                    </a:cubicBezTo>
                    <a:lnTo>
                      <a:pt x="405" y="103"/>
                    </a:lnTo>
                    <a:lnTo>
                      <a:pt x="388" y="64"/>
                    </a:lnTo>
                    <a:cubicBezTo>
                      <a:pt x="365" y="22"/>
                      <a:pt x="323" y="1"/>
                      <a:pt x="28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50"/>
              <p:cNvSpPr/>
              <p:nvPr/>
            </p:nvSpPr>
            <p:spPr>
              <a:xfrm>
                <a:off x="1613944" y="2801640"/>
                <a:ext cx="29011" cy="29011"/>
              </a:xfrm>
              <a:custGeom>
                <a:avLst/>
                <a:gdLst/>
                <a:ahLst/>
                <a:cxnLst/>
                <a:rect l="l" t="t" r="r" b="b"/>
                <a:pathLst>
                  <a:path w="378" h="378" extrusionOk="0">
                    <a:moveTo>
                      <a:pt x="190" y="1"/>
                    </a:moveTo>
                    <a:cubicBezTo>
                      <a:pt x="84" y="4"/>
                      <a:pt x="0" y="87"/>
                      <a:pt x="0" y="190"/>
                    </a:cubicBezTo>
                    <a:cubicBezTo>
                      <a:pt x="0" y="294"/>
                      <a:pt x="84" y="377"/>
                      <a:pt x="190" y="377"/>
                    </a:cubicBezTo>
                    <a:cubicBezTo>
                      <a:pt x="293" y="377"/>
                      <a:pt x="377" y="294"/>
                      <a:pt x="377" y="190"/>
                    </a:cubicBezTo>
                    <a:cubicBezTo>
                      <a:pt x="377" y="84"/>
                      <a:pt x="293" y="1"/>
                      <a:pt x="19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50"/>
              <p:cNvSpPr/>
              <p:nvPr/>
            </p:nvSpPr>
            <p:spPr>
              <a:xfrm>
                <a:off x="1624459" y="2773857"/>
                <a:ext cx="7751" cy="85727"/>
              </a:xfrm>
              <a:custGeom>
                <a:avLst/>
                <a:gdLst/>
                <a:ahLst/>
                <a:cxnLst/>
                <a:rect l="l" t="t" r="r" b="b"/>
                <a:pathLst>
                  <a:path w="101" h="1117" extrusionOk="0">
                    <a:moveTo>
                      <a:pt x="0" y="0"/>
                    </a:moveTo>
                    <a:lnTo>
                      <a:pt x="0" y="1116"/>
                    </a:lnTo>
                    <a:lnTo>
                      <a:pt x="101" y="1116"/>
                    </a:lnTo>
                    <a:lnTo>
                      <a:pt x="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50"/>
              <p:cNvSpPr/>
              <p:nvPr/>
            </p:nvSpPr>
            <p:spPr>
              <a:xfrm>
                <a:off x="1623768" y="2766566"/>
                <a:ext cx="8672" cy="8596"/>
              </a:xfrm>
              <a:custGeom>
                <a:avLst/>
                <a:gdLst/>
                <a:ahLst/>
                <a:cxnLst/>
                <a:rect l="l" t="t" r="r" b="b"/>
                <a:pathLst>
                  <a:path w="113" h="112" extrusionOk="0">
                    <a:moveTo>
                      <a:pt x="57" y="0"/>
                    </a:moveTo>
                    <a:cubicBezTo>
                      <a:pt x="26" y="0"/>
                      <a:pt x="1" y="25"/>
                      <a:pt x="1" y="56"/>
                    </a:cubicBezTo>
                    <a:cubicBezTo>
                      <a:pt x="1" y="87"/>
                      <a:pt x="26" y="112"/>
                      <a:pt x="57" y="112"/>
                    </a:cubicBezTo>
                    <a:cubicBezTo>
                      <a:pt x="87" y="112"/>
                      <a:pt x="112" y="87"/>
                      <a:pt x="112" y="56"/>
                    </a:cubicBezTo>
                    <a:cubicBezTo>
                      <a:pt x="112" y="25"/>
                      <a:pt x="87" y="0"/>
                      <a:pt x="5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50"/>
              <p:cNvSpPr/>
              <p:nvPr/>
            </p:nvSpPr>
            <p:spPr>
              <a:xfrm>
                <a:off x="1626147" y="2768869"/>
                <a:ext cx="3914" cy="3991"/>
              </a:xfrm>
              <a:custGeom>
                <a:avLst/>
                <a:gdLst/>
                <a:ahLst/>
                <a:cxnLst/>
                <a:rect l="l" t="t" r="r" b="b"/>
                <a:pathLst>
                  <a:path w="51" h="52" extrusionOk="0">
                    <a:moveTo>
                      <a:pt x="26" y="1"/>
                    </a:moveTo>
                    <a:cubicBezTo>
                      <a:pt x="12" y="1"/>
                      <a:pt x="0" y="12"/>
                      <a:pt x="0" y="26"/>
                    </a:cubicBezTo>
                    <a:cubicBezTo>
                      <a:pt x="0" y="40"/>
                      <a:pt x="12" y="51"/>
                      <a:pt x="26" y="51"/>
                    </a:cubicBezTo>
                    <a:cubicBezTo>
                      <a:pt x="39" y="51"/>
                      <a:pt x="51" y="40"/>
                      <a:pt x="51" y="26"/>
                    </a:cubicBezTo>
                    <a:cubicBezTo>
                      <a:pt x="51" y="12"/>
                      <a:pt x="39" y="1"/>
                      <a:pt x="2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50"/>
              <p:cNvSpPr/>
              <p:nvPr/>
            </p:nvSpPr>
            <p:spPr>
              <a:xfrm>
                <a:off x="1623768" y="2858434"/>
                <a:ext cx="8672" cy="8596"/>
              </a:xfrm>
              <a:custGeom>
                <a:avLst/>
                <a:gdLst/>
                <a:ahLst/>
                <a:cxnLst/>
                <a:rect l="l" t="t" r="r" b="b"/>
                <a:pathLst>
                  <a:path w="113" h="112" extrusionOk="0">
                    <a:moveTo>
                      <a:pt x="57" y="0"/>
                    </a:moveTo>
                    <a:cubicBezTo>
                      <a:pt x="26" y="0"/>
                      <a:pt x="1" y="25"/>
                      <a:pt x="1" y="56"/>
                    </a:cubicBezTo>
                    <a:cubicBezTo>
                      <a:pt x="1" y="87"/>
                      <a:pt x="26" y="112"/>
                      <a:pt x="57" y="112"/>
                    </a:cubicBezTo>
                    <a:cubicBezTo>
                      <a:pt x="87" y="112"/>
                      <a:pt x="112" y="87"/>
                      <a:pt x="112" y="56"/>
                    </a:cubicBezTo>
                    <a:cubicBezTo>
                      <a:pt x="112" y="25"/>
                      <a:pt x="87" y="0"/>
                      <a:pt x="5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50"/>
              <p:cNvSpPr/>
              <p:nvPr/>
            </p:nvSpPr>
            <p:spPr>
              <a:xfrm>
                <a:off x="1626147" y="2860736"/>
                <a:ext cx="3914" cy="3914"/>
              </a:xfrm>
              <a:custGeom>
                <a:avLst/>
                <a:gdLst/>
                <a:ahLst/>
                <a:cxnLst/>
                <a:rect l="l" t="t" r="r" b="b"/>
                <a:pathLst>
                  <a:path w="51" h="51" extrusionOk="0">
                    <a:moveTo>
                      <a:pt x="26" y="1"/>
                    </a:moveTo>
                    <a:cubicBezTo>
                      <a:pt x="12" y="1"/>
                      <a:pt x="0" y="12"/>
                      <a:pt x="0" y="26"/>
                    </a:cubicBezTo>
                    <a:cubicBezTo>
                      <a:pt x="0" y="40"/>
                      <a:pt x="12" y="51"/>
                      <a:pt x="26" y="51"/>
                    </a:cubicBezTo>
                    <a:cubicBezTo>
                      <a:pt x="39" y="51"/>
                      <a:pt x="51" y="40"/>
                      <a:pt x="51" y="26"/>
                    </a:cubicBezTo>
                    <a:cubicBezTo>
                      <a:pt x="51" y="12"/>
                      <a:pt x="39" y="1"/>
                      <a:pt x="2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50"/>
              <p:cNvSpPr/>
              <p:nvPr/>
            </p:nvSpPr>
            <p:spPr>
              <a:xfrm>
                <a:off x="1585240" y="2812615"/>
                <a:ext cx="85727" cy="7982"/>
              </a:xfrm>
              <a:custGeom>
                <a:avLst/>
                <a:gdLst/>
                <a:ahLst/>
                <a:cxnLst/>
                <a:rect l="l" t="t" r="r" b="b"/>
                <a:pathLst>
                  <a:path w="1117" h="104" extrusionOk="0">
                    <a:moveTo>
                      <a:pt x="1" y="0"/>
                    </a:moveTo>
                    <a:lnTo>
                      <a:pt x="1" y="103"/>
                    </a:lnTo>
                    <a:lnTo>
                      <a:pt x="1117" y="103"/>
                    </a:lnTo>
                    <a:lnTo>
                      <a:pt x="1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50"/>
              <p:cNvSpPr/>
              <p:nvPr/>
            </p:nvSpPr>
            <p:spPr>
              <a:xfrm>
                <a:off x="1578179" y="2812385"/>
                <a:ext cx="8672" cy="8596"/>
              </a:xfrm>
              <a:custGeom>
                <a:avLst/>
                <a:gdLst/>
                <a:ahLst/>
                <a:cxnLst/>
                <a:rect l="l" t="t" r="r" b="b"/>
                <a:pathLst>
                  <a:path w="113" h="112" extrusionOk="0">
                    <a:moveTo>
                      <a:pt x="56" y="0"/>
                    </a:moveTo>
                    <a:cubicBezTo>
                      <a:pt x="23" y="0"/>
                      <a:pt x="1" y="25"/>
                      <a:pt x="1" y="56"/>
                    </a:cubicBezTo>
                    <a:cubicBezTo>
                      <a:pt x="1" y="87"/>
                      <a:pt x="23" y="112"/>
                      <a:pt x="56" y="112"/>
                    </a:cubicBezTo>
                    <a:cubicBezTo>
                      <a:pt x="87" y="112"/>
                      <a:pt x="112" y="87"/>
                      <a:pt x="112" y="56"/>
                    </a:cubicBezTo>
                    <a:cubicBezTo>
                      <a:pt x="112" y="25"/>
                      <a:pt x="87" y="0"/>
                      <a:pt x="5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50"/>
              <p:cNvSpPr/>
              <p:nvPr/>
            </p:nvSpPr>
            <p:spPr>
              <a:xfrm>
                <a:off x="1580559" y="2814687"/>
                <a:ext cx="3684" cy="3991"/>
              </a:xfrm>
              <a:custGeom>
                <a:avLst/>
                <a:gdLst/>
                <a:ahLst/>
                <a:cxnLst/>
                <a:rect l="l" t="t" r="r" b="b"/>
                <a:pathLst>
                  <a:path w="48" h="52" extrusionOk="0">
                    <a:moveTo>
                      <a:pt x="25" y="1"/>
                    </a:moveTo>
                    <a:cubicBezTo>
                      <a:pt x="11" y="1"/>
                      <a:pt x="0" y="12"/>
                      <a:pt x="0" y="26"/>
                    </a:cubicBezTo>
                    <a:cubicBezTo>
                      <a:pt x="0" y="40"/>
                      <a:pt x="11" y="51"/>
                      <a:pt x="25" y="51"/>
                    </a:cubicBezTo>
                    <a:cubicBezTo>
                      <a:pt x="39" y="51"/>
                      <a:pt x="48" y="40"/>
                      <a:pt x="48" y="26"/>
                    </a:cubicBezTo>
                    <a:cubicBezTo>
                      <a:pt x="48" y="12"/>
                      <a:pt x="39" y="1"/>
                      <a:pt x="2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50"/>
              <p:cNvSpPr/>
              <p:nvPr/>
            </p:nvSpPr>
            <p:spPr>
              <a:xfrm>
                <a:off x="1669817" y="2812385"/>
                <a:ext cx="8672" cy="8596"/>
              </a:xfrm>
              <a:custGeom>
                <a:avLst/>
                <a:gdLst/>
                <a:ahLst/>
                <a:cxnLst/>
                <a:rect l="l" t="t" r="r" b="b"/>
                <a:pathLst>
                  <a:path w="113" h="112" extrusionOk="0">
                    <a:moveTo>
                      <a:pt x="56" y="0"/>
                    </a:moveTo>
                    <a:cubicBezTo>
                      <a:pt x="26" y="0"/>
                      <a:pt x="1" y="25"/>
                      <a:pt x="1" y="56"/>
                    </a:cubicBezTo>
                    <a:cubicBezTo>
                      <a:pt x="1" y="87"/>
                      <a:pt x="26" y="112"/>
                      <a:pt x="56" y="112"/>
                    </a:cubicBezTo>
                    <a:cubicBezTo>
                      <a:pt x="90" y="112"/>
                      <a:pt x="112" y="87"/>
                      <a:pt x="112" y="56"/>
                    </a:cubicBezTo>
                    <a:cubicBezTo>
                      <a:pt x="112" y="25"/>
                      <a:pt x="90" y="0"/>
                      <a:pt x="5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50"/>
              <p:cNvSpPr/>
              <p:nvPr/>
            </p:nvSpPr>
            <p:spPr>
              <a:xfrm>
                <a:off x="1672426" y="2814687"/>
                <a:ext cx="3684" cy="3991"/>
              </a:xfrm>
              <a:custGeom>
                <a:avLst/>
                <a:gdLst/>
                <a:ahLst/>
                <a:cxnLst/>
                <a:rect l="l" t="t" r="r" b="b"/>
                <a:pathLst>
                  <a:path w="48" h="52" extrusionOk="0">
                    <a:moveTo>
                      <a:pt x="22" y="1"/>
                    </a:moveTo>
                    <a:cubicBezTo>
                      <a:pt x="8" y="1"/>
                      <a:pt x="0" y="12"/>
                      <a:pt x="0" y="26"/>
                    </a:cubicBezTo>
                    <a:cubicBezTo>
                      <a:pt x="0" y="40"/>
                      <a:pt x="8" y="51"/>
                      <a:pt x="22" y="51"/>
                    </a:cubicBezTo>
                    <a:cubicBezTo>
                      <a:pt x="36" y="51"/>
                      <a:pt x="47" y="40"/>
                      <a:pt x="47" y="26"/>
                    </a:cubicBezTo>
                    <a:cubicBezTo>
                      <a:pt x="47" y="12"/>
                      <a:pt x="36" y="1"/>
                      <a:pt x="2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50"/>
              <p:cNvSpPr/>
              <p:nvPr/>
            </p:nvSpPr>
            <p:spPr>
              <a:xfrm>
                <a:off x="1602355" y="2791356"/>
                <a:ext cx="51881" cy="51881"/>
              </a:xfrm>
              <a:custGeom>
                <a:avLst/>
                <a:gdLst/>
                <a:ahLst/>
                <a:cxnLst/>
                <a:rect l="l" t="t" r="r" b="b"/>
                <a:pathLst>
                  <a:path w="676" h="676" extrusionOk="0">
                    <a:moveTo>
                      <a:pt x="71" y="1"/>
                    </a:moveTo>
                    <a:lnTo>
                      <a:pt x="1" y="73"/>
                    </a:lnTo>
                    <a:lnTo>
                      <a:pt x="603" y="676"/>
                    </a:lnTo>
                    <a:lnTo>
                      <a:pt x="676" y="606"/>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50"/>
              <p:cNvSpPr/>
              <p:nvPr/>
            </p:nvSpPr>
            <p:spPr>
              <a:xfrm>
                <a:off x="1599822" y="2788286"/>
                <a:ext cx="7521" cy="6907"/>
              </a:xfrm>
              <a:custGeom>
                <a:avLst/>
                <a:gdLst/>
                <a:ahLst/>
                <a:cxnLst/>
                <a:rect l="l" t="t" r="r" b="b"/>
                <a:pathLst>
                  <a:path w="98" h="90" extrusionOk="0">
                    <a:moveTo>
                      <a:pt x="50" y="0"/>
                    </a:moveTo>
                    <a:cubicBezTo>
                      <a:pt x="39" y="0"/>
                      <a:pt x="28" y="5"/>
                      <a:pt x="17" y="13"/>
                    </a:cubicBezTo>
                    <a:cubicBezTo>
                      <a:pt x="0" y="35"/>
                      <a:pt x="0" y="63"/>
                      <a:pt x="17" y="77"/>
                    </a:cubicBezTo>
                    <a:cubicBezTo>
                      <a:pt x="25" y="86"/>
                      <a:pt x="36" y="90"/>
                      <a:pt x="47" y="90"/>
                    </a:cubicBezTo>
                    <a:cubicBezTo>
                      <a:pt x="58" y="90"/>
                      <a:pt x="70" y="86"/>
                      <a:pt x="81" y="77"/>
                    </a:cubicBezTo>
                    <a:cubicBezTo>
                      <a:pt x="98" y="60"/>
                      <a:pt x="98" y="35"/>
                      <a:pt x="81" y="13"/>
                    </a:cubicBezTo>
                    <a:cubicBezTo>
                      <a:pt x="71" y="5"/>
                      <a:pt x="61" y="0"/>
                      <a:pt x="5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50"/>
              <p:cNvSpPr/>
              <p:nvPr/>
            </p:nvSpPr>
            <p:spPr>
              <a:xfrm>
                <a:off x="1601971" y="2790281"/>
                <a:ext cx="2609" cy="2916"/>
              </a:xfrm>
              <a:custGeom>
                <a:avLst/>
                <a:gdLst/>
                <a:ahLst/>
                <a:cxnLst/>
                <a:rect l="l" t="t" r="r" b="b"/>
                <a:pathLst>
                  <a:path w="34" h="38" extrusionOk="0">
                    <a:moveTo>
                      <a:pt x="17" y="1"/>
                    </a:moveTo>
                    <a:cubicBezTo>
                      <a:pt x="9" y="1"/>
                      <a:pt x="0" y="9"/>
                      <a:pt x="0" y="20"/>
                    </a:cubicBezTo>
                    <a:cubicBezTo>
                      <a:pt x="0" y="29"/>
                      <a:pt x="9" y="37"/>
                      <a:pt x="17" y="37"/>
                    </a:cubicBezTo>
                    <a:cubicBezTo>
                      <a:pt x="25" y="37"/>
                      <a:pt x="34" y="29"/>
                      <a:pt x="34" y="20"/>
                    </a:cubicBezTo>
                    <a:cubicBezTo>
                      <a:pt x="34" y="9"/>
                      <a:pt x="25"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50"/>
              <p:cNvSpPr/>
              <p:nvPr/>
            </p:nvSpPr>
            <p:spPr>
              <a:xfrm>
                <a:off x="1649709" y="2838249"/>
                <a:ext cx="6524" cy="6524"/>
              </a:xfrm>
              <a:custGeom>
                <a:avLst/>
                <a:gdLst/>
                <a:ahLst/>
                <a:cxnLst/>
                <a:rect l="l" t="t" r="r" b="b"/>
                <a:pathLst>
                  <a:path w="85" h="85" extrusionOk="0">
                    <a:moveTo>
                      <a:pt x="42" y="1"/>
                    </a:moveTo>
                    <a:cubicBezTo>
                      <a:pt x="20" y="1"/>
                      <a:pt x="0" y="20"/>
                      <a:pt x="0" y="43"/>
                    </a:cubicBezTo>
                    <a:cubicBezTo>
                      <a:pt x="0" y="68"/>
                      <a:pt x="20" y="85"/>
                      <a:pt x="42" y="85"/>
                    </a:cubicBezTo>
                    <a:cubicBezTo>
                      <a:pt x="67" y="85"/>
                      <a:pt x="84" y="68"/>
                      <a:pt x="84" y="43"/>
                    </a:cubicBezTo>
                    <a:cubicBezTo>
                      <a:pt x="84" y="20"/>
                      <a:pt x="67" y="1"/>
                      <a:pt x="42"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50"/>
              <p:cNvSpPr/>
              <p:nvPr/>
            </p:nvSpPr>
            <p:spPr>
              <a:xfrm>
                <a:off x="1651627" y="2840091"/>
                <a:ext cx="2840" cy="2686"/>
              </a:xfrm>
              <a:custGeom>
                <a:avLst/>
                <a:gdLst/>
                <a:ahLst/>
                <a:cxnLst/>
                <a:rect l="l" t="t" r="r" b="b"/>
                <a:pathLst>
                  <a:path w="37" h="35" extrusionOk="0">
                    <a:moveTo>
                      <a:pt x="17" y="1"/>
                    </a:moveTo>
                    <a:cubicBezTo>
                      <a:pt x="13" y="1"/>
                      <a:pt x="9" y="2"/>
                      <a:pt x="6" y="5"/>
                    </a:cubicBezTo>
                    <a:cubicBezTo>
                      <a:pt x="0" y="13"/>
                      <a:pt x="0" y="24"/>
                      <a:pt x="6" y="30"/>
                    </a:cubicBezTo>
                    <a:cubicBezTo>
                      <a:pt x="9" y="33"/>
                      <a:pt x="13" y="34"/>
                      <a:pt x="17" y="34"/>
                    </a:cubicBezTo>
                    <a:cubicBezTo>
                      <a:pt x="21" y="34"/>
                      <a:pt x="26" y="33"/>
                      <a:pt x="28" y="30"/>
                    </a:cubicBezTo>
                    <a:cubicBezTo>
                      <a:pt x="37" y="24"/>
                      <a:pt x="37" y="13"/>
                      <a:pt x="28" y="5"/>
                    </a:cubicBezTo>
                    <a:cubicBezTo>
                      <a:pt x="26" y="2"/>
                      <a:pt x="21"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50"/>
              <p:cNvSpPr/>
              <p:nvPr/>
            </p:nvSpPr>
            <p:spPr>
              <a:xfrm>
                <a:off x="1601971" y="2790742"/>
                <a:ext cx="51881" cy="51881"/>
              </a:xfrm>
              <a:custGeom>
                <a:avLst/>
                <a:gdLst/>
                <a:ahLst/>
                <a:cxnLst/>
                <a:rect l="l" t="t" r="r" b="b"/>
                <a:pathLst>
                  <a:path w="676" h="676" extrusionOk="0">
                    <a:moveTo>
                      <a:pt x="603" y="1"/>
                    </a:moveTo>
                    <a:lnTo>
                      <a:pt x="0" y="603"/>
                    </a:lnTo>
                    <a:lnTo>
                      <a:pt x="70" y="676"/>
                    </a:lnTo>
                    <a:lnTo>
                      <a:pt x="675" y="70"/>
                    </a:lnTo>
                    <a:lnTo>
                      <a:pt x="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50"/>
              <p:cNvSpPr/>
              <p:nvPr/>
            </p:nvSpPr>
            <p:spPr>
              <a:xfrm>
                <a:off x="1599592" y="2838172"/>
                <a:ext cx="7598" cy="6677"/>
              </a:xfrm>
              <a:custGeom>
                <a:avLst/>
                <a:gdLst/>
                <a:ahLst/>
                <a:cxnLst/>
                <a:rect l="l" t="t" r="r" b="b"/>
                <a:pathLst>
                  <a:path w="99" h="87" extrusionOk="0">
                    <a:moveTo>
                      <a:pt x="49" y="0"/>
                    </a:moveTo>
                    <a:cubicBezTo>
                      <a:pt x="38" y="0"/>
                      <a:pt x="27" y="5"/>
                      <a:pt x="17" y="13"/>
                    </a:cubicBezTo>
                    <a:cubicBezTo>
                      <a:pt x="1" y="30"/>
                      <a:pt x="1" y="55"/>
                      <a:pt x="17" y="74"/>
                    </a:cubicBezTo>
                    <a:cubicBezTo>
                      <a:pt x="27" y="83"/>
                      <a:pt x="39" y="87"/>
                      <a:pt x="50" y="87"/>
                    </a:cubicBezTo>
                    <a:cubicBezTo>
                      <a:pt x="61" y="87"/>
                      <a:pt x="72" y="83"/>
                      <a:pt x="79" y="74"/>
                    </a:cubicBezTo>
                    <a:cubicBezTo>
                      <a:pt x="98" y="58"/>
                      <a:pt x="98" y="35"/>
                      <a:pt x="79" y="13"/>
                    </a:cubicBezTo>
                    <a:cubicBezTo>
                      <a:pt x="70" y="5"/>
                      <a:pt x="60" y="0"/>
                      <a:pt x="4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50"/>
              <p:cNvSpPr/>
              <p:nvPr/>
            </p:nvSpPr>
            <p:spPr>
              <a:xfrm>
                <a:off x="1601971" y="2840168"/>
                <a:ext cx="2609" cy="2916"/>
              </a:xfrm>
              <a:custGeom>
                <a:avLst/>
                <a:gdLst/>
                <a:ahLst/>
                <a:cxnLst/>
                <a:rect l="l" t="t" r="r" b="b"/>
                <a:pathLst>
                  <a:path w="34" h="38" extrusionOk="0">
                    <a:moveTo>
                      <a:pt x="17" y="1"/>
                    </a:moveTo>
                    <a:cubicBezTo>
                      <a:pt x="9" y="1"/>
                      <a:pt x="0" y="9"/>
                      <a:pt x="0" y="18"/>
                    </a:cubicBezTo>
                    <a:cubicBezTo>
                      <a:pt x="0" y="29"/>
                      <a:pt x="9" y="37"/>
                      <a:pt x="17" y="37"/>
                    </a:cubicBezTo>
                    <a:cubicBezTo>
                      <a:pt x="25" y="37"/>
                      <a:pt x="34" y="29"/>
                      <a:pt x="34" y="18"/>
                    </a:cubicBezTo>
                    <a:cubicBezTo>
                      <a:pt x="34" y="9"/>
                      <a:pt x="25"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50"/>
              <p:cNvSpPr/>
              <p:nvPr/>
            </p:nvSpPr>
            <p:spPr>
              <a:xfrm>
                <a:off x="1649248" y="2788286"/>
                <a:ext cx="7598" cy="6907"/>
              </a:xfrm>
              <a:custGeom>
                <a:avLst/>
                <a:gdLst/>
                <a:ahLst/>
                <a:cxnLst/>
                <a:rect l="l" t="t" r="r" b="b"/>
                <a:pathLst>
                  <a:path w="99" h="90" extrusionOk="0">
                    <a:moveTo>
                      <a:pt x="52" y="0"/>
                    </a:moveTo>
                    <a:cubicBezTo>
                      <a:pt x="40" y="0"/>
                      <a:pt x="29" y="5"/>
                      <a:pt x="17" y="13"/>
                    </a:cubicBezTo>
                    <a:cubicBezTo>
                      <a:pt x="1" y="33"/>
                      <a:pt x="1" y="55"/>
                      <a:pt x="17" y="77"/>
                    </a:cubicBezTo>
                    <a:cubicBezTo>
                      <a:pt x="27" y="86"/>
                      <a:pt x="39" y="90"/>
                      <a:pt x="51" y="90"/>
                    </a:cubicBezTo>
                    <a:cubicBezTo>
                      <a:pt x="62" y="90"/>
                      <a:pt x="73" y="86"/>
                      <a:pt x="82" y="77"/>
                    </a:cubicBezTo>
                    <a:cubicBezTo>
                      <a:pt x="98" y="60"/>
                      <a:pt x="98" y="35"/>
                      <a:pt x="82" y="13"/>
                    </a:cubicBezTo>
                    <a:cubicBezTo>
                      <a:pt x="73" y="5"/>
                      <a:pt x="63" y="0"/>
                      <a:pt x="5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50"/>
              <p:cNvSpPr/>
              <p:nvPr/>
            </p:nvSpPr>
            <p:spPr>
              <a:xfrm>
                <a:off x="1651397" y="2790665"/>
                <a:ext cx="3070" cy="2609"/>
              </a:xfrm>
              <a:custGeom>
                <a:avLst/>
                <a:gdLst/>
                <a:ahLst/>
                <a:cxnLst/>
                <a:rect l="l" t="t" r="r" b="b"/>
                <a:pathLst>
                  <a:path w="40" h="34" extrusionOk="0">
                    <a:moveTo>
                      <a:pt x="20" y="0"/>
                    </a:moveTo>
                    <a:cubicBezTo>
                      <a:pt x="16" y="0"/>
                      <a:pt x="12" y="2"/>
                      <a:pt x="9" y="4"/>
                    </a:cubicBezTo>
                    <a:cubicBezTo>
                      <a:pt x="1" y="13"/>
                      <a:pt x="1" y="21"/>
                      <a:pt x="9" y="29"/>
                    </a:cubicBezTo>
                    <a:cubicBezTo>
                      <a:pt x="12" y="32"/>
                      <a:pt x="16" y="34"/>
                      <a:pt x="20" y="34"/>
                    </a:cubicBezTo>
                    <a:cubicBezTo>
                      <a:pt x="24" y="34"/>
                      <a:pt x="29" y="32"/>
                      <a:pt x="31" y="29"/>
                    </a:cubicBezTo>
                    <a:cubicBezTo>
                      <a:pt x="40" y="21"/>
                      <a:pt x="40" y="13"/>
                      <a:pt x="31" y="4"/>
                    </a:cubicBezTo>
                    <a:cubicBezTo>
                      <a:pt x="29" y="2"/>
                      <a:pt x="24" y="0"/>
                      <a:pt x="20"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50"/>
              <p:cNvSpPr/>
              <p:nvPr/>
            </p:nvSpPr>
            <p:spPr>
              <a:xfrm>
                <a:off x="1621235" y="2808931"/>
                <a:ext cx="14429" cy="14429"/>
              </a:xfrm>
              <a:custGeom>
                <a:avLst/>
                <a:gdLst/>
                <a:ahLst/>
                <a:cxnLst/>
                <a:rect l="l" t="t" r="r" b="b"/>
                <a:pathLst>
                  <a:path w="188" h="188" extrusionOk="0">
                    <a:moveTo>
                      <a:pt x="95" y="1"/>
                    </a:moveTo>
                    <a:cubicBezTo>
                      <a:pt x="42" y="3"/>
                      <a:pt x="0" y="45"/>
                      <a:pt x="0" y="95"/>
                    </a:cubicBezTo>
                    <a:cubicBezTo>
                      <a:pt x="0" y="146"/>
                      <a:pt x="42" y="188"/>
                      <a:pt x="95" y="188"/>
                    </a:cubicBezTo>
                    <a:cubicBezTo>
                      <a:pt x="145" y="188"/>
                      <a:pt x="187" y="146"/>
                      <a:pt x="187" y="95"/>
                    </a:cubicBezTo>
                    <a:cubicBezTo>
                      <a:pt x="187" y="42"/>
                      <a:pt x="145" y="1"/>
                      <a:pt x="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50"/>
              <p:cNvSpPr/>
              <p:nvPr/>
            </p:nvSpPr>
            <p:spPr>
              <a:xfrm>
                <a:off x="1292983" y="2233396"/>
                <a:ext cx="1409775" cy="925498"/>
              </a:xfrm>
              <a:custGeom>
                <a:avLst/>
                <a:gdLst/>
                <a:ahLst/>
                <a:cxnLst/>
                <a:rect l="l" t="t" r="r" b="b"/>
                <a:pathLst>
                  <a:path w="18369" h="12059" extrusionOk="0">
                    <a:moveTo>
                      <a:pt x="18338" y="1"/>
                    </a:moveTo>
                    <a:cubicBezTo>
                      <a:pt x="18316" y="110"/>
                      <a:pt x="18201" y="282"/>
                      <a:pt x="18098" y="316"/>
                    </a:cubicBezTo>
                    <a:cubicBezTo>
                      <a:pt x="17905" y="375"/>
                      <a:pt x="17706" y="402"/>
                      <a:pt x="17505" y="402"/>
                    </a:cubicBezTo>
                    <a:cubicBezTo>
                      <a:pt x="17226" y="402"/>
                      <a:pt x="16944" y="351"/>
                      <a:pt x="16675" y="263"/>
                    </a:cubicBezTo>
                    <a:cubicBezTo>
                      <a:pt x="15729" y="1064"/>
                      <a:pt x="14485" y="1535"/>
                      <a:pt x="13277" y="1912"/>
                    </a:cubicBezTo>
                    <a:cubicBezTo>
                      <a:pt x="12518" y="2149"/>
                      <a:pt x="11754" y="2369"/>
                      <a:pt x="10964" y="2481"/>
                    </a:cubicBezTo>
                    <a:cubicBezTo>
                      <a:pt x="10527" y="2542"/>
                      <a:pt x="10087" y="2571"/>
                      <a:pt x="9646" y="2571"/>
                    </a:cubicBezTo>
                    <a:cubicBezTo>
                      <a:pt x="8465" y="2571"/>
                      <a:pt x="7282" y="2365"/>
                      <a:pt x="6144" y="2032"/>
                    </a:cubicBezTo>
                    <a:cubicBezTo>
                      <a:pt x="4980" y="1697"/>
                      <a:pt x="3870" y="1237"/>
                      <a:pt x="2771" y="734"/>
                    </a:cubicBezTo>
                    <a:cubicBezTo>
                      <a:pt x="2614" y="792"/>
                      <a:pt x="2477" y="807"/>
                      <a:pt x="2358" y="807"/>
                    </a:cubicBezTo>
                    <a:cubicBezTo>
                      <a:pt x="2235" y="807"/>
                      <a:pt x="2130" y="791"/>
                      <a:pt x="2038" y="791"/>
                    </a:cubicBezTo>
                    <a:cubicBezTo>
                      <a:pt x="1846" y="791"/>
                      <a:pt x="1714" y="860"/>
                      <a:pt x="1602" y="1284"/>
                    </a:cubicBezTo>
                    <a:cubicBezTo>
                      <a:pt x="1390" y="2093"/>
                      <a:pt x="1" y="9179"/>
                      <a:pt x="6732" y="11269"/>
                    </a:cubicBezTo>
                    <a:cubicBezTo>
                      <a:pt x="7474" y="11497"/>
                      <a:pt x="8216" y="11721"/>
                      <a:pt x="8984" y="11854"/>
                    </a:cubicBezTo>
                    <a:cubicBezTo>
                      <a:pt x="9629" y="11965"/>
                      <a:pt x="10281" y="12058"/>
                      <a:pt x="10933" y="12058"/>
                    </a:cubicBezTo>
                    <a:cubicBezTo>
                      <a:pt x="11022" y="12058"/>
                      <a:pt x="11112" y="12056"/>
                      <a:pt x="11202" y="12053"/>
                    </a:cubicBezTo>
                    <a:cubicBezTo>
                      <a:pt x="13433" y="11952"/>
                      <a:pt x="15498" y="10582"/>
                      <a:pt x="16753" y="8733"/>
                    </a:cubicBezTo>
                    <a:cubicBezTo>
                      <a:pt x="16999" y="8373"/>
                      <a:pt x="17211" y="7996"/>
                      <a:pt x="17403" y="7611"/>
                    </a:cubicBezTo>
                    <a:lnTo>
                      <a:pt x="17403" y="7611"/>
                    </a:lnTo>
                    <a:cubicBezTo>
                      <a:pt x="15300" y="9439"/>
                      <a:pt x="12454" y="10354"/>
                      <a:pt x="9653" y="10381"/>
                    </a:cubicBezTo>
                    <a:cubicBezTo>
                      <a:pt x="9617" y="10382"/>
                      <a:pt x="9581" y="10382"/>
                      <a:pt x="9544" y="10382"/>
                    </a:cubicBezTo>
                    <a:cubicBezTo>
                      <a:pt x="8125" y="10382"/>
                      <a:pt x="6612" y="10110"/>
                      <a:pt x="5616" y="9107"/>
                    </a:cubicBezTo>
                    <a:cubicBezTo>
                      <a:pt x="4475" y="7960"/>
                      <a:pt x="3823" y="6470"/>
                      <a:pt x="3178" y="4983"/>
                    </a:cubicBezTo>
                    <a:cubicBezTo>
                      <a:pt x="2969" y="4506"/>
                      <a:pt x="2774" y="3990"/>
                      <a:pt x="2866" y="3477"/>
                    </a:cubicBezTo>
                    <a:cubicBezTo>
                      <a:pt x="2902" y="3259"/>
                      <a:pt x="2997" y="3039"/>
                      <a:pt x="3161" y="2885"/>
                    </a:cubicBezTo>
                    <a:cubicBezTo>
                      <a:pt x="3352" y="2707"/>
                      <a:pt x="3589" y="2641"/>
                      <a:pt x="3844" y="2641"/>
                    </a:cubicBezTo>
                    <a:cubicBezTo>
                      <a:pt x="4202" y="2641"/>
                      <a:pt x="4593" y="2771"/>
                      <a:pt x="4936" y="2899"/>
                    </a:cubicBezTo>
                    <a:cubicBezTo>
                      <a:pt x="6664" y="3546"/>
                      <a:pt x="8501" y="3954"/>
                      <a:pt x="10341" y="3954"/>
                    </a:cubicBezTo>
                    <a:cubicBezTo>
                      <a:pt x="10738" y="3954"/>
                      <a:pt x="11135" y="3935"/>
                      <a:pt x="11531" y="3895"/>
                    </a:cubicBezTo>
                    <a:cubicBezTo>
                      <a:pt x="13763" y="3672"/>
                      <a:pt x="15523" y="2500"/>
                      <a:pt x="17080" y="888"/>
                    </a:cubicBezTo>
                    <a:cubicBezTo>
                      <a:pt x="17387" y="570"/>
                      <a:pt x="18101" y="483"/>
                      <a:pt x="18369" y="129"/>
                    </a:cubicBezTo>
                    <a:cubicBezTo>
                      <a:pt x="18357" y="87"/>
                      <a:pt x="18349" y="43"/>
                      <a:pt x="18338"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50"/>
              <p:cNvSpPr/>
              <p:nvPr/>
            </p:nvSpPr>
            <p:spPr>
              <a:xfrm>
                <a:off x="1471115" y="1972144"/>
                <a:ext cx="1110460" cy="497170"/>
              </a:xfrm>
              <a:custGeom>
                <a:avLst/>
                <a:gdLst/>
                <a:ahLst/>
                <a:cxnLst/>
                <a:rect l="l" t="t" r="r" b="b"/>
                <a:pathLst>
                  <a:path w="14469" h="6478" extrusionOk="0">
                    <a:moveTo>
                      <a:pt x="7227" y="1"/>
                    </a:moveTo>
                    <a:cubicBezTo>
                      <a:pt x="6966" y="1"/>
                      <a:pt x="6710" y="64"/>
                      <a:pt x="6579" y="249"/>
                    </a:cubicBezTo>
                    <a:cubicBezTo>
                      <a:pt x="5039" y="802"/>
                      <a:pt x="3605" y="1667"/>
                      <a:pt x="2394" y="2771"/>
                    </a:cubicBezTo>
                    <a:cubicBezTo>
                      <a:pt x="2350" y="2816"/>
                      <a:pt x="2297" y="2858"/>
                      <a:pt x="2249" y="2900"/>
                    </a:cubicBezTo>
                    <a:cubicBezTo>
                      <a:pt x="1758" y="3329"/>
                      <a:pt x="1234" y="3717"/>
                      <a:pt x="670" y="4041"/>
                    </a:cubicBezTo>
                    <a:cubicBezTo>
                      <a:pt x="397" y="4197"/>
                      <a:pt x="176" y="4219"/>
                      <a:pt x="1" y="4219"/>
                    </a:cubicBezTo>
                    <a:cubicBezTo>
                      <a:pt x="1273" y="5070"/>
                      <a:pt x="2604" y="5826"/>
                      <a:pt x="4077" y="6203"/>
                    </a:cubicBezTo>
                    <a:cubicBezTo>
                      <a:pt x="4816" y="6392"/>
                      <a:pt x="5569" y="6478"/>
                      <a:pt x="6323" y="6478"/>
                    </a:cubicBezTo>
                    <a:cubicBezTo>
                      <a:pt x="8511" y="6478"/>
                      <a:pt x="10717" y="5757"/>
                      <a:pt x="12683" y="4738"/>
                    </a:cubicBezTo>
                    <a:cubicBezTo>
                      <a:pt x="13294" y="4420"/>
                      <a:pt x="13888" y="4074"/>
                      <a:pt x="14468" y="3703"/>
                    </a:cubicBezTo>
                    <a:cubicBezTo>
                      <a:pt x="14256" y="3642"/>
                      <a:pt x="14047" y="3558"/>
                      <a:pt x="13852" y="3460"/>
                    </a:cubicBezTo>
                    <a:cubicBezTo>
                      <a:pt x="13506" y="3288"/>
                      <a:pt x="13188" y="3067"/>
                      <a:pt x="12878" y="2833"/>
                    </a:cubicBezTo>
                    <a:cubicBezTo>
                      <a:pt x="12655" y="2665"/>
                      <a:pt x="12438" y="2495"/>
                      <a:pt x="12214" y="2328"/>
                    </a:cubicBezTo>
                    <a:cubicBezTo>
                      <a:pt x="10861" y="1307"/>
                      <a:pt x="9346" y="473"/>
                      <a:pt x="7703" y="63"/>
                    </a:cubicBezTo>
                    <a:cubicBezTo>
                      <a:pt x="7563" y="27"/>
                      <a:pt x="7394" y="1"/>
                      <a:pt x="7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50"/>
              <p:cNvSpPr/>
              <p:nvPr/>
            </p:nvSpPr>
            <p:spPr>
              <a:xfrm>
                <a:off x="1715405" y="1972451"/>
                <a:ext cx="616973" cy="225331"/>
              </a:xfrm>
              <a:custGeom>
                <a:avLst/>
                <a:gdLst/>
                <a:ahLst/>
                <a:cxnLst/>
                <a:rect l="l" t="t" r="r" b="b"/>
                <a:pathLst>
                  <a:path w="8039" h="2936" extrusionOk="0">
                    <a:moveTo>
                      <a:pt x="4050" y="0"/>
                    </a:moveTo>
                    <a:cubicBezTo>
                      <a:pt x="3788" y="0"/>
                      <a:pt x="3531" y="64"/>
                      <a:pt x="3402" y="248"/>
                    </a:cubicBezTo>
                    <a:cubicBezTo>
                      <a:pt x="2177" y="689"/>
                      <a:pt x="1030" y="1320"/>
                      <a:pt x="1" y="2115"/>
                    </a:cubicBezTo>
                    <a:cubicBezTo>
                      <a:pt x="1127" y="2646"/>
                      <a:pt x="2372" y="2935"/>
                      <a:pt x="3622" y="2935"/>
                    </a:cubicBezTo>
                    <a:cubicBezTo>
                      <a:pt x="3658" y="2935"/>
                      <a:pt x="3693" y="2935"/>
                      <a:pt x="3728" y="2935"/>
                    </a:cubicBezTo>
                    <a:cubicBezTo>
                      <a:pt x="5248" y="2907"/>
                      <a:pt x="6755" y="2444"/>
                      <a:pt x="8038" y="1629"/>
                    </a:cubicBezTo>
                    <a:cubicBezTo>
                      <a:pt x="6950" y="932"/>
                      <a:pt x="5776" y="374"/>
                      <a:pt x="4523" y="61"/>
                    </a:cubicBezTo>
                    <a:cubicBezTo>
                      <a:pt x="4384" y="26"/>
                      <a:pt x="4216" y="0"/>
                      <a:pt x="4050"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50"/>
              <p:cNvSpPr/>
              <p:nvPr/>
            </p:nvSpPr>
            <p:spPr>
              <a:xfrm>
                <a:off x="1471115" y="2189496"/>
                <a:ext cx="1110690" cy="279438"/>
              </a:xfrm>
              <a:custGeom>
                <a:avLst/>
                <a:gdLst/>
                <a:ahLst/>
                <a:cxnLst/>
                <a:rect l="l" t="t" r="r" b="b"/>
                <a:pathLst>
                  <a:path w="14472" h="3641" extrusionOk="0">
                    <a:moveTo>
                      <a:pt x="12881" y="1"/>
                    </a:moveTo>
                    <a:cubicBezTo>
                      <a:pt x="11255" y="1103"/>
                      <a:pt x="9289" y="1701"/>
                      <a:pt x="7326" y="1701"/>
                    </a:cubicBezTo>
                    <a:cubicBezTo>
                      <a:pt x="6830" y="1701"/>
                      <a:pt x="6335" y="1663"/>
                      <a:pt x="5845" y="1585"/>
                    </a:cubicBezTo>
                    <a:cubicBezTo>
                      <a:pt x="4542" y="1379"/>
                      <a:pt x="3267" y="888"/>
                      <a:pt x="2249" y="71"/>
                    </a:cubicBezTo>
                    <a:cubicBezTo>
                      <a:pt x="1755" y="500"/>
                      <a:pt x="1234" y="888"/>
                      <a:pt x="667" y="1212"/>
                    </a:cubicBezTo>
                    <a:cubicBezTo>
                      <a:pt x="426" y="1348"/>
                      <a:pt x="227" y="1383"/>
                      <a:pt x="60" y="1383"/>
                    </a:cubicBezTo>
                    <a:cubicBezTo>
                      <a:pt x="40" y="1383"/>
                      <a:pt x="20" y="1383"/>
                      <a:pt x="1" y="1382"/>
                    </a:cubicBezTo>
                    <a:lnTo>
                      <a:pt x="1" y="1382"/>
                    </a:lnTo>
                    <a:cubicBezTo>
                      <a:pt x="1273" y="2233"/>
                      <a:pt x="2604" y="2989"/>
                      <a:pt x="4077" y="3365"/>
                    </a:cubicBezTo>
                    <a:cubicBezTo>
                      <a:pt x="4818" y="3555"/>
                      <a:pt x="5572" y="3640"/>
                      <a:pt x="6328" y="3640"/>
                    </a:cubicBezTo>
                    <a:cubicBezTo>
                      <a:pt x="8514" y="3640"/>
                      <a:pt x="10719" y="2922"/>
                      <a:pt x="12686" y="1906"/>
                    </a:cubicBezTo>
                    <a:cubicBezTo>
                      <a:pt x="13297" y="1588"/>
                      <a:pt x="13894" y="1242"/>
                      <a:pt x="14471" y="871"/>
                    </a:cubicBezTo>
                    <a:cubicBezTo>
                      <a:pt x="14259" y="810"/>
                      <a:pt x="14050" y="726"/>
                      <a:pt x="13855" y="628"/>
                    </a:cubicBezTo>
                    <a:cubicBezTo>
                      <a:pt x="13509" y="456"/>
                      <a:pt x="13191" y="235"/>
                      <a:pt x="128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50"/>
              <p:cNvSpPr/>
              <p:nvPr/>
            </p:nvSpPr>
            <p:spPr>
              <a:xfrm>
                <a:off x="1953325" y="1871988"/>
                <a:ext cx="172835" cy="172835"/>
              </a:xfrm>
              <a:custGeom>
                <a:avLst/>
                <a:gdLst/>
                <a:ahLst/>
                <a:cxnLst/>
                <a:rect l="l" t="t" r="r" b="b"/>
                <a:pathLst>
                  <a:path w="2252" h="2252" extrusionOk="0">
                    <a:moveTo>
                      <a:pt x="1127" y="1"/>
                    </a:moveTo>
                    <a:cubicBezTo>
                      <a:pt x="505" y="1"/>
                      <a:pt x="0" y="503"/>
                      <a:pt x="0" y="1125"/>
                    </a:cubicBezTo>
                    <a:cubicBezTo>
                      <a:pt x="0" y="1747"/>
                      <a:pt x="505" y="2252"/>
                      <a:pt x="1127" y="2252"/>
                    </a:cubicBezTo>
                    <a:cubicBezTo>
                      <a:pt x="1749" y="2252"/>
                      <a:pt x="2252" y="1747"/>
                      <a:pt x="2252" y="1125"/>
                    </a:cubicBezTo>
                    <a:cubicBezTo>
                      <a:pt x="2252" y="503"/>
                      <a:pt x="1749" y="1"/>
                      <a:pt x="1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50"/>
              <p:cNvSpPr/>
              <p:nvPr/>
            </p:nvSpPr>
            <p:spPr>
              <a:xfrm>
                <a:off x="1953325" y="1918037"/>
                <a:ext cx="173296" cy="127017"/>
              </a:xfrm>
              <a:custGeom>
                <a:avLst/>
                <a:gdLst/>
                <a:ahLst/>
                <a:cxnLst/>
                <a:rect l="l" t="t" r="r" b="b"/>
                <a:pathLst>
                  <a:path w="2258" h="1655" extrusionOk="0">
                    <a:moveTo>
                      <a:pt x="134" y="0"/>
                    </a:moveTo>
                    <a:cubicBezTo>
                      <a:pt x="50" y="157"/>
                      <a:pt x="0" y="335"/>
                      <a:pt x="3" y="530"/>
                    </a:cubicBezTo>
                    <a:cubicBezTo>
                      <a:pt x="3" y="1150"/>
                      <a:pt x="505" y="1655"/>
                      <a:pt x="1130" y="1655"/>
                    </a:cubicBezTo>
                    <a:cubicBezTo>
                      <a:pt x="1752" y="1655"/>
                      <a:pt x="2249" y="1158"/>
                      <a:pt x="2257" y="536"/>
                    </a:cubicBezTo>
                    <a:lnTo>
                      <a:pt x="2257" y="536"/>
                    </a:lnTo>
                    <a:cubicBezTo>
                      <a:pt x="2065" y="893"/>
                      <a:pt x="1691" y="1136"/>
                      <a:pt x="1258" y="1136"/>
                    </a:cubicBezTo>
                    <a:cubicBezTo>
                      <a:pt x="639" y="1136"/>
                      <a:pt x="134" y="634"/>
                      <a:pt x="134" y="9"/>
                    </a:cubicBezTo>
                    <a:lnTo>
                      <a:pt x="134"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1" name="Google Shape;4991;p45"/>
          <p:cNvGrpSpPr/>
          <p:nvPr/>
        </p:nvGrpSpPr>
        <p:grpSpPr>
          <a:xfrm>
            <a:off x="896105" y="1038649"/>
            <a:ext cx="1668603" cy="1674260"/>
            <a:chOff x="1552925" y="540000"/>
            <a:chExt cx="2984400" cy="2984400"/>
          </a:xfrm>
        </p:grpSpPr>
        <p:sp>
          <p:nvSpPr>
            <p:cNvPr id="282" name="Google Shape;4992;p45"/>
            <p:cNvSpPr/>
            <p:nvPr/>
          </p:nvSpPr>
          <p:spPr>
            <a:xfrm rot="-2700000">
              <a:off x="1989980" y="977055"/>
              <a:ext cx="2110289" cy="211028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993;p45"/>
            <p:cNvSpPr/>
            <p:nvPr/>
          </p:nvSpPr>
          <p:spPr>
            <a:xfrm rot="-2700000">
              <a:off x="2143355" y="1146475"/>
              <a:ext cx="1803575" cy="1771404"/>
            </a:xfrm>
            <a:custGeom>
              <a:avLst/>
              <a:gdLst/>
              <a:ahLst/>
              <a:cxnLst/>
              <a:rect l="l" t="t" r="r" b="b"/>
              <a:pathLst>
                <a:path w="32348" h="31771" fill="none" extrusionOk="0">
                  <a:moveTo>
                    <a:pt x="0" y="8314"/>
                  </a:moveTo>
                  <a:lnTo>
                    <a:pt x="0" y="3530"/>
                  </a:lnTo>
                  <a:lnTo>
                    <a:pt x="2279" y="3530"/>
                  </a:lnTo>
                  <a:lnTo>
                    <a:pt x="2279" y="1"/>
                  </a:lnTo>
                  <a:lnTo>
                    <a:pt x="0" y="1"/>
                  </a:lnTo>
                  <a:lnTo>
                    <a:pt x="0" y="2391"/>
                  </a:lnTo>
                  <a:lnTo>
                    <a:pt x="3423" y="2391"/>
                  </a:lnTo>
                  <a:lnTo>
                    <a:pt x="3423" y="1"/>
                  </a:lnTo>
                  <a:lnTo>
                    <a:pt x="7622" y="1"/>
                  </a:lnTo>
                  <a:lnTo>
                    <a:pt x="24729" y="1"/>
                  </a:lnTo>
                  <a:lnTo>
                    <a:pt x="28922" y="1"/>
                  </a:lnTo>
                  <a:lnTo>
                    <a:pt x="28922" y="2391"/>
                  </a:lnTo>
                  <a:lnTo>
                    <a:pt x="32348" y="2391"/>
                  </a:lnTo>
                  <a:lnTo>
                    <a:pt x="32348" y="1"/>
                  </a:lnTo>
                  <a:lnTo>
                    <a:pt x="30066" y="1"/>
                  </a:lnTo>
                  <a:lnTo>
                    <a:pt x="30066" y="3530"/>
                  </a:lnTo>
                  <a:lnTo>
                    <a:pt x="32348" y="3530"/>
                  </a:lnTo>
                  <a:lnTo>
                    <a:pt x="32348" y="8314"/>
                  </a:lnTo>
                  <a:lnTo>
                    <a:pt x="32348" y="23457"/>
                  </a:lnTo>
                  <a:lnTo>
                    <a:pt x="32348" y="28242"/>
                  </a:lnTo>
                  <a:lnTo>
                    <a:pt x="30066" y="28242"/>
                  </a:lnTo>
                  <a:lnTo>
                    <a:pt x="30066" y="31771"/>
                  </a:lnTo>
                  <a:lnTo>
                    <a:pt x="32348" y="31771"/>
                  </a:lnTo>
                  <a:lnTo>
                    <a:pt x="32348" y="29383"/>
                  </a:lnTo>
                  <a:lnTo>
                    <a:pt x="28922" y="29383"/>
                  </a:lnTo>
                  <a:lnTo>
                    <a:pt x="28922" y="31771"/>
                  </a:lnTo>
                  <a:lnTo>
                    <a:pt x="24729" y="31771"/>
                  </a:lnTo>
                  <a:lnTo>
                    <a:pt x="7622" y="31771"/>
                  </a:lnTo>
                  <a:lnTo>
                    <a:pt x="3423" y="31771"/>
                  </a:lnTo>
                  <a:lnTo>
                    <a:pt x="3423" y="29383"/>
                  </a:lnTo>
                  <a:lnTo>
                    <a:pt x="0" y="29383"/>
                  </a:lnTo>
                  <a:lnTo>
                    <a:pt x="0" y="31771"/>
                  </a:lnTo>
                  <a:lnTo>
                    <a:pt x="2279" y="31771"/>
                  </a:lnTo>
                  <a:lnTo>
                    <a:pt x="2279" y="28242"/>
                  </a:lnTo>
                  <a:lnTo>
                    <a:pt x="0" y="28242"/>
                  </a:lnTo>
                  <a:lnTo>
                    <a:pt x="0" y="23457"/>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4995;p45"/>
          <p:cNvSpPr txBox="1">
            <a:spLocks noGrp="1"/>
          </p:cNvSpPr>
          <p:nvPr>
            <p:ph type="title"/>
          </p:nvPr>
        </p:nvSpPr>
        <p:spPr>
          <a:xfrm>
            <a:off x="1020757" y="1261147"/>
            <a:ext cx="1419300" cy="123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b="1" dirty="0">
                <a:latin typeface="+mj-lt"/>
              </a:rPr>
              <a:t>1.</a:t>
            </a:r>
            <a:endParaRPr sz="4500" b="1" dirty="0">
              <a:latin typeface="+mj-lt"/>
            </a:endParaRPr>
          </a:p>
        </p:txBody>
      </p:sp>
      <p:sp>
        <p:nvSpPr>
          <p:cNvPr id="285" name="TextBox 284"/>
          <p:cNvSpPr txBox="1"/>
          <p:nvPr/>
        </p:nvSpPr>
        <p:spPr>
          <a:xfrm>
            <a:off x="1896500" y="1166512"/>
            <a:ext cx="5236325" cy="1677895"/>
          </a:xfrm>
          <a:prstGeom prst="rect">
            <a:avLst/>
          </a:prstGeom>
          <a:noFill/>
        </p:spPr>
        <p:txBody>
          <a:bodyPr wrap="square" rtlCol="0">
            <a:spAutoFit/>
          </a:bodyPr>
          <a:lstStyle/>
          <a:p>
            <a:pPr algn="ctr">
              <a:lnSpc>
                <a:spcPct val="120000"/>
              </a:lnSpc>
            </a:pPr>
            <a:r>
              <a:rPr lang="nl-NL" sz="4500" b="1" dirty="0" err="1">
                <a:solidFill>
                  <a:schemeClr val="bg2"/>
                </a:solidFill>
              </a:rPr>
              <a:t>Ông</a:t>
            </a:r>
            <a:r>
              <a:rPr lang="nl-NL" sz="4500" b="1" dirty="0">
                <a:solidFill>
                  <a:schemeClr val="bg2"/>
                </a:solidFill>
              </a:rPr>
              <a:t> </a:t>
            </a:r>
            <a:r>
              <a:rPr lang="nl-NL" sz="4500" b="1" dirty="0" err="1">
                <a:solidFill>
                  <a:schemeClr val="bg2"/>
                </a:solidFill>
              </a:rPr>
              <a:t>đồ</a:t>
            </a:r>
            <a:r>
              <a:rPr lang="nl-NL" sz="4500" b="1" dirty="0">
                <a:solidFill>
                  <a:schemeClr val="bg2"/>
                </a:solidFill>
              </a:rPr>
              <a:t> </a:t>
            </a:r>
            <a:r>
              <a:rPr lang="nl-NL" sz="4500" b="1" dirty="0" err="1">
                <a:solidFill>
                  <a:schemeClr val="bg2"/>
                </a:solidFill>
              </a:rPr>
              <a:t>thời</a:t>
            </a:r>
            <a:r>
              <a:rPr lang="nl-NL" sz="4500" b="1" dirty="0">
                <a:solidFill>
                  <a:schemeClr val="bg2"/>
                </a:solidFill>
              </a:rPr>
              <a:t> </a:t>
            </a:r>
            <a:r>
              <a:rPr lang="nl-NL" sz="4500" b="1" dirty="0" err="1">
                <a:solidFill>
                  <a:schemeClr val="bg2"/>
                </a:solidFill>
              </a:rPr>
              <a:t>hoàng</a:t>
            </a:r>
            <a:r>
              <a:rPr lang="nl-NL" sz="4500" b="1" dirty="0">
                <a:solidFill>
                  <a:schemeClr val="bg2"/>
                </a:solidFill>
              </a:rPr>
              <a:t> kim</a:t>
            </a:r>
            <a:endParaRPr lang="en-US" sz="4500" dirty="0">
              <a:solidFill>
                <a:schemeClr val="bg2"/>
              </a:solidFill>
            </a:endParaRPr>
          </a:p>
        </p:txBody>
      </p:sp>
    </p:spTree>
    <p:extLst>
      <p:ext uri="{BB962C8B-B14F-4D97-AF65-F5344CB8AC3E}">
        <p14:creationId xmlns:p14="http://schemas.microsoft.com/office/powerpoint/2010/main" val="139454117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500"/>
                                        <p:tgtEl>
                                          <p:spTgt spid="284"/>
                                        </p:tgtEl>
                                      </p:cBhvr>
                                    </p:animEffect>
                                  </p:childTnLst>
                                </p:cTn>
                              </p:par>
                              <p:par>
                                <p:cTn id="8" presetID="10" presetClass="entr" presetSubtype="0" fill="hold" nodeType="withEffect">
                                  <p:stCondLst>
                                    <p:cond delay="0"/>
                                  </p:stCondLst>
                                  <p:childTnLst>
                                    <p:set>
                                      <p:cBhvr>
                                        <p:cTn id="9" dur="1" fill="hold">
                                          <p:stCondLst>
                                            <p:cond delay="0"/>
                                          </p:stCondLst>
                                        </p:cTn>
                                        <p:tgtEl>
                                          <p:spTgt spid="281"/>
                                        </p:tgtEl>
                                        <p:attrNameLst>
                                          <p:attrName>style.visibility</p:attrName>
                                        </p:attrNameLst>
                                      </p:cBhvr>
                                      <p:to>
                                        <p:strVal val="visible"/>
                                      </p:to>
                                    </p:set>
                                    <p:animEffect transition="in" filter="fade">
                                      <p:cBhvr>
                                        <p:cTn id="10" dur="500"/>
                                        <p:tgtEl>
                                          <p:spTgt spid="28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85"/>
                                        </p:tgtEl>
                                        <p:attrNameLst>
                                          <p:attrName>style.visibility</p:attrName>
                                        </p:attrNameLst>
                                      </p:cBhvr>
                                      <p:to>
                                        <p:strVal val="visible"/>
                                      </p:to>
                                    </p:set>
                                    <p:animEffect transition="in" filter="circle(in)">
                                      <p:cBhvr>
                                        <p:cTn id="15" dur="5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0"/>
      <p:bldP spid="28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88"/>
        <p:cNvGrpSpPr/>
        <p:nvPr/>
      </p:nvGrpSpPr>
      <p:grpSpPr>
        <a:xfrm>
          <a:off x="0" y="0"/>
          <a:ext cx="0" cy="0"/>
          <a:chOff x="0" y="0"/>
          <a:chExt cx="0" cy="0"/>
        </a:xfrm>
      </p:grpSpPr>
      <p:grpSp>
        <p:nvGrpSpPr>
          <p:cNvPr id="283" name="Group 2"/>
          <p:cNvGrpSpPr/>
          <p:nvPr/>
        </p:nvGrpSpPr>
        <p:grpSpPr>
          <a:xfrm>
            <a:off x="950114" y="1094993"/>
            <a:ext cx="7186918" cy="3692222"/>
            <a:chOff x="0" y="0"/>
            <a:chExt cx="10488335" cy="7311917"/>
          </a:xfrm>
        </p:grpSpPr>
        <p:sp>
          <p:nvSpPr>
            <p:cNvPr id="284"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a:ln>
              <a:solidFill>
                <a:schemeClr val="tx1"/>
              </a:solidFill>
            </a:ln>
          </p:spPr>
        </p:sp>
        <p:sp>
          <p:nvSpPr>
            <p:cNvPr id="285"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a:ln>
              <a:solidFill>
                <a:schemeClr val="tx1"/>
              </a:solidFill>
            </a:ln>
          </p:spPr>
        </p:sp>
      </p:grpSp>
      <p:pic>
        <p:nvPicPr>
          <p:cNvPr id="286"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20144770">
            <a:off x="704320" y="1096372"/>
            <a:ext cx="1161731" cy="571190"/>
          </a:xfrm>
          <a:prstGeom prst="rect">
            <a:avLst/>
          </a:prstGeom>
        </p:spPr>
      </p:pic>
      <p:sp>
        <p:nvSpPr>
          <p:cNvPr id="287" name="Rectangle 286"/>
          <p:cNvSpPr/>
          <p:nvPr/>
        </p:nvSpPr>
        <p:spPr>
          <a:xfrm>
            <a:off x="1006260" y="1740454"/>
            <a:ext cx="7072886" cy="2217082"/>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nl-NL" sz="3200" dirty="0"/>
              <a:t>Ông đồ xuất hiện vào thời gian nào? Ở đâu? Làm việc gì?</a:t>
            </a:r>
            <a:endParaRPr lang="en-US" sz="3200" dirty="0"/>
          </a:p>
          <a:p>
            <a:pPr marL="342900" indent="-342900" algn="just">
              <a:lnSpc>
                <a:spcPct val="150000"/>
              </a:lnSpc>
              <a:buFont typeface="Wingdings" panose="05000000000000000000" pitchFamily="2" charset="2"/>
              <a:buChar char="§"/>
            </a:pPr>
            <a:r>
              <a:rPr lang="nl-NL" sz="3200" dirty="0"/>
              <a:t>Ý nghĩa của từ “mỗi năm”, “</a:t>
            </a:r>
            <a:r>
              <a:rPr lang="nl-NL" sz="3200" dirty="0" err="1"/>
              <a:t>lại</a:t>
            </a:r>
            <a:r>
              <a:rPr lang="nl-NL" sz="3200" dirty="0"/>
              <a:t>”?</a:t>
            </a:r>
            <a:endParaRPr lang="en-US" sz="3200" dirty="0"/>
          </a:p>
        </p:txBody>
      </p:sp>
      <p:sp>
        <p:nvSpPr>
          <p:cNvPr id="3" name="Rectangle 2"/>
          <p:cNvSpPr/>
          <p:nvPr/>
        </p:nvSpPr>
        <p:spPr>
          <a:xfrm>
            <a:off x="1497707" y="330813"/>
            <a:ext cx="6091732" cy="496996"/>
          </a:xfrm>
          <a:prstGeom prst="rect">
            <a:avLst/>
          </a:prstGeom>
        </p:spPr>
        <p:txBody>
          <a:bodyPr wrap="none">
            <a:spAutoFit/>
          </a:bodyPr>
          <a:lstStyle/>
          <a:p>
            <a:pPr marL="342900" indent="-342900" algn="ctr">
              <a:lnSpc>
                <a:spcPct val="150000"/>
              </a:lnSpc>
              <a:buFont typeface="Wingdings" panose="05000000000000000000" pitchFamily="2" charset="2"/>
              <a:buChar char="Ø"/>
              <a:tabLst>
                <a:tab pos="90170" algn="l"/>
                <a:tab pos="180340" algn="l"/>
              </a:tabLst>
            </a:pPr>
            <a:r>
              <a:rPr lang="en-US" sz="2000" dirty="0" err="1">
                <a:latin typeface="+mj-lt"/>
                <a:ea typeface="Calibri" panose="020F0502020204030204" pitchFamily="34" charset="0"/>
                <a:cs typeface="Times New Roman" panose="02020603050405020304" pitchFamily="18" charset="0"/>
              </a:rPr>
              <a:t>Đọc</a:t>
            </a:r>
            <a:r>
              <a:rPr lang="en-US" sz="2000" dirty="0">
                <a:latin typeface="+mj-lt"/>
                <a:ea typeface="Calibri" panose="020F0502020204030204" pitchFamily="34" charset="0"/>
                <a:cs typeface="Times New Roman" panose="02020603050405020304" pitchFamily="18" charset="0"/>
              </a:rPr>
              <a:t> 2 </a:t>
            </a:r>
            <a:r>
              <a:rPr lang="en-US" sz="2000" dirty="0" err="1">
                <a:latin typeface="+mj-lt"/>
                <a:ea typeface="Calibri" panose="020F0502020204030204" pitchFamily="34" charset="0"/>
                <a:cs typeface="Times New Roman" panose="02020603050405020304" pitchFamily="18" charset="0"/>
              </a:rPr>
              <a:t>khổ</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thơ</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đầu</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của</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văn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bản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và</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trả</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lời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câu</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hỏi</a:t>
            </a:r>
            <a:r>
              <a:rPr lang="en-US" sz="2000" dirty="0">
                <a:latin typeface="+mj-lt"/>
                <a:ea typeface="Calibri" panose="020F0502020204030204" pitchFamily="34" charset="0"/>
                <a:cs typeface="Times New Roman" panose="02020603050405020304" pitchFamily="18" charset="0"/>
              </a:rPr>
              <a:t>:</a:t>
            </a:r>
          </a:p>
        </p:txBody>
      </p:sp>
      <p:pic>
        <p:nvPicPr>
          <p:cNvPr id="289"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20144770">
            <a:off x="7278020" y="4201442"/>
            <a:ext cx="1161731" cy="571190"/>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3"/>
                                        </p:tgtEl>
                                        <p:attrNameLst>
                                          <p:attrName>style.visibility</p:attrName>
                                        </p:attrNameLst>
                                      </p:cBhvr>
                                      <p:to>
                                        <p:strVal val="visible"/>
                                      </p:to>
                                    </p:set>
                                    <p:animEffect transition="in" filter="barn(inVertical)">
                                      <p:cBhvr>
                                        <p:cTn id="12" dur="500"/>
                                        <p:tgtEl>
                                          <p:spTgt spid="283"/>
                                        </p:tgtEl>
                                      </p:cBhvr>
                                    </p:animEffect>
                                  </p:childTnLst>
                                </p:cTn>
                              </p:par>
                              <p:par>
                                <p:cTn id="13" presetID="10" presetClass="entr" presetSubtype="0" fill="hold" nodeType="withEffect">
                                  <p:stCondLst>
                                    <p:cond delay="0"/>
                                  </p:stCondLst>
                                  <p:childTnLst>
                                    <p:set>
                                      <p:cBhvr>
                                        <p:cTn id="14" dur="1" fill="hold">
                                          <p:stCondLst>
                                            <p:cond delay="0"/>
                                          </p:stCondLst>
                                        </p:cTn>
                                        <p:tgtEl>
                                          <p:spTgt spid="286"/>
                                        </p:tgtEl>
                                        <p:attrNameLst>
                                          <p:attrName>style.visibility</p:attrName>
                                        </p:attrNameLst>
                                      </p:cBhvr>
                                      <p:to>
                                        <p:strVal val="visible"/>
                                      </p:to>
                                    </p:set>
                                    <p:animEffect transition="in" filter="fade">
                                      <p:cBhvr>
                                        <p:cTn id="15" dur="500"/>
                                        <p:tgtEl>
                                          <p:spTgt spid="286"/>
                                        </p:tgtEl>
                                      </p:cBhvr>
                                    </p:animEffect>
                                  </p:childTnLst>
                                </p:cTn>
                              </p:par>
                              <p:par>
                                <p:cTn id="16" presetID="10" presetClass="entr" presetSubtype="0" fill="hold" nodeType="withEffect">
                                  <p:stCondLst>
                                    <p:cond delay="0"/>
                                  </p:stCondLst>
                                  <p:childTnLst>
                                    <p:set>
                                      <p:cBhvr>
                                        <p:cTn id="17" dur="1" fill="hold">
                                          <p:stCondLst>
                                            <p:cond delay="0"/>
                                          </p:stCondLst>
                                        </p:cTn>
                                        <p:tgtEl>
                                          <p:spTgt spid="289"/>
                                        </p:tgtEl>
                                        <p:attrNameLst>
                                          <p:attrName>style.visibility</p:attrName>
                                        </p:attrNameLst>
                                      </p:cBhvr>
                                      <p:to>
                                        <p:strVal val="visible"/>
                                      </p:to>
                                    </p:set>
                                    <p:animEffect transition="in" filter="fade">
                                      <p:cBhvr>
                                        <p:cTn id="18" dur="500"/>
                                        <p:tgtEl>
                                          <p:spTgt spid="28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87">
                                            <p:txEl>
                                              <p:pRg st="0" end="0"/>
                                            </p:txEl>
                                          </p:spTgt>
                                        </p:tgtEl>
                                        <p:attrNameLst>
                                          <p:attrName>style.visibility</p:attrName>
                                        </p:attrNameLst>
                                      </p:cBhvr>
                                      <p:to>
                                        <p:strVal val="visible"/>
                                      </p:to>
                                    </p:set>
                                    <p:animEffect transition="in" filter="randombar(horizontal)">
                                      <p:cBhvr>
                                        <p:cTn id="23" dur="500"/>
                                        <p:tgtEl>
                                          <p:spTgt spid="28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87">
                                            <p:txEl>
                                              <p:pRg st="1" end="1"/>
                                            </p:txEl>
                                          </p:spTgt>
                                        </p:tgtEl>
                                        <p:attrNameLst>
                                          <p:attrName>style.visibility</p:attrName>
                                        </p:attrNameLst>
                                      </p:cBhvr>
                                      <p:to>
                                        <p:strVal val="visible"/>
                                      </p:to>
                                    </p:set>
                                    <p:animEffect transition="in" filter="randombar(horizontal)">
                                      <p:cBhvr>
                                        <p:cTn id="28" dur="500"/>
                                        <p:tgtEl>
                                          <p:spTgt spid="2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72"/>
        <p:cNvGrpSpPr/>
        <p:nvPr/>
      </p:nvGrpSpPr>
      <p:grpSpPr>
        <a:xfrm>
          <a:off x="0" y="0"/>
          <a:ext cx="0" cy="0"/>
          <a:chOff x="0" y="0"/>
          <a:chExt cx="0" cy="0"/>
        </a:xfrm>
      </p:grpSpPr>
      <p:sp>
        <p:nvSpPr>
          <p:cNvPr id="11" name="Rectangle 10"/>
          <p:cNvSpPr/>
          <p:nvPr/>
        </p:nvSpPr>
        <p:spPr>
          <a:xfrm>
            <a:off x="241811" y="538551"/>
            <a:ext cx="6508167" cy="4305730"/>
          </a:xfrm>
          <a:prstGeom prst="rect">
            <a:avLst/>
          </a:prstGeom>
        </p:spPr>
        <p:txBody>
          <a:bodyPr wrap="square">
            <a:spAutoFit/>
          </a:bodyPr>
          <a:lstStyle/>
          <a:p>
            <a:pPr marL="342900" indent="-342900" algn="just">
              <a:lnSpc>
                <a:spcPct val="200000"/>
              </a:lnSpc>
              <a:buFont typeface="Wingdings" panose="05000000000000000000" pitchFamily="2" charset="2"/>
              <a:buChar char="v"/>
            </a:pPr>
            <a:r>
              <a:rPr lang="de-DE" sz="2000" b="1" dirty="0">
                <a:latin typeface="+mj-lt"/>
                <a:ea typeface="Calibri" panose="020F0502020204030204" pitchFamily="34" charset="0"/>
                <a:cs typeface="Times New Roman" panose="02020603050405020304" pitchFamily="18" charset="0"/>
              </a:rPr>
              <a:t>Hoàn cảnh: </a:t>
            </a:r>
            <a:r>
              <a:rPr lang="de-DE" sz="2000" i="1" dirty="0" err="1">
                <a:latin typeface="+mj-lt"/>
                <a:ea typeface="Calibri" panose="020F0502020204030204" pitchFamily="34" charset="0"/>
                <a:cs typeface="Times New Roman" panose="02020603050405020304" pitchFamily="18" charset="0"/>
              </a:rPr>
              <a:t>Xuất</a:t>
            </a:r>
            <a:r>
              <a:rPr lang="de-DE" sz="2000" i="1" dirty="0">
                <a:latin typeface="+mj-lt"/>
                <a:ea typeface="Calibri" panose="020F0502020204030204" pitchFamily="34" charset="0"/>
                <a:cs typeface="Times New Roman" panose="02020603050405020304" pitchFamily="18" charset="0"/>
              </a:rPr>
              <a:t> </a:t>
            </a:r>
            <a:r>
              <a:rPr lang="de-DE" sz="2000" i="1" dirty="0" err="1">
                <a:latin typeface="+mj-lt"/>
                <a:ea typeface="Calibri" panose="020F0502020204030204" pitchFamily="34" charset="0"/>
                <a:cs typeface="Times New Roman" panose="02020603050405020304" pitchFamily="18" charset="0"/>
              </a:rPr>
              <a:t>hiện</a:t>
            </a:r>
            <a:r>
              <a:rPr lang="de-DE" sz="2000" i="1" dirty="0">
                <a:latin typeface="+mj-lt"/>
                <a:ea typeface="Calibri" panose="020F0502020204030204" pitchFamily="34" charset="0"/>
                <a:cs typeface="Times New Roman" panose="02020603050405020304" pitchFamily="18" charset="0"/>
              </a:rPr>
              <a:t> </a:t>
            </a:r>
            <a:r>
              <a:rPr lang="de-DE" sz="2000" i="1" dirty="0" err="1">
                <a:latin typeface="+mj-lt"/>
                <a:ea typeface="Calibri" panose="020F0502020204030204" pitchFamily="34" charset="0"/>
                <a:cs typeface="Times New Roman" panose="02020603050405020304" pitchFamily="18" charset="0"/>
              </a:rPr>
              <a:t>khi</a:t>
            </a:r>
            <a:r>
              <a:rPr lang="de-DE" sz="2000" i="1" dirty="0">
                <a:latin typeface="+mj-lt"/>
                <a:ea typeface="Calibri" panose="020F0502020204030204" pitchFamily="34" charset="0"/>
                <a:cs typeface="Times New Roman" panose="02020603050405020304" pitchFamily="18" charset="0"/>
              </a:rPr>
              <a:t> tết đến xuân về, </a:t>
            </a:r>
            <a:r>
              <a:rPr lang="nl-NL" sz="2000" i="1" dirty="0"/>
              <a:t>bên đường phố, viết câu đối thuê.</a:t>
            </a:r>
            <a:endParaRPr lang="en-US" sz="2000" i="1" dirty="0">
              <a:latin typeface="+mj-lt"/>
              <a:ea typeface="Calibri" panose="020F0502020204030204" pitchFamily="34" charset="0"/>
              <a:cs typeface="Times New Roman" panose="02020603050405020304" pitchFamily="18" charset="0"/>
            </a:endParaRPr>
          </a:p>
          <a:p>
            <a:pPr marL="342900" indent="-342900" algn="just">
              <a:lnSpc>
                <a:spcPct val="200000"/>
              </a:lnSpc>
              <a:buFont typeface="Arial" panose="020B0604020202020204" pitchFamily="34" charset="0"/>
              <a:buChar char="•"/>
            </a:pPr>
            <a:r>
              <a:rPr lang="en-US" sz="2000" b="1" dirty="0" err="1">
                <a:latin typeface="+mj-lt"/>
                <a:ea typeface="Calibri" panose="020F0502020204030204" pitchFamily="34" charset="0"/>
                <a:cs typeface="Times New Roman" panose="02020603050405020304" pitchFamily="18" charset="0"/>
              </a:rPr>
              <a:t>Khung</a:t>
            </a:r>
            <a:r>
              <a:rPr lang="en-US" sz="2000" b="1" dirty="0">
                <a:latin typeface="+mj-lt"/>
                <a:ea typeface="Calibri" panose="020F0502020204030204" pitchFamily="34" charset="0"/>
                <a:cs typeface="Times New Roman" panose="02020603050405020304" pitchFamily="18" charset="0"/>
              </a:rPr>
              <a:t> </a:t>
            </a:r>
            <a:r>
              <a:rPr lang="en-US" sz="2000" b="1" dirty="0" err="1">
                <a:latin typeface="+mj-lt"/>
                <a:ea typeface="Calibri" panose="020F0502020204030204" pitchFamily="34" charset="0"/>
                <a:cs typeface="Times New Roman" panose="02020603050405020304" pitchFamily="18" charset="0"/>
              </a:rPr>
              <a:t>cảnh</a:t>
            </a:r>
            <a:r>
              <a:rPr lang="en-US" sz="2000" b="1" dirty="0">
                <a:latin typeface="+mj-lt"/>
                <a:ea typeface="Calibri" panose="020F0502020204030204" pitchFamily="34" charset="0"/>
                <a:cs typeface="Times New Roman" panose="02020603050405020304" pitchFamily="18" charset="0"/>
              </a:rPr>
              <a:t>: </a:t>
            </a:r>
            <a:r>
              <a:rPr lang="en-US" sz="2000" i="1" dirty="0" err="1">
                <a:latin typeface="+mj-lt"/>
                <a:ea typeface="Calibri" panose="020F0502020204030204" pitchFamily="34" charset="0"/>
                <a:cs typeface="Times New Roman" panose="02020603050405020304" pitchFamily="18" charset="0"/>
              </a:rPr>
              <a:t>Hoa</a:t>
            </a:r>
            <a:r>
              <a:rPr lang="en-US" sz="2000" i="1" dirty="0">
                <a:latin typeface="+mj-lt"/>
                <a:ea typeface="Calibri" panose="020F0502020204030204" pitchFamily="34" charset="0"/>
                <a:cs typeface="Times New Roman" panose="02020603050405020304" pitchFamily="18" charset="0"/>
              </a:rPr>
              <a:t> </a:t>
            </a:r>
            <a:r>
              <a:rPr lang="en-US" sz="2000" i="1" dirty="0" err="1">
                <a:latin typeface="+mj-lt"/>
                <a:ea typeface="Calibri" panose="020F0502020204030204" pitchFamily="34" charset="0"/>
                <a:cs typeface="Times New Roman" panose="02020603050405020304" pitchFamily="18" charset="0"/>
              </a:rPr>
              <a:t>đào</a:t>
            </a:r>
            <a:r>
              <a:rPr lang="en-US" sz="2000" i="1" dirty="0">
                <a:latin typeface="+mj-lt"/>
                <a:ea typeface="Calibri" panose="020F0502020204030204" pitchFamily="34" charset="0"/>
                <a:cs typeface="Times New Roman" panose="02020603050405020304" pitchFamily="18" charset="0"/>
              </a:rPr>
              <a:t> </a:t>
            </a:r>
            <a:r>
              <a:rPr lang="en-US" sz="2000" i="1" dirty="0" err="1">
                <a:latin typeface="+mj-lt"/>
                <a:ea typeface="Calibri" panose="020F0502020204030204" pitchFamily="34" charset="0"/>
                <a:cs typeface="Times New Roman" panose="02020603050405020304" pitchFamily="18" charset="0"/>
              </a:rPr>
              <a:t>nở</a:t>
            </a:r>
            <a:r>
              <a:rPr lang="en-US" sz="2000" i="1" dirty="0">
                <a:latin typeface="+mj-lt"/>
                <a:ea typeface="Calibri" panose="020F0502020204030204" pitchFamily="34" charset="0"/>
                <a:cs typeface="Times New Roman" panose="02020603050405020304" pitchFamily="18" charset="0"/>
              </a:rPr>
              <a:t>, </a:t>
            </a:r>
            <a:r>
              <a:rPr lang="en-US" sz="2000" i="1" dirty="0" err="1">
                <a:latin typeface="+mj-lt"/>
                <a:ea typeface="Calibri" panose="020F0502020204030204" pitchFamily="34" charset="0"/>
                <a:cs typeface="Times New Roman" panose="02020603050405020304" pitchFamily="18" charset="0"/>
              </a:rPr>
              <a:t>phố</a:t>
            </a:r>
            <a:r>
              <a:rPr lang="en-US" sz="2000" i="1" dirty="0">
                <a:latin typeface="+mj-lt"/>
                <a:ea typeface="Calibri" panose="020F0502020204030204" pitchFamily="34" charset="0"/>
                <a:cs typeface="Times New Roman" panose="02020603050405020304" pitchFamily="18" charset="0"/>
              </a:rPr>
              <a:t> </a:t>
            </a:r>
            <a:r>
              <a:rPr lang="en-US" sz="2000" i="1" dirty="0" err="1">
                <a:latin typeface="+mj-lt"/>
                <a:ea typeface="Calibri" panose="020F0502020204030204" pitchFamily="34" charset="0"/>
                <a:cs typeface="Times New Roman" panose="02020603050405020304" pitchFamily="18" charset="0"/>
              </a:rPr>
              <a:t>đông</a:t>
            </a:r>
            <a:r>
              <a:rPr lang="en-US" sz="2000" i="1" dirty="0">
                <a:latin typeface="+mj-lt"/>
                <a:ea typeface="Calibri" panose="020F0502020204030204" pitchFamily="34" charset="0"/>
                <a:cs typeface="Times New Roman" panose="02020603050405020304" pitchFamily="18" charset="0"/>
              </a:rPr>
              <a:t> </a:t>
            </a:r>
            <a:r>
              <a:rPr lang="en-US" sz="2000" i="1" dirty="0" err="1">
                <a:latin typeface="+mj-lt"/>
                <a:ea typeface="Calibri" panose="020F0502020204030204" pitchFamily="34" charset="0"/>
                <a:cs typeface="Times New Roman" panose="02020603050405020304" pitchFamily="18" charset="0"/>
              </a:rPr>
              <a:t>người</a:t>
            </a:r>
            <a:r>
              <a:rPr lang="en-US" sz="2000" i="1" dirty="0">
                <a:latin typeface="+mj-lt"/>
                <a:ea typeface="Calibri" panose="020F0502020204030204" pitchFamily="34" charset="0"/>
                <a:cs typeface="Times New Roman" panose="02020603050405020304" pitchFamily="18" charset="0"/>
              </a:rPr>
              <a:t> qua.</a:t>
            </a:r>
          </a:p>
          <a:p>
            <a:pPr marL="342900" indent="-342900" algn="just">
              <a:lnSpc>
                <a:spcPct val="200000"/>
              </a:lnSpc>
              <a:buFont typeface="Arial" panose="020B0604020202020204" pitchFamily="34" charset="0"/>
              <a:buChar char="•"/>
            </a:pPr>
            <a:r>
              <a:rPr lang="en-US" sz="2000" b="1" dirty="0" err="1">
                <a:latin typeface="+mj-lt"/>
                <a:ea typeface="Calibri" panose="020F0502020204030204" pitchFamily="34" charset="0"/>
                <a:cs typeface="Times New Roman" panose="02020603050405020304" pitchFamily="18" charset="0"/>
              </a:rPr>
              <a:t>Hành</a:t>
            </a:r>
            <a:r>
              <a:rPr lang="en-US" sz="2000" b="1" dirty="0">
                <a:latin typeface="+mj-lt"/>
                <a:ea typeface="Calibri" panose="020F0502020204030204" pitchFamily="34" charset="0"/>
                <a:cs typeface="Times New Roman" panose="02020603050405020304" pitchFamily="18" charset="0"/>
              </a:rPr>
              <a:t> </a:t>
            </a:r>
            <a:r>
              <a:rPr lang="en-US" sz="2000" b="1" dirty="0" err="1">
                <a:latin typeface="+mj-lt"/>
                <a:ea typeface="Calibri" panose="020F0502020204030204" pitchFamily="34" charset="0"/>
                <a:cs typeface="Times New Roman" panose="02020603050405020304" pitchFamily="18" charset="0"/>
              </a:rPr>
              <a:t>động</a:t>
            </a:r>
            <a:r>
              <a:rPr lang="en-US" sz="2000" b="1" dirty="0">
                <a:latin typeface="+mj-lt"/>
                <a:ea typeface="Calibri" panose="020F0502020204030204" pitchFamily="34" charset="0"/>
                <a:cs typeface="Times New Roman" panose="02020603050405020304" pitchFamily="18" charset="0"/>
              </a:rPr>
              <a:t>: </a:t>
            </a:r>
            <a:r>
              <a:rPr lang="en-US" sz="2000" i="1" dirty="0" err="1">
                <a:latin typeface="+mj-lt"/>
                <a:ea typeface="Calibri" panose="020F0502020204030204" pitchFamily="34" charset="0"/>
                <a:cs typeface="Times New Roman" panose="02020603050405020304" pitchFamily="18" charset="0"/>
              </a:rPr>
              <a:t>Bày</a:t>
            </a:r>
            <a:r>
              <a:rPr lang="en-US" sz="2000" i="1" dirty="0">
                <a:latin typeface="+mj-lt"/>
                <a:ea typeface="Calibri" panose="020F0502020204030204" pitchFamily="34" charset="0"/>
                <a:cs typeface="Times New Roman" panose="02020603050405020304" pitchFamily="18" charset="0"/>
              </a:rPr>
              <a:t> </a:t>
            </a:r>
            <a:r>
              <a:rPr lang="en-US" sz="2000" i="1" dirty="0" err="1">
                <a:latin typeface="+mj-lt"/>
                <a:ea typeface="Calibri" panose="020F0502020204030204" pitchFamily="34" charset="0"/>
                <a:cs typeface="Times New Roman" panose="02020603050405020304" pitchFamily="18" charset="0"/>
              </a:rPr>
              <a:t>mực</a:t>
            </a:r>
            <a:r>
              <a:rPr lang="en-US" sz="2000" i="1" dirty="0">
                <a:latin typeface="+mj-lt"/>
                <a:ea typeface="Calibri" panose="020F0502020204030204" pitchFamily="34" charset="0"/>
                <a:cs typeface="Times New Roman" panose="02020603050405020304" pitchFamily="18" charset="0"/>
              </a:rPr>
              <a:t> </a:t>
            </a:r>
            <a:r>
              <a:rPr lang="en-US" sz="2000" i="1" dirty="0" err="1">
                <a:latin typeface="+mj-lt"/>
                <a:ea typeface="Calibri" panose="020F0502020204030204" pitchFamily="34" charset="0"/>
                <a:cs typeface="Times New Roman" panose="02020603050405020304" pitchFamily="18" charset="0"/>
              </a:rPr>
              <a:t>tàu</a:t>
            </a:r>
            <a:r>
              <a:rPr lang="en-US" sz="2000" i="1" dirty="0">
                <a:latin typeface="+mj-lt"/>
                <a:ea typeface="Calibri" panose="020F0502020204030204" pitchFamily="34" charset="0"/>
                <a:cs typeface="Times New Roman" panose="02020603050405020304" pitchFamily="18" charset="0"/>
              </a:rPr>
              <a:t>, </a:t>
            </a:r>
            <a:r>
              <a:rPr lang="en-US" sz="2000" i="1" dirty="0" err="1">
                <a:latin typeface="+mj-lt"/>
                <a:ea typeface="Calibri" panose="020F0502020204030204" pitchFamily="34" charset="0"/>
                <a:cs typeface="Times New Roman" panose="02020603050405020304" pitchFamily="18" charset="0"/>
              </a:rPr>
              <a:t>giấy</a:t>
            </a:r>
            <a:r>
              <a:rPr lang="en-US" sz="2000" i="1" dirty="0">
                <a:latin typeface="+mj-lt"/>
                <a:ea typeface="Calibri" panose="020F0502020204030204" pitchFamily="34" charset="0"/>
                <a:cs typeface="Times New Roman" panose="02020603050405020304" pitchFamily="18" charset="0"/>
              </a:rPr>
              <a:t> </a:t>
            </a:r>
            <a:r>
              <a:rPr lang="en-US" sz="2000" i="1" dirty="0" err="1">
                <a:latin typeface="+mj-lt"/>
                <a:ea typeface="Calibri" panose="020F0502020204030204" pitchFamily="34" charset="0"/>
                <a:cs typeface="Times New Roman" panose="02020603050405020304" pitchFamily="18" charset="0"/>
              </a:rPr>
              <a:t>đỏ</a:t>
            </a:r>
            <a:r>
              <a:rPr lang="en-US" sz="2000" i="1" dirty="0">
                <a:latin typeface="+mj-lt"/>
                <a:ea typeface="Calibri" panose="020F0502020204030204" pitchFamily="34" charset="0"/>
                <a:cs typeface="Times New Roman" panose="02020603050405020304" pitchFamily="18" charset="0"/>
              </a:rPr>
              <a:t>.</a:t>
            </a:r>
          </a:p>
          <a:p>
            <a:pPr marL="342900" indent="-342900" algn="just">
              <a:lnSpc>
                <a:spcPct val="200000"/>
              </a:lnSpc>
              <a:buFont typeface="Wingdings" panose="05000000000000000000" pitchFamily="2" charset="2"/>
              <a:buChar char="v"/>
            </a:pPr>
            <a:r>
              <a:rPr lang="de-DE" sz="2000" b="1" dirty="0">
                <a:latin typeface="+mj-lt"/>
                <a:ea typeface="Calibri" panose="020F0502020204030204" pitchFamily="34" charset="0"/>
                <a:cs typeface="Times New Roman" panose="02020603050405020304" pitchFamily="18" charset="0"/>
              </a:rPr>
              <a:t>Từ </a:t>
            </a:r>
            <a:r>
              <a:rPr lang="de-DE" sz="2000" b="1" dirty="0" err="1">
                <a:latin typeface="+mj-lt"/>
                <a:ea typeface="Calibri" panose="020F0502020204030204" pitchFamily="34" charset="0"/>
                <a:cs typeface="Times New Roman" panose="02020603050405020304" pitchFamily="18" charset="0"/>
              </a:rPr>
              <a:t>ngữ</a:t>
            </a:r>
            <a:r>
              <a:rPr lang="de-DE" sz="2000" b="1" dirty="0">
                <a:latin typeface="+mj-lt"/>
                <a:ea typeface="Calibri" panose="020F0502020204030204" pitchFamily="34" charset="0"/>
                <a:cs typeface="Times New Roman" panose="02020603050405020304" pitchFamily="18" charset="0"/>
              </a:rPr>
              <a:t> </a:t>
            </a:r>
            <a:r>
              <a:rPr lang="de-DE" sz="2000" b="1" u="sng" dirty="0">
                <a:latin typeface="+mj-lt"/>
                <a:ea typeface="Calibri" panose="020F0502020204030204" pitchFamily="34" charset="0"/>
                <a:cs typeface="Times New Roman" panose="02020603050405020304" pitchFamily="18" charset="0"/>
              </a:rPr>
              <a:t>“</a:t>
            </a:r>
            <a:r>
              <a:rPr lang="de-DE" sz="2000" b="1" i="1" u="sng" dirty="0" err="1">
                <a:latin typeface="+mj-lt"/>
                <a:ea typeface="Calibri" panose="020F0502020204030204" pitchFamily="34" charset="0"/>
                <a:cs typeface="Times New Roman" panose="02020603050405020304" pitchFamily="18" charset="0"/>
              </a:rPr>
              <a:t>Mỗi</a:t>
            </a:r>
            <a:r>
              <a:rPr lang="de-DE" sz="2000" b="1" i="1" u="sng" dirty="0">
                <a:latin typeface="+mj-lt"/>
                <a:ea typeface="Calibri" panose="020F0502020204030204" pitchFamily="34" charset="0"/>
                <a:cs typeface="Times New Roman" panose="02020603050405020304" pitchFamily="18" charset="0"/>
              </a:rPr>
              <a:t> năm, </a:t>
            </a:r>
            <a:r>
              <a:rPr lang="de-DE" sz="2000" b="1" i="1" u="sng" dirty="0" err="1">
                <a:latin typeface="+mj-lt"/>
                <a:ea typeface="Calibri" panose="020F0502020204030204" pitchFamily="34" charset="0"/>
                <a:cs typeface="Times New Roman" panose="02020603050405020304" pitchFamily="18" charset="0"/>
              </a:rPr>
              <a:t>lại</a:t>
            </a:r>
            <a:r>
              <a:rPr lang="de-DE" sz="2000" b="1" i="1" u="sng" dirty="0">
                <a:latin typeface="+mj-lt"/>
                <a:ea typeface="Calibri" panose="020F0502020204030204" pitchFamily="34" charset="0"/>
                <a:cs typeface="Times New Roman" panose="02020603050405020304" pitchFamily="18" charset="0"/>
              </a:rPr>
              <a:t>“</a:t>
            </a:r>
            <a:r>
              <a:rPr lang="de-DE" sz="2000" b="1" u="sng" dirty="0">
                <a:latin typeface="+mj-lt"/>
                <a:ea typeface="Calibri" panose="020F0502020204030204" pitchFamily="34" charset="0"/>
                <a:cs typeface="Times New Roman" panose="02020603050405020304" pitchFamily="18" charset="0"/>
              </a:rPr>
              <a:t>: </a:t>
            </a:r>
            <a:r>
              <a:rPr lang="de-DE" sz="2000" i="1" dirty="0">
                <a:latin typeface="+mj-lt"/>
                <a:ea typeface="Calibri" panose="020F0502020204030204" pitchFamily="34" charset="0"/>
                <a:cs typeface="Times New Roman" panose="02020603050405020304" pitchFamily="18" charset="0"/>
              </a:rPr>
              <a:t>Hình ảnh ông đồ đã trở nên thân quen, xuất hiện đều đặn giữa cảnh sắc ngày tết.</a:t>
            </a:r>
            <a:endParaRPr lang="en-US" sz="2000" i="1" dirty="0">
              <a:latin typeface="+mj-lt"/>
              <a:ea typeface="Calibri" panose="020F0502020204030204" pitchFamily="34" charset="0"/>
              <a:cs typeface="Times New Roman" panose="02020603050405020304" pitchFamily="18" charset="0"/>
            </a:endParaRPr>
          </a:p>
        </p:txBody>
      </p:sp>
      <p:pic>
        <p:nvPicPr>
          <p:cNvPr id="32" name="Picture 31"/>
          <p:cNvPicPr>
            <a:picLocks noChangeAspect="1"/>
          </p:cNvPicPr>
          <p:nvPr/>
        </p:nvPicPr>
        <p:blipFill rotWithShape="1">
          <a:blip r:embed="rId3">
            <a:extLst>
              <a:ext uri="{28A0092B-C50C-407E-A947-70E740481C1C}">
                <a14:useLocalDpi xmlns:a14="http://schemas.microsoft.com/office/drawing/2010/main" val="0"/>
              </a:ext>
            </a:extLst>
          </a:blip>
          <a:srcRect l="18308" t="26625" r="23675" b="8274"/>
          <a:stretch/>
        </p:blipFill>
        <p:spPr>
          <a:xfrm flipH="1">
            <a:off x="6590668" y="1797348"/>
            <a:ext cx="2671266" cy="2603062"/>
          </a:xfrm>
          <a:prstGeom prst="rect">
            <a:avLst/>
          </a:prstGeom>
        </p:spPr>
      </p:pic>
      <p:grpSp>
        <p:nvGrpSpPr>
          <p:cNvPr id="33" name="Google Shape;7586;p59"/>
          <p:cNvGrpSpPr/>
          <p:nvPr/>
        </p:nvGrpSpPr>
        <p:grpSpPr>
          <a:xfrm rot="-6852953" flipH="1">
            <a:off x="7610369" y="921756"/>
            <a:ext cx="1075225" cy="1700652"/>
            <a:chOff x="1451675" y="1542375"/>
            <a:chExt cx="620750" cy="1016625"/>
          </a:xfrm>
        </p:grpSpPr>
        <p:sp>
          <p:nvSpPr>
            <p:cNvPr id="34" name="Google Shape;7587;p59"/>
            <p:cNvSpPr/>
            <p:nvPr/>
          </p:nvSpPr>
          <p:spPr>
            <a:xfrm>
              <a:off x="1984525" y="2321775"/>
              <a:ext cx="33575" cy="104025"/>
            </a:xfrm>
            <a:custGeom>
              <a:avLst/>
              <a:gdLst/>
              <a:ahLst/>
              <a:cxnLst/>
              <a:rect l="l" t="t" r="r" b="b"/>
              <a:pathLst>
                <a:path w="1343" h="4161" extrusionOk="0">
                  <a:moveTo>
                    <a:pt x="1239" y="0"/>
                  </a:moveTo>
                  <a:cubicBezTo>
                    <a:pt x="882" y="288"/>
                    <a:pt x="737" y="762"/>
                    <a:pt x="628" y="1208"/>
                  </a:cubicBezTo>
                  <a:cubicBezTo>
                    <a:pt x="469" y="1858"/>
                    <a:pt x="344" y="2522"/>
                    <a:pt x="226" y="3181"/>
                  </a:cubicBezTo>
                  <a:cubicBezTo>
                    <a:pt x="207" y="3326"/>
                    <a:pt x="0" y="3953"/>
                    <a:pt x="106" y="4084"/>
                  </a:cubicBezTo>
                  <a:cubicBezTo>
                    <a:pt x="149" y="4138"/>
                    <a:pt x="189" y="4160"/>
                    <a:pt x="226" y="4160"/>
                  </a:cubicBezTo>
                  <a:cubicBezTo>
                    <a:pt x="321" y="4160"/>
                    <a:pt x="394" y="4011"/>
                    <a:pt x="430" y="3870"/>
                  </a:cubicBezTo>
                  <a:cubicBezTo>
                    <a:pt x="712" y="2743"/>
                    <a:pt x="988" y="1615"/>
                    <a:pt x="1267" y="488"/>
                  </a:cubicBezTo>
                  <a:cubicBezTo>
                    <a:pt x="1306" y="324"/>
                    <a:pt x="1342" y="137"/>
                    <a:pt x="1239"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588;p59"/>
            <p:cNvSpPr/>
            <p:nvPr/>
          </p:nvSpPr>
          <p:spPr>
            <a:xfrm>
              <a:off x="1984525" y="2326300"/>
              <a:ext cx="26450" cy="99600"/>
            </a:xfrm>
            <a:custGeom>
              <a:avLst/>
              <a:gdLst/>
              <a:ahLst/>
              <a:cxnLst/>
              <a:rect l="l" t="t" r="r" b="b"/>
              <a:pathLst>
                <a:path w="1058" h="3984" extrusionOk="0">
                  <a:moveTo>
                    <a:pt x="1058" y="1"/>
                  </a:moveTo>
                  <a:lnTo>
                    <a:pt x="1058" y="1"/>
                  </a:lnTo>
                  <a:cubicBezTo>
                    <a:pt x="826" y="285"/>
                    <a:pt x="715" y="664"/>
                    <a:pt x="625" y="1027"/>
                  </a:cubicBezTo>
                  <a:cubicBezTo>
                    <a:pt x="463" y="1680"/>
                    <a:pt x="338" y="2338"/>
                    <a:pt x="226" y="3002"/>
                  </a:cubicBezTo>
                  <a:cubicBezTo>
                    <a:pt x="201" y="3147"/>
                    <a:pt x="0" y="3775"/>
                    <a:pt x="104" y="3906"/>
                  </a:cubicBezTo>
                  <a:cubicBezTo>
                    <a:pt x="148" y="3961"/>
                    <a:pt x="189" y="3983"/>
                    <a:pt x="227" y="3983"/>
                  </a:cubicBezTo>
                  <a:cubicBezTo>
                    <a:pt x="256" y="3983"/>
                    <a:pt x="283" y="3970"/>
                    <a:pt x="307" y="3948"/>
                  </a:cubicBezTo>
                  <a:cubicBezTo>
                    <a:pt x="463" y="2668"/>
                    <a:pt x="681" y="1273"/>
                    <a:pt x="1058"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589;p59"/>
            <p:cNvSpPr/>
            <p:nvPr/>
          </p:nvSpPr>
          <p:spPr>
            <a:xfrm>
              <a:off x="1991150" y="2281100"/>
              <a:ext cx="37750" cy="83925"/>
            </a:xfrm>
            <a:custGeom>
              <a:avLst/>
              <a:gdLst/>
              <a:ahLst/>
              <a:cxnLst/>
              <a:rect l="l" t="t" r="r" b="b"/>
              <a:pathLst>
                <a:path w="1510" h="3357" extrusionOk="0">
                  <a:moveTo>
                    <a:pt x="1002" y="1"/>
                  </a:moveTo>
                  <a:cubicBezTo>
                    <a:pt x="483" y="349"/>
                    <a:pt x="145" y="946"/>
                    <a:pt x="73" y="1566"/>
                  </a:cubicBezTo>
                  <a:cubicBezTo>
                    <a:pt x="0" y="2188"/>
                    <a:pt x="171" y="2827"/>
                    <a:pt x="505" y="3357"/>
                  </a:cubicBezTo>
                  <a:cubicBezTo>
                    <a:pt x="896" y="2869"/>
                    <a:pt x="1256" y="2358"/>
                    <a:pt x="1381" y="1742"/>
                  </a:cubicBezTo>
                  <a:cubicBezTo>
                    <a:pt x="1510" y="1128"/>
                    <a:pt x="1406" y="483"/>
                    <a:pt x="10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590;p59"/>
            <p:cNvSpPr/>
            <p:nvPr/>
          </p:nvSpPr>
          <p:spPr>
            <a:xfrm>
              <a:off x="1991075" y="2314175"/>
              <a:ext cx="35875" cy="50850"/>
            </a:xfrm>
            <a:custGeom>
              <a:avLst/>
              <a:gdLst/>
              <a:ahLst/>
              <a:cxnLst/>
              <a:rect l="l" t="t" r="r" b="b"/>
              <a:pathLst>
                <a:path w="1435" h="2034" extrusionOk="0">
                  <a:moveTo>
                    <a:pt x="779" y="0"/>
                  </a:moveTo>
                  <a:cubicBezTo>
                    <a:pt x="698" y="181"/>
                    <a:pt x="584" y="343"/>
                    <a:pt x="444" y="483"/>
                  </a:cubicBezTo>
                  <a:cubicBezTo>
                    <a:pt x="406" y="516"/>
                    <a:pt x="357" y="550"/>
                    <a:pt x="313" y="550"/>
                  </a:cubicBezTo>
                  <a:cubicBezTo>
                    <a:pt x="298" y="550"/>
                    <a:pt x="284" y="547"/>
                    <a:pt x="271" y="539"/>
                  </a:cubicBezTo>
                  <a:cubicBezTo>
                    <a:pt x="252" y="525"/>
                    <a:pt x="241" y="502"/>
                    <a:pt x="227" y="477"/>
                  </a:cubicBezTo>
                  <a:cubicBezTo>
                    <a:pt x="171" y="371"/>
                    <a:pt x="129" y="254"/>
                    <a:pt x="98" y="140"/>
                  </a:cubicBezTo>
                  <a:cubicBezTo>
                    <a:pt x="90" y="176"/>
                    <a:pt x="87" y="212"/>
                    <a:pt x="82" y="251"/>
                  </a:cubicBezTo>
                  <a:cubicBezTo>
                    <a:pt x="1" y="865"/>
                    <a:pt x="174" y="1504"/>
                    <a:pt x="508" y="2034"/>
                  </a:cubicBezTo>
                  <a:cubicBezTo>
                    <a:pt x="905" y="1546"/>
                    <a:pt x="1262" y="1035"/>
                    <a:pt x="1387" y="421"/>
                  </a:cubicBezTo>
                  <a:cubicBezTo>
                    <a:pt x="1412" y="310"/>
                    <a:pt x="1426" y="198"/>
                    <a:pt x="1435" y="87"/>
                  </a:cubicBezTo>
                  <a:lnTo>
                    <a:pt x="1435" y="87"/>
                  </a:lnTo>
                  <a:cubicBezTo>
                    <a:pt x="1384" y="254"/>
                    <a:pt x="1315" y="419"/>
                    <a:pt x="1189" y="539"/>
                  </a:cubicBezTo>
                  <a:cubicBezTo>
                    <a:pt x="1158" y="566"/>
                    <a:pt x="1122" y="594"/>
                    <a:pt x="1080" y="597"/>
                  </a:cubicBezTo>
                  <a:cubicBezTo>
                    <a:pt x="1079" y="597"/>
                    <a:pt x="1078" y="597"/>
                    <a:pt x="1077" y="597"/>
                  </a:cubicBezTo>
                  <a:cubicBezTo>
                    <a:pt x="1001" y="597"/>
                    <a:pt x="949" y="509"/>
                    <a:pt x="921" y="433"/>
                  </a:cubicBezTo>
                  <a:cubicBezTo>
                    <a:pt x="865" y="282"/>
                    <a:pt x="810" y="154"/>
                    <a:pt x="779"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591;p59"/>
            <p:cNvSpPr/>
            <p:nvPr/>
          </p:nvSpPr>
          <p:spPr>
            <a:xfrm>
              <a:off x="1991150" y="2314025"/>
              <a:ext cx="19550" cy="49625"/>
            </a:xfrm>
            <a:custGeom>
              <a:avLst/>
              <a:gdLst/>
              <a:ahLst/>
              <a:cxnLst/>
              <a:rect l="l" t="t" r="r" b="b"/>
              <a:pathLst>
                <a:path w="782" h="1985" extrusionOk="0">
                  <a:moveTo>
                    <a:pt x="770" y="1"/>
                  </a:moveTo>
                  <a:cubicBezTo>
                    <a:pt x="692" y="179"/>
                    <a:pt x="575" y="341"/>
                    <a:pt x="436" y="480"/>
                  </a:cubicBezTo>
                  <a:cubicBezTo>
                    <a:pt x="400" y="514"/>
                    <a:pt x="352" y="549"/>
                    <a:pt x="307" y="549"/>
                  </a:cubicBezTo>
                  <a:cubicBezTo>
                    <a:pt x="293" y="549"/>
                    <a:pt x="279" y="545"/>
                    <a:pt x="265" y="536"/>
                  </a:cubicBezTo>
                  <a:cubicBezTo>
                    <a:pt x="246" y="522"/>
                    <a:pt x="235" y="503"/>
                    <a:pt x="221" y="478"/>
                  </a:cubicBezTo>
                  <a:cubicBezTo>
                    <a:pt x="165" y="369"/>
                    <a:pt x="123" y="254"/>
                    <a:pt x="92" y="140"/>
                  </a:cubicBezTo>
                  <a:cubicBezTo>
                    <a:pt x="84" y="173"/>
                    <a:pt x="81" y="213"/>
                    <a:pt x="73" y="252"/>
                  </a:cubicBezTo>
                  <a:cubicBezTo>
                    <a:pt x="0" y="851"/>
                    <a:pt x="162" y="1468"/>
                    <a:pt x="475" y="1984"/>
                  </a:cubicBezTo>
                  <a:cubicBezTo>
                    <a:pt x="528" y="1328"/>
                    <a:pt x="631" y="676"/>
                    <a:pt x="782" y="37"/>
                  </a:cubicBezTo>
                  <a:cubicBezTo>
                    <a:pt x="779" y="31"/>
                    <a:pt x="779" y="26"/>
                    <a:pt x="779" y="23"/>
                  </a:cubicBezTo>
                  <a:cubicBezTo>
                    <a:pt x="776" y="12"/>
                    <a:pt x="776" y="6"/>
                    <a:pt x="770"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592;p59"/>
            <p:cNvSpPr/>
            <p:nvPr/>
          </p:nvSpPr>
          <p:spPr>
            <a:xfrm>
              <a:off x="2010600" y="2281025"/>
              <a:ext cx="17050" cy="47875"/>
            </a:xfrm>
            <a:custGeom>
              <a:avLst/>
              <a:gdLst/>
              <a:ahLst/>
              <a:cxnLst/>
              <a:rect l="l" t="t" r="r" b="b"/>
              <a:pathLst>
                <a:path w="682" h="1915" extrusionOk="0">
                  <a:moveTo>
                    <a:pt x="224" y="1"/>
                  </a:moveTo>
                  <a:cubicBezTo>
                    <a:pt x="213" y="7"/>
                    <a:pt x="204" y="15"/>
                    <a:pt x="199" y="18"/>
                  </a:cubicBezTo>
                  <a:cubicBezTo>
                    <a:pt x="129" y="458"/>
                    <a:pt x="62" y="896"/>
                    <a:pt x="1" y="1340"/>
                  </a:cubicBezTo>
                  <a:cubicBezTo>
                    <a:pt x="1" y="1348"/>
                    <a:pt x="1" y="1351"/>
                    <a:pt x="4" y="1357"/>
                  </a:cubicBezTo>
                  <a:cubicBezTo>
                    <a:pt x="34" y="1496"/>
                    <a:pt x="87" y="1616"/>
                    <a:pt x="137" y="1753"/>
                  </a:cubicBezTo>
                  <a:cubicBezTo>
                    <a:pt x="165" y="1826"/>
                    <a:pt x="210" y="1915"/>
                    <a:pt x="289" y="1915"/>
                  </a:cubicBezTo>
                  <a:cubicBezTo>
                    <a:pt x="292" y="1915"/>
                    <a:pt x="294" y="1915"/>
                    <a:pt x="296" y="1915"/>
                  </a:cubicBezTo>
                  <a:cubicBezTo>
                    <a:pt x="338" y="1912"/>
                    <a:pt x="375" y="1887"/>
                    <a:pt x="405" y="1856"/>
                  </a:cubicBezTo>
                  <a:cubicBezTo>
                    <a:pt x="531" y="1739"/>
                    <a:pt x="601" y="1574"/>
                    <a:pt x="648" y="1407"/>
                  </a:cubicBezTo>
                  <a:cubicBezTo>
                    <a:pt x="681" y="902"/>
                    <a:pt x="550" y="394"/>
                    <a:pt x="2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593;p59"/>
            <p:cNvSpPr/>
            <p:nvPr/>
          </p:nvSpPr>
          <p:spPr>
            <a:xfrm>
              <a:off x="1993300" y="2281525"/>
              <a:ext cx="22225" cy="46225"/>
            </a:xfrm>
            <a:custGeom>
              <a:avLst/>
              <a:gdLst/>
              <a:ahLst/>
              <a:cxnLst/>
              <a:rect l="l" t="t" r="r" b="b"/>
              <a:pathLst>
                <a:path w="889" h="1849" extrusionOk="0">
                  <a:moveTo>
                    <a:pt x="888" y="0"/>
                  </a:moveTo>
                  <a:lnTo>
                    <a:pt x="888" y="0"/>
                  </a:lnTo>
                  <a:cubicBezTo>
                    <a:pt x="414" y="330"/>
                    <a:pt x="96" y="865"/>
                    <a:pt x="1" y="1437"/>
                  </a:cubicBezTo>
                  <a:cubicBezTo>
                    <a:pt x="34" y="1554"/>
                    <a:pt x="76" y="1669"/>
                    <a:pt x="132" y="1778"/>
                  </a:cubicBezTo>
                  <a:cubicBezTo>
                    <a:pt x="140" y="1797"/>
                    <a:pt x="154" y="1822"/>
                    <a:pt x="177" y="1836"/>
                  </a:cubicBezTo>
                  <a:cubicBezTo>
                    <a:pt x="191" y="1845"/>
                    <a:pt x="205" y="1849"/>
                    <a:pt x="220" y="1849"/>
                  </a:cubicBezTo>
                  <a:cubicBezTo>
                    <a:pt x="266" y="1849"/>
                    <a:pt x="313" y="1814"/>
                    <a:pt x="347" y="1780"/>
                  </a:cubicBezTo>
                  <a:cubicBezTo>
                    <a:pt x="486" y="1641"/>
                    <a:pt x="601" y="1482"/>
                    <a:pt x="682" y="1301"/>
                  </a:cubicBezTo>
                  <a:cubicBezTo>
                    <a:pt x="684" y="1309"/>
                    <a:pt x="684" y="1317"/>
                    <a:pt x="690" y="1323"/>
                  </a:cubicBezTo>
                  <a:cubicBezTo>
                    <a:pt x="751" y="885"/>
                    <a:pt x="818" y="441"/>
                    <a:pt x="8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594;p59"/>
            <p:cNvSpPr/>
            <p:nvPr/>
          </p:nvSpPr>
          <p:spPr>
            <a:xfrm>
              <a:off x="1705750" y="2284300"/>
              <a:ext cx="188400" cy="48975"/>
            </a:xfrm>
            <a:custGeom>
              <a:avLst/>
              <a:gdLst/>
              <a:ahLst/>
              <a:cxnLst/>
              <a:rect l="l" t="t" r="r" b="b"/>
              <a:pathLst>
                <a:path w="7536" h="1959" extrusionOk="0">
                  <a:moveTo>
                    <a:pt x="425" y="0"/>
                  </a:moveTo>
                  <a:cubicBezTo>
                    <a:pt x="269" y="0"/>
                    <a:pt x="120" y="33"/>
                    <a:pt x="1" y="132"/>
                  </a:cubicBezTo>
                  <a:cubicBezTo>
                    <a:pt x="525" y="740"/>
                    <a:pt x="1359" y="972"/>
                    <a:pt x="2149" y="1139"/>
                  </a:cubicBezTo>
                  <a:cubicBezTo>
                    <a:pt x="3298" y="1388"/>
                    <a:pt x="4459" y="1569"/>
                    <a:pt x="5614" y="1728"/>
                  </a:cubicBezTo>
                  <a:cubicBezTo>
                    <a:pt x="5816" y="1756"/>
                    <a:pt x="6530" y="1959"/>
                    <a:pt x="6942" y="1959"/>
                  </a:cubicBezTo>
                  <a:cubicBezTo>
                    <a:pt x="7059" y="1959"/>
                    <a:pt x="7152" y="1942"/>
                    <a:pt x="7201" y="1901"/>
                  </a:cubicBezTo>
                  <a:cubicBezTo>
                    <a:pt x="7536" y="1616"/>
                    <a:pt x="7156" y="1415"/>
                    <a:pt x="6813" y="1343"/>
                  </a:cubicBezTo>
                  <a:cubicBezTo>
                    <a:pt x="4830" y="916"/>
                    <a:pt x="2841" y="486"/>
                    <a:pt x="854" y="57"/>
                  </a:cubicBezTo>
                  <a:cubicBezTo>
                    <a:pt x="716" y="28"/>
                    <a:pt x="567" y="0"/>
                    <a:pt x="425"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595;p59"/>
            <p:cNvSpPr/>
            <p:nvPr/>
          </p:nvSpPr>
          <p:spPr>
            <a:xfrm>
              <a:off x="1713900" y="2295200"/>
              <a:ext cx="176150" cy="38150"/>
            </a:xfrm>
            <a:custGeom>
              <a:avLst/>
              <a:gdLst/>
              <a:ahLst/>
              <a:cxnLst/>
              <a:rect l="l" t="t" r="r" b="b"/>
              <a:pathLst>
                <a:path w="7046" h="1526" extrusionOk="0">
                  <a:moveTo>
                    <a:pt x="1" y="0"/>
                  </a:moveTo>
                  <a:lnTo>
                    <a:pt x="1" y="0"/>
                  </a:lnTo>
                  <a:cubicBezTo>
                    <a:pt x="512" y="385"/>
                    <a:pt x="1184" y="564"/>
                    <a:pt x="1823" y="703"/>
                  </a:cubicBezTo>
                  <a:cubicBezTo>
                    <a:pt x="2969" y="952"/>
                    <a:pt x="4133" y="1133"/>
                    <a:pt x="5296" y="1295"/>
                  </a:cubicBezTo>
                  <a:cubicBezTo>
                    <a:pt x="5496" y="1323"/>
                    <a:pt x="6213" y="1525"/>
                    <a:pt x="6624" y="1525"/>
                  </a:cubicBezTo>
                  <a:cubicBezTo>
                    <a:pt x="6741" y="1525"/>
                    <a:pt x="6832" y="1509"/>
                    <a:pt x="6881" y="1468"/>
                  </a:cubicBezTo>
                  <a:cubicBezTo>
                    <a:pt x="7045" y="1328"/>
                    <a:pt x="7034" y="1208"/>
                    <a:pt x="6945" y="1111"/>
                  </a:cubicBezTo>
                  <a:cubicBezTo>
                    <a:pt x="4702" y="901"/>
                    <a:pt x="2250" y="594"/>
                    <a:pt x="1"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596;p59"/>
            <p:cNvSpPr/>
            <p:nvPr/>
          </p:nvSpPr>
          <p:spPr>
            <a:xfrm>
              <a:off x="1503975" y="1976575"/>
              <a:ext cx="98375" cy="52175"/>
            </a:xfrm>
            <a:custGeom>
              <a:avLst/>
              <a:gdLst/>
              <a:ahLst/>
              <a:cxnLst/>
              <a:rect l="l" t="t" r="r" b="b"/>
              <a:pathLst>
                <a:path w="3935" h="2087" extrusionOk="0">
                  <a:moveTo>
                    <a:pt x="129" y="0"/>
                  </a:moveTo>
                  <a:cubicBezTo>
                    <a:pt x="85" y="0"/>
                    <a:pt x="42" y="8"/>
                    <a:pt x="1" y="27"/>
                  </a:cubicBezTo>
                  <a:cubicBezTo>
                    <a:pt x="199" y="442"/>
                    <a:pt x="626" y="693"/>
                    <a:pt x="1033" y="903"/>
                  </a:cubicBezTo>
                  <a:cubicBezTo>
                    <a:pt x="1633" y="1210"/>
                    <a:pt x="2244" y="1480"/>
                    <a:pt x="2860" y="1745"/>
                  </a:cubicBezTo>
                  <a:cubicBezTo>
                    <a:pt x="2984" y="1798"/>
                    <a:pt x="3461" y="2086"/>
                    <a:pt x="3660" y="2086"/>
                  </a:cubicBezTo>
                  <a:cubicBezTo>
                    <a:pt x="3680" y="2086"/>
                    <a:pt x="3697" y="2084"/>
                    <a:pt x="3711" y="2077"/>
                  </a:cubicBezTo>
                  <a:cubicBezTo>
                    <a:pt x="3934" y="1968"/>
                    <a:pt x="3756" y="1804"/>
                    <a:pt x="3580" y="1712"/>
                  </a:cubicBezTo>
                  <a:cubicBezTo>
                    <a:pt x="2548" y="1182"/>
                    <a:pt x="1516" y="646"/>
                    <a:pt x="483" y="113"/>
                  </a:cubicBezTo>
                  <a:cubicBezTo>
                    <a:pt x="373" y="58"/>
                    <a:pt x="248" y="0"/>
                    <a:pt x="129"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597;p59"/>
            <p:cNvSpPr/>
            <p:nvPr/>
          </p:nvSpPr>
          <p:spPr>
            <a:xfrm>
              <a:off x="1507325" y="1982600"/>
              <a:ext cx="92500" cy="46225"/>
            </a:xfrm>
            <a:custGeom>
              <a:avLst/>
              <a:gdLst/>
              <a:ahLst/>
              <a:cxnLst/>
              <a:rect l="l" t="t" r="r" b="b"/>
              <a:pathLst>
                <a:path w="3700" h="1849" extrusionOk="0">
                  <a:moveTo>
                    <a:pt x="1" y="0"/>
                  </a:moveTo>
                  <a:lnTo>
                    <a:pt x="1" y="0"/>
                  </a:lnTo>
                  <a:cubicBezTo>
                    <a:pt x="224" y="291"/>
                    <a:pt x="567" y="489"/>
                    <a:pt x="899" y="662"/>
                  </a:cubicBezTo>
                  <a:cubicBezTo>
                    <a:pt x="1496" y="969"/>
                    <a:pt x="2110" y="1242"/>
                    <a:pt x="2726" y="1507"/>
                  </a:cubicBezTo>
                  <a:cubicBezTo>
                    <a:pt x="2850" y="1563"/>
                    <a:pt x="3326" y="1848"/>
                    <a:pt x="3526" y="1848"/>
                  </a:cubicBezTo>
                  <a:cubicBezTo>
                    <a:pt x="3546" y="1848"/>
                    <a:pt x="3563" y="1845"/>
                    <a:pt x="3577" y="1839"/>
                  </a:cubicBezTo>
                  <a:cubicBezTo>
                    <a:pt x="3689" y="1786"/>
                    <a:pt x="3700" y="1722"/>
                    <a:pt x="3664" y="1655"/>
                  </a:cubicBezTo>
                  <a:cubicBezTo>
                    <a:pt x="2458" y="1197"/>
                    <a:pt x="1153" y="664"/>
                    <a:pt x="1"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598;p59"/>
            <p:cNvSpPr/>
            <p:nvPr/>
          </p:nvSpPr>
          <p:spPr>
            <a:xfrm>
              <a:off x="1903975" y="2192375"/>
              <a:ext cx="26050" cy="148875"/>
            </a:xfrm>
            <a:custGeom>
              <a:avLst/>
              <a:gdLst/>
              <a:ahLst/>
              <a:cxnLst/>
              <a:rect l="l" t="t" r="r" b="b"/>
              <a:pathLst>
                <a:path w="1042" h="5955" extrusionOk="0">
                  <a:moveTo>
                    <a:pt x="287" y="0"/>
                  </a:moveTo>
                  <a:cubicBezTo>
                    <a:pt x="259" y="0"/>
                    <a:pt x="232" y="8"/>
                    <a:pt x="209" y="26"/>
                  </a:cubicBezTo>
                  <a:cubicBezTo>
                    <a:pt x="0" y="188"/>
                    <a:pt x="126" y="1625"/>
                    <a:pt x="126" y="1912"/>
                  </a:cubicBezTo>
                  <a:cubicBezTo>
                    <a:pt x="120" y="2568"/>
                    <a:pt x="140" y="3221"/>
                    <a:pt x="179" y="3876"/>
                  </a:cubicBezTo>
                  <a:cubicBezTo>
                    <a:pt x="204" y="4303"/>
                    <a:pt x="109" y="5369"/>
                    <a:pt x="374" y="5726"/>
                  </a:cubicBezTo>
                  <a:cubicBezTo>
                    <a:pt x="491" y="5886"/>
                    <a:pt x="606" y="5954"/>
                    <a:pt x="705" y="5954"/>
                  </a:cubicBezTo>
                  <a:cubicBezTo>
                    <a:pt x="906" y="5954"/>
                    <a:pt x="1042" y="5674"/>
                    <a:pt x="1005" y="5299"/>
                  </a:cubicBezTo>
                  <a:cubicBezTo>
                    <a:pt x="834" y="3639"/>
                    <a:pt x="667" y="1979"/>
                    <a:pt x="500" y="319"/>
                  </a:cubicBezTo>
                  <a:cubicBezTo>
                    <a:pt x="488" y="235"/>
                    <a:pt x="477" y="143"/>
                    <a:pt x="430" y="76"/>
                  </a:cubicBezTo>
                  <a:cubicBezTo>
                    <a:pt x="397" y="30"/>
                    <a:pt x="340" y="0"/>
                    <a:pt x="287"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599;p59"/>
            <p:cNvSpPr/>
            <p:nvPr/>
          </p:nvSpPr>
          <p:spPr>
            <a:xfrm>
              <a:off x="1911650" y="2192400"/>
              <a:ext cx="18350" cy="148725"/>
            </a:xfrm>
            <a:custGeom>
              <a:avLst/>
              <a:gdLst/>
              <a:ahLst/>
              <a:cxnLst/>
              <a:rect l="l" t="t" r="r" b="b"/>
              <a:pathLst>
                <a:path w="734" h="5949" extrusionOk="0">
                  <a:moveTo>
                    <a:pt x="0" y="0"/>
                  </a:moveTo>
                  <a:lnTo>
                    <a:pt x="0" y="0"/>
                  </a:lnTo>
                  <a:cubicBezTo>
                    <a:pt x="36" y="1984"/>
                    <a:pt x="151" y="3967"/>
                    <a:pt x="343" y="5942"/>
                  </a:cubicBezTo>
                  <a:cubicBezTo>
                    <a:pt x="361" y="5947"/>
                    <a:pt x="379" y="5949"/>
                    <a:pt x="396" y="5949"/>
                  </a:cubicBezTo>
                  <a:cubicBezTo>
                    <a:pt x="597" y="5949"/>
                    <a:pt x="733" y="5670"/>
                    <a:pt x="695" y="5292"/>
                  </a:cubicBezTo>
                  <a:cubicBezTo>
                    <a:pt x="527" y="3632"/>
                    <a:pt x="360" y="1973"/>
                    <a:pt x="190" y="313"/>
                  </a:cubicBezTo>
                  <a:cubicBezTo>
                    <a:pt x="179" y="229"/>
                    <a:pt x="170" y="142"/>
                    <a:pt x="120" y="73"/>
                  </a:cubicBezTo>
                  <a:cubicBezTo>
                    <a:pt x="92" y="34"/>
                    <a:pt x="45" y="6"/>
                    <a:pt x="0"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600;p59"/>
            <p:cNvSpPr/>
            <p:nvPr/>
          </p:nvSpPr>
          <p:spPr>
            <a:xfrm>
              <a:off x="1451675" y="1542375"/>
              <a:ext cx="620750" cy="1016625"/>
            </a:xfrm>
            <a:custGeom>
              <a:avLst/>
              <a:gdLst/>
              <a:ahLst/>
              <a:cxnLst/>
              <a:rect l="l" t="t" r="r" b="b"/>
              <a:pathLst>
                <a:path w="24830" h="40665" extrusionOk="0">
                  <a:moveTo>
                    <a:pt x="1060" y="0"/>
                  </a:moveTo>
                  <a:lnTo>
                    <a:pt x="1060" y="0"/>
                  </a:lnTo>
                  <a:cubicBezTo>
                    <a:pt x="0" y="4506"/>
                    <a:pt x="148" y="9360"/>
                    <a:pt x="1914" y="13640"/>
                  </a:cubicBezTo>
                  <a:cubicBezTo>
                    <a:pt x="3432" y="17317"/>
                    <a:pt x="6063" y="20413"/>
                    <a:pt x="8707" y="23387"/>
                  </a:cubicBezTo>
                  <a:cubicBezTo>
                    <a:pt x="10632" y="25546"/>
                    <a:pt x="12596" y="27681"/>
                    <a:pt x="14705" y="29661"/>
                  </a:cubicBezTo>
                  <a:cubicBezTo>
                    <a:pt x="18131" y="32878"/>
                    <a:pt x="22123" y="35961"/>
                    <a:pt x="23471" y="40458"/>
                  </a:cubicBezTo>
                  <a:cubicBezTo>
                    <a:pt x="23515" y="40604"/>
                    <a:pt x="23645" y="40665"/>
                    <a:pt x="23805" y="40665"/>
                  </a:cubicBezTo>
                  <a:cubicBezTo>
                    <a:pt x="24120" y="40665"/>
                    <a:pt x="24551" y="40429"/>
                    <a:pt x="24662" y="40151"/>
                  </a:cubicBezTo>
                  <a:cubicBezTo>
                    <a:pt x="24830" y="39730"/>
                    <a:pt x="24620" y="39255"/>
                    <a:pt x="24405" y="38854"/>
                  </a:cubicBezTo>
                  <a:cubicBezTo>
                    <a:pt x="22327" y="34990"/>
                    <a:pt x="19258" y="31754"/>
                    <a:pt x="16072" y="28735"/>
                  </a:cubicBezTo>
                  <a:cubicBezTo>
                    <a:pt x="12889" y="25714"/>
                    <a:pt x="9544" y="22840"/>
                    <a:pt x="6738" y="19465"/>
                  </a:cubicBezTo>
                  <a:cubicBezTo>
                    <a:pt x="3931" y="16089"/>
                    <a:pt x="1658" y="12128"/>
                    <a:pt x="1044" y="7784"/>
                  </a:cubicBezTo>
                  <a:cubicBezTo>
                    <a:pt x="678" y="5175"/>
                    <a:pt x="821" y="2623"/>
                    <a:pt x="1060"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601;p59"/>
            <p:cNvSpPr/>
            <p:nvPr/>
          </p:nvSpPr>
          <p:spPr>
            <a:xfrm>
              <a:off x="1451750" y="1547675"/>
              <a:ext cx="615875" cy="1011200"/>
            </a:xfrm>
            <a:custGeom>
              <a:avLst/>
              <a:gdLst/>
              <a:ahLst/>
              <a:cxnLst/>
              <a:rect l="l" t="t" r="r" b="b"/>
              <a:pathLst>
                <a:path w="24635" h="40448" extrusionOk="0">
                  <a:moveTo>
                    <a:pt x="1004" y="0"/>
                  </a:moveTo>
                  <a:lnTo>
                    <a:pt x="1004" y="0"/>
                  </a:lnTo>
                  <a:cubicBezTo>
                    <a:pt x="0" y="4442"/>
                    <a:pt x="168" y="9209"/>
                    <a:pt x="1908" y="13419"/>
                  </a:cubicBezTo>
                  <a:cubicBezTo>
                    <a:pt x="3429" y="17099"/>
                    <a:pt x="6054" y="20198"/>
                    <a:pt x="8702" y="23170"/>
                  </a:cubicBezTo>
                  <a:cubicBezTo>
                    <a:pt x="10626" y="25332"/>
                    <a:pt x="12591" y="27463"/>
                    <a:pt x="14700" y="29444"/>
                  </a:cubicBezTo>
                  <a:cubicBezTo>
                    <a:pt x="18125" y="32658"/>
                    <a:pt x="22118" y="35740"/>
                    <a:pt x="23462" y="40240"/>
                  </a:cubicBezTo>
                  <a:cubicBezTo>
                    <a:pt x="23506" y="40387"/>
                    <a:pt x="23635" y="40448"/>
                    <a:pt x="23795" y="40448"/>
                  </a:cubicBezTo>
                  <a:cubicBezTo>
                    <a:pt x="24096" y="40448"/>
                    <a:pt x="24503" y="40230"/>
                    <a:pt x="24634" y="39964"/>
                  </a:cubicBezTo>
                  <a:cubicBezTo>
                    <a:pt x="22860" y="36555"/>
                    <a:pt x="20371" y="34078"/>
                    <a:pt x="17766" y="31265"/>
                  </a:cubicBezTo>
                  <a:cubicBezTo>
                    <a:pt x="14005" y="27212"/>
                    <a:pt x="9840" y="23543"/>
                    <a:pt x="6255" y="19334"/>
                  </a:cubicBezTo>
                  <a:cubicBezTo>
                    <a:pt x="4478" y="17247"/>
                    <a:pt x="2832" y="14995"/>
                    <a:pt x="1847" y="12440"/>
                  </a:cubicBezTo>
                  <a:cubicBezTo>
                    <a:pt x="332" y="8512"/>
                    <a:pt x="480" y="4227"/>
                    <a:pt x="1004"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602;p59"/>
            <p:cNvSpPr/>
            <p:nvPr/>
          </p:nvSpPr>
          <p:spPr>
            <a:xfrm>
              <a:off x="1464650" y="1962300"/>
              <a:ext cx="78700" cy="40300"/>
            </a:xfrm>
            <a:custGeom>
              <a:avLst/>
              <a:gdLst/>
              <a:ahLst/>
              <a:cxnLst/>
              <a:rect l="l" t="t" r="r" b="b"/>
              <a:pathLst>
                <a:path w="3148" h="1612" extrusionOk="0">
                  <a:moveTo>
                    <a:pt x="826" y="1"/>
                  </a:moveTo>
                  <a:cubicBezTo>
                    <a:pt x="542" y="1"/>
                    <a:pt x="261" y="60"/>
                    <a:pt x="0" y="190"/>
                  </a:cubicBezTo>
                  <a:cubicBezTo>
                    <a:pt x="218" y="776"/>
                    <a:pt x="720" y="1239"/>
                    <a:pt x="1306" y="1454"/>
                  </a:cubicBezTo>
                  <a:cubicBezTo>
                    <a:pt x="1592" y="1561"/>
                    <a:pt x="1896" y="1612"/>
                    <a:pt x="2200" y="1612"/>
                  </a:cubicBezTo>
                  <a:cubicBezTo>
                    <a:pt x="2520" y="1612"/>
                    <a:pt x="2842" y="1556"/>
                    <a:pt x="3147" y="1451"/>
                  </a:cubicBezTo>
                  <a:cubicBezTo>
                    <a:pt x="2762" y="958"/>
                    <a:pt x="2352" y="489"/>
                    <a:pt x="1783" y="221"/>
                  </a:cubicBezTo>
                  <a:cubicBezTo>
                    <a:pt x="1479" y="79"/>
                    <a:pt x="1151" y="1"/>
                    <a:pt x="8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603;p59"/>
            <p:cNvSpPr/>
            <p:nvPr/>
          </p:nvSpPr>
          <p:spPr>
            <a:xfrm>
              <a:off x="1494775" y="1964750"/>
              <a:ext cx="48575" cy="37850"/>
            </a:xfrm>
            <a:custGeom>
              <a:avLst/>
              <a:gdLst/>
              <a:ahLst/>
              <a:cxnLst/>
              <a:rect l="l" t="t" r="r" b="b"/>
              <a:pathLst>
                <a:path w="1943" h="1514" extrusionOk="0">
                  <a:moveTo>
                    <a:pt x="260" y="0"/>
                  </a:moveTo>
                  <a:lnTo>
                    <a:pt x="260" y="0"/>
                  </a:lnTo>
                  <a:cubicBezTo>
                    <a:pt x="411" y="84"/>
                    <a:pt x="553" y="193"/>
                    <a:pt x="642" y="343"/>
                  </a:cubicBezTo>
                  <a:cubicBezTo>
                    <a:pt x="662" y="377"/>
                    <a:pt x="678" y="419"/>
                    <a:pt x="673" y="461"/>
                  </a:cubicBezTo>
                  <a:cubicBezTo>
                    <a:pt x="656" y="541"/>
                    <a:pt x="558" y="569"/>
                    <a:pt x="475" y="581"/>
                  </a:cubicBezTo>
                  <a:cubicBezTo>
                    <a:pt x="331" y="596"/>
                    <a:pt x="203" y="618"/>
                    <a:pt x="65" y="618"/>
                  </a:cubicBezTo>
                  <a:cubicBezTo>
                    <a:pt x="50" y="618"/>
                    <a:pt x="35" y="617"/>
                    <a:pt x="20" y="617"/>
                  </a:cubicBezTo>
                  <a:lnTo>
                    <a:pt x="20" y="617"/>
                  </a:lnTo>
                  <a:cubicBezTo>
                    <a:pt x="176" y="737"/>
                    <a:pt x="310" y="890"/>
                    <a:pt x="411" y="1058"/>
                  </a:cubicBezTo>
                  <a:cubicBezTo>
                    <a:pt x="447" y="1113"/>
                    <a:pt x="475" y="1194"/>
                    <a:pt x="425" y="1239"/>
                  </a:cubicBezTo>
                  <a:cubicBezTo>
                    <a:pt x="408" y="1256"/>
                    <a:pt x="383" y="1264"/>
                    <a:pt x="358" y="1267"/>
                  </a:cubicBezTo>
                  <a:cubicBezTo>
                    <a:pt x="240" y="1295"/>
                    <a:pt x="120" y="1309"/>
                    <a:pt x="0" y="1314"/>
                  </a:cubicBezTo>
                  <a:lnTo>
                    <a:pt x="104" y="1356"/>
                  </a:lnTo>
                  <a:cubicBezTo>
                    <a:pt x="388" y="1463"/>
                    <a:pt x="690" y="1514"/>
                    <a:pt x="994" y="1514"/>
                  </a:cubicBezTo>
                  <a:cubicBezTo>
                    <a:pt x="1315" y="1514"/>
                    <a:pt x="1637" y="1458"/>
                    <a:pt x="1942" y="1353"/>
                  </a:cubicBezTo>
                  <a:cubicBezTo>
                    <a:pt x="1557" y="860"/>
                    <a:pt x="1147" y="391"/>
                    <a:pt x="578" y="123"/>
                  </a:cubicBezTo>
                  <a:cubicBezTo>
                    <a:pt x="475" y="73"/>
                    <a:pt x="369" y="31"/>
                    <a:pt x="260"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604;p59"/>
            <p:cNvSpPr/>
            <p:nvPr/>
          </p:nvSpPr>
          <p:spPr>
            <a:xfrm>
              <a:off x="1494775" y="1980150"/>
              <a:ext cx="47100" cy="22400"/>
            </a:xfrm>
            <a:custGeom>
              <a:avLst/>
              <a:gdLst/>
              <a:ahLst/>
              <a:cxnLst/>
              <a:rect l="l" t="t" r="r" b="b"/>
              <a:pathLst>
                <a:path w="1884" h="896" extrusionOk="0">
                  <a:moveTo>
                    <a:pt x="20" y="1"/>
                  </a:moveTo>
                  <a:cubicBezTo>
                    <a:pt x="176" y="121"/>
                    <a:pt x="310" y="274"/>
                    <a:pt x="411" y="442"/>
                  </a:cubicBezTo>
                  <a:cubicBezTo>
                    <a:pt x="444" y="497"/>
                    <a:pt x="472" y="578"/>
                    <a:pt x="425" y="623"/>
                  </a:cubicBezTo>
                  <a:cubicBezTo>
                    <a:pt x="408" y="640"/>
                    <a:pt x="383" y="648"/>
                    <a:pt x="358" y="651"/>
                  </a:cubicBezTo>
                  <a:cubicBezTo>
                    <a:pt x="240" y="679"/>
                    <a:pt x="120" y="693"/>
                    <a:pt x="0" y="698"/>
                  </a:cubicBezTo>
                  <a:lnTo>
                    <a:pt x="104" y="740"/>
                  </a:lnTo>
                  <a:cubicBezTo>
                    <a:pt x="389" y="845"/>
                    <a:pt x="692" y="896"/>
                    <a:pt x="996" y="896"/>
                  </a:cubicBezTo>
                  <a:cubicBezTo>
                    <a:pt x="1296" y="896"/>
                    <a:pt x="1597" y="847"/>
                    <a:pt x="1884" y="754"/>
                  </a:cubicBezTo>
                  <a:cubicBezTo>
                    <a:pt x="1259" y="550"/>
                    <a:pt x="648" y="299"/>
                    <a:pt x="59"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605;p59"/>
            <p:cNvSpPr/>
            <p:nvPr/>
          </p:nvSpPr>
          <p:spPr>
            <a:xfrm>
              <a:off x="1464650" y="1962250"/>
              <a:ext cx="47225" cy="18000"/>
            </a:xfrm>
            <a:custGeom>
              <a:avLst/>
              <a:gdLst/>
              <a:ahLst/>
              <a:cxnLst/>
              <a:rect l="l" t="t" r="r" b="b"/>
              <a:pathLst>
                <a:path w="1889" h="720" extrusionOk="0">
                  <a:moveTo>
                    <a:pt x="824" y="0"/>
                  </a:moveTo>
                  <a:cubicBezTo>
                    <a:pt x="541" y="0"/>
                    <a:pt x="260" y="61"/>
                    <a:pt x="0" y="192"/>
                  </a:cubicBezTo>
                  <a:cubicBezTo>
                    <a:pt x="3" y="201"/>
                    <a:pt x="9" y="209"/>
                    <a:pt x="11" y="220"/>
                  </a:cubicBezTo>
                  <a:cubicBezTo>
                    <a:pt x="422" y="390"/>
                    <a:pt x="834" y="552"/>
                    <a:pt x="1250" y="717"/>
                  </a:cubicBezTo>
                  <a:cubicBezTo>
                    <a:pt x="1251" y="719"/>
                    <a:pt x="1253" y="719"/>
                    <a:pt x="1254" y="719"/>
                  </a:cubicBezTo>
                  <a:cubicBezTo>
                    <a:pt x="1258" y="719"/>
                    <a:pt x="1262" y="717"/>
                    <a:pt x="1264" y="717"/>
                  </a:cubicBezTo>
                  <a:cubicBezTo>
                    <a:pt x="1406" y="717"/>
                    <a:pt x="1535" y="697"/>
                    <a:pt x="1680" y="681"/>
                  </a:cubicBezTo>
                  <a:cubicBezTo>
                    <a:pt x="1758" y="669"/>
                    <a:pt x="1861" y="641"/>
                    <a:pt x="1878" y="561"/>
                  </a:cubicBezTo>
                  <a:cubicBezTo>
                    <a:pt x="1889" y="519"/>
                    <a:pt x="1867" y="477"/>
                    <a:pt x="1847" y="443"/>
                  </a:cubicBezTo>
                  <a:cubicBezTo>
                    <a:pt x="1763" y="293"/>
                    <a:pt x="1618" y="187"/>
                    <a:pt x="1465" y="100"/>
                  </a:cubicBezTo>
                  <a:cubicBezTo>
                    <a:pt x="1255" y="35"/>
                    <a:pt x="1039" y="0"/>
                    <a:pt x="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606;p59"/>
            <p:cNvSpPr/>
            <p:nvPr/>
          </p:nvSpPr>
          <p:spPr>
            <a:xfrm>
              <a:off x="1464850" y="1967825"/>
              <a:ext cx="41675" cy="29925"/>
            </a:xfrm>
            <a:custGeom>
              <a:avLst/>
              <a:gdLst/>
              <a:ahLst/>
              <a:cxnLst/>
              <a:rect l="l" t="t" r="r" b="b"/>
              <a:pathLst>
                <a:path w="1667" h="1197" extrusionOk="0">
                  <a:moveTo>
                    <a:pt x="1" y="0"/>
                  </a:moveTo>
                  <a:cubicBezTo>
                    <a:pt x="210" y="536"/>
                    <a:pt x="659" y="968"/>
                    <a:pt x="1192" y="1197"/>
                  </a:cubicBezTo>
                  <a:cubicBezTo>
                    <a:pt x="1312" y="1191"/>
                    <a:pt x="1435" y="1177"/>
                    <a:pt x="1552" y="1147"/>
                  </a:cubicBezTo>
                  <a:cubicBezTo>
                    <a:pt x="1577" y="1141"/>
                    <a:pt x="1602" y="1135"/>
                    <a:pt x="1619" y="1119"/>
                  </a:cubicBezTo>
                  <a:cubicBezTo>
                    <a:pt x="1666" y="1074"/>
                    <a:pt x="1638" y="996"/>
                    <a:pt x="1605" y="937"/>
                  </a:cubicBezTo>
                  <a:cubicBezTo>
                    <a:pt x="1502" y="770"/>
                    <a:pt x="1370" y="619"/>
                    <a:pt x="1214" y="499"/>
                  </a:cubicBezTo>
                  <a:lnTo>
                    <a:pt x="1239" y="499"/>
                  </a:lnTo>
                  <a:cubicBezTo>
                    <a:pt x="824" y="335"/>
                    <a:pt x="411" y="167"/>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607;p59"/>
            <p:cNvSpPr/>
            <p:nvPr/>
          </p:nvSpPr>
          <p:spPr>
            <a:xfrm>
              <a:off x="1815325" y="2052525"/>
              <a:ext cx="207225" cy="197225"/>
            </a:xfrm>
            <a:custGeom>
              <a:avLst/>
              <a:gdLst/>
              <a:ahLst/>
              <a:cxnLst/>
              <a:rect l="l" t="t" r="r" b="b"/>
              <a:pathLst>
                <a:path w="8289" h="7889" extrusionOk="0">
                  <a:moveTo>
                    <a:pt x="1924" y="0"/>
                  </a:moveTo>
                  <a:cubicBezTo>
                    <a:pt x="1485" y="0"/>
                    <a:pt x="1074" y="323"/>
                    <a:pt x="910" y="730"/>
                  </a:cubicBezTo>
                  <a:cubicBezTo>
                    <a:pt x="740" y="1151"/>
                    <a:pt x="804" y="1650"/>
                    <a:pt x="1007" y="2063"/>
                  </a:cubicBezTo>
                  <a:cubicBezTo>
                    <a:pt x="1130" y="2309"/>
                    <a:pt x="1303" y="2560"/>
                    <a:pt x="1275" y="2833"/>
                  </a:cubicBezTo>
                  <a:cubicBezTo>
                    <a:pt x="1272" y="2872"/>
                    <a:pt x="1261" y="2909"/>
                    <a:pt x="1256" y="2950"/>
                  </a:cubicBezTo>
                  <a:cubicBezTo>
                    <a:pt x="1233" y="3031"/>
                    <a:pt x="1206" y="3109"/>
                    <a:pt x="1189" y="3188"/>
                  </a:cubicBezTo>
                  <a:cubicBezTo>
                    <a:pt x="1189" y="3193"/>
                    <a:pt x="1189" y="3193"/>
                    <a:pt x="1186" y="3196"/>
                  </a:cubicBezTo>
                  <a:cubicBezTo>
                    <a:pt x="1180" y="3213"/>
                    <a:pt x="1178" y="3235"/>
                    <a:pt x="1175" y="3252"/>
                  </a:cubicBezTo>
                  <a:cubicBezTo>
                    <a:pt x="1175" y="3257"/>
                    <a:pt x="1172" y="3266"/>
                    <a:pt x="1172" y="3268"/>
                  </a:cubicBezTo>
                  <a:cubicBezTo>
                    <a:pt x="1169" y="3285"/>
                    <a:pt x="1169" y="3299"/>
                    <a:pt x="1169" y="3319"/>
                  </a:cubicBezTo>
                  <a:lnTo>
                    <a:pt x="1169" y="3338"/>
                  </a:lnTo>
                  <a:cubicBezTo>
                    <a:pt x="1172" y="3361"/>
                    <a:pt x="1172" y="3380"/>
                    <a:pt x="1175" y="3405"/>
                  </a:cubicBezTo>
                  <a:cubicBezTo>
                    <a:pt x="1228" y="3634"/>
                    <a:pt x="1482" y="3745"/>
                    <a:pt x="1708" y="3810"/>
                  </a:cubicBezTo>
                  <a:cubicBezTo>
                    <a:pt x="1764" y="3824"/>
                    <a:pt x="1825" y="3838"/>
                    <a:pt x="1886" y="3852"/>
                  </a:cubicBezTo>
                  <a:cubicBezTo>
                    <a:pt x="1485" y="3941"/>
                    <a:pt x="1105" y="4100"/>
                    <a:pt x="773" y="4351"/>
                  </a:cubicBezTo>
                  <a:cubicBezTo>
                    <a:pt x="742" y="4373"/>
                    <a:pt x="715" y="4398"/>
                    <a:pt x="684" y="4423"/>
                  </a:cubicBezTo>
                  <a:lnTo>
                    <a:pt x="681" y="4426"/>
                  </a:lnTo>
                  <a:cubicBezTo>
                    <a:pt x="653" y="4451"/>
                    <a:pt x="625" y="4479"/>
                    <a:pt x="595" y="4504"/>
                  </a:cubicBezTo>
                  <a:cubicBezTo>
                    <a:pt x="232" y="4859"/>
                    <a:pt x="0" y="5378"/>
                    <a:pt x="171" y="5846"/>
                  </a:cubicBezTo>
                  <a:cubicBezTo>
                    <a:pt x="265" y="6100"/>
                    <a:pt x="466" y="6307"/>
                    <a:pt x="684" y="6471"/>
                  </a:cubicBezTo>
                  <a:cubicBezTo>
                    <a:pt x="985" y="6700"/>
                    <a:pt x="1374" y="6871"/>
                    <a:pt x="1745" y="6871"/>
                  </a:cubicBezTo>
                  <a:cubicBezTo>
                    <a:pt x="1930" y="6871"/>
                    <a:pt x="2111" y="6828"/>
                    <a:pt x="2274" y="6728"/>
                  </a:cubicBezTo>
                  <a:cubicBezTo>
                    <a:pt x="2478" y="6602"/>
                    <a:pt x="2628" y="6396"/>
                    <a:pt x="2768" y="6198"/>
                  </a:cubicBezTo>
                  <a:lnTo>
                    <a:pt x="2768" y="6195"/>
                  </a:lnTo>
                  <a:cubicBezTo>
                    <a:pt x="2849" y="6083"/>
                    <a:pt x="2924" y="5972"/>
                    <a:pt x="3005" y="5863"/>
                  </a:cubicBezTo>
                  <a:cubicBezTo>
                    <a:pt x="3117" y="5707"/>
                    <a:pt x="3231" y="5545"/>
                    <a:pt x="3343" y="5389"/>
                  </a:cubicBezTo>
                  <a:cubicBezTo>
                    <a:pt x="3362" y="5364"/>
                    <a:pt x="3379" y="5341"/>
                    <a:pt x="3396" y="5319"/>
                  </a:cubicBezTo>
                  <a:lnTo>
                    <a:pt x="3396" y="5319"/>
                  </a:lnTo>
                  <a:lnTo>
                    <a:pt x="3365" y="5475"/>
                  </a:lnTo>
                  <a:cubicBezTo>
                    <a:pt x="3334" y="5643"/>
                    <a:pt x="3301" y="5810"/>
                    <a:pt x="3267" y="5975"/>
                  </a:cubicBezTo>
                  <a:cubicBezTo>
                    <a:pt x="3242" y="6100"/>
                    <a:pt x="3217" y="6228"/>
                    <a:pt x="3214" y="6360"/>
                  </a:cubicBezTo>
                  <a:cubicBezTo>
                    <a:pt x="3211" y="6421"/>
                    <a:pt x="3217" y="6485"/>
                    <a:pt x="3228" y="6546"/>
                  </a:cubicBezTo>
                  <a:cubicBezTo>
                    <a:pt x="3239" y="6611"/>
                    <a:pt x="3262" y="6669"/>
                    <a:pt x="3290" y="6725"/>
                  </a:cubicBezTo>
                  <a:lnTo>
                    <a:pt x="3320" y="6778"/>
                  </a:lnTo>
                  <a:cubicBezTo>
                    <a:pt x="3515" y="7079"/>
                    <a:pt x="3934" y="7169"/>
                    <a:pt x="4232" y="7381"/>
                  </a:cubicBezTo>
                  <a:cubicBezTo>
                    <a:pt x="4503" y="7568"/>
                    <a:pt x="4726" y="7883"/>
                    <a:pt x="5050" y="7888"/>
                  </a:cubicBezTo>
                  <a:cubicBezTo>
                    <a:pt x="5052" y="7888"/>
                    <a:pt x="5055" y="7888"/>
                    <a:pt x="5057" y="7888"/>
                  </a:cubicBezTo>
                  <a:cubicBezTo>
                    <a:pt x="5427" y="7888"/>
                    <a:pt x="5664" y="7481"/>
                    <a:pt x="5736" y="7118"/>
                  </a:cubicBezTo>
                  <a:cubicBezTo>
                    <a:pt x="5837" y="6641"/>
                    <a:pt x="5795" y="6136"/>
                    <a:pt x="5636" y="5670"/>
                  </a:cubicBezTo>
                  <a:cubicBezTo>
                    <a:pt x="5633" y="5665"/>
                    <a:pt x="5627" y="5657"/>
                    <a:pt x="5627" y="5651"/>
                  </a:cubicBezTo>
                  <a:cubicBezTo>
                    <a:pt x="5605" y="5581"/>
                    <a:pt x="5577" y="5514"/>
                    <a:pt x="5549" y="5447"/>
                  </a:cubicBezTo>
                  <a:cubicBezTo>
                    <a:pt x="5544" y="5442"/>
                    <a:pt x="5541" y="5433"/>
                    <a:pt x="5541" y="5431"/>
                  </a:cubicBezTo>
                  <a:cubicBezTo>
                    <a:pt x="5499" y="5336"/>
                    <a:pt x="5454" y="5249"/>
                    <a:pt x="5401" y="5160"/>
                  </a:cubicBezTo>
                  <a:lnTo>
                    <a:pt x="5401" y="5160"/>
                  </a:lnTo>
                  <a:cubicBezTo>
                    <a:pt x="5485" y="5210"/>
                    <a:pt x="5572" y="5258"/>
                    <a:pt x="5655" y="5302"/>
                  </a:cubicBezTo>
                  <a:cubicBezTo>
                    <a:pt x="5675" y="5313"/>
                    <a:pt x="5692" y="5322"/>
                    <a:pt x="5708" y="5330"/>
                  </a:cubicBezTo>
                  <a:cubicBezTo>
                    <a:pt x="5918" y="5439"/>
                    <a:pt x="6130" y="5537"/>
                    <a:pt x="6350" y="5623"/>
                  </a:cubicBezTo>
                  <a:cubicBezTo>
                    <a:pt x="6358" y="5626"/>
                    <a:pt x="6364" y="5629"/>
                    <a:pt x="6367" y="5629"/>
                  </a:cubicBezTo>
                  <a:lnTo>
                    <a:pt x="6372" y="5629"/>
                  </a:lnTo>
                  <a:cubicBezTo>
                    <a:pt x="6500" y="5679"/>
                    <a:pt x="6643" y="5723"/>
                    <a:pt x="6780" y="5723"/>
                  </a:cubicBezTo>
                  <a:cubicBezTo>
                    <a:pt x="6870" y="5723"/>
                    <a:pt x="6957" y="5704"/>
                    <a:pt x="7033" y="5654"/>
                  </a:cubicBezTo>
                  <a:cubicBezTo>
                    <a:pt x="7321" y="5467"/>
                    <a:pt x="7265" y="4984"/>
                    <a:pt x="7547" y="4789"/>
                  </a:cubicBezTo>
                  <a:cubicBezTo>
                    <a:pt x="7644" y="4719"/>
                    <a:pt x="7770" y="4702"/>
                    <a:pt x="7882" y="4658"/>
                  </a:cubicBezTo>
                  <a:cubicBezTo>
                    <a:pt x="8038" y="4594"/>
                    <a:pt x="8174" y="4468"/>
                    <a:pt x="8233" y="4309"/>
                  </a:cubicBezTo>
                  <a:cubicBezTo>
                    <a:pt x="8289" y="4147"/>
                    <a:pt x="8250" y="3952"/>
                    <a:pt x="8121" y="3840"/>
                  </a:cubicBezTo>
                  <a:cubicBezTo>
                    <a:pt x="7982" y="3723"/>
                    <a:pt x="7770" y="3718"/>
                    <a:pt x="7619" y="3612"/>
                  </a:cubicBezTo>
                  <a:cubicBezTo>
                    <a:pt x="7457" y="3494"/>
                    <a:pt x="7399" y="3282"/>
                    <a:pt x="7282" y="3126"/>
                  </a:cubicBezTo>
                  <a:cubicBezTo>
                    <a:pt x="7068" y="2848"/>
                    <a:pt x="6705" y="2783"/>
                    <a:pt x="6341" y="2783"/>
                  </a:cubicBezTo>
                  <a:cubicBezTo>
                    <a:pt x="6325" y="2783"/>
                    <a:pt x="6310" y="2783"/>
                    <a:pt x="6294" y="2783"/>
                  </a:cubicBezTo>
                  <a:lnTo>
                    <a:pt x="6283" y="2783"/>
                  </a:lnTo>
                  <a:cubicBezTo>
                    <a:pt x="6236" y="2783"/>
                    <a:pt x="6185" y="2789"/>
                    <a:pt x="6138" y="2791"/>
                  </a:cubicBezTo>
                  <a:cubicBezTo>
                    <a:pt x="6130" y="2791"/>
                    <a:pt x="6127" y="2791"/>
                    <a:pt x="6118" y="2794"/>
                  </a:cubicBezTo>
                  <a:cubicBezTo>
                    <a:pt x="6110" y="2794"/>
                    <a:pt x="6099" y="2797"/>
                    <a:pt x="6088" y="2797"/>
                  </a:cubicBezTo>
                  <a:cubicBezTo>
                    <a:pt x="6375" y="2482"/>
                    <a:pt x="6626" y="2136"/>
                    <a:pt x="6838" y="1770"/>
                  </a:cubicBezTo>
                  <a:cubicBezTo>
                    <a:pt x="7017" y="1463"/>
                    <a:pt x="7170" y="1123"/>
                    <a:pt x="7134" y="774"/>
                  </a:cubicBezTo>
                  <a:cubicBezTo>
                    <a:pt x="7115" y="433"/>
                    <a:pt x="6840" y="101"/>
                    <a:pt x="6502" y="101"/>
                  </a:cubicBezTo>
                  <a:cubicBezTo>
                    <a:pt x="6492" y="101"/>
                    <a:pt x="6482" y="102"/>
                    <a:pt x="6473" y="102"/>
                  </a:cubicBezTo>
                  <a:cubicBezTo>
                    <a:pt x="6316" y="113"/>
                    <a:pt x="6171" y="189"/>
                    <a:pt x="6026" y="250"/>
                  </a:cubicBezTo>
                  <a:cubicBezTo>
                    <a:pt x="5544" y="440"/>
                    <a:pt x="4986" y="434"/>
                    <a:pt x="4562" y="727"/>
                  </a:cubicBezTo>
                  <a:cubicBezTo>
                    <a:pt x="4188" y="984"/>
                    <a:pt x="3995" y="1436"/>
                    <a:pt x="3953" y="1890"/>
                  </a:cubicBezTo>
                  <a:cubicBezTo>
                    <a:pt x="3923" y="1790"/>
                    <a:pt x="3895" y="1703"/>
                    <a:pt x="3878" y="1625"/>
                  </a:cubicBezTo>
                  <a:cubicBezTo>
                    <a:pt x="3836" y="1469"/>
                    <a:pt x="3792" y="1313"/>
                    <a:pt x="3725" y="1162"/>
                  </a:cubicBezTo>
                  <a:cubicBezTo>
                    <a:pt x="3711" y="1134"/>
                    <a:pt x="3697" y="1104"/>
                    <a:pt x="3683" y="1076"/>
                  </a:cubicBezTo>
                  <a:cubicBezTo>
                    <a:pt x="3655" y="1017"/>
                    <a:pt x="3619" y="964"/>
                    <a:pt x="3580" y="911"/>
                  </a:cubicBezTo>
                  <a:lnTo>
                    <a:pt x="3580" y="908"/>
                  </a:lnTo>
                  <a:cubicBezTo>
                    <a:pt x="3557" y="878"/>
                    <a:pt x="3532" y="844"/>
                    <a:pt x="3504" y="813"/>
                  </a:cubicBezTo>
                  <a:cubicBezTo>
                    <a:pt x="3490" y="797"/>
                    <a:pt x="3476" y="783"/>
                    <a:pt x="3462" y="769"/>
                  </a:cubicBezTo>
                  <a:cubicBezTo>
                    <a:pt x="3449" y="755"/>
                    <a:pt x="3437" y="744"/>
                    <a:pt x="3426" y="730"/>
                  </a:cubicBezTo>
                  <a:cubicBezTo>
                    <a:pt x="3407" y="710"/>
                    <a:pt x="3384" y="691"/>
                    <a:pt x="3362" y="671"/>
                  </a:cubicBezTo>
                  <a:cubicBezTo>
                    <a:pt x="3354" y="663"/>
                    <a:pt x="3351" y="660"/>
                    <a:pt x="3343" y="657"/>
                  </a:cubicBezTo>
                  <a:cubicBezTo>
                    <a:pt x="3161" y="507"/>
                    <a:pt x="2952" y="392"/>
                    <a:pt x="2748" y="281"/>
                  </a:cubicBezTo>
                  <a:cubicBezTo>
                    <a:pt x="2503" y="147"/>
                    <a:pt x="2249" y="16"/>
                    <a:pt x="1973" y="2"/>
                  </a:cubicBezTo>
                  <a:cubicBezTo>
                    <a:pt x="1956" y="1"/>
                    <a:pt x="1940" y="0"/>
                    <a:pt x="19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08;p59"/>
            <p:cNvSpPr/>
            <p:nvPr/>
          </p:nvSpPr>
          <p:spPr>
            <a:xfrm>
              <a:off x="1845600" y="2066825"/>
              <a:ext cx="80350" cy="84950"/>
            </a:xfrm>
            <a:custGeom>
              <a:avLst/>
              <a:gdLst/>
              <a:ahLst/>
              <a:cxnLst/>
              <a:rect l="l" t="t" r="r" b="b"/>
              <a:pathLst>
                <a:path w="3214" h="3398" extrusionOk="0">
                  <a:moveTo>
                    <a:pt x="1003" y="0"/>
                  </a:moveTo>
                  <a:cubicBezTo>
                    <a:pt x="631" y="0"/>
                    <a:pt x="288" y="272"/>
                    <a:pt x="145" y="621"/>
                  </a:cubicBezTo>
                  <a:cubicBezTo>
                    <a:pt x="0" y="984"/>
                    <a:pt x="56" y="1402"/>
                    <a:pt x="226" y="1751"/>
                  </a:cubicBezTo>
                  <a:cubicBezTo>
                    <a:pt x="329" y="1960"/>
                    <a:pt x="480" y="2175"/>
                    <a:pt x="455" y="2406"/>
                  </a:cubicBezTo>
                  <a:cubicBezTo>
                    <a:pt x="441" y="2571"/>
                    <a:pt x="340" y="2727"/>
                    <a:pt x="377" y="2889"/>
                  </a:cubicBezTo>
                  <a:cubicBezTo>
                    <a:pt x="421" y="3084"/>
                    <a:pt x="636" y="3179"/>
                    <a:pt x="829" y="3229"/>
                  </a:cubicBezTo>
                  <a:cubicBezTo>
                    <a:pt x="1114" y="3304"/>
                    <a:pt x="1575" y="3397"/>
                    <a:pt x="1996" y="3397"/>
                  </a:cubicBezTo>
                  <a:cubicBezTo>
                    <a:pt x="2286" y="3397"/>
                    <a:pt x="2558" y="3353"/>
                    <a:pt x="2740" y="3227"/>
                  </a:cubicBezTo>
                  <a:cubicBezTo>
                    <a:pt x="3214" y="2892"/>
                    <a:pt x="2779" y="1815"/>
                    <a:pt x="2664" y="1374"/>
                  </a:cubicBezTo>
                  <a:cubicBezTo>
                    <a:pt x="2609" y="1162"/>
                    <a:pt x="2542" y="947"/>
                    <a:pt x="2413" y="769"/>
                  </a:cubicBezTo>
                  <a:cubicBezTo>
                    <a:pt x="2238" y="529"/>
                    <a:pt x="1964" y="381"/>
                    <a:pt x="1702" y="239"/>
                  </a:cubicBezTo>
                  <a:cubicBezTo>
                    <a:pt x="1495" y="127"/>
                    <a:pt x="1278" y="15"/>
                    <a:pt x="1046" y="2"/>
                  </a:cubicBezTo>
                  <a:cubicBezTo>
                    <a:pt x="1032" y="1"/>
                    <a:pt x="1017" y="0"/>
                    <a:pt x="1003"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609;p59"/>
            <p:cNvSpPr/>
            <p:nvPr/>
          </p:nvSpPr>
          <p:spPr>
            <a:xfrm>
              <a:off x="1870550" y="2116575"/>
              <a:ext cx="42225" cy="26550"/>
            </a:xfrm>
            <a:custGeom>
              <a:avLst/>
              <a:gdLst/>
              <a:ahLst/>
              <a:cxnLst/>
              <a:rect l="l" t="t" r="r" b="b"/>
              <a:pathLst>
                <a:path w="1689" h="1062" extrusionOk="0">
                  <a:moveTo>
                    <a:pt x="79" y="0"/>
                  </a:moveTo>
                  <a:cubicBezTo>
                    <a:pt x="63" y="0"/>
                    <a:pt x="47" y="6"/>
                    <a:pt x="34" y="17"/>
                  </a:cubicBezTo>
                  <a:cubicBezTo>
                    <a:pt x="6" y="40"/>
                    <a:pt x="1" y="82"/>
                    <a:pt x="26" y="109"/>
                  </a:cubicBezTo>
                  <a:cubicBezTo>
                    <a:pt x="442" y="570"/>
                    <a:pt x="1000" y="905"/>
                    <a:pt x="1599" y="1058"/>
                  </a:cubicBezTo>
                  <a:cubicBezTo>
                    <a:pt x="1606" y="1060"/>
                    <a:pt x="1612" y="1062"/>
                    <a:pt x="1618" y="1062"/>
                  </a:cubicBezTo>
                  <a:cubicBezTo>
                    <a:pt x="1626" y="1062"/>
                    <a:pt x="1634" y="1060"/>
                    <a:pt x="1641" y="1055"/>
                  </a:cubicBezTo>
                  <a:cubicBezTo>
                    <a:pt x="1661" y="1044"/>
                    <a:pt x="1672" y="1030"/>
                    <a:pt x="1683" y="1011"/>
                  </a:cubicBezTo>
                  <a:cubicBezTo>
                    <a:pt x="1689" y="974"/>
                    <a:pt x="1669" y="941"/>
                    <a:pt x="1633" y="930"/>
                  </a:cubicBezTo>
                  <a:cubicBezTo>
                    <a:pt x="1058" y="787"/>
                    <a:pt x="525" y="464"/>
                    <a:pt x="126" y="23"/>
                  </a:cubicBezTo>
                  <a:cubicBezTo>
                    <a:pt x="114" y="8"/>
                    <a:pt x="97" y="0"/>
                    <a:pt x="79"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610;p59"/>
            <p:cNvSpPr/>
            <p:nvPr/>
          </p:nvSpPr>
          <p:spPr>
            <a:xfrm>
              <a:off x="1890925" y="2109650"/>
              <a:ext cx="18575" cy="33225"/>
            </a:xfrm>
            <a:custGeom>
              <a:avLst/>
              <a:gdLst/>
              <a:ahLst/>
              <a:cxnLst/>
              <a:rect l="l" t="t" r="r" b="b"/>
              <a:pathLst>
                <a:path w="743" h="1329" extrusionOk="0">
                  <a:moveTo>
                    <a:pt x="77" y="1"/>
                  </a:moveTo>
                  <a:cubicBezTo>
                    <a:pt x="62" y="1"/>
                    <a:pt x="46" y="5"/>
                    <a:pt x="34" y="15"/>
                  </a:cubicBezTo>
                  <a:cubicBezTo>
                    <a:pt x="6" y="38"/>
                    <a:pt x="0" y="80"/>
                    <a:pt x="23" y="107"/>
                  </a:cubicBezTo>
                  <a:cubicBezTo>
                    <a:pt x="302" y="442"/>
                    <a:pt x="500" y="852"/>
                    <a:pt x="603" y="1276"/>
                  </a:cubicBezTo>
                  <a:cubicBezTo>
                    <a:pt x="613" y="1307"/>
                    <a:pt x="639" y="1328"/>
                    <a:pt x="669" y="1328"/>
                  </a:cubicBezTo>
                  <a:cubicBezTo>
                    <a:pt x="674" y="1328"/>
                    <a:pt x="679" y="1328"/>
                    <a:pt x="684" y="1327"/>
                  </a:cubicBezTo>
                  <a:cubicBezTo>
                    <a:pt x="687" y="1321"/>
                    <a:pt x="692" y="1321"/>
                    <a:pt x="698" y="1318"/>
                  </a:cubicBezTo>
                  <a:cubicBezTo>
                    <a:pt x="726" y="1304"/>
                    <a:pt x="743" y="1274"/>
                    <a:pt x="731" y="1248"/>
                  </a:cubicBezTo>
                  <a:cubicBezTo>
                    <a:pt x="628" y="802"/>
                    <a:pt x="419" y="381"/>
                    <a:pt x="129" y="24"/>
                  </a:cubicBezTo>
                  <a:cubicBezTo>
                    <a:pt x="115" y="8"/>
                    <a:pt x="96" y="1"/>
                    <a:pt x="77"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611;p59"/>
            <p:cNvSpPr/>
            <p:nvPr/>
          </p:nvSpPr>
          <p:spPr>
            <a:xfrm>
              <a:off x="1863175" y="2088525"/>
              <a:ext cx="54275" cy="57200"/>
            </a:xfrm>
            <a:custGeom>
              <a:avLst/>
              <a:gdLst/>
              <a:ahLst/>
              <a:cxnLst/>
              <a:rect l="l" t="t" r="r" b="b"/>
              <a:pathLst>
                <a:path w="2171" h="2288" extrusionOk="0">
                  <a:moveTo>
                    <a:pt x="678" y="0"/>
                  </a:moveTo>
                  <a:cubicBezTo>
                    <a:pt x="426" y="0"/>
                    <a:pt x="192" y="180"/>
                    <a:pt x="98" y="417"/>
                  </a:cubicBezTo>
                  <a:cubicBezTo>
                    <a:pt x="0" y="660"/>
                    <a:pt x="39" y="944"/>
                    <a:pt x="154" y="1176"/>
                  </a:cubicBezTo>
                  <a:cubicBezTo>
                    <a:pt x="223" y="1321"/>
                    <a:pt x="324" y="1463"/>
                    <a:pt x="307" y="1619"/>
                  </a:cubicBezTo>
                  <a:cubicBezTo>
                    <a:pt x="293" y="1731"/>
                    <a:pt x="226" y="1837"/>
                    <a:pt x="251" y="1943"/>
                  </a:cubicBezTo>
                  <a:cubicBezTo>
                    <a:pt x="279" y="2074"/>
                    <a:pt x="427" y="2138"/>
                    <a:pt x="555" y="2174"/>
                  </a:cubicBezTo>
                  <a:cubicBezTo>
                    <a:pt x="748" y="2224"/>
                    <a:pt x="1060" y="2288"/>
                    <a:pt x="1347" y="2288"/>
                  </a:cubicBezTo>
                  <a:cubicBezTo>
                    <a:pt x="1542" y="2288"/>
                    <a:pt x="1725" y="2258"/>
                    <a:pt x="1850" y="2174"/>
                  </a:cubicBezTo>
                  <a:cubicBezTo>
                    <a:pt x="2171" y="1951"/>
                    <a:pt x="1872" y="1223"/>
                    <a:pt x="1797" y="930"/>
                  </a:cubicBezTo>
                  <a:cubicBezTo>
                    <a:pt x="1758" y="785"/>
                    <a:pt x="1713" y="640"/>
                    <a:pt x="1627" y="520"/>
                  </a:cubicBezTo>
                  <a:cubicBezTo>
                    <a:pt x="1507" y="355"/>
                    <a:pt x="1325" y="255"/>
                    <a:pt x="1147" y="163"/>
                  </a:cubicBezTo>
                  <a:cubicBezTo>
                    <a:pt x="1004" y="85"/>
                    <a:pt x="862" y="12"/>
                    <a:pt x="706" y="1"/>
                  </a:cubicBezTo>
                  <a:cubicBezTo>
                    <a:pt x="697" y="1"/>
                    <a:pt x="687" y="0"/>
                    <a:pt x="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612;p59"/>
            <p:cNvSpPr/>
            <p:nvPr/>
          </p:nvSpPr>
          <p:spPr>
            <a:xfrm>
              <a:off x="1829550" y="2146125"/>
              <a:ext cx="86850" cy="66325"/>
            </a:xfrm>
            <a:custGeom>
              <a:avLst/>
              <a:gdLst/>
              <a:ahLst/>
              <a:cxnLst/>
              <a:rect l="l" t="t" r="r" b="b"/>
              <a:pathLst>
                <a:path w="3474" h="2653" extrusionOk="0">
                  <a:moveTo>
                    <a:pt x="2640" y="0"/>
                  </a:moveTo>
                  <a:cubicBezTo>
                    <a:pt x="2468" y="0"/>
                    <a:pt x="2311" y="12"/>
                    <a:pt x="2221" y="15"/>
                  </a:cubicBezTo>
                  <a:cubicBezTo>
                    <a:pt x="1669" y="41"/>
                    <a:pt x="1119" y="180"/>
                    <a:pt x="676" y="515"/>
                  </a:cubicBezTo>
                  <a:cubicBezTo>
                    <a:pt x="288" y="811"/>
                    <a:pt x="0" y="1324"/>
                    <a:pt x="168" y="1781"/>
                  </a:cubicBezTo>
                  <a:cubicBezTo>
                    <a:pt x="246" y="1996"/>
                    <a:pt x="419" y="2166"/>
                    <a:pt x="603" y="2311"/>
                  </a:cubicBezTo>
                  <a:cubicBezTo>
                    <a:pt x="858" y="2507"/>
                    <a:pt x="1189" y="2653"/>
                    <a:pt x="1502" y="2653"/>
                  </a:cubicBezTo>
                  <a:cubicBezTo>
                    <a:pt x="1659" y="2653"/>
                    <a:pt x="1811" y="2616"/>
                    <a:pt x="1948" y="2532"/>
                  </a:cubicBezTo>
                  <a:cubicBezTo>
                    <a:pt x="2126" y="2423"/>
                    <a:pt x="2249" y="2247"/>
                    <a:pt x="2372" y="2080"/>
                  </a:cubicBezTo>
                  <a:cubicBezTo>
                    <a:pt x="2534" y="1851"/>
                    <a:pt x="2698" y="1625"/>
                    <a:pt x="2860" y="1396"/>
                  </a:cubicBezTo>
                  <a:lnTo>
                    <a:pt x="3256" y="841"/>
                  </a:lnTo>
                  <a:cubicBezTo>
                    <a:pt x="3365" y="693"/>
                    <a:pt x="3474" y="526"/>
                    <a:pt x="3463" y="345"/>
                  </a:cubicBezTo>
                  <a:cubicBezTo>
                    <a:pt x="3442" y="53"/>
                    <a:pt x="3006" y="0"/>
                    <a:pt x="2640"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613;p59"/>
            <p:cNvSpPr/>
            <p:nvPr/>
          </p:nvSpPr>
          <p:spPr>
            <a:xfrm>
              <a:off x="1863225" y="2149500"/>
              <a:ext cx="46200" cy="19125"/>
            </a:xfrm>
            <a:custGeom>
              <a:avLst/>
              <a:gdLst/>
              <a:ahLst/>
              <a:cxnLst/>
              <a:rect l="l" t="t" r="r" b="b"/>
              <a:pathLst>
                <a:path w="1848" h="765" extrusionOk="0">
                  <a:moveTo>
                    <a:pt x="1778" y="0"/>
                  </a:moveTo>
                  <a:cubicBezTo>
                    <a:pt x="1142" y="12"/>
                    <a:pt x="525" y="240"/>
                    <a:pt x="37" y="645"/>
                  </a:cubicBezTo>
                  <a:cubicBezTo>
                    <a:pt x="7" y="670"/>
                    <a:pt x="1" y="712"/>
                    <a:pt x="26" y="740"/>
                  </a:cubicBezTo>
                  <a:cubicBezTo>
                    <a:pt x="40" y="757"/>
                    <a:pt x="59" y="764"/>
                    <a:pt x="78" y="764"/>
                  </a:cubicBezTo>
                  <a:cubicBezTo>
                    <a:pt x="93" y="764"/>
                    <a:pt x="109" y="760"/>
                    <a:pt x="121" y="751"/>
                  </a:cubicBezTo>
                  <a:cubicBezTo>
                    <a:pt x="584" y="363"/>
                    <a:pt x="1178" y="145"/>
                    <a:pt x="1781" y="132"/>
                  </a:cubicBezTo>
                  <a:cubicBezTo>
                    <a:pt x="1792" y="132"/>
                    <a:pt x="1800" y="129"/>
                    <a:pt x="1809" y="126"/>
                  </a:cubicBezTo>
                  <a:cubicBezTo>
                    <a:pt x="1834" y="115"/>
                    <a:pt x="1848" y="95"/>
                    <a:pt x="1842" y="62"/>
                  </a:cubicBezTo>
                  <a:cubicBezTo>
                    <a:pt x="1842" y="28"/>
                    <a:pt x="1812" y="0"/>
                    <a:pt x="1778"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614;p59"/>
            <p:cNvSpPr/>
            <p:nvPr/>
          </p:nvSpPr>
          <p:spPr>
            <a:xfrm>
              <a:off x="1879475" y="2156450"/>
              <a:ext cx="29750" cy="31875"/>
            </a:xfrm>
            <a:custGeom>
              <a:avLst/>
              <a:gdLst/>
              <a:ahLst/>
              <a:cxnLst/>
              <a:rect l="l" t="t" r="r" b="b"/>
              <a:pathLst>
                <a:path w="1190" h="1275" extrusionOk="0">
                  <a:moveTo>
                    <a:pt x="1112" y="1"/>
                  </a:moveTo>
                  <a:cubicBezTo>
                    <a:pt x="1090" y="1"/>
                    <a:pt x="1069" y="12"/>
                    <a:pt x="1058" y="32"/>
                  </a:cubicBezTo>
                  <a:cubicBezTo>
                    <a:pt x="799" y="467"/>
                    <a:pt x="447" y="855"/>
                    <a:pt x="34" y="1151"/>
                  </a:cubicBezTo>
                  <a:cubicBezTo>
                    <a:pt x="7" y="1176"/>
                    <a:pt x="1" y="1218"/>
                    <a:pt x="20" y="1246"/>
                  </a:cubicBezTo>
                  <a:cubicBezTo>
                    <a:pt x="34" y="1265"/>
                    <a:pt x="54" y="1275"/>
                    <a:pt x="74" y="1275"/>
                  </a:cubicBezTo>
                  <a:cubicBezTo>
                    <a:pt x="83" y="1275"/>
                    <a:pt x="93" y="1272"/>
                    <a:pt x="101" y="1268"/>
                  </a:cubicBezTo>
                  <a:cubicBezTo>
                    <a:pt x="104" y="1262"/>
                    <a:pt x="110" y="1262"/>
                    <a:pt x="113" y="1260"/>
                  </a:cubicBezTo>
                  <a:cubicBezTo>
                    <a:pt x="537" y="953"/>
                    <a:pt x="905" y="551"/>
                    <a:pt x="1173" y="102"/>
                  </a:cubicBezTo>
                  <a:cubicBezTo>
                    <a:pt x="1189" y="71"/>
                    <a:pt x="1178" y="29"/>
                    <a:pt x="1148" y="13"/>
                  </a:cubicBezTo>
                  <a:cubicBezTo>
                    <a:pt x="1137" y="5"/>
                    <a:pt x="1124" y="1"/>
                    <a:pt x="1112"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615;p59"/>
            <p:cNvSpPr/>
            <p:nvPr/>
          </p:nvSpPr>
          <p:spPr>
            <a:xfrm>
              <a:off x="1851300" y="2149425"/>
              <a:ext cx="57425" cy="43750"/>
            </a:xfrm>
            <a:custGeom>
              <a:avLst/>
              <a:gdLst/>
              <a:ahLst/>
              <a:cxnLst/>
              <a:rect l="l" t="t" r="r" b="b"/>
              <a:pathLst>
                <a:path w="2297" h="1750" extrusionOk="0">
                  <a:moveTo>
                    <a:pt x="1741" y="0"/>
                  </a:moveTo>
                  <a:cubicBezTo>
                    <a:pt x="1629" y="0"/>
                    <a:pt x="1528" y="7"/>
                    <a:pt x="1468" y="9"/>
                  </a:cubicBezTo>
                  <a:cubicBezTo>
                    <a:pt x="1106" y="23"/>
                    <a:pt x="740" y="115"/>
                    <a:pt x="447" y="338"/>
                  </a:cubicBezTo>
                  <a:cubicBezTo>
                    <a:pt x="193" y="533"/>
                    <a:pt x="1" y="871"/>
                    <a:pt x="112" y="1175"/>
                  </a:cubicBezTo>
                  <a:cubicBezTo>
                    <a:pt x="165" y="1317"/>
                    <a:pt x="277" y="1429"/>
                    <a:pt x="400" y="1524"/>
                  </a:cubicBezTo>
                  <a:cubicBezTo>
                    <a:pt x="569" y="1654"/>
                    <a:pt x="786" y="1749"/>
                    <a:pt x="992" y="1749"/>
                  </a:cubicBezTo>
                  <a:cubicBezTo>
                    <a:pt x="1095" y="1749"/>
                    <a:pt x="1196" y="1725"/>
                    <a:pt x="1287" y="1669"/>
                  </a:cubicBezTo>
                  <a:cubicBezTo>
                    <a:pt x="1404" y="1599"/>
                    <a:pt x="1488" y="1485"/>
                    <a:pt x="1566" y="1373"/>
                  </a:cubicBezTo>
                  <a:cubicBezTo>
                    <a:pt x="1675" y="1223"/>
                    <a:pt x="1784" y="1075"/>
                    <a:pt x="1892" y="921"/>
                  </a:cubicBezTo>
                  <a:lnTo>
                    <a:pt x="2152" y="553"/>
                  </a:lnTo>
                  <a:cubicBezTo>
                    <a:pt x="2222" y="455"/>
                    <a:pt x="2297" y="344"/>
                    <a:pt x="2289" y="227"/>
                  </a:cubicBezTo>
                  <a:cubicBezTo>
                    <a:pt x="2275" y="33"/>
                    <a:pt x="1984" y="0"/>
                    <a:pt x="17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616;p59"/>
            <p:cNvSpPr/>
            <p:nvPr/>
          </p:nvSpPr>
          <p:spPr>
            <a:xfrm>
              <a:off x="1913325" y="2068925"/>
              <a:ext cx="69000" cy="76825"/>
            </a:xfrm>
            <a:custGeom>
              <a:avLst/>
              <a:gdLst/>
              <a:ahLst/>
              <a:cxnLst/>
              <a:rect l="l" t="t" r="r" b="b"/>
              <a:pathLst>
                <a:path w="2760" h="3073" extrusionOk="0">
                  <a:moveTo>
                    <a:pt x="2178" y="1"/>
                  </a:moveTo>
                  <a:cubicBezTo>
                    <a:pt x="2170" y="1"/>
                    <a:pt x="2162" y="1"/>
                    <a:pt x="2154" y="1"/>
                  </a:cubicBezTo>
                  <a:cubicBezTo>
                    <a:pt x="2023" y="7"/>
                    <a:pt x="1900" y="74"/>
                    <a:pt x="1777" y="124"/>
                  </a:cubicBezTo>
                  <a:cubicBezTo>
                    <a:pt x="1373" y="283"/>
                    <a:pt x="896" y="280"/>
                    <a:pt x="536" y="528"/>
                  </a:cubicBezTo>
                  <a:cubicBezTo>
                    <a:pt x="165" y="788"/>
                    <a:pt x="0" y="1276"/>
                    <a:pt x="17" y="1734"/>
                  </a:cubicBezTo>
                  <a:cubicBezTo>
                    <a:pt x="31" y="2071"/>
                    <a:pt x="137" y="2908"/>
                    <a:pt x="471" y="3042"/>
                  </a:cubicBezTo>
                  <a:cubicBezTo>
                    <a:pt x="526" y="3063"/>
                    <a:pt x="583" y="3073"/>
                    <a:pt x="642" y="3073"/>
                  </a:cubicBezTo>
                  <a:cubicBezTo>
                    <a:pt x="999" y="3073"/>
                    <a:pt x="1415" y="2721"/>
                    <a:pt x="1624" y="2515"/>
                  </a:cubicBezTo>
                  <a:cubicBezTo>
                    <a:pt x="1958" y="2191"/>
                    <a:pt x="2246" y="1817"/>
                    <a:pt x="2480" y="1416"/>
                  </a:cubicBezTo>
                  <a:cubicBezTo>
                    <a:pt x="2628" y="1159"/>
                    <a:pt x="2759" y="869"/>
                    <a:pt x="2731" y="573"/>
                  </a:cubicBezTo>
                  <a:cubicBezTo>
                    <a:pt x="2699" y="285"/>
                    <a:pt x="2466" y="1"/>
                    <a:pt x="217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617;p59"/>
            <p:cNvSpPr/>
            <p:nvPr/>
          </p:nvSpPr>
          <p:spPr>
            <a:xfrm>
              <a:off x="1914300" y="2101400"/>
              <a:ext cx="19750" cy="35925"/>
            </a:xfrm>
            <a:custGeom>
              <a:avLst/>
              <a:gdLst/>
              <a:ahLst/>
              <a:cxnLst/>
              <a:rect l="l" t="t" r="r" b="b"/>
              <a:pathLst>
                <a:path w="790" h="1437" extrusionOk="0">
                  <a:moveTo>
                    <a:pt x="717" y="0"/>
                  </a:moveTo>
                  <a:cubicBezTo>
                    <a:pt x="698" y="0"/>
                    <a:pt x="678" y="9"/>
                    <a:pt x="664" y="25"/>
                  </a:cubicBezTo>
                  <a:cubicBezTo>
                    <a:pt x="338" y="404"/>
                    <a:pt x="106" y="864"/>
                    <a:pt x="6" y="1358"/>
                  </a:cubicBezTo>
                  <a:cubicBezTo>
                    <a:pt x="0" y="1394"/>
                    <a:pt x="22" y="1428"/>
                    <a:pt x="59" y="1436"/>
                  </a:cubicBezTo>
                  <a:cubicBezTo>
                    <a:pt x="73" y="1436"/>
                    <a:pt x="87" y="1436"/>
                    <a:pt x="101" y="1428"/>
                  </a:cubicBezTo>
                  <a:cubicBezTo>
                    <a:pt x="117" y="1419"/>
                    <a:pt x="131" y="1406"/>
                    <a:pt x="134" y="1392"/>
                  </a:cubicBezTo>
                  <a:cubicBezTo>
                    <a:pt x="232" y="917"/>
                    <a:pt x="452" y="477"/>
                    <a:pt x="767" y="111"/>
                  </a:cubicBezTo>
                  <a:cubicBezTo>
                    <a:pt x="790" y="83"/>
                    <a:pt x="787" y="41"/>
                    <a:pt x="759" y="16"/>
                  </a:cubicBezTo>
                  <a:cubicBezTo>
                    <a:pt x="747" y="5"/>
                    <a:pt x="732" y="0"/>
                    <a:pt x="717"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618;p59"/>
            <p:cNvSpPr/>
            <p:nvPr/>
          </p:nvSpPr>
          <p:spPr>
            <a:xfrm>
              <a:off x="1919725" y="2113750"/>
              <a:ext cx="26450" cy="25750"/>
            </a:xfrm>
            <a:custGeom>
              <a:avLst/>
              <a:gdLst/>
              <a:ahLst/>
              <a:cxnLst/>
              <a:rect l="l" t="t" r="r" b="b"/>
              <a:pathLst>
                <a:path w="1058" h="1030" extrusionOk="0">
                  <a:moveTo>
                    <a:pt x="981" y="0"/>
                  </a:moveTo>
                  <a:cubicBezTo>
                    <a:pt x="959" y="0"/>
                    <a:pt x="938" y="11"/>
                    <a:pt x="927" y="33"/>
                  </a:cubicBezTo>
                  <a:cubicBezTo>
                    <a:pt x="709" y="390"/>
                    <a:pt x="405" y="691"/>
                    <a:pt x="43" y="903"/>
                  </a:cubicBezTo>
                  <a:cubicBezTo>
                    <a:pt x="12" y="920"/>
                    <a:pt x="1" y="962"/>
                    <a:pt x="20" y="995"/>
                  </a:cubicBezTo>
                  <a:cubicBezTo>
                    <a:pt x="32" y="1017"/>
                    <a:pt x="53" y="1029"/>
                    <a:pt x="75" y="1029"/>
                  </a:cubicBezTo>
                  <a:cubicBezTo>
                    <a:pt x="85" y="1029"/>
                    <a:pt x="94" y="1027"/>
                    <a:pt x="104" y="1023"/>
                  </a:cubicBezTo>
                  <a:cubicBezTo>
                    <a:pt x="107" y="1023"/>
                    <a:pt x="107" y="1023"/>
                    <a:pt x="109" y="1018"/>
                  </a:cubicBezTo>
                  <a:cubicBezTo>
                    <a:pt x="489" y="794"/>
                    <a:pt x="810" y="479"/>
                    <a:pt x="1036" y="102"/>
                  </a:cubicBezTo>
                  <a:cubicBezTo>
                    <a:pt x="1058" y="69"/>
                    <a:pt x="1047" y="27"/>
                    <a:pt x="1016" y="10"/>
                  </a:cubicBezTo>
                  <a:cubicBezTo>
                    <a:pt x="1005" y="3"/>
                    <a:pt x="993" y="0"/>
                    <a:pt x="981"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619;p59"/>
            <p:cNvSpPr/>
            <p:nvPr/>
          </p:nvSpPr>
          <p:spPr>
            <a:xfrm>
              <a:off x="1914975" y="2087425"/>
              <a:ext cx="51300" cy="59300"/>
            </a:xfrm>
            <a:custGeom>
              <a:avLst/>
              <a:gdLst/>
              <a:ahLst/>
              <a:cxnLst/>
              <a:rect l="l" t="t" r="r" b="b"/>
              <a:pathLst>
                <a:path w="2052" h="2372" extrusionOk="0">
                  <a:moveTo>
                    <a:pt x="1589" y="0"/>
                  </a:moveTo>
                  <a:cubicBezTo>
                    <a:pt x="1585" y="0"/>
                    <a:pt x="1581" y="0"/>
                    <a:pt x="1577" y="1"/>
                  </a:cubicBezTo>
                  <a:cubicBezTo>
                    <a:pt x="1480" y="3"/>
                    <a:pt x="1387" y="54"/>
                    <a:pt x="1298" y="87"/>
                  </a:cubicBezTo>
                  <a:cubicBezTo>
                    <a:pt x="1000" y="201"/>
                    <a:pt x="645" y="185"/>
                    <a:pt x="383" y="374"/>
                  </a:cubicBezTo>
                  <a:cubicBezTo>
                    <a:pt x="107" y="570"/>
                    <a:pt x="1" y="949"/>
                    <a:pt x="23" y="1309"/>
                  </a:cubicBezTo>
                  <a:cubicBezTo>
                    <a:pt x="43" y="1574"/>
                    <a:pt x="143" y="2232"/>
                    <a:pt x="400" y="2344"/>
                  </a:cubicBezTo>
                  <a:cubicBezTo>
                    <a:pt x="444" y="2363"/>
                    <a:pt x="491" y="2372"/>
                    <a:pt x="539" y="2372"/>
                  </a:cubicBezTo>
                  <a:cubicBezTo>
                    <a:pt x="802" y="2372"/>
                    <a:pt x="1096" y="2112"/>
                    <a:pt x="1245" y="1959"/>
                  </a:cubicBezTo>
                  <a:cubicBezTo>
                    <a:pt x="1482" y="1713"/>
                    <a:pt x="1689" y="1429"/>
                    <a:pt x="1851" y="1119"/>
                  </a:cubicBezTo>
                  <a:cubicBezTo>
                    <a:pt x="1957" y="921"/>
                    <a:pt x="2051" y="698"/>
                    <a:pt x="2018" y="464"/>
                  </a:cubicBezTo>
                  <a:cubicBezTo>
                    <a:pt x="1988" y="233"/>
                    <a:pt x="1807" y="0"/>
                    <a:pt x="15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620;p59"/>
            <p:cNvSpPr/>
            <p:nvPr/>
          </p:nvSpPr>
          <p:spPr>
            <a:xfrm>
              <a:off x="1897400" y="2153325"/>
              <a:ext cx="59175" cy="80725"/>
            </a:xfrm>
            <a:custGeom>
              <a:avLst/>
              <a:gdLst/>
              <a:ahLst/>
              <a:cxnLst/>
              <a:rect l="l" t="t" r="r" b="b"/>
              <a:pathLst>
                <a:path w="2367" h="3229" extrusionOk="0">
                  <a:moveTo>
                    <a:pt x="768" y="0"/>
                  </a:moveTo>
                  <a:cubicBezTo>
                    <a:pt x="614" y="0"/>
                    <a:pt x="482" y="86"/>
                    <a:pt x="397" y="305"/>
                  </a:cubicBezTo>
                  <a:cubicBezTo>
                    <a:pt x="238" y="712"/>
                    <a:pt x="168" y="1184"/>
                    <a:pt x="82" y="1608"/>
                  </a:cubicBezTo>
                  <a:cubicBezTo>
                    <a:pt x="40" y="1820"/>
                    <a:pt x="1" y="2054"/>
                    <a:pt x="101" y="2247"/>
                  </a:cubicBezTo>
                  <a:cubicBezTo>
                    <a:pt x="252" y="2540"/>
                    <a:pt x="637" y="2612"/>
                    <a:pt x="905" y="2802"/>
                  </a:cubicBezTo>
                  <a:cubicBezTo>
                    <a:pt x="1131" y="2961"/>
                    <a:pt x="1321" y="3226"/>
                    <a:pt x="1599" y="3229"/>
                  </a:cubicBezTo>
                  <a:cubicBezTo>
                    <a:pt x="1602" y="3229"/>
                    <a:pt x="1605" y="3229"/>
                    <a:pt x="1607" y="3229"/>
                  </a:cubicBezTo>
                  <a:cubicBezTo>
                    <a:pt x="1918" y="3229"/>
                    <a:pt x="2116" y="2886"/>
                    <a:pt x="2183" y="2579"/>
                  </a:cubicBezTo>
                  <a:cubicBezTo>
                    <a:pt x="2367" y="1700"/>
                    <a:pt x="1990" y="726"/>
                    <a:pt x="1256" y="202"/>
                  </a:cubicBezTo>
                  <a:cubicBezTo>
                    <a:pt x="1088" y="82"/>
                    <a:pt x="918" y="0"/>
                    <a:pt x="768"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621;p59"/>
            <p:cNvSpPr/>
            <p:nvPr/>
          </p:nvSpPr>
          <p:spPr>
            <a:xfrm>
              <a:off x="1917625" y="2153350"/>
              <a:ext cx="27100" cy="52475"/>
            </a:xfrm>
            <a:custGeom>
              <a:avLst/>
              <a:gdLst/>
              <a:ahLst/>
              <a:cxnLst/>
              <a:rect l="l" t="t" r="r" b="b"/>
              <a:pathLst>
                <a:path w="1084" h="2099" extrusionOk="0">
                  <a:moveTo>
                    <a:pt x="76" y="1"/>
                  </a:moveTo>
                  <a:cubicBezTo>
                    <a:pt x="61" y="1"/>
                    <a:pt x="47" y="6"/>
                    <a:pt x="34" y="17"/>
                  </a:cubicBezTo>
                  <a:cubicBezTo>
                    <a:pt x="7" y="42"/>
                    <a:pt x="1" y="84"/>
                    <a:pt x="26" y="111"/>
                  </a:cubicBezTo>
                  <a:cubicBezTo>
                    <a:pt x="475" y="633"/>
                    <a:pt x="788" y="1261"/>
                    <a:pt x="927" y="1936"/>
                  </a:cubicBezTo>
                  <a:cubicBezTo>
                    <a:pt x="916" y="1950"/>
                    <a:pt x="916" y="1969"/>
                    <a:pt x="922" y="1986"/>
                  </a:cubicBezTo>
                  <a:lnTo>
                    <a:pt x="950" y="2056"/>
                  </a:lnTo>
                  <a:cubicBezTo>
                    <a:pt x="961" y="2081"/>
                    <a:pt x="987" y="2098"/>
                    <a:pt x="1012" y="2098"/>
                  </a:cubicBezTo>
                  <a:cubicBezTo>
                    <a:pt x="1018" y="2098"/>
                    <a:pt x="1024" y="2097"/>
                    <a:pt x="1030" y="2095"/>
                  </a:cubicBezTo>
                  <a:cubicBezTo>
                    <a:pt x="1033" y="2095"/>
                    <a:pt x="1039" y="2095"/>
                    <a:pt x="1042" y="2092"/>
                  </a:cubicBezTo>
                  <a:cubicBezTo>
                    <a:pt x="1069" y="2078"/>
                    <a:pt x="1083" y="2050"/>
                    <a:pt x="1081" y="2022"/>
                  </a:cubicBezTo>
                  <a:cubicBezTo>
                    <a:pt x="950" y="1283"/>
                    <a:pt x="620" y="588"/>
                    <a:pt x="127" y="25"/>
                  </a:cubicBezTo>
                  <a:cubicBezTo>
                    <a:pt x="114" y="9"/>
                    <a:pt x="95" y="1"/>
                    <a:pt x="76"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622;p59"/>
            <p:cNvSpPr/>
            <p:nvPr/>
          </p:nvSpPr>
          <p:spPr>
            <a:xfrm>
              <a:off x="1911575" y="2157300"/>
              <a:ext cx="12225" cy="43550"/>
            </a:xfrm>
            <a:custGeom>
              <a:avLst/>
              <a:gdLst/>
              <a:ahLst/>
              <a:cxnLst/>
              <a:rect l="l" t="t" r="r" b="b"/>
              <a:pathLst>
                <a:path w="489" h="1742" extrusionOk="0">
                  <a:moveTo>
                    <a:pt x="112" y="1"/>
                  </a:moveTo>
                  <a:cubicBezTo>
                    <a:pt x="76" y="1"/>
                    <a:pt x="45" y="29"/>
                    <a:pt x="42" y="65"/>
                  </a:cubicBezTo>
                  <a:cubicBezTo>
                    <a:pt x="0" y="629"/>
                    <a:pt x="109" y="1195"/>
                    <a:pt x="352" y="1703"/>
                  </a:cubicBezTo>
                  <a:cubicBezTo>
                    <a:pt x="362" y="1729"/>
                    <a:pt x="386" y="1742"/>
                    <a:pt x="411" y="1742"/>
                  </a:cubicBezTo>
                  <a:cubicBezTo>
                    <a:pt x="420" y="1742"/>
                    <a:pt x="430" y="1740"/>
                    <a:pt x="438" y="1736"/>
                  </a:cubicBezTo>
                  <a:cubicBezTo>
                    <a:pt x="475" y="1717"/>
                    <a:pt x="488" y="1680"/>
                    <a:pt x="469" y="1644"/>
                  </a:cubicBezTo>
                  <a:cubicBezTo>
                    <a:pt x="237" y="1156"/>
                    <a:pt x="137" y="612"/>
                    <a:pt x="173" y="71"/>
                  </a:cubicBezTo>
                  <a:cubicBezTo>
                    <a:pt x="173" y="37"/>
                    <a:pt x="145" y="4"/>
                    <a:pt x="112"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623;p59"/>
            <p:cNvSpPr/>
            <p:nvPr/>
          </p:nvSpPr>
          <p:spPr>
            <a:xfrm>
              <a:off x="1903000" y="2156725"/>
              <a:ext cx="40475" cy="55350"/>
            </a:xfrm>
            <a:custGeom>
              <a:avLst/>
              <a:gdLst/>
              <a:ahLst/>
              <a:cxnLst/>
              <a:rect l="l" t="t" r="r" b="b"/>
              <a:pathLst>
                <a:path w="1619" h="2214" extrusionOk="0">
                  <a:moveTo>
                    <a:pt x="524" y="0"/>
                  </a:moveTo>
                  <a:cubicBezTo>
                    <a:pt x="420" y="0"/>
                    <a:pt x="331" y="58"/>
                    <a:pt x="274" y="205"/>
                  </a:cubicBezTo>
                  <a:cubicBezTo>
                    <a:pt x="162" y="490"/>
                    <a:pt x="112" y="811"/>
                    <a:pt x="56" y="1104"/>
                  </a:cubicBezTo>
                  <a:cubicBezTo>
                    <a:pt x="28" y="1249"/>
                    <a:pt x="0" y="1410"/>
                    <a:pt x="70" y="1542"/>
                  </a:cubicBezTo>
                  <a:cubicBezTo>
                    <a:pt x="176" y="1742"/>
                    <a:pt x="433" y="1790"/>
                    <a:pt x="619" y="1921"/>
                  </a:cubicBezTo>
                  <a:cubicBezTo>
                    <a:pt x="776" y="2030"/>
                    <a:pt x="904" y="2214"/>
                    <a:pt x="1094" y="2214"/>
                  </a:cubicBezTo>
                  <a:cubicBezTo>
                    <a:pt x="1096" y="2214"/>
                    <a:pt x="1099" y="2214"/>
                    <a:pt x="1101" y="2214"/>
                  </a:cubicBezTo>
                  <a:cubicBezTo>
                    <a:pt x="1312" y="2214"/>
                    <a:pt x="1449" y="1974"/>
                    <a:pt x="1493" y="1765"/>
                  </a:cubicBezTo>
                  <a:cubicBezTo>
                    <a:pt x="1618" y="1165"/>
                    <a:pt x="1362" y="498"/>
                    <a:pt x="862" y="141"/>
                  </a:cubicBezTo>
                  <a:cubicBezTo>
                    <a:pt x="745" y="58"/>
                    <a:pt x="627"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624;p59"/>
            <p:cNvSpPr/>
            <p:nvPr/>
          </p:nvSpPr>
          <p:spPr>
            <a:xfrm>
              <a:off x="1912900" y="2125875"/>
              <a:ext cx="93125" cy="62375"/>
            </a:xfrm>
            <a:custGeom>
              <a:avLst/>
              <a:gdLst/>
              <a:ahLst/>
              <a:cxnLst/>
              <a:rect l="l" t="t" r="r" b="b"/>
              <a:pathLst>
                <a:path w="3725" h="2495" extrusionOk="0">
                  <a:moveTo>
                    <a:pt x="2063" y="0"/>
                  </a:moveTo>
                  <a:cubicBezTo>
                    <a:pt x="1963" y="0"/>
                    <a:pt x="1862" y="6"/>
                    <a:pt x="1766" y="14"/>
                  </a:cubicBezTo>
                  <a:cubicBezTo>
                    <a:pt x="1150" y="67"/>
                    <a:pt x="0" y="295"/>
                    <a:pt x="382" y="1183"/>
                  </a:cubicBezTo>
                  <a:cubicBezTo>
                    <a:pt x="505" y="1464"/>
                    <a:pt x="756" y="1674"/>
                    <a:pt x="1010" y="1844"/>
                  </a:cubicBezTo>
                  <a:cubicBezTo>
                    <a:pt x="1353" y="2075"/>
                    <a:pt x="1719" y="2268"/>
                    <a:pt x="2101" y="2416"/>
                  </a:cubicBezTo>
                  <a:cubicBezTo>
                    <a:pt x="2210" y="2458"/>
                    <a:pt x="2334" y="2495"/>
                    <a:pt x="2451" y="2495"/>
                  </a:cubicBezTo>
                  <a:cubicBezTo>
                    <a:pt x="2527" y="2495"/>
                    <a:pt x="2600" y="2479"/>
                    <a:pt x="2665" y="2438"/>
                  </a:cubicBezTo>
                  <a:cubicBezTo>
                    <a:pt x="2904" y="2276"/>
                    <a:pt x="2857" y="1869"/>
                    <a:pt x="3097" y="1704"/>
                  </a:cubicBezTo>
                  <a:cubicBezTo>
                    <a:pt x="3181" y="1646"/>
                    <a:pt x="3284" y="1632"/>
                    <a:pt x="3379" y="1593"/>
                  </a:cubicBezTo>
                  <a:cubicBezTo>
                    <a:pt x="3510" y="1537"/>
                    <a:pt x="3624" y="1434"/>
                    <a:pt x="3674" y="1297"/>
                  </a:cubicBezTo>
                  <a:cubicBezTo>
                    <a:pt x="3725" y="1160"/>
                    <a:pt x="3688" y="998"/>
                    <a:pt x="3580" y="901"/>
                  </a:cubicBezTo>
                  <a:cubicBezTo>
                    <a:pt x="3462" y="798"/>
                    <a:pt x="3284" y="795"/>
                    <a:pt x="3156" y="705"/>
                  </a:cubicBezTo>
                  <a:cubicBezTo>
                    <a:pt x="3019" y="608"/>
                    <a:pt x="2969" y="429"/>
                    <a:pt x="2868" y="293"/>
                  </a:cubicBezTo>
                  <a:cubicBezTo>
                    <a:pt x="2687" y="56"/>
                    <a:pt x="2375" y="0"/>
                    <a:pt x="2063"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625;p59"/>
            <p:cNvSpPr/>
            <p:nvPr/>
          </p:nvSpPr>
          <p:spPr>
            <a:xfrm>
              <a:off x="1918125" y="2142725"/>
              <a:ext cx="38100" cy="21975"/>
            </a:xfrm>
            <a:custGeom>
              <a:avLst/>
              <a:gdLst/>
              <a:ahLst/>
              <a:cxnLst/>
              <a:rect l="l" t="t" r="r" b="b"/>
              <a:pathLst>
                <a:path w="1524" h="879" extrusionOk="0">
                  <a:moveTo>
                    <a:pt x="72" y="0"/>
                  </a:moveTo>
                  <a:cubicBezTo>
                    <a:pt x="61" y="0"/>
                    <a:pt x="51" y="3"/>
                    <a:pt x="42" y="9"/>
                  </a:cubicBezTo>
                  <a:cubicBezTo>
                    <a:pt x="9" y="31"/>
                    <a:pt x="1" y="68"/>
                    <a:pt x="17" y="101"/>
                  </a:cubicBezTo>
                  <a:cubicBezTo>
                    <a:pt x="295" y="572"/>
                    <a:pt x="838" y="879"/>
                    <a:pt x="1386" y="879"/>
                  </a:cubicBezTo>
                  <a:cubicBezTo>
                    <a:pt x="1409" y="879"/>
                    <a:pt x="1433" y="878"/>
                    <a:pt x="1457" y="877"/>
                  </a:cubicBezTo>
                  <a:cubicBezTo>
                    <a:pt x="1465" y="877"/>
                    <a:pt x="1474" y="874"/>
                    <a:pt x="1482" y="871"/>
                  </a:cubicBezTo>
                  <a:cubicBezTo>
                    <a:pt x="1507" y="860"/>
                    <a:pt x="1521" y="835"/>
                    <a:pt x="1524" y="813"/>
                  </a:cubicBezTo>
                  <a:cubicBezTo>
                    <a:pt x="1521" y="775"/>
                    <a:pt x="1490" y="748"/>
                    <a:pt x="1459" y="748"/>
                  </a:cubicBezTo>
                  <a:cubicBezTo>
                    <a:pt x="1457" y="748"/>
                    <a:pt x="1456" y="748"/>
                    <a:pt x="1454" y="748"/>
                  </a:cubicBezTo>
                  <a:cubicBezTo>
                    <a:pt x="1433" y="749"/>
                    <a:pt x="1411" y="750"/>
                    <a:pt x="1390" y="750"/>
                  </a:cubicBezTo>
                  <a:cubicBezTo>
                    <a:pt x="884" y="750"/>
                    <a:pt x="386" y="468"/>
                    <a:pt x="132" y="34"/>
                  </a:cubicBezTo>
                  <a:cubicBezTo>
                    <a:pt x="118" y="13"/>
                    <a:pt x="95" y="0"/>
                    <a:pt x="72"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626;p59"/>
            <p:cNvSpPr/>
            <p:nvPr/>
          </p:nvSpPr>
          <p:spPr>
            <a:xfrm>
              <a:off x="1923350" y="2141675"/>
              <a:ext cx="33300" cy="7500"/>
            </a:xfrm>
            <a:custGeom>
              <a:avLst/>
              <a:gdLst/>
              <a:ahLst/>
              <a:cxnLst/>
              <a:rect l="l" t="t" r="r" b="b"/>
              <a:pathLst>
                <a:path w="1332" h="300" extrusionOk="0">
                  <a:moveTo>
                    <a:pt x="65" y="1"/>
                  </a:moveTo>
                  <a:cubicBezTo>
                    <a:pt x="29" y="1"/>
                    <a:pt x="1" y="34"/>
                    <a:pt x="1" y="68"/>
                  </a:cubicBezTo>
                  <a:cubicBezTo>
                    <a:pt x="1" y="107"/>
                    <a:pt x="31" y="135"/>
                    <a:pt x="65" y="135"/>
                  </a:cubicBezTo>
                  <a:cubicBezTo>
                    <a:pt x="464" y="138"/>
                    <a:pt x="857" y="191"/>
                    <a:pt x="1242" y="297"/>
                  </a:cubicBezTo>
                  <a:cubicBezTo>
                    <a:pt x="1248" y="299"/>
                    <a:pt x="1254" y="300"/>
                    <a:pt x="1259" y="300"/>
                  </a:cubicBezTo>
                  <a:cubicBezTo>
                    <a:pt x="1269" y="300"/>
                    <a:pt x="1278" y="296"/>
                    <a:pt x="1287" y="291"/>
                  </a:cubicBezTo>
                  <a:cubicBezTo>
                    <a:pt x="1304" y="283"/>
                    <a:pt x="1318" y="269"/>
                    <a:pt x="1320" y="246"/>
                  </a:cubicBezTo>
                  <a:cubicBezTo>
                    <a:pt x="1331" y="210"/>
                    <a:pt x="1312" y="177"/>
                    <a:pt x="1276" y="166"/>
                  </a:cubicBezTo>
                  <a:cubicBezTo>
                    <a:pt x="880" y="57"/>
                    <a:pt x="475" y="7"/>
                    <a:pt x="65"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627;p59"/>
            <p:cNvSpPr/>
            <p:nvPr/>
          </p:nvSpPr>
          <p:spPr>
            <a:xfrm>
              <a:off x="1913600" y="2129675"/>
              <a:ext cx="68425" cy="45800"/>
            </a:xfrm>
            <a:custGeom>
              <a:avLst/>
              <a:gdLst/>
              <a:ahLst/>
              <a:cxnLst/>
              <a:rect l="l" t="t" r="r" b="b"/>
              <a:pathLst>
                <a:path w="2737" h="1832" extrusionOk="0">
                  <a:moveTo>
                    <a:pt x="1529" y="1"/>
                  </a:moveTo>
                  <a:cubicBezTo>
                    <a:pt x="1452" y="1"/>
                    <a:pt x="1374" y="6"/>
                    <a:pt x="1300" y="12"/>
                  </a:cubicBezTo>
                  <a:cubicBezTo>
                    <a:pt x="843" y="51"/>
                    <a:pt x="0" y="219"/>
                    <a:pt x="279" y="866"/>
                  </a:cubicBezTo>
                  <a:cubicBezTo>
                    <a:pt x="368" y="1075"/>
                    <a:pt x="553" y="1226"/>
                    <a:pt x="739" y="1354"/>
                  </a:cubicBezTo>
                  <a:cubicBezTo>
                    <a:pt x="991" y="1522"/>
                    <a:pt x="1258" y="1664"/>
                    <a:pt x="1540" y="1773"/>
                  </a:cubicBezTo>
                  <a:cubicBezTo>
                    <a:pt x="1622" y="1804"/>
                    <a:pt x="1710" y="1832"/>
                    <a:pt x="1794" y="1832"/>
                  </a:cubicBezTo>
                  <a:cubicBezTo>
                    <a:pt x="1851" y="1832"/>
                    <a:pt x="1906" y="1819"/>
                    <a:pt x="1956" y="1787"/>
                  </a:cubicBezTo>
                  <a:cubicBezTo>
                    <a:pt x="2134" y="1669"/>
                    <a:pt x="2098" y="1368"/>
                    <a:pt x="2277" y="1245"/>
                  </a:cubicBezTo>
                  <a:cubicBezTo>
                    <a:pt x="2338" y="1204"/>
                    <a:pt x="2416" y="1190"/>
                    <a:pt x="2483" y="1162"/>
                  </a:cubicBezTo>
                  <a:cubicBezTo>
                    <a:pt x="2581" y="1125"/>
                    <a:pt x="2667" y="1044"/>
                    <a:pt x="2701" y="947"/>
                  </a:cubicBezTo>
                  <a:cubicBezTo>
                    <a:pt x="2737" y="846"/>
                    <a:pt x="2712" y="724"/>
                    <a:pt x="2631" y="657"/>
                  </a:cubicBezTo>
                  <a:cubicBezTo>
                    <a:pt x="2544" y="584"/>
                    <a:pt x="2413" y="581"/>
                    <a:pt x="2318" y="514"/>
                  </a:cubicBezTo>
                  <a:cubicBezTo>
                    <a:pt x="2218" y="442"/>
                    <a:pt x="2182" y="311"/>
                    <a:pt x="2109" y="213"/>
                  </a:cubicBezTo>
                  <a:cubicBezTo>
                    <a:pt x="1976" y="43"/>
                    <a:pt x="1754" y="1"/>
                    <a:pt x="15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628;p59"/>
            <p:cNvSpPr/>
            <p:nvPr/>
          </p:nvSpPr>
          <p:spPr>
            <a:xfrm>
              <a:off x="1854300" y="2079325"/>
              <a:ext cx="71875" cy="72350"/>
            </a:xfrm>
            <a:custGeom>
              <a:avLst/>
              <a:gdLst/>
              <a:ahLst/>
              <a:cxnLst/>
              <a:rect l="l" t="t" r="r" b="b"/>
              <a:pathLst>
                <a:path w="2875" h="2894" extrusionOk="0">
                  <a:moveTo>
                    <a:pt x="1792" y="1"/>
                  </a:moveTo>
                  <a:cubicBezTo>
                    <a:pt x="1965" y="534"/>
                    <a:pt x="1990" y="1111"/>
                    <a:pt x="1859" y="1652"/>
                  </a:cubicBezTo>
                  <a:cubicBezTo>
                    <a:pt x="1842" y="1722"/>
                    <a:pt x="1820" y="1795"/>
                    <a:pt x="1772" y="1848"/>
                  </a:cubicBezTo>
                  <a:cubicBezTo>
                    <a:pt x="1719" y="1904"/>
                    <a:pt x="1650" y="1929"/>
                    <a:pt x="1580" y="1954"/>
                  </a:cubicBezTo>
                  <a:cubicBezTo>
                    <a:pt x="1312" y="2039"/>
                    <a:pt x="1034" y="2080"/>
                    <a:pt x="755" y="2080"/>
                  </a:cubicBezTo>
                  <a:cubicBezTo>
                    <a:pt x="531" y="2080"/>
                    <a:pt x="308" y="2053"/>
                    <a:pt x="90" y="2001"/>
                  </a:cubicBezTo>
                  <a:cubicBezTo>
                    <a:pt x="59" y="2129"/>
                    <a:pt x="1" y="2255"/>
                    <a:pt x="29" y="2381"/>
                  </a:cubicBezTo>
                  <a:cubicBezTo>
                    <a:pt x="71" y="2576"/>
                    <a:pt x="285" y="2671"/>
                    <a:pt x="481" y="2724"/>
                  </a:cubicBezTo>
                  <a:cubicBezTo>
                    <a:pt x="766" y="2800"/>
                    <a:pt x="1226" y="2894"/>
                    <a:pt x="1647" y="2894"/>
                  </a:cubicBezTo>
                  <a:cubicBezTo>
                    <a:pt x="1938" y="2894"/>
                    <a:pt x="2211" y="2849"/>
                    <a:pt x="2394" y="2721"/>
                  </a:cubicBezTo>
                  <a:cubicBezTo>
                    <a:pt x="2874" y="2389"/>
                    <a:pt x="2434" y="1307"/>
                    <a:pt x="2319" y="869"/>
                  </a:cubicBezTo>
                  <a:cubicBezTo>
                    <a:pt x="2263" y="662"/>
                    <a:pt x="2196" y="447"/>
                    <a:pt x="2068" y="269"/>
                  </a:cubicBezTo>
                  <a:cubicBezTo>
                    <a:pt x="1990" y="163"/>
                    <a:pt x="1895" y="76"/>
                    <a:pt x="1792"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29;p59"/>
            <p:cNvSpPr/>
            <p:nvPr/>
          </p:nvSpPr>
          <p:spPr>
            <a:xfrm>
              <a:off x="1897400" y="2153325"/>
              <a:ext cx="53750" cy="60025"/>
            </a:xfrm>
            <a:custGeom>
              <a:avLst/>
              <a:gdLst/>
              <a:ahLst/>
              <a:cxnLst/>
              <a:rect l="l" t="t" r="r" b="b"/>
              <a:pathLst>
                <a:path w="2150" h="2401" extrusionOk="0">
                  <a:moveTo>
                    <a:pt x="768" y="0"/>
                  </a:moveTo>
                  <a:cubicBezTo>
                    <a:pt x="614" y="0"/>
                    <a:pt x="482" y="86"/>
                    <a:pt x="397" y="305"/>
                  </a:cubicBezTo>
                  <a:cubicBezTo>
                    <a:pt x="238" y="712"/>
                    <a:pt x="168" y="1184"/>
                    <a:pt x="82" y="1608"/>
                  </a:cubicBezTo>
                  <a:cubicBezTo>
                    <a:pt x="40" y="1820"/>
                    <a:pt x="1" y="2054"/>
                    <a:pt x="101" y="2247"/>
                  </a:cubicBezTo>
                  <a:cubicBezTo>
                    <a:pt x="135" y="2305"/>
                    <a:pt x="177" y="2355"/>
                    <a:pt x="221" y="2400"/>
                  </a:cubicBezTo>
                  <a:cubicBezTo>
                    <a:pt x="252" y="2096"/>
                    <a:pt x="299" y="1792"/>
                    <a:pt x="369" y="1496"/>
                  </a:cubicBezTo>
                  <a:cubicBezTo>
                    <a:pt x="414" y="1301"/>
                    <a:pt x="475" y="1092"/>
                    <a:pt x="637" y="969"/>
                  </a:cubicBezTo>
                  <a:cubicBezTo>
                    <a:pt x="734" y="896"/>
                    <a:pt x="855" y="863"/>
                    <a:pt x="978" y="863"/>
                  </a:cubicBezTo>
                  <a:cubicBezTo>
                    <a:pt x="1028" y="863"/>
                    <a:pt x="1079" y="869"/>
                    <a:pt x="1128" y="880"/>
                  </a:cubicBezTo>
                  <a:cubicBezTo>
                    <a:pt x="1295" y="913"/>
                    <a:pt x="1449" y="1002"/>
                    <a:pt x="1591" y="1094"/>
                  </a:cubicBezTo>
                  <a:cubicBezTo>
                    <a:pt x="1792" y="1228"/>
                    <a:pt x="1979" y="1373"/>
                    <a:pt x="2149" y="1538"/>
                  </a:cubicBezTo>
                  <a:cubicBezTo>
                    <a:pt x="2012" y="1008"/>
                    <a:pt x="1700" y="523"/>
                    <a:pt x="1256" y="202"/>
                  </a:cubicBezTo>
                  <a:cubicBezTo>
                    <a:pt x="1088" y="82"/>
                    <a:pt x="918" y="0"/>
                    <a:pt x="768"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630;p59"/>
            <p:cNvSpPr/>
            <p:nvPr/>
          </p:nvSpPr>
          <p:spPr>
            <a:xfrm>
              <a:off x="1912900" y="2125875"/>
              <a:ext cx="68850" cy="60550"/>
            </a:xfrm>
            <a:custGeom>
              <a:avLst/>
              <a:gdLst/>
              <a:ahLst/>
              <a:cxnLst/>
              <a:rect l="l" t="t" r="r" b="b"/>
              <a:pathLst>
                <a:path w="2754" h="2422" extrusionOk="0">
                  <a:moveTo>
                    <a:pt x="2071" y="1"/>
                  </a:moveTo>
                  <a:cubicBezTo>
                    <a:pt x="1968" y="1"/>
                    <a:pt x="1865" y="8"/>
                    <a:pt x="1766" y="16"/>
                  </a:cubicBezTo>
                  <a:cubicBezTo>
                    <a:pt x="1150" y="69"/>
                    <a:pt x="0" y="301"/>
                    <a:pt x="380" y="1185"/>
                  </a:cubicBezTo>
                  <a:cubicBezTo>
                    <a:pt x="502" y="1467"/>
                    <a:pt x="754" y="1676"/>
                    <a:pt x="1007" y="1849"/>
                  </a:cubicBezTo>
                  <a:cubicBezTo>
                    <a:pt x="1345" y="2078"/>
                    <a:pt x="1716" y="2271"/>
                    <a:pt x="2095" y="2421"/>
                  </a:cubicBezTo>
                  <a:cubicBezTo>
                    <a:pt x="1920" y="2262"/>
                    <a:pt x="1766" y="2086"/>
                    <a:pt x="1638" y="1891"/>
                  </a:cubicBezTo>
                  <a:cubicBezTo>
                    <a:pt x="1451" y="1593"/>
                    <a:pt x="1314" y="1210"/>
                    <a:pt x="1473" y="901"/>
                  </a:cubicBezTo>
                  <a:cubicBezTo>
                    <a:pt x="1593" y="669"/>
                    <a:pt x="1844" y="546"/>
                    <a:pt x="2081" y="446"/>
                  </a:cubicBezTo>
                  <a:cubicBezTo>
                    <a:pt x="2305" y="351"/>
                    <a:pt x="2528" y="265"/>
                    <a:pt x="2754" y="181"/>
                  </a:cubicBezTo>
                  <a:cubicBezTo>
                    <a:pt x="2573" y="40"/>
                    <a:pt x="2323" y="1"/>
                    <a:pt x="2071"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631;p59"/>
            <p:cNvSpPr/>
            <p:nvPr/>
          </p:nvSpPr>
          <p:spPr>
            <a:xfrm>
              <a:off x="1913450" y="2086525"/>
              <a:ext cx="54625" cy="59300"/>
            </a:xfrm>
            <a:custGeom>
              <a:avLst/>
              <a:gdLst/>
              <a:ahLst/>
              <a:cxnLst/>
              <a:rect l="l" t="t" r="r" b="b"/>
              <a:pathLst>
                <a:path w="2185" h="2372" extrusionOk="0">
                  <a:moveTo>
                    <a:pt x="347" y="0"/>
                  </a:moveTo>
                  <a:cubicBezTo>
                    <a:pt x="107" y="274"/>
                    <a:pt x="1" y="664"/>
                    <a:pt x="15" y="1032"/>
                  </a:cubicBezTo>
                  <a:cubicBezTo>
                    <a:pt x="28" y="1373"/>
                    <a:pt x="132" y="2210"/>
                    <a:pt x="472" y="2341"/>
                  </a:cubicBezTo>
                  <a:cubicBezTo>
                    <a:pt x="526" y="2362"/>
                    <a:pt x="584" y="2372"/>
                    <a:pt x="642" y="2372"/>
                  </a:cubicBezTo>
                  <a:cubicBezTo>
                    <a:pt x="998" y="2372"/>
                    <a:pt x="1416" y="2022"/>
                    <a:pt x="1627" y="1814"/>
                  </a:cubicBezTo>
                  <a:cubicBezTo>
                    <a:pt x="1828" y="1613"/>
                    <a:pt x="2012" y="1392"/>
                    <a:pt x="2185" y="1164"/>
                  </a:cubicBezTo>
                  <a:lnTo>
                    <a:pt x="2185" y="1164"/>
                  </a:lnTo>
                  <a:cubicBezTo>
                    <a:pt x="1967" y="1214"/>
                    <a:pt x="1744" y="1253"/>
                    <a:pt x="1524" y="1267"/>
                  </a:cubicBezTo>
                  <a:cubicBezTo>
                    <a:pt x="1475" y="1270"/>
                    <a:pt x="1425" y="1271"/>
                    <a:pt x="1375" y="1271"/>
                  </a:cubicBezTo>
                  <a:cubicBezTo>
                    <a:pt x="1120" y="1271"/>
                    <a:pt x="859" y="1227"/>
                    <a:pt x="684" y="1055"/>
                  </a:cubicBezTo>
                  <a:cubicBezTo>
                    <a:pt x="503" y="876"/>
                    <a:pt x="453" y="608"/>
                    <a:pt x="405" y="360"/>
                  </a:cubicBezTo>
                  <a:cubicBezTo>
                    <a:pt x="386" y="243"/>
                    <a:pt x="363" y="120"/>
                    <a:pt x="347"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632;p59"/>
            <p:cNvSpPr/>
            <p:nvPr/>
          </p:nvSpPr>
          <p:spPr>
            <a:xfrm>
              <a:off x="1842800" y="2146250"/>
              <a:ext cx="73675" cy="51950"/>
            </a:xfrm>
            <a:custGeom>
              <a:avLst/>
              <a:gdLst/>
              <a:ahLst/>
              <a:cxnLst/>
              <a:rect l="l" t="t" r="r" b="b"/>
              <a:pathLst>
                <a:path w="2947" h="2078" extrusionOk="0">
                  <a:moveTo>
                    <a:pt x="2119" y="0"/>
                  </a:moveTo>
                  <a:cubicBezTo>
                    <a:pt x="1943" y="0"/>
                    <a:pt x="1783" y="12"/>
                    <a:pt x="1691" y="16"/>
                  </a:cubicBezTo>
                  <a:cubicBezTo>
                    <a:pt x="1144" y="36"/>
                    <a:pt x="589" y="175"/>
                    <a:pt x="146" y="513"/>
                  </a:cubicBezTo>
                  <a:cubicBezTo>
                    <a:pt x="93" y="552"/>
                    <a:pt x="45" y="594"/>
                    <a:pt x="1" y="638"/>
                  </a:cubicBezTo>
                  <a:cubicBezTo>
                    <a:pt x="84" y="627"/>
                    <a:pt x="168" y="619"/>
                    <a:pt x="254" y="607"/>
                  </a:cubicBezTo>
                  <a:cubicBezTo>
                    <a:pt x="442" y="584"/>
                    <a:pt x="631" y="561"/>
                    <a:pt x="818" y="561"/>
                  </a:cubicBezTo>
                  <a:cubicBezTo>
                    <a:pt x="944" y="561"/>
                    <a:pt x="1069" y="571"/>
                    <a:pt x="1192" y="599"/>
                  </a:cubicBezTo>
                  <a:cubicBezTo>
                    <a:pt x="1499" y="669"/>
                    <a:pt x="1792" y="875"/>
                    <a:pt x="1884" y="1177"/>
                  </a:cubicBezTo>
                  <a:cubicBezTo>
                    <a:pt x="1937" y="1358"/>
                    <a:pt x="1912" y="1548"/>
                    <a:pt x="1889" y="1737"/>
                  </a:cubicBezTo>
                  <a:cubicBezTo>
                    <a:pt x="1875" y="1852"/>
                    <a:pt x="1859" y="1963"/>
                    <a:pt x="1845" y="2078"/>
                  </a:cubicBezTo>
                  <a:cubicBezTo>
                    <a:pt x="2009" y="1852"/>
                    <a:pt x="2168" y="1623"/>
                    <a:pt x="2333" y="1394"/>
                  </a:cubicBezTo>
                  <a:lnTo>
                    <a:pt x="2729" y="842"/>
                  </a:lnTo>
                  <a:cubicBezTo>
                    <a:pt x="2838" y="691"/>
                    <a:pt x="2947" y="524"/>
                    <a:pt x="2935" y="342"/>
                  </a:cubicBezTo>
                  <a:cubicBezTo>
                    <a:pt x="2913" y="53"/>
                    <a:pt x="2483" y="0"/>
                    <a:pt x="2119"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633;p59"/>
            <p:cNvSpPr/>
            <p:nvPr/>
          </p:nvSpPr>
          <p:spPr>
            <a:xfrm>
              <a:off x="1894275" y="2131225"/>
              <a:ext cx="37975" cy="33300"/>
            </a:xfrm>
            <a:custGeom>
              <a:avLst/>
              <a:gdLst/>
              <a:ahLst/>
              <a:cxnLst/>
              <a:rect l="l" t="t" r="r" b="b"/>
              <a:pathLst>
                <a:path w="1519" h="1332" extrusionOk="0">
                  <a:moveTo>
                    <a:pt x="760" y="1"/>
                  </a:moveTo>
                  <a:cubicBezTo>
                    <a:pt x="664" y="1"/>
                    <a:pt x="567" y="21"/>
                    <a:pt x="475" y="65"/>
                  </a:cubicBezTo>
                  <a:cubicBezTo>
                    <a:pt x="145" y="221"/>
                    <a:pt x="0" y="620"/>
                    <a:pt x="159" y="952"/>
                  </a:cubicBezTo>
                  <a:cubicBezTo>
                    <a:pt x="272" y="1190"/>
                    <a:pt x="511" y="1332"/>
                    <a:pt x="760" y="1332"/>
                  </a:cubicBezTo>
                  <a:cubicBezTo>
                    <a:pt x="855" y="1332"/>
                    <a:pt x="952" y="1311"/>
                    <a:pt x="1044" y="1267"/>
                  </a:cubicBezTo>
                  <a:cubicBezTo>
                    <a:pt x="1376" y="1111"/>
                    <a:pt x="1518" y="715"/>
                    <a:pt x="1362" y="383"/>
                  </a:cubicBezTo>
                  <a:cubicBezTo>
                    <a:pt x="1249" y="141"/>
                    <a:pt x="1009" y="1"/>
                    <a:pt x="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634;p59"/>
            <p:cNvSpPr/>
            <p:nvPr/>
          </p:nvSpPr>
          <p:spPr>
            <a:xfrm>
              <a:off x="1902575" y="2138625"/>
              <a:ext cx="21150" cy="18475"/>
            </a:xfrm>
            <a:custGeom>
              <a:avLst/>
              <a:gdLst/>
              <a:ahLst/>
              <a:cxnLst/>
              <a:rect l="l" t="t" r="r" b="b"/>
              <a:pathLst>
                <a:path w="846" h="739" extrusionOk="0">
                  <a:moveTo>
                    <a:pt x="422" y="0"/>
                  </a:moveTo>
                  <a:cubicBezTo>
                    <a:pt x="370" y="0"/>
                    <a:pt x="317" y="11"/>
                    <a:pt x="265" y="34"/>
                  </a:cubicBezTo>
                  <a:cubicBezTo>
                    <a:pt x="81" y="120"/>
                    <a:pt x="0" y="341"/>
                    <a:pt x="87" y="525"/>
                  </a:cubicBezTo>
                  <a:cubicBezTo>
                    <a:pt x="152" y="660"/>
                    <a:pt x="284" y="738"/>
                    <a:pt x="422" y="738"/>
                  </a:cubicBezTo>
                  <a:cubicBezTo>
                    <a:pt x="475" y="738"/>
                    <a:pt x="529" y="727"/>
                    <a:pt x="581" y="703"/>
                  </a:cubicBezTo>
                  <a:cubicBezTo>
                    <a:pt x="765" y="617"/>
                    <a:pt x="846" y="396"/>
                    <a:pt x="756" y="212"/>
                  </a:cubicBezTo>
                  <a:cubicBezTo>
                    <a:pt x="693" y="78"/>
                    <a:pt x="562" y="0"/>
                    <a:pt x="4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635;p59"/>
            <p:cNvSpPr/>
            <p:nvPr/>
          </p:nvSpPr>
          <p:spPr>
            <a:xfrm>
              <a:off x="1581250" y="1871775"/>
              <a:ext cx="62100" cy="137675"/>
            </a:xfrm>
            <a:custGeom>
              <a:avLst/>
              <a:gdLst/>
              <a:ahLst/>
              <a:cxnLst/>
              <a:rect l="l" t="t" r="r" b="b"/>
              <a:pathLst>
                <a:path w="2484" h="5507" extrusionOk="0">
                  <a:moveTo>
                    <a:pt x="2368" y="0"/>
                  </a:moveTo>
                  <a:cubicBezTo>
                    <a:pt x="2361" y="0"/>
                    <a:pt x="2354" y="1"/>
                    <a:pt x="2347" y="3"/>
                  </a:cubicBezTo>
                  <a:cubicBezTo>
                    <a:pt x="2135" y="62"/>
                    <a:pt x="1608" y="1393"/>
                    <a:pt x="1485" y="1649"/>
                  </a:cubicBezTo>
                  <a:cubicBezTo>
                    <a:pt x="1203" y="2227"/>
                    <a:pt x="935" y="2815"/>
                    <a:pt x="684" y="3415"/>
                  </a:cubicBezTo>
                  <a:cubicBezTo>
                    <a:pt x="520" y="3806"/>
                    <a:pt x="1" y="4721"/>
                    <a:pt x="29" y="5145"/>
                  </a:cubicBezTo>
                  <a:cubicBezTo>
                    <a:pt x="43" y="5397"/>
                    <a:pt x="123" y="5506"/>
                    <a:pt x="224" y="5506"/>
                  </a:cubicBezTo>
                  <a:cubicBezTo>
                    <a:pt x="357" y="5506"/>
                    <a:pt x="527" y="5321"/>
                    <a:pt x="642" y="5025"/>
                  </a:cubicBezTo>
                  <a:cubicBezTo>
                    <a:pt x="1231" y="3477"/>
                    <a:pt x="1828" y="1928"/>
                    <a:pt x="2420" y="380"/>
                  </a:cubicBezTo>
                  <a:cubicBezTo>
                    <a:pt x="2450" y="302"/>
                    <a:pt x="2484" y="218"/>
                    <a:pt x="2475" y="137"/>
                  </a:cubicBezTo>
                  <a:cubicBezTo>
                    <a:pt x="2470" y="68"/>
                    <a:pt x="2426" y="0"/>
                    <a:pt x="2368"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636;p59"/>
            <p:cNvSpPr/>
            <p:nvPr/>
          </p:nvSpPr>
          <p:spPr>
            <a:xfrm>
              <a:off x="1584250" y="1872325"/>
              <a:ext cx="58975" cy="137025"/>
            </a:xfrm>
            <a:custGeom>
              <a:avLst/>
              <a:gdLst/>
              <a:ahLst/>
              <a:cxnLst/>
              <a:rect l="l" t="t" r="r" b="b"/>
              <a:pathLst>
                <a:path w="2359" h="5481" extrusionOk="0">
                  <a:moveTo>
                    <a:pt x="2302" y="1"/>
                  </a:moveTo>
                  <a:cubicBezTo>
                    <a:pt x="1479" y="1783"/>
                    <a:pt x="712" y="3597"/>
                    <a:pt x="1" y="5435"/>
                  </a:cubicBezTo>
                  <a:cubicBezTo>
                    <a:pt x="31" y="5466"/>
                    <a:pt x="66" y="5481"/>
                    <a:pt x="104" y="5481"/>
                  </a:cubicBezTo>
                  <a:cubicBezTo>
                    <a:pt x="237" y="5481"/>
                    <a:pt x="405" y="5299"/>
                    <a:pt x="522" y="5003"/>
                  </a:cubicBezTo>
                  <a:cubicBezTo>
                    <a:pt x="1114" y="3455"/>
                    <a:pt x="1711" y="1906"/>
                    <a:pt x="2300" y="358"/>
                  </a:cubicBezTo>
                  <a:cubicBezTo>
                    <a:pt x="2327" y="280"/>
                    <a:pt x="2358" y="196"/>
                    <a:pt x="2355" y="115"/>
                  </a:cubicBezTo>
                  <a:cubicBezTo>
                    <a:pt x="2353" y="71"/>
                    <a:pt x="2336" y="26"/>
                    <a:pt x="2302"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637;p59"/>
            <p:cNvSpPr/>
            <p:nvPr/>
          </p:nvSpPr>
          <p:spPr>
            <a:xfrm>
              <a:off x="1574425" y="1786975"/>
              <a:ext cx="153800" cy="154450"/>
            </a:xfrm>
            <a:custGeom>
              <a:avLst/>
              <a:gdLst/>
              <a:ahLst/>
              <a:cxnLst/>
              <a:rect l="l" t="t" r="r" b="b"/>
              <a:pathLst>
                <a:path w="6152" h="6178" extrusionOk="0">
                  <a:moveTo>
                    <a:pt x="2068" y="0"/>
                  </a:moveTo>
                  <a:cubicBezTo>
                    <a:pt x="1798" y="0"/>
                    <a:pt x="1528" y="158"/>
                    <a:pt x="1376" y="388"/>
                  </a:cubicBezTo>
                  <a:cubicBezTo>
                    <a:pt x="1186" y="670"/>
                    <a:pt x="1158" y="1032"/>
                    <a:pt x="1239" y="1362"/>
                  </a:cubicBezTo>
                  <a:cubicBezTo>
                    <a:pt x="1287" y="1560"/>
                    <a:pt x="1379" y="1766"/>
                    <a:pt x="1312" y="1956"/>
                  </a:cubicBezTo>
                  <a:cubicBezTo>
                    <a:pt x="1300" y="1984"/>
                    <a:pt x="1292" y="2012"/>
                    <a:pt x="1278" y="2037"/>
                  </a:cubicBezTo>
                  <a:cubicBezTo>
                    <a:pt x="1250" y="2092"/>
                    <a:pt x="1217" y="2143"/>
                    <a:pt x="1194" y="2198"/>
                  </a:cubicBezTo>
                  <a:cubicBezTo>
                    <a:pt x="1194" y="2201"/>
                    <a:pt x="1189" y="2201"/>
                    <a:pt x="1189" y="2201"/>
                  </a:cubicBezTo>
                  <a:cubicBezTo>
                    <a:pt x="1183" y="2215"/>
                    <a:pt x="1180" y="2226"/>
                    <a:pt x="1172" y="2240"/>
                  </a:cubicBezTo>
                  <a:cubicBezTo>
                    <a:pt x="1169" y="2243"/>
                    <a:pt x="1169" y="2249"/>
                    <a:pt x="1169" y="2254"/>
                  </a:cubicBezTo>
                  <a:cubicBezTo>
                    <a:pt x="1167" y="2263"/>
                    <a:pt x="1161" y="2274"/>
                    <a:pt x="1158" y="2288"/>
                  </a:cubicBezTo>
                  <a:cubicBezTo>
                    <a:pt x="1155" y="2296"/>
                    <a:pt x="1155" y="2299"/>
                    <a:pt x="1155" y="2302"/>
                  </a:cubicBezTo>
                  <a:cubicBezTo>
                    <a:pt x="1153" y="2318"/>
                    <a:pt x="1153" y="2332"/>
                    <a:pt x="1153" y="2352"/>
                  </a:cubicBezTo>
                  <a:cubicBezTo>
                    <a:pt x="1155" y="2522"/>
                    <a:pt x="1320" y="2645"/>
                    <a:pt x="1473" y="2720"/>
                  </a:cubicBezTo>
                  <a:cubicBezTo>
                    <a:pt x="1507" y="2737"/>
                    <a:pt x="1549" y="2759"/>
                    <a:pt x="1593" y="2779"/>
                  </a:cubicBezTo>
                  <a:cubicBezTo>
                    <a:pt x="1295" y="2784"/>
                    <a:pt x="994" y="2835"/>
                    <a:pt x="715" y="2968"/>
                  </a:cubicBezTo>
                  <a:cubicBezTo>
                    <a:pt x="692" y="2982"/>
                    <a:pt x="667" y="2994"/>
                    <a:pt x="642" y="3007"/>
                  </a:cubicBezTo>
                  <a:lnTo>
                    <a:pt x="639" y="3007"/>
                  </a:lnTo>
                  <a:lnTo>
                    <a:pt x="567" y="3049"/>
                  </a:lnTo>
                  <a:cubicBezTo>
                    <a:pt x="249" y="3247"/>
                    <a:pt x="0" y="3585"/>
                    <a:pt x="53" y="3948"/>
                  </a:cubicBezTo>
                  <a:cubicBezTo>
                    <a:pt x="81" y="4146"/>
                    <a:pt x="196" y="4324"/>
                    <a:pt x="324" y="4475"/>
                  </a:cubicBezTo>
                  <a:cubicBezTo>
                    <a:pt x="546" y="4731"/>
                    <a:pt x="869" y="4945"/>
                    <a:pt x="1192" y="4945"/>
                  </a:cubicBezTo>
                  <a:cubicBezTo>
                    <a:pt x="1271" y="4945"/>
                    <a:pt x="1349" y="4932"/>
                    <a:pt x="1426" y="4905"/>
                  </a:cubicBezTo>
                  <a:cubicBezTo>
                    <a:pt x="1593" y="4843"/>
                    <a:pt x="1733" y="4718"/>
                    <a:pt x="1867" y="4598"/>
                  </a:cubicBezTo>
                  <a:cubicBezTo>
                    <a:pt x="1939" y="4531"/>
                    <a:pt x="2012" y="4461"/>
                    <a:pt x="2090" y="4394"/>
                  </a:cubicBezTo>
                  <a:cubicBezTo>
                    <a:pt x="2193" y="4296"/>
                    <a:pt x="2299" y="4202"/>
                    <a:pt x="2408" y="4104"/>
                  </a:cubicBezTo>
                  <a:cubicBezTo>
                    <a:pt x="2425" y="4090"/>
                    <a:pt x="2439" y="4076"/>
                    <a:pt x="2455" y="4062"/>
                  </a:cubicBezTo>
                  <a:lnTo>
                    <a:pt x="2455" y="4062"/>
                  </a:lnTo>
                  <a:cubicBezTo>
                    <a:pt x="2439" y="4098"/>
                    <a:pt x="2425" y="4137"/>
                    <a:pt x="2408" y="4171"/>
                  </a:cubicBezTo>
                  <a:cubicBezTo>
                    <a:pt x="2358" y="4285"/>
                    <a:pt x="2310" y="4405"/>
                    <a:pt x="2260" y="4514"/>
                  </a:cubicBezTo>
                  <a:cubicBezTo>
                    <a:pt x="2221" y="4600"/>
                    <a:pt x="2188" y="4690"/>
                    <a:pt x="2163" y="4782"/>
                  </a:cubicBezTo>
                  <a:cubicBezTo>
                    <a:pt x="2151" y="4826"/>
                    <a:pt x="2146" y="4877"/>
                    <a:pt x="2146" y="4921"/>
                  </a:cubicBezTo>
                  <a:cubicBezTo>
                    <a:pt x="2143" y="4966"/>
                    <a:pt x="2149" y="5016"/>
                    <a:pt x="2163" y="5061"/>
                  </a:cubicBezTo>
                  <a:cubicBezTo>
                    <a:pt x="2165" y="5075"/>
                    <a:pt x="2174" y="5089"/>
                    <a:pt x="2176" y="5103"/>
                  </a:cubicBezTo>
                  <a:cubicBezTo>
                    <a:pt x="2271" y="5351"/>
                    <a:pt x="2556" y="5476"/>
                    <a:pt x="2743" y="5677"/>
                  </a:cubicBezTo>
                  <a:cubicBezTo>
                    <a:pt x="2905" y="5856"/>
                    <a:pt x="3016" y="6118"/>
                    <a:pt x="3251" y="6168"/>
                  </a:cubicBezTo>
                  <a:cubicBezTo>
                    <a:pt x="3278" y="6175"/>
                    <a:pt x="3304" y="6177"/>
                    <a:pt x="3330" y="6177"/>
                  </a:cubicBezTo>
                  <a:cubicBezTo>
                    <a:pt x="3564" y="6177"/>
                    <a:pt x="3764" y="5945"/>
                    <a:pt x="3864" y="5719"/>
                  </a:cubicBezTo>
                  <a:cubicBezTo>
                    <a:pt x="4012" y="5387"/>
                    <a:pt x="4057" y="5022"/>
                    <a:pt x="4015" y="4662"/>
                  </a:cubicBezTo>
                  <a:cubicBezTo>
                    <a:pt x="4015" y="4656"/>
                    <a:pt x="4012" y="4653"/>
                    <a:pt x="4012" y="4645"/>
                  </a:cubicBezTo>
                  <a:cubicBezTo>
                    <a:pt x="4004" y="4592"/>
                    <a:pt x="3993" y="4542"/>
                    <a:pt x="3987" y="4489"/>
                  </a:cubicBezTo>
                  <a:cubicBezTo>
                    <a:pt x="3984" y="4481"/>
                    <a:pt x="3984" y="4478"/>
                    <a:pt x="3984" y="4475"/>
                  </a:cubicBezTo>
                  <a:cubicBezTo>
                    <a:pt x="3965" y="4402"/>
                    <a:pt x="3948" y="4327"/>
                    <a:pt x="3923" y="4263"/>
                  </a:cubicBezTo>
                  <a:lnTo>
                    <a:pt x="3923" y="4263"/>
                  </a:lnTo>
                  <a:cubicBezTo>
                    <a:pt x="3976" y="4310"/>
                    <a:pt x="4032" y="4361"/>
                    <a:pt x="4085" y="4405"/>
                  </a:cubicBezTo>
                  <a:cubicBezTo>
                    <a:pt x="4096" y="4416"/>
                    <a:pt x="4104" y="4425"/>
                    <a:pt x="4115" y="4433"/>
                  </a:cubicBezTo>
                  <a:cubicBezTo>
                    <a:pt x="4249" y="4545"/>
                    <a:pt x="4389" y="4645"/>
                    <a:pt x="4534" y="4743"/>
                  </a:cubicBezTo>
                  <a:cubicBezTo>
                    <a:pt x="4537" y="4746"/>
                    <a:pt x="4542" y="4751"/>
                    <a:pt x="4548" y="4754"/>
                  </a:cubicBezTo>
                  <a:cubicBezTo>
                    <a:pt x="4656" y="4826"/>
                    <a:pt x="4783" y="4893"/>
                    <a:pt x="4906" y="4893"/>
                  </a:cubicBezTo>
                  <a:cubicBezTo>
                    <a:pt x="4944" y="4893"/>
                    <a:pt x="4982" y="4886"/>
                    <a:pt x="5019" y="4871"/>
                  </a:cubicBezTo>
                  <a:cubicBezTo>
                    <a:pt x="5254" y="4782"/>
                    <a:pt x="5287" y="4425"/>
                    <a:pt x="5521" y="4327"/>
                  </a:cubicBezTo>
                  <a:cubicBezTo>
                    <a:pt x="5602" y="4294"/>
                    <a:pt x="5692" y="4299"/>
                    <a:pt x="5778" y="4282"/>
                  </a:cubicBezTo>
                  <a:cubicBezTo>
                    <a:pt x="5901" y="4263"/>
                    <a:pt x="6021" y="4193"/>
                    <a:pt x="6085" y="4087"/>
                  </a:cubicBezTo>
                  <a:cubicBezTo>
                    <a:pt x="6149" y="3978"/>
                    <a:pt x="6152" y="3836"/>
                    <a:pt x="6077" y="3736"/>
                  </a:cubicBezTo>
                  <a:cubicBezTo>
                    <a:pt x="5996" y="3627"/>
                    <a:pt x="5842" y="3593"/>
                    <a:pt x="5750" y="3490"/>
                  </a:cubicBezTo>
                  <a:cubicBezTo>
                    <a:pt x="5653" y="3384"/>
                    <a:pt x="5644" y="3222"/>
                    <a:pt x="5583" y="3091"/>
                  </a:cubicBezTo>
                  <a:cubicBezTo>
                    <a:pt x="5468" y="2848"/>
                    <a:pt x="5201" y="2748"/>
                    <a:pt x="4927" y="2692"/>
                  </a:cubicBezTo>
                  <a:cubicBezTo>
                    <a:pt x="4924" y="2692"/>
                    <a:pt x="4924" y="2692"/>
                    <a:pt x="4922" y="2689"/>
                  </a:cubicBezTo>
                  <a:cubicBezTo>
                    <a:pt x="4885" y="2681"/>
                    <a:pt x="4852" y="2676"/>
                    <a:pt x="4816" y="2673"/>
                  </a:cubicBezTo>
                  <a:cubicBezTo>
                    <a:pt x="4813" y="2673"/>
                    <a:pt x="4810" y="2670"/>
                    <a:pt x="4802" y="2670"/>
                  </a:cubicBezTo>
                  <a:cubicBezTo>
                    <a:pt x="4796" y="2664"/>
                    <a:pt x="4785" y="2664"/>
                    <a:pt x="4779" y="2664"/>
                  </a:cubicBezTo>
                  <a:cubicBezTo>
                    <a:pt x="5030" y="2480"/>
                    <a:pt x="5268" y="2271"/>
                    <a:pt x="5477" y="2042"/>
                  </a:cubicBezTo>
                  <a:cubicBezTo>
                    <a:pt x="5650" y="1850"/>
                    <a:pt x="5814" y="1629"/>
                    <a:pt x="5842" y="1373"/>
                  </a:cubicBezTo>
                  <a:cubicBezTo>
                    <a:pt x="5884" y="1122"/>
                    <a:pt x="5728" y="829"/>
                    <a:pt x="5471" y="790"/>
                  </a:cubicBezTo>
                  <a:cubicBezTo>
                    <a:pt x="5449" y="786"/>
                    <a:pt x="5428" y="785"/>
                    <a:pt x="5406" y="785"/>
                  </a:cubicBezTo>
                  <a:cubicBezTo>
                    <a:pt x="5313" y="785"/>
                    <a:pt x="5221" y="810"/>
                    <a:pt x="5131" y="823"/>
                  </a:cubicBezTo>
                  <a:cubicBezTo>
                    <a:pt x="4757" y="887"/>
                    <a:pt x="4355" y="801"/>
                    <a:pt x="4007" y="943"/>
                  </a:cubicBezTo>
                  <a:cubicBezTo>
                    <a:pt x="3700" y="1069"/>
                    <a:pt x="3490" y="1364"/>
                    <a:pt x="3390" y="1685"/>
                  </a:cubicBezTo>
                  <a:cubicBezTo>
                    <a:pt x="3384" y="1610"/>
                    <a:pt x="3376" y="1540"/>
                    <a:pt x="3373" y="1484"/>
                  </a:cubicBezTo>
                  <a:cubicBezTo>
                    <a:pt x="3365" y="1364"/>
                    <a:pt x="3359" y="1242"/>
                    <a:pt x="3334" y="1127"/>
                  </a:cubicBezTo>
                  <a:cubicBezTo>
                    <a:pt x="3329" y="1102"/>
                    <a:pt x="3323" y="1080"/>
                    <a:pt x="3317" y="1057"/>
                  </a:cubicBezTo>
                  <a:cubicBezTo>
                    <a:pt x="3304" y="1013"/>
                    <a:pt x="3290" y="968"/>
                    <a:pt x="3267" y="921"/>
                  </a:cubicBezTo>
                  <a:cubicBezTo>
                    <a:pt x="3253" y="893"/>
                    <a:pt x="3245" y="871"/>
                    <a:pt x="3231" y="845"/>
                  </a:cubicBezTo>
                  <a:cubicBezTo>
                    <a:pt x="3223" y="831"/>
                    <a:pt x="3211" y="818"/>
                    <a:pt x="3206" y="806"/>
                  </a:cubicBezTo>
                  <a:lnTo>
                    <a:pt x="3184" y="776"/>
                  </a:lnTo>
                  <a:cubicBezTo>
                    <a:pt x="3170" y="759"/>
                    <a:pt x="3161" y="739"/>
                    <a:pt x="3147" y="723"/>
                  </a:cubicBezTo>
                  <a:cubicBezTo>
                    <a:pt x="3142" y="720"/>
                    <a:pt x="3139" y="712"/>
                    <a:pt x="3136" y="709"/>
                  </a:cubicBezTo>
                  <a:cubicBezTo>
                    <a:pt x="3030" y="572"/>
                    <a:pt x="2896" y="458"/>
                    <a:pt x="2762" y="346"/>
                  </a:cubicBezTo>
                  <a:cubicBezTo>
                    <a:pt x="2609" y="212"/>
                    <a:pt x="2444" y="81"/>
                    <a:pt x="2249" y="25"/>
                  </a:cubicBezTo>
                  <a:cubicBezTo>
                    <a:pt x="2190" y="8"/>
                    <a:pt x="2129" y="0"/>
                    <a:pt x="20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638;p59"/>
            <p:cNvSpPr/>
            <p:nvPr/>
          </p:nvSpPr>
          <p:spPr>
            <a:xfrm>
              <a:off x="1610625" y="1798700"/>
              <a:ext cx="51075" cy="66000"/>
            </a:xfrm>
            <a:custGeom>
              <a:avLst/>
              <a:gdLst/>
              <a:ahLst/>
              <a:cxnLst/>
              <a:rect l="l" t="t" r="r" b="b"/>
              <a:pathLst>
                <a:path w="2043" h="2640" extrusionOk="0">
                  <a:moveTo>
                    <a:pt x="778" y="0"/>
                  </a:moveTo>
                  <a:cubicBezTo>
                    <a:pt x="548" y="0"/>
                    <a:pt x="315" y="131"/>
                    <a:pt x="184" y="326"/>
                  </a:cubicBezTo>
                  <a:cubicBezTo>
                    <a:pt x="25" y="563"/>
                    <a:pt x="0" y="870"/>
                    <a:pt x="70" y="1149"/>
                  </a:cubicBezTo>
                  <a:cubicBezTo>
                    <a:pt x="112" y="1317"/>
                    <a:pt x="184" y="1492"/>
                    <a:pt x="131" y="1657"/>
                  </a:cubicBezTo>
                  <a:cubicBezTo>
                    <a:pt x="98" y="1771"/>
                    <a:pt x="0" y="1869"/>
                    <a:pt x="0" y="1986"/>
                  </a:cubicBezTo>
                  <a:cubicBezTo>
                    <a:pt x="0" y="2134"/>
                    <a:pt x="140" y="2234"/>
                    <a:pt x="271" y="2301"/>
                  </a:cubicBezTo>
                  <a:cubicBezTo>
                    <a:pt x="534" y="2433"/>
                    <a:pt x="1020" y="2640"/>
                    <a:pt x="1395" y="2640"/>
                  </a:cubicBezTo>
                  <a:cubicBezTo>
                    <a:pt x="1488" y="2640"/>
                    <a:pt x="1575" y="2627"/>
                    <a:pt x="1649" y="2597"/>
                  </a:cubicBezTo>
                  <a:cubicBezTo>
                    <a:pt x="2042" y="2432"/>
                    <a:pt x="1897" y="1590"/>
                    <a:pt x="1878" y="1258"/>
                  </a:cubicBezTo>
                  <a:cubicBezTo>
                    <a:pt x="1869" y="1099"/>
                    <a:pt x="1856" y="932"/>
                    <a:pt x="1789" y="784"/>
                  </a:cubicBezTo>
                  <a:cubicBezTo>
                    <a:pt x="1699" y="583"/>
                    <a:pt x="1526" y="435"/>
                    <a:pt x="1359" y="293"/>
                  </a:cubicBezTo>
                  <a:cubicBezTo>
                    <a:pt x="1231" y="181"/>
                    <a:pt x="1091" y="67"/>
                    <a:pt x="927" y="19"/>
                  </a:cubicBezTo>
                  <a:cubicBezTo>
                    <a:pt x="878" y="6"/>
                    <a:pt x="828" y="0"/>
                    <a:pt x="778"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639;p59"/>
            <p:cNvSpPr/>
            <p:nvPr/>
          </p:nvSpPr>
          <p:spPr>
            <a:xfrm>
              <a:off x="1625000" y="1834775"/>
              <a:ext cx="26875" cy="25075"/>
            </a:xfrm>
            <a:custGeom>
              <a:avLst/>
              <a:gdLst/>
              <a:ahLst/>
              <a:cxnLst/>
              <a:rect l="l" t="t" r="r" b="b"/>
              <a:pathLst>
                <a:path w="1075" h="1003" extrusionOk="0">
                  <a:moveTo>
                    <a:pt x="58" y="0"/>
                  </a:moveTo>
                  <a:cubicBezTo>
                    <a:pt x="49" y="0"/>
                    <a:pt x="40" y="3"/>
                    <a:pt x="31" y="7"/>
                  </a:cubicBezTo>
                  <a:cubicBezTo>
                    <a:pt x="6" y="21"/>
                    <a:pt x="0" y="49"/>
                    <a:pt x="14" y="74"/>
                  </a:cubicBezTo>
                  <a:cubicBezTo>
                    <a:pt x="240" y="468"/>
                    <a:pt x="589" y="794"/>
                    <a:pt x="999" y="998"/>
                  </a:cubicBezTo>
                  <a:cubicBezTo>
                    <a:pt x="1004" y="1001"/>
                    <a:pt x="1010" y="1002"/>
                    <a:pt x="1016" y="1002"/>
                  </a:cubicBezTo>
                  <a:cubicBezTo>
                    <a:pt x="1020" y="1002"/>
                    <a:pt x="1025" y="1002"/>
                    <a:pt x="1029" y="1001"/>
                  </a:cubicBezTo>
                  <a:cubicBezTo>
                    <a:pt x="1043" y="998"/>
                    <a:pt x="1055" y="989"/>
                    <a:pt x="1060" y="973"/>
                  </a:cubicBezTo>
                  <a:cubicBezTo>
                    <a:pt x="1074" y="945"/>
                    <a:pt x="1063" y="920"/>
                    <a:pt x="1041" y="906"/>
                  </a:cubicBezTo>
                  <a:cubicBezTo>
                    <a:pt x="650" y="716"/>
                    <a:pt x="315" y="401"/>
                    <a:pt x="98" y="24"/>
                  </a:cubicBezTo>
                  <a:cubicBezTo>
                    <a:pt x="89" y="8"/>
                    <a:pt x="74" y="0"/>
                    <a:pt x="58"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640;p59"/>
            <p:cNvSpPr/>
            <p:nvPr/>
          </p:nvSpPr>
          <p:spPr>
            <a:xfrm>
              <a:off x="1640675" y="1832875"/>
              <a:ext cx="8750" cy="26300"/>
            </a:xfrm>
            <a:custGeom>
              <a:avLst/>
              <a:gdLst/>
              <a:ahLst/>
              <a:cxnLst/>
              <a:rect l="l" t="t" r="r" b="b"/>
              <a:pathLst>
                <a:path w="350" h="1052" extrusionOk="0">
                  <a:moveTo>
                    <a:pt x="57" y="1"/>
                  </a:moveTo>
                  <a:cubicBezTo>
                    <a:pt x="50" y="1"/>
                    <a:pt x="43" y="2"/>
                    <a:pt x="37" y="5"/>
                  </a:cubicBezTo>
                  <a:cubicBezTo>
                    <a:pt x="12" y="19"/>
                    <a:pt x="1" y="47"/>
                    <a:pt x="15" y="72"/>
                  </a:cubicBezTo>
                  <a:cubicBezTo>
                    <a:pt x="163" y="362"/>
                    <a:pt x="246" y="683"/>
                    <a:pt x="252" y="1004"/>
                  </a:cubicBezTo>
                  <a:cubicBezTo>
                    <a:pt x="252" y="1032"/>
                    <a:pt x="274" y="1052"/>
                    <a:pt x="302" y="1052"/>
                  </a:cubicBezTo>
                  <a:cubicBezTo>
                    <a:pt x="305" y="1052"/>
                    <a:pt x="308" y="1049"/>
                    <a:pt x="310" y="1049"/>
                  </a:cubicBezTo>
                  <a:cubicBezTo>
                    <a:pt x="333" y="1043"/>
                    <a:pt x="349" y="1024"/>
                    <a:pt x="349" y="999"/>
                  </a:cubicBezTo>
                  <a:cubicBezTo>
                    <a:pt x="344" y="661"/>
                    <a:pt x="255" y="326"/>
                    <a:pt x="101" y="28"/>
                  </a:cubicBezTo>
                  <a:cubicBezTo>
                    <a:pt x="91" y="10"/>
                    <a:pt x="74" y="1"/>
                    <a:pt x="57"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641;p59"/>
            <p:cNvSpPr/>
            <p:nvPr/>
          </p:nvSpPr>
          <p:spPr>
            <a:xfrm>
              <a:off x="1621225" y="1815750"/>
              <a:ext cx="34475" cy="44450"/>
            </a:xfrm>
            <a:custGeom>
              <a:avLst/>
              <a:gdLst/>
              <a:ahLst/>
              <a:cxnLst/>
              <a:rect l="l" t="t" r="r" b="b"/>
              <a:pathLst>
                <a:path w="1379" h="1778" extrusionOk="0">
                  <a:moveTo>
                    <a:pt x="523" y="1"/>
                  </a:moveTo>
                  <a:cubicBezTo>
                    <a:pt x="369" y="1"/>
                    <a:pt x="215" y="92"/>
                    <a:pt x="126" y="222"/>
                  </a:cubicBezTo>
                  <a:cubicBezTo>
                    <a:pt x="17" y="378"/>
                    <a:pt x="0" y="587"/>
                    <a:pt x="51" y="774"/>
                  </a:cubicBezTo>
                  <a:cubicBezTo>
                    <a:pt x="78" y="886"/>
                    <a:pt x="126" y="1003"/>
                    <a:pt x="92" y="1114"/>
                  </a:cubicBezTo>
                  <a:cubicBezTo>
                    <a:pt x="67" y="1190"/>
                    <a:pt x="0" y="1257"/>
                    <a:pt x="0" y="1338"/>
                  </a:cubicBezTo>
                  <a:cubicBezTo>
                    <a:pt x="0" y="1438"/>
                    <a:pt x="98" y="1505"/>
                    <a:pt x="187" y="1550"/>
                  </a:cubicBezTo>
                  <a:cubicBezTo>
                    <a:pt x="362" y="1639"/>
                    <a:pt x="692" y="1778"/>
                    <a:pt x="946" y="1778"/>
                  </a:cubicBezTo>
                  <a:cubicBezTo>
                    <a:pt x="1007" y="1778"/>
                    <a:pt x="1064" y="1770"/>
                    <a:pt x="1113" y="1750"/>
                  </a:cubicBezTo>
                  <a:cubicBezTo>
                    <a:pt x="1379" y="1639"/>
                    <a:pt x="1278" y="1073"/>
                    <a:pt x="1267" y="849"/>
                  </a:cubicBezTo>
                  <a:cubicBezTo>
                    <a:pt x="1264" y="735"/>
                    <a:pt x="1250" y="629"/>
                    <a:pt x="1208" y="526"/>
                  </a:cubicBezTo>
                  <a:cubicBezTo>
                    <a:pt x="1150" y="392"/>
                    <a:pt x="1030" y="291"/>
                    <a:pt x="918" y="197"/>
                  </a:cubicBezTo>
                  <a:cubicBezTo>
                    <a:pt x="826" y="121"/>
                    <a:pt x="737" y="46"/>
                    <a:pt x="625" y="15"/>
                  </a:cubicBezTo>
                  <a:cubicBezTo>
                    <a:pt x="592" y="6"/>
                    <a:pt x="557" y="1"/>
                    <a:pt x="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642;p59"/>
            <p:cNvSpPr/>
            <p:nvPr/>
          </p:nvSpPr>
          <p:spPr>
            <a:xfrm>
              <a:off x="1586200" y="1857375"/>
              <a:ext cx="67125" cy="46000"/>
            </a:xfrm>
            <a:custGeom>
              <a:avLst/>
              <a:gdLst/>
              <a:ahLst/>
              <a:cxnLst/>
              <a:rect l="l" t="t" r="r" b="b"/>
              <a:pathLst>
                <a:path w="2685" h="1840" extrusionOk="0">
                  <a:moveTo>
                    <a:pt x="1372" y="1"/>
                  </a:moveTo>
                  <a:cubicBezTo>
                    <a:pt x="1109" y="1"/>
                    <a:pt x="849" y="47"/>
                    <a:pt x="612" y="161"/>
                  </a:cubicBezTo>
                  <a:cubicBezTo>
                    <a:pt x="285" y="314"/>
                    <a:pt x="1" y="638"/>
                    <a:pt x="54" y="992"/>
                  </a:cubicBezTo>
                  <a:cubicBezTo>
                    <a:pt x="76" y="1160"/>
                    <a:pt x="171" y="1310"/>
                    <a:pt x="285" y="1439"/>
                  </a:cubicBezTo>
                  <a:cubicBezTo>
                    <a:pt x="475" y="1659"/>
                    <a:pt x="749" y="1840"/>
                    <a:pt x="1024" y="1840"/>
                  </a:cubicBezTo>
                  <a:cubicBezTo>
                    <a:pt x="1090" y="1840"/>
                    <a:pt x="1155" y="1829"/>
                    <a:pt x="1220" y="1807"/>
                  </a:cubicBezTo>
                  <a:cubicBezTo>
                    <a:pt x="1365" y="1754"/>
                    <a:pt x="1479" y="1648"/>
                    <a:pt x="1594" y="1547"/>
                  </a:cubicBezTo>
                  <a:cubicBezTo>
                    <a:pt x="1747" y="1408"/>
                    <a:pt x="1901" y="1268"/>
                    <a:pt x="2051" y="1129"/>
                  </a:cubicBezTo>
                  <a:cubicBezTo>
                    <a:pt x="2174" y="1017"/>
                    <a:pt x="2297" y="903"/>
                    <a:pt x="2420" y="791"/>
                  </a:cubicBezTo>
                  <a:cubicBezTo>
                    <a:pt x="2523" y="699"/>
                    <a:pt x="2626" y="599"/>
                    <a:pt x="2643" y="462"/>
                  </a:cubicBezTo>
                  <a:cubicBezTo>
                    <a:pt x="2685" y="150"/>
                    <a:pt x="2007" y="72"/>
                    <a:pt x="1800" y="38"/>
                  </a:cubicBezTo>
                  <a:cubicBezTo>
                    <a:pt x="1659" y="15"/>
                    <a:pt x="1515" y="1"/>
                    <a:pt x="1372"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643;p59"/>
            <p:cNvSpPr/>
            <p:nvPr/>
          </p:nvSpPr>
          <p:spPr>
            <a:xfrm>
              <a:off x="1612150" y="1863000"/>
              <a:ext cx="35750" cy="8200"/>
            </a:xfrm>
            <a:custGeom>
              <a:avLst/>
              <a:gdLst/>
              <a:ahLst/>
              <a:cxnLst/>
              <a:rect l="l" t="t" r="r" b="b"/>
              <a:pathLst>
                <a:path w="1430" h="328" extrusionOk="0">
                  <a:moveTo>
                    <a:pt x="1000" y="0"/>
                  </a:moveTo>
                  <a:cubicBezTo>
                    <a:pt x="665" y="0"/>
                    <a:pt x="332" y="80"/>
                    <a:pt x="37" y="234"/>
                  </a:cubicBezTo>
                  <a:cubicBezTo>
                    <a:pt x="12" y="248"/>
                    <a:pt x="1" y="276"/>
                    <a:pt x="15" y="301"/>
                  </a:cubicBezTo>
                  <a:cubicBezTo>
                    <a:pt x="24" y="318"/>
                    <a:pt x="40" y="328"/>
                    <a:pt x="57" y="328"/>
                  </a:cubicBezTo>
                  <a:cubicBezTo>
                    <a:pt x="65" y="328"/>
                    <a:pt x="73" y="325"/>
                    <a:pt x="82" y="321"/>
                  </a:cubicBezTo>
                  <a:cubicBezTo>
                    <a:pt x="364" y="174"/>
                    <a:pt x="680" y="99"/>
                    <a:pt x="997" y="99"/>
                  </a:cubicBezTo>
                  <a:cubicBezTo>
                    <a:pt x="1121" y="99"/>
                    <a:pt x="1245" y="110"/>
                    <a:pt x="1368" y="134"/>
                  </a:cubicBezTo>
                  <a:cubicBezTo>
                    <a:pt x="1372" y="135"/>
                    <a:pt x="1375" y="136"/>
                    <a:pt x="1379" y="136"/>
                  </a:cubicBezTo>
                  <a:cubicBezTo>
                    <a:pt x="1382" y="136"/>
                    <a:pt x="1386" y="135"/>
                    <a:pt x="1390" y="134"/>
                  </a:cubicBezTo>
                  <a:cubicBezTo>
                    <a:pt x="1410" y="131"/>
                    <a:pt x="1423" y="112"/>
                    <a:pt x="1423" y="92"/>
                  </a:cubicBezTo>
                  <a:cubicBezTo>
                    <a:pt x="1429" y="67"/>
                    <a:pt x="1410" y="42"/>
                    <a:pt x="1387" y="36"/>
                  </a:cubicBezTo>
                  <a:cubicBezTo>
                    <a:pt x="1259" y="12"/>
                    <a:pt x="1129" y="0"/>
                    <a:pt x="1000"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644;p59"/>
            <p:cNvSpPr/>
            <p:nvPr/>
          </p:nvSpPr>
          <p:spPr>
            <a:xfrm>
              <a:off x="1620800" y="1868975"/>
              <a:ext cx="25825" cy="18850"/>
            </a:xfrm>
            <a:custGeom>
              <a:avLst/>
              <a:gdLst/>
              <a:ahLst/>
              <a:cxnLst/>
              <a:rect l="l" t="t" r="r" b="b"/>
              <a:pathLst>
                <a:path w="1033" h="754" extrusionOk="0">
                  <a:moveTo>
                    <a:pt x="979" y="0"/>
                  </a:moveTo>
                  <a:cubicBezTo>
                    <a:pt x="966" y="0"/>
                    <a:pt x="953" y="6"/>
                    <a:pt x="944" y="18"/>
                  </a:cubicBezTo>
                  <a:cubicBezTo>
                    <a:pt x="692" y="288"/>
                    <a:pt x="374" y="511"/>
                    <a:pt x="37" y="662"/>
                  </a:cubicBezTo>
                  <a:cubicBezTo>
                    <a:pt x="12" y="673"/>
                    <a:pt x="1" y="701"/>
                    <a:pt x="12" y="723"/>
                  </a:cubicBezTo>
                  <a:cubicBezTo>
                    <a:pt x="21" y="741"/>
                    <a:pt x="37" y="754"/>
                    <a:pt x="54" y="754"/>
                  </a:cubicBezTo>
                  <a:cubicBezTo>
                    <a:pt x="59" y="754"/>
                    <a:pt x="63" y="753"/>
                    <a:pt x="68" y="751"/>
                  </a:cubicBezTo>
                  <a:cubicBezTo>
                    <a:pt x="69" y="751"/>
                    <a:pt x="71" y="750"/>
                    <a:pt x="74" y="750"/>
                  </a:cubicBezTo>
                  <a:cubicBezTo>
                    <a:pt x="75" y="750"/>
                    <a:pt x="77" y="750"/>
                    <a:pt x="79" y="751"/>
                  </a:cubicBezTo>
                  <a:cubicBezTo>
                    <a:pt x="430" y="595"/>
                    <a:pt x="754" y="366"/>
                    <a:pt x="1016" y="82"/>
                  </a:cubicBezTo>
                  <a:cubicBezTo>
                    <a:pt x="1033" y="62"/>
                    <a:pt x="1033" y="32"/>
                    <a:pt x="1013" y="12"/>
                  </a:cubicBezTo>
                  <a:cubicBezTo>
                    <a:pt x="1003" y="4"/>
                    <a:pt x="991" y="0"/>
                    <a:pt x="979"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645;p59"/>
            <p:cNvSpPr/>
            <p:nvPr/>
          </p:nvSpPr>
          <p:spPr>
            <a:xfrm>
              <a:off x="1603025" y="1860325"/>
              <a:ext cx="44225" cy="30325"/>
            </a:xfrm>
            <a:custGeom>
              <a:avLst/>
              <a:gdLst/>
              <a:ahLst/>
              <a:cxnLst/>
              <a:rect l="l" t="t" r="r" b="b"/>
              <a:pathLst>
                <a:path w="1769" h="1213" extrusionOk="0">
                  <a:moveTo>
                    <a:pt x="923" y="0"/>
                  </a:moveTo>
                  <a:cubicBezTo>
                    <a:pt x="746" y="0"/>
                    <a:pt x="569" y="30"/>
                    <a:pt x="405" y="107"/>
                  </a:cubicBezTo>
                  <a:cubicBezTo>
                    <a:pt x="193" y="210"/>
                    <a:pt x="0" y="425"/>
                    <a:pt x="36" y="657"/>
                  </a:cubicBezTo>
                  <a:cubicBezTo>
                    <a:pt x="53" y="768"/>
                    <a:pt x="115" y="866"/>
                    <a:pt x="190" y="949"/>
                  </a:cubicBezTo>
                  <a:cubicBezTo>
                    <a:pt x="313" y="1091"/>
                    <a:pt x="495" y="1212"/>
                    <a:pt x="675" y="1212"/>
                  </a:cubicBezTo>
                  <a:cubicBezTo>
                    <a:pt x="719" y="1212"/>
                    <a:pt x="763" y="1205"/>
                    <a:pt x="806" y="1189"/>
                  </a:cubicBezTo>
                  <a:cubicBezTo>
                    <a:pt x="901" y="1153"/>
                    <a:pt x="977" y="1083"/>
                    <a:pt x="1049" y="1019"/>
                  </a:cubicBezTo>
                  <a:cubicBezTo>
                    <a:pt x="1152" y="927"/>
                    <a:pt x="1253" y="832"/>
                    <a:pt x="1350" y="743"/>
                  </a:cubicBezTo>
                  <a:cubicBezTo>
                    <a:pt x="1431" y="671"/>
                    <a:pt x="1515" y="592"/>
                    <a:pt x="1593" y="520"/>
                  </a:cubicBezTo>
                  <a:cubicBezTo>
                    <a:pt x="1660" y="461"/>
                    <a:pt x="1730" y="394"/>
                    <a:pt x="1741" y="302"/>
                  </a:cubicBezTo>
                  <a:cubicBezTo>
                    <a:pt x="1769" y="96"/>
                    <a:pt x="1320" y="46"/>
                    <a:pt x="1186" y="20"/>
                  </a:cubicBezTo>
                  <a:cubicBezTo>
                    <a:pt x="1099" y="8"/>
                    <a:pt x="1011" y="0"/>
                    <a:pt x="9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646;p59"/>
            <p:cNvSpPr/>
            <p:nvPr/>
          </p:nvSpPr>
          <p:spPr>
            <a:xfrm>
              <a:off x="1654550" y="1814975"/>
              <a:ext cx="56175" cy="49750"/>
            </a:xfrm>
            <a:custGeom>
              <a:avLst/>
              <a:gdLst/>
              <a:ahLst/>
              <a:cxnLst/>
              <a:rect l="l" t="t" r="r" b="b"/>
              <a:pathLst>
                <a:path w="2247" h="1990" extrusionOk="0">
                  <a:moveTo>
                    <a:pt x="1844" y="1"/>
                  </a:moveTo>
                  <a:cubicBezTo>
                    <a:pt x="1766" y="1"/>
                    <a:pt x="1687" y="22"/>
                    <a:pt x="1608" y="35"/>
                  </a:cubicBezTo>
                  <a:cubicBezTo>
                    <a:pt x="1295" y="88"/>
                    <a:pt x="952" y="16"/>
                    <a:pt x="656" y="136"/>
                  </a:cubicBezTo>
                  <a:cubicBezTo>
                    <a:pt x="347" y="267"/>
                    <a:pt x="157" y="593"/>
                    <a:pt x="99" y="925"/>
                  </a:cubicBezTo>
                  <a:cubicBezTo>
                    <a:pt x="54" y="1173"/>
                    <a:pt x="1" y="1790"/>
                    <a:pt x="224" y="1932"/>
                  </a:cubicBezTo>
                  <a:cubicBezTo>
                    <a:pt x="286" y="1972"/>
                    <a:pt x="359" y="1989"/>
                    <a:pt x="438" y="1989"/>
                  </a:cubicBezTo>
                  <a:cubicBezTo>
                    <a:pt x="680" y="1989"/>
                    <a:pt x="973" y="1832"/>
                    <a:pt x="1131" y="1731"/>
                  </a:cubicBezTo>
                  <a:cubicBezTo>
                    <a:pt x="1415" y="1544"/>
                    <a:pt x="1680" y="1321"/>
                    <a:pt x="1912" y="1070"/>
                  </a:cubicBezTo>
                  <a:cubicBezTo>
                    <a:pt x="2057" y="905"/>
                    <a:pt x="2196" y="719"/>
                    <a:pt x="2222" y="504"/>
                  </a:cubicBezTo>
                  <a:cubicBezTo>
                    <a:pt x="2247" y="286"/>
                    <a:pt x="2113" y="35"/>
                    <a:pt x="1898" y="4"/>
                  </a:cubicBezTo>
                  <a:cubicBezTo>
                    <a:pt x="1880" y="2"/>
                    <a:pt x="1862" y="1"/>
                    <a:pt x="1844"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647;p59"/>
            <p:cNvSpPr/>
            <p:nvPr/>
          </p:nvSpPr>
          <p:spPr>
            <a:xfrm>
              <a:off x="1653650" y="1832950"/>
              <a:ext cx="19350" cy="23525"/>
            </a:xfrm>
            <a:custGeom>
              <a:avLst/>
              <a:gdLst/>
              <a:ahLst/>
              <a:cxnLst/>
              <a:rect l="l" t="t" r="r" b="b"/>
              <a:pathLst>
                <a:path w="774" h="941" extrusionOk="0">
                  <a:moveTo>
                    <a:pt x="721" y="0"/>
                  </a:moveTo>
                  <a:cubicBezTo>
                    <a:pt x="711" y="0"/>
                    <a:pt x="701" y="4"/>
                    <a:pt x="692" y="11"/>
                  </a:cubicBezTo>
                  <a:cubicBezTo>
                    <a:pt x="394" y="237"/>
                    <a:pt x="162" y="532"/>
                    <a:pt x="12" y="873"/>
                  </a:cubicBezTo>
                  <a:cubicBezTo>
                    <a:pt x="1" y="895"/>
                    <a:pt x="12" y="923"/>
                    <a:pt x="37" y="934"/>
                  </a:cubicBezTo>
                  <a:cubicBezTo>
                    <a:pt x="43" y="939"/>
                    <a:pt x="48" y="941"/>
                    <a:pt x="54" y="941"/>
                  </a:cubicBezTo>
                  <a:cubicBezTo>
                    <a:pt x="58" y="941"/>
                    <a:pt x="63" y="939"/>
                    <a:pt x="68" y="937"/>
                  </a:cubicBezTo>
                  <a:cubicBezTo>
                    <a:pt x="79" y="934"/>
                    <a:pt x="93" y="923"/>
                    <a:pt x="98" y="909"/>
                  </a:cubicBezTo>
                  <a:cubicBezTo>
                    <a:pt x="243" y="585"/>
                    <a:pt x="467" y="301"/>
                    <a:pt x="748" y="86"/>
                  </a:cubicBezTo>
                  <a:cubicBezTo>
                    <a:pt x="773" y="72"/>
                    <a:pt x="773" y="44"/>
                    <a:pt x="759" y="22"/>
                  </a:cubicBezTo>
                  <a:cubicBezTo>
                    <a:pt x="750" y="7"/>
                    <a:pt x="735" y="0"/>
                    <a:pt x="721"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648;p59"/>
            <p:cNvSpPr/>
            <p:nvPr/>
          </p:nvSpPr>
          <p:spPr>
            <a:xfrm>
              <a:off x="1657275" y="1843850"/>
              <a:ext cx="22475" cy="15150"/>
            </a:xfrm>
            <a:custGeom>
              <a:avLst/>
              <a:gdLst/>
              <a:ahLst/>
              <a:cxnLst/>
              <a:rect l="l" t="t" r="r" b="b"/>
              <a:pathLst>
                <a:path w="899" h="606" extrusionOk="0">
                  <a:moveTo>
                    <a:pt x="845" y="1"/>
                  </a:moveTo>
                  <a:cubicBezTo>
                    <a:pt x="832" y="1"/>
                    <a:pt x="819" y="6"/>
                    <a:pt x="810" y="18"/>
                  </a:cubicBezTo>
                  <a:cubicBezTo>
                    <a:pt x="600" y="239"/>
                    <a:pt x="335" y="412"/>
                    <a:pt x="43" y="509"/>
                  </a:cubicBezTo>
                  <a:cubicBezTo>
                    <a:pt x="17" y="518"/>
                    <a:pt x="1" y="546"/>
                    <a:pt x="9" y="571"/>
                  </a:cubicBezTo>
                  <a:cubicBezTo>
                    <a:pt x="16" y="592"/>
                    <a:pt x="35" y="605"/>
                    <a:pt x="55" y="605"/>
                  </a:cubicBezTo>
                  <a:cubicBezTo>
                    <a:pt x="58" y="605"/>
                    <a:pt x="62" y="605"/>
                    <a:pt x="65" y="604"/>
                  </a:cubicBezTo>
                  <a:cubicBezTo>
                    <a:pt x="65" y="599"/>
                    <a:pt x="70" y="599"/>
                    <a:pt x="73" y="599"/>
                  </a:cubicBezTo>
                  <a:cubicBezTo>
                    <a:pt x="383" y="498"/>
                    <a:pt x="659" y="320"/>
                    <a:pt x="882" y="82"/>
                  </a:cubicBezTo>
                  <a:cubicBezTo>
                    <a:pt x="899" y="63"/>
                    <a:pt x="899" y="32"/>
                    <a:pt x="879" y="13"/>
                  </a:cubicBezTo>
                  <a:cubicBezTo>
                    <a:pt x="869" y="5"/>
                    <a:pt x="857" y="1"/>
                    <a:pt x="845"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649;p59"/>
            <p:cNvSpPr/>
            <p:nvPr/>
          </p:nvSpPr>
          <p:spPr>
            <a:xfrm>
              <a:off x="1655600" y="1826300"/>
              <a:ext cx="40900" cy="39000"/>
            </a:xfrm>
            <a:custGeom>
              <a:avLst/>
              <a:gdLst/>
              <a:ahLst/>
              <a:cxnLst/>
              <a:rect l="l" t="t" r="r" b="b"/>
              <a:pathLst>
                <a:path w="1636" h="1560" extrusionOk="0">
                  <a:moveTo>
                    <a:pt x="1333" y="0"/>
                  </a:moveTo>
                  <a:cubicBezTo>
                    <a:pt x="1276" y="0"/>
                    <a:pt x="1218" y="17"/>
                    <a:pt x="1161" y="26"/>
                  </a:cubicBezTo>
                  <a:cubicBezTo>
                    <a:pt x="1093" y="37"/>
                    <a:pt x="1023" y="39"/>
                    <a:pt x="953" y="39"/>
                  </a:cubicBezTo>
                  <a:cubicBezTo>
                    <a:pt x="903" y="39"/>
                    <a:pt x="853" y="38"/>
                    <a:pt x="804" y="38"/>
                  </a:cubicBezTo>
                  <a:cubicBezTo>
                    <a:pt x="685" y="38"/>
                    <a:pt x="568" y="45"/>
                    <a:pt x="461" y="93"/>
                  </a:cubicBezTo>
                  <a:cubicBezTo>
                    <a:pt x="235" y="193"/>
                    <a:pt x="98" y="447"/>
                    <a:pt x="59" y="709"/>
                  </a:cubicBezTo>
                  <a:cubicBezTo>
                    <a:pt x="31" y="902"/>
                    <a:pt x="1" y="1393"/>
                    <a:pt x="168" y="1510"/>
                  </a:cubicBezTo>
                  <a:cubicBezTo>
                    <a:pt x="216" y="1545"/>
                    <a:pt x="274" y="1559"/>
                    <a:pt x="335" y="1559"/>
                  </a:cubicBezTo>
                  <a:cubicBezTo>
                    <a:pt x="511" y="1559"/>
                    <a:pt x="718" y="1441"/>
                    <a:pt x="832" y="1365"/>
                  </a:cubicBezTo>
                  <a:cubicBezTo>
                    <a:pt x="1041" y="1220"/>
                    <a:pt x="1234" y="1050"/>
                    <a:pt x="1398" y="851"/>
                  </a:cubicBezTo>
                  <a:cubicBezTo>
                    <a:pt x="1502" y="726"/>
                    <a:pt x="1605" y="575"/>
                    <a:pt x="1619" y="405"/>
                  </a:cubicBezTo>
                  <a:cubicBezTo>
                    <a:pt x="1636" y="232"/>
                    <a:pt x="1535" y="31"/>
                    <a:pt x="1373" y="3"/>
                  </a:cubicBezTo>
                  <a:cubicBezTo>
                    <a:pt x="1360" y="1"/>
                    <a:pt x="1347" y="0"/>
                    <a:pt x="1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650;p59"/>
            <p:cNvSpPr/>
            <p:nvPr/>
          </p:nvSpPr>
          <p:spPr>
            <a:xfrm>
              <a:off x="1631125" y="1867750"/>
              <a:ext cx="43825" cy="61650"/>
            </a:xfrm>
            <a:custGeom>
              <a:avLst/>
              <a:gdLst/>
              <a:ahLst/>
              <a:cxnLst/>
              <a:rect l="l" t="t" r="r" b="b"/>
              <a:pathLst>
                <a:path w="1753" h="2466" extrusionOk="0">
                  <a:moveTo>
                    <a:pt x="806" y="1"/>
                  </a:moveTo>
                  <a:cubicBezTo>
                    <a:pt x="715" y="1"/>
                    <a:pt x="627" y="49"/>
                    <a:pt x="550" y="167"/>
                  </a:cubicBezTo>
                  <a:cubicBezTo>
                    <a:pt x="372" y="443"/>
                    <a:pt x="252" y="770"/>
                    <a:pt x="126" y="1063"/>
                  </a:cubicBezTo>
                  <a:cubicBezTo>
                    <a:pt x="62" y="1210"/>
                    <a:pt x="1" y="1369"/>
                    <a:pt x="42" y="1523"/>
                  </a:cubicBezTo>
                  <a:cubicBezTo>
                    <a:pt x="104" y="1757"/>
                    <a:pt x="369" y="1866"/>
                    <a:pt x="533" y="2042"/>
                  </a:cubicBezTo>
                  <a:cubicBezTo>
                    <a:pt x="673" y="2192"/>
                    <a:pt x="768" y="2413"/>
                    <a:pt x="966" y="2457"/>
                  </a:cubicBezTo>
                  <a:cubicBezTo>
                    <a:pt x="989" y="2463"/>
                    <a:pt x="1012" y="2465"/>
                    <a:pt x="1034" y="2465"/>
                  </a:cubicBezTo>
                  <a:cubicBezTo>
                    <a:pt x="1231" y="2465"/>
                    <a:pt x="1400" y="2268"/>
                    <a:pt x="1485" y="2078"/>
                  </a:cubicBezTo>
                  <a:cubicBezTo>
                    <a:pt x="1753" y="1475"/>
                    <a:pt x="1633" y="717"/>
                    <a:pt x="1186" y="228"/>
                  </a:cubicBezTo>
                  <a:cubicBezTo>
                    <a:pt x="1066" y="95"/>
                    <a:pt x="932" y="1"/>
                    <a:pt x="806"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651;p59"/>
            <p:cNvSpPr/>
            <p:nvPr/>
          </p:nvSpPr>
          <p:spPr>
            <a:xfrm>
              <a:off x="1653100" y="1868525"/>
              <a:ext cx="12375" cy="41350"/>
            </a:xfrm>
            <a:custGeom>
              <a:avLst/>
              <a:gdLst/>
              <a:ahLst/>
              <a:cxnLst/>
              <a:rect l="l" t="t" r="r" b="b"/>
              <a:pathLst>
                <a:path w="495" h="1654" extrusionOk="0">
                  <a:moveTo>
                    <a:pt x="56" y="1"/>
                  </a:moveTo>
                  <a:cubicBezTo>
                    <a:pt x="48" y="1"/>
                    <a:pt x="39" y="3"/>
                    <a:pt x="31" y="8"/>
                  </a:cubicBezTo>
                  <a:cubicBezTo>
                    <a:pt x="9" y="22"/>
                    <a:pt x="0" y="50"/>
                    <a:pt x="14" y="72"/>
                  </a:cubicBezTo>
                  <a:cubicBezTo>
                    <a:pt x="260" y="515"/>
                    <a:pt x="385" y="1015"/>
                    <a:pt x="383" y="1520"/>
                  </a:cubicBezTo>
                  <a:cubicBezTo>
                    <a:pt x="377" y="1531"/>
                    <a:pt x="369" y="1545"/>
                    <a:pt x="371" y="1559"/>
                  </a:cubicBezTo>
                  <a:lnTo>
                    <a:pt x="383" y="1615"/>
                  </a:lnTo>
                  <a:cubicBezTo>
                    <a:pt x="385" y="1633"/>
                    <a:pt x="408" y="1654"/>
                    <a:pt x="431" y="1654"/>
                  </a:cubicBezTo>
                  <a:cubicBezTo>
                    <a:pt x="433" y="1654"/>
                    <a:pt x="434" y="1654"/>
                    <a:pt x="436" y="1654"/>
                  </a:cubicBezTo>
                  <a:cubicBezTo>
                    <a:pt x="436" y="1654"/>
                    <a:pt x="438" y="1648"/>
                    <a:pt x="441" y="1648"/>
                  </a:cubicBezTo>
                  <a:cubicBezTo>
                    <a:pt x="463" y="1645"/>
                    <a:pt x="477" y="1629"/>
                    <a:pt x="475" y="1606"/>
                  </a:cubicBezTo>
                  <a:cubicBezTo>
                    <a:pt x="494" y="1054"/>
                    <a:pt x="366" y="510"/>
                    <a:pt x="98" y="24"/>
                  </a:cubicBezTo>
                  <a:cubicBezTo>
                    <a:pt x="89" y="10"/>
                    <a:pt x="73" y="1"/>
                    <a:pt x="56"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652;p59"/>
            <p:cNvSpPr/>
            <p:nvPr/>
          </p:nvSpPr>
          <p:spPr>
            <a:xfrm>
              <a:off x="1645850" y="1870625"/>
              <a:ext cx="5600" cy="32475"/>
            </a:xfrm>
            <a:custGeom>
              <a:avLst/>
              <a:gdLst/>
              <a:ahLst/>
              <a:cxnLst/>
              <a:rect l="l" t="t" r="r" b="b"/>
              <a:pathLst>
                <a:path w="224" h="1299" extrusionOk="0">
                  <a:moveTo>
                    <a:pt x="173" y="1"/>
                  </a:moveTo>
                  <a:cubicBezTo>
                    <a:pt x="151" y="1"/>
                    <a:pt x="130" y="14"/>
                    <a:pt x="126" y="35"/>
                  </a:cubicBezTo>
                  <a:cubicBezTo>
                    <a:pt x="11" y="434"/>
                    <a:pt x="0" y="858"/>
                    <a:pt x="98" y="1263"/>
                  </a:cubicBezTo>
                  <a:cubicBezTo>
                    <a:pt x="102" y="1282"/>
                    <a:pt x="123" y="1298"/>
                    <a:pt x="144" y="1298"/>
                  </a:cubicBezTo>
                  <a:cubicBezTo>
                    <a:pt x="148" y="1298"/>
                    <a:pt x="152" y="1298"/>
                    <a:pt x="156" y="1296"/>
                  </a:cubicBezTo>
                  <a:cubicBezTo>
                    <a:pt x="181" y="1285"/>
                    <a:pt x="198" y="1263"/>
                    <a:pt x="187" y="1238"/>
                  </a:cubicBezTo>
                  <a:cubicBezTo>
                    <a:pt x="98" y="850"/>
                    <a:pt x="103" y="443"/>
                    <a:pt x="215" y="63"/>
                  </a:cubicBezTo>
                  <a:cubicBezTo>
                    <a:pt x="223" y="38"/>
                    <a:pt x="209" y="10"/>
                    <a:pt x="184" y="2"/>
                  </a:cubicBezTo>
                  <a:cubicBezTo>
                    <a:pt x="181" y="1"/>
                    <a:pt x="177" y="1"/>
                    <a:pt x="173"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653;p59"/>
            <p:cNvSpPr/>
            <p:nvPr/>
          </p:nvSpPr>
          <p:spPr>
            <a:xfrm>
              <a:off x="1637050" y="1870450"/>
              <a:ext cx="29875" cy="42050"/>
            </a:xfrm>
            <a:custGeom>
              <a:avLst/>
              <a:gdLst/>
              <a:ahLst/>
              <a:cxnLst/>
              <a:rect l="l" t="t" r="r" b="b"/>
              <a:pathLst>
                <a:path w="1195" h="1682" extrusionOk="0">
                  <a:moveTo>
                    <a:pt x="545" y="0"/>
                  </a:moveTo>
                  <a:cubicBezTo>
                    <a:pt x="483" y="0"/>
                    <a:pt x="424" y="33"/>
                    <a:pt x="372" y="115"/>
                  </a:cubicBezTo>
                  <a:cubicBezTo>
                    <a:pt x="255" y="293"/>
                    <a:pt x="171" y="519"/>
                    <a:pt x="84" y="717"/>
                  </a:cubicBezTo>
                  <a:cubicBezTo>
                    <a:pt x="42" y="818"/>
                    <a:pt x="1" y="927"/>
                    <a:pt x="23" y="1035"/>
                  </a:cubicBezTo>
                  <a:cubicBezTo>
                    <a:pt x="65" y="1195"/>
                    <a:pt x="246" y="1270"/>
                    <a:pt x="358" y="1390"/>
                  </a:cubicBezTo>
                  <a:cubicBezTo>
                    <a:pt x="453" y="1493"/>
                    <a:pt x="520" y="1646"/>
                    <a:pt x="656" y="1677"/>
                  </a:cubicBezTo>
                  <a:cubicBezTo>
                    <a:pt x="671" y="1680"/>
                    <a:pt x="686" y="1682"/>
                    <a:pt x="701" y="1682"/>
                  </a:cubicBezTo>
                  <a:cubicBezTo>
                    <a:pt x="837" y="1682"/>
                    <a:pt x="950" y="1549"/>
                    <a:pt x="1011" y="1418"/>
                  </a:cubicBezTo>
                  <a:cubicBezTo>
                    <a:pt x="1195" y="1008"/>
                    <a:pt x="1108" y="489"/>
                    <a:pt x="804" y="157"/>
                  </a:cubicBezTo>
                  <a:cubicBezTo>
                    <a:pt x="721" y="66"/>
                    <a:pt x="631" y="0"/>
                    <a:pt x="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654;p59"/>
            <p:cNvSpPr/>
            <p:nvPr/>
          </p:nvSpPr>
          <p:spPr>
            <a:xfrm>
              <a:off x="1653975" y="1854225"/>
              <a:ext cx="62750" cy="48050"/>
            </a:xfrm>
            <a:custGeom>
              <a:avLst/>
              <a:gdLst/>
              <a:ahLst/>
              <a:cxnLst/>
              <a:rect l="l" t="t" r="r" b="b"/>
              <a:pathLst>
                <a:path w="2510" h="1922" extrusionOk="0">
                  <a:moveTo>
                    <a:pt x="907" y="1"/>
                  </a:moveTo>
                  <a:cubicBezTo>
                    <a:pt x="476" y="1"/>
                    <a:pt x="1" y="121"/>
                    <a:pt x="105" y="652"/>
                  </a:cubicBezTo>
                  <a:cubicBezTo>
                    <a:pt x="147" y="875"/>
                    <a:pt x="294" y="1060"/>
                    <a:pt x="454" y="1224"/>
                  </a:cubicBezTo>
                  <a:cubicBezTo>
                    <a:pt x="663" y="1445"/>
                    <a:pt x="894" y="1634"/>
                    <a:pt x="1151" y="1802"/>
                  </a:cubicBezTo>
                  <a:cubicBezTo>
                    <a:pt x="1242" y="1862"/>
                    <a:pt x="1353" y="1921"/>
                    <a:pt x="1459" y="1921"/>
                  </a:cubicBezTo>
                  <a:cubicBezTo>
                    <a:pt x="1490" y="1921"/>
                    <a:pt x="1520" y="1916"/>
                    <a:pt x="1550" y="1905"/>
                  </a:cubicBezTo>
                  <a:cubicBezTo>
                    <a:pt x="1751" y="1827"/>
                    <a:pt x="1781" y="1528"/>
                    <a:pt x="1977" y="1445"/>
                  </a:cubicBezTo>
                  <a:cubicBezTo>
                    <a:pt x="2046" y="1417"/>
                    <a:pt x="2122" y="1419"/>
                    <a:pt x="2197" y="1406"/>
                  </a:cubicBezTo>
                  <a:cubicBezTo>
                    <a:pt x="2300" y="1389"/>
                    <a:pt x="2398" y="1327"/>
                    <a:pt x="2454" y="1238"/>
                  </a:cubicBezTo>
                  <a:cubicBezTo>
                    <a:pt x="2510" y="1146"/>
                    <a:pt x="2510" y="1026"/>
                    <a:pt x="2448" y="942"/>
                  </a:cubicBezTo>
                  <a:cubicBezTo>
                    <a:pt x="2378" y="848"/>
                    <a:pt x="2247" y="822"/>
                    <a:pt x="2172" y="736"/>
                  </a:cubicBezTo>
                  <a:cubicBezTo>
                    <a:pt x="2088" y="644"/>
                    <a:pt x="2080" y="510"/>
                    <a:pt x="2030" y="398"/>
                  </a:cubicBezTo>
                  <a:cubicBezTo>
                    <a:pt x="1904" y="136"/>
                    <a:pt x="1569" y="66"/>
                    <a:pt x="1279" y="27"/>
                  </a:cubicBezTo>
                  <a:cubicBezTo>
                    <a:pt x="1172" y="13"/>
                    <a:pt x="1042" y="1"/>
                    <a:pt x="907"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655;p59"/>
            <p:cNvSpPr/>
            <p:nvPr/>
          </p:nvSpPr>
          <p:spPr>
            <a:xfrm>
              <a:off x="1655050" y="1860750"/>
              <a:ext cx="24700" cy="21275"/>
            </a:xfrm>
            <a:custGeom>
              <a:avLst/>
              <a:gdLst/>
              <a:ahLst/>
              <a:cxnLst/>
              <a:rect l="l" t="t" r="r" b="b"/>
              <a:pathLst>
                <a:path w="988" h="851" extrusionOk="0">
                  <a:moveTo>
                    <a:pt x="58" y="0"/>
                  </a:moveTo>
                  <a:cubicBezTo>
                    <a:pt x="52" y="0"/>
                    <a:pt x="47" y="1"/>
                    <a:pt x="42" y="3"/>
                  </a:cubicBezTo>
                  <a:cubicBezTo>
                    <a:pt x="20" y="15"/>
                    <a:pt x="0" y="43"/>
                    <a:pt x="12" y="68"/>
                  </a:cubicBezTo>
                  <a:cubicBezTo>
                    <a:pt x="148" y="467"/>
                    <a:pt x="514" y="782"/>
                    <a:pt x="929" y="849"/>
                  </a:cubicBezTo>
                  <a:cubicBezTo>
                    <a:pt x="931" y="850"/>
                    <a:pt x="934" y="851"/>
                    <a:pt x="937" y="851"/>
                  </a:cubicBezTo>
                  <a:cubicBezTo>
                    <a:pt x="940" y="851"/>
                    <a:pt x="943" y="850"/>
                    <a:pt x="946" y="849"/>
                  </a:cubicBezTo>
                  <a:cubicBezTo>
                    <a:pt x="963" y="843"/>
                    <a:pt x="977" y="829"/>
                    <a:pt x="985" y="807"/>
                  </a:cubicBezTo>
                  <a:cubicBezTo>
                    <a:pt x="988" y="779"/>
                    <a:pt x="974" y="754"/>
                    <a:pt x="946" y="751"/>
                  </a:cubicBezTo>
                  <a:cubicBezTo>
                    <a:pt x="564" y="690"/>
                    <a:pt x="229" y="402"/>
                    <a:pt x="106" y="34"/>
                  </a:cubicBezTo>
                  <a:cubicBezTo>
                    <a:pt x="97" y="16"/>
                    <a:pt x="78" y="0"/>
                    <a:pt x="58"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656;p59"/>
            <p:cNvSpPr/>
            <p:nvPr/>
          </p:nvSpPr>
          <p:spPr>
            <a:xfrm>
              <a:off x="1659025" y="1861050"/>
              <a:ext cx="23525" cy="9900"/>
            </a:xfrm>
            <a:custGeom>
              <a:avLst/>
              <a:gdLst/>
              <a:ahLst/>
              <a:cxnLst/>
              <a:rect l="l" t="t" r="r" b="b"/>
              <a:pathLst>
                <a:path w="941" h="396" extrusionOk="0">
                  <a:moveTo>
                    <a:pt x="52" y="1"/>
                  </a:moveTo>
                  <a:cubicBezTo>
                    <a:pt x="30" y="1"/>
                    <a:pt x="13" y="17"/>
                    <a:pt x="6" y="36"/>
                  </a:cubicBezTo>
                  <a:cubicBezTo>
                    <a:pt x="0" y="64"/>
                    <a:pt x="17" y="89"/>
                    <a:pt x="42" y="98"/>
                  </a:cubicBezTo>
                  <a:cubicBezTo>
                    <a:pt x="324" y="156"/>
                    <a:pt x="603" y="254"/>
                    <a:pt x="860" y="390"/>
                  </a:cubicBezTo>
                  <a:cubicBezTo>
                    <a:pt x="866" y="394"/>
                    <a:pt x="873" y="395"/>
                    <a:pt x="879" y="395"/>
                  </a:cubicBezTo>
                  <a:cubicBezTo>
                    <a:pt x="884" y="395"/>
                    <a:pt x="889" y="394"/>
                    <a:pt x="893" y="393"/>
                  </a:cubicBezTo>
                  <a:cubicBezTo>
                    <a:pt x="907" y="390"/>
                    <a:pt x="921" y="382"/>
                    <a:pt x="929" y="371"/>
                  </a:cubicBezTo>
                  <a:cubicBezTo>
                    <a:pt x="941" y="349"/>
                    <a:pt x="935" y="321"/>
                    <a:pt x="910" y="307"/>
                  </a:cubicBezTo>
                  <a:cubicBezTo>
                    <a:pt x="642" y="167"/>
                    <a:pt x="358" y="64"/>
                    <a:pt x="65" y="3"/>
                  </a:cubicBezTo>
                  <a:cubicBezTo>
                    <a:pt x="60" y="1"/>
                    <a:pt x="56" y="1"/>
                    <a:pt x="52"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657;p59"/>
            <p:cNvSpPr/>
            <p:nvPr/>
          </p:nvSpPr>
          <p:spPr>
            <a:xfrm>
              <a:off x="1653875" y="1855325"/>
              <a:ext cx="46175" cy="35325"/>
            </a:xfrm>
            <a:custGeom>
              <a:avLst/>
              <a:gdLst/>
              <a:ahLst/>
              <a:cxnLst/>
              <a:rect l="l" t="t" r="r" b="b"/>
              <a:pathLst>
                <a:path w="1847" h="1413" extrusionOk="0">
                  <a:moveTo>
                    <a:pt x="659" y="1"/>
                  </a:moveTo>
                  <a:cubicBezTo>
                    <a:pt x="344" y="1"/>
                    <a:pt x="1" y="92"/>
                    <a:pt x="81" y="480"/>
                  </a:cubicBezTo>
                  <a:cubicBezTo>
                    <a:pt x="112" y="642"/>
                    <a:pt x="223" y="778"/>
                    <a:pt x="335" y="901"/>
                  </a:cubicBezTo>
                  <a:cubicBezTo>
                    <a:pt x="488" y="1060"/>
                    <a:pt x="658" y="1205"/>
                    <a:pt x="848" y="1325"/>
                  </a:cubicBezTo>
                  <a:cubicBezTo>
                    <a:pt x="917" y="1372"/>
                    <a:pt x="995" y="1413"/>
                    <a:pt x="1072" y="1413"/>
                  </a:cubicBezTo>
                  <a:cubicBezTo>
                    <a:pt x="1095" y="1413"/>
                    <a:pt x="1118" y="1409"/>
                    <a:pt x="1141" y="1401"/>
                  </a:cubicBezTo>
                  <a:cubicBezTo>
                    <a:pt x="1286" y="1345"/>
                    <a:pt x="1308" y="1122"/>
                    <a:pt x="1453" y="1060"/>
                  </a:cubicBezTo>
                  <a:cubicBezTo>
                    <a:pt x="1506" y="1041"/>
                    <a:pt x="1562" y="1043"/>
                    <a:pt x="1615" y="1032"/>
                  </a:cubicBezTo>
                  <a:cubicBezTo>
                    <a:pt x="1691" y="1018"/>
                    <a:pt x="1763" y="977"/>
                    <a:pt x="1805" y="912"/>
                  </a:cubicBezTo>
                  <a:cubicBezTo>
                    <a:pt x="1844" y="845"/>
                    <a:pt x="1847" y="753"/>
                    <a:pt x="1799" y="692"/>
                  </a:cubicBezTo>
                  <a:cubicBezTo>
                    <a:pt x="1746" y="625"/>
                    <a:pt x="1652" y="600"/>
                    <a:pt x="1596" y="541"/>
                  </a:cubicBezTo>
                  <a:cubicBezTo>
                    <a:pt x="1537" y="474"/>
                    <a:pt x="1532" y="374"/>
                    <a:pt x="1493" y="293"/>
                  </a:cubicBezTo>
                  <a:cubicBezTo>
                    <a:pt x="1398" y="103"/>
                    <a:pt x="1155" y="50"/>
                    <a:pt x="940" y="22"/>
                  </a:cubicBezTo>
                  <a:cubicBezTo>
                    <a:pt x="860" y="10"/>
                    <a:pt x="761" y="1"/>
                    <a:pt x="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658;p59"/>
            <p:cNvSpPr/>
            <p:nvPr/>
          </p:nvSpPr>
          <p:spPr>
            <a:xfrm>
              <a:off x="1610475" y="1812275"/>
              <a:ext cx="51150" cy="52225"/>
            </a:xfrm>
            <a:custGeom>
              <a:avLst/>
              <a:gdLst/>
              <a:ahLst/>
              <a:cxnLst/>
              <a:rect l="l" t="t" r="r" b="b"/>
              <a:pathLst>
                <a:path w="2046" h="2089" extrusionOk="0">
                  <a:moveTo>
                    <a:pt x="1638" y="1"/>
                  </a:moveTo>
                  <a:cubicBezTo>
                    <a:pt x="1680" y="408"/>
                    <a:pt x="1613" y="829"/>
                    <a:pt x="1432" y="1200"/>
                  </a:cubicBezTo>
                  <a:cubicBezTo>
                    <a:pt x="1407" y="1248"/>
                    <a:pt x="1382" y="1298"/>
                    <a:pt x="1337" y="1326"/>
                  </a:cubicBezTo>
                  <a:cubicBezTo>
                    <a:pt x="1295" y="1357"/>
                    <a:pt x="1237" y="1362"/>
                    <a:pt x="1184" y="1371"/>
                  </a:cubicBezTo>
                  <a:cubicBezTo>
                    <a:pt x="1118" y="1378"/>
                    <a:pt x="1052" y="1381"/>
                    <a:pt x="986" y="1381"/>
                  </a:cubicBezTo>
                  <a:cubicBezTo>
                    <a:pt x="683" y="1381"/>
                    <a:pt x="380" y="1308"/>
                    <a:pt x="107" y="1175"/>
                  </a:cubicBezTo>
                  <a:cubicBezTo>
                    <a:pt x="65" y="1262"/>
                    <a:pt x="1" y="1343"/>
                    <a:pt x="1" y="1440"/>
                  </a:cubicBezTo>
                  <a:cubicBezTo>
                    <a:pt x="1" y="1588"/>
                    <a:pt x="146" y="1689"/>
                    <a:pt x="274" y="1756"/>
                  </a:cubicBezTo>
                  <a:cubicBezTo>
                    <a:pt x="534" y="1884"/>
                    <a:pt x="1017" y="2089"/>
                    <a:pt x="1391" y="2089"/>
                  </a:cubicBezTo>
                  <a:cubicBezTo>
                    <a:pt x="1487" y="2089"/>
                    <a:pt x="1576" y="2075"/>
                    <a:pt x="1652" y="2043"/>
                  </a:cubicBezTo>
                  <a:cubicBezTo>
                    <a:pt x="2046" y="1878"/>
                    <a:pt x="1895" y="1036"/>
                    <a:pt x="1881" y="704"/>
                  </a:cubicBezTo>
                  <a:cubicBezTo>
                    <a:pt x="1875" y="545"/>
                    <a:pt x="1862" y="380"/>
                    <a:pt x="1795" y="235"/>
                  </a:cubicBezTo>
                  <a:cubicBezTo>
                    <a:pt x="1756" y="146"/>
                    <a:pt x="1700" y="71"/>
                    <a:pt x="1638"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659;p59"/>
            <p:cNvSpPr/>
            <p:nvPr/>
          </p:nvSpPr>
          <p:spPr>
            <a:xfrm>
              <a:off x="1630975" y="1867900"/>
              <a:ext cx="40700" cy="41075"/>
            </a:xfrm>
            <a:custGeom>
              <a:avLst/>
              <a:gdLst/>
              <a:ahLst/>
              <a:cxnLst/>
              <a:rect l="l" t="t" r="r" b="b"/>
              <a:pathLst>
                <a:path w="1628" h="1643" extrusionOk="0">
                  <a:moveTo>
                    <a:pt x="807" y="1"/>
                  </a:moveTo>
                  <a:cubicBezTo>
                    <a:pt x="717" y="1"/>
                    <a:pt x="630" y="49"/>
                    <a:pt x="553" y="167"/>
                  </a:cubicBezTo>
                  <a:cubicBezTo>
                    <a:pt x="375" y="437"/>
                    <a:pt x="255" y="764"/>
                    <a:pt x="126" y="1057"/>
                  </a:cubicBezTo>
                  <a:cubicBezTo>
                    <a:pt x="65" y="1204"/>
                    <a:pt x="1" y="1363"/>
                    <a:pt x="43" y="1517"/>
                  </a:cubicBezTo>
                  <a:cubicBezTo>
                    <a:pt x="57" y="1567"/>
                    <a:pt x="79" y="1606"/>
                    <a:pt x="107" y="1642"/>
                  </a:cubicBezTo>
                  <a:cubicBezTo>
                    <a:pt x="177" y="1430"/>
                    <a:pt x="255" y="1221"/>
                    <a:pt x="350" y="1015"/>
                  </a:cubicBezTo>
                  <a:cubicBezTo>
                    <a:pt x="414" y="886"/>
                    <a:pt x="495" y="747"/>
                    <a:pt x="626" y="683"/>
                  </a:cubicBezTo>
                  <a:cubicBezTo>
                    <a:pt x="675" y="659"/>
                    <a:pt x="728" y="649"/>
                    <a:pt x="781" y="649"/>
                  </a:cubicBezTo>
                  <a:cubicBezTo>
                    <a:pt x="853" y="649"/>
                    <a:pt x="926" y="667"/>
                    <a:pt x="991" y="694"/>
                  </a:cubicBezTo>
                  <a:cubicBezTo>
                    <a:pt x="1108" y="747"/>
                    <a:pt x="1203" y="831"/>
                    <a:pt x="1293" y="920"/>
                  </a:cubicBezTo>
                  <a:cubicBezTo>
                    <a:pt x="1413" y="1043"/>
                    <a:pt x="1527" y="1179"/>
                    <a:pt x="1627" y="1324"/>
                  </a:cubicBezTo>
                  <a:cubicBezTo>
                    <a:pt x="1608" y="925"/>
                    <a:pt x="1460" y="527"/>
                    <a:pt x="1187" y="231"/>
                  </a:cubicBezTo>
                  <a:cubicBezTo>
                    <a:pt x="1066" y="96"/>
                    <a:pt x="933" y="1"/>
                    <a:pt x="807"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660;p59"/>
            <p:cNvSpPr/>
            <p:nvPr/>
          </p:nvSpPr>
          <p:spPr>
            <a:xfrm>
              <a:off x="1654000" y="1854175"/>
              <a:ext cx="49125" cy="45100"/>
            </a:xfrm>
            <a:custGeom>
              <a:avLst/>
              <a:gdLst/>
              <a:ahLst/>
              <a:cxnLst/>
              <a:rect l="l" t="t" r="r" b="b"/>
              <a:pathLst>
                <a:path w="1965" h="1804" extrusionOk="0">
                  <a:moveTo>
                    <a:pt x="911" y="1"/>
                  </a:moveTo>
                  <a:cubicBezTo>
                    <a:pt x="478" y="1"/>
                    <a:pt x="0" y="121"/>
                    <a:pt x="107" y="654"/>
                  </a:cubicBezTo>
                  <a:cubicBezTo>
                    <a:pt x="148" y="877"/>
                    <a:pt x="299" y="1062"/>
                    <a:pt x="455" y="1226"/>
                  </a:cubicBezTo>
                  <a:cubicBezTo>
                    <a:pt x="665" y="1447"/>
                    <a:pt x="899" y="1636"/>
                    <a:pt x="1150" y="1804"/>
                  </a:cubicBezTo>
                  <a:cubicBezTo>
                    <a:pt x="1047" y="1664"/>
                    <a:pt x="963" y="1516"/>
                    <a:pt x="902" y="1355"/>
                  </a:cubicBezTo>
                  <a:cubicBezTo>
                    <a:pt x="807" y="1112"/>
                    <a:pt x="765" y="811"/>
                    <a:pt x="932" y="615"/>
                  </a:cubicBezTo>
                  <a:cubicBezTo>
                    <a:pt x="1055" y="470"/>
                    <a:pt x="1253" y="420"/>
                    <a:pt x="1437" y="381"/>
                  </a:cubicBezTo>
                  <a:cubicBezTo>
                    <a:pt x="1613" y="347"/>
                    <a:pt x="1786" y="319"/>
                    <a:pt x="1965" y="297"/>
                  </a:cubicBezTo>
                  <a:cubicBezTo>
                    <a:pt x="1811" y="113"/>
                    <a:pt x="1529" y="57"/>
                    <a:pt x="1281" y="27"/>
                  </a:cubicBezTo>
                  <a:cubicBezTo>
                    <a:pt x="1174" y="12"/>
                    <a:pt x="1045" y="1"/>
                    <a:pt x="911"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661;p59"/>
            <p:cNvSpPr/>
            <p:nvPr/>
          </p:nvSpPr>
          <p:spPr>
            <a:xfrm>
              <a:off x="1654500" y="1820800"/>
              <a:ext cx="40825" cy="44000"/>
            </a:xfrm>
            <a:custGeom>
              <a:avLst/>
              <a:gdLst/>
              <a:ahLst/>
              <a:cxnLst/>
              <a:rect l="l" t="t" r="r" b="b"/>
              <a:pathLst>
                <a:path w="1633" h="1760" extrusionOk="0">
                  <a:moveTo>
                    <a:pt x="494" y="0"/>
                  </a:moveTo>
                  <a:cubicBezTo>
                    <a:pt x="282" y="162"/>
                    <a:pt x="142" y="424"/>
                    <a:pt x="98" y="692"/>
                  </a:cubicBezTo>
                  <a:cubicBezTo>
                    <a:pt x="53" y="935"/>
                    <a:pt x="0" y="1554"/>
                    <a:pt x="220" y="1702"/>
                  </a:cubicBezTo>
                  <a:cubicBezTo>
                    <a:pt x="282" y="1743"/>
                    <a:pt x="356" y="1759"/>
                    <a:pt x="436" y="1759"/>
                  </a:cubicBezTo>
                  <a:cubicBezTo>
                    <a:pt x="677" y="1759"/>
                    <a:pt x="970" y="1604"/>
                    <a:pt x="1127" y="1501"/>
                  </a:cubicBezTo>
                  <a:cubicBezTo>
                    <a:pt x="1306" y="1389"/>
                    <a:pt x="1473" y="1256"/>
                    <a:pt x="1632" y="1116"/>
                  </a:cubicBezTo>
                  <a:lnTo>
                    <a:pt x="1632" y="1116"/>
                  </a:lnTo>
                  <a:cubicBezTo>
                    <a:pt x="1594" y="1118"/>
                    <a:pt x="1557" y="1119"/>
                    <a:pt x="1519" y="1119"/>
                  </a:cubicBezTo>
                  <a:cubicBezTo>
                    <a:pt x="1392" y="1119"/>
                    <a:pt x="1265" y="1109"/>
                    <a:pt x="1138" y="1094"/>
                  </a:cubicBezTo>
                  <a:cubicBezTo>
                    <a:pt x="929" y="1060"/>
                    <a:pt x="698" y="996"/>
                    <a:pt x="578" y="815"/>
                  </a:cubicBezTo>
                  <a:cubicBezTo>
                    <a:pt x="474" y="656"/>
                    <a:pt x="477" y="458"/>
                    <a:pt x="483" y="271"/>
                  </a:cubicBezTo>
                  <a:cubicBezTo>
                    <a:pt x="488" y="179"/>
                    <a:pt x="491" y="92"/>
                    <a:pt x="494"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662;p59"/>
            <p:cNvSpPr/>
            <p:nvPr/>
          </p:nvSpPr>
          <p:spPr>
            <a:xfrm>
              <a:off x="1598350" y="1857400"/>
              <a:ext cx="54850" cy="38750"/>
            </a:xfrm>
            <a:custGeom>
              <a:avLst/>
              <a:gdLst/>
              <a:ahLst/>
              <a:cxnLst/>
              <a:rect l="l" t="t" r="r" b="b"/>
              <a:pathLst>
                <a:path w="2194" h="1550" extrusionOk="0">
                  <a:moveTo>
                    <a:pt x="882" y="1"/>
                  </a:moveTo>
                  <a:cubicBezTo>
                    <a:pt x="621" y="1"/>
                    <a:pt x="363" y="48"/>
                    <a:pt x="126" y="163"/>
                  </a:cubicBezTo>
                  <a:cubicBezTo>
                    <a:pt x="84" y="182"/>
                    <a:pt x="42" y="204"/>
                    <a:pt x="0" y="232"/>
                  </a:cubicBezTo>
                  <a:cubicBezTo>
                    <a:pt x="62" y="238"/>
                    <a:pt x="126" y="244"/>
                    <a:pt x="187" y="249"/>
                  </a:cubicBezTo>
                  <a:cubicBezTo>
                    <a:pt x="419" y="271"/>
                    <a:pt x="650" y="291"/>
                    <a:pt x="865" y="389"/>
                  </a:cubicBezTo>
                  <a:cubicBezTo>
                    <a:pt x="1074" y="486"/>
                    <a:pt x="1256" y="679"/>
                    <a:pt x="1272" y="907"/>
                  </a:cubicBezTo>
                  <a:cubicBezTo>
                    <a:pt x="1284" y="1047"/>
                    <a:pt x="1236" y="1184"/>
                    <a:pt x="1192" y="1312"/>
                  </a:cubicBezTo>
                  <a:cubicBezTo>
                    <a:pt x="1164" y="1393"/>
                    <a:pt x="1136" y="1471"/>
                    <a:pt x="1108" y="1549"/>
                  </a:cubicBezTo>
                  <a:cubicBezTo>
                    <a:pt x="1261" y="1410"/>
                    <a:pt x="1412" y="1270"/>
                    <a:pt x="1565" y="1136"/>
                  </a:cubicBezTo>
                  <a:cubicBezTo>
                    <a:pt x="1688" y="1022"/>
                    <a:pt x="1814" y="907"/>
                    <a:pt x="1934" y="796"/>
                  </a:cubicBezTo>
                  <a:cubicBezTo>
                    <a:pt x="2037" y="707"/>
                    <a:pt x="2140" y="603"/>
                    <a:pt x="2157" y="469"/>
                  </a:cubicBezTo>
                  <a:cubicBezTo>
                    <a:pt x="2193" y="151"/>
                    <a:pt x="1515" y="76"/>
                    <a:pt x="1312" y="40"/>
                  </a:cubicBezTo>
                  <a:cubicBezTo>
                    <a:pt x="1170" y="15"/>
                    <a:pt x="1025" y="1"/>
                    <a:pt x="882"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663;p59"/>
            <p:cNvSpPr/>
            <p:nvPr/>
          </p:nvSpPr>
          <p:spPr>
            <a:xfrm>
              <a:off x="1637550" y="1851350"/>
              <a:ext cx="27075" cy="24575"/>
            </a:xfrm>
            <a:custGeom>
              <a:avLst/>
              <a:gdLst/>
              <a:ahLst/>
              <a:cxnLst/>
              <a:rect l="l" t="t" r="r" b="b"/>
              <a:pathLst>
                <a:path w="1083" h="983" extrusionOk="0">
                  <a:moveTo>
                    <a:pt x="545" y="0"/>
                  </a:moveTo>
                  <a:cubicBezTo>
                    <a:pt x="507" y="0"/>
                    <a:pt x="469" y="5"/>
                    <a:pt x="430" y="14"/>
                  </a:cubicBezTo>
                  <a:cubicBezTo>
                    <a:pt x="165" y="75"/>
                    <a:pt x="0" y="338"/>
                    <a:pt x="64" y="603"/>
                  </a:cubicBezTo>
                  <a:cubicBezTo>
                    <a:pt x="117" y="829"/>
                    <a:pt x="316" y="982"/>
                    <a:pt x="538" y="982"/>
                  </a:cubicBezTo>
                  <a:cubicBezTo>
                    <a:pt x="576" y="982"/>
                    <a:pt x="614" y="978"/>
                    <a:pt x="653" y="968"/>
                  </a:cubicBezTo>
                  <a:cubicBezTo>
                    <a:pt x="918" y="907"/>
                    <a:pt x="1083" y="645"/>
                    <a:pt x="1018" y="379"/>
                  </a:cubicBezTo>
                  <a:cubicBezTo>
                    <a:pt x="966" y="153"/>
                    <a:pt x="767" y="0"/>
                    <a:pt x="5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664;p59"/>
            <p:cNvSpPr/>
            <p:nvPr/>
          </p:nvSpPr>
          <p:spPr>
            <a:xfrm>
              <a:off x="1643675" y="1856850"/>
              <a:ext cx="14875" cy="13525"/>
            </a:xfrm>
            <a:custGeom>
              <a:avLst/>
              <a:gdLst/>
              <a:ahLst/>
              <a:cxnLst/>
              <a:rect l="l" t="t" r="r" b="b"/>
              <a:pathLst>
                <a:path w="595" h="541" extrusionOk="0">
                  <a:moveTo>
                    <a:pt x="294" y="0"/>
                  </a:moveTo>
                  <a:cubicBezTo>
                    <a:pt x="276" y="0"/>
                    <a:pt x="257" y="2"/>
                    <a:pt x="238" y="6"/>
                  </a:cubicBezTo>
                  <a:cubicBezTo>
                    <a:pt x="90" y="42"/>
                    <a:pt x="1" y="185"/>
                    <a:pt x="34" y="330"/>
                  </a:cubicBezTo>
                  <a:cubicBezTo>
                    <a:pt x="65" y="457"/>
                    <a:pt x="175" y="540"/>
                    <a:pt x="297" y="540"/>
                  </a:cubicBezTo>
                  <a:cubicBezTo>
                    <a:pt x="317" y="540"/>
                    <a:pt x="337" y="538"/>
                    <a:pt x="358" y="533"/>
                  </a:cubicBezTo>
                  <a:cubicBezTo>
                    <a:pt x="506" y="497"/>
                    <a:pt x="595" y="355"/>
                    <a:pt x="561" y="210"/>
                  </a:cubicBezTo>
                  <a:cubicBezTo>
                    <a:pt x="530" y="84"/>
                    <a:pt x="417"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665;p59"/>
            <p:cNvSpPr/>
            <p:nvPr/>
          </p:nvSpPr>
          <p:spPr>
            <a:xfrm>
              <a:off x="1567375" y="2190025"/>
              <a:ext cx="215675" cy="205700"/>
            </a:xfrm>
            <a:custGeom>
              <a:avLst/>
              <a:gdLst/>
              <a:ahLst/>
              <a:cxnLst/>
              <a:rect l="l" t="t" r="r" b="b"/>
              <a:pathLst>
                <a:path w="8627" h="8228" extrusionOk="0">
                  <a:moveTo>
                    <a:pt x="4291" y="1"/>
                  </a:moveTo>
                  <a:cubicBezTo>
                    <a:pt x="4087" y="1"/>
                    <a:pt x="3880" y="54"/>
                    <a:pt x="3703" y="157"/>
                  </a:cubicBezTo>
                  <a:cubicBezTo>
                    <a:pt x="3320" y="380"/>
                    <a:pt x="3072" y="795"/>
                    <a:pt x="2977" y="1231"/>
                  </a:cubicBezTo>
                  <a:cubicBezTo>
                    <a:pt x="2922" y="1496"/>
                    <a:pt x="2908" y="1789"/>
                    <a:pt x="2723" y="1984"/>
                  </a:cubicBezTo>
                  <a:cubicBezTo>
                    <a:pt x="2696" y="2012"/>
                    <a:pt x="2668" y="2037"/>
                    <a:pt x="2637" y="2062"/>
                  </a:cubicBezTo>
                  <a:cubicBezTo>
                    <a:pt x="2573" y="2109"/>
                    <a:pt x="2503" y="2151"/>
                    <a:pt x="2445" y="2204"/>
                  </a:cubicBezTo>
                  <a:lnTo>
                    <a:pt x="2442" y="2207"/>
                  </a:lnTo>
                  <a:cubicBezTo>
                    <a:pt x="2428" y="2221"/>
                    <a:pt x="2414" y="2232"/>
                    <a:pt x="2400" y="2246"/>
                  </a:cubicBezTo>
                  <a:lnTo>
                    <a:pt x="2386" y="2260"/>
                  </a:lnTo>
                  <a:cubicBezTo>
                    <a:pt x="2375" y="2271"/>
                    <a:pt x="2364" y="2285"/>
                    <a:pt x="2355" y="2293"/>
                  </a:cubicBezTo>
                  <a:cubicBezTo>
                    <a:pt x="2350" y="2302"/>
                    <a:pt x="2347" y="2305"/>
                    <a:pt x="2344" y="2307"/>
                  </a:cubicBezTo>
                  <a:cubicBezTo>
                    <a:pt x="2330" y="2327"/>
                    <a:pt x="2319" y="2344"/>
                    <a:pt x="2313" y="2363"/>
                  </a:cubicBezTo>
                  <a:cubicBezTo>
                    <a:pt x="2216" y="2570"/>
                    <a:pt x="2341" y="2810"/>
                    <a:pt x="2475" y="2991"/>
                  </a:cubicBezTo>
                  <a:cubicBezTo>
                    <a:pt x="2509" y="3033"/>
                    <a:pt x="2545" y="3083"/>
                    <a:pt x="2584" y="3130"/>
                  </a:cubicBezTo>
                  <a:cubicBezTo>
                    <a:pt x="2224" y="2960"/>
                    <a:pt x="1839" y="2849"/>
                    <a:pt x="1437" y="2846"/>
                  </a:cubicBezTo>
                  <a:cubicBezTo>
                    <a:pt x="1401" y="2846"/>
                    <a:pt x="1365" y="2846"/>
                    <a:pt x="1326" y="2849"/>
                  </a:cubicBezTo>
                  <a:lnTo>
                    <a:pt x="1323" y="2849"/>
                  </a:lnTo>
                  <a:cubicBezTo>
                    <a:pt x="1287" y="2851"/>
                    <a:pt x="1248" y="2857"/>
                    <a:pt x="1211" y="2860"/>
                  </a:cubicBezTo>
                  <a:cubicBezTo>
                    <a:pt x="718" y="2916"/>
                    <a:pt x="229" y="3169"/>
                    <a:pt x="79" y="3630"/>
                  </a:cubicBezTo>
                  <a:cubicBezTo>
                    <a:pt x="1" y="3881"/>
                    <a:pt x="31" y="4160"/>
                    <a:pt x="98" y="4414"/>
                  </a:cubicBezTo>
                  <a:cubicBezTo>
                    <a:pt x="238" y="4952"/>
                    <a:pt x="603" y="5502"/>
                    <a:pt x="1158" y="5566"/>
                  </a:cubicBezTo>
                  <a:cubicBezTo>
                    <a:pt x="1196" y="5570"/>
                    <a:pt x="1233" y="5572"/>
                    <a:pt x="1270" y="5572"/>
                  </a:cubicBezTo>
                  <a:cubicBezTo>
                    <a:pt x="1466" y="5572"/>
                    <a:pt x="1661" y="5516"/>
                    <a:pt x="1853" y="5457"/>
                  </a:cubicBezTo>
                  <a:lnTo>
                    <a:pt x="1856" y="5457"/>
                  </a:lnTo>
                  <a:cubicBezTo>
                    <a:pt x="1981" y="5424"/>
                    <a:pt x="2110" y="5385"/>
                    <a:pt x="2235" y="5345"/>
                  </a:cubicBezTo>
                  <a:cubicBezTo>
                    <a:pt x="2417" y="5292"/>
                    <a:pt x="2598" y="5242"/>
                    <a:pt x="2776" y="5186"/>
                  </a:cubicBezTo>
                  <a:cubicBezTo>
                    <a:pt x="2804" y="5178"/>
                    <a:pt x="2832" y="5167"/>
                    <a:pt x="2857" y="5161"/>
                  </a:cubicBezTo>
                  <a:lnTo>
                    <a:pt x="2857" y="5161"/>
                  </a:lnTo>
                  <a:cubicBezTo>
                    <a:pt x="2818" y="5195"/>
                    <a:pt x="2776" y="5228"/>
                    <a:pt x="2737" y="5262"/>
                  </a:cubicBezTo>
                  <a:cubicBezTo>
                    <a:pt x="2612" y="5371"/>
                    <a:pt x="2486" y="5479"/>
                    <a:pt x="2364" y="5588"/>
                  </a:cubicBezTo>
                  <a:cubicBezTo>
                    <a:pt x="2269" y="5666"/>
                    <a:pt x="2171" y="5756"/>
                    <a:pt x="2096" y="5850"/>
                  </a:cubicBezTo>
                  <a:cubicBezTo>
                    <a:pt x="2057" y="5901"/>
                    <a:pt x="2023" y="5954"/>
                    <a:pt x="1995" y="6007"/>
                  </a:cubicBezTo>
                  <a:cubicBezTo>
                    <a:pt x="1967" y="6060"/>
                    <a:pt x="1945" y="6115"/>
                    <a:pt x="1931" y="6177"/>
                  </a:cubicBezTo>
                  <a:cubicBezTo>
                    <a:pt x="1928" y="6196"/>
                    <a:pt x="1926" y="6216"/>
                    <a:pt x="1926" y="6235"/>
                  </a:cubicBezTo>
                  <a:cubicBezTo>
                    <a:pt x="1889" y="6584"/>
                    <a:pt x="2163" y="6902"/>
                    <a:pt x="2263" y="7243"/>
                  </a:cubicBezTo>
                  <a:cubicBezTo>
                    <a:pt x="2358" y="7549"/>
                    <a:pt x="2336" y="7920"/>
                    <a:pt x="2584" y="8121"/>
                  </a:cubicBezTo>
                  <a:cubicBezTo>
                    <a:pt x="2677" y="8196"/>
                    <a:pt x="2787" y="8228"/>
                    <a:pt x="2902" y="8228"/>
                  </a:cubicBezTo>
                  <a:cubicBezTo>
                    <a:pt x="3133" y="8228"/>
                    <a:pt x="3387" y="8100"/>
                    <a:pt x="3572" y="7943"/>
                  </a:cubicBezTo>
                  <a:cubicBezTo>
                    <a:pt x="3937" y="7636"/>
                    <a:pt x="4202" y="7226"/>
                    <a:pt x="4358" y="6779"/>
                  </a:cubicBezTo>
                  <a:cubicBezTo>
                    <a:pt x="4361" y="6774"/>
                    <a:pt x="4367" y="6765"/>
                    <a:pt x="4367" y="6757"/>
                  </a:cubicBezTo>
                  <a:cubicBezTo>
                    <a:pt x="4386" y="6693"/>
                    <a:pt x="4409" y="6626"/>
                    <a:pt x="4425" y="6556"/>
                  </a:cubicBezTo>
                  <a:cubicBezTo>
                    <a:pt x="4428" y="6548"/>
                    <a:pt x="4428" y="6542"/>
                    <a:pt x="4431" y="6534"/>
                  </a:cubicBezTo>
                  <a:cubicBezTo>
                    <a:pt x="4456" y="6442"/>
                    <a:pt x="4473" y="6344"/>
                    <a:pt x="4487" y="6247"/>
                  </a:cubicBezTo>
                  <a:cubicBezTo>
                    <a:pt x="4523" y="6336"/>
                    <a:pt x="4556" y="6422"/>
                    <a:pt x="4595" y="6512"/>
                  </a:cubicBezTo>
                  <a:lnTo>
                    <a:pt x="4618" y="6562"/>
                  </a:lnTo>
                  <a:cubicBezTo>
                    <a:pt x="4710" y="6771"/>
                    <a:pt x="4816" y="6975"/>
                    <a:pt x="4933" y="7170"/>
                  </a:cubicBezTo>
                  <a:cubicBezTo>
                    <a:pt x="4939" y="7176"/>
                    <a:pt x="4941" y="7181"/>
                    <a:pt x="4944" y="7187"/>
                  </a:cubicBezTo>
                  <a:lnTo>
                    <a:pt x="4944" y="7190"/>
                  </a:lnTo>
                  <a:cubicBezTo>
                    <a:pt x="5059" y="7382"/>
                    <a:pt x="5212" y="7588"/>
                    <a:pt x="5435" y="7605"/>
                  </a:cubicBezTo>
                  <a:cubicBezTo>
                    <a:pt x="5446" y="7606"/>
                    <a:pt x="5457" y="7607"/>
                    <a:pt x="5468" y="7607"/>
                  </a:cubicBezTo>
                  <a:cubicBezTo>
                    <a:pt x="5776" y="7607"/>
                    <a:pt x="6015" y="7250"/>
                    <a:pt x="6324" y="7250"/>
                  </a:cubicBezTo>
                  <a:cubicBezTo>
                    <a:pt x="6332" y="7250"/>
                    <a:pt x="6340" y="7250"/>
                    <a:pt x="6347" y="7251"/>
                  </a:cubicBezTo>
                  <a:cubicBezTo>
                    <a:pt x="6462" y="7257"/>
                    <a:pt x="6571" y="7315"/>
                    <a:pt x="6682" y="7349"/>
                  </a:cubicBezTo>
                  <a:cubicBezTo>
                    <a:pt x="6739" y="7365"/>
                    <a:pt x="6800" y="7373"/>
                    <a:pt x="6860" y="7373"/>
                  </a:cubicBezTo>
                  <a:cubicBezTo>
                    <a:pt x="6965" y="7373"/>
                    <a:pt x="7070" y="7348"/>
                    <a:pt x="7156" y="7293"/>
                  </a:cubicBezTo>
                  <a:cubicBezTo>
                    <a:pt x="7296" y="7201"/>
                    <a:pt x="7382" y="7031"/>
                    <a:pt x="7352" y="6872"/>
                  </a:cubicBezTo>
                  <a:cubicBezTo>
                    <a:pt x="7315" y="6693"/>
                    <a:pt x="7156" y="6565"/>
                    <a:pt x="7106" y="6392"/>
                  </a:cubicBezTo>
                  <a:cubicBezTo>
                    <a:pt x="7053" y="6208"/>
                    <a:pt x="7134" y="6012"/>
                    <a:pt x="7137" y="5820"/>
                  </a:cubicBezTo>
                  <a:cubicBezTo>
                    <a:pt x="7143" y="5465"/>
                    <a:pt x="6883" y="5189"/>
                    <a:pt x="6590" y="4966"/>
                  </a:cubicBezTo>
                  <a:lnTo>
                    <a:pt x="6585" y="4961"/>
                  </a:lnTo>
                  <a:lnTo>
                    <a:pt x="6467" y="4877"/>
                  </a:lnTo>
                  <a:cubicBezTo>
                    <a:pt x="6465" y="4871"/>
                    <a:pt x="6459" y="4868"/>
                    <a:pt x="6453" y="4866"/>
                  </a:cubicBezTo>
                  <a:cubicBezTo>
                    <a:pt x="6445" y="4857"/>
                    <a:pt x="6437" y="4852"/>
                    <a:pt x="6426" y="4849"/>
                  </a:cubicBezTo>
                  <a:cubicBezTo>
                    <a:pt x="6836" y="4779"/>
                    <a:pt x="7232" y="4662"/>
                    <a:pt x="7617" y="4514"/>
                  </a:cubicBezTo>
                  <a:cubicBezTo>
                    <a:pt x="7932" y="4389"/>
                    <a:pt x="8253" y="4221"/>
                    <a:pt x="8440" y="3931"/>
                  </a:cubicBezTo>
                  <a:cubicBezTo>
                    <a:pt x="8627" y="3641"/>
                    <a:pt x="8613" y="3200"/>
                    <a:pt x="8334" y="3010"/>
                  </a:cubicBezTo>
                  <a:cubicBezTo>
                    <a:pt x="8208" y="2921"/>
                    <a:pt x="8052" y="2899"/>
                    <a:pt x="7907" y="2851"/>
                  </a:cubicBezTo>
                  <a:cubicBezTo>
                    <a:pt x="7424" y="2712"/>
                    <a:pt x="7003" y="2372"/>
                    <a:pt x="6501" y="2344"/>
                  </a:cubicBezTo>
                  <a:cubicBezTo>
                    <a:pt x="6476" y="2342"/>
                    <a:pt x="6452" y="2341"/>
                    <a:pt x="6427" y="2341"/>
                  </a:cubicBezTo>
                  <a:cubicBezTo>
                    <a:pt x="6014" y="2341"/>
                    <a:pt x="5630" y="2560"/>
                    <a:pt x="5340" y="2871"/>
                  </a:cubicBezTo>
                  <a:cubicBezTo>
                    <a:pt x="5374" y="2776"/>
                    <a:pt x="5410" y="2690"/>
                    <a:pt x="5438" y="2623"/>
                  </a:cubicBezTo>
                  <a:cubicBezTo>
                    <a:pt x="5499" y="2478"/>
                    <a:pt x="5558" y="2330"/>
                    <a:pt x="5597" y="2176"/>
                  </a:cubicBezTo>
                  <a:lnTo>
                    <a:pt x="5619" y="2081"/>
                  </a:lnTo>
                  <a:cubicBezTo>
                    <a:pt x="5628" y="2020"/>
                    <a:pt x="5636" y="1961"/>
                    <a:pt x="5639" y="1895"/>
                  </a:cubicBezTo>
                  <a:lnTo>
                    <a:pt x="5639" y="1892"/>
                  </a:lnTo>
                  <a:cubicBezTo>
                    <a:pt x="5642" y="1853"/>
                    <a:pt x="5639" y="1814"/>
                    <a:pt x="5636" y="1775"/>
                  </a:cubicBezTo>
                  <a:cubicBezTo>
                    <a:pt x="5633" y="1755"/>
                    <a:pt x="5633" y="1736"/>
                    <a:pt x="5628" y="1713"/>
                  </a:cubicBezTo>
                  <a:cubicBezTo>
                    <a:pt x="5625" y="1694"/>
                    <a:pt x="5625" y="1677"/>
                    <a:pt x="5622" y="1660"/>
                  </a:cubicBezTo>
                  <a:cubicBezTo>
                    <a:pt x="5619" y="1632"/>
                    <a:pt x="5611" y="1604"/>
                    <a:pt x="5608" y="1577"/>
                  </a:cubicBezTo>
                  <a:cubicBezTo>
                    <a:pt x="5605" y="1568"/>
                    <a:pt x="5605" y="1563"/>
                    <a:pt x="5605" y="1554"/>
                  </a:cubicBezTo>
                  <a:cubicBezTo>
                    <a:pt x="5555" y="1331"/>
                    <a:pt x="5466" y="1119"/>
                    <a:pt x="5374" y="910"/>
                  </a:cubicBezTo>
                  <a:cubicBezTo>
                    <a:pt x="5265" y="667"/>
                    <a:pt x="5151" y="410"/>
                    <a:pt x="4953" y="235"/>
                  </a:cubicBezTo>
                  <a:cubicBezTo>
                    <a:pt x="4771" y="76"/>
                    <a:pt x="4533" y="1"/>
                    <a:pt x="42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666;p59"/>
            <p:cNvSpPr/>
            <p:nvPr/>
          </p:nvSpPr>
          <p:spPr>
            <a:xfrm>
              <a:off x="1630150" y="2206250"/>
              <a:ext cx="73050" cy="91925"/>
            </a:xfrm>
            <a:custGeom>
              <a:avLst/>
              <a:gdLst/>
              <a:ahLst/>
              <a:cxnLst/>
              <a:rect l="l" t="t" r="r" b="b"/>
              <a:pathLst>
                <a:path w="2922" h="3677" extrusionOk="0">
                  <a:moveTo>
                    <a:pt x="1766" y="1"/>
                  </a:moveTo>
                  <a:cubicBezTo>
                    <a:pt x="1592" y="1"/>
                    <a:pt x="1416" y="46"/>
                    <a:pt x="1264" y="132"/>
                  </a:cubicBezTo>
                  <a:cubicBezTo>
                    <a:pt x="938" y="319"/>
                    <a:pt x="729" y="674"/>
                    <a:pt x="653" y="1042"/>
                  </a:cubicBezTo>
                  <a:cubicBezTo>
                    <a:pt x="606" y="1265"/>
                    <a:pt x="592" y="1516"/>
                    <a:pt x="436" y="1681"/>
                  </a:cubicBezTo>
                  <a:cubicBezTo>
                    <a:pt x="324" y="1795"/>
                    <a:pt x="154" y="1854"/>
                    <a:pt x="84" y="1999"/>
                  </a:cubicBezTo>
                  <a:cubicBezTo>
                    <a:pt x="0" y="2172"/>
                    <a:pt x="109" y="2378"/>
                    <a:pt x="224" y="2532"/>
                  </a:cubicBezTo>
                  <a:cubicBezTo>
                    <a:pt x="514" y="2919"/>
                    <a:pt x="1155" y="3645"/>
                    <a:pt x="1691" y="3675"/>
                  </a:cubicBezTo>
                  <a:cubicBezTo>
                    <a:pt x="1700" y="3676"/>
                    <a:pt x="1709" y="3676"/>
                    <a:pt x="1718" y="3676"/>
                  </a:cubicBezTo>
                  <a:cubicBezTo>
                    <a:pt x="2262" y="3676"/>
                    <a:pt x="2573" y="2614"/>
                    <a:pt x="2740" y="2219"/>
                  </a:cubicBezTo>
                  <a:cubicBezTo>
                    <a:pt x="2827" y="2024"/>
                    <a:pt x="2905" y="1817"/>
                    <a:pt x="2910" y="1605"/>
                  </a:cubicBezTo>
                  <a:cubicBezTo>
                    <a:pt x="2921" y="1315"/>
                    <a:pt x="2799" y="1039"/>
                    <a:pt x="2684" y="774"/>
                  </a:cubicBezTo>
                  <a:cubicBezTo>
                    <a:pt x="2595" y="565"/>
                    <a:pt x="2497" y="347"/>
                    <a:pt x="2327" y="199"/>
                  </a:cubicBezTo>
                  <a:cubicBezTo>
                    <a:pt x="2172" y="64"/>
                    <a:pt x="1970" y="1"/>
                    <a:pt x="1766"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667;p59"/>
            <p:cNvSpPr/>
            <p:nvPr/>
          </p:nvSpPr>
          <p:spPr>
            <a:xfrm>
              <a:off x="1656225" y="2249100"/>
              <a:ext cx="19000" cy="44125"/>
            </a:xfrm>
            <a:custGeom>
              <a:avLst/>
              <a:gdLst/>
              <a:ahLst/>
              <a:cxnLst/>
              <a:rect l="l" t="t" r="r" b="b"/>
              <a:pathLst>
                <a:path w="760" h="1765" extrusionOk="0">
                  <a:moveTo>
                    <a:pt x="67" y="0"/>
                  </a:moveTo>
                  <a:cubicBezTo>
                    <a:pt x="66" y="0"/>
                    <a:pt x="64" y="0"/>
                    <a:pt x="62" y="0"/>
                  </a:cubicBezTo>
                  <a:cubicBezTo>
                    <a:pt x="29" y="6"/>
                    <a:pt x="1" y="36"/>
                    <a:pt x="4" y="70"/>
                  </a:cubicBezTo>
                  <a:cubicBezTo>
                    <a:pt x="45" y="673"/>
                    <a:pt x="271" y="1264"/>
                    <a:pt x="637" y="1738"/>
                  </a:cubicBezTo>
                  <a:cubicBezTo>
                    <a:pt x="645" y="1752"/>
                    <a:pt x="659" y="1761"/>
                    <a:pt x="673" y="1763"/>
                  </a:cubicBezTo>
                  <a:cubicBezTo>
                    <a:pt x="677" y="1764"/>
                    <a:pt x="681" y="1764"/>
                    <a:pt x="685" y="1764"/>
                  </a:cubicBezTo>
                  <a:cubicBezTo>
                    <a:pt x="701" y="1764"/>
                    <a:pt x="716" y="1759"/>
                    <a:pt x="729" y="1744"/>
                  </a:cubicBezTo>
                  <a:cubicBezTo>
                    <a:pt x="757" y="1722"/>
                    <a:pt x="760" y="1682"/>
                    <a:pt x="740" y="1655"/>
                  </a:cubicBezTo>
                  <a:cubicBezTo>
                    <a:pt x="386" y="1200"/>
                    <a:pt x="171" y="636"/>
                    <a:pt x="132" y="62"/>
                  </a:cubicBezTo>
                  <a:cubicBezTo>
                    <a:pt x="129" y="27"/>
                    <a:pt x="101" y="0"/>
                    <a:pt x="67"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668;p59"/>
            <p:cNvSpPr/>
            <p:nvPr/>
          </p:nvSpPr>
          <p:spPr>
            <a:xfrm>
              <a:off x="1669275" y="2256075"/>
              <a:ext cx="10350" cy="34950"/>
            </a:xfrm>
            <a:custGeom>
              <a:avLst/>
              <a:gdLst/>
              <a:ahLst/>
              <a:cxnLst/>
              <a:rect l="l" t="t" r="r" b="b"/>
              <a:pathLst>
                <a:path w="414" h="1398" extrusionOk="0">
                  <a:moveTo>
                    <a:pt x="335" y="0"/>
                  </a:moveTo>
                  <a:cubicBezTo>
                    <a:pt x="299" y="6"/>
                    <a:pt x="274" y="34"/>
                    <a:pt x="274" y="67"/>
                  </a:cubicBezTo>
                  <a:cubicBezTo>
                    <a:pt x="282" y="494"/>
                    <a:pt x="193" y="924"/>
                    <a:pt x="14" y="1309"/>
                  </a:cubicBezTo>
                  <a:cubicBezTo>
                    <a:pt x="1" y="1342"/>
                    <a:pt x="14" y="1378"/>
                    <a:pt x="45" y="1392"/>
                  </a:cubicBezTo>
                  <a:cubicBezTo>
                    <a:pt x="51" y="1392"/>
                    <a:pt x="56" y="1392"/>
                    <a:pt x="59" y="1395"/>
                  </a:cubicBezTo>
                  <a:cubicBezTo>
                    <a:pt x="65" y="1397"/>
                    <a:pt x="70" y="1398"/>
                    <a:pt x="76" y="1398"/>
                  </a:cubicBezTo>
                  <a:cubicBezTo>
                    <a:pt x="99" y="1398"/>
                    <a:pt x="122" y="1384"/>
                    <a:pt x="129" y="1362"/>
                  </a:cubicBezTo>
                  <a:cubicBezTo>
                    <a:pt x="319" y="957"/>
                    <a:pt x="413" y="511"/>
                    <a:pt x="402" y="64"/>
                  </a:cubicBezTo>
                  <a:cubicBezTo>
                    <a:pt x="402" y="31"/>
                    <a:pt x="369" y="0"/>
                    <a:pt x="335"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669;p59"/>
            <p:cNvSpPr/>
            <p:nvPr/>
          </p:nvSpPr>
          <p:spPr>
            <a:xfrm>
              <a:off x="1642975" y="2229750"/>
              <a:ext cx="49000" cy="61800"/>
            </a:xfrm>
            <a:custGeom>
              <a:avLst/>
              <a:gdLst/>
              <a:ahLst/>
              <a:cxnLst/>
              <a:rect l="l" t="t" r="r" b="b"/>
              <a:pathLst>
                <a:path w="1960" h="2472" extrusionOk="0">
                  <a:moveTo>
                    <a:pt x="1182" y="1"/>
                  </a:moveTo>
                  <a:cubicBezTo>
                    <a:pt x="1067" y="1"/>
                    <a:pt x="951" y="31"/>
                    <a:pt x="852" y="88"/>
                  </a:cubicBezTo>
                  <a:cubicBezTo>
                    <a:pt x="631" y="213"/>
                    <a:pt x="492" y="456"/>
                    <a:pt x="439" y="702"/>
                  </a:cubicBezTo>
                  <a:cubicBezTo>
                    <a:pt x="408" y="852"/>
                    <a:pt x="397" y="1020"/>
                    <a:pt x="294" y="1131"/>
                  </a:cubicBezTo>
                  <a:cubicBezTo>
                    <a:pt x="216" y="1209"/>
                    <a:pt x="104" y="1246"/>
                    <a:pt x="57" y="1343"/>
                  </a:cubicBezTo>
                  <a:cubicBezTo>
                    <a:pt x="1" y="1463"/>
                    <a:pt x="73" y="1600"/>
                    <a:pt x="149" y="1703"/>
                  </a:cubicBezTo>
                  <a:cubicBezTo>
                    <a:pt x="350" y="1965"/>
                    <a:pt x="782" y="2454"/>
                    <a:pt x="1131" y="2470"/>
                  </a:cubicBezTo>
                  <a:cubicBezTo>
                    <a:pt x="1137" y="2471"/>
                    <a:pt x="1143" y="2471"/>
                    <a:pt x="1150" y="2471"/>
                  </a:cubicBezTo>
                  <a:cubicBezTo>
                    <a:pt x="1517" y="2471"/>
                    <a:pt x="1724" y="1757"/>
                    <a:pt x="1836" y="1491"/>
                  </a:cubicBezTo>
                  <a:cubicBezTo>
                    <a:pt x="1892" y="1357"/>
                    <a:pt x="1945" y="1218"/>
                    <a:pt x="1954" y="1076"/>
                  </a:cubicBezTo>
                  <a:cubicBezTo>
                    <a:pt x="1959" y="883"/>
                    <a:pt x="1878" y="696"/>
                    <a:pt x="1803" y="518"/>
                  </a:cubicBezTo>
                  <a:cubicBezTo>
                    <a:pt x="1744" y="378"/>
                    <a:pt x="1677" y="236"/>
                    <a:pt x="1563" y="135"/>
                  </a:cubicBezTo>
                  <a:cubicBezTo>
                    <a:pt x="1458" y="44"/>
                    <a:pt x="1321" y="1"/>
                    <a:pt x="1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670;p59"/>
            <p:cNvSpPr/>
            <p:nvPr/>
          </p:nvSpPr>
          <p:spPr>
            <a:xfrm>
              <a:off x="1583200" y="2266450"/>
              <a:ext cx="91950" cy="57775"/>
            </a:xfrm>
            <a:custGeom>
              <a:avLst/>
              <a:gdLst/>
              <a:ahLst/>
              <a:cxnLst/>
              <a:rect l="l" t="t" r="r" b="b"/>
              <a:pathLst>
                <a:path w="3678" h="2311" extrusionOk="0">
                  <a:moveTo>
                    <a:pt x="1202" y="1"/>
                  </a:moveTo>
                  <a:cubicBezTo>
                    <a:pt x="735" y="1"/>
                    <a:pt x="217" y="219"/>
                    <a:pt x="71" y="665"/>
                  </a:cubicBezTo>
                  <a:cubicBezTo>
                    <a:pt x="1" y="877"/>
                    <a:pt x="29" y="1111"/>
                    <a:pt x="90" y="1329"/>
                  </a:cubicBezTo>
                  <a:cubicBezTo>
                    <a:pt x="207" y="1784"/>
                    <a:pt x="517" y="2255"/>
                    <a:pt x="986" y="2305"/>
                  </a:cubicBezTo>
                  <a:cubicBezTo>
                    <a:pt x="1016" y="2309"/>
                    <a:pt x="1047" y="2310"/>
                    <a:pt x="1078" y="2310"/>
                  </a:cubicBezTo>
                  <a:cubicBezTo>
                    <a:pt x="1245" y="2310"/>
                    <a:pt x="1412" y="2263"/>
                    <a:pt x="1574" y="2216"/>
                  </a:cubicBezTo>
                  <a:cubicBezTo>
                    <a:pt x="1837" y="2141"/>
                    <a:pt x="2099" y="2063"/>
                    <a:pt x="2356" y="1987"/>
                  </a:cubicBezTo>
                  <a:cubicBezTo>
                    <a:pt x="2565" y="1923"/>
                    <a:pt x="2777" y="1864"/>
                    <a:pt x="2992" y="1800"/>
                  </a:cubicBezTo>
                  <a:cubicBezTo>
                    <a:pt x="3162" y="1747"/>
                    <a:pt x="3346" y="1689"/>
                    <a:pt x="3444" y="1544"/>
                  </a:cubicBezTo>
                  <a:cubicBezTo>
                    <a:pt x="3678" y="1195"/>
                    <a:pt x="2913" y="709"/>
                    <a:pt x="2690" y="548"/>
                  </a:cubicBezTo>
                  <a:cubicBezTo>
                    <a:pt x="2266" y="232"/>
                    <a:pt x="1758" y="9"/>
                    <a:pt x="1220" y="1"/>
                  </a:cubicBezTo>
                  <a:cubicBezTo>
                    <a:pt x="1214" y="1"/>
                    <a:pt x="1208" y="1"/>
                    <a:pt x="1202"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671;p59"/>
            <p:cNvSpPr/>
            <p:nvPr/>
          </p:nvSpPr>
          <p:spPr>
            <a:xfrm>
              <a:off x="1621650" y="2282125"/>
              <a:ext cx="45350" cy="16675"/>
            </a:xfrm>
            <a:custGeom>
              <a:avLst/>
              <a:gdLst/>
              <a:ahLst/>
              <a:cxnLst/>
              <a:rect l="l" t="t" r="r" b="b"/>
              <a:pathLst>
                <a:path w="1814" h="667" extrusionOk="0">
                  <a:moveTo>
                    <a:pt x="138" y="1"/>
                  </a:moveTo>
                  <a:cubicBezTo>
                    <a:pt x="113" y="1"/>
                    <a:pt x="89" y="1"/>
                    <a:pt x="64" y="2"/>
                  </a:cubicBezTo>
                  <a:cubicBezTo>
                    <a:pt x="28" y="2"/>
                    <a:pt x="0" y="32"/>
                    <a:pt x="0" y="69"/>
                  </a:cubicBezTo>
                  <a:cubicBezTo>
                    <a:pt x="0" y="102"/>
                    <a:pt x="34" y="130"/>
                    <a:pt x="67" y="130"/>
                  </a:cubicBezTo>
                  <a:cubicBezTo>
                    <a:pt x="91" y="129"/>
                    <a:pt x="115" y="129"/>
                    <a:pt x="139" y="129"/>
                  </a:cubicBezTo>
                  <a:cubicBezTo>
                    <a:pt x="700" y="129"/>
                    <a:pt x="1255" y="317"/>
                    <a:pt x="1705" y="654"/>
                  </a:cubicBezTo>
                  <a:cubicBezTo>
                    <a:pt x="1710" y="657"/>
                    <a:pt x="1719" y="663"/>
                    <a:pt x="1727" y="666"/>
                  </a:cubicBezTo>
                  <a:cubicBezTo>
                    <a:pt x="1731" y="666"/>
                    <a:pt x="1735" y="666"/>
                    <a:pt x="1739" y="666"/>
                  </a:cubicBezTo>
                  <a:cubicBezTo>
                    <a:pt x="1760" y="666"/>
                    <a:pt x="1780" y="659"/>
                    <a:pt x="1794" y="640"/>
                  </a:cubicBezTo>
                  <a:cubicBezTo>
                    <a:pt x="1813" y="613"/>
                    <a:pt x="1808" y="571"/>
                    <a:pt x="1780" y="548"/>
                  </a:cubicBezTo>
                  <a:cubicBezTo>
                    <a:pt x="1311" y="195"/>
                    <a:pt x="729" y="1"/>
                    <a:pt x="138"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672;p59"/>
            <p:cNvSpPr/>
            <p:nvPr/>
          </p:nvSpPr>
          <p:spPr>
            <a:xfrm>
              <a:off x="1622125" y="2300500"/>
              <a:ext cx="40400" cy="9475"/>
            </a:xfrm>
            <a:custGeom>
              <a:avLst/>
              <a:gdLst/>
              <a:ahLst/>
              <a:cxnLst/>
              <a:rect l="l" t="t" r="r" b="b"/>
              <a:pathLst>
                <a:path w="1616" h="379" extrusionOk="0">
                  <a:moveTo>
                    <a:pt x="1544" y="1"/>
                  </a:moveTo>
                  <a:cubicBezTo>
                    <a:pt x="1536" y="1"/>
                    <a:pt x="1528" y="3"/>
                    <a:pt x="1521" y="6"/>
                  </a:cubicBezTo>
                  <a:cubicBezTo>
                    <a:pt x="1105" y="165"/>
                    <a:pt x="656" y="249"/>
                    <a:pt x="211" y="249"/>
                  </a:cubicBezTo>
                  <a:cubicBezTo>
                    <a:pt x="164" y="249"/>
                    <a:pt x="117" y="248"/>
                    <a:pt x="70" y="246"/>
                  </a:cubicBezTo>
                  <a:cubicBezTo>
                    <a:pt x="34" y="246"/>
                    <a:pt x="6" y="276"/>
                    <a:pt x="3" y="310"/>
                  </a:cubicBezTo>
                  <a:cubicBezTo>
                    <a:pt x="1" y="346"/>
                    <a:pt x="26" y="369"/>
                    <a:pt x="54" y="377"/>
                  </a:cubicBezTo>
                  <a:cubicBezTo>
                    <a:pt x="55" y="378"/>
                    <a:pt x="56" y="379"/>
                    <a:pt x="57" y="379"/>
                  </a:cubicBezTo>
                  <a:cubicBezTo>
                    <a:pt x="58" y="379"/>
                    <a:pt x="60" y="377"/>
                    <a:pt x="62" y="371"/>
                  </a:cubicBezTo>
                  <a:cubicBezTo>
                    <a:pt x="110" y="373"/>
                    <a:pt x="159" y="374"/>
                    <a:pt x="207" y="374"/>
                  </a:cubicBezTo>
                  <a:cubicBezTo>
                    <a:pt x="670" y="374"/>
                    <a:pt x="1136" y="290"/>
                    <a:pt x="1566" y="123"/>
                  </a:cubicBezTo>
                  <a:cubicBezTo>
                    <a:pt x="1596" y="112"/>
                    <a:pt x="1616" y="73"/>
                    <a:pt x="1602" y="42"/>
                  </a:cubicBezTo>
                  <a:cubicBezTo>
                    <a:pt x="1593" y="17"/>
                    <a:pt x="1569" y="1"/>
                    <a:pt x="1544"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673;p59"/>
            <p:cNvSpPr/>
            <p:nvPr/>
          </p:nvSpPr>
          <p:spPr>
            <a:xfrm>
              <a:off x="1606575" y="2275175"/>
              <a:ext cx="60700" cy="38125"/>
            </a:xfrm>
            <a:custGeom>
              <a:avLst/>
              <a:gdLst/>
              <a:ahLst/>
              <a:cxnLst/>
              <a:rect l="l" t="t" r="r" b="b"/>
              <a:pathLst>
                <a:path w="2428" h="1525" extrusionOk="0">
                  <a:moveTo>
                    <a:pt x="795" y="1"/>
                  </a:moveTo>
                  <a:cubicBezTo>
                    <a:pt x="482" y="1"/>
                    <a:pt x="139" y="143"/>
                    <a:pt x="48" y="441"/>
                  </a:cubicBezTo>
                  <a:cubicBezTo>
                    <a:pt x="1" y="584"/>
                    <a:pt x="20" y="737"/>
                    <a:pt x="56" y="879"/>
                  </a:cubicBezTo>
                  <a:cubicBezTo>
                    <a:pt x="134" y="1181"/>
                    <a:pt x="341" y="1488"/>
                    <a:pt x="651" y="1521"/>
                  </a:cubicBezTo>
                  <a:cubicBezTo>
                    <a:pt x="670" y="1523"/>
                    <a:pt x="690" y="1524"/>
                    <a:pt x="710" y="1524"/>
                  </a:cubicBezTo>
                  <a:cubicBezTo>
                    <a:pt x="822" y="1524"/>
                    <a:pt x="934" y="1493"/>
                    <a:pt x="1041" y="1462"/>
                  </a:cubicBezTo>
                  <a:cubicBezTo>
                    <a:pt x="1211" y="1409"/>
                    <a:pt x="1387" y="1362"/>
                    <a:pt x="1557" y="1309"/>
                  </a:cubicBezTo>
                  <a:cubicBezTo>
                    <a:pt x="1697" y="1267"/>
                    <a:pt x="1836" y="1228"/>
                    <a:pt x="1976" y="1186"/>
                  </a:cubicBezTo>
                  <a:cubicBezTo>
                    <a:pt x="2087" y="1156"/>
                    <a:pt x="2210" y="1114"/>
                    <a:pt x="2274" y="1016"/>
                  </a:cubicBezTo>
                  <a:cubicBezTo>
                    <a:pt x="2428" y="787"/>
                    <a:pt x="1925" y="469"/>
                    <a:pt x="1778" y="360"/>
                  </a:cubicBezTo>
                  <a:cubicBezTo>
                    <a:pt x="1493" y="154"/>
                    <a:pt x="1158" y="3"/>
                    <a:pt x="804" y="1"/>
                  </a:cubicBezTo>
                  <a:cubicBezTo>
                    <a:pt x="801" y="1"/>
                    <a:pt x="798" y="1"/>
                    <a:pt x="7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674;p59"/>
            <p:cNvSpPr/>
            <p:nvPr/>
          </p:nvSpPr>
          <p:spPr>
            <a:xfrm>
              <a:off x="1677725" y="2255800"/>
              <a:ext cx="88525" cy="54775"/>
            </a:xfrm>
            <a:custGeom>
              <a:avLst/>
              <a:gdLst/>
              <a:ahLst/>
              <a:cxnLst/>
              <a:rect l="l" t="t" r="r" b="b"/>
              <a:pathLst>
                <a:path w="3541" h="2191" extrusionOk="0">
                  <a:moveTo>
                    <a:pt x="1673" y="1"/>
                  </a:moveTo>
                  <a:cubicBezTo>
                    <a:pt x="1253" y="1"/>
                    <a:pt x="861" y="268"/>
                    <a:pt x="614" y="608"/>
                  </a:cubicBezTo>
                  <a:cubicBezTo>
                    <a:pt x="419" y="873"/>
                    <a:pt x="0" y="1576"/>
                    <a:pt x="181" y="1886"/>
                  </a:cubicBezTo>
                  <a:cubicBezTo>
                    <a:pt x="330" y="2131"/>
                    <a:pt x="714" y="2191"/>
                    <a:pt x="1040" y="2191"/>
                  </a:cubicBezTo>
                  <a:cubicBezTo>
                    <a:pt x="1168" y="2191"/>
                    <a:pt x="1286" y="2181"/>
                    <a:pt x="1378" y="2170"/>
                  </a:cubicBezTo>
                  <a:cubicBezTo>
                    <a:pt x="1827" y="2123"/>
                    <a:pt x="2271" y="2011"/>
                    <a:pt x="2689" y="1844"/>
                  </a:cubicBezTo>
                  <a:cubicBezTo>
                    <a:pt x="2957" y="1735"/>
                    <a:pt x="3231" y="1593"/>
                    <a:pt x="3387" y="1348"/>
                  </a:cubicBezTo>
                  <a:cubicBezTo>
                    <a:pt x="3540" y="1105"/>
                    <a:pt x="3526" y="731"/>
                    <a:pt x="3289" y="566"/>
                  </a:cubicBezTo>
                  <a:cubicBezTo>
                    <a:pt x="3180" y="494"/>
                    <a:pt x="3049" y="469"/>
                    <a:pt x="2927" y="435"/>
                  </a:cubicBezTo>
                  <a:cubicBezTo>
                    <a:pt x="2516" y="315"/>
                    <a:pt x="2157" y="28"/>
                    <a:pt x="1735" y="3"/>
                  </a:cubicBezTo>
                  <a:cubicBezTo>
                    <a:pt x="1715" y="2"/>
                    <a:pt x="1694" y="1"/>
                    <a:pt x="1673"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675;p59"/>
            <p:cNvSpPr/>
            <p:nvPr/>
          </p:nvSpPr>
          <p:spPr>
            <a:xfrm>
              <a:off x="1679050" y="2273250"/>
              <a:ext cx="35450" cy="18575"/>
            </a:xfrm>
            <a:custGeom>
              <a:avLst/>
              <a:gdLst/>
              <a:ahLst/>
              <a:cxnLst/>
              <a:rect l="l" t="t" r="r" b="b"/>
              <a:pathLst>
                <a:path w="1418" h="743" extrusionOk="0">
                  <a:moveTo>
                    <a:pt x="1349" y="1"/>
                  </a:moveTo>
                  <a:cubicBezTo>
                    <a:pt x="1345" y="1"/>
                    <a:pt x="1341" y="1"/>
                    <a:pt x="1336" y="2"/>
                  </a:cubicBezTo>
                  <a:cubicBezTo>
                    <a:pt x="854" y="97"/>
                    <a:pt x="405" y="312"/>
                    <a:pt x="31" y="630"/>
                  </a:cubicBezTo>
                  <a:cubicBezTo>
                    <a:pt x="3" y="655"/>
                    <a:pt x="0" y="691"/>
                    <a:pt x="25" y="719"/>
                  </a:cubicBezTo>
                  <a:cubicBezTo>
                    <a:pt x="36" y="730"/>
                    <a:pt x="45" y="739"/>
                    <a:pt x="59" y="742"/>
                  </a:cubicBezTo>
                  <a:cubicBezTo>
                    <a:pt x="63" y="742"/>
                    <a:pt x="67" y="743"/>
                    <a:pt x="72" y="743"/>
                  </a:cubicBezTo>
                  <a:cubicBezTo>
                    <a:pt x="87" y="743"/>
                    <a:pt x="101" y="738"/>
                    <a:pt x="112" y="728"/>
                  </a:cubicBezTo>
                  <a:cubicBezTo>
                    <a:pt x="469" y="424"/>
                    <a:pt x="901" y="217"/>
                    <a:pt x="1356" y="128"/>
                  </a:cubicBezTo>
                  <a:cubicBezTo>
                    <a:pt x="1392" y="119"/>
                    <a:pt x="1417" y="89"/>
                    <a:pt x="1409" y="55"/>
                  </a:cubicBezTo>
                  <a:cubicBezTo>
                    <a:pt x="1404" y="24"/>
                    <a:pt x="1378" y="1"/>
                    <a:pt x="1349"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676;p59"/>
            <p:cNvSpPr/>
            <p:nvPr/>
          </p:nvSpPr>
          <p:spPr>
            <a:xfrm>
              <a:off x="1682100" y="2290050"/>
              <a:ext cx="34200" cy="7275"/>
            </a:xfrm>
            <a:custGeom>
              <a:avLst/>
              <a:gdLst/>
              <a:ahLst/>
              <a:cxnLst/>
              <a:rect l="l" t="t" r="r" b="b"/>
              <a:pathLst>
                <a:path w="1368" h="291" extrusionOk="0">
                  <a:moveTo>
                    <a:pt x="1295" y="1"/>
                  </a:moveTo>
                  <a:cubicBezTo>
                    <a:pt x="1287" y="1"/>
                    <a:pt x="1280" y="2"/>
                    <a:pt x="1273" y="5"/>
                  </a:cubicBezTo>
                  <a:cubicBezTo>
                    <a:pt x="997" y="113"/>
                    <a:pt x="702" y="168"/>
                    <a:pt x="406" y="168"/>
                  </a:cubicBezTo>
                  <a:cubicBezTo>
                    <a:pt x="296" y="168"/>
                    <a:pt x="186" y="160"/>
                    <a:pt x="76" y="145"/>
                  </a:cubicBezTo>
                  <a:cubicBezTo>
                    <a:pt x="74" y="145"/>
                    <a:pt x="73" y="145"/>
                    <a:pt x="71" y="145"/>
                  </a:cubicBezTo>
                  <a:cubicBezTo>
                    <a:pt x="37" y="145"/>
                    <a:pt x="12" y="169"/>
                    <a:pt x="4" y="201"/>
                  </a:cubicBezTo>
                  <a:cubicBezTo>
                    <a:pt x="1" y="234"/>
                    <a:pt x="20" y="265"/>
                    <a:pt x="54" y="270"/>
                  </a:cubicBezTo>
                  <a:cubicBezTo>
                    <a:pt x="54" y="270"/>
                    <a:pt x="57" y="270"/>
                    <a:pt x="59" y="268"/>
                  </a:cubicBezTo>
                  <a:cubicBezTo>
                    <a:pt x="174" y="283"/>
                    <a:pt x="288" y="290"/>
                    <a:pt x="403" y="290"/>
                  </a:cubicBezTo>
                  <a:cubicBezTo>
                    <a:pt x="714" y="290"/>
                    <a:pt x="1024" y="235"/>
                    <a:pt x="1318" y="123"/>
                  </a:cubicBezTo>
                  <a:cubicBezTo>
                    <a:pt x="1348" y="111"/>
                    <a:pt x="1368" y="72"/>
                    <a:pt x="1354" y="42"/>
                  </a:cubicBezTo>
                  <a:cubicBezTo>
                    <a:pt x="1345" y="18"/>
                    <a:pt x="1320" y="1"/>
                    <a:pt x="1295"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677;p59"/>
            <p:cNvSpPr/>
            <p:nvPr/>
          </p:nvSpPr>
          <p:spPr>
            <a:xfrm>
              <a:off x="1678200" y="2265600"/>
              <a:ext cx="65250" cy="43725"/>
            </a:xfrm>
            <a:custGeom>
              <a:avLst/>
              <a:gdLst/>
              <a:ahLst/>
              <a:cxnLst/>
              <a:rect l="l" t="t" r="r" b="b"/>
              <a:pathLst>
                <a:path w="2610" h="1749" extrusionOk="0">
                  <a:moveTo>
                    <a:pt x="1269" y="1"/>
                  </a:moveTo>
                  <a:cubicBezTo>
                    <a:pt x="950" y="1"/>
                    <a:pt x="653" y="219"/>
                    <a:pt x="464" y="501"/>
                  </a:cubicBezTo>
                  <a:cubicBezTo>
                    <a:pt x="316" y="713"/>
                    <a:pt x="1" y="1276"/>
                    <a:pt x="126" y="1513"/>
                  </a:cubicBezTo>
                  <a:cubicBezTo>
                    <a:pt x="226" y="1702"/>
                    <a:pt x="487" y="1748"/>
                    <a:pt x="719" y="1748"/>
                  </a:cubicBezTo>
                  <a:cubicBezTo>
                    <a:pt x="824" y="1748"/>
                    <a:pt x="924" y="1739"/>
                    <a:pt x="999" y="1728"/>
                  </a:cubicBezTo>
                  <a:cubicBezTo>
                    <a:pt x="1331" y="1681"/>
                    <a:pt x="1661" y="1589"/>
                    <a:pt x="1970" y="1449"/>
                  </a:cubicBezTo>
                  <a:cubicBezTo>
                    <a:pt x="2168" y="1360"/>
                    <a:pt x="2372" y="1243"/>
                    <a:pt x="2489" y="1048"/>
                  </a:cubicBezTo>
                  <a:cubicBezTo>
                    <a:pt x="2609" y="852"/>
                    <a:pt x="2601" y="557"/>
                    <a:pt x="2431" y="431"/>
                  </a:cubicBezTo>
                  <a:cubicBezTo>
                    <a:pt x="2352" y="370"/>
                    <a:pt x="2255" y="356"/>
                    <a:pt x="2166" y="328"/>
                  </a:cubicBezTo>
                  <a:cubicBezTo>
                    <a:pt x="1870" y="239"/>
                    <a:pt x="1608" y="15"/>
                    <a:pt x="1298" y="1"/>
                  </a:cubicBezTo>
                  <a:cubicBezTo>
                    <a:pt x="1288" y="1"/>
                    <a:pt x="1278" y="1"/>
                    <a:pt x="1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678;p59"/>
            <p:cNvSpPr/>
            <p:nvPr/>
          </p:nvSpPr>
          <p:spPr>
            <a:xfrm>
              <a:off x="1622825" y="2302275"/>
              <a:ext cx="60350" cy="78275"/>
            </a:xfrm>
            <a:custGeom>
              <a:avLst/>
              <a:gdLst/>
              <a:ahLst/>
              <a:cxnLst/>
              <a:rect l="l" t="t" r="r" b="b"/>
              <a:pathLst>
                <a:path w="2414" h="3131" extrusionOk="0">
                  <a:moveTo>
                    <a:pt x="1708" y="1"/>
                  </a:moveTo>
                  <a:cubicBezTo>
                    <a:pt x="1632" y="1"/>
                    <a:pt x="1547" y="26"/>
                    <a:pt x="1451" y="83"/>
                  </a:cubicBezTo>
                  <a:cubicBezTo>
                    <a:pt x="1086" y="298"/>
                    <a:pt x="745" y="616"/>
                    <a:pt x="430" y="892"/>
                  </a:cubicBezTo>
                  <a:cubicBezTo>
                    <a:pt x="268" y="1028"/>
                    <a:pt x="101" y="1185"/>
                    <a:pt x="62" y="1391"/>
                  </a:cubicBezTo>
                  <a:cubicBezTo>
                    <a:pt x="1" y="1704"/>
                    <a:pt x="252" y="1985"/>
                    <a:pt x="344" y="2292"/>
                  </a:cubicBezTo>
                  <a:cubicBezTo>
                    <a:pt x="422" y="2552"/>
                    <a:pt x="408" y="2870"/>
                    <a:pt x="617" y="3040"/>
                  </a:cubicBezTo>
                  <a:cubicBezTo>
                    <a:pt x="697" y="3104"/>
                    <a:pt x="789" y="3130"/>
                    <a:pt x="886" y="3130"/>
                  </a:cubicBezTo>
                  <a:cubicBezTo>
                    <a:pt x="1082" y="3130"/>
                    <a:pt x="1295" y="3022"/>
                    <a:pt x="1454" y="2889"/>
                  </a:cubicBezTo>
                  <a:cubicBezTo>
                    <a:pt x="2121" y="2329"/>
                    <a:pt x="2414" y="1358"/>
                    <a:pt x="2168" y="524"/>
                  </a:cubicBezTo>
                  <a:cubicBezTo>
                    <a:pt x="2082" y="228"/>
                    <a:pt x="1937" y="1"/>
                    <a:pt x="170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679;p59"/>
            <p:cNvSpPr/>
            <p:nvPr/>
          </p:nvSpPr>
          <p:spPr>
            <a:xfrm>
              <a:off x="1658675" y="2305525"/>
              <a:ext cx="15775" cy="54750"/>
            </a:xfrm>
            <a:custGeom>
              <a:avLst/>
              <a:gdLst/>
              <a:ahLst/>
              <a:cxnLst/>
              <a:rect l="l" t="t" r="r" b="b"/>
              <a:pathLst>
                <a:path w="631" h="2190" extrusionOk="0">
                  <a:moveTo>
                    <a:pt x="531" y="0"/>
                  </a:moveTo>
                  <a:cubicBezTo>
                    <a:pt x="494" y="0"/>
                    <a:pt x="466" y="34"/>
                    <a:pt x="469" y="67"/>
                  </a:cubicBezTo>
                  <a:cubicBezTo>
                    <a:pt x="503" y="734"/>
                    <a:pt x="363" y="1403"/>
                    <a:pt x="65" y="2000"/>
                  </a:cubicBezTo>
                  <a:cubicBezTo>
                    <a:pt x="48" y="2006"/>
                    <a:pt x="37" y="2020"/>
                    <a:pt x="31" y="2037"/>
                  </a:cubicBezTo>
                  <a:lnTo>
                    <a:pt x="9" y="2106"/>
                  </a:lnTo>
                  <a:cubicBezTo>
                    <a:pt x="0" y="2137"/>
                    <a:pt x="14" y="2171"/>
                    <a:pt x="45" y="2185"/>
                  </a:cubicBezTo>
                  <a:cubicBezTo>
                    <a:pt x="48" y="2185"/>
                    <a:pt x="51" y="2187"/>
                    <a:pt x="56" y="2187"/>
                  </a:cubicBezTo>
                  <a:cubicBezTo>
                    <a:pt x="62" y="2189"/>
                    <a:pt x="67" y="2190"/>
                    <a:pt x="73" y="2190"/>
                  </a:cubicBezTo>
                  <a:cubicBezTo>
                    <a:pt x="95" y="2190"/>
                    <a:pt x="115" y="2177"/>
                    <a:pt x="129" y="2157"/>
                  </a:cubicBezTo>
                  <a:cubicBezTo>
                    <a:pt x="469" y="1515"/>
                    <a:pt x="631" y="790"/>
                    <a:pt x="595" y="62"/>
                  </a:cubicBezTo>
                  <a:cubicBezTo>
                    <a:pt x="595" y="25"/>
                    <a:pt x="564" y="0"/>
                    <a:pt x="531"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680;p59"/>
            <p:cNvSpPr/>
            <p:nvPr/>
          </p:nvSpPr>
          <p:spPr>
            <a:xfrm>
              <a:off x="1645500" y="2305475"/>
              <a:ext cx="21775" cy="38400"/>
            </a:xfrm>
            <a:custGeom>
              <a:avLst/>
              <a:gdLst/>
              <a:ahLst/>
              <a:cxnLst/>
              <a:rect l="l" t="t" r="r" b="b"/>
              <a:pathLst>
                <a:path w="871" h="1536" extrusionOk="0">
                  <a:moveTo>
                    <a:pt x="801" y="1"/>
                  </a:moveTo>
                  <a:cubicBezTo>
                    <a:pt x="784" y="1"/>
                    <a:pt x="767" y="8"/>
                    <a:pt x="753" y="22"/>
                  </a:cubicBezTo>
                  <a:cubicBezTo>
                    <a:pt x="382" y="426"/>
                    <a:pt x="126" y="923"/>
                    <a:pt x="6" y="1458"/>
                  </a:cubicBezTo>
                  <a:cubicBezTo>
                    <a:pt x="0" y="1492"/>
                    <a:pt x="20" y="1528"/>
                    <a:pt x="56" y="1534"/>
                  </a:cubicBezTo>
                  <a:cubicBezTo>
                    <a:pt x="61" y="1535"/>
                    <a:pt x="66" y="1536"/>
                    <a:pt x="70" y="1536"/>
                  </a:cubicBezTo>
                  <a:cubicBezTo>
                    <a:pt x="99" y="1536"/>
                    <a:pt x="127" y="1515"/>
                    <a:pt x="131" y="1486"/>
                  </a:cubicBezTo>
                  <a:cubicBezTo>
                    <a:pt x="249" y="973"/>
                    <a:pt x="491" y="496"/>
                    <a:pt x="848" y="108"/>
                  </a:cubicBezTo>
                  <a:cubicBezTo>
                    <a:pt x="871" y="80"/>
                    <a:pt x="868" y="41"/>
                    <a:pt x="843" y="16"/>
                  </a:cubicBezTo>
                  <a:cubicBezTo>
                    <a:pt x="830" y="6"/>
                    <a:pt x="816" y="1"/>
                    <a:pt x="801"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681;p59"/>
            <p:cNvSpPr/>
            <p:nvPr/>
          </p:nvSpPr>
          <p:spPr>
            <a:xfrm>
              <a:off x="1635525" y="2305075"/>
              <a:ext cx="41175" cy="53575"/>
            </a:xfrm>
            <a:custGeom>
              <a:avLst/>
              <a:gdLst/>
              <a:ahLst/>
              <a:cxnLst/>
              <a:rect l="l" t="t" r="r" b="b"/>
              <a:pathLst>
                <a:path w="1647" h="2143" extrusionOk="0">
                  <a:moveTo>
                    <a:pt x="1168" y="0"/>
                  </a:moveTo>
                  <a:cubicBezTo>
                    <a:pt x="1116" y="0"/>
                    <a:pt x="1057" y="18"/>
                    <a:pt x="991" y="57"/>
                  </a:cubicBezTo>
                  <a:cubicBezTo>
                    <a:pt x="740" y="208"/>
                    <a:pt x="514" y="423"/>
                    <a:pt x="293" y="612"/>
                  </a:cubicBezTo>
                  <a:cubicBezTo>
                    <a:pt x="187" y="707"/>
                    <a:pt x="70" y="810"/>
                    <a:pt x="42" y="953"/>
                  </a:cubicBezTo>
                  <a:cubicBezTo>
                    <a:pt x="0" y="1170"/>
                    <a:pt x="173" y="1363"/>
                    <a:pt x="235" y="1572"/>
                  </a:cubicBezTo>
                  <a:cubicBezTo>
                    <a:pt x="288" y="1748"/>
                    <a:pt x="276" y="1965"/>
                    <a:pt x="419" y="2080"/>
                  </a:cubicBezTo>
                  <a:cubicBezTo>
                    <a:pt x="473" y="2124"/>
                    <a:pt x="536" y="2142"/>
                    <a:pt x="603" y="2142"/>
                  </a:cubicBezTo>
                  <a:cubicBezTo>
                    <a:pt x="737" y="2142"/>
                    <a:pt x="884" y="2066"/>
                    <a:pt x="991" y="1977"/>
                  </a:cubicBezTo>
                  <a:cubicBezTo>
                    <a:pt x="1448" y="1592"/>
                    <a:pt x="1646" y="930"/>
                    <a:pt x="1484" y="359"/>
                  </a:cubicBezTo>
                  <a:cubicBezTo>
                    <a:pt x="1426" y="156"/>
                    <a:pt x="1325" y="0"/>
                    <a:pt x="1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682;p59"/>
            <p:cNvSpPr/>
            <p:nvPr/>
          </p:nvSpPr>
          <p:spPr>
            <a:xfrm>
              <a:off x="1671925" y="2296500"/>
              <a:ext cx="67950" cy="70925"/>
            </a:xfrm>
            <a:custGeom>
              <a:avLst/>
              <a:gdLst/>
              <a:ahLst/>
              <a:cxnLst/>
              <a:rect l="l" t="t" r="r" b="b"/>
              <a:pathLst>
                <a:path w="2718" h="2837" extrusionOk="0">
                  <a:moveTo>
                    <a:pt x="688" y="1"/>
                  </a:moveTo>
                  <a:cubicBezTo>
                    <a:pt x="411" y="1"/>
                    <a:pt x="176" y="132"/>
                    <a:pt x="76" y="509"/>
                  </a:cubicBezTo>
                  <a:cubicBezTo>
                    <a:pt x="1" y="799"/>
                    <a:pt x="65" y="1103"/>
                    <a:pt x="160" y="1391"/>
                  </a:cubicBezTo>
                  <a:cubicBezTo>
                    <a:pt x="282" y="1770"/>
                    <a:pt x="447" y="2138"/>
                    <a:pt x="651" y="2481"/>
                  </a:cubicBezTo>
                  <a:cubicBezTo>
                    <a:pt x="748" y="2646"/>
                    <a:pt x="882" y="2816"/>
                    <a:pt x="1069" y="2836"/>
                  </a:cubicBezTo>
                  <a:cubicBezTo>
                    <a:pt x="1078" y="2836"/>
                    <a:pt x="1087" y="2837"/>
                    <a:pt x="1095" y="2837"/>
                  </a:cubicBezTo>
                  <a:cubicBezTo>
                    <a:pt x="1355" y="2837"/>
                    <a:pt x="1561" y="2534"/>
                    <a:pt x="1822" y="2534"/>
                  </a:cubicBezTo>
                  <a:cubicBezTo>
                    <a:pt x="1828" y="2534"/>
                    <a:pt x="1835" y="2534"/>
                    <a:pt x="1842" y="2534"/>
                  </a:cubicBezTo>
                  <a:cubicBezTo>
                    <a:pt x="1937" y="2543"/>
                    <a:pt x="2029" y="2590"/>
                    <a:pt x="2124" y="2618"/>
                  </a:cubicBezTo>
                  <a:cubicBezTo>
                    <a:pt x="2174" y="2633"/>
                    <a:pt x="2226" y="2640"/>
                    <a:pt x="2278" y="2640"/>
                  </a:cubicBezTo>
                  <a:cubicBezTo>
                    <a:pt x="2366" y="2640"/>
                    <a:pt x="2453" y="2618"/>
                    <a:pt x="2528" y="2571"/>
                  </a:cubicBezTo>
                  <a:cubicBezTo>
                    <a:pt x="2642" y="2493"/>
                    <a:pt x="2718" y="2347"/>
                    <a:pt x="2690" y="2211"/>
                  </a:cubicBezTo>
                  <a:cubicBezTo>
                    <a:pt x="2662" y="2060"/>
                    <a:pt x="2528" y="1951"/>
                    <a:pt x="2486" y="1806"/>
                  </a:cubicBezTo>
                  <a:cubicBezTo>
                    <a:pt x="2439" y="1650"/>
                    <a:pt x="2509" y="1485"/>
                    <a:pt x="2509" y="1321"/>
                  </a:cubicBezTo>
                  <a:cubicBezTo>
                    <a:pt x="2514" y="939"/>
                    <a:pt x="2154" y="662"/>
                    <a:pt x="1833" y="450"/>
                  </a:cubicBezTo>
                  <a:cubicBezTo>
                    <a:pt x="1541" y="255"/>
                    <a:pt x="1074" y="1"/>
                    <a:pt x="68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683;p59"/>
            <p:cNvSpPr/>
            <p:nvPr/>
          </p:nvSpPr>
          <p:spPr>
            <a:xfrm>
              <a:off x="1675125" y="2297550"/>
              <a:ext cx="20475" cy="38225"/>
            </a:xfrm>
            <a:custGeom>
              <a:avLst/>
              <a:gdLst/>
              <a:ahLst/>
              <a:cxnLst/>
              <a:rect l="l" t="t" r="r" b="b"/>
              <a:pathLst>
                <a:path w="819" h="1529" extrusionOk="0">
                  <a:moveTo>
                    <a:pt x="146" y="1"/>
                  </a:moveTo>
                  <a:cubicBezTo>
                    <a:pt x="110" y="1"/>
                    <a:pt x="84" y="25"/>
                    <a:pt x="76" y="57"/>
                  </a:cubicBezTo>
                  <a:cubicBezTo>
                    <a:pt x="1" y="609"/>
                    <a:pt x="255" y="1195"/>
                    <a:pt x="709" y="1516"/>
                  </a:cubicBezTo>
                  <a:cubicBezTo>
                    <a:pt x="715" y="1519"/>
                    <a:pt x="726" y="1524"/>
                    <a:pt x="732" y="1527"/>
                  </a:cubicBezTo>
                  <a:cubicBezTo>
                    <a:pt x="737" y="1528"/>
                    <a:pt x="742" y="1529"/>
                    <a:pt x="747" y="1529"/>
                  </a:cubicBezTo>
                  <a:cubicBezTo>
                    <a:pt x="768" y="1529"/>
                    <a:pt x="788" y="1520"/>
                    <a:pt x="799" y="1502"/>
                  </a:cubicBezTo>
                  <a:cubicBezTo>
                    <a:pt x="818" y="1471"/>
                    <a:pt x="813" y="1432"/>
                    <a:pt x="785" y="1410"/>
                  </a:cubicBezTo>
                  <a:cubicBezTo>
                    <a:pt x="369" y="1114"/>
                    <a:pt x="135" y="581"/>
                    <a:pt x="205" y="76"/>
                  </a:cubicBezTo>
                  <a:cubicBezTo>
                    <a:pt x="210" y="37"/>
                    <a:pt x="185" y="1"/>
                    <a:pt x="152" y="1"/>
                  </a:cubicBezTo>
                  <a:cubicBezTo>
                    <a:pt x="150" y="1"/>
                    <a:pt x="148" y="1"/>
                    <a:pt x="146"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684;p59"/>
            <p:cNvSpPr/>
            <p:nvPr/>
          </p:nvSpPr>
          <p:spPr>
            <a:xfrm>
              <a:off x="1681350" y="2299975"/>
              <a:ext cx="23875" cy="24075"/>
            </a:xfrm>
            <a:custGeom>
              <a:avLst/>
              <a:gdLst/>
              <a:ahLst/>
              <a:cxnLst/>
              <a:rect l="l" t="t" r="r" b="b"/>
              <a:pathLst>
                <a:path w="955" h="963" extrusionOk="0">
                  <a:moveTo>
                    <a:pt x="71" y="0"/>
                  </a:moveTo>
                  <a:cubicBezTo>
                    <a:pt x="52" y="0"/>
                    <a:pt x="33" y="8"/>
                    <a:pt x="20" y="24"/>
                  </a:cubicBezTo>
                  <a:cubicBezTo>
                    <a:pt x="0" y="52"/>
                    <a:pt x="3" y="94"/>
                    <a:pt x="31" y="116"/>
                  </a:cubicBezTo>
                  <a:cubicBezTo>
                    <a:pt x="335" y="353"/>
                    <a:pt x="603" y="627"/>
                    <a:pt x="832" y="939"/>
                  </a:cubicBezTo>
                  <a:cubicBezTo>
                    <a:pt x="840" y="950"/>
                    <a:pt x="854" y="959"/>
                    <a:pt x="868" y="961"/>
                  </a:cubicBezTo>
                  <a:cubicBezTo>
                    <a:pt x="872" y="962"/>
                    <a:pt x="876" y="962"/>
                    <a:pt x="880" y="962"/>
                  </a:cubicBezTo>
                  <a:cubicBezTo>
                    <a:pt x="893" y="962"/>
                    <a:pt x="905" y="959"/>
                    <a:pt x="918" y="953"/>
                  </a:cubicBezTo>
                  <a:cubicBezTo>
                    <a:pt x="949" y="931"/>
                    <a:pt x="954" y="889"/>
                    <a:pt x="932" y="861"/>
                  </a:cubicBezTo>
                  <a:cubicBezTo>
                    <a:pt x="700" y="543"/>
                    <a:pt x="421" y="258"/>
                    <a:pt x="112" y="13"/>
                  </a:cubicBezTo>
                  <a:cubicBezTo>
                    <a:pt x="100" y="5"/>
                    <a:pt x="85" y="0"/>
                    <a:pt x="71"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685;p59"/>
            <p:cNvSpPr/>
            <p:nvPr/>
          </p:nvSpPr>
          <p:spPr>
            <a:xfrm>
              <a:off x="1673450" y="2295600"/>
              <a:ext cx="49900" cy="52075"/>
            </a:xfrm>
            <a:custGeom>
              <a:avLst/>
              <a:gdLst/>
              <a:ahLst/>
              <a:cxnLst/>
              <a:rect l="l" t="t" r="r" b="b"/>
              <a:pathLst>
                <a:path w="1996" h="2083" extrusionOk="0">
                  <a:moveTo>
                    <a:pt x="503" y="0"/>
                  </a:moveTo>
                  <a:cubicBezTo>
                    <a:pt x="301" y="0"/>
                    <a:pt x="130" y="96"/>
                    <a:pt x="57" y="372"/>
                  </a:cubicBezTo>
                  <a:cubicBezTo>
                    <a:pt x="1" y="587"/>
                    <a:pt x="51" y="813"/>
                    <a:pt x="115" y="1022"/>
                  </a:cubicBezTo>
                  <a:cubicBezTo>
                    <a:pt x="207" y="1301"/>
                    <a:pt x="325" y="1569"/>
                    <a:pt x="478" y="1823"/>
                  </a:cubicBezTo>
                  <a:cubicBezTo>
                    <a:pt x="548" y="1943"/>
                    <a:pt x="645" y="2071"/>
                    <a:pt x="785" y="2082"/>
                  </a:cubicBezTo>
                  <a:cubicBezTo>
                    <a:pt x="792" y="2083"/>
                    <a:pt x="798" y="2083"/>
                    <a:pt x="805" y="2083"/>
                  </a:cubicBezTo>
                  <a:cubicBezTo>
                    <a:pt x="997" y="2083"/>
                    <a:pt x="1145" y="1859"/>
                    <a:pt x="1338" y="1859"/>
                  </a:cubicBezTo>
                  <a:cubicBezTo>
                    <a:pt x="1342" y="1859"/>
                    <a:pt x="1347" y="1859"/>
                    <a:pt x="1351" y="1859"/>
                  </a:cubicBezTo>
                  <a:cubicBezTo>
                    <a:pt x="1424" y="1862"/>
                    <a:pt x="1491" y="1901"/>
                    <a:pt x="1560" y="1923"/>
                  </a:cubicBezTo>
                  <a:cubicBezTo>
                    <a:pt x="1596" y="1933"/>
                    <a:pt x="1633" y="1939"/>
                    <a:pt x="1671" y="1939"/>
                  </a:cubicBezTo>
                  <a:cubicBezTo>
                    <a:pt x="1736" y="1939"/>
                    <a:pt x="1801" y="1922"/>
                    <a:pt x="1856" y="1887"/>
                  </a:cubicBezTo>
                  <a:cubicBezTo>
                    <a:pt x="1940" y="1831"/>
                    <a:pt x="1996" y="1722"/>
                    <a:pt x="1976" y="1622"/>
                  </a:cubicBezTo>
                  <a:cubicBezTo>
                    <a:pt x="1954" y="1513"/>
                    <a:pt x="1853" y="1435"/>
                    <a:pt x="1823" y="1326"/>
                  </a:cubicBezTo>
                  <a:cubicBezTo>
                    <a:pt x="1789" y="1209"/>
                    <a:pt x="1839" y="1089"/>
                    <a:pt x="1842" y="969"/>
                  </a:cubicBezTo>
                  <a:cubicBezTo>
                    <a:pt x="1845" y="687"/>
                    <a:pt x="1586" y="486"/>
                    <a:pt x="1348" y="333"/>
                  </a:cubicBezTo>
                  <a:cubicBezTo>
                    <a:pt x="1132" y="190"/>
                    <a:pt x="787" y="0"/>
                    <a:pt x="5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7686;p59"/>
            <p:cNvSpPr/>
            <p:nvPr/>
          </p:nvSpPr>
          <p:spPr>
            <a:xfrm>
              <a:off x="1630225" y="2237175"/>
              <a:ext cx="72825" cy="61200"/>
            </a:xfrm>
            <a:custGeom>
              <a:avLst/>
              <a:gdLst/>
              <a:ahLst/>
              <a:cxnLst/>
              <a:rect l="l" t="t" r="r" b="b"/>
              <a:pathLst>
                <a:path w="2913" h="2448" extrusionOk="0">
                  <a:moveTo>
                    <a:pt x="2857" y="0"/>
                  </a:moveTo>
                  <a:cubicBezTo>
                    <a:pt x="2673" y="511"/>
                    <a:pt x="2344" y="971"/>
                    <a:pt x="1917" y="1306"/>
                  </a:cubicBezTo>
                  <a:cubicBezTo>
                    <a:pt x="1861" y="1348"/>
                    <a:pt x="1802" y="1389"/>
                    <a:pt x="1733" y="1403"/>
                  </a:cubicBezTo>
                  <a:cubicBezTo>
                    <a:pt x="1720" y="1405"/>
                    <a:pt x="1707" y="1406"/>
                    <a:pt x="1694" y="1406"/>
                  </a:cubicBezTo>
                  <a:cubicBezTo>
                    <a:pt x="1637" y="1406"/>
                    <a:pt x="1578" y="1388"/>
                    <a:pt x="1523" y="1367"/>
                  </a:cubicBezTo>
                  <a:cubicBezTo>
                    <a:pt x="1069" y="1200"/>
                    <a:pt x="661" y="898"/>
                    <a:pt x="360" y="513"/>
                  </a:cubicBezTo>
                  <a:cubicBezTo>
                    <a:pt x="257" y="592"/>
                    <a:pt x="137" y="653"/>
                    <a:pt x="84" y="767"/>
                  </a:cubicBezTo>
                  <a:cubicBezTo>
                    <a:pt x="0" y="943"/>
                    <a:pt x="109" y="1144"/>
                    <a:pt x="223" y="1303"/>
                  </a:cubicBezTo>
                  <a:cubicBezTo>
                    <a:pt x="514" y="1688"/>
                    <a:pt x="1158" y="2413"/>
                    <a:pt x="1688" y="2447"/>
                  </a:cubicBezTo>
                  <a:cubicBezTo>
                    <a:pt x="1696" y="2447"/>
                    <a:pt x="1704" y="2447"/>
                    <a:pt x="1711" y="2447"/>
                  </a:cubicBezTo>
                  <a:cubicBezTo>
                    <a:pt x="2258" y="2447"/>
                    <a:pt x="2569" y="1387"/>
                    <a:pt x="2737" y="988"/>
                  </a:cubicBezTo>
                  <a:cubicBezTo>
                    <a:pt x="2818" y="787"/>
                    <a:pt x="2896" y="580"/>
                    <a:pt x="2904" y="368"/>
                  </a:cubicBezTo>
                  <a:cubicBezTo>
                    <a:pt x="2913" y="243"/>
                    <a:pt x="2888" y="120"/>
                    <a:pt x="2857"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687;p59"/>
            <p:cNvSpPr/>
            <p:nvPr/>
          </p:nvSpPr>
          <p:spPr>
            <a:xfrm>
              <a:off x="1624000" y="2302275"/>
              <a:ext cx="56800" cy="51950"/>
            </a:xfrm>
            <a:custGeom>
              <a:avLst/>
              <a:gdLst/>
              <a:ahLst/>
              <a:cxnLst/>
              <a:rect l="l" t="t" r="r" b="b"/>
              <a:pathLst>
                <a:path w="2272" h="2078" extrusionOk="0">
                  <a:moveTo>
                    <a:pt x="1661" y="1"/>
                  </a:moveTo>
                  <a:cubicBezTo>
                    <a:pt x="1585" y="1"/>
                    <a:pt x="1500" y="26"/>
                    <a:pt x="1404" y="83"/>
                  </a:cubicBezTo>
                  <a:cubicBezTo>
                    <a:pt x="1042" y="298"/>
                    <a:pt x="704" y="616"/>
                    <a:pt x="383" y="892"/>
                  </a:cubicBezTo>
                  <a:cubicBezTo>
                    <a:pt x="221" y="1028"/>
                    <a:pt x="54" y="1185"/>
                    <a:pt x="15" y="1391"/>
                  </a:cubicBezTo>
                  <a:cubicBezTo>
                    <a:pt x="1" y="1453"/>
                    <a:pt x="7" y="1517"/>
                    <a:pt x="15" y="1578"/>
                  </a:cubicBezTo>
                  <a:cubicBezTo>
                    <a:pt x="221" y="1366"/>
                    <a:pt x="439" y="1162"/>
                    <a:pt x="671" y="975"/>
                  </a:cubicBezTo>
                  <a:cubicBezTo>
                    <a:pt x="817" y="854"/>
                    <a:pt x="985" y="733"/>
                    <a:pt x="1180" y="733"/>
                  </a:cubicBezTo>
                  <a:cubicBezTo>
                    <a:pt x="1182" y="733"/>
                    <a:pt x="1184" y="733"/>
                    <a:pt x="1187" y="733"/>
                  </a:cubicBezTo>
                  <a:cubicBezTo>
                    <a:pt x="1354" y="738"/>
                    <a:pt x="1507" y="833"/>
                    <a:pt x="1616" y="962"/>
                  </a:cubicBezTo>
                  <a:cubicBezTo>
                    <a:pt x="1725" y="1087"/>
                    <a:pt x="1786" y="1246"/>
                    <a:pt x="1842" y="1402"/>
                  </a:cubicBezTo>
                  <a:cubicBezTo>
                    <a:pt x="1918" y="1623"/>
                    <a:pt x="1968" y="1849"/>
                    <a:pt x="2007" y="2077"/>
                  </a:cubicBezTo>
                  <a:cubicBezTo>
                    <a:pt x="2219" y="1592"/>
                    <a:pt x="2272" y="1034"/>
                    <a:pt x="2121" y="524"/>
                  </a:cubicBezTo>
                  <a:cubicBezTo>
                    <a:pt x="2035" y="228"/>
                    <a:pt x="1890" y="1"/>
                    <a:pt x="1661"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688;p59"/>
            <p:cNvSpPr/>
            <p:nvPr/>
          </p:nvSpPr>
          <p:spPr>
            <a:xfrm>
              <a:off x="1672000" y="2296475"/>
              <a:ext cx="62225" cy="62000"/>
            </a:xfrm>
            <a:custGeom>
              <a:avLst/>
              <a:gdLst/>
              <a:ahLst/>
              <a:cxnLst/>
              <a:rect l="l" t="t" r="r" b="b"/>
              <a:pathLst>
                <a:path w="2489" h="2480" extrusionOk="0">
                  <a:moveTo>
                    <a:pt x="690" y="0"/>
                  </a:moveTo>
                  <a:cubicBezTo>
                    <a:pt x="413" y="0"/>
                    <a:pt x="177" y="131"/>
                    <a:pt x="76" y="510"/>
                  </a:cubicBezTo>
                  <a:cubicBezTo>
                    <a:pt x="0" y="800"/>
                    <a:pt x="67" y="1107"/>
                    <a:pt x="159" y="1392"/>
                  </a:cubicBezTo>
                  <a:cubicBezTo>
                    <a:pt x="282" y="1771"/>
                    <a:pt x="447" y="2139"/>
                    <a:pt x="653" y="2480"/>
                  </a:cubicBezTo>
                  <a:cubicBezTo>
                    <a:pt x="614" y="2256"/>
                    <a:pt x="600" y="2028"/>
                    <a:pt x="620" y="1804"/>
                  </a:cubicBezTo>
                  <a:cubicBezTo>
                    <a:pt x="642" y="1461"/>
                    <a:pt x="770" y="1085"/>
                    <a:pt x="1080" y="945"/>
                  </a:cubicBezTo>
                  <a:cubicBezTo>
                    <a:pt x="1174" y="904"/>
                    <a:pt x="1274" y="888"/>
                    <a:pt x="1375" y="888"/>
                  </a:cubicBezTo>
                  <a:cubicBezTo>
                    <a:pt x="1523" y="888"/>
                    <a:pt x="1674" y="922"/>
                    <a:pt x="1816" y="962"/>
                  </a:cubicBezTo>
                  <a:cubicBezTo>
                    <a:pt x="2042" y="1021"/>
                    <a:pt x="2266" y="1090"/>
                    <a:pt x="2489" y="1166"/>
                  </a:cubicBezTo>
                  <a:cubicBezTo>
                    <a:pt x="2414" y="862"/>
                    <a:pt x="2109" y="627"/>
                    <a:pt x="1833" y="446"/>
                  </a:cubicBezTo>
                  <a:cubicBezTo>
                    <a:pt x="1541" y="254"/>
                    <a:pt x="1076" y="0"/>
                    <a:pt x="690"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689;p59"/>
            <p:cNvSpPr/>
            <p:nvPr/>
          </p:nvSpPr>
          <p:spPr>
            <a:xfrm>
              <a:off x="1677725" y="2256275"/>
              <a:ext cx="54900" cy="54225"/>
            </a:xfrm>
            <a:custGeom>
              <a:avLst/>
              <a:gdLst/>
              <a:ahLst/>
              <a:cxnLst/>
              <a:rect l="l" t="t" r="r" b="b"/>
              <a:pathLst>
                <a:path w="2196" h="2169" extrusionOk="0">
                  <a:moveTo>
                    <a:pt x="1487" y="1"/>
                  </a:moveTo>
                  <a:lnTo>
                    <a:pt x="1487" y="1"/>
                  </a:lnTo>
                  <a:cubicBezTo>
                    <a:pt x="1141" y="68"/>
                    <a:pt x="829" y="302"/>
                    <a:pt x="614" y="589"/>
                  </a:cubicBezTo>
                  <a:cubicBezTo>
                    <a:pt x="424" y="854"/>
                    <a:pt x="0" y="1560"/>
                    <a:pt x="181" y="1864"/>
                  </a:cubicBezTo>
                  <a:cubicBezTo>
                    <a:pt x="328" y="2109"/>
                    <a:pt x="710" y="2169"/>
                    <a:pt x="1037" y="2169"/>
                  </a:cubicBezTo>
                  <a:cubicBezTo>
                    <a:pt x="1165" y="2169"/>
                    <a:pt x="1285" y="2160"/>
                    <a:pt x="1378" y="2149"/>
                  </a:cubicBezTo>
                  <a:cubicBezTo>
                    <a:pt x="1654" y="2118"/>
                    <a:pt x="1925" y="2059"/>
                    <a:pt x="2196" y="1984"/>
                  </a:cubicBezTo>
                  <a:cubicBezTo>
                    <a:pt x="1995" y="1895"/>
                    <a:pt x="1808" y="1794"/>
                    <a:pt x="1627" y="1672"/>
                  </a:cubicBezTo>
                  <a:cubicBezTo>
                    <a:pt x="1387" y="1510"/>
                    <a:pt x="1152" y="1295"/>
                    <a:pt x="1113" y="1008"/>
                  </a:cubicBezTo>
                  <a:cubicBezTo>
                    <a:pt x="1083" y="765"/>
                    <a:pt x="1200" y="528"/>
                    <a:pt x="1320" y="310"/>
                  </a:cubicBezTo>
                  <a:cubicBezTo>
                    <a:pt x="1375" y="207"/>
                    <a:pt x="1431" y="107"/>
                    <a:pt x="1487"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7690;p59"/>
            <p:cNvSpPr/>
            <p:nvPr/>
          </p:nvSpPr>
          <p:spPr>
            <a:xfrm>
              <a:off x="1609025" y="2266450"/>
              <a:ext cx="66200" cy="55350"/>
            </a:xfrm>
            <a:custGeom>
              <a:avLst/>
              <a:gdLst/>
              <a:ahLst/>
              <a:cxnLst/>
              <a:rect l="l" t="t" r="r" b="b"/>
              <a:pathLst>
                <a:path w="2648" h="2214" extrusionOk="0">
                  <a:moveTo>
                    <a:pt x="190" y="1"/>
                  </a:moveTo>
                  <a:cubicBezTo>
                    <a:pt x="126" y="1"/>
                    <a:pt x="64" y="4"/>
                    <a:pt x="0" y="12"/>
                  </a:cubicBezTo>
                  <a:cubicBezTo>
                    <a:pt x="70" y="54"/>
                    <a:pt x="145" y="96"/>
                    <a:pt x="215" y="138"/>
                  </a:cubicBezTo>
                  <a:cubicBezTo>
                    <a:pt x="474" y="294"/>
                    <a:pt x="745" y="456"/>
                    <a:pt x="935" y="693"/>
                  </a:cubicBezTo>
                  <a:cubicBezTo>
                    <a:pt x="1127" y="930"/>
                    <a:pt x="1233" y="1265"/>
                    <a:pt x="1122" y="1546"/>
                  </a:cubicBezTo>
                  <a:cubicBezTo>
                    <a:pt x="1055" y="1717"/>
                    <a:pt x="918" y="1851"/>
                    <a:pt x="790" y="1979"/>
                  </a:cubicBezTo>
                  <a:cubicBezTo>
                    <a:pt x="709" y="2057"/>
                    <a:pt x="633" y="2135"/>
                    <a:pt x="553" y="2213"/>
                  </a:cubicBezTo>
                  <a:cubicBezTo>
                    <a:pt x="815" y="2135"/>
                    <a:pt x="1071" y="2060"/>
                    <a:pt x="1334" y="1982"/>
                  </a:cubicBezTo>
                  <a:cubicBezTo>
                    <a:pt x="1543" y="1920"/>
                    <a:pt x="1755" y="1862"/>
                    <a:pt x="1967" y="1797"/>
                  </a:cubicBezTo>
                  <a:cubicBezTo>
                    <a:pt x="2140" y="1744"/>
                    <a:pt x="2324" y="1686"/>
                    <a:pt x="2422" y="1538"/>
                  </a:cubicBezTo>
                  <a:cubicBezTo>
                    <a:pt x="2648" y="1189"/>
                    <a:pt x="1889" y="707"/>
                    <a:pt x="1666" y="545"/>
                  </a:cubicBezTo>
                  <a:cubicBezTo>
                    <a:pt x="1236" y="232"/>
                    <a:pt x="725" y="9"/>
                    <a:pt x="190"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7691;p59"/>
            <p:cNvSpPr/>
            <p:nvPr/>
          </p:nvSpPr>
          <p:spPr>
            <a:xfrm>
              <a:off x="1653575" y="2281700"/>
              <a:ext cx="35525" cy="32350"/>
            </a:xfrm>
            <a:custGeom>
              <a:avLst/>
              <a:gdLst/>
              <a:ahLst/>
              <a:cxnLst/>
              <a:rect l="l" t="t" r="r" b="b"/>
              <a:pathLst>
                <a:path w="1421" h="1294" extrusionOk="0">
                  <a:moveTo>
                    <a:pt x="712" y="1"/>
                  </a:moveTo>
                  <a:cubicBezTo>
                    <a:pt x="415" y="1"/>
                    <a:pt x="147" y="202"/>
                    <a:pt x="79" y="504"/>
                  </a:cubicBezTo>
                  <a:cubicBezTo>
                    <a:pt x="1" y="853"/>
                    <a:pt x="218" y="1199"/>
                    <a:pt x="567" y="1277"/>
                  </a:cubicBezTo>
                  <a:cubicBezTo>
                    <a:pt x="616" y="1288"/>
                    <a:pt x="665" y="1294"/>
                    <a:pt x="712" y="1294"/>
                  </a:cubicBezTo>
                  <a:cubicBezTo>
                    <a:pt x="1007" y="1294"/>
                    <a:pt x="1270" y="1089"/>
                    <a:pt x="1340" y="789"/>
                  </a:cubicBezTo>
                  <a:cubicBezTo>
                    <a:pt x="1421" y="445"/>
                    <a:pt x="1203" y="97"/>
                    <a:pt x="852" y="16"/>
                  </a:cubicBezTo>
                  <a:cubicBezTo>
                    <a:pt x="805" y="6"/>
                    <a:pt x="758" y="1"/>
                    <a:pt x="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7692;p59"/>
            <p:cNvSpPr/>
            <p:nvPr/>
          </p:nvSpPr>
          <p:spPr>
            <a:xfrm>
              <a:off x="1661600" y="2289000"/>
              <a:ext cx="19550" cy="17850"/>
            </a:xfrm>
            <a:custGeom>
              <a:avLst/>
              <a:gdLst/>
              <a:ahLst/>
              <a:cxnLst/>
              <a:rect l="l" t="t" r="r" b="b"/>
              <a:pathLst>
                <a:path w="782" h="714" extrusionOk="0">
                  <a:moveTo>
                    <a:pt x="389" y="1"/>
                  </a:moveTo>
                  <a:cubicBezTo>
                    <a:pt x="229" y="1"/>
                    <a:pt x="81" y="114"/>
                    <a:pt x="45" y="279"/>
                  </a:cubicBezTo>
                  <a:cubicBezTo>
                    <a:pt x="1" y="466"/>
                    <a:pt x="123" y="661"/>
                    <a:pt x="316" y="703"/>
                  </a:cubicBezTo>
                  <a:cubicBezTo>
                    <a:pt x="343" y="710"/>
                    <a:pt x="371" y="713"/>
                    <a:pt x="398" y="713"/>
                  </a:cubicBezTo>
                  <a:cubicBezTo>
                    <a:pt x="556" y="713"/>
                    <a:pt x="704" y="600"/>
                    <a:pt x="740" y="435"/>
                  </a:cubicBezTo>
                  <a:cubicBezTo>
                    <a:pt x="782" y="243"/>
                    <a:pt x="665" y="53"/>
                    <a:pt x="472" y="11"/>
                  </a:cubicBezTo>
                  <a:cubicBezTo>
                    <a:pt x="445" y="4"/>
                    <a:pt x="417" y="1"/>
                    <a:pt x="3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7693;p59"/>
            <p:cNvSpPr/>
            <p:nvPr/>
          </p:nvSpPr>
          <p:spPr>
            <a:xfrm>
              <a:off x="1621575" y="2009950"/>
              <a:ext cx="168800" cy="160250"/>
            </a:xfrm>
            <a:custGeom>
              <a:avLst/>
              <a:gdLst/>
              <a:ahLst/>
              <a:cxnLst/>
              <a:rect l="l" t="t" r="r" b="b"/>
              <a:pathLst>
                <a:path w="6752" h="6410" extrusionOk="0">
                  <a:moveTo>
                    <a:pt x="4225" y="0"/>
                  </a:moveTo>
                  <a:cubicBezTo>
                    <a:pt x="4192" y="0"/>
                    <a:pt x="4159" y="2"/>
                    <a:pt x="4126" y="6"/>
                  </a:cubicBezTo>
                  <a:cubicBezTo>
                    <a:pt x="3767" y="45"/>
                    <a:pt x="3451" y="271"/>
                    <a:pt x="3236" y="561"/>
                  </a:cubicBezTo>
                  <a:cubicBezTo>
                    <a:pt x="3111" y="739"/>
                    <a:pt x="2999" y="949"/>
                    <a:pt x="2801" y="1032"/>
                  </a:cubicBezTo>
                  <a:cubicBezTo>
                    <a:pt x="2773" y="1041"/>
                    <a:pt x="2743" y="1052"/>
                    <a:pt x="2712" y="1060"/>
                  </a:cubicBezTo>
                  <a:cubicBezTo>
                    <a:pt x="2648" y="1074"/>
                    <a:pt x="2586" y="1082"/>
                    <a:pt x="2522" y="1096"/>
                  </a:cubicBezTo>
                  <a:cubicBezTo>
                    <a:pt x="2519" y="1096"/>
                    <a:pt x="2519" y="1102"/>
                    <a:pt x="2519" y="1102"/>
                  </a:cubicBezTo>
                  <a:cubicBezTo>
                    <a:pt x="2506" y="1105"/>
                    <a:pt x="2492" y="1110"/>
                    <a:pt x="2478" y="1116"/>
                  </a:cubicBezTo>
                  <a:cubicBezTo>
                    <a:pt x="2469" y="1119"/>
                    <a:pt x="2466" y="1119"/>
                    <a:pt x="2464" y="1122"/>
                  </a:cubicBezTo>
                  <a:cubicBezTo>
                    <a:pt x="2453" y="1130"/>
                    <a:pt x="2439" y="1133"/>
                    <a:pt x="2427" y="1138"/>
                  </a:cubicBezTo>
                  <a:cubicBezTo>
                    <a:pt x="2425" y="1144"/>
                    <a:pt x="2419" y="1144"/>
                    <a:pt x="2413" y="1147"/>
                  </a:cubicBezTo>
                  <a:cubicBezTo>
                    <a:pt x="2400" y="1158"/>
                    <a:pt x="2386" y="1163"/>
                    <a:pt x="2372" y="1175"/>
                  </a:cubicBezTo>
                  <a:cubicBezTo>
                    <a:pt x="2232" y="1292"/>
                    <a:pt x="2246" y="1512"/>
                    <a:pt x="2288" y="1691"/>
                  </a:cubicBezTo>
                  <a:cubicBezTo>
                    <a:pt x="2299" y="1733"/>
                    <a:pt x="2310" y="1780"/>
                    <a:pt x="2324" y="1830"/>
                  </a:cubicBezTo>
                  <a:cubicBezTo>
                    <a:pt x="2115" y="1585"/>
                    <a:pt x="1867" y="1375"/>
                    <a:pt x="1571" y="1242"/>
                  </a:cubicBezTo>
                  <a:cubicBezTo>
                    <a:pt x="1543" y="1228"/>
                    <a:pt x="1515" y="1216"/>
                    <a:pt x="1490" y="1205"/>
                  </a:cubicBezTo>
                  <a:lnTo>
                    <a:pt x="1487" y="1205"/>
                  </a:lnTo>
                  <a:cubicBezTo>
                    <a:pt x="1459" y="1194"/>
                    <a:pt x="1431" y="1186"/>
                    <a:pt x="1404" y="1177"/>
                  </a:cubicBezTo>
                  <a:cubicBezTo>
                    <a:pt x="1266" y="1133"/>
                    <a:pt x="1121" y="1109"/>
                    <a:pt x="980" y="1109"/>
                  </a:cubicBezTo>
                  <a:cubicBezTo>
                    <a:pt x="728" y="1109"/>
                    <a:pt x="486" y="1187"/>
                    <a:pt x="318" y="1373"/>
                  </a:cubicBezTo>
                  <a:cubicBezTo>
                    <a:pt x="176" y="1534"/>
                    <a:pt x="109" y="1746"/>
                    <a:pt x="76" y="1958"/>
                  </a:cubicBezTo>
                  <a:cubicBezTo>
                    <a:pt x="0" y="2402"/>
                    <a:pt x="92" y="2929"/>
                    <a:pt x="475" y="3155"/>
                  </a:cubicBezTo>
                  <a:cubicBezTo>
                    <a:pt x="639" y="3253"/>
                    <a:pt x="834" y="3278"/>
                    <a:pt x="1024" y="3306"/>
                  </a:cubicBezTo>
                  <a:lnTo>
                    <a:pt x="1027" y="3306"/>
                  </a:lnTo>
                  <a:cubicBezTo>
                    <a:pt x="1130" y="3320"/>
                    <a:pt x="1239" y="3334"/>
                    <a:pt x="1345" y="3348"/>
                  </a:cubicBezTo>
                  <a:cubicBezTo>
                    <a:pt x="1493" y="3367"/>
                    <a:pt x="1644" y="3384"/>
                    <a:pt x="1797" y="3409"/>
                  </a:cubicBezTo>
                  <a:cubicBezTo>
                    <a:pt x="1816" y="3412"/>
                    <a:pt x="1842" y="3418"/>
                    <a:pt x="1864" y="3420"/>
                  </a:cubicBezTo>
                  <a:cubicBezTo>
                    <a:pt x="1825" y="3434"/>
                    <a:pt x="1783" y="3445"/>
                    <a:pt x="1741" y="3454"/>
                  </a:cubicBezTo>
                  <a:cubicBezTo>
                    <a:pt x="1613" y="3493"/>
                    <a:pt x="1487" y="3535"/>
                    <a:pt x="1362" y="3568"/>
                  </a:cubicBezTo>
                  <a:cubicBezTo>
                    <a:pt x="1264" y="3596"/>
                    <a:pt x="1166" y="3630"/>
                    <a:pt x="1074" y="3674"/>
                  </a:cubicBezTo>
                  <a:cubicBezTo>
                    <a:pt x="1030" y="3694"/>
                    <a:pt x="988" y="3724"/>
                    <a:pt x="949" y="3755"/>
                  </a:cubicBezTo>
                  <a:cubicBezTo>
                    <a:pt x="913" y="3786"/>
                    <a:pt x="876" y="3822"/>
                    <a:pt x="848" y="3861"/>
                  </a:cubicBezTo>
                  <a:cubicBezTo>
                    <a:pt x="837" y="3875"/>
                    <a:pt x="832" y="3886"/>
                    <a:pt x="823" y="3900"/>
                  </a:cubicBezTo>
                  <a:cubicBezTo>
                    <a:pt x="684" y="4146"/>
                    <a:pt x="779" y="4469"/>
                    <a:pt x="742" y="4754"/>
                  </a:cubicBezTo>
                  <a:cubicBezTo>
                    <a:pt x="712" y="5011"/>
                    <a:pt x="578" y="5281"/>
                    <a:pt x="692" y="5507"/>
                  </a:cubicBezTo>
                  <a:cubicBezTo>
                    <a:pt x="783" y="5681"/>
                    <a:pt x="976" y="5746"/>
                    <a:pt x="1178" y="5746"/>
                  </a:cubicBezTo>
                  <a:cubicBezTo>
                    <a:pt x="1280" y="5746"/>
                    <a:pt x="1384" y="5730"/>
                    <a:pt x="1479" y="5702"/>
                  </a:cubicBezTo>
                  <a:cubicBezTo>
                    <a:pt x="1850" y="5596"/>
                    <a:pt x="2185" y="5382"/>
                    <a:pt x="2444" y="5103"/>
                  </a:cubicBezTo>
                  <a:cubicBezTo>
                    <a:pt x="2450" y="5100"/>
                    <a:pt x="2453" y="5094"/>
                    <a:pt x="2461" y="5089"/>
                  </a:cubicBezTo>
                  <a:cubicBezTo>
                    <a:pt x="2497" y="5047"/>
                    <a:pt x="2533" y="5005"/>
                    <a:pt x="2573" y="4960"/>
                  </a:cubicBezTo>
                  <a:cubicBezTo>
                    <a:pt x="2575" y="4957"/>
                    <a:pt x="2578" y="4949"/>
                    <a:pt x="2581" y="4946"/>
                  </a:cubicBezTo>
                  <a:cubicBezTo>
                    <a:pt x="2631" y="4885"/>
                    <a:pt x="2676" y="4821"/>
                    <a:pt x="2718" y="4751"/>
                  </a:cubicBezTo>
                  <a:lnTo>
                    <a:pt x="2718" y="4751"/>
                  </a:lnTo>
                  <a:cubicBezTo>
                    <a:pt x="2715" y="4829"/>
                    <a:pt x="2712" y="4904"/>
                    <a:pt x="2712" y="4983"/>
                  </a:cubicBezTo>
                  <a:cubicBezTo>
                    <a:pt x="2712" y="4999"/>
                    <a:pt x="2706" y="5013"/>
                    <a:pt x="2706" y="5030"/>
                  </a:cubicBezTo>
                  <a:cubicBezTo>
                    <a:pt x="2706" y="5214"/>
                    <a:pt x="2720" y="5401"/>
                    <a:pt x="2740" y="5582"/>
                  </a:cubicBezTo>
                  <a:cubicBezTo>
                    <a:pt x="2740" y="5588"/>
                    <a:pt x="2740" y="5591"/>
                    <a:pt x="2743" y="5599"/>
                  </a:cubicBezTo>
                  <a:lnTo>
                    <a:pt x="2743" y="5602"/>
                  </a:lnTo>
                  <a:cubicBezTo>
                    <a:pt x="2762" y="5783"/>
                    <a:pt x="2812" y="5981"/>
                    <a:pt x="2969" y="6071"/>
                  </a:cubicBezTo>
                  <a:cubicBezTo>
                    <a:pt x="3027" y="6103"/>
                    <a:pt x="3091" y="6114"/>
                    <a:pt x="3158" y="6114"/>
                  </a:cubicBezTo>
                  <a:cubicBezTo>
                    <a:pt x="3294" y="6114"/>
                    <a:pt x="3441" y="6069"/>
                    <a:pt x="3577" y="6069"/>
                  </a:cubicBezTo>
                  <a:cubicBezTo>
                    <a:pt x="3641" y="6069"/>
                    <a:pt x="3702" y="6078"/>
                    <a:pt x="3758" y="6107"/>
                  </a:cubicBezTo>
                  <a:cubicBezTo>
                    <a:pt x="3842" y="6149"/>
                    <a:pt x="3900" y="6230"/>
                    <a:pt x="3970" y="6288"/>
                  </a:cubicBezTo>
                  <a:cubicBezTo>
                    <a:pt x="4057" y="6360"/>
                    <a:pt x="4170" y="6409"/>
                    <a:pt x="4283" y="6409"/>
                  </a:cubicBezTo>
                  <a:cubicBezTo>
                    <a:pt x="4302" y="6409"/>
                    <a:pt x="4320" y="6408"/>
                    <a:pt x="4338" y="6405"/>
                  </a:cubicBezTo>
                  <a:cubicBezTo>
                    <a:pt x="4472" y="6383"/>
                    <a:pt x="4590" y="6285"/>
                    <a:pt x="4620" y="6157"/>
                  </a:cubicBezTo>
                  <a:cubicBezTo>
                    <a:pt x="4654" y="6015"/>
                    <a:pt x="4578" y="5867"/>
                    <a:pt x="4598" y="5725"/>
                  </a:cubicBezTo>
                  <a:cubicBezTo>
                    <a:pt x="4617" y="5571"/>
                    <a:pt x="4743" y="5451"/>
                    <a:pt x="4807" y="5312"/>
                  </a:cubicBezTo>
                  <a:cubicBezTo>
                    <a:pt x="4924" y="5055"/>
                    <a:pt x="4827" y="4765"/>
                    <a:pt x="4684" y="4503"/>
                  </a:cubicBezTo>
                  <a:cubicBezTo>
                    <a:pt x="4682" y="4500"/>
                    <a:pt x="4682" y="4500"/>
                    <a:pt x="4682" y="4497"/>
                  </a:cubicBezTo>
                  <a:cubicBezTo>
                    <a:pt x="4662" y="4461"/>
                    <a:pt x="4643" y="4430"/>
                    <a:pt x="4620" y="4397"/>
                  </a:cubicBezTo>
                  <a:cubicBezTo>
                    <a:pt x="4617" y="4391"/>
                    <a:pt x="4617" y="4388"/>
                    <a:pt x="4615" y="4386"/>
                  </a:cubicBezTo>
                  <a:cubicBezTo>
                    <a:pt x="4606" y="4377"/>
                    <a:pt x="4603" y="4372"/>
                    <a:pt x="4601" y="4363"/>
                  </a:cubicBezTo>
                  <a:lnTo>
                    <a:pt x="4601" y="4363"/>
                  </a:lnTo>
                  <a:cubicBezTo>
                    <a:pt x="4924" y="4444"/>
                    <a:pt x="5256" y="4494"/>
                    <a:pt x="5588" y="4508"/>
                  </a:cubicBezTo>
                  <a:cubicBezTo>
                    <a:pt x="5624" y="4509"/>
                    <a:pt x="5660" y="4510"/>
                    <a:pt x="5696" y="4510"/>
                  </a:cubicBezTo>
                  <a:cubicBezTo>
                    <a:pt x="5937" y="4510"/>
                    <a:pt x="6185" y="4480"/>
                    <a:pt x="6386" y="4349"/>
                  </a:cubicBezTo>
                  <a:cubicBezTo>
                    <a:pt x="6618" y="4190"/>
                    <a:pt x="6752" y="3864"/>
                    <a:pt x="6607" y="3630"/>
                  </a:cubicBezTo>
                  <a:cubicBezTo>
                    <a:pt x="6542" y="3524"/>
                    <a:pt x="6436" y="3451"/>
                    <a:pt x="6342" y="3376"/>
                  </a:cubicBezTo>
                  <a:cubicBezTo>
                    <a:pt x="6032" y="3113"/>
                    <a:pt x="5831" y="2723"/>
                    <a:pt x="5474" y="2533"/>
                  </a:cubicBezTo>
                  <a:cubicBezTo>
                    <a:pt x="5326" y="2457"/>
                    <a:pt x="5162" y="2423"/>
                    <a:pt x="4997" y="2423"/>
                  </a:cubicBezTo>
                  <a:cubicBezTo>
                    <a:pt x="4810" y="2423"/>
                    <a:pt x="4620" y="2466"/>
                    <a:pt x="4444" y="2542"/>
                  </a:cubicBezTo>
                  <a:cubicBezTo>
                    <a:pt x="4503" y="2483"/>
                    <a:pt x="4556" y="2430"/>
                    <a:pt x="4598" y="2391"/>
                  </a:cubicBezTo>
                  <a:cubicBezTo>
                    <a:pt x="4693" y="2304"/>
                    <a:pt x="4782" y="2212"/>
                    <a:pt x="4863" y="2115"/>
                  </a:cubicBezTo>
                  <a:cubicBezTo>
                    <a:pt x="4880" y="2095"/>
                    <a:pt x="4894" y="2078"/>
                    <a:pt x="4908" y="2053"/>
                  </a:cubicBezTo>
                  <a:cubicBezTo>
                    <a:pt x="4935" y="2011"/>
                    <a:pt x="4963" y="1970"/>
                    <a:pt x="4986" y="1919"/>
                  </a:cubicBezTo>
                  <a:cubicBezTo>
                    <a:pt x="5000" y="1892"/>
                    <a:pt x="5008" y="1864"/>
                    <a:pt x="5019" y="1833"/>
                  </a:cubicBezTo>
                  <a:cubicBezTo>
                    <a:pt x="5028" y="1816"/>
                    <a:pt x="5030" y="1802"/>
                    <a:pt x="5036" y="1786"/>
                  </a:cubicBezTo>
                  <a:cubicBezTo>
                    <a:pt x="5041" y="1772"/>
                    <a:pt x="5047" y="1760"/>
                    <a:pt x="5050" y="1746"/>
                  </a:cubicBezTo>
                  <a:cubicBezTo>
                    <a:pt x="5058" y="1724"/>
                    <a:pt x="5061" y="1705"/>
                    <a:pt x="5069" y="1680"/>
                  </a:cubicBezTo>
                  <a:cubicBezTo>
                    <a:pt x="5072" y="1674"/>
                    <a:pt x="5072" y="1668"/>
                    <a:pt x="5072" y="1663"/>
                  </a:cubicBezTo>
                  <a:cubicBezTo>
                    <a:pt x="5111" y="1481"/>
                    <a:pt x="5111" y="1297"/>
                    <a:pt x="5114" y="1110"/>
                  </a:cubicBezTo>
                  <a:cubicBezTo>
                    <a:pt x="5117" y="896"/>
                    <a:pt x="5114" y="670"/>
                    <a:pt x="5022" y="474"/>
                  </a:cubicBezTo>
                  <a:cubicBezTo>
                    <a:pt x="4888" y="175"/>
                    <a:pt x="4555" y="0"/>
                    <a:pt x="4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7694;p59"/>
            <p:cNvSpPr/>
            <p:nvPr/>
          </p:nvSpPr>
          <p:spPr>
            <a:xfrm>
              <a:off x="1680850" y="2022025"/>
              <a:ext cx="61050" cy="69875"/>
            </a:xfrm>
            <a:custGeom>
              <a:avLst/>
              <a:gdLst/>
              <a:ahLst/>
              <a:cxnLst/>
              <a:rect l="l" t="t" r="r" b="b"/>
              <a:pathLst>
                <a:path w="2442" h="2795" extrusionOk="0">
                  <a:moveTo>
                    <a:pt x="1689" y="1"/>
                  </a:moveTo>
                  <a:cubicBezTo>
                    <a:pt x="1661" y="1"/>
                    <a:pt x="1633" y="2"/>
                    <a:pt x="1605" y="5"/>
                  </a:cubicBezTo>
                  <a:cubicBezTo>
                    <a:pt x="1303" y="36"/>
                    <a:pt x="1033" y="228"/>
                    <a:pt x="852" y="474"/>
                  </a:cubicBezTo>
                  <a:cubicBezTo>
                    <a:pt x="746" y="625"/>
                    <a:pt x="653" y="803"/>
                    <a:pt x="483" y="873"/>
                  </a:cubicBezTo>
                  <a:cubicBezTo>
                    <a:pt x="363" y="920"/>
                    <a:pt x="218" y="906"/>
                    <a:pt x="121" y="990"/>
                  </a:cubicBezTo>
                  <a:cubicBezTo>
                    <a:pt x="1" y="1093"/>
                    <a:pt x="15" y="1277"/>
                    <a:pt x="51" y="1431"/>
                  </a:cubicBezTo>
                  <a:cubicBezTo>
                    <a:pt x="137" y="1810"/>
                    <a:pt x="372" y="2558"/>
                    <a:pt x="754" y="2756"/>
                  </a:cubicBezTo>
                  <a:cubicBezTo>
                    <a:pt x="806" y="2783"/>
                    <a:pt x="860" y="2795"/>
                    <a:pt x="917" y="2795"/>
                  </a:cubicBezTo>
                  <a:cubicBezTo>
                    <a:pt x="1303" y="2795"/>
                    <a:pt x="1780" y="2237"/>
                    <a:pt x="2006" y="2028"/>
                  </a:cubicBezTo>
                  <a:cubicBezTo>
                    <a:pt x="2132" y="1908"/>
                    <a:pt x="2258" y="1782"/>
                    <a:pt x="2336" y="1629"/>
                  </a:cubicBezTo>
                  <a:cubicBezTo>
                    <a:pt x="2436" y="1420"/>
                    <a:pt x="2439" y="1177"/>
                    <a:pt x="2442" y="943"/>
                  </a:cubicBezTo>
                  <a:cubicBezTo>
                    <a:pt x="2442" y="761"/>
                    <a:pt x="2442" y="569"/>
                    <a:pt x="2366" y="401"/>
                  </a:cubicBezTo>
                  <a:cubicBezTo>
                    <a:pt x="2247" y="148"/>
                    <a:pt x="1967" y="1"/>
                    <a:pt x="1689"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7695;p59"/>
            <p:cNvSpPr/>
            <p:nvPr/>
          </p:nvSpPr>
          <p:spPr>
            <a:xfrm>
              <a:off x="1698500" y="2050050"/>
              <a:ext cx="7475" cy="37750"/>
            </a:xfrm>
            <a:custGeom>
              <a:avLst/>
              <a:gdLst/>
              <a:ahLst/>
              <a:cxnLst/>
              <a:rect l="l" t="t" r="r" b="b"/>
              <a:pathLst>
                <a:path w="299" h="1510" extrusionOk="0">
                  <a:moveTo>
                    <a:pt x="245" y="0"/>
                  </a:moveTo>
                  <a:cubicBezTo>
                    <a:pt x="223" y="0"/>
                    <a:pt x="204" y="12"/>
                    <a:pt x="196" y="34"/>
                  </a:cubicBezTo>
                  <a:cubicBezTo>
                    <a:pt x="31" y="491"/>
                    <a:pt x="0" y="999"/>
                    <a:pt x="115" y="1470"/>
                  </a:cubicBezTo>
                  <a:cubicBezTo>
                    <a:pt x="118" y="1482"/>
                    <a:pt x="126" y="1493"/>
                    <a:pt x="137" y="1498"/>
                  </a:cubicBezTo>
                  <a:cubicBezTo>
                    <a:pt x="146" y="1507"/>
                    <a:pt x="165" y="1509"/>
                    <a:pt x="179" y="1509"/>
                  </a:cubicBezTo>
                  <a:cubicBezTo>
                    <a:pt x="207" y="1501"/>
                    <a:pt x="224" y="1473"/>
                    <a:pt x="215" y="1445"/>
                  </a:cubicBezTo>
                  <a:cubicBezTo>
                    <a:pt x="104" y="993"/>
                    <a:pt x="132" y="505"/>
                    <a:pt x="293" y="70"/>
                  </a:cubicBezTo>
                  <a:cubicBezTo>
                    <a:pt x="299" y="39"/>
                    <a:pt x="291" y="11"/>
                    <a:pt x="263" y="3"/>
                  </a:cubicBezTo>
                  <a:cubicBezTo>
                    <a:pt x="257" y="1"/>
                    <a:pt x="251" y="0"/>
                    <a:pt x="245"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7696;p59"/>
            <p:cNvSpPr/>
            <p:nvPr/>
          </p:nvSpPr>
          <p:spPr>
            <a:xfrm>
              <a:off x="1700300" y="2061600"/>
              <a:ext cx="18250" cy="23800"/>
            </a:xfrm>
            <a:custGeom>
              <a:avLst/>
              <a:gdLst/>
              <a:ahLst/>
              <a:cxnLst/>
              <a:rect l="l" t="t" r="r" b="b"/>
              <a:pathLst>
                <a:path w="730" h="952" extrusionOk="0">
                  <a:moveTo>
                    <a:pt x="674" y="0"/>
                  </a:moveTo>
                  <a:cubicBezTo>
                    <a:pt x="654" y="0"/>
                    <a:pt x="634" y="13"/>
                    <a:pt x="626" y="32"/>
                  </a:cubicBezTo>
                  <a:cubicBezTo>
                    <a:pt x="489" y="350"/>
                    <a:pt x="283" y="635"/>
                    <a:pt x="26" y="863"/>
                  </a:cubicBezTo>
                  <a:cubicBezTo>
                    <a:pt x="1" y="880"/>
                    <a:pt x="1" y="914"/>
                    <a:pt x="18" y="936"/>
                  </a:cubicBezTo>
                  <a:lnTo>
                    <a:pt x="26" y="941"/>
                  </a:lnTo>
                  <a:cubicBezTo>
                    <a:pt x="34" y="948"/>
                    <a:pt x="44" y="951"/>
                    <a:pt x="55" y="951"/>
                  </a:cubicBezTo>
                  <a:cubicBezTo>
                    <a:pt x="67" y="951"/>
                    <a:pt x="81" y="946"/>
                    <a:pt x="93" y="936"/>
                  </a:cubicBezTo>
                  <a:cubicBezTo>
                    <a:pt x="364" y="702"/>
                    <a:pt x="581" y="403"/>
                    <a:pt x="721" y="71"/>
                  </a:cubicBezTo>
                  <a:cubicBezTo>
                    <a:pt x="729" y="46"/>
                    <a:pt x="715" y="15"/>
                    <a:pt x="693" y="4"/>
                  </a:cubicBezTo>
                  <a:cubicBezTo>
                    <a:pt x="687" y="1"/>
                    <a:pt x="681" y="0"/>
                    <a:pt x="674"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7697;p59"/>
            <p:cNvSpPr/>
            <p:nvPr/>
          </p:nvSpPr>
          <p:spPr>
            <a:xfrm>
              <a:off x="1688450" y="2039375"/>
              <a:ext cx="41050" cy="47050"/>
            </a:xfrm>
            <a:custGeom>
              <a:avLst/>
              <a:gdLst/>
              <a:ahLst/>
              <a:cxnLst/>
              <a:rect l="l" t="t" r="r" b="b"/>
              <a:pathLst>
                <a:path w="1642" h="1882" extrusionOk="0">
                  <a:moveTo>
                    <a:pt x="1128" y="1"/>
                  </a:moveTo>
                  <a:cubicBezTo>
                    <a:pt x="1111" y="1"/>
                    <a:pt x="1094" y="2"/>
                    <a:pt x="1078" y="3"/>
                  </a:cubicBezTo>
                  <a:cubicBezTo>
                    <a:pt x="877" y="25"/>
                    <a:pt x="693" y="157"/>
                    <a:pt x="573" y="321"/>
                  </a:cubicBezTo>
                  <a:cubicBezTo>
                    <a:pt x="503" y="422"/>
                    <a:pt x="442" y="542"/>
                    <a:pt x="324" y="589"/>
                  </a:cubicBezTo>
                  <a:cubicBezTo>
                    <a:pt x="246" y="622"/>
                    <a:pt x="149" y="614"/>
                    <a:pt x="82" y="670"/>
                  </a:cubicBezTo>
                  <a:cubicBezTo>
                    <a:pt x="1" y="737"/>
                    <a:pt x="9" y="862"/>
                    <a:pt x="31" y="963"/>
                  </a:cubicBezTo>
                  <a:cubicBezTo>
                    <a:pt x="96" y="1222"/>
                    <a:pt x="252" y="1724"/>
                    <a:pt x="503" y="1856"/>
                  </a:cubicBezTo>
                  <a:cubicBezTo>
                    <a:pt x="537" y="1873"/>
                    <a:pt x="574" y="1881"/>
                    <a:pt x="611" y="1881"/>
                  </a:cubicBezTo>
                  <a:cubicBezTo>
                    <a:pt x="872" y="1881"/>
                    <a:pt x="1192" y="1503"/>
                    <a:pt x="1348" y="1365"/>
                  </a:cubicBezTo>
                  <a:cubicBezTo>
                    <a:pt x="1432" y="1284"/>
                    <a:pt x="1516" y="1200"/>
                    <a:pt x="1566" y="1097"/>
                  </a:cubicBezTo>
                  <a:cubicBezTo>
                    <a:pt x="1636" y="957"/>
                    <a:pt x="1641" y="793"/>
                    <a:pt x="1641" y="636"/>
                  </a:cubicBezTo>
                  <a:cubicBezTo>
                    <a:pt x="1641" y="514"/>
                    <a:pt x="1641" y="385"/>
                    <a:pt x="1588" y="274"/>
                  </a:cubicBezTo>
                  <a:cubicBezTo>
                    <a:pt x="1511" y="100"/>
                    <a:pt x="1317"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7698;p59"/>
            <p:cNvSpPr/>
            <p:nvPr/>
          </p:nvSpPr>
          <p:spPr>
            <a:xfrm>
              <a:off x="1633575" y="2045450"/>
              <a:ext cx="68925" cy="50950"/>
            </a:xfrm>
            <a:custGeom>
              <a:avLst/>
              <a:gdLst/>
              <a:ahLst/>
              <a:cxnLst/>
              <a:rect l="l" t="t" r="r" b="b"/>
              <a:pathLst>
                <a:path w="2757" h="2038" extrusionOk="0">
                  <a:moveTo>
                    <a:pt x="831" y="1"/>
                  </a:moveTo>
                  <a:cubicBezTo>
                    <a:pt x="616" y="1"/>
                    <a:pt x="409" y="67"/>
                    <a:pt x="268" y="226"/>
                  </a:cubicBezTo>
                  <a:cubicBezTo>
                    <a:pt x="145" y="360"/>
                    <a:pt x="89" y="541"/>
                    <a:pt x="62" y="720"/>
                  </a:cubicBezTo>
                  <a:cubicBezTo>
                    <a:pt x="0" y="1094"/>
                    <a:pt x="75" y="1543"/>
                    <a:pt x="402" y="1735"/>
                  </a:cubicBezTo>
                  <a:cubicBezTo>
                    <a:pt x="541" y="1816"/>
                    <a:pt x="709" y="1839"/>
                    <a:pt x="868" y="1861"/>
                  </a:cubicBezTo>
                  <a:cubicBezTo>
                    <a:pt x="1083" y="1889"/>
                    <a:pt x="1303" y="1919"/>
                    <a:pt x="1523" y="1950"/>
                  </a:cubicBezTo>
                  <a:cubicBezTo>
                    <a:pt x="1699" y="1975"/>
                    <a:pt x="1875" y="2000"/>
                    <a:pt x="2053" y="2020"/>
                  </a:cubicBezTo>
                  <a:cubicBezTo>
                    <a:pt x="2114" y="2029"/>
                    <a:pt x="2177" y="2037"/>
                    <a:pt x="2238" y="2037"/>
                  </a:cubicBezTo>
                  <a:cubicBezTo>
                    <a:pt x="2321" y="2037"/>
                    <a:pt x="2401" y="2023"/>
                    <a:pt x="2472" y="1978"/>
                  </a:cubicBezTo>
                  <a:cubicBezTo>
                    <a:pt x="2756" y="1797"/>
                    <a:pt x="2355" y="1191"/>
                    <a:pt x="2240" y="999"/>
                  </a:cubicBezTo>
                  <a:cubicBezTo>
                    <a:pt x="2028" y="625"/>
                    <a:pt x="1730" y="296"/>
                    <a:pt x="1331" y="114"/>
                  </a:cubicBezTo>
                  <a:cubicBezTo>
                    <a:pt x="1178" y="43"/>
                    <a:pt x="1002" y="1"/>
                    <a:pt x="831"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7699;p59"/>
            <p:cNvSpPr/>
            <p:nvPr/>
          </p:nvSpPr>
          <p:spPr>
            <a:xfrm>
              <a:off x="1666825" y="2062850"/>
              <a:ext cx="29400" cy="26275"/>
            </a:xfrm>
            <a:custGeom>
              <a:avLst/>
              <a:gdLst/>
              <a:ahLst/>
              <a:cxnLst/>
              <a:rect l="l" t="t" r="r" b="b"/>
              <a:pathLst>
                <a:path w="1176" h="1051" extrusionOk="0">
                  <a:moveTo>
                    <a:pt x="59" y="0"/>
                  </a:moveTo>
                  <a:cubicBezTo>
                    <a:pt x="39" y="0"/>
                    <a:pt x="20" y="11"/>
                    <a:pt x="12" y="32"/>
                  </a:cubicBezTo>
                  <a:cubicBezTo>
                    <a:pt x="1" y="55"/>
                    <a:pt x="15" y="88"/>
                    <a:pt x="40" y="96"/>
                  </a:cubicBezTo>
                  <a:cubicBezTo>
                    <a:pt x="478" y="278"/>
                    <a:pt x="846" y="607"/>
                    <a:pt x="1075" y="1023"/>
                  </a:cubicBezTo>
                  <a:cubicBezTo>
                    <a:pt x="1078" y="1028"/>
                    <a:pt x="1083" y="1037"/>
                    <a:pt x="1089" y="1039"/>
                  </a:cubicBezTo>
                  <a:cubicBezTo>
                    <a:pt x="1096" y="1047"/>
                    <a:pt x="1106" y="1050"/>
                    <a:pt x="1116" y="1050"/>
                  </a:cubicBezTo>
                  <a:cubicBezTo>
                    <a:pt x="1125" y="1050"/>
                    <a:pt x="1134" y="1047"/>
                    <a:pt x="1142" y="1042"/>
                  </a:cubicBezTo>
                  <a:cubicBezTo>
                    <a:pt x="1170" y="1028"/>
                    <a:pt x="1175" y="997"/>
                    <a:pt x="1161" y="972"/>
                  </a:cubicBezTo>
                  <a:cubicBezTo>
                    <a:pt x="922" y="537"/>
                    <a:pt x="539" y="194"/>
                    <a:pt x="79" y="4"/>
                  </a:cubicBezTo>
                  <a:cubicBezTo>
                    <a:pt x="73" y="1"/>
                    <a:pt x="66" y="0"/>
                    <a:pt x="59"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7700;p59"/>
            <p:cNvSpPr/>
            <p:nvPr/>
          </p:nvSpPr>
          <p:spPr>
            <a:xfrm>
              <a:off x="1659100" y="2081200"/>
              <a:ext cx="32175" cy="10250"/>
            </a:xfrm>
            <a:custGeom>
              <a:avLst/>
              <a:gdLst/>
              <a:ahLst/>
              <a:cxnLst/>
              <a:rect l="l" t="t" r="r" b="b"/>
              <a:pathLst>
                <a:path w="1287" h="410" extrusionOk="0">
                  <a:moveTo>
                    <a:pt x="63" y="1"/>
                  </a:moveTo>
                  <a:cubicBezTo>
                    <a:pt x="43" y="1"/>
                    <a:pt x="25" y="10"/>
                    <a:pt x="14" y="29"/>
                  </a:cubicBezTo>
                  <a:cubicBezTo>
                    <a:pt x="0" y="51"/>
                    <a:pt x="6" y="79"/>
                    <a:pt x="28" y="93"/>
                  </a:cubicBezTo>
                  <a:cubicBezTo>
                    <a:pt x="28" y="96"/>
                    <a:pt x="31" y="96"/>
                    <a:pt x="39" y="99"/>
                  </a:cubicBezTo>
                  <a:cubicBezTo>
                    <a:pt x="408" y="283"/>
                    <a:pt x="815" y="389"/>
                    <a:pt x="1228" y="409"/>
                  </a:cubicBezTo>
                  <a:cubicBezTo>
                    <a:pt x="1231" y="409"/>
                    <a:pt x="1234" y="409"/>
                    <a:pt x="1237" y="409"/>
                  </a:cubicBezTo>
                  <a:cubicBezTo>
                    <a:pt x="1263" y="409"/>
                    <a:pt x="1281" y="389"/>
                    <a:pt x="1284" y="361"/>
                  </a:cubicBezTo>
                  <a:cubicBezTo>
                    <a:pt x="1286" y="330"/>
                    <a:pt x="1261" y="308"/>
                    <a:pt x="1233" y="305"/>
                  </a:cubicBezTo>
                  <a:cubicBezTo>
                    <a:pt x="837" y="283"/>
                    <a:pt x="438" y="183"/>
                    <a:pt x="84" y="4"/>
                  </a:cubicBezTo>
                  <a:cubicBezTo>
                    <a:pt x="77" y="2"/>
                    <a:pt x="70" y="1"/>
                    <a:pt x="63"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7701;p59"/>
            <p:cNvSpPr/>
            <p:nvPr/>
          </p:nvSpPr>
          <p:spPr>
            <a:xfrm>
              <a:off x="1651550" y="2057075"/>
              <a:ext cx="45575" cy="33700"/>
            </a:xfrm>
            <a:custGeom>
              <a:avLst/>
              <a:gdLst/>
              <a:ahLst/>
              <a:cxnLst/>
              <a:rect l="l" t="t" r="r" b="b"/>
              <a:pathLst>
                <a:path w="1823" h="1348" extrusionOk="0">
                  <a:moveTo>
                    <a:pt x="550" y="1"/>
                  </a:moveTo>
                  <a:cubicBezTo>
                    <a:pt x="408" y="1"/>
                    <a:pt x="273" y="43"/>
                    <a:pt x="179" y="146"/>
                  </a:cubicBezTo>
                  <a:cubicBezTo>
                    <a:pt x="99" y="238"/>
                    <a:pt x="62" y="355"/>
                    <a:pt x="43" y="475"/>
                  </a:cubicBezTo>
                  <a:cubicBezTo>
                    <a:pt x="1" y="723"/>
                    <a:pt x="54" y="1019"/>
                    <a:pt x="272" y="1145"/>
                  </a:cubicBezTo>
                  <a:cubicBezTo>
                    <a:pt x="364" y="1201"/>
                    <a:pt x="472" y="1215"/>
                    <a:pt x="578" y="1228"/>
                  </a:cubicBezTo>
                  <a:cubicBezTo>
                    <a:pt x="721" y="1248"/>
                    <a:pt x="863" y="1268"/>
                    <a:pt x="1005" y="1287"/>
                  </a:cubicBezTo>
                  <a:cubicBezTo>
                    <a:pt x="1122" y="1304"/>
                    <a:pt x="1240" y="1318"/>
                    <a:pt x="1354" y="1337"/>
                  </a:cubicBezTo>
                  <a:cubicBezTo>
                    <a:pt x="1394" y="1343"/>
                    <a:pt x="1435" y="1348"/>
                    <a:pt x="1476" y="1348"/>
                  </a:cubicBezTo>
                  <a:cubicBezTo>
                    <a:pt x="1533" y="1348"/>
                    <a:pt x="1588" y="1339"/>
                    <a:pt x="1633" y="1309"/>
                  </a:cubicBezTo>
                  <a:cubicBezTo>
                    <a:pt x="1823" y="1189"/>
                    <a:pt x="1558" y="788"/>
                    <a:pt x="1485" y="662"/>
                  </a:cubicBezTo>
                  <a:cubicBezTo>
                    <a:pt x="1337" y="417"/>
                    <a:pt x="1142" y="196"/>
                    <a:pt x="880" y="73"/>
                  </a:cubicBezTo>
                  <a:cubicBezTo>
                    <a:pt x="778" y="28"/>
                    <a:pt x="662" y="1"/>
                    <a:pt x="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702;p59"/>
            <p:cNvSpPr/>
            <p:nvPr/>
          </p:nvSpPr>
          <p:spPr>
            <a:xfrm>
              <a:off x="1704575" y="2073375"/>
              <a:ext cx="72125" cy="44175"/>
            </a:xfrm>
            <a:custGeom>
              <a:avLst/>
              <a:gdLst/>
              <a:ahLst/>
              <a:cxnLst/>
              <a:rect l="l" t="t" r="r" b="b"/>
              <a:pathLst>
                <a:path w="2885" h="1767" extrusionOk="0">
                  <a:moveTo>
                    <a:pt x="1395" y="1"/>
                  </a:moveTo>
                  <a:cubicBezTo>
                    <a:pt x="1182" y="1"/>
                    <a:pt x="962" y="67"/>
                    <a:pt x="776" y="175"/>
                  </a:cubicBezTo>
                  <a:cubicBezTo>
                    <a:pt x="544" y="309"/>
                    <a:pt x="0" y="688"/>
                    <a:pt x="36" y="973"/>
                  </a:cubicBezTo>
                  <a:cubicBezTo>
                    <a:pt x="73" y="1291"/>
                    <a:pt x="569" y="1497"/>
                    <a:pt x="823" y="1578"/>
                  </a:cubicBezTo>
                  <a:cubicBezTo>
                    <a:pt x="1172" y="1690"/>
                    <a:pt x="1532" y="1751"/>
                    <a:pt x="1897" y="1765"/>
                  </a:cubicBezTo>
                  <a:cubicBezTo>
                    <a:pt x="1931" y="1766"/>
                    <a:pt x="1965" y="1767"/>
                    <a:pt x="1999" y="1767"/>
                  </a:cubicBezTo>
                  <a:cubicBezTo>
                    <a:pt x="2202" y="1767"/>
                    <a:pt x="2408" y="1740"/>
                    <a:pt x="2575" y="1628"/>
                  </a:cubicBezTo>
                  <a:cubicBezTo>
                    <a:pt x="2773" y="1500"/>
                    <a:pt x="2885" y="1221"/>
                    <a:pt x="2762" y="1023"/>
                  </a:cubicBezTo>
                  <a:cubicBezTo>
                    <a:pt x="2706" y="931"/>
                    <a:pt x="2617" y="872"/>
                    <a:pt x="2536" y="805"/>
                  </a:cubicBezTo>
                  <a:cubicBezTo>
                    <a:pt x="2274" y="582"/>
                    <a:pt x="2104" y="253"/>
                    <a:pt x="1800" y="94"/>
                  </a:cubicBezTo>
                  <a:cubicBezTo>
                    <a:pt x="1674" y="30"/>
                    <a:pt x="1536" y="1"/>
                    <a:pt x="1395"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7703;p59"/>
            <p:cNvSpPr/>
            <p:nvPr/>
          </p:nvSpPr>
          <p:spPr>
            <a:xfrm>
              <a:off x="1707225" y="2084350"/>
              <a:ext cx="31400" cy="4875"/>
            </a:xfrm>
            <a:custGeom>
              <a:avLst/>
              <a:gdLst/>
              <a:ahLst/>
              <a:cxnLst/>
              <a:rect l="l" t="t" r="r" b="b"/>
              <a:pathLst>
                <a:path w="1256" h="195" extrusionOk="0">
                  <a:moveTo>
                    <a:pt x="694" y="1"/>
                  </a:moveTo>
                  <a:cubicBezTo>
                    <a:pt x="474" y="1"/>
                    <a:pt x="254" y="32"/>
                    <a:pt x="42" y="93"/>
                  </a:cubicBezTo>
                  <a:cubicBezTo>
                    <a:pt x="14" y="98"/>
                    <a:pt x="0" y="126"/>
                    <a:pt x="6" y="154"/>
                  </a:cubicBezTo>
                  <a:cubicBezTo>
                    <a:pt x="11" y="165"/>
                    <a:pt x="14" y="177"/>
                    <a:pt x="25" y="182"/>
                  </a:cubicBezTo>
                  <a:cubicBezTo>
                    <a:pt x="36" y="191"/>
                    <a:pt x="47" y="194"/>
                    <a:pt x="58" y="194"/>
                  </a:cubicBezTo>
                  <a:cubicBezTo>
                    <a:pt x="62" y="194"/>
                    <a:pt x="66" y="194"/>
                    <a:pt x="70" y="193"/>
                  </a:cubicBezTo>
                  <a:cubicBezTo>
                    <a:pt x="270" y="135"/>
                    <a:pt x="476" y="106"/>
                    <a:pt x="683" y="106"/>
                  </a:cubicBezTo>
                  <a:cubicBezTo>
                    <a:pt x="851" y="106"/>
                    <a:pt x="1019" y="125"/>
                    <a:pt x="1186" y="163"/>
                  </a:cubicBezTo>
                  <a:cubicBezTo>
                    <a:pt x="1189" y="163"/>
                    <a:pt x="1193" y="164"/>
                    <a:pt x="1197" y="164"/>
                  </a:cubicBezTo>
                  <a:cubicBezTo>
                    <a:pt x="1221" y="164"/>
                    <a:pt x="1242" y="148"/>
                    <a:pt x="1247" y="124"/>
                  </a:cubicBezTo>
                  <a:cubicBezTo>
                    <a:pt x="1256" y="96"/>
                    <a:pt x="1239" y="68"/>
                    <a:pt x="1211" y="59"/>
                  </a:cubicBezTo>
                  <a:cubicBezTo>
                    <a:pt x="1040" y="20"/>
                    <a:pt x="867" y="1"/>
                    <a:pt x="694"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7704;p59"/>
            <p:cNvSpPr/>
            <p:nvPr/>
          </p:nvSpPr>
          <p:spPr>
            <a:xfrm>
              <a:off x="1707575" y="2091150"/>
              <a:ext cx="26600" cy="10050"/>
            </a:xfrm>
            <a:custGeom>
              <a:avLst/>
              <a:gdLst/>
              <a:ahLst/>
              <a:cxnLst/>
              <a:rect l="l" t="t" r="r" b="b"/>
              <a:pathLst>
                <a:path w="1064" h="402" extrusionOk="0">
                  <a:moveTo>
                    <a:pt x="59" y="1"/>
                  </a:moveTo>
                  <a:cubicBezTo>
                    <a:pt x="41" y="1"/>
                    <a:pt x="23" y="10"/>
                    <a:pt x="14" y="24"/>
                  </a:cubicBezTo>
                  <a:cubicBezTo>
                    <a:pt x="0" y="50"/>
                    <a:pt x="6" y="77"/>
                    <a:pt x="28" y="94"/>
                  </a:cubicBezTo>
                  <a:cubicBezTo>
                    <a:pt x="321" y="276"/>
                    <a:pt x="659" y="384"/>
                    <a:pt x="1004" y="401"/>
                  </a:cubicBezTo>
                  <a:cubicBezTo>
                    <a:pt x="1008" y="402"/>
                    <a:pt x="1011" y="402"/>
                    <a:pt x="1014" y="402"/>
                  </a:cubicBezTo>
                  <a:cubicBezTo>
                    <a:pt x="1040" y="402"/>
                    <a:pt x="1058" y="381"/>
                    <a:pt x="1060" y="354"/>
                  </a:cubicBezTo>
                  <a:cubicBezTo>
                    <a:pt x="1063" y="323"/>
                    <a:pt x="1038" y="301"/>
                    <a:pt x="1010" y="298"/>
                  </a:cubicBezTo>
                  <a:cubicBezTo>
                    <a:pt x="684" y="281"/>
                    <a:pt x="363" y="178"/>
                    <a:pt x="84" y="8"/>
                  </a:cubicBezTo>
                  <a:cubicBezTo>
                    <a:pt x="76" y="3"/>
                    <a:pt x="68" y="1"/>
                    <a:pt x="59"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7705;p59"/>
            <p:cNvSpPr/>
            <p:nvPr/>
          </p:nvSpPr>
          <p:spPr>
            <a:xfrm>
              <a:off x="1704225" y="2077950"/>
              <a:ext cx="53925" cy="33700"/>
            </a:xfrm>
            <a:custGeom>
              <a:avLst/>
              <a:gdLst/>
              <a:ahLst/>
              <a:cxnLst/>
              <a:rect l="l" t="t" r="r" b="b"/>
              <a:pathLst>
                <a:path w="2157" h="1348" extrusionOk="0">
                  <a:moveTo>
                    <a:pt x="1104" y="1"/>
                  </a:moveTo>
                  <a:cubicBezTo>
                    <a:pt x="932" y="1"/>
                    <a:pt x="751" y="61"/>
                    <a:pt x="597" y="156"/>
                  </a:cubicBezTo>
                  <a:cubicBezTo>
                    <a:pt x="424" y="268"/>
                    <a:pt x="0" y="575"/>
                    <a:pt x="14" y="792"/>
                  </a:cubicBezTo>
                  <a:cubicBezTo>
                    <a:pt x="34" y="1038"/>
                    <a:pt x="399" y="1180"/>
                    <a:pt x="592" y="1236"/>
                  </a:cubicBezTo>
                  <a:cubicBezTo>
                    <a:pt x="848" y="1308"/>
                    <a:pt x="1122" y="1348"/>
                    <a:pt x="1395" y="1348"/>
                  </a:cubicBezTo>
                  <a:cubicBezTo>
                    <a:pt x="1574" y="1348"/>
                    <a:pt x="1763" y="1328"/>
                    <a:pt x="1911" y="1222"/>
                  </a:cubicBezTo>
                  <a:cubicBezTo>
                    <a:pt x="2065" y="1119"/>
                    <a:pt x="2157" y="898"/>
                    <a:pt x="2073" y="748"/>
                  </a:cubicBezTo>
                  <a:cubicBezTo>
                    <a:pt x="2034" y="684"/>
                    <a:pt x="1967" y="636"/>
                    <a:pt x="1908" y="589"/>
                  </a:cubicBezTo>
                  <a:cubicBezTo>
                    <a:pt x="1716" y="424"/>
                    <a:pt x="1602" y="173"/>
                    <a:pt x="1376" y="61"/>
                  </a:cubicBezTo>
                  <a:cubicBezTo>
                    <a:pt x="1292" y="20"/>
                    <a:pt x="1199" y="1"/>
                    <a:pt x="1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7706;p59"/>
            <p:cNvSpPr/>
            <p:nvPr/>
          </p:nvSpPr>
          <p:spPr>
            <a:xfrm>
              <a:off x="1645625" y="2090950"/>
              <a:ext cx="52900" cy="52900"/>
            </a:xfrm>
            <a:custGeom>
              <a:avLst/>
              <a:gdLst/>
              <a:ahLst/>
              <a:cxnLst/>
              <a:rect l="l" t="t" r="r" b="b"/>
              <a:pathLst>
                <a:path w="2116" h="2116" extrusionOk="0">
                  <a:moveTo>
                    <a:pt x="1758" y="0"/>
                  </a:moveTo>
                  <a:cubicBezTo>
                    <a:pt x="1736" y="0"/>
                    <a:pt x="1713" y="2"/>
                    <a:pt x="1689" y="5"/>
                  </a:cubicBezTo>
                  <a:cubicBezTo>
                    <a:pt x="1348" y="44"/>
                    <a:pt x="997" y="169"/>
                    <a:pt x="670" y="267"/>
                  </a:cubicBezTo>
                  <a:cubicBezTo>
                    <a:pt x="509" y="317"/>
                    <a:pt x="333" y="376"/>
                    <a:pt x="235" y="515"/>
                  </a:cubicBezTo>
                  <a:cubicBezTo>
                    <a:pt x="84" y="727"/>
                    <a:pt x="177" y="1017"/>
                    <a:pt x="146" y="1274"/>
                  </a:cubicBezTo>
                  <a:cubicBezTo>
                    <a:pt x="118" y="1492"/>
                    <a:pt x="1" y="1720"/>
                    <a:pt x="104" y="1913"/>
                  </a:cubicBezTo>
                  <a:cubicBezTo>
                    <a:pt x="180" y="2060"/>
                    <a:pt x="342" y="2115"/>
                    <a:pt x="512" y="2115"/>
                  </a:cubicBezTo>
                  <a:cubicBezTo>
                    <a:pt x="599" y="2115"/>
                    <a:pt x="688" y="2101"/>
                    <a:pt x="768" y="2077"/>
                  </a:cubicBezTo>
                  <a:cubicBezTo>
                    <a:pt x="1446" y="1882"/>
                    <a:pt x="1979" y="1266"/>
                    <a:pt x="2074" y="568"/>
                  </a:cubicBezTo>
                  <a:cubicBezTo>
                    <a:pt x="2115" y="261"/>
                    <a:pt x="2057" y="0"/>
                    <a:pt x="1758"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7707;p59"/>
            <p:cNvSpPr/>
            <p:nvPr/>
          </p:nvSpPr>
          <p:spPr>
            <a:xfrm>
              <a:off x="1669625" y="2095975"/>
              <a:ext cx="28200" cy="36950"/>
            </a:xfrm>
            <a:custGeom>
              <a:avLst/>
              <a:gdLst/>
              <a:ahLst/>
              <a:cxnLst/>
              <a:rect l="l" t="t" r="r" b="b"/>
              <a:pathLst>
                <a:path w="1128" h="1478" extrusionOk="0">
                  <a:moveTo>
                    <a:pt x="1067" y="0"/>
                  </a:moveTo>
                  <a:cubicBezTo>
                    <a:pt x="1047" y="0"/>
                    <a:pt x="1030" y="12"/>
                    <a:pt x="1022" y="32"/>
                  </a:cubicBezTo>
                  <a:cubicBezTo>
                    <a:pt x="826" y="537"/>
                    <a:pt x="505" y="984"/>
                    <a:pt x="93" y="1324"/>
                  </a:cubicBezTo>
                  <a:cubicBezTo>
                    <a:pt x="79" y="1324"/>
                    <a:pt x="65" y="1332"/>
                    <a:pt x="53" y="1344"/>
                  </a:cubicBezTo>
                  <a:lnTo>
                    <a:pt x="14" y="1388"/>
                  </a:lnTo>
                  <a:cubicBezTo>
                    <a:pt x="0" y="1408"/>
                    <a:pt x="0" y="1436"/>
                    <a:pt x="17" y="1458"/>
                  </a:cubicBezTo>
                  <a:lnTo>
                    <a:pt x="26" y="1463"/>
                  </a:lnTo>
                  <a:cubicBezTo>
                    <a:pt x="34" y="1473"/>
                    <a:pt x="44" y="1478"/>
                    <a:pt x="54" y="1478"/>
                  </a:cubicBezTo>
                  <a:cubicBezTo>
                    <a:pt x="64" y="1478"/>
                    <a:pt x="74" y="1472"/>
                    <a:pt x="81" y="1461"/>
                  </a:cubicBezTo>
                  <a:cubicBezTo>
                    <a:pt x="544" y="1098"/>
                    <a:pt x="904" y="618"/>
                    <a:pt x="1116" y="69"/>
                  </a:cubicBezTo>
                  <a:cubicBezTo>
                    <a:pt x="1128" y="41"/>
                    <a:pt x="1114" y="13"/>
                    <a:pt x="1088" y="4"/>
                  </a:cubicBezTo>
                  <a:cubicBezTo>
                    <a:pt x="1081" y="2"/>
                    <a:pt x="1074" y="0"/>
                    <a:pt x="1067"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7708;p59"/>
            <p:cNvSpPr/>
            <p:nvPr/>
          </p:nvSpPr>
          <p:spPr>
            <a:xfrm>
              <a:off x="1665150" y="2093875"/>
              <a:ext cx="27925" cy="22600"/>
            </a:xfrm>
            <a:custGeom>
              <a:avLst/>
              <a:gdLst/>
              <a:ahLst/>
              <a:cxnLst/>
              <a:rect l="l" t="t" r="r" b="b"/>
              <a:pathLst>
                <a:path w="1117" h="904" extrusionOk="0">
                  <a:moveTo>
                    <a:pt x="1062" y="0"/>
                  </a:moveTo>
                  <a:cubicBezTo>
                    <a:pt x="1055" y="0"/>
                    <a:pt x="1048" y="2"/>
                    <a:pt x="1042" y="5"/>
                  </a:cubicBezTo>
                  <a:cubicBezTo>
                    <a:pt x="637" y="180"/>
                    <a:pt x="285" y="465"/>
                    <a:pt x="20" y="819"/>
                  </a:cubicBezTo>
                  <a:cubicBezTo>
                    <a:pt x="1" y="844"/>
                    <a:pt x="9" y="875"/>
                    <a:pt x="29" y="892"/>
                  </a:cubicBezTo>
                  <a:cubicBezTo>
                    <a:pt x="39" y="900"/>
                    <a:pt x="50" y="903"/>
                    <a:pt x="60" y="903"/>
                  </a:cubicBezTo>
                  <a:cubicBezTo>
                    <a:pt x="76" y="903"/>
                    <a:pt x="90" y="895"/>
                    <a:pt x="99" y="878"/>
                  </a:cubicBezTo>
                  <a:cubicBezTo>
                    <a:pt x="350" y="540"/>
                    <a:pt x="693" y="270"/>
                    <a:pt x="1081" y="97"/>
                  </a:cubicBezTo>
                  <a:cubicBezTo>
                    <a:pt x="1108" y="88"/>
                    <a:pt x="1117" y="55"/>
                    <a:pt x="1108" y="33"/>
                  </a:cubicBezTo>
                  <a:cubicBezTo>
                    <a:pt x="1100" y="12"/>
                    <a:pt x="1081" y="0"/>
                    <a:pt x="1062"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7709;p59"/>
            <p:cNvSpPr/>
            <p:nvPr/>
          </p:nvSpPr>
          <p:spPr>
            <a:xfrm>
              <a:off x="1659175" y="2093000"/>
              <a:ext cx="36150" cy="36150"/>
            </a:xfrm>
            <a:custGeom>
              <a:avLst/>
              <a:gdLst/>
              <a:ahLst/>
              <a:cxnLst/>
              <a:rect l="l" t="t" r="r" b="b"/>
              <a:pathLst>
                <a:path w="1446" h="1446" extrusionOk="0">
                  <a:moveTo>
                    <a:pt x="1196" y="1"/>
                  </a:moveTo>
                  <a:cubicBezTo>
                    <a:pt x="1181" y="1"/>
                    <a:pt x="1166" y="2"/>
                    <a:pt x="1149" y="3"/>
                  </a:cubicBezTo>
                  <a:cubicBezTo>
                    <a:pt x="923" y="31"/>
                    <a:pt x="681" y="118"/>
                    <a:pt x="458" y="185"/>
                  </a:cubicBezTo>
                  <a:cubicBezTo>
                    <a:pt x="346" y="215"/>
                    <a:pt x="226" y="257"/>
                    <a:pt x="162" y="352"/>
                  </a:cubicBezTo>
                  <a:cubicBezTo>
                    <a:pt x="59" y="500"/>
                    <a:pt x="123" y="695"/>
                    <a:pt x="98" y="871"/>
                  </a:cubicBezTo>
                  <a:cubicBezTo>
                    <a:pt x="81" y="1019"/>
                    <a:pt x="0" y="1175"/>
                    <a:pt x="67" y="1309"/>
                  </a:cubicBezTo>
                  <a:cubicBezTo>
                    <a:pt x="117" y="1408"/>
                    <a:pt x="231" y="1446"/>
                    <a:pt x="350" y="1446"/>
                  </a:cubicBezTo>
                  <a:cubicBezTo>
                    <a:pt x="408" y="1446"/>
                    <a:pt x="468" y="1436"/>
                    <a:pt x="522" y="1421"/>
                  </a:cubicBezTo>
                  <a:cubicBezTo>
                    <a:pt x="988" y="1287"/>
                    <a:pt x="1353" y="866"/>
                    <a:pt x="1414" y="388"/>
                  </a:cubicBezTo>
                  <a:cubicBezTo>
                    <a:pt x="1446" y="180"/>
                    <a:pt x="1404" y="1"/>
                    <a:pt x="11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7710;p59"/>
            <p:cNvSpPr/>
            <p:nvPr/>
          </p:nvSpPr>
          <p:spPr>
            <a:xfrm>
              <a:off x="1690550" y="2093950"/>
              <a:ext cx="48075" cy="63750"/>
            </a:xfrm>
            <a:custGeom>
              <a:avLst/>
              <a:gdLst/>
              <a:ahLst/>
              <a:cxnLst/>
              <a:rect l="l" t="t" r="r" b="b"/>
              <a:pathLst>
                <a:path w="1923" h="2550" extrusionOk="0">
                  <a:moveTo>
                    <a:pt x="667" y="0"/>
                  </a:moveTo>
                  <a:cubicBezTo>
                    <a:pt x="531" y="0"/>
                    <a:pt x="394" y="64"/>
                    <a:pt x="265" y="225"/>
                  </a:cubicBezTo>
                  <a:cubicBezTo>
                    <a:pt x="112" y="412"/>
                    <a:pt x="65" y="663"/>
                    <a:pt x="37" y="900"/>
                  </a:cubicBezTo>
                  <a:cubicBezTo>
                    <a:pt x="0" y="1221"/>
                    <a:pt x="3" y="1544"/>
                    <a:pt x="39" y="1865"/>
                  </a:cubicBezTo>
                  <a:cubicBezTo>
                    <a:pt x="56" y="2019"/>
                    <a:pt x="98" y="2192"/>
                    <a:pt x="232" y="2264"/>
                  </a:cubicBezTo>
                  <a:cubicBezTo>
                    <a:pt x="281" y="2291"/>
                    <a:pt x="335" y="2300"/>
                    <a:pt x="391" y="2300"/>
                  </a:cubicBezTo>
                  <a:cubicBezTo>
                    <a:pt x="506" y="2300"/>
                    <a:pt x="630" y="2262"/>
                    <a:pt x="746" y="2262"/>
                  </a:cubicBezTo>
                  <a:cubicBezTo>
                    <a:pt x="800" y="2262"/>
                    <a:pt x="853" y="2270"/>
                    <a:pt x="902" y="2295"/>
                  </a:cubicBezTo>
                  <a:cubicBezTo>
                    <a:pt x="971" y="2331"/>
                    <a:pt x="1019" y="2401"/>
                    <a:pt x="1083" y="2448"/>
                  </a:cubicBezTo>
                  <a:cubicBezTo>
                    <a:pt x="1157" y="2510"/>
                    <a:pt x="1250" y="2550"/>
                    <a:pt x="1346" y="2550"/>
                  </a:cubicBezTo>
                  <a:cubicBezTo>
                    <a:pt x="1362" y="2550"/>
                    <a:pt x="1379" y="2549"/>
                    <a:pt x="1395" y="2546"/>
                  </a:cubicBezTo>
                  <a:cubicBezTo>
                    <a:pt x="1507" y="2529"/>
                    <a:pt x="1607" y="2446"/>
                    <a:pt x="1635" y="2337"/>
                  </a:cubicBezTo>
                  <a:cubicBezTo>
                    <a:pt x="1663" y="2220"/>
                    <a:pt x="1602" y="2094"/>
                    <a:pt x="1616" y="1971"/>
                  </a:cubicBezTo>
                  <a:cubicBezTo>
                    <a:pt x="1632" y="1837"/>
                    <a:pt x="1738" y="1740"/>
                    <a:pt x="1794" y="1623"/>
                  </a:cubicBezTo>
                  <a:cubicBezTo>
                    <a:pt x="1923" y="1341"/>
                    <a:pt x="1752" y="1020"/>
                    <a:pt x="1585" y="758"/>
                  </a:cubicBezTo>
                  <a:cubicBezTo>
                    <a:pt x="1394" y="461"/>
                    <a:pt x="1033" y="0"/>
                    <a:pt x="667"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7711;p59"/>
            <p:cNvSpPr/>
            <p:nvPr/>
          </p:nvSpPr>
          <p:spPr>
            <a:xfrm>
              <a:off x="1696825" y="2092475"/>
              <a:ext cx="8675" cy="33325"/>
            </a:xfrm>
            <a:custGeom>
              <a:avLst/>
              <a:gdLst/>
              <a:ahLst/>
              <a:cxnLst/>
              <a:rect l="l" t="t" r="r" b="b"/>
              <a:pathLst>
                <a:path w="347" h="1333" extrusionOk="0">
                  <a:moveTo>
                    <a:pt x="289" y="0"/>
                  </a:moveTo>
                  <a:cubicBezTo>
                    <a:pt x="272" y="0"/>
                    <a:pt x="255" y="8"/>
                    <a:pt x="246" y="24"/>
                  </a:cubicBezTo>
                  <a:cubicBezTo>
                    <a:pt x="9" y="409"/>
                    <a:pt x="0" y="920"/>
                    <a:pt x="232" y="1308"/>
                  </a:cubicBezTo>
                  <a:cubicBezTo>
                    <a:pt x="235" y="1311"/>
                    <a:pt x="238" y="1319"/>
                    <a:pt x="246" y="1322"/>
                  </a:cubicBezTo>
                  <a:cubicBezTo>
                    <a:pt x="253" y="1329"/>
                    <a:pt x="263" y="1333"/>
                    <a:pt x="274" y="1333"/>
                  </a:cubicBezTo>
                  <a:cubicBezTo>
                    <a:pt x="284" y="1333"/>
                    <a:pt x="294" y="1330"/>
                    <a:pt x="305" y="1325"/>
                  </a:cubicBezTo>
                  <a:cubicBezTo>
                    <a:pt x="330" y="1311"/>
                    <a:pt x="335" y="1280"/>
                    <a:pt x="321" y="1255"/>
                  </a:cubicBezTo>
                  <a:cubicBezTo>
                    <a:pt x="109" y="900"/>
                    <a:pt x="115" y="426"/>
                    <a:pt x="332" y="77"/>
                  </a:cubicBezTo>
                  <a:cubicBezTo>
                    <a:pt x="346" y="55"/>
                    <a:pt x="338" y="22"/>
                    <a:pt x="316" y="8"/>
                  </a:cubicBezTo>
                  <a:cubicBezTo>
                    <a:pt x="308" y="3"/>
                    <a:pt x="298" y="0"/>
                    <a:pt x="289"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7712;p59"/>
            <p:cNvSpPr/>
            <p:nvPr/>
          </p:nvSpPr>
          <p:spPr>
            <a:xfrm>
              <a:off x="1704925" y="2095650"/>
              <a:ext cx="11025" cy="24675"/>
            </a:xfrm>
            <a:custGeom>
              <a:avLst/>
              <a:gdLst/>
              <a:ahLst/>
              <a:cxnLst/>
              <a:rect l="l" t="t" r="r" b="b"/>
              <a:pathLst>
                <a:path w="441" h="987" extrusionOk="0">
                  <a:moveTo>
                    <a:pt x="60" y="0"/>
                  </a:moveTo>
                  <a:cubicBezTo>
                    <a:pt x="52" y="0"/>
                    <a:pt x="44" y="2"/>
                    <a:pt x="36" y="6"/>
                  </a:cubicBezTo>
                  <a:cubicBezTo>
                    <a:pt x="11" y="20"/>
                    <a:pt x="0" y="51"/>
                    <a:pt x="14" y="76"/>
                  </a:cubicBezTo>
                  <a:cubicBezTo>
                    <a:pt x="159" y="352"/>
                    <a:pt x="271" y="645"/>
                    <a:pt x="335" y="946"/>
                  </a:cubicBezTo>
                  <a:cubicBezTo>
                    <a:pt x="340" y="960"/>
                    <a:pt x="346" y="972"/>
                    <a:pt x="357" y="980"/>
                  </a:cubicBezTo>
                  <a:cubicBezTo>
                    <a:pt x="365" y="984"/>
                    <a:pt x="375" y="987"/>
                    <a:pt x="385" y="987"/>
                  </a:cubicBezTo>
                  <a:cubicBezTo>
                    <a:pt x="389" y="987"/>
                    <a:pt x="393" y="986"/>
                    <a:pt x="396" y="985"/>
                  </a:cubicBezTo>
                  <a:cubicBezTo>
                    <a:pt x="424" y="977"/>
                    <a:pt x="441" y="952"/>
                    <a:pt x="433" y="924"/>
                  </a:cubicBezTo>
                  <a:cubicBezTo>
                    <a:pt x="363" y="612"/>
                    <a:pt x="257" y="308"/>
                    <a:pt x="106" y="26"/>
                  </a:cubicBezTo>
                  <a:cubicBezTo>
                    <a:pt x="96" y="10"/>
                    <a:pt x="79" y="0"/>
                    <a:pt x="60"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7713;p59"/>
            <p:cNvSpPr/>
            <p:nvPr/>
          </p:nvSpPr>
          <p:spPr>
            <a:xfrm>
              <a:off x="1694450" y="2092650"/>
              <a:ext cx="35525" cy="46925"/>
            </a:xfrm>
            <a:custGeom>
              <a:avLst/>
              <a:gdLst/>
              <a:ahLst/>
              <a:cxnLst/>
              <a:rect l="l" t="t" r="r" b="b"/>
              <a:pathLst>
                <a:path w="1421" h="1877" extrusionOk="0">
                  <a:moveTo>
                    <a:pt x="489" y="1"/>
                  </a:moveTo>
                  <a:cubicBezTo>
                    <a:pt x="389" y="1"/>
                    <a:pt x="288" y="48"/>
                    <a:pt x="193" y="165"/>
                  </a:cubicBezTo>
                  <a:cubicBezTo>
                    <a:pt x="82" y="305"/>
                    <a:pt x="42" y="486"/>
                    <a:pt x="26" y="662"/>
                  </a:cubicBezTo>
                  <a:cubicBezTo>
                    <a:pt x="1" y="899"/>
                    <a:pt x="1" y="1136"/>
                    <a:pt x="29" y="1371"/>
                  </a:cubicBezTo>
                  <a:cubicBezTo>
                    <a:pt x="42" y="1482"/>
                    <a:pt x="70" y="1608"/>
                    <a:pt x="174" y="1663"/>
                  </a:cubicBezTo>
                  <a:cubicBezTo>
                    <a:pt x="210" y="1684"/>
                    <a:pt x="250" y="1691"/>
                    <a:pt x="291" y="1691"/>
                  </a:cubicBezTo>
                  <a:cubicBezTo>
                    <a:pt x="374" y="1691"/>
                    <a:pt x="463" y="1663"/>
                    <a:pt x="548" y="1663"/>
                  </a:cubicBezTo>
                  <a:cubicBezTo>
                    <a:pt x="588" y="1663"/>
                    <a:pt x="628" y="1669"/>
                    <a:pt x="665" y="1689"/>
                  </a:cubicBezTo>
                  <a:cubicBezTo>
                    <a:pt x="715" y="1716"/>
                    <a:pt x="754" y="1764"/>
                    <a:pt x="801" y="1803"/>
                  </a:cubicBezTo>
                  <a:cubicBezTo>
                    <a:pt x="853" y="1847"/>
                    <a:pt x="922" y="1876"/>
                    <a:pt x="990" y="1876"/>
                  </a:cubicBezTo>
                  <a:cubicBezTo>
                    <a:pt x="1004" y="1876"/>
                    <a:pt x="1017" y="1875"/>
                    <a:pt x="1030" y="1873"/>
                  </a:cubicBezTo>
                  <a:cubicBezTo>
                    <a:pt x="1111" y="1859"/>
                    <a:pt x="1186" y="1800"/>
                    <a:pt x="1209" y="1719"/>
                  </a:cubicBezTo>
                  <a:cubicBezTo>
                    <a:pt x="1228" y="1630"/>
                    <a:pt x="1181" y="1538"/>
                    <a:pt x="1195" y="1451"/>
                  </a:cubicBezTo>
                  <a:cubicBezTo>
                    <a:pt x="1209" y="1354"/>
                    <a:pt x="1284" y="1284"/>
                    <a:pt x="1326" y="1198"/>
                  </a:cubicBezTo>
                  <a:cubicBezTo>
                    <a:pt x="1421" y="991"/>
                    <a:pt x="1295" y="754"/>
                    <a:pt x="1172" y="561"/>
                  </a:cubicBezTo>
                  <a:cubicBezTo>
                    <a:pt x="1024" y="338"/>
                    <a:pt x="757" y="1"/>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7714;p59"/>
            <p:cNvSpPr/>
            <p:nvPr/>
          </p:nvSpPr>
          <p:spPr>
            <a:xfrm>
              <a:off x="1680850" y="2044450"/>
              <a:ext cx="60500" cy="47525"/>
            </a:xfrm>
            <a:custGeom>
              <a:avLst/>
              <a:gdLst/>
              <a:ahLst/>
              <a:cxnLst/>
              <a:rect l="l" t="t" r="r" b="b"/>
              <a:pathLst>
                <a:path w="2420" h="1901" extrusionOk="0">
                  <a:moveTo>
                    <a:pt x="405" y="1"/>
                  </a:moveTo>
                  <a:cubicBezTo>
                    <a:pt x="305" y="23"/>
                    <a:pt x="196" y="32"/>
                    <a:pt x="121" y="99"/>
                  </a:cubicBezTo>
                  <a:cubicBezTo>
                    <a:pt x="1" y="199"/>
                    <a:pt x="12" y="383"/>
                    <a:pt x="51" y="537"/>
                  </a:cubicBezTo>
                  <a:cubicBezTo>
                    <a:pt x="137" y="916"/>
                    <a:pt x="374" y="1664"/>
                    <a:pt x="754" y="1862"/>
                  </a:cubicBezTo>
                  <a:cubicBezTo>
                    <a:pt x="806" y="1888"/>
                    <a:pt x="860" y="1900"/>
                    <a:pt x="917" y="1900"/>
                  </a:cubicBezTo>
                  <a:cubicBezTo>
                    <a:pt x="1304" y="1900"/>
                    <a:pt x="1783" y="1343"/>
                    <a:pt x="2006" y="1134"/>
                  </a:cubicBezTo>
                  <a:cubicBezTo>
                    <a:pt x="2132" y="1011"/>
                    <a:pt x="2258" y="885"/>
                    <a:pt x="2336" y="732"/>
                  </a:cubicBezTo>
                  <a:cubicBezTo>
                    <a:pt x="2378" y="643"/>
                    <a:pt x="2405" y="545"/>
                    <a:pt x="2419" y="447"/>
                  </a:cubicBezTo>
                  <a:lnTo>
                    <a:pt x="2419" y="447"/>
                  </a:lnTo>
                  <a:cubicBezTo>
                    <a:pt x="2113" y="763"/>
                    <a:pt x="1722" y="994"/>
                    <a:pt x="1295" y="1097"/>
                  </a:cubicBezTo>
                  <a:cubicBezTo>
                    <a:pt x="1257" y="1107"/>
                    <a:pt x="1220" y="1115"/>
                    <a:pt x="1182" y="1115"/>
                  </a:cubicBezTo>
                  <a:cubicBezTo>
                    <a:pt x="1164" y="1115"/>
                    <a:pt x="1146" y="1113"/>
                    <a:pt x="1128" y="1109"/>
                  </a:cubicBezTo>
                  <a:cubicBezTo>
                    <a:pt x="1072" y="1095"/>
                    <a:pt x="1027" y="1053"/>
                    <a:pt x="985" y="1014"/>
                  </a:cubicBezTo>
                  <a:cubicBezTo>
                    <a:pt x="704" y="740"/>
                    <a:pt x="503" y="383"/>
                    <a:pt x="405"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7715;p59"/>
            <p:cNvSpPr/>
            <p:nvPr/>
          </p:nvSpPr>
          <p:spPr>
            <a:xfrm>
              <a:off x="1649825" y="2090950"/>
              <a:ext cx="48625" cy="41900"/>
            </a:xfrm>
            <a:custGeom>
              <a:avLst/>
              <a:gdLst/>
              <a:ahLst/>
              <a:cxnLst/>
              <a:rect l="l" t="t" r="r" b="b"/>
              <a:pathLst>
                <a:path w="1945" h="1676" extrusionOk="0">
                  <a:moveTo>
                    <a:pt x="1587" y="0"/>
                  </a:moveTo>
                  <a:cubicBezTo>
                    <a:pt x="1565" y="0"/>
                    <a:pt x="1542" y="2"/>
                    <a:pt x="1518" y="5"/>
                  </a:cubicBezTo>
                  <a:cubicBezTo>
                    <a:pt x="1180" y="44"/>
                    <a:pt x="826" y="169"/>
                    <a:pt x="500" y="267"/>
                  </a:cubicBezTo>
                  <a:cubicBezTo>
                    <a:pt x="335" y="317"/>
                    <a:pt x="162" y="376"/>
                    <a:pt x="64" y="515"/>
                  </a:cubicBezTo>
                  <a:cubicBezTo>
                    <a:pt x="31" y="557"/>
                    <a:pt x="14" y="604"/>
                    <a:pt x="0" y="655"/>
                  </a:cubicBezTo>
                  <a:cubicBezTo>
                    <a:pt x="223" y="563"/>
                    <a:pt x="449" y="487"/>
                    <a:pt x="681" y="423"/>
                  </a:cubicBezTo>
                  <a:cubicBezTo>
                    <a:pt x="771" y="399"/>
                    <a:pt x="865" y="378"/>
                    <a:pt x="956" y="378"/>
                  </a:cubicBezTo>
                  <a:cubicBezTo>
                    <a:pt x="1021" y="378"/>
                    <a:pt x="1085" y="389"/>
                    <a:pt x="1144" y="417"/>
                  </a:cubicBezTo>
                  <a:cubicBezTo>
                    <a:pt x="1267" y="473"/>
                    <a:pt x="1350" y="596"/>
                    <a:pt x="1387" y="724"/>
                  </a:cubicBezTo>
                  <a:cubicBezTo>
                    <a:pt x="1420" y="853"/>
                    <a:pt x="1417" y="992"/>
                    <a:pt x="1406" y="1126"/>
                  </a:cubicBezTo>
                  <a:cubicBezTo>
                    <a:pt x="1389" y="1310"/>
                    <a:pt x="1353" y="1494"/>
                    <a:pt x="1306" y="1676"/>
                  </a:cubicBezTo>
                  <a:cubicBezTo>
                    <a:pt x="1621" y="1386"/>
                    <a:pt x="1844" y="992"/>
                    <a:pt x="1900" y="568"/>
                  </a:cubicBezTo>
                  <a:cubicBezTo>
                    <a:pt x="1944" y="261"/>
                    <a:pt x="1887" y="0"/>
                    <a:pt x="1587"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7716;p59"/>
            <p:cNvSpPr/>
            <p:nvPr/>
          </p:nvSpPr>
          <p:spPr>
            <a:xfrm>
              <a:off x="1690475" y="2093925"/>
              <a:ext cx="46825" cy="46675"/>
            </a:xfrm>
            <a:custGeom>
              <a:avLst/>
              <a:gdLst/>
              <a:ahLst/>
              <a:cxnLst/>
              <a:rect l="l" t="t" r="r" b="b"/>
              <a:pathLst>
                <a:path w="1873" h="1867" extrusionOk="0">
                  <a:moveTo>
                    <a:pt x="668" y="1"/>
                  </a:moveTo>
                  <a:cubicBezTo>
                    <a:pt x="532" y="1"/>
                    <a:pt x="395" y="65"/>
                    <a:pt x="266" y="226"/>
                  </a:cubicBezTo>
                  <a:cubicBezTo>
                    <a:pt x="112" y="413"/>
                    <a:pt x="62" y="664"/>
                    <a:pt x="34" y="901"/>
                  </a:cubicBezTo>
                  <a:cubicBezTo>
                    <a:pt x="1" y="1222"/>
                    <a:pt x="3" y="1545"/>
                    <a:pt x="40" y="1866"/>
                  </a:cubicBezTo>
                  <a:cubicBezTo>
                    <a:pt x="84" y="1691"/>
                    <a:pt x="151" y="1515"/>
                    <a:pt x="238" y="1359"/>
                  </a:cubicBezTo>
                  <a:cubicBezTo>
                    <a:pt x="374" y="1113"/>
                    <a:pt x="592" y="882"/>
                    <a:pt x="865" y="882"/>
                  </a:cubicBezTo>
                  <a:cubicBezTo>
                    <a:pt x="1066" y="882"/>
                    <a:pt x="1245" y="1010"/>
                    <a:pt x="1401" y="1135"/>
                  </a:cubicBezTo>
                  <a:cubicBezTo>
                    <a:pt x="1549" y="1253"/>
                    <a:pt x="1691" y="1378"/>
                    <a:pt x="1831" y="1504"/>
                  </a:cubicBezTo>
                  <a:cubicBezTo>
                    <a:pt x="1873" y="1253"/>
                    <a:pt x="1728" y="985"/>
                    <a:pt x="1582" y="759"/>
                  </a:cubicBezTo>
                  <a:cubicBezTo>
                    <a:pt x="1394" y="460"/>
                    <a:pt x="1033" y="1"/>
                    <a:pt x="668"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7717;p59"/>
            <p:cNvSpPr/>
            <p:nvPr/>
          </p:nvSpPr>
          <p:spPr>
            <a:xfrm>
              <a:off x="1704575" y="2073525"/>
              <a:ext cx="40250" cy="43000"/>
            </a:xfrm>
            <a:custGeom>
              <a:avLst/>
              <a:gdLst/>
              <a:ahLst/>
              <a:cxnLst/>
              <a:rect l="l" t="t" r="r" b="b"/>
              <a:pathLst>
                <a:path w="1610" h="1720" extrusionOk="0">
                  <a:moveTo>
                    <a:pt x="1389" y="1"/>
                  </a:moveTo>
                  <a:cubicBezTo>
                    <a:pt x="1175" y="1"/>
                    <a:pt x="959" y="68"/>
                    <a:pt x="773" y="177"/>
                  </a:cubicBezTo>
                  <a:cubicBezTo>
                    <a:pt x="541" y="308"/>
                    <a:pt x="0" y="688"/>
                    <a:pt x="34" y="972"/>
                  </a:cubicBezTo>
                  <a:cubicBezTo>
                    <a:pt x="70" y="1293"/>
                    <a:pt x="566" y="1497"/>
                    <a:pt x="820" y="1575"/>
                  </a:cubicBezTo>
                  <a:cubicBezTo>
                    <a:pt x="1032" y="1642"/>
                    <a:pt x="1253" y="1689"/>
                    <a:pt x="1479" y="1720"/>
                  </a:cubicBezTo>
                  <a:cubicBezTo>
                    <a:pt x="1364" y="1589"/>
                    <a:pt x="1256" y="1449"/>
                    <a:pt x="1166" y="1301"/>
                  </a:cubicBezTo>
                  <a:cubicBezTo>
                    <a:pt x="1041" y="1101"/>
                    <a:pt x="940" y="863"/>
                    <a:pt x="1002" y="643"/>
                  </a:cubicBezTo>
                  <a:cubicBezTo>
                    <a:pt x="1057" y="450"/>
                    <a:pt x="1225" y="319"/>
                    <a:pt x="1381" y="197"/>
                  </a:cubicBezTo>
                  <a:cubicBezTo>
                    <a:pt x="1456" y="138"/>
                    <a:pt x="1532" y="82"/>
                    <a:pt x="1610" y="26"/>
                  </a:cubicBezTo>
                  <a:cubicBezTo>
                    <a:pt x="1538" y="9"/>
                    <a:pt x="1463" y="1"/>
                    <a:pt x="1389"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7718;p59"/>
            <p:cNvSpPr/>
            <p:nvPr/>
          </p:nvSpPr>
          <p:spPr>
            <a:xfrm>
              <a:off x="1655250" y="2046900"/>
              <a:ext cx="47175" cy="49500"/>
            </a:xfrm>
            <a:custGeom>
              <a:avLst/>
              <a:gdLst/>
              <a:ahLst/>
              <a:cxnLst/>
              <a:rect l="l" t="t" r="r" b="b"/>
              <a:pathLst>
                <a:path w="1887" h="1980" extrusionOk="0">
                  <a:moveTo>
                    <a:pt x="322" y="1"/>
                  </a:moveTo>
                  <a:lnTo>
                    <a:pt x="322" y="1"/>
                  </a:lnTo>
                  <a:cubicBezTo>
                    <a:pt x="361" y="56"/>
                    <a:pt x="397" y="107"/>
                    <a:pt x="436" y="162"/>
                  </a:cubicBezTo>
                  <a:cubicBezTo>
                    <a:pt x="578" y="366"/>
                    <a:pt x="723" y="573"/>
                    <a:pt x="785" y="810"/>
                  </a:cubicBezTo>
                  <a:cubicBezTo>
                    <a:pt x="849" y="1047"/>
                    <a:pt x="815" y="1326"/>
                    <a:pt x="640" y="1499"/>
                  </a:cubicBezTo>
                  <a:cubicBezTo>
                    <a:pt x="534" y="1605"/>
                    <a:pt x="391" y="1655"/>
                    <a:pt x="252" y="1708"/>
                  </a:cubicBezTo>
                  <a:lnTo>
                    <a:pt x="1" y="1803"/>
                  </a:lnTo>
                  <a:cubicBezTo>
                    <a:pt x="216" y="1831"/>
                    <a:pt x="436" y="1861"/>
                    <a:pt x="654" y="1892"/>
                  </a:cubicBezTo>
                  <a:cubicBezTo>
                    <a:pt x="829" y="1917"/>
                    <a:pt x="1005" y="1942"/>
                    <a:pt x="1184" y="1962"/>
                  </a:cubicBezTo>
                  <a:cubicBezTo>
                    <a:pt x="1244" y="1971"/>
                    <a:pt x="1307" y="1979"/>
                    <a:pt x="1368" y="1979"/>
                  </a:cubicBezTo>
                  <a:cubicBezTo>
                    <a:pt x="1451" y="1979"/>
                    <a:pt x="1532" y="1965"/>
                    <a:pt x="1602" y="1920"/>
                  </a:cubicBezTo>
                  <a:cubicBezTo>
                    <a:pt x="1887" y="1744"/>
                    <a:pt x="1485" y="1133"/>
                    <a:pt x="1373" y="941"/>
                  </a:cubicBezTo>
                  <a:cubicBezTo>
                    <a:pt x="1159" y="567"/>
                    <a:pt x="863" y="238"/>
                    <a:pt x="464" y="56"/>
                  </a:cubicBezTo>
                  <a:cubicBezTo>
                    <a:pt x="419" y="34"/>
                    <a:pt x="369" y="17"/>
                    <a:pt x="322"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7719;p59"/>
            <p:cNvSpPr/>
            <p:nvPr/>
          </p:nvSpPr>
          <p:spPr>
            <a:xfrm>
              <a:off x="1684275" y="2077375"/>
              <a:ext cx="29600" cy="26100"/>
            </a:xfrm>
            <a:custGeom>
              <a:avLst/>
              <a:gdLst/>
              <a:ahLst/>
              <a:cxnLst/>
              <a:rect l="l" t="t" r="r" b="b"/>
              <a:pathLst>
                <a:path w="1184" h="1044" extrusionOk="0">
                  <a:moveTo>
                    <a:pt x="594" y="1"/>
                  </a:moveTo>
                  <a:cubicBezTo>
                    <a:pt x="435" y="1"/>
                    <a:pt x="278" y="74"/>
                    <a:pt x="176" y="210"/>
                  </a:cubicBezTo>
                  <a:cubicBezTo>
                    <a:pt x="0" y="442"/>
                    <a:pt x="51" y="768"/>
                    <a:pt x="279" y="938"/>
                  </a:cubicBezTo>
                  <a:cubicBezTo>
                    <a:pt x="373" y="1010"/>
                    <a:pt x="483" y="1044"/>
                    <a:pt x="592" y="1044"/>
                  </a:cubicBezTo>
                  <a:cubicBezTo>
                    <a:pt x="750" y="1044"/>
                    <a:pt x="906" y="971"/>
                    <a:pt x="1007" y="835"/>
                  </a:cubicBezTo>
                  <a:cubicBezTo>
                    <a:pt x="1183" y="603"/>
                    <a:pt x="1139" y="277"/>
                    <a:pt x="904" y="104"/>
                  </a:cubicBezTo>
                  <a:cubicBezTo>
                    <a:pt x="811" y="34"/>
                    <a:pt x="702" y="1"/>
                    <a:pt x="5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7720;p59"/>
            <p:cNvSpPr/>
            <p:nvPr/>
          </p:nvSpPr>
          <p:spPr>
            <a:xfrm>
              <a:off x="1690825" y="2083225"/>
              <a:ext cx="16425" cy="14425"/>
            </a:xfrm>
            <a:custGeom>
              <a:avLst/>
              <a:gdLst/>
              <a:ahLst/>
              <a:cxnLst/>
              <a:rect l="l" t="t" r="r" b="b"/>
              <a:pathLst>
                <a:path w="657" h="577" extrusionOk="0">
                  <a:moveTo>
                    <a:pt x="328" y="0"/>
                  </a:moveTo>
                  <a:cubicBezTo>
                    <a:pt x="240" y="0"/>
                    <a:pt x="154" y="41"/>
                    <a:pt x="95" y="115"/>
                  </a:cubicBezTo>
                  <a:cubicBezTo>
                    <a:pt x="1" y="244"/>
                    <a:pt x="28" y="422"/>
                    <a:pt x="154" y="520"/>
                  </a:cubicBezTo>
                  <a:cubicBezTo>
                    <a:pt x="206" y="558"/>
                    <a:pt x="266" y="577"/>
                    <a:pt x="325" y="577"/>
                  </a:cubicBezTo>
                  <a:cubicBezTo>
                    <a:pt x="413" y="577"/>
                    <a:pt x="500" y="536"/>
                    <a:pt x="559" y="461"/>
                  </a:cubicBezTo>
                  <a:cubicBezTo>
                    <a:pt x="656" y="333"/>
                    <a:pt x="628" y="152"/>
                    <a:pt x="500" y="57"/>
                  </a:cubicBezTo>
                  <a:cubicBezTo>
                    <a:pt x="447" y="19"/>
                    <a:pt x="387" y="0"/>
                    <a:pt x="3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anim calcmode="lin" valueType="num">
                                      <p:cBhvr>
                                        <p:cTn id="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wipe(down)">
                                      <p:cBhvr>
                                        <p:cTn id="14" dur="500"/>
                                        <p:tgtEl>
                                          <p:spTgt spid="1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wipe(down)">
                                      <p:cBhvr>
                                        <p:cTn id="19" dur="500"/>
                                        <p:tgtEl>
                                          <p:spTgt spid="1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fade">
                                      <p:cBhvr>
                                        <p:cTn id="24" dur="500"/>
                                        <p:tgtEl>
                                          <p:spTgt spid="11">
                                            <p:txEl>
                                              <p:pRg st="3" end="3"/>
                                            </p:txEl>
                                          </p:spTgt>
                                        </p:tgtEl>
                                      </p:cBhvr>
                                    </p:animEffect>
                                    <p:anim calcmode="lin" valueType="num">
                                      <p:cBhvr>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randombar(horizontal)">
                                      <p:cBhvr>
                                        <p:cTn id="31" dur="500"/>
                                        <p:tgtEl>
                                          <p:spTgt spid="32"/>
                                        </p:tgtEl>
                                      </p:cBhvr>
                                    </p:animEffect>
                                  </p:childTnLst>
                                </p:cTn>
                              </p:par>
                              <p:par>
                                <p:cTn id="32" presetID="14" presetClass="entr" presetSubtype="1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randombar(horizontal)">
                                      <p:cBhvr>
                                        <p:cTn id="3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88"/>
        <p:cNvGrpSpPr/>
        <p:nvPr/>
      </p:nvGrpSpPr>
      <p:grpSpPr>
        <a:xfrm>
          <a:off x="0" y="0"/>
          <a:ext cx="0" cy="0"/>
          <a:chOff x="0" y="0"/>
          <a:chExt cx="0" cy="0"/>
        </a:xfrm>
      </p:grpSpPr>
      <p:grpSp>
        <p:nvGrpSpPr>
          <p:cNvPr id="283" name="Group 2"/>
          <p:cNvGrpSpPr/>
          <p:nvPr/>
        </p:nvGrpSpPr>
        <p:grpSpPr>
          <a:xfrm>
            <a:off x="950114" y="1094993"/>
            <a:ext cx="7186918" cy="3692222"/>
            <a:chOff x="0" y="0"/>
            <a:chExt cx="10488335" cy="7311917"/>
          </a:xfrm>
        </p:grpSpPr>
        <p:sp>
          <p:nvSpPr>
            <p:cNvPr id="284"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a:ln>
              <a:solidFill>
                <a:schemeClr val="tx1"/>
              </a:solidFill>
            </a:ln>
          </p:spPr>
        </p:sp>
        <p:sp>
          <p:nvSpPr>
            <p:cNvPr id="285"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a:ln>
              <a:solidFill>
                <a:schemeClr val="tx1"/>
              </a:solidFill>
            </a:ln>
          </p:spPr>
        </p:sp>
      </p:grpSp>
      <p:pic>
        <p:nvPicPr>
          <p:cNvPr id="286"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20144770">
            <a:off x="704320" y="1096372"/>
            <a:ext cx="1161731" cy="571190"/>
          </a:xfrm>
          <a:prstGeom prst="rect">
            <a:avLst/>
          </a:prstGeom>
        </p:spPr>
      </p:pic>
      <p:sp>
        <p:nvSpPr>
          <p:cNvPr id="287" name="Rectangle 286"/>
          <p:cNvSpPr/>
          <p:nvPr/>
        </p:nvSpPr>
        <p:spPr>
          <a:xfrm>
            <a:off x="1006260" y="1740454"/>
            <a:ext cx="7072886" cy="2597762"/>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nl-NL" sz="2800" dirty="0"/>
              <a:t>Thái </a:t>
            </a:r>
            <a:r>
              <a:rPr lang="nl-NL" sz="2800" dirty="0" err="1"/>
              <a:t>độ</a:t>
            </a:r>
            <a:r>
              <a:rPr lang="nl-NL" sz="2800" dirty="0"/>
              <a:t> </a:t>
            </a:r>
            <a:r>
              <a:rPr lang="nl-NL" sz="2800" dirty="0" err="1"/>
              <a:t>của</a:t>
            </a:r>
            <a:r>
              <a:rPr lang="nl-NL" sz="2800" dirty="0"/>
              <a:t> </a:t>
            </a:r>
            <a:r>
              <a:rPr lang="nl-NL" sz="2800" dirty="0" err="1"/>
              <a:t>mọi</a:t>
            </a:r>
            <a:r>
              <a:rPr lang="nl-NL" sz="2800" dirty="0"/>
              <a:t> </a:t>
            </a:r>
            <a:r>
              <a:rPr lang="nl-NL" sz="2800" dirty="0" err="1"/>
              <a:t>người</a:t>
            </a:r>
            <a:r>
              <a:rPr lang="nl-NL" sz="2800" dirty="0"/>
              <a:t> </a:t>
            </a:r>
            <a:r>
              <a:rPr lang="nl-NL" sz="2800" dirty="0" err="1"/>
              <a:t>đối</a:t>
            </a:r>
            <a:r>
              <a:rPr lang="nl-NL" sz="2800" dirty="0"/>
              <a:t> </a:t>
            </a:r>
            <a:r>
              <a:rPr lang="nl-NL" sz="2800" dirty="0" err="1"/>
              <a:t>với</a:t>
            </a:r>
            <a:r>
              <a:rPr lang="nl-NL" sz="2800" dirty="0"/>
              <a:t> </a:t>
            </a:r>
            <a:r>
              <a:rPr lang="nl-NL" sz="2800" dirty="0" err="1"/>
              <a:t>ông</a:t>
            </a:r>
            <a:r>
              <a:rPr lang="nl-NL" sz="2800" dirty="0"/>
              <a:t> </a:t>
            </a:r>
            <a:r>
              <a:rPr lang="nl-NL" sz="2800" dirty="0" err="1"/>
              <a:t>đồ</a:t>
            </a:r>
            <a:r>
              <a:rPr lang="nl-NL" sz="2800" dirty="0"/>
              <a:t> </a:t>
            </a:r>
            <a:r>
              <a:rPr lang="nl-NL" sz="2800" dirty="0" err="1"/>
              <a:t>như</a:t>
            </a:r>
            <a:r>
              <a:rPr lang="nl-NL" sz="2800" dirty="0"/>
              <a:t> </a:t>
            </a:r>
            <a:r>
              <a:rPr lang="nl-NL" sz="2800" dirty="0" err="1"/>
              <a:t>thế</a:t>
            </a:r>
            <a:r>
              <a:rPr lang="nl-NL" sz="2800" dirty="0"/>
              <a:t> </a:t>
            </a:r>
            <a:r>
              <a:rPr lang="nl-NL" sz="2800" dirty="0" err="1"/>
              <a:t>nào</a:t>
            </a:r>
            <a:r>
              <a:rPr lang="nl-NL" sz="2800" dirty="0"/>
              <a:t>?</a:t>
            </a:r>
            <a:endParaRPr lang="en-US" sz="2800" dirty="0"/>
          </a:p>
          <a:p>
            <a:pPr marL="342900" indent="-342900" algn="just">
              <a:lnSpc>
                <a:spcPct val="150000"/>
              </a:lnSpc>
              <a:buFont typeface="Wingdings" panose="05000000000000000000" pitchFamily="2" charset="2"/>
              <a:buChar char="§"/>
            </a:pPr>
            <a:r>
              <a:rPr lang="nl-NL" sz="2800" dirty="0" err="1"/>
              <a:t>Tài</a:t>
            </a:r>
            <a:r>
              <a:rPr lang="nl-NL" sz="2800" dirty="0"/>
              <a:t> </a:t>
            </a:r>
            <a:r>
              <a:rPr lang="nl-NL" sz="2800" dirty="0" err="1"/>
              <a:t>năng</a:t>
            </a:r>
            <a:r>
              <a:rPr lang="nl-NL" sz="2800" dirty="0"/>
              <a:t> </a:t>
            </a:r>
            <a:r>
              <a:rPr lang="nl-NL" sz="2800" dirty="0" err="1"/>
              <a:t>của</a:t>
            </a:r>
            <a:r>
              <a:rPr lang="nl-NL" sz="2800" dirty="0"/>
              <a:t> </a:t>
            </a:r>
            <a:r>
              <a:rPr lang="nl-NL" sz="2800" dirty="0" err="1"/>
              <a:t>ông</a:t>
            </a:r>
            <a:r>
              <a:rPr lang="nl-NL" sz="2800" dirty="0"/>
              <a:t> </a:t>
            </a:r>
            <a:r>
              <a:rPr lang="nl-NL" sz="2800" dirty="0" err="1"/>
              <a:t>đồ</a:t>
            </a:r>
            <a:r>
              <a:rPr lang="nl-NL" sz="2800" dirty="0"/>
              <a:t> </a:t>
            </a:r>
            <a:r>
              <a:rPr lang="nl-NL" sz="2800" dirty="0" err="1"/>
              <a:t>được</a:t>
            </a:r>
            <a:r>
              <a:rPr lang="nl-NL" sz="2800" dirty="0"/>
              <a:t> </a:t>
            </a:r>
            <a:r>
              <a:rPr lang="nl-NL" sz="2800" dirty="0" err="1"/>
              <a:t>thể</a:t>
            </a:r>
            <a:r>
              <a:rPr lang="nl-NL" sz="2800" dirty="0"/>
              <a:t> </a:t>
            </a:r>
            <a:r>
              <a:rPr lang="nl-NL" sz="2800" dirty="0" err="1"/>
              <a:t>hiện</a:t>
            </a:r>
            <a:r>
              <a:rPr lang="nl-NL" sz="2800" dirty="0"/>
              <a:t> </a:t>
            </a:r>
            <a:r>
              <a:rPr lang="nl-NL" sz="2800" dirty="0" err="1"/>
              <a:t>ở</a:t>
            </a:r>
            <a:r>
              <a:rPr lang="nl-NL" sz="2800" dirty="0"/>
              <a:t> </a:t>
            </a:r>
            <a:r>
              <a:rPr lang="nl-NL" sz="2800" dirty="0" err="1"/>
              <a:t>những</a:t>
            </a:r>
            <a:r>
              <a:rPr lang="nl-NL" sz="2800" dirty="0"/>
              <a:t> </a:t>
            </a:r>
            <a:r>
              <a:rPr lang="nl-NL" sz="2800" dirty="0" err="1"/>
              <a:t>câu</a:t>
            </a:r>
            <a:r>
              <a:rPr lang="nl-NL" sz="2800" dirty="0"/>
              <a:t> </a:t>
            </a:r>
            <a:r>
              <a:rPr lang="nl-NL" sz="2800" dirty="0" err="1"/>
              <a:t>thơ</a:t>
            </a:r>
            <a:r>
              <a:rPr lang="nl-NL" sz="2800" dirty="0"/>
              <a:t> </a:t>
            </a:r>
            <a:r>
              <a:rPr lang="nl-NL" sz="2800" dirty="0" err="1"/>
              <a:t>nào</a:t>
            </a:r>
            <a:r>
              <a:rPr lang="nl-NL" sz="2800" dirty="0"/>
              <a:t>. </a:t>
            </a:r>
            <a:r>
              <a:rPr lang="nl-NL" sz="2800" dirty="0" err="1"/>
              <a:t>Hãy</a:t>
            </a:r>
            <a:r>
              <a:rPr lang="nl-NL" sz="2800" dirty="0"/>
              <a:t> </a:t>
            </a:r>
            <a:r>
              <a:rPr lang="nl-NL" sz="2800" dirty="0" err="1"/>
              <a:t>phân</a:t>
            </a:r>
            <a:r>
              <a:rPr lang="nl-NL" sz="2800" dirty="0"/>
              <a:t> </a:t>
            </a:r>
            <a:r>
              <a:rPr lang="nl-NL" sz="2800" dirty="0" err="1"/>
              <a:t>tích</a:t>
            </a:r>
            <a:r>
              <a:rPr lang="nl-NL" sz="2800" dirty="0"/>
              <a:t>?</a:t>
            </a:r>
            <a:endParaRPr lang="en-US" sz="2800" dirty="0"/>
          </a:p>
        </p:txBody>
      </p:sp>
      <p:sp>
        <p:nvSpPr>
          <p:cNvPr id="3" name="Rectangle 2"/>
          <p:cNvSpPr/>
          <p:nvPr/>
        </p:nvSpPr>
        <p:spPr>
          <a:xfrm>
            <a:off x="1497707" y="330813"/>
            <a:ext cx="6091732" cy="496996"/>
          </a:xfrm>
          <a:prstGeom prst="rect">
            <a:avLst/>
          </a:prstGeom>
        </p:spPr>
        <p:txBody>
          <a:bodyPr wrap="none">
            <a:spAutoFit/>
          </a:bodyPr>
          <a:lstStyle/>
          <a:p>
            <a:pPr marL="342900" indent="-342900" algn="ctr">
              <a:lnSpc>
                <a:spcPct val="150000"/>
              </a:lnSpc>
              <a:buFont typeface="Wingdings" panose="05000000000000000000" pitchFamily="2" charset="2"/>
              <a:buChar char="Ø"/>
              <a:tabLst>
                <a:tab pos="90170" algn="l"/>
                <a:tab pos="180340" algn="l"/>
              </a:tabLst>
            </a:pPr>
            <a:r>
              <a:rPr lang="en-US" sz="2000" dirty="0" err="1">
                <a:latin typeface="+mj-lt"/>
                <a:ea typeface="Calibri" panose="020F0502020204030204" pitchFamily="34" charset="0"/>
                <a:cs typeface="Times New Roman" panose="02020603050405020304" pitchFamily="18" charset="0"/>
              </a:rPr>
              <a:t>Đọc</a:t>
            </a:r>
            <a:r>
              <a:rPr lang="en-US" sz="2000" dirty="0">
                <a:latin typeface="+mj-lt"/>
                <a:ea typeface="Calibri" panose="020F0502020204030204" pitchFamily="34" charset="0"/>
                <a:cs typeface="Times New Roman" panose="02020603050405020304" pitchFamily="18" charset="0"/>
              </a:rPr>
              <a:t> 2 </a:t>
            </a:r>
            <a:r>
              <a:rPr lang="en-US" sz="2000" dirty="0" err="1">
                <a:latin typeface="+mj-lt"/>
                <a:ea typeface="Calibri" panose="020F0502020204030204" pitchFamily="34" charset="0"/>
                <a:cs typeface="Times New Roman" panose="02020603050405020304" pitchFamily="18" charset="0"/>
              </a:rPr>
              <a:t>khổ</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thơ</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đầu</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của</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văn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bản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và</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trả</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lời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câu</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hỏi</a:t>
            </a:r>
            <a:r>
              <a:rPr lang="en-US" sz="2000" dirty="0">
                <a:latin typeface="+mj-lt"/>
                <a:ea typeface="Calibri" panose="020F0502020204030204" pitchFamily="34" charset="0"/>
                <a:cs typeface="Times New Roman" panose="02020603050405020304" pitchFamily="18" charset="0"/>
              </a:rPr>
              <a:t>:</a:t>
            </a:r>
          </a:p>
        </p:txBody>
      </p:sp>
      <p:pic>
        <p:nvPicPr>
          <p:cNvPr id="289"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20144770">
            <a:off x="7278020" y="4201442"/>
            <a:ext cx="1161731" cy="571190"/>
          </a:xfrm>
          <a:prstGeom prst="rect">
            <a:avLst/>
          </a:prstGeom>
        </p:spPr>
      </p:pic>
    </p:spTree>
    <p:extLst>
      <p:ext uri="{BB962C8B-B14F-4D97-AF65-F5344CB8AC3E}">
        <p14:creationId xmlns:p14="http://schemas.microsoft.com/office/powerpoint/2010/main" val="126031971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3"/>
                                        </p:tgtEl>
                                        <p:attrNameLst>
                                          <p:attrName>style.visibility</p:attrName>
                                        </p:attrNameLst>
                                      </p:cBhvr>
                                      <p:to>
                                        <p:strVal val="visible"/>
                                      </p:to>
                                    </p:set>
                                    <p:animEffect transition="in" filter="barn(inVertical)">
                                      <p:cBhvr>
                                        <p:cTn id="12" dur="500"/>
                                        <p:tgtEl>
                                          <p:spTgt spid="283"/>
                                        </p:tgtEl>
                                      </p:cBhvr>
                                    </p:animEffect>
                                  </p:childTnLst>
                                </p:cTn>
                              </p:par>
                              <p:par>
                                <p:cTn id="13" presetID="10" presetClass="entr" presetSubtype="0" fill="hold" nodeType="withEffect">
                                  <p:stCondLst>
                                    <p:cond delay="0"/>
                                  </p:stCondLst>
                                  <p:childTnLst>
                                    <p:set>
                                      <p:cBhvr>
                                        <p:cTn id="14" dur="1" fill="hold">
                                          <p:stCondLst>
                                            <p:cond delay="0"/>
                                          </p:stCondLst>
                                        </p:cTn>
                                        <p:tgtEl>
                                          <p:spTgt spid="286"/>
                                        </p:tgtEl>
                                        <p:attrNameLst>
                                          <p:attrName>style.visibility</p:attrName>
                                        </p:attrNameLst>
                                      </p:cBhvr>
                                      <p:to>
                                        <p:strVal val="visible"/>
                                      </p:to>
                                    </p:set>
                                    <p:animEffect transition="in" filter="fade">
                                      <p:cBhvr>
                                        <p:cTn id="15" dur="500"/>
                                        <p:tgtEl>
                                          <p:spTgt spid="286"/>
                                        </p:tgtEl>
                                      </p:cBhvr>
                                    </p:animEffect>
                                  </p:childTnLst>
                                </p:cTn>
                              </p:par>
                              <p:par>
                                <p:cTn id="16" presetID="10" presetClass="entr" presetSubtype="0" fill="hold" nodeType="withEffect">
                                  <p:stCondLst>
                                    <p:cond delay="0"/>
                                  </p:stCondLst>
                                  <p:childTnLst>
                                    <p:set>
                                      <p:cBhvr>
                                        <p:cTn id="17" dur="1" fill="hold">
                                          <p:stCondLst>
                                            <p:cond delay="0"/>
                                          </p:stCondLst>
                                        </p:cTn>
                                        <p:tgtEl>
                                          <p:spTgt spid="289"/>
                                        </p:tgtEl>
                                        <p:attrNameLst>
                                          <p:attrName>style.visibility</p:attrName>
                                        </p:attrNameLst>
                                      </p:cBhvr>
                                      <p:to>
                                        <p:strVal val="visible"/>
                                      </p:to>
                                    </p:set>
                                    <p:animEffect transition="in" filter="fade">
                                      <p:cBhvr>
                                        <p:cTn id="18" dur="500"/>
                                        <p:tgtEl>
                                          <p:spTgt spid="28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87">
                                            <p:txEl>
                                              <p:pRg st="0" end="0"/>
                                            </p:txEl>
                                          </p:spTgt>
                                        </p:tgtEl>
                                        <p:attrNameLst>
                                          <p:attrName>style.visibility</p:attrName>
                                        </p:attrNameLst>
                                      </p:cBhvr>
                                      <p:to>
                                        <p:strVal val="visible"/>
                                      </p:to>
                                    </p:set>
                                    <p:animEffect transition="in" filter="randombar(horizontal)">
                                      <p:cBhvr>
                                        <p:cTn id="23" dur="500"/>
                                        <p:tgtEl>
                                          <p:spTgt spid="28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87">
                                            <p:txEl>
                                              <p:pRg st="1" end="1"/>
                                            </p:txEl>
                                          </p:spTgt>
                                        </p:tgtEl>
                                        <p:attrNameLst>
                                          <p:attrName>style.visibility</p:attrName>
                                        </p:attrNameLst>
                                      </p:cBhvr>
                                      <p:to>
                                        <p:strVal val="visible"/>
                                      </p:to>
                                    </p:set>
                                    <p:animEffect transition="in" filter="randombar(horizontal)">
                                      <p:cBhvr>
                                        <p:cTn id="28" dur="500"/>
                                        <p:tgtEl>
                                          <p:spTgt spid="2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25"/>
        <p:cNvGrpSpPr/>
        <p:nvPr/>
      </p:nvGrpSpPr>
      <p:grpSpPr>
        <a:xfrm>
          <a:off x="0" y="0"/>
          <a:ext cx="0" cy="0"/>
          <a:chOff x="0" y="0"/>
          <a:chExt cx="0" cy="0"/>
        </a:xfrm>
      </p:grpSpPr>
      <p:sp>
        <p:nvSpPr>
          <p:cNvPr id="3" name="Rectangle 2"/>
          <p:cNvSpPr/>
          <p:nvPr/>
        </p:nvSpPr>
        <p:spPr>
          <a:xfrm>
            <a:off x="306530" y="584433"/>
            <a:ext cx="8530939" cy="4190314"/>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nl-NL" sz="2000" b="1" dirty="0">
                <a:latin typeface="+mj-lt"/>
                <a:ea typeface="Calibri" panose="020F0502020204030204" pitchFamily="34" charset="0"/>
              </a:rPr>
              <a:t>Thái độ của mọi người: </a:t>
            </a:r>
            <a:r>
              <a:rPr lang="nl-NL" sz="2000" dirty="0">
                <a:latin typeface="+mj-lt"/>
                <a:ea typeface="Calibri" panose="020F0502020204030204" pitchFamily="34" charset="0"/>
              </a:rPr>
              <a:t>Ngợi khen, mến mộ, quý trọng ông </a:t>
            </a:r>
            <a:r>
              <a:rPr lang="nl-NL" sz="2000" i="1" dirty="0">
                <a:latin typeface="+mj-lt"/>
                <a:ea typeface="Calibri" panose="020F0502020204030204" pitchFamily="34" charset="0"/>
              </a:rPr>
              <a:t>“Bao nhiêu người </a:t>
            </a:r>
            <a:r>
              <a:rPr lang="nl-NL" sz="2000" i="1" dirty="0" err="1">
                <a:latin typeface="+mj-lt"/>
                <a:ea typeface="Calibri" panose="020F0502020204030204" pitchFamily="34" charset="0"/>
              </a:rPr>
              <a:t>thuê</a:t>
            </a:r>
            <a:r>
              <a:rPr lang="nl-NL" sz="2000" i="1" dirty="0">
                <a:latin typeface="+mj-lt"/>
                <a:ea typeface="Calibri" panose="020F0502020204030204" pitchFamily="34" charset="0"/>
              </a:rPr>
              <a:t> </a:t>
            </a:r>
            <a:r>
              <a:rPr lang="nl-NL" sz="2000" i="1" dirty="0" err="1">
                <a:latin typeface="+mj-lt"/>
                <a:ea typeface="Calibri" panose="020F0502020204030204" pitchFamily="34" charset="0"/>
              </a:rPr>
              <a:t>viết</a:t>
            </a:r>
            <a:r>
              <a:rPr lang="nl-NL" sz="2000" i="1" dirty="0">
                <a:latin typeface="+mj-lt"/>
                <a:ea typeface="Calibri" panose="020F0502020204030204" pitchFamily="34" charset="0"/>
              </a:rPr>
              <a:t> / </a:t>
            </a:r>
            <a:r>
              <a:rPr lang="nl-NL" sz="2000" i="1" dirty="0" err="1">
                <a:latin typeface="+mj-lt"/>
                <a:ea typeface="Calibri" panose="020F0502020204030204" pitchFamily="34" charset="0"/>
              </a:rPr>
              <a:t>Tấm</a:t>
            </a:r>
            <a:r>
              <a:rPr lang="nl-NL" sz="2000" i="1" dirty="0">
                <a:latin typeface="+mj-lt"/>
                <a:ea typeface="Calibri" panose="020F0502020204030204" pitchFamily="34" charset="0"/>
              </a:rPr>
              <a:t> tắc ngợi khen tài”</a:t>
            </a:r>
            <a:r>
              <a:rPr lang="nl-NL" sz="2000" dirty="0">
                <a:latin typeface="+mj-lt"/>
                <a:ea typeface="Calibri" panose="020F0502020204030204" pitchFamily="34" charset="0"/>
              </a:rPr>
              <a:t>.</a:t>
            </a:r>
            <a:r>
              <a:rPr lang="nl-NL" sz="2000" i="1" dirty="0">
                <a:latin typeface="+mj-lt"/>
                <a:ea typeface="Calibri" panose="020F0502020204030204" pitchFamily="34" charset="0"/>
              </a:rPr>
              <a:t> </a:t>
            </a:r>
          </a:p>
          <a:p>
            <a:pPr marL="342900" indent="-342900" algn="just">
              <a:lnSpc>
                <a:spcPct val="150000"/>
              </a:lnSpc>
              <a:buFont typeface="Symbol" panose="05050102010706020507" pitchFamily="18" charset="2"/>
              <a:buChar char="Þ"/>
            </a:pPr>
            <a:r>
              <a:rPr lang="nl-NL" sz="2000" b="1" i="1" dirty="0">
                <a:solidFill>
                  <a:srgbClr val="FF0000"/>
                </a:solidFill>
                <a:latin typeface="+mj-lt"/>
                <a:ea typeface="Calibri" panose="020F0502020204030204" pitchFamily="34" charset="0"/>
              </a:rPr>
              <a:t>Mọi người tìm đến ông không chỉ thuê viết chữ mà còn thưởng thức chiêm ngưỡng tài viết của ông.</a:t>
            </a:r>
          </a:p>
          <a:p>
            <a:pPr marL="285750" indent="-285750" algn="just">
              <a:lnSpc>
                <a:spcPct val="150000"/>
              </a:lnSpc>
              <a:buFont typeface="Wingdings" panose="05000000000000000000" pitchFamily="2" charset="2"/>
              <a:buChar char="v"/>
            </a:pPr>
            <a:r>
              <a:rPr lang="en-US" sz="2000" b="1" dirty="0" err="1"/>
              <a:t>Tài</a:t>
            </a:r>
            <a:r>
              <a:rPr lang="en-US" sz="2000" b="1" dirty="0"/>
              <a:t> </a:t>
            </a:r>
            <a:r>
              <a:rPr lang="en-US" sz="2000" b="1" dirty="0" err="1"/>
              <a:t>năng</a:t>
            </a:r>
            <a:r>
              <a:rPr lang="en-US" sz="2000" b="1" dirty="0"/>
              <a:t>: </a:t>
            </a:r>
            <a:r>
              <a:rPr lang="nl-NL" sz="2000" dirty="0"/>
              <a:t>Nét chữ phóng khoáng, bay bổng, mềm mại, uyển chuyển, uốn lượn sang trọng như chim phượng hoàng đang múa, như rồng đang bay trong mây. </a:t>
            </a:r>
          </a:p>
          <a:p>
            <a:pPr marL="342900" indent="-342900" algn="just">
              <a:lnSpc>
                <a:spcPct val="150000"/>
              </a:lnSpc>
              <a:buFont typeface="Symbol" panose="05050102010706020507" pitchFamily="18" charset="2"/>
              <a:buChar char="Þ"/>
            </a:pPr>
            <a:r>
              <a:rPr lang="nl-NL" sz="2000" b="1" i="1" dirty="0">
                <a:solidFill>
                  <a:srgbClr val="FF0000"/>
                </a:solidFill>
              </a:rPr>
              <a:t>Ông đồ như một nghệ sĩ đang trổ tài trước sự mến mộ của mọi người. </a:t>
            </a:r>
          </a:p>
        </p:txBody>
      </p:sp>
      <p:sp>
        <p:nvSpPr>
          <p:cNvPr id="46" name="Google Shape;1993;p43"/>
          <p:cNvSpPr/>
          <p:nvPr/>
        </p:nvSpPr>
        <p:spPr>
          <a:xfrm flipH="1">
            <a:off x="6937105" y="4352886"/>
            <a:ext cx="1437968" cy="686705"/>
          </a:xfrm>
          <a:custGeom>
            <a:avLst/>
            <a:gdLst/>
            <a:ahLst/>
            <a:cxnLst/>
            <a:rect l="l" t="t" r="r" b="b"/>
            <a:pathLst>
              <a:path w="38264" h="16943" extrusionOk="0">
                <a:moveTo>
                  <a:pt x="14583" y="1"/>
                </a:moveTo>
                <a:cubicBezTo>
                  <a:pt x="12260" y="1"/>
                  <a:pt x="9640" y="2078"/>
                  <a:pt x="10105" y="4374"/>
                </a:cubicBezTo>
                <a:cubicBezTo>
                  <a:pt x="10388" y="5771"/>
                  <a:pt x="10364" y="6542"/>
                  <a:pt x="9796" y="7193"/>
                </a:cubicBezTo>
                <a:cubicBezTo>
                  <a:pt x="9464" y="7572"/>
                  <a:pt x="8975" y="7834"/>
                  <a:pt x="8482" y="7834"/>
                </a:cubicBezTo>
                <a:cubicBezTo>
                  <a:pt x="8384" y="7834"/>
                  <a:pt x="8287" y="7824"/>
                  <a:pt x="8190" y="7802"/>
                </a:cubicBezTo>
                <a:cubicBezTo>
                  <a:pt x="7600" y="7670"/>
                  <a:pt x="7135" y="7038"/>
                  <a:pt x="7301" y="6458"/>
                </a:cubicBezTo>
                <a:lnTo>
                  <a:pt x="7301" y="6458"/>
                </a:lnTo>
                <a:cubicBezTo>
                  <a:pt x="7426" y="6892"/>
                  <a:pt x="7882" y="7137"/>
                  <a:pt x="8339" y="7137"/>
                </a:cubicBezTo>
                <a:cubicBezTo>
                  <a:pt x="8531" y="7137"/>
                  <a:pt x="8722" y="7094"/>
                  <a:pt x="8890" y="7004"/>
                </a:cubicBezTo>
                <a:cubicBezTo>
                  <a:pt x="9452" y="6697"/>
                  <a:pt x="9732" y="6021"/>
                  <a:pt x="9752" y="5381"/>
                </a:cubicBezTo>
                <a:cubicBezTo>
                  <a:pt x="9758" y="5159"/>
                  <a:pt x="9735" y="4943"/>
                  <a:pt x="9691" y="4734"/>
                </a:cubicBezTo>
                <a:cubicBezTo>
                  <a:pt x="9479" y="3745"/>
                  <a:pt x="8678" y="2987"/>
                  <a:pt x="7711" y="2688"/>
                </a:cubicBezTo>
                <a:cubicBezTo>
                  <a:pt x="7341" y="2570"/>
                  <a:pt x="6924" y="2475"/>
                  <a:pt x="6560" y="2475"/>
                </a:cubicBezTo>
                <a:cubicBezTo>
                  <a:pt x="3991" y="2475"/>
                  <a:pt x="1910" y="4539"/>
                  <a:pt x="1910" y="7084"/>
                </a:cubicBezTo>
                <a:cubicBezTo>
                  <a:pt x="1910" y="7438"/>
                  <a:pt x="1954" y="7779"/>
                  <a:pt x="2032" y="8111"/>
                </a:cubicBezTo>
                <a:cubicBezTo>
                  <a:pt x="806" y="8943"/>
                  <a:pt x="1" y="10340"/>
                  <a:pt x="1" y="11923"/>
                </a:cubicBezTo>
                <a:cubicBezTo>
                  <a:pt x="1" y="14475"/>
                  <a:pt x="2089" y="16546"/>
                  <a:pt x="4664" y="16546"/>
                </a:cubicBezTo>
                <a:cubicBezTo>
                  <a:pt x="6287" y="16546"/>
                  <a:pt x="7705" y="15718"/>
                  <a:pt x="8540" y="14469"/>
                </a:cubicBezTo>
                <a:cubicBezTo>
                  <a:pt x="9160" y="13233"/>
                  <a:pt x="9004" y="10233"/>
                  <a:pt x="6739" y="10178"/>
                </a:cubicBezTo>
                <a:cubicBezTo>
                  <a:pt x="6724" y="10178"/>
                  <a:pt x="6709" y="10178"/>
                  <a:pt x="6694" y="10178"/>
                </a:cubicBezTo>
                <a:cubicBezTo>
                  <a:pt x="6384" y="10178"/>
                  <a:pt x="6064" y="10274"/>
                  <a:pt x="5842" y="10492"/>
                </a:cubicBezTo>
                <a:cubicBezTo>
                  <a:pt x="5611" y="10717"/>
                  <a:pt x="5506" y="11084"/>
                  <a:pt x="5624" y="11387"/>
                </a:cubicBezTo>
                <a:cubicBezTo>
                  <a:pt x="5723" y="11632"/>
                  <a:pt x="5984" y="11810"/>
                  <a:pt x="6243" y="11810"/>
                </a:cubicBezTo>
                <a:cubicBezTo>
                  <a:pt x="6301" y="11810"/>
                  <a:pt x="6359" y="11801"/>
                  <a:pt x="6415" y="11782"/>
                </a:cubicBezTo>
                <a:lnTo>
                  <a:pt x="6415" y="11782"/>
                </a:lnTo>
                <a:cubicBezTo>
                  <a:pt x="6276" y="11948"/>
                  <a:pt x="6063" y="12027"/>
                  <a:pt x="5845" y="12027"/>
                </a:cubicBezTo>
                <a:cubicBezTo>
                  <a:pt x="5658" y="12027"/>
                  <a:pt x="5468" y="11969"/>
                  <a:pt x="5317" y="11859"/>
                </a:cubicBezTo>
                <a:cubicBezTo>
                  <a:pt x="4991" y="11620"/>
                  <a:pt x="4840" y="11196"/>
                  <a:pt x="4843" y="10792"/>
                </a:cubicBezTo>
                <a:cubicBezTo>
                  <a:pt x="4843" y="10461"/>
                  <a:pt x="4933" y="10135"/>
                  <a:pt x="5102" y="9852"/>
                </a:cubicBezTo>
                <a:cubicBezTo>
                  <a:pt x="5463" y="9246"/>
                  <a:pt x="6175" y="8897"/>
                  <a:pt x="6882" y="8897"/>
                </a:cubicBezTo>
                <a:cubicBezTo>
                  <a:pt x="6992" y="8897"/>
                  <a:pt x="7102" y="8906"/>
                  <a:pt x="7210" y="8923"/>
                </a:cubicBezTo>
                <a:cubicBezTo>
                  <a:pt x="8018" y="9047"/>
                  <a:pt x="8718" y="9613"/>
                  <a:pt x="9105" y="10330"/>
                </a:cubicBezTo>
                <a:cubicBezTo>
                  <a:pt x="9307" y="10704"/>
                  <a:pt x="9425" y="11118"/>
                  <a:pt x="9476" y="11539"/>
                </a:cubicBezTo>
                <a:lnTo>
                  <a:pt x="9732" y="13630"/>
                </a:lnTo>
                <a:cubicBezTo>
                  <a:pt x="10105" y="15519"/>
                  <a:pt x="11715" y="16943"/>
                  <a:pt x="13648" y="16943"/>
                </a:cubicBezTo>
                <a:cubicBezTo>
                  <a:pt x="15509" y="16943"/>
                  <a:pt x="17071" y="15617"/>
                  <a:pt x="17516" y="13825"/>
                </a:cubicBezTo>
                <a:cubicBezTo>
                  <a:pt x="18044" y="15185"/>
                  <a:pt x="19368" y="16149"/>
                  <a:pt x="20927" y="16149"/>
                </a:cubicBezTo>
                <a:cubicBezTo>
                  <a:pt x="22944" y="16149"/>
                  <a:pt x="24580" y="14529"/>
                  <a:pt x="24580" y="12526"/>
                </a:cubicBezTo>
                <a:lnTo>
                  <a:pt x="24580" y="12519"/>
                </a:lnTo>
                <a:cubicBezTo>
                  <a:pt x="24580" y="11960"/>
                  <a:pt x="24321" y="11428"/>
                  <a:pt x="23873" y="11095"/>
                </a:cubicBezTo>
                <a:cubicBezTo>
                  <a:pt x="23607" y="10896"/>
                  <a:pt x="23297" y="10731"/>
                  <a:pt x="22923" y="10684"/>
                </a:cubicBezTo>
                <a:cubicBezTo>
                  <a:pt x="22843" y="10673"/>
                  <a:pt x="22763" y="10667"/>
                  <a:pt x="22683" y="10667"/>
                </a:cubicBezTo>
                <a:cubicBezTo>
                  <a:pt x="22125" y="10667"/>
                  <a:pt x="21597" y="10932"/>
                  <a:pt x="21314" y="11425"/>
                </a:cubicBezTo>
                <a:cubicBezTo>
                  <a:pt x="20994" y="11990"/>
                  <a:pt x="21281" y="13024"/>
                  <a:pt x="21887" y="13260"/>
                </a:cubicBezTo>
                <a:cubicBezTo>
                  <a:pt x="21250" y="13256"/>
                  <a:pt x="20499" y="13145"/>
                  <a:pt x="20206" y="12583"/>
                </a:cubicBezTo>
                <a:cubicBezTo>
                  <a:pt x="20119" y="12418"/>
                  <a:pt x="20081" y="12229"/>
                  <a:pt x="20078" y="12041"/>
                </a:cubicBezTo>
                <a:cubicBezTo>
                  <a:pt x="20061" y="11347"/>
                  <a:pt x="20418" y="10391"/>
                  <a:pt x="21018" y="10037"/>
                </a:cubicBezTo>
                <a:cubicBezTo>
                  <a:pt x="21410" y="9808"/>
                  <a:pt x="21962" y="9677"/>
                  <a:pt x="22481" y="9677"/>
                </a:cubicBezTo>
                <a:cubicBezTo>
                  <a:pt x="22755" y="9677"/>
                  <a:pt x="23020" y="9714"/>
                  <a:pt x="23247" y="9791"/>
                </a:cubicBezTo>
                <a:cubicBezTo>
                  <a:pt x="23559" y="9900"/>
                  <a:pt x="23943" y="10085"/>
                  <a:pt x="24260" y="10502"/>
                </a:cubicBezTo>
                <a:cubicBezTo>
                  <a:pt x="24452" y="10751"/>
                  <a:pt x="24711" y="10933"/>
                  <a:pt x="25004" y="11044"/>
                </a:cubicBezTo>
                <a:cubicBezTo>
                  <a:pt x="25088" y="11075"/>
                  <a:pt x="25169" y="11112"/>
                  <a:pt x="25253" y="11152"/>
                </a:cubicBezTo>
                <a:cubicBezTo>
                  <a:pt x="26940" y="12031"/>
                  <a:pt x="28223" y="12738"/>
                  <a:pt x="29411" y="12936"/>
                </a:cubicBezTo>
                <a:cubicBezTo>
                  <a:pt x="29755" y="12994"/>
                  <a:pt x="30181" y="13043"/>
                  <a:pt x="30645" y="13043"/>
                </a:cubicBezTo>
                <a:cubicBezTo>
                  <a:pt x="31785" y="13043"/>
                  <a:pt x="33151" y="12746"/>
                  <a:pt x="34068" y="11549"/>
                </a:cubicBezTo>
                <a:cubicBezTo>
                  <a:pt x="35354" y="9866"/>
                  <a:pt x="35492" y="9768"/>
                  <a:pt x="36182" y="9569"/>
                </a:cubicBezTo>
                <a:cubicBezTo>
                  <a:pt x="36285" y="9540"/>
                  <a:pt x="36404" y="9527"/>
                  <a:pt x="36531" y="9527"/>
                </a:cubicBezTo>
                <a:cubicBezTo>
                  <a:pt x="37258" y="9527"/>
                  <a:pt x="38263" y="9940"/>
                  <a:pt x="38263" y="9940"/>
                </a:cubicBezTo>
                <a:cubicBezTo>
                  <a:pt x="38263" y="9940"/>
                  <a:pt x="37320" y="8746"/>
                  <a:pt x="36081" y="8746"/>
                </a:cubicBezTo>
                <a:cubicBezTo>
                  <a:pt x="35974" y="8746"/>
                  <a:pt x="35864" y="8755"/>
                  <a:pt x="35752" y="8775"/>
                </a:cubicBezTo>
                <a:cubicBezTo>
                  <a:pt x="34674" y="8966"/>
                  <a:pt x="33422" y="10590"/>
                  <a:pt x="31950" y="10795"/>
                </a:cubicBezTo>
                <a:cubicBezTo>
                  <a:pt x="31746" y="10824"/>
                  <a:pt x="31555" y="10838"/>
                  <a:pt x="31376" y="10838"/>
                </a:cubicBezTo>
                <a:cubicBezTo>
                  <a:pt x="30158" y="10838"/>
                  <a:pt x="29490" y="10187"/>
                  <a:pt x="28829" y="9011"/>
                </a:cubicBezTo>
                <a:cubicBezTo>
                  <a:pt x="27769" y="7115"/>
                  <a:pt x="28223" y="5606"/>
                  <a:pt x="26142" y="4418"/>
                </a:cubicBezTo>
                <a:cubicBezTo>
                  <a:pt x="25052" y="3794"/>
                  <a:pt x="24179" y="3525"/>
                  <a:pt x="23223" y="3525"/>
                </a:cubicBezTo>
                <a:cubicBezTo>
                  <a:pt x="22358" y="3525"/>
                  <a:pt x="21425" y="3746"/>
                  <a:pt x="20203" y="4122"/>
                </a:cubicBezTo>
                <a:cubicBezTo>
                  <a:pt x="20024" y="4175"/>
                  <a:pt x="19839" y="4250"/>
                  <a:pt x="19648" y="4330"/>
                </a:cubicBezTo>
                <a:cubicBezTo>
                  <a:pt x="19870" y="5580"/>
                  <a:pt x="19718" y="6916"/>
                  <a:pt x="19172" y="8044"/>
                </a:cubicBezTo>
                <a:cubicBezTo>
                  <a:pt x="18513" y="9414"/>
                  <a:pt x="17094" y="10449"/>
                  <a:pt x="15584" y="10449"/>
                </a:cubicBezTo>
                <a:cubicBezTo>
                  <a:pt x="15527" y="10449"/>
                  <a:pt x="15471" y="10448"/>
                  <a:pt x="15415" y="10445"/>
                </a:cubicBezTo>
                <a:cubicBezTo>
                  <a:pt x="13842" y="10360"/>
                  <a:pt x="12375" y="8970"/>
                  <a:pt x="12435" y="7395"/>
                </a:cubicBezTo>
                <a:cubicBezTo>
                  <a:pt x="12448" y="7081"/>
                  <a:pt x="12520" y="6764"/>
                  <a:pt x="12667" y="6486"/>
                </a:cubicBezTo>
                <a:cubicBezTo>
                  <a:pt x="12996" y="5888"/>
                  <a:pt x="13691" y="5546"/>
                  <a:pt x="14374" y="5546"/>
                </a:cubicBezTo>
                <a:cubicBezTo>
                  <a:pt x="14426" y="5546"/>
                  <a:pt x="14477" y="5548"/>
                  <a:pt x="14529" y="5552"/>
                </a:cubicBezTo>
                <a:cubicBezTo>
                  <a:pt x="13839" y="6065"/>
                  <a:pt x="13597" y="6991"/>
                  <a:pt x="13951" y="7923"/>
                </a:cubicBezTo>
                <a:cubicBezTo>
                  <a:pt x="14102" y="8324"/>
                  <a:pt x="14425" y="8506"/>
                  <a:pt x="14836" y="8627"/>
                </a:cubicBezTo>
                <a:cubicBezTo>
                  <a:pt x="15103" y="8707"/>
                  <a:pt x="15379" y="8749"/>
                  <a:pt x="15655" y="8749"/>
                </a:cubicBezTo>
                <a:cubicBezTo>
                  <a:pt x="16039" y="8749"/>
                  <a:pt x="16421" y="8667"/>
                  <a:pt x="16768" y="8492"/>
                </a:cubicBezTo>
                <a:cubicBezTo>
                  <a:pt x="18246" y="7745"/>
                  <a:pt x="18809" y="6280"/>
                  <a:pt x="18816" y="4802"/>
                </a:cubicBezTo>
                <a:cubicBezTo>
                  <a:pt x="18822" y="3307"/>
                  <a:pt x="18405" y="2388"/>
                  <a:pt x="18028" y="1633"/>
                </a:cubicBezTo>
                <a:cubicBezTo>
                  <a:pt x="17253" y="486"/>
                  <a:pt x="16055" y="1"/>
                  <a:pt x="14583"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93;p43"/>
          <p:cNvSpPr/>
          <p:nvPr/>
        </p:nvSpPr>
        <p:spPr>
          <a:xfrm>
            <a:off x="872837" y="88347"/>
            <a:ext cx="1142999" cy="582796"/>
          </a:xfrm>
          <a:custGeom>
            <a:avLst/>
            <a:gdLst/>
            <a:ahLst/>
            <a:cxnLst/>
            <a:rect l="l" t="t" r="r" b="b"/>
            <a:pathLst>
              <a:path w="38264" h="16943" extrusionOk="0">
                <a:moveTo>
                  <a:pt x="14583" y="1"/>
                </a:moveTo>
                <a:cubicBezTo>
                  <a:pt x="12260" y="1"/>
                  <a:pt x="9640" y="2078"/>
                  <a:pt x="10105" y="4374"/>
                </a:cubicBezTo>
                <a:cubicBezTo>
                  <a:pt x="10388" y="5771"/>
                  <a:pt x="10364" y="6542"/>
                  <a:pt x="9796" y="7193"/>
                </a:cubicBezTo>
                <a:cubicBezTo>
                  <a:pt x="9464" y="7572"/>
                  <a:pt x="8975" y="7834"/>
                  <a:pt x="8482" y="7834"/>
                </a:cubicBezTo>
                <a:cubicBezTo>
                  <a:pt x="8384" y="7834"/>
                  <a:pt x="8287" y="7824"/>
                  <a:pt x="8190" y="7802"/>
                </a:cubicBezTo>
                <a:cubicBezTo>
                  <a:pt x="7600" y="7670"/>
                  <a:pt x="7135" y="7038"/>
                  <a:pt x="7301" y="6458"/>
                </a:cubicBezTo>
                <a:lnTo>
                  <a:pt x="7301" y="6458"/>
                </a:lnTo>
                <a:cubicBezTo>
                  <a:pt x="7426" y="6892"/>
                  <a:pt x="7882" y="7137"/>
                  <a:pt x="8339" y="7137"/>
                </a:cubicBezTo>
                <a:cubicBezTo>
                  <a:pt x="8531" y="7137"/>
                  <a:pt x="8722" y="7094"/>
                  <a:pt x="8890" y="7004"/>
                </a:cubicBezTo>
                <a:cubicBezTo>
                  <a:pt x="9452" y="6697"/>
                  <a:pt x="9732" y="6021"/>
                  <a:pt x="9752" y="5381"/>
                </a:cubicBezTo>
                <a:cubicBezTo>
                  <a:pt x="9758" y="5159"/>
                  <a:pt x="9735" y="4943"/>
                  <a:pt x="9691" y="4734"/>
                </a:cubicBezTo>
                <a:cubicBezTo>
                  <a:pt x="9479" y="3745"/>
                  <a:pt x="8678" y="2987"/>
                  <a:pt x="7711" y="2688"/>
                </a:cubicBezTo>
                <a:cubicBezTo>
                  <a:pt x="7341" y="2570"/>
                  <a:pt x="6924" y="2475"/>
                  <a:pt x="6560" y="2475"/>
                </a:cubicBezTo>
                <a:cubicBezTo>
                  <a:pt x="3991" y="2475"/>
                  <a:pt x="1910" y="4539"/>
                  <a:pt x="1910" y="7084"/>
                </a:cubicBezTo>
                <a:cubicBezTo>
                  <a:pt x="1910" y="7438"/>
                  <a:pt x="1954" y="7779"/>
                  <a:pt x="2032" y="8111"/>
                </a:cubicBezTo>
                <a:cubicBezTo>
                  <a:pt x="806" y="8943"/>
                  <a:pt x="1" y="10340"/>
                  <a:pt x="1" y="11923"/>
                </a:cubicBezTo>
                <a:cubicBezTo>
                  <a:pt x="1" y="14475"/>
                  <a:pt x="2089" y="16546"/>
                  <a:pt x="4664" y="16546"/>
                </a:cubicBezTo>
                <a:cubicBezTo>
                  <a:pt x="6287" y="16546"/>
                  <a:pt x="7705" y="15718"/>
                  <a:pt x="8540" y="14469"/>
                </a:cubicBezTo>
                <a:cubicBezTo>
                  <a:pt x="9160" y="13233"/>
                  <a:pt x="9004" y="10233"/>
                  <a:pt x="6739" y="10178"/>
                </a:cubicBezTo>
                <a:cubicBezTo>
                  <a:pt x="6724" y="10178"/>
                  <a:pt x="6709" y="10178"/>
                  <a:pt x="6694" y="10178"/>
                </a:cubicBezTo>
                <a:cubicBezTo>
                  <a:pt x="6384" y="10178"/>
                  <a:pt x="6064" y="10274"/>
                  <a:pt x="5842" y="10492"/>
                </a:cubicBezTo>
                <a:cubicBezTo>
                  <a:pt x="5611" y="10717"/>
                  <a:pt x="5506" y="11084"/>
                  <a:pt x="5624" y="11387"/>
                </a:cubicBezTo>
                <a:cubicBezTo>
                  <a:pt x="5723" y="11632"/>
                  <a:pt x="5984" y="11810"/>
                  <a:pt x="6243" y="11810"/>
                </a:cubicBezTo>
                <a:cubicBezTo>
                  <a:pt x="6301" y="11810"/>
                  <a:pt x="6359" y="11801"/>
                  <a:pt x="6415" y="11782"/>
                </a:cubicBezTo>
                <a:lnTo>
                  <a:pt x="6415" y="11782"/>
                </a:lnTo>
                <a:cubicBezTo>
                  <a:pt x="6276" y="11948"/>
                  <a:pt x="6063" y="12027"/>
                  <a:pt x="5845" y="12027"/>
                </a:cubicBezTo>
                <a:cubicBezTo>
                  <a:pt x="5658" y="12027"/>
                  <a:pt x="5468" y="11969"/>
                  <a:pt x="5317" y="11859"/>
                </a:cubicBezTo>
                <a:cubicBezTo>
                  <a:pt x="4991" y="11620"/>
                  <a:pt x="4840" y="11196"/>
                  <a:pt x="4843" y="10792"/>
                </a:cubicBezTo>
                <a:cubicBezTo>
                  <a:pt x="4843" y="10461"/>
                  <a:pt x="4933" y="10135"/>
                  <a:pt x="5102" y="9852"/>
                </a:cubicBezTo>
                <a:cubicBezTo>
                  <a:pt x="5463" y="9246"/>
                  <a:pt x="6175" y="8897"/>
                  <a:pt x="6882" y="8897"/>
                </a:cubicBezTo>
                <a:cubicBezTo>
                  <a:pt x="6992" y="8897"/>
                  <a:pt x="7102" y="8906"/>
                  <a:pt x="7210" y="8923"/>
                </a:cubicBezTo>
                <a:cubicBezTo>
                  <a:pt x="8018" y="9047"/>
                  <a:pt x="8718" y="9613"/>
                  <a:pt x="9105" y="10330"/>
                </a:cubicBezTo>
                <a:cubicBezTo>
                  <a:pt x="9307" y="10704"/>
                  <a:pt x="9425" y="11118"/>
                  <a:pt x="9476" y="11539"/>
                </a:cubicBezTo>
                <a:lnTo>
                  <a:pt x="9732" y="13630"/>
                </a:lnTo>
                <a:cubicBezTo>
                  <a:pt x="10105" y="15519"/>
                  <a:pt x="11715" y="16943"/>
                  <a:pt x="13648" y="16943"/>
                </a:cubicBezTo>
                <a:cubicBezTo>
                  <a:pt x="15509" y="16943"/>
                  <a:pt x="17071" y="15617"/>
                  <a:pt x="17516" y="13825"/>
                </a:cubicBezTo>
                <a:cubicBezTo>
                  <a:pt x="18044" y="15185"/>
                  <a:pt x="19368" y="16149"/>
                  <a:pt x="20927" y="16149"/>
                </a:cubicBezTo>
                <a:cubicBezTo>
                  <a:pt x="22944" y="16149"/>
                  <a:pt x="24580" y="14529"/>
                  <a:pt x="24580" y="12526"/>
                </a:cubicBezTo>
                <a:lnTo>
                  <a:pt x="24580" y="12519"/>
                </a:lnTo>
                <a:cubicBezTo>
                  <a:pt x="24580" y="11960"/>
                  <a:pt x="24321" y="11428"/>
                  <a:pt x="23873" y="11095"/>
                </a:cubicBezTo>
                <a:cubicBezTo>
                  <a:pt x="23607" y="10896"/>
                  <a:pt x="23297" y="10731"/>
                  <a:pt x="22923" y="10684"/>
                </a:cubicBezTo>
                <a:cubicBezTo>
                  <a:pt x="22843" y="10673"/>
                  <a:pt x="22763" y="10667"/>
                  <a:pt x="22683" y="10667"/>
                </a:cubicBezTo>
                <a:cubicBezTo>
                  <a:pt x="22125" y="10667"/>
                  <a:pt x="21597" y="10932"/>
                  <a:pt x="21314" y="11425"/>
                </a:cubicBezTo>
                <a:cubicBezTo>
                  <a:pt x="20994" y="11990"/>
                  <a:pt x="21281" y="13024"/>
                  <a:pt x="21887" y="13260"/>
                </a:cubicBezTo>
                <a:cubicBezTo>
                  <a:pt x="21250" y="13256"/>
                  <a:pt x="20499" y="13145"/>
                  <a:pt x="20206" y="12583"/>
                </a:cubicBezTo>
                <a:cubicBezTo>
                  <a:pt x="20119" y="12418"/>
                  <a:pt x="20081" y="12229"/>
                  <a:pt x="20078" y="12041"/>
                </a:cubicBezTo>
                <a:cubicBezTo>
                  <a:pt x="20061" y="11347"/>
                  <a:pt x="20418" y="10391"/>
                  <a:pt x="21018" y="10037"/>
                </a:cubicBezTo>
                <a:cubicBezTo>
                  <a:pt x="21410" y="9808"/>
                  <a:pt x="21962" y="9677"/>
                  <a:pt x="22481" y="9677"/>
                </a:cubicBezTo>
                <a:cubicBezTo>
                  <a:pt x="22755" y="9677"/>
                  <a:pt x="23020" y="9714"/>
                  <a:pt x="23247" y="9791"/>
                </a:cubicBezTo>
                <a:cubicBezTo>
                  <a:pt x="23559" y="9900"/>
                  <a:pt x="23943" y="10085"/>
                  <a:pt x="24260" y="10502"/>
                </a:cubicBezTo>
                <a:cubicBezTo>
                  <a:pt x="24452" y="10751"/>
                  <a:pt x="24711" y="10933"/>
                  <a:pt x="25004" y="11044"/>
                </a:cubicBezTo>
                <a:cubicBezTo>
                  <a:pt x="25088" y="11075"/>
                  <a:pt x="25169" y="11112"/>
                  <a:pt x="25253" y="11152"/>
                </a:cubicBezTo>
                <a:cubicBezTo>
                  <a:pt x="26940" y="12031"/>
                  <a:pt x="28223" y="12738"/>
                  <a:pt x="29411" y="12936"/>
                </a:cubicBezTo>
                <a:cubicBezTo>
                  <a:pt x="29755" y="12994"/>
                  <a:pt x="30181" y="13043"/>
                  <a:pt x="30645" y="13043"/>
                </a:cubicBezTo>
                <a:cubicBezTo>
                  <a:pt x="31785" y="13043"/>
                  <a:pt x="33151" y="12746"/>
                  <a:pt x="34068" y="11549"/>
                </a:cubicBezTo>
                <a:cubicBezTo>
                  <a:pt x="35354" y="9866"/>
                  <a:pt x="35492" y="9768"/>
                  <a:pt x="36182" y="9569"/>
                </a:cubicBezTo>
                <a:cubicBezTo>
                  <a:pt x="36285" y="9540"/>
                  <a:pt x="36404" y="9527"/>
                  <a:pt x="36531" y="9527"/>
                </a:cubicBezTo>
                <a:cubicBezTo>
                  <a:pt x="37258" y="9527"/>
                  <a:pt x="38263" y="9940"/>
                  <a:pt x="38263" y="9940"/>
                </a:cubicBezTo>
                <a:cubicBezTo>
                  <a:pt x="38263" y="9940"/>
                  <a:pt x="37320" y="8746"/>
                  <a:pt x="36081" y="8746"/>
                </a:cubicBezTo>
                <a:cubicBezTo>
                  <a:pt x="35974" y="8746"/>
                  <a:pt x="35864" y="8755"/>
                  <a:pt x="35752" y="8775"/>
                </a:cubicBezTo>
                <a:cubicBezTo>
                  <a:pt x="34674" y="8966"/>
                  <a:pt x="33422" y="10590"/>
                  <a:pt x="31950" y="10795"/>
                </a:cubicBezTo>
                <a:cubicBezTo>
                  <a:pt x="31746" y="10824"/>
                  <a:pt x="31555" y="10838"/>
                  <a:pt x="31376" y="10838"/>
                </a:cubicBezTo>
                <a:cubicBezTo>
                  <a:pt x="30158" y="10838"/>
                  <a:pt x="29490" y="10187"/>
                  <a:pt x="28829" y="9011"/>
                </a:cubicBezTo>
                <a:cubicBezTo>
                  <a:pt x="27769" y="7115"/>
                  <a:pt x="28223" y="5606"/>
                  <a:pt x="26142" y="4418"/>
                </a:cubicBezTo>
                <a:cubicBezTo>
                  <a:pt x="25052" y="3794"/>
                  <a:pt x="24179" y="3525"/>
                  <a:pt x="23223" y="3525"/>
                </a:cubicBezTo>
                <a:cubicBezTo>
                  <a:pt x="22358" y="3525"/>
                  <a:pt x="21425" y="3746"/>
                  <a:pt x="20203" y="4122"/>
                </a:cubicBezTo>
                <a:cubicBezTo>
                  <a:pt x="20024" y="4175"/>
                  <a:pt x="19839" y="4250"/>
                  <a:pt x="19648" y="4330"/>
                </a:cubicBezTo>
                <a:cubicBezTo>
                  <a:pt x="19870" y="5580"/>
                  <a:pt x="19718" y="6916"/>
                  <a:pt x="19172" y="8044"/>
                </a:cubicBezTo>
                <a:cubicBezTo>
                  <a:pt x="18513" y="9414"/>
                  <a:pt x="17094" y="10449"/>
                  <a:pt x="15584" y="10449"/>
                </a:cubicBezTo>
                <a:cubicBezTo>
                  <a:pt x="15527" y="10449"/>
                  <a:pt x="15471" y="10448"/>
                  <a:pt x="15415" y="10445"/>
                </a:cubicBezTo>
                <a:cubicBezTo>
                  <a:pt x="13842" y="10360"/>
                  <a:pt x="12375" y="8970"/>
                  <a:pt x="12435" y="7395"/>
                </a:cubicBezTo>
                <a:cubicBezTo>
                  <a:pt x="12448" y="7081"/>
                  <a:pt x="12520" y="6764"/>
                  <a:pt x="12667" y="6486"/>
                </a:cubicBezTo>
                <a:cubicBezTo>
                  <a:pt x="12996" y="5888"/>
                  <a:pt x="13691" y="5546"/>
                  <a:pt x="14374" y="5546"/>
                </a:cubicBezTo>
                <a:cubicBezTo>
                  <a:pt x="14426" y="5546"/>
                  <a:pt x="14477" y="5548"/>
                  <a:pt x="14529" y="5552"/>
                </a:cubicBezTo>
                <a:cubicBezTo>
                  <a:pt x="13839" y="6065"/>
                  <a:pt x="13597" y="6991"/>
                  <a:pt x="13951" y="7923"/>
                </a:cubicBezTo>
                <a:cubicBezTo>
                  <a:pt x="14102" y="8324"/>
                  <a:pt x="14425" y="8506"/>
                  <a:pt x="14836" y="8627"/>
                </a:cubicBezTo>
                <a:cubicBezTo>
                  <a:pt x="15103" y="8707"/>
                  <a:pt x="15379" y="8749"/>
                  <a:pt x="15655" y="8749"/>
                </a:cubicBezTo>
                <a:cubicBezTo>
                  <a:pt x="16039" y="8749"/>
                  <a:pt x="16421" y="8667"/>
                  <a:pt x="16768" y="8492"/>
                </a:cubicBezTo>
                <a:cubicBezTo>
                  <a:pt x="18246" y="7745"/>
                  <a:pt x="18809" y="6280"/>
                  <a:pt x="18816" y="4802"/>
                </a:cubicBezTo>
                <a:cubicBezTo>
                  <a:pt x="18822" y="3307"/>
                  <a:pt x="18405" y="2388"/>
                  <a:pt x="18028" y="1633"/>
                </a:cubicBezTo>
                <a:cubicBezTo>
                  <a:pt x="17253" y="486"/>
                  <a:pt x="16055" y="1"/>
                  <a:pt x="14583"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49"/>
        <p:cNvGrpSpPr/>
        <p:nvPr/>
      </p:nvGrpSpPr>
      <p:grpSpPr>
        <a:xfrm>
          <a:off x="0" y="0"/>
          <a:ext cx="0" cy="0"/>
          <a:chOff x="0" y="0"/>
          <a:chExt cx="0" cy="0"/>
        </a:xfrm>
      </p:grpSpPr>
      <p:sp>
        <p:nvSpPr>
          <p:cNvPr id="6" name="Google Shape;1189;p32"/>
          <p:cNvSpPr txBox="1">
            <a:spLocks noGrp="1"/>
          </p:cNvSpPr>
          <p:nvPr>
            <p:ph type="title"/>
          </p:nvPr>
        </p:nvSpPr>
        <p:spPr>
          <a:xfrm>
            <a:off x="714300" y="430675"/>
            <a:ext cx="7715400" cy="46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tx1"/>
                </a:solidFill>
                <a:latin typeface="+mn-lt"/>
              </a:rPr>
              <a:t>KHỞI ĐỘNG</a:t>
            </a:r>
            <a:endParaRPr sz="3600" b="1" dirty="0">
              <a:solidFill>
                <a:schemeClr val="tx1"/>
              </a:solidFill>
              <a:latin typeface="+mn-lt"/>
            </a:endParaRPr>
          </a:p>
        </p:txBody>
      </p:sp>
      <p:pic>
        <p:nvPicPr>
          <p:cNvPr id="7" name="Picture 6" descr="Năm mới, xin “ông đồ” chữ gì cho may mắn?"/>
          <p:cNvPicPr/>
          <p:nvPr/>
        </p:nvPicPr>
        <p:blipFill>
          <a:blip r:embed="rId3">
            <a:extLst>
              <a:ext uri="{28A0092B-C50C-407E-A947-70E740481C1C}">
                <a14:useLocalDpi xmlns:a14="http://schemas.microsoft.com/office/drawing/2010/main" val="0"/>
              </a:ext>
            </a:extLst>
          </a:blip>
          <a:srcRect/>
          <a:stretch>
            <a:fillRect/>
          </a:stretch>
        </p:blipFill>
        <p:spPr bwMode="auto">
          <a:xfrm>
            <a:off x="714300" y="1189786"/>
            <a:ext cx="3556364" cy="2654849"/>
          </a:xfrm>
          <a:prstGeom prst="rect">
            <a:avLst/>
          </a:prstGeom>
          <a:ln>
            <a:noFill/>
          </a:ln>
          <a:effectLst>
            <a:outerShdw blurRad="190500" algn="tl" rotWithShape="0">
              <a:srgbClr val="000000">
                <a:alpha val="70000"/>
              </a:srgbClr>
            </a:outerShdw>
          </a:effectLst>
        </p:spPr>
      </p:pic>
      <p:pic>
        <p:nvPicPr>
          <p:cNvPr id="8" name="Picture 7" descr="Tranh Thư Pháp Phúc Lộc Thọ"/>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7473" y="1189786"/>
            <a:ext cx="3439391" cy="2654849"/>
          </a:xfrm>
          <a:prstGeom prst="rect">
            <a:avLst/>
          </a:prstGeom>
          <a:ln>
            <a:noFill/>
          </a:ln>
          <a:effectLst>
            <a:outerShdw blurRad="190500" algn="tl" rotWithShape="0">
              <a:srgbClr val="000000">
                <a:alpha val="70000"/>
              </a:srgbClr>
            </a:outerShdw>
          </a:effectLst>
        </p:spPr>
      </p:pic>
      <p:sp>
        <p:nvSpPr>
          <p:cNvPr id="4" name="Rectangle 3"/>
          <p:cNvSpPr/>
          <p:nvPr/>
        </p:nvSpPr>
        <p:spPr>
          <a:xfrm>
            <a:off x="1187161" y="3844635"/>
            <a:ext cx="6769677" cy="1015663"/>
          </a:xfrm>
          <a:prstGeom prst="rect">
            <a:avLst/>
          </a:prstGeom>
        </p:spPr>
        <p:txBody>
          <a:bodyPr wrap="square">
            <a:spAutoFit/>
          </a:bodyPr>
          <a:lstStyle/>
          <a:p>
            <a:pPr marL="342900" indent="-342900" algn="ctr">
              <a:lnSpc>
                <a:spcPct val="150000"/>
              </a:lnSpc>
              <a:buFont typeface="Wingdings" panose="05000000000000000000" pitchFamily="2" charset="2"/>
              <a:buChar char="Ø"/>
            </a:pPr>
            <a:r>
              <a:rPr lang="en-US" sz="2000" dirty="0" err="1">
                <a:latin typeface="+mj-lt"/>
                <a:ea typeface="Calibri" panose="020F0502020204030204" pitchFamily="34" charset="0"/>
                <a:cs typeface="Times New Roman" panose="02020603050405020304" pitchFamily="18" charset="0"/>
              </a:rPr>
              <a:t>Quan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sát</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hình</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ảnh</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một</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chữ</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thường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treo</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trong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nhà</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và</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trả</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lời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câu</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hỏi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Em</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biết</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gì</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về</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những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chữ</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này</a:t>
            </a:r>
            <a:r>
              <a:rPr lang="en-US" sz="2000" dirty="0">
                <a:latin typeface="+mj-lt"/>
                <a:ea typeface="Calibri" panose="020F0502020204030204" pitchFamily="34" charset="0"/>
                <a:cs typeface="Times New Roman" panose="02020603050405020304" pitchFamily="18" charset="0"/>
              </a:rPr>
              <a:t>?</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68"/>
        <p:cNvGrpSpPr/>
        <p:nvPr/>
      </p:nvGrpSpPr>
      <p:grpSpPr>
        <a:xfrm>
          <a:off x="0" y="0"/>
          <a:ext cx="0" cy="0"/>
          <a:chOff x="0" y="0"/>
          <a:chExt cx="0" cy="0"/>
        </a:xfrm>
      </p:grpSpPr>
      <p:pic>
        <p:nvPicPr>
          <p:cNvPr id="28" name="Picture 15">
            <a:extLst>
              <a:ext uri="{FF2B5EF4-FFF2-40B4-BE49-F238E27FC236}">
                <a16:creationId xmlns:a16="http://schemas.microsoft.com/office/drawing/2014/main" id="{1E9C7A5D-DEFF-4953-BFB2-B5A74FCE0D09}"/>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44643"/>
          <a:stretch/>
        </p:blipFill>
        <p:spPr>
          <a:xfrm>
            <a:off x="6877994" y="1015712"/>
            <a:ext cx="1521237" cy="3764452"/>
          </a:xfrm>
          <a:prstGeom prst="rect">
            <a:avLst/>
          </a:prstGeom>
        </p:spPr>
      </p:pic>
      <p:sp>
        <p:nvSpPr>
          <p:cNvPr id="29" name="Speech Bubble: Rectangle with Corners Rounded 16">
            <a:extLst>
              <a:ext uri="{FF2B5EF4-FFF2-40B4-BE49-F238E27FC236}">
                <a16:creationId xmlns:a16="http://schemas.microsoft.com/office/drawing/2014/main" id="{EC464F69-0AE9-234C-4E5D-B2356E2721B5}"/>
              </a:ext>
            </a:extLst>
          </p:cNvPr>
          <p:cNvSpPr/>
          <p:nvPr/>
        </p:nvSpPr>
        <p:spPr>
          <a:xfrm>
            <a:off x="714300" y="1399396"/>
            <a:ext cx="5364382" cy="2827972"/>
          </a:xfrm>
          <a:prstGeom prst="wedgeRoundRectCallout">
            <a:avLst>
              <a:gd name="adj1" fmla="val 64631"/>
              <a:gd name="adj2" fmla="val -20779"/>
              <a:gd name="adj3" fmla="val 16667"/>
            </a:avLst>
          </a:prstGeom>
          <a:ln w="19050"/>
        </p:spPr>
        <p:style>
          <a:lnRef idx="3">
            <a:schemeClr val="lt1"/>
          </a:lnRef>
          <a:fillRef idx="1">
            <a:schemeClr val="accent3"/>
          </a:fillRef>
          <a:effectRef idx="1">
            <a:schemeClr val="accent3"/>
          </a:effectRef>
          <a:fontRef idx="minor">
            <a:schemeClr val="lt1"/>
          </a:fontRef>
        </p:style>
        <p:txBody>
          <a:bodyPr rtlCol="0" anchor="ctr"/>
          <a:lstStyle/>
          <a:p>
            <a:pPr algn="just">
              <a:lnSpc>
                <a:spcPct val="130000"/>
              </a:lnSpc>
            </a:pPr>
            <a:r>
              <a:rPr lang="en-US" sz="2000" dirty="0">
                <a:latin typeface="Arial" panose="020B0604020202020204" pitchFamily="34" charset="0"/>
                <a:cs typeface="Arial" panose="020B0604020202020204" pitchFamily="34" charset="0"/>
              </a:rPr>
              <a:t>→ </a:t>
            </a:r>
            <a:r>
              <a:rPr lang="en-US" sz="2000" dirty="0" err="1"/>
              <a:t>Ông</a:t>
            </a:r>
            <a:r>
              <a:rPr lang="en-US" sz="2000" dirty="0"/>
              <a:t> </a:t>
            </a:r>
            <a:r>
              <a:rPr lang="en-US" sz="2000" dirty="0" err="1"/>
              <a:t>đồ</a:t>
            </a:r>
            <a:r>
              <a:rPr lang="en-US" sz="2000" dirty="0"/>
              <a:t> </a:t>
            </a:r>
            <a:r>
              <a:rPr lang="en-US" sz="2000" dirty="0" err="1"/>
              <a:t>là</a:t>
            </a:r>
            <a:r>
              <a:rPr lang="en-US" sz="2000" dirty="0"/>
              <a:t> </a:t>
            </a:r>
            <a:r>
              <a:rPr lang="en-US" sz="2000" dirty="0" err="1"/>
              <a:t>hình</a:t>
            </a:r>
            <a:r>
              <a:rPr lang="en-US" sz="2000" dirty="0"/>
              <a:t> </a:t>
            </a:r>
            <a:r>
              <a:rPr lang="en-US" sz="2000" dirty="0" err="1"/>
              <a:t>ảnh</a:t>
            </a:r>
            <a:r>
              <a:rPr lang="en-US" sz="2000" dirty="0"/>
              <a:t> </a:t>
            </a:r>
            <a:r>
              <a:rPr lang="en-US" sz="2000" dirty="0" err="1"/>
              <a:t>không</a:t>
            </a:r>
            <a:r>
              <a:rPr lang="en-US" sz="2000" dirty="0"/>
              <a:t> </a:t>
            </a:r>
            <a:r>
              <a:rPr lang="en-US" sz="2000" dirty="0" err="1"/>
              <a:t>thể</a:t>
            </a:r>
            <a:r>
              <a:rPr lang="en-US" sz="2000" dirty="0"/>
              <a:t> </a:t>
            </a:r>
            <a:r>
              <a:rPr lang="en-US" sz="2000" dirty="0" err="1"/>
              <a:t>thiếu</a:t>
            </a:r>
            <a:r>
              <a:rPr lang="en-US" sz="2000" dirty="0"/>
              <a:t>, </a:t>
            </a:r>
            <a:r>
              <a:rPr lang="en-US" sz="2000" dirty="0" err="1"/>
              <a:t>là</a:t>
            </a:r>
            <a:r>
              <a:rPr lang="en-US" sz="2000" dirty="0"/>
              <a:t> </a:t>
            </a:r>
            <a:r>
              <a:rPr lang="en-US" sz="2000" dirty="0" err="1"/>
              <a:t>trung</a:t>
            </a:r>
            <a:r>
              <a:rPr lang="en-US" sz="2000" dirty="0"/>
              <a:t> </a:t>
            </a:r>
            <a:r>
              <a:rPr lang="en-US" sz="2000" dirty="0" err="1"/>
              <a:t>tâm</a:t>
            </a:r>
            <a:r>
              <a:rPr lang="en-US" sz="2000" dirty="0"/>
              <a:t> </a:t>
            </a:r>
            <a:r>
              <a:rPr lang="en-US" sz="2000" dirty="0" err="1"/>
              <a:t>của</a:t>
            </a:r>
            <a:r>
              <a:rPr lang="en-US" sz="2000" dirty="0"/>
              <a:t> </a:t>
            </a:r>
            <a:r>
              <a:rPr lang="en-US" sz="2000" dirty="0" err="1"/>
              <a:t>sự</a:t>
            </a:r>
            <a:r>
              <a:rPr lang="en-US" sz="2000" dirty="0"/>
              <a:t> </a:t>
            </a:r>
            <a:r>
              <a:rPr lang="en-US" sz="2000" dirty="0" err="1"/>
              <a:t>chú</a:t>
            </a:r>
            <a:r>
              <a:rPr lang="en-US" sz="2000" dirty="0"/>
              <a:t> ý </a:t>
            </a:r>
            <a:r>
              <a:rPr lang="en-US" sz="2000" dirty="0" err="1"/>
              <a:t>và</a:t>
            </a:r>
            <a:r>
              <a:rPr lang="en-US" sz="2000" dirty="0"/>
              <a:t> </a:t>
            </a:r>
            <a:r>
              <a:rPr lang="en-US" sz="2000" dirty="0" err="1"/>
              <a:t>là</a:t>
            </a:r>
            <a:r>
              <a:rPr lang="en-US" sz="2000" dirty="0"/>
              <a:t> </a:t>
            </a:r>
            <a:r>
              <a:rPr lang="en-US" sz="2000" dirty="0" err="1"/>
              <a:t>đối</a:t>
            </a:r>
            <a:r>
              <a:rPr lang="en-US" sz="2000" dirty="0"/>
              <a:t> </a:t>
            </a:r>
            <a:r>
              <a:rPr lang="en-US" sz="2000" dirty="0" err="1"/>
              <a:t>tượng</a:t>
            </a:r>
            <a:r>
              <a:rPr lang="en-US" sz="2000" dirty="0"/>
              <a:t> </a:t>
            </a:r>
            <a:r>
              <a:rPr lang="en-US" sz="2000" dirty="0" err="1"/>
              <a:t>của</a:t>
            </a:r>
            <a:r>
              <a:rPr lang="en-US" sz="2000" dirty="0"/>
              <a:t> </a:t>
            </a:r>
            <a:r>
              <a:rPr lang="en-US" sz="2000" dirty="0" err="1"/>
              <a:t>sự</a:t>
            </a:r>
            <a:r>
              <a:rPr lang="en-US" sz="2000" dirty="0"/>
              <a:t> </a:t>
            </a:r>
            <a:r>
              <a:rPr lang="en-US" sz="2000" dirty="0" err="1"/>
              <a:t>ngưỡng</a:t>
            </a:r>
            <a:r>
              <a:rPr lang="en-US" sz="2000" dirty="0"/>
              <a:t> </a:t>
            </a:r>
            <a:r>
              <a:rPr lang="en-US" sz="2000" dirty="0" err="1"/>
              <a:t>mộ</a:t>
            </a:r>
            <a:r>
              <a:rPr lang="en-US" sz="2000" dirty="0"/>
              <a:t>.</a:t>
            </a:r>
          </a:p>
          <a:p>
            <a:pPr algn="just">
              <a:lnSpc>
                <a:spcPct val="130000"/>
              </a:lnSpc>
            </a:pPr>
            <a:r>
              <a:rPr lang="en-US" sz="2000" dirty="0">
                <a:latin typeface="Arial" panose="020B0604020202020204" pitchFamily="34" charset="0"/>
                <a:cs typeface="Arial" panose="020B0604020202020204" pitchFamily="34" charset="0"/>
              </a:rPr>
              <a:t>→ </a:t>
            </a:r>
            <a:r>
              <a:rPr lang="en-US" sz="2000" dirty="0" err="1"/>
              <a:t>Ông</a:t>
            </a:r>
            <a:r>
              <a:rPr lang="en-US" sz="2000" dirty="0"/>
              <a:t> </a:t>
            </a:r>
            <a:r>
              <a:rPr lang="en-US" sz="2000" dirty="0" err="1"/>
              <a:t>đồ</a:t>
            </a:r>
            <a:r>
              <a:rPr lang="en-US" sz="2000" dirty="0"/>
              <a:t> </a:t>
            </a:r>
            <a:r>
              <a:rPr lang="en-US" sz="2000" dirty="0" err="1"/>
              <a:t>thời</a:t>
            </a:r>
            <a:r>
              <a:rPr lang="en-US" sz="2000" dirty="0"/>
              <a:t> </a:t>
            </a:r>
            <a:r>
              <a:rPr lang="en-US" sz="2000" dirty="0" err="1"/>
              <a:t>đắc</a:t>
            </a:r>
            <a:r>
              <a:rPr lang="en-US" sz="2000" dirty="0"/>
              <a:t> ý </a:t>
            </a:r>
            <a:r>
              <a:rPr lang="en-US" sz="2000" dirty="0" err="1"/>
              <a:t>khi</a:t>
            </a:r>
            <a:r>
              <a:rPr lang="en-US" sz="2000" dirty="0"/>
              <a:t> </a:t>
            </a:r>
            <a:r>
              <a:rPr lang="en-US" sz="2000" dirty="0" err="1"/>
              <a:t>các</a:t>
            </a:r>
            <a:r>
              <a:rPr lang="en-US" sz="2000" dirty="0"/>
              <a:t> </a:t>
            </a:r>
            <a:r>
              <a:rPr lang="en-US" sz="2000" dirty="0" err="1"/>
              <a:t>nhà</a:t>
            </a:r>
            <a:r>
              <a:rPr lang="en-US" sz="2000" dirty="0"/>
              <a:t> </a:t>
            </a:r>
            <a:r>
              <a:rPr lang="en-US" sz="2000" dirty="0" err="1"/>
              <a:t>Nho</a:t>
            </a:r>
            <a:r>
              <a:rPr lang="en-US" sz="2000" dirty="0"/>
              <a:t> </a:t>
            </a:r>
            <a:r>
              <a:rPr lang="en-US" sz="2000" dirty="0" err="1"/>
              <a:t>được</a:t>
            </a:r>
            <a:r>
              <a:rPr lang="en-US" sz="2000" dirty="0"/>
              <a:t> </a:t>
            </a:r>
            <a:r>
              <a:rPr lang="en-US" sz="2000" dirty="0" err="1"/>
              <a:t>coi</a:t>
            </a:r>
            <a:r>
              <a:rPr lang="en-US" sz="2000" dirty="0"/>
              <a:t> </a:t>
            </a:r>
            <a:r>
              <a:rPr lang="en-US" sz="2000" dirty="0" err="1"/>
              <a:t>trọng</a:t>
            </a:r>
            <a:r>
              <a:rPr lang="en-US" sz="2000" dirty="0"/>
              <a:t>, </a:t>
            </a:r>
            <a:r>
              <a:rPr lang="en-US" sz="2000" dirty="0" err="1"/>
              <a:t>ngưỡng</a:t>
            </a:r>
            <a:r>
              <a:rPr lang="en-US" sz="2000" dirty="0"/>
              <a:t> </a:t>
            </a:r>
            <a:r>
              <a:rPr lang="en-US" sz="2000" dirty="0" err="1"/>
              <a:t>mộ</a:t>
            </a:r>
            <a:r>
              <a:rPr lang="en-US" sz="2000" dirty="0"/>
              <a:t> </a:t>
            </a:r>
            <a:r>
              <a:rPr lang="en-US" sz="2000" dirty="0" err="1"/>
              <a:t>vì</a:t>
            </a:r>
            <a:r>
              <a:rPr lang="en-US" sz="2000" dirty="0"/>
              <a:t> </a:t>
            </a:r>
            <a:r>
              <a:rPr lang="en-US" sz="2000" dirty="0" err="1"/>
              <a:t>tài</a:t>
            </a:r>
            <a:r>
              <a:rPr lang="en-US" sz="2000" dirty="0"/>
              <a:t> </a:t>
            </a:r>
            <a:r>
              <a:rPr lang="en-US" sz="2000" dirty="0" err="1"/>
              <a:t>năng</a:t>
            </a:r>
            <a:r>
              <a:rPr lang="en-US" sz="2000" dirty="0"/>
              <a:t>, </a:t>
            </a:r>
            <a:r>
              <a:rPr lang="en-US" sz="2000" dirty="0" err="1"/>
              <a:t>học</a:t>
            </a:r>
            <a:r>
              <a:rPr lang="en-US" sz="2000" dirty="0"/>
              <a:t> </a:t>
            </a:r>
            <a:r>
              <a:rPr lang="en-US" sz="2000" dirty="0" err="1"/>
              <a:t>vấn</a:t>
            </a:r>
            <a:r>
              <a:rPr lang="en-US" sz="2000" dirty="0"/>
              <a:t>.</a:t>
            </a:r>
          </a:p>
        </p:txBody>
      </p:sp>
      <p:sp>
        <p:nvSpPr>
          <p:cNvPr id="32" name="Title 1"/>
          <p:cNvSpPr>
            <a:spLocks noGrp="1"/>
          </p:cNvSpPr>
          <p:nvPr>
            <p:ph type="title" idx="4294967295"/>
          </p:nvPr>
        </p:nvSpPr>
        <p:spPr>
          <a:xfrm>
            <a:off x="714300" y="430675"/>
            <a:ext cx="7715400" cy="468000"/>
          </a:xfrm>
          <a:prstGeom prst="rect">
            <a:avLst/>
          </a:prstGeom>
        </p:spPr>
        <p:txBody>
          <a:bodyPr anchor="ctr"/>
          <a:lstStyle/>
          <a:p>
            <a:pPr algn="ctr"/>
            <a:r>
              <a:rPr lang="en-US" sz="3400" b="1" i="1" dirty="0" err="1">
                <a:solidFill>
                  <a:srgbClr val="002060"/>
                </a:solidFill>
                <a:latin typeface="+mj-lt"/>
              </a:rPr>
              <a:t>Nhận</a:t>
            </a:r>
            <a:r>
              <a:rPr lang="en-US" sz="3400" b="1" i="1" dirty="0">
                <a:solidFill>
                  <a:srgbClr val="002060"/>
                </a:solidFill>
                <a:latin typeface="+mj-lt"/>
              </a:rPr>
              <a:t> </a:t>
            </a:r>
            <a:r>
              <a:rPr lang="en-US" sz="3400" b="1" i="1" dirty="0" err="1">
                <a:solidFill>
                  <a:srgbClr val="002060"/>
                </a:solidFill>
                <a:latin typeface="+mj-lt"/>
              </a:rPr>
              <a:t>xét</a:t>
            </a:r>
            <a:endParaRPr lang="en-US" sz="3400" b="1" i="1" dirty="0">
              <a:solidFill>
                <a:srgbClr val="002060"/>
              </a:solidFill>
              <a:latin typeface="+mj-lt"/>
            </a:endParaRPr>
          </a:p>
        </p:txBody>
      </p:sp>
      <p:grpSp>
        <p:nvGrpSpPr>
          <p:cNvPr id="33" name="Google Shape;7586;p59"/>
          <p:cNvGrpSpPr/>
          <p:nvPr/>
        </p:nvGrpSpPr>
        <p:grpSpPr>
          <a:xfrm rot="17227004" flipH="1" flipV="1">
            <a:off x="455694" y="-8910"/>
            <a:ext cx="1166790" cy="1815171"/>
            <a:chOff x="1451675" y="1542375"/>
            <a:chExt cx="620750" cy="1016625"/>
          </a:xfrm>
        </p:grpSpPr>
        <p:sp>
          <p:nvSpPr>
            <p:cNvPr id="34" name="Google Shape;7587;p59"/>
            <p:cNvSpPr/>
            <p:nvPr/>
          </p:nvSpPr>
          <p:spPr>
            <a:xfrm>
              <a:off x="1984525" y="2321775"/>
              <a:ext cx="33575" cy="104025"/>
            </a:xfrm>
            <a:custGeom>
              <a:avLst/>
              <a:gdLst/>
              <a:ahLst/>
              <a:cxnLst/>
              <a:rect l="l" t="t" r="r" b="b"/>
              <a:pathLst>
                <a:path w="1343" h="4161" extrusionOk="0">
                  <a:moveTo>
                    <a:pt x="1239" y="0"/>
                  </a:moveTo>
                  <a:cubicBezTo>
                    <a:pt x="882" y="288"/>
                    <a:pt x="737" y="762"/>
                    <a:pt x="628" y="1208"/>
                  </a:cubicBezTo>
                  <a:cubicBezTo>
                    <a:pt x="469" y="1858"/>
                    <a:pt x="344" y="2522"/>
                    <a:pt x="226" y="3181"/>
                  </a:cubicBezTo>
                  <a:cubicBezTo>
                    <a:pt x="207" y="3326"/>
                    <a:pt x="0" y="3953"/>
                    <a:pt x="106" y="4084"/>
                  </a:cubicBezTo>
                  <a:cubicBezTo>
                    <a:pt x="149" y="4138"/>
                    <a:pt x="189" y="4160"/>
                    <a:pt x="226" y="4160"/>
                  </a:cubicBezTo>
                  <a:cubicBezTo>
                    <a:pt x="321" y="4160"/>
                    <a:pt x="394" y="4011"/>
                    <a:pt x="430" y="3870"/>
                  </a:cubicBezTo>
                  <a:cubicBezTo>
                    <a:pt x="712" y="2743"/>
                    <a:pt x="988" y="1615"/>
                    <a:pt x="1267" y="488"/>
                  </a:cubicBezTo>
                  <a:cubicBezTo>
                    <a:pt x="1306" y="324"/>
                    <a:pt x="1342" y="137"/>
                    <a:pt x="1239"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588;p59"/>
            <p:cNvSpPr/>
            <p:nvPr/>
          </p:nvSpPr>
          <p:spPr>
            <a:xfrm>
              <a:off x="1984525" y="2326300"/>
              <a:ext cx="26450" cy="99600"/>
            </a:xfrm>
            <a:custGeom>
              <a:avLst/>
              <a:gdLst/>
              <a:ahLst/>
              <a:cxnLst/>
              <a:rect l="l" t="t" r="r" b="b"/>
              <a:pathLst>
                <a:path w="1058" h="3984" extrusionOk="0">
                  <a:moveTo>
                    <a:pt x="1058" y="1"/>
                  </a:moveTo>
                  <a:lnTo>
                    <a:pt x="1058" y="1"/>
                  </a:lnTo>
                  <a:cubicBezTo>
                    <a:pt x="826" y="285"/>
                    <a:pt x="715" y="664"/>
                    <a:pt x="625" y="1027"/>
                  </a:cubicBezTo>
                  <a:cubicBezTo>
                    <a:pt x="463" y="1680"/>
                    <a:pt x="338" y="2338"/>
                    <a:pt x="226" y="3002"/>
                  </a:cubicBezTo>
                  <a:cubicBezTo>
                    <a:pt x="201" y="3147"/>
                    <a:pt x="0" y="3775"/>
                    <a:pt x="104" y="3906"/>
                  </a:cubicBezTo>
                  <a:cubicBezTo>
                    <a:pt x="148" y="3961"/>
                    <a:pt x="189" y="3983"/>
                    <a:pt x="227" y="3983"/>
                  </a:cubicBezTo>
                  <a:cubicBezTo>
                    <a:pt x="256" y="3983"/>
                    <a:pt x="283" y="3970"/>
                    <a:pt x="307" y="3948"/>
                  </a:cubicBezTo>
                  <a:cubicBezTo>
                    <a:pt x="463" y="2668"/>
                    <a:pt x="681" y="1273"/>
                    <a:pt x="1058"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589;p59"/>
            <p:cNvSpPr/>
            <p:nvPr/>
          </p:nvSpPr>
          <p:spPr>
            <a:xfrm>
              <a:off x="1991150" y="2281100"/>
              <a:ext cx="37750" cy="83925"/>
            </a:xfrm>
            <a:custGeom>
              <a:avLst/>
              <a:gdLst/>
              <a:ahLst/>
              <a:cxnLst/>
              <a:rect l="l" t="t" r="r" b="b"/>
              <a:pathLst>
                <a:path w="1510" h="3357" extrusionOk="0">
                  <a:moveTo>
                    <a:pt x="1002" y="1"/>
                  </a:moveTo>
                  <a:cubicBezTo>
                    <a:pt x="483" y="349"/>
                    <a:pt x="145" y="946"/>
                    <a:pt x="73" y="1566"/>
                  </a:cubicBezTo>
                  <a:cubicBezTo>
                    <a:pt x="0" y="2188"/>
                    <a:pt x="171" y="2827"/>
                    <a:pt x="505" y="3357"/>
                  </a:cubicBezTo>
                  <a:cubicBezTo>
                    <a:pt x="896" y="2869"/>
                    <a:pt x="1256" y="2358"/>
                    <a:pt x="1381" y="1742"/>
                  </a:cubicBezTo>
                  <a:cubicBezTo>
                    <a:pt x="1510" y="1128"/>
                    <a:pt x="1406" y="483"/>
                    <a:pt x="10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590;p59"/>
            <p:cNvSpPr/>
            <p:nvPr/>
          </p:nvSpPr>
          <p:spPr>
            <a:xfrm>
              <a:off x="1991075" y="2314175"/>
              <a:ext cx="35875" cy="50850"/>
            </a:xfrm>
            <a:custGeom>
              <a:avLst/>
              <a:gdLst/>
              <a:ahLst/>
              <a:cxnLst/>
              <a:rect l="l" t="t" r="r" b="b"/>
              <a:pathLst>
                <a:path w="1435" h="2034" extrusionOk="0">
                  <a:moveTo>
                    <a:pt x="779" y="0"/>
                  </a:moveTo>
                  <a:cubicBezTo>
                    <a:pt x="698" y="181"/>
                    <a:pt x="584" y="343"/>
                    <a:pt x="444" y="483"/>
                  </a:cubicBezTo>
                  <a:cubicBezTo>
                    <a:pt x="406" y="516"/>
                    <a:pt x="357" y="550"/>
                    <a:pt x="313" y="550"/>
                  </a:cubicBezTo>
                  <a:cubicBezTo>
                    <a:pt x="298" y="550"/>
                    <a:pt x="284" y="547"/>
                    <a:pt x="271" y="539"/>
                  </a:cubicBezTo>
                  <a:cubicBezTo>
                    <a:pt x="252" y="525"/>
                    <a:pt x="241" y="502"/>
                    <a:pt x="227" y="477"/>
                  </a:cubicBezTo>
                  <a:cubicBezTo>
                    <a:pt x="171" y="371"/>
                    <a:pt x="129" y="254"/>
                    <a:pt x="98" y="140"/>
                  </a:cubicBezTo>
                  <a:cubicBezTo>
                    <a:pt x="90" y="176"/>
                    <a:pt x="87" y="212"/>
                    <a:pt x="82" y="251"/>
                  </a:cubicBezTo>
                  <a:cubicBezTo>
                    <a:pt x="1" y="865"/>
                    <a:pt x="174" y="1504"/>
                    <a:pt x="508" y="2034"/>
                  </a:cubicBezTo>
                  <a:cubicBezTo>
                    <a:pt x="905" y="1546"/>
                    <a:pt x="1262" y="1035"/>
                    <a:pt x="1387" y="421"/>
                  </a:cubicBezTo>
                  <a:cubicBezTo>
                    <a:pt x="1412" y="310"/>
                    <a:pt x="1426" y="198"/>
                    <a:pt x="1435" y="87"/>
                  </a:cubicBezTo>
                  <a:lnTo>
                    <a:pt x="1435" y="87"/>
                  </a:lnTo>
                  <a:cubicBezTo>
                    <a:pt x="1384" y="254"/>
                    <a:pt x="1315" y="419"/>
                    <a:pt x="1189" y="539"/>
                  </a:cubicBezTo>
                  <a:cubicBezTo>
                    <a:pt x="1158" y="566"/>
                    <a:pt x="1122" y="594"/>
                    <a:pt x="1080" y="597"/>
                  </a:cubicBezTo>
                  <a:cubicBezTo>
                    <a:pt x="1079" y="597"/>
                    <a:pt x="1078" y="597"/>
                    <a:pt x="1077" y="597"/>
                  </a:cubicBezTo>
                  <a:cubicBezTo>
                    <a:pt x="1001" y="597"/>
                    <a:pt x="949" y="509"/>
                    <a:pt x="921" y="433"/>
                  </a:cubicBezTo>
                  <a:cubicBezTo>
                    <a:pt x="865" y="282"/>
                    <a:pt x="810" y="154"/>
                    <a:pt x="779"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591;p59"/>
            <p:cNvSpPr/>
            <p:nvPr/>
          </p:nvSpPr>
          <p:spPr>
            <a:xfrm>
              <a:off x="1991150" y="2314025"/>
              <a:ext cx="19550" cy="49625"/>
            </a:xfrm>
            <a:custGeom>
              <a:avLst/>
              <a:gdLst/>
              <a:ahLst/>
              <a:cxnLst/>
              <a:rect l="l" t="t" r="r" b="b"/>
              <a:pathLst>
                <a:path w="782" h="1985" extrusionOk="0">
                  <a:moveTo>
                    <a:pt x="770" y="1"/>
                  </a:moveTo>
                  <a:cubicBezTo>
                    <a:pt x="692" y="179"/>
                    <a:pt x="575" y="341"/>
                    <a:pt x="436" y="480"/>
                  </a:cubicBezTo>
                  <a:cubicBezTo>
                    <a:pt x="400" y="514"/>
                    <a:pt x="352" y="549"/>
                    <a:pt x="307" y="549"/>
                  </a:cubicBezTo>
                  <a:cubicBezTo>
                    <a:pt x="293" y="549"/>
                    <a:pt x="279" y="545"/>
                    <a:pt x="265" y="536"/>
                  </a:cubicBezTo>
                  <a:cubicBezTo>
                    <a:pt x="246" y="522"/>
                    <a:pt x="235" y="503"/>
                    <a:pt x="221" y="478"/>
                  </a:cubicBezTo>
                  <a:cubicBezTo>
                    <a:pt x="165" y="369"/>
                    <a:pt x="123" y="254"/>
                    <a:pt x="92" y="140"/>
                  </a:cubicBezTo>
                  <a:cubicBezTo>
                    <a:pt x="84" y="173"/>
                    <a:pt x="81" y="213"/>
                    <a:pt x="73" y="252"/>
                  </a:cubicBezTo>
                  <a:cubicBezTo>
                    <a:pt x="0" y="851"/>
                    <a:pt x="162" y="1468"/>
                    <a:pt x="475" y="1984"/>
                  </a:cubicBezTo>
                  <a:cubicBezTo>
                    <a:pt x="528" y="1328"/>
                    <a:pt x="631" y="676"/>
                    <a:pt x="782" y="37"/>
                  </a:cubicBezTo>
                  <a:cubicBezTo>
                    <a:pt x="779" y="31"/>
                    <a:pt x="779" y="26"/>
                    <a:pt x="779" y="23"/>
                  </a:cubicBezTo>
                  <a:cubicBezTo>
                    <a:pt x="776" y="12"/>
                    <a:pt x="776" y="6"/>
                    <a:pt x="770"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592;p59"/>
            <p:cNvSpPr/>
            <p:nvPr/>
          </p:nvSpPr>
          <p:spPr>
            <a:xfrm>
              <a:off x="2010600" y="2281025"/>
              <a:ext cx="17050" cy="47875"/>
            </a:xfrm>
            <a:custGeom>
              <a:avLst/>
              <a:gdLst/>
              <a:ahLst/>
              <a:cxnLst/>
              <a:rect l="l" t="t" r="r" b="b"/>
              <a:pathLst>
                <a:path w="682" h="1915" extrusionOk="0">
                  <a:moveTo>
                    <a:pt x="224" y="1"/>
                  </a:moveTo>
                  <a:cubicBezTo>
                    <a:pt x="213" y="7"/>
                    <a:pt x="204" y="15"/>
                    <a:pt x="199" y="18"/>
                  </a:cubicBezTo>
                  <a:cubicBezTo>
                    <a:pt x="129" y="458"/>
                    <a:pt x="62" y="896"/>
                    <a:pt x="1" y="1340"/>
                  </a:cubicBezTo>
                  <a:cubicBezTo>
                    <a:pt x="1" y="1348"/>
                    <a:pt x="1" y="1351"/>
                    <a:pt x="4" y="1357"/>
                  </a:cubicBezTo>
                  <a:cubicBezTo>
                    <a:pt x="34" y="1496"/>
                    <a:pt x="87" y="1616"/>
                    <a:pt x="137" y="1753"/>
                  </a:cubicBezTo>
                  <a:cubicBezTo>
                    <a:pt x="165" y="1826"/>
                    <a:pt x="210" y="1915"/>
                    <a:pt x="289" y="1915"/>
                  </a:cubicBezTo>
                  <a:cubicBezTo>
                    <a:pt x="292" y="1915"/>
                    <a:pt x="294" y="1915"/>
                    <a:pt x="296" y="1915"/>
                  </a:cubicBezTo>
                  <a:cubicBezTo>
                    <a:pt x="338" y="1912"/>
                    <a:pt x="375" y="1887"/>
                    <a:pt x="405" y="1856"/>
                  </a:cubicBezTo>
                  <a:cubicBezTo>
                    <a:pt x="531" y="1739"/>
                    <a:pt x="601" y="1574"/>
                    <a:pt x="648" y="1407"/>
                  </a:cubicBezTo>
                  <a:cubicBezTo>
                    <a:pt x="681" y="902"/>
                    <a:pt x="550" y="394"/>
                    <a:pt x="2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593;p59"/>
            <p:cNvSpPr/>
            <p:nvPr/>
          </p:nvSpPr>
          <p:spPr>
            <a:xfrm>
              <a:off x="1993300" y="2281525"/>
              <a:ext cx="22225" cy="46225"/>
            </a:xfrm>
            <a:custGeom>
              <a:avLst/>
              <a:gdLst/>
              <a:ahLst/>
              <a:cxnLst/>
              <a:rect l="l" t="t" r="r" b="b"/>
              <a:pathLst>
                <a:path w="889" h="1849" extrusionOk="0">
                  <a:moveTo>
                    <a:pt x="888" y="0"/>
                  </a:moveTo>
                  <a:lnTo>
                    <a:pt x="888" y="0"/>
                  </a:lnTo>
                  <a:cubicBezTo>
                    <a:pt x="414" y="330"/>
                    <a:pt x="96" y="865"/>
                    <a:pt x="1" y="1437"/>
                  </a:cubicBezTo>
                  <a:cubicBezTo>
                    <a:pt x="34" y="1554"/>
                    <a:pt x="76" y="1669"/>
                    <a:pt x="132" y="1778"/>
                  </a:cubicBezTo>
                  <a:cubicBezTo>
                    <a:pt x="140" y="1797"/>
                    <a:pt x="154" y="1822"/>
                    <a:pt x="177" y="1836"/>
                  </a:cubicBezTo>
                  <a:cubicBezTo>
                    <a:pt x="191" y="1845"/>
                    <a:pt x="205" y="1849"/>
                    <a:pt x="220" y="1849"/>
                  </a:cubicBezTo>
                  <a:cubicBezTo>
                    <a:pt x="266" y="1849"/>
                    <a:pt x="313" y="1814"/>
                    <a:pt x="347" y="1780"/>
                  </a:cubicBezTo>
                  <a:cubicBezTo>
                    <a:pt x="486" y="1641"/>
                    <a:pt x="601" y="1482"/>
                    <a:pt x="682" y="1301"/>
                  </a:cubicBezTo>
                  <a:cubicBezTo>
                    <a:pt x="684" y="1309"/>
                    <a:pt x="684" y="1317"/>
                    <a:pt x="690" y="1323"/>
                  </a:cubicBezTo>
                  <a:cubicBezTo>
                    <a:pt x="751" y="885"/>
                    <a:pt x="818" y="441"/>
                    <a:pt x="8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594;p59"/>
            <p:cNvSpPr/>
            <p:nvPr/>
          </p:nvSpPr>
          <p:spPr>
            <a:xfrm>
              <a:off x="1705750" y="2284300"/>
              <a:ext cx="188400" cy="48975"/>
            </a:xfrm>
            <a:custGeom>
              <a:avLst/>
              <a:gdLst/>
              <a:ahLst/>
              <a:cxnLst/>
              <a:rect l="l" t="t" r="r" b="b"/>
              <a:pathLst>
                <a:path w="7536" h="1959" extrusionOk="0">
                  <a:moveTo>
                    <a:pt x="425" y="0"/>
                  </a:moveTo>
                  <a:cubicBezTo>
                    <a:pt x="269" y="0"/>
                    <a:pt x="120" y="33"/>
                    <a:pt x="1" y="132"/>
                  </a:cubicBezTo>
                  <a:cubicBezTo>
                    <a:pt x="525" y="740"/>
                    <a:pt x="1359" y="972"/>
                    <a:pt x="2149" y="1139"/>
                  </a:cubicBezTo>
                  <a:cubicBezTo>
                    <a:pt x="3298" y="1388"/>
                    <a:pt x="4459" y="1569"/>
                    <a:pt x="5614" y="1728"/>
                  </a:cubicBezTo>
                  <a:cubicBezTo>
                    <a:pt x="5816" y="1756"/>
                    <a:pt x="6530" y="1959"/>
                    <a:pt x="6942" y="1959"/>
                  </a:cubicBezTo>
                  <a:cubicBezTo>
                    <a:pt x="7059" y="1959"/>
                    <a:pt x="7152" y="1942"/>
                    <a:pt x="7201" y="1901"/>
                  </a:cubicBezTo>
                  <a:cubicBezTo>
                    <a:pt x="7536" y="1616"/>
                    <a:pt x="7156" y="1415"/>
                    <a:pt x="6813" y="1343"/>
                  </a:cubicBezTo>
                  <a:cubicBezTo>
                    <a:pt x="4830" y="916"/>
                    <a:pt x="2841" y="486"/>
                    <a:pt x="854" y="57"/>
                  </a:cubicBezTo>
                  <a:cubicBezTo>
                    <a:pt x="716" y="28"/>
                    <a:pt x="567" y="0"/>
                    <a:pt x="425"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595;p59"/>
            <p:cNvSpPr/>
            <p:nvPr/>
          </p:nvSpPr>
          <p:spPr>
            <a:xfrm>
              <a:off x="1713900" y="2295200"/>
              <a:ext cx="176150" cy="38150"/>
            </a:xfrm>
            <a:custGeom>
              <a:avLst/>
              <a:gdLst/>
              <a:ahLst/>
              <a:cxnLst/>
              <a:rect l="l" t="t" r="r" b="b"/>
              <a:pathLst>
                <a:path w="7046" h="1526" extrusionOk="0">
                  <a:moveTo>
                    <a:pt x="1" y="0"/>
                  </a:moveTo>
                  <a:lnTo>
                    <a:pt x="1" y="0"/>
                  </a:lnTo>
                  <a:cubicBezTo>
                    <a:pt x="512" y="385"/>
                    <a:pt x="1184" y="564"/>
                    <a:pt x="1823" y="703"/>
                  </a:cubicBezTo>
                  <a:cubicBezTo>
                    <a:pt x="2969" y="952"/>
                    <a:pt x="4133" y="1133"/>
                    <a:pt x="5296" y="1295"/>
                  </a:cubicBezTo>
                  <a:cubicBezTo>
                    <a:pt x="5496" y="1323"/>
                    <a:pt x="6213" y="1525"/>
                    <a:pt x="6624" y="1525"/>
                  </a:cubicBezTo>
                  <a:cubicBezTo>
                    <a:pt x="6741" y="1525"/>
                    <a:pt x="6832" y="1509"/>
                    <a:pt x="6881" y="1468"/>
                  </a:cubicBezTo>
                  <a:cubicBezTo>
                    <a:pt x="7045" y="1328"/>
                    <a:pt x="7034" y="1208"/>
                    <a:pt x="6945" y="1111"/>
                  </a:cubicBezTo>
                  <a:cubicBezTo>
                    <a:pt x="4702" y="901"/>
                    <a:pt x="2250" y="594"/>
                    <a:pt x="1"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596;p59"/>
            <p:cNvSpPr/>
            <p:nvPr/>
          </p:nvSpPr>
          <p:spPr>
            <a:xfrm>
              <a:off x="1503975" y="1976575"/>
              <a:ext cx="98375" cy="52175"/>
            </a:xfrm>
            <a:custGeom>
              <a:avLst/>
              <a:gdLst/>
              <a:ahLst/>
              <a:cxnLst/>
              <a:rect l="l" t="t" r="r" b="b"/>
              <a:pathLst>
                <a:path w="3935" h="2087" extrusionOk="0">
                  <a:moveTo>
                    <a:pt x="129" y="0"/>
                  </a:moveTo>
                  <a:cubicBezTo>
                    <a:pt x="85" y="0"/>
                    <a:pt x="42" y="8"/>
                    <a:pt x="1" y="27"/>
                  </a:cubicBezTo>
                  <a:cubicBezTo>
                    <a:pt x="199" y="442"/>
                    <a:pt x="626" y="693"/>
                    <a:pt x="1033" y="903"/>
                  </a:cubicBezTo>
                  <a:cubicBezTo>
                    <a:pt x="1633" y="1210"/>
                    <a:pt x="2244" y="1480"/>
                    <a:pt x="2860" y="1745"/>
                  </a:cubicBezTo>
                  <a:cubicBezTo>
                    <a:pt x="2984" y="1798"/>
                    <a:pt x="3461" y="2086"/>
                    <a:pt x="3660" y="2086"/>
                  </a:cubicBezTo>
                  <a:cubicBezTo>
                    <a:pt x="3680" y="2086"/>
                    <a:pt x="3697" y="2084"/>
                    <a:pt x="3711" y="2077"/>
                  </a:cubicBezTo>
                  <a:cubicBezTo>
                    <a:pt x="3934" y="1968"/>
                    <a:pt x="3756" y="1804"/>
                    <a:pt x="3580" y="1712"/>
                  </a:cubicBezTo>
                  <a:cubicBezTo>
                    <a:pt x="2548" y="1182"/>
                    <a:pt x="1516" y="646"/>
                    <a:pt x="483" y="113"/>
                  </a:cubicBezTo>
                  <a:cubicBezTo>
                    <a:pt x="373" y="58"/>
                    <a:pt x="248" y="0"/>
                    <a:pt x="129"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597;p59"/>
            <p:cNvSpPr/>
            <p:nvPr/>
          </p:nvSpPr>
          <p:spPr>
            <a:xfrm>
              <a:off x="1507325" y="1982600"/>
              <a:ext cx="92500" cy="46225"/>
            </a:xfrm>
            <a:custGeom>
              <a:avLst/>
              <a:gdLst/>
              <a:ahLst/>
              <a:cxnLst/>
              <a:rect l="l" t="t" r="r" b="b"/>
              <a:pathLst>
                <a:path w="3700" h="1849" extrusionOk="0">
                  <a:moveTo>
                    <a:pt x="1" y="0"/>
                  </a:moveTo>
                  <a:lnTo>
                    <a:pt x="1" y="0"/>
                  </a:lnTo>
                  <a:cubicBezTo>
                    <a:pt x="224" y="291"/>
                    <a:pt x="567" y="489"/>
                    <a:pt x="899" y="662"/>
                  </a:cubicBezTo>
                  <a:cubicBezTo>
                    <a:pt x="1496" y="969"/>
                    <a:pt x="2110" y="1242"/>
                    <a:pt x="2726" y="1507"/>
                  </a:cubicBezTo>
                  <a:cubicBezTo>
                    <a:pt x="2850" y="1563"/>
                    <a:pt x="3326" y="1848"/>
                    <a:pt x="3526" y="1848"/>
                  </a:cubicBezTo>
                  <a:cubicBezTo>
                    <a:pt x="3546" y="1848"/>
                    <a:pt x="3563" y="1845"/>
                    <a:pt x="3577" y="1839"/>
                  </a:cubicBezTo>
                  <a:cubicBezTo>
                    <a:pt x="3689" y="1786"/>
                    <a:pt x="3700" y="1722"/>
                    <a:pt x="3664" y="1655"/>
                  </a:cubicBezTo>
                  <a:cubicBezTo>
                    <a:pt x="2458" y="1197"/>
                    <a:pt x="1153" y="664"/>
                    <a:pt x="1"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598;p59"/>
            <p:cNvSpPr/>
            <p:nvPr/>
          </p:nvSpPr>
          <p:spPr>
            <a:xfrm>
              <a:off x="1903975" y="2192375"/>
              <a:ext cx="26050" cy="148875"/>
            </a:xfrm>
            <a:custGeom>
              <a:avLst/>
              <a:gdLst/>
              <a:ahLst/>
              <a:cxnLst/>
              <a:rect l="l" t="t" r="r" b="b"/>
              <a:pathLst>
                <a:path w="1042" h="5955" extrusionOk="0">
                  <a:moveTo>
                    <a:pt x="287" y="0"/>
                  </a:moveTo>
                  <a:cubicBezTo>
                    <a:pt x="259" y="0"/>
                    <a:pt x="232" y="8"/>
                    <a:pt x="209" y="26"/>
                  </a:cubicBezTo>
                  <a:cubicBezTo>
                    <a:pt x="0" y="188"/>
                    <a:pt x="126" y="1625"/>
                    <a:pt x="126" y="1912"/>
                  </a:cubicBezTo>
                  <a:cubicBezTo>
                    <a:pt x="120" y="2568"/>
                    <a:pt x="140" y="3221"/>
                    <a:pt x="179" y="3876"/>
                  </a:cubicBezTo>
                  <a:cubicBezTo>
                    <a:pt x="204" y="4303"/>
                    <a:pt x="109" y="5369"/>
                    <a:pt x="374" y="5726"/>
                  </a:cubicBezTo>
                  <a:cubicBezTo>
                    <a:pt x="491" y="5886"/>
                    <a:pt x="606" y="5954"/>
                    <a:pt x="705" y="5954"/>
                  </a:cubicBezTo>
                  <a:cubicBezTo>
                    <a:pt x="906" y="5954"/>
                    <a:pt x="1042" y="5674"/>
                    <a:pt x="1005" y="5299"/>
                  </a:cubicBezTo>
                  <a:cubicBezTo>
                    <a:pt x="834" y="3639"/>
                    <a:pt x="667" y="1979"/>
                    <a:pt x="500" y="319"/>
                  </a:cubicBezTo>
                  <a:cubicBezTo>
                    <a:pt x="488" y="235"/>
                    <a:pt x="477" y="143"/>
                    <a:pt x="430" y="76"/>
                  </a:cubicBezTo>
                  <a:cubicBezTo>
                    <a:pt x="397" y="30"/>
                    <a:pt x="340" y="0"/>
                    <a:pt x="287"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599;p59"/>
            <p:cNvSpPr/>
            <p:nvPr/>
          </p:nvSpPr>
          <p:spPr>
            <a:xfrm>
              <a:off x="1911650" y="2192400"/>
              <a:ext cx="18350" cy="148725"/>
            </a:xfrm>
            <a:custGeom>
              <a:avLst/>
              <a:gdLst/>
              <a:ahLst/>
              <a:cxnLst/>
              <a:rect l="l" t="t" r="r" b="b"/>
              <a:pathLst>
                <a:path w="734" h="5949" extrusionOk="0">
                  <a:moveTo>
                    <a:pt x="0" y="0"/>
                  </a:moveTo>
                  <a:lnTo>
                    <a:pt x="0" y="0"/>
                  </a:lnTo>
                  <a:cubicBezTo>
                    <a:pt x="36" y="1984"/>
                    <a:pt x="151" y="3967"/>
                    <a:pt x="343" y="5942"/>
                  </a:cubicBezTo>
                  <a:cubicBezTo>
                    <a:pt x="361" y="5947"/>
                    <a:pt x="379" y="5949"/>
                    <a:pt x="396" y="5949"/>
                  </a:cubicBezTo>
                  <a:cubicBezTo>
                    <a:pt x="597" y="5949"/>
                    <a:pt x="733" y="5670"/>
                    <a:pt x="695" y="5292"/>
                  </a:cubicBezTo>
                  <a:cubicBezTo>
                    <a:pt x="527" y="3632"/>
                    <a:pt x="360" y="1973"/>
                    <a:pt x="190" y="313"/>
                  </a:cubicBezTo>
                  <a:cubicBezTo>
                    <a:pt x="179" y="229"/>
                    <a:pt x="170" y="142"/>
                    <a:pt x="120" y="73"/>
                  </a:cubicBezTo>
                  <a:cubicBezTo>
                    <a:pt x="92" y="34"/>
                    <a:pt x="45" y="6"/>
                    <a:pt x="0"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600;p59"/>
            <p:cNvSpPr/>
            <p:nvPr/>
          </p:nvSpPr>
          <p:spPr>
            <a:xfrm>
              <a:off x="1451675" y="1542375"/>
              <a:ext cx="620750" cy="1016625"/>
            </a:xfrm>
            <a:custGeom>
              <a:avLst/>
              <a:gdLst/>
              <a:ahLst/>
              <a:cxnLst/>
              <a:rect l="l" t="t" r="r" b="b"/>
              <a:pathLst>
                <a:path w="24830" h="40665" extrusionOk="0">
                  <a:moveTo>
                    <a:pt x="1060" y="0"/>
                  </a:moveTo>
                  <a:lnTo>
                    <a:pt x="1060" y="0"/>
                  </a:lnTo>
                  <a:cubicBezTo>
                    <a:pt x="0" y="4506"/>
                    <a:pt x="148" y="9360"/>
                    <a:pt x="1914" y="13640"/>
                  </a:cubicBezTo>
                  <a:cubicBezTo>
                    <a:pt x="3432" y="17317"/>
                    <a:pt x="6063" y="20413"/>
                    <a:pt x="8707" y="23387"/>
                  </a:cubicBezTo>
                  <a:cubicBezTo>
                    <a:pt x="10632" y="25546"/>
                    <a:pt x="12596" y="27681"/>
                    <a:pt x="14705" y="29661"/>
                  </a:cubicBezTo>
                  <a:cubicBezTo>
                    <a:pt x="18131" y="32878"/>
                    <a:pt x="22123" y="35961"/>
                    <a:pt x="23471" y="40458"/>
                  </a:cubicBezTo>
                  <a:cubicBezTo>
                    <a:pt x="23515" y="40604"/>
                    <a:pt x="23645" y="40665"/>
                    <a:pt x="23805" y="40665"/>
                  </a:cubicBezTo>
                  <a:cubicBezTo>
                    <a:pt x="24120" y="40665"/>
                    <a:pt x="24551" y="40429"/>
                    <a:pt x="24662" y="40151"/>
                  </a:cubicBezTo>
                  <a:cubicBezTo>
                    <a:pt x="24830" y="39730"/>
                    <a:pt x="24620" y="39255"/>
                    <a:pt x="24405" y="38854"/>
                  </a:cubicBezTo>
                  <a:cubicBezTo>
                    <a:pt x="22327" y="34990"/>
                    <a:pt x="19258" y="31754"/>
                    <a:pt x="16072" y="28735"/>
                  </a:cubicBezTo>
                  <a:cubicBezTo>
                    <a:pt x="12889" y="25714"/>
                    <a:pt x="9544" y="22840"/>
                    <a:pt x="6738" y="19465"/>
                  </a:cubicBezTo>
                  <a:cubicBezTo>
                    <a:pt x="3931" y="16089"/>
                    <a:pt x="1658" y="12128"/>
                    <a:pt x="1044" y="7784"/>
                  </a:cubicBezTo>
                  <a:cubicBezTo>
                    <a:pt x="678" y="5175"/>
                    <a:pt x="821" y="2623"/>
                    <a:pt x="1060"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601;p59"/>
            <p:cNvSpPr/>
            <p:nvPr/>
          </p:nvSpPr>
          <p:spPr>
            <a:xfrm>
              <a:off x="1451750" y="1547675"/>
              <a:ext cx="615875" cy="1011200"/>
            </a:xfrm>
            <a:custGeom>
              <a:avLst/>
              <a:gdLst/>
              <a:ahLst/>
              <a:cxnLst/>
              <a:rect l="l" t="t" r="r" b="b"/>
              <a:pathLst>
                <a:path w="24635" h="40448" extrusionOk="0">
                  <a:moveTo>
                    <a:pt x="1004" y="0"/>
                  </a:moveTo>
                  <a:lnTo>
                    <a:pt x="1004" y="0"/>
                  </a:lnTo>
                  <a:cubicBezTo>
                    <a:pt x="0" y="4442"/>
                    <a:pt x="168" y="9209"/>
                    <a:pt x="1908" y="13419"/>
                  </a:cubicBezTo>
                  <a:cubicBezTo>
                    <a:pt x="3429" y="17099"/>
                    <a:pt x="6054" y="20198"/>
                    <a:pt x="8702" y="23170"/>
                  </a:cubicBezTo>
                  <a:cubicBezTo>
                    <a:pt x="10626" y="25332"/>
                    <a:pt x="12591" y="27463"/>
                    <a:pt x="14700" y="29444"/>
                  </a:cubicBezTo>
                  <a:cubicBezTo>
                    <a:pt x="18125" y="32658"/>
                    <a:pt x="22118" y="35740"/>
                    <a:pt x="23462" y="40240"/>
                  </a:cubicBezTo>
                  <a:cubicBezTo>
                    <a:pt x="23506" y="40387"/>
                    <a:pt x="23635" y="40448"/>
                    <a:pt x="23795" y="40448"/>
                  </a:cubicBezTo>
                  <a:cubicBezTo>
                    <a:pt x="24096" y="40448"/>
                    <a:pt x="24503" y="40230"/>
                    <a:pt x="24634" y="39964"/>
                  </a:cubicBezTo>
                  <a:cubicBezTo>
                    <a:pt x="22860" y="36555"/>
                    <a:pt x="20371" y="34078"/>
                    <a:pt x="17766" y="31265"/>
                  </a:cubicBezTo>
                  <a:cubicBezTo>
                    <a:pt x="14005" y="27212"/>
                    <a:pt x="9840" y="23543"/>
                    <a:pt x="6255" y="19334"/>
                  </a:cubicBezTo>
                  <a:cubicBezTo>
                    <a:pt x="4478" y="17247"/>
                    <a:pt x="2832" y="14995"/>
                    <a:pt x="1847" y="12440"/>
                  </a:cubicBezTo>
                  <a:cubicBezTo>
                    <a:pt x="332" y="8512"/>
                    <a:pt x="480" y="4227"/>
                    <a:pt x="1004"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602;p59"/>
            <p:cNvSpPr/>
            <p:nvPr/>
          </p:nvSpPr>
          <p:spPr>
            <a:xfrm>
              <a:off x="1464650" y="1962300"/>
              <a:ext cx="78700" cy="40300"/>
            </a:xfrm>
            <a:custGeom>
              <a:avLst/>
              <a:gdLst/>
              <a:ahLst/>
              <a:cxnLst/>
              <a:rect l="l" t="t" r="r" b="b"/>
              <a:pathLst>
                <a:path w="3148" h="1612" extrusionOk="0">
                  <a:moveTo>
                    <a:pt x="826" y="1"/>
                  </a:moveTo>
                  <a:cubicBezTo>
                    <a:pt x="542" y="1"/>
                    <a:pt x="261" y="60"/>
                    <a:pt x="0" y="190"/>
                  </a:cubicBezTo>
                  <a:cubicBezTo>
                    <a:pt x="218" y="776"/>
                    <a:pt x="720" y="1239"/>
                    <a:pt x="1306" y="1454"/>
                  </a:cubicBezTo>
                  <a:cubicBezTo>
                    <a:pt x="1592" y="1561"/>
                    <a:pt x="1896" y="1612"/>
                    <a:pt x="2200" y="1612"/>
                  </a:cubicBezTo>
                  <a:cubicBezTo>
                    <a:pt x="2520" y="1612"/>
                    <a:pt x="2842" y="1556"/>
                    <a:pt x="3147" y="1451"/>
                  </a:cubicBezTo>
                  <a:cubicBezTo>
                    <a:pt x="2762" y="958"/>
                    <a:pt x="2352" y="489"/>
                    <a:pt x="1783" y="221"/>
                  </a:cubicBezTo>
                  <a:cubicBezTo>
                    <a:pt x="1479" y="79"/>
                    <a:pt x="1151" y="1"/>
                    <a:pt x="8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603;p59"/>
            <p:cNvSpPr/>
            <p:nvPr/>
          </p:nvSpPr>
          <p:spPr>
            <a:xfrm>
              <a:off x="1494775" y="1964750"/>
              <a:ext cx="48575" cy="37850"/>
            </a:xfrm>
            <a:custGeom>
              <a:avLst/>
              <a:gdLst/>
              <a:ahLst/>
              <a:cxnLst/>
              <a:rect l="l" t="t" r="r" b="b"/>
              <a:pathLst>
                <a:path w="1943" h="1514" extrusionOk="0">
                  <a:moveTo>
                    <a:pt x="260" y="0"/>
                  </a:moveTo>
                  <a:lnTo>
                    <a:pt x="260" y="0"/>
                  </a:lnTo>
                  <a:cubicBezTo>
                    <a:pt x="411" y="84"/>
                    <a:pt x="553" y="193"/>
                    <a:pt x="642" y="343"/>
                  </a:cubicBezTo>
                  <a:cubicBezTo>
                    <a:pt x="662" y="377"/>
                    <a:pt x="678" y="419"/>
                    <a:pt x="673" y="461"/>
                  </a:cubicBezTo>
                  <a:cubicBezTo>
                    <a:pt x="656" y="541"/>
                    <a:pt x="558" y="569"/>
                    <a:pt x="475" y="581"/>
                  </a:cubicBezTo>
                  <a:cubicBezTo>
                    <a:pt x="331" y="596"/>
                    <a:pt x="203" y="618"/>
                    <a:pt x="65" y="618"/>
                  </a:cubicBezTo>
                  <a:cubicBezTo>
                    <a:pt x="50" y="618"/>
                    <a:pt x="35" y="617"/>
                    <a:pt x="20" y="617"/>
                  </a:cubicBezTo>
                  <a:lnTo>
                    <a:pt x="20" y="617"/>
                  </a:lnTo>
                  <a:cubicBezTo>
                    <a:pt x="176" y="737"/>
                    <a:pt x="310" y="890"/>
                    <a:pt x="411" y="1058"/>
                  </a:cubicBezTo>
                  <a:cubicBezTo>
                    <a:pt x="447" y="1113"/>
                    <a:pt x="475" y="1194"/>
                    <a:pt x="425" y="1239"/>
                  </a:cubicBezTo>
                  <a:cubicBezTo>
                    <a:pt x="408" y="1256"/>
                    <a:pt x="383" y="1264"/>
                    <a:pt x="358" y="1267"/>
                  </a:cubicBezTo>
                  <a:cubicBezTo>
                    <a:pt x="240" y="1295"/>
                    <a:pt x="120" y="1309"/>
                    <a:pt x="0" y="1314"/>
                  </a:cubicBezTo>
                  <a:lnTo>
                    <a:pt x="104" y="1356"/>
                  </a:lnTo>
                  <a:cubicBezTo>
                    <a:pt x="388" y="1463"/>
                    <a:pt x="690" y="1514"/>
                    <a:pt x="994" y="1514"/>
                  </a:cubicBezTo>
                  <a:cubicBezTo>
                    <a:pt x="1315" y="1514"/>
                    <a:pt x="1637" y="1458"/>
                    <a:pt x="1942" y="1353"/>
                  </a:cubicBezTo>
                  <a:cubicBezTo>
                    <a:pt x="1557" y="860"/>
                    <a:pt x="1147" y="391"/>
                    <a:pt x="578" y="123"/>
                  </a:cubicBezTo>
                  <a:cubicBezTo>
                    <a:pt x="475" y="73"/>
                    <a:pt x="369" y="31"/>
                    <a:pt x="260"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604;p59"/>
            <p:cNvSpPr/>
            <p:nvPr/>
          </p:nvSpPr>
          <p:spPr>
            <a:xfrm>
              <a:off x="1494775" y="1980150"/>
              <a:ext cx="47100" cy="22400"/>
            </a:xfrm>
            <a:custGeom>
              <a:avLst/>
              <a:gdLst/>
              <a:ahLst/>
              <a:cxnLst/>
              <a:rect l="l" t="t" r="r" b="b"/>
              <a:pathLst>
                <a:path w="1884" h="896" extrusionOk="0">
                  <a:moveTo>
                    <a:pt x="20" y="1"/>
                  </a:moveTo>
                  <a:cubicBezTo>
                    <a:pt x="176" y="121"/>
                    <a:pt x="310" y="274"/>
                    <a:pt x="411" y="442"/>
                  </a:cubicBezTo>
                  <a:cubicBezTo>
                    <a:pt x="444" y="497"/>
                    <a:pt x="472" y="578"/>
                    <a:pt x="425" y="623"/>
                  </a:cubicBezTo>
                  <a:cubicBezTo>
                    <a:pt x="408" y="640"/>
                    <a:pt x="383" y="648"/>
                    <a:pt x="358" y="651"/>
                  </a:cubicBezTo>
                  <a:cubicBezTo>
                    <a:pt x="240" y="679"/>
                    <a:pt x="120" y="693"/>
                    <a:pt x="0" y="698"/>
                  </a:cubicBezTo>
                  <a:lnTo>
                    <a:pt x="104" y="740"/>
                  </a:lnTo>
                  <a:cubicBezTo>
                    <a:pt x="389" y="845"/>
                    <a:pt x="692" y="896"/>
                    <a:pt x="996" y="896"/>
                  </a:cubicBezTo>
                  <a:cubicBezTo>
                    <a:pt x="1296" y="896"/>
                    <a:pt x="1597" y="847"/>
                    <a:pt x="1884" y="754"/>
                  </a:cubicBezTo>
                  <a:cubicBezTo>
                    <a:pt x="1259" y="550"/>
                    <a:pt x="648" y="299"/>
                    <a:pt x="59"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605;p59"/>
            <p:cNvSpPr/>
            <p:nvPr/>
          </p:nvSpPr>
          <p:spPr>
            <a:xfrm>
              <a:off x="1464650" y="1962250"/>
              <a:ext cx="47225" cy="18000"/>
            </a:xfrm>
            <a:custGeom>
              <a:avLst/>
              <a:gdLst/>
              <a:ahLst/>
              <a:cxnLst/>
              <a:rect l="l" t="t" r="r" b="b"/>
              <a:pathLst>
                <a:path w="1889" h="720" extrusionOk="0">
                  <a:moveTo>
                    <a:pt x="824" y="0"/>
                  </a:moveTo>
                  <a:cubicBezTo>
                    <a:pt x="541" y="0"/>
                    <a:pt x="260" y="61"/>
                    <a:pt x="0" y="192"/>
                  </a:cubicBezTo>
                  <a:cubicBezTo>
                    <a:pt x="3" y="201"/>
                    <a:pt x="9" y="209"/>
                    <a:pt x="11" y="220"/>
                  </a:cubicBezTo>
                  <a:cubicBezTo>
                    <a:pt x="422" y="390"/>
                    <a:pt x="834" y="552"/>
                    <a:pt x="1250" y="717"/>
                  </a:cubicBezTo>
                  <a:cubicBezTo>
                    <a:pt x="1251" y="719"/>
                    <a:pt x="1253" y="719"/>
                    <a:pt x="1254" y="719"/>
                  </a:cubicBezTo>
                  <a:cubicBezTo>
                    <a:pt x="1258" y="719"/>
                    <a:pt x="1262" y="717"/>
                    <a:pt x="1264" y="717"/>
                  </a:cubicBezTo>
                  <a:cubicBezTo>
                    <a:pt x="1406" y="717"/>
                    <a:pt x="1535" y="697"/>
                    <a:pt x="1680" y="681"/>
                  </a:cubicBezTo>
                  <a:cubicBezTo>
                    <a:pt x="1758" y="669"/>
                    <a:pt x="1861" y="641"/>
                    <a:pt x="1878" y="561"/>
                  </a:cubicBezTo>
                  <a:cubicBezTo>
                    <a:pt x="1889" y="519"/>
                    <a:pt x="1867" y="477"/>
                    <a:pt x="1847" y="443"/>
                  </a:cubicBezTo>
                  <a:cubicBezTo>
                    <a:pt x="1763" y="293"/>
                    <a:pt x="1618" y="187"/>
                    <a:pt x="1465" y="100"/>
                  </a:cubicBezTo>
                  <a:cubicBezTo>
                    <a:pt x="1255" y="35"/>
                    <a:pt x="1039" y="0"/>
                    <a:pt x="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606;p59"/>
            <p:cNvSpPr/>
            <p:nvPr/>
          </p:nvSpPr>
          <p:spPr>
            <a:xfrm>
              <a:off x="1464850" y="1967825"/>
              <a:ext cx="41675" cy="29925"/>
            </a:xfrm>
            <a:custGeom>
              <a:avLst/>
              <a:gdLst/>
              <a:ahLst/>
              <a:cxnLst/>
              <a:rect l="l" t="t" r="r" b="b"/>
              <a:pathLst>
                <a:path w="1667" h="1197" extrusionOk="0">
                  <a:moveTo>
                    <a:pt x="1" y="0"/>
                  </a:moveTo>
                  <a:cubicBezTo>
                    <a:pt x="210" y="536"/>
                    <a:pt x="659" y="968"/>
                    <a:pt x="1192" y="1197"/>
                  </a:cubicBezTo>
                  <a:cubicBezTo>
                    <a:pt x="1312" y="1191"/>
                    <a:pt x="1435" y="1177"/>
                    <a:pt x="1552" y="1147"/>
                  </a:cubicBezTo>
                  <a:cubicBezTo>
                    <a:pt x="1577" y="1141"/>
                    <a:pt x="1602" y="1135"/>
                    <a:pt x="1619" y="1119"/>
                  </a:cubicBezTo>
                  <a:cubicBezTo>
                    <a:pt x="1666" y="1074"/>
                    <a:pt x="1638" y="996"/>
                    <a:pt x="1605" y="937"/>
                  </a:cubicBezTo>
                  <a:cubicBezTo>
                    <a:pt x="1502" y="770"/>
                    <a:pt x="1370" y="619"/>
                    <a:pt x="1214" y="499"/>
                  </a:cubicBezTo>
                  <a:lnTo>
                    <a:pt x="1239" y="499"/>
                  </a:lnTo>
                  <a:cubicBezTo>
                    <a:pt x="824" y="335"/>
                    <a:pt x="411" y="167"/>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607;p59"/>
            <p:cNvSpPr/>
            <p:nvPr/>
          </p:nvSpPr>
          <p:spPr>
            <a:xfrm>
              <a:off x="1815325" y="2052525"/>
              <a:ext cx="207225" cy="197225"/>
            </a:xfrm>
            <a:custGeom>
              <a:avLst/>
              <a:gdLst/>
              <a:ahLst/>
              <a:cxnLst/>
              <a:rect l="l" t="t" r="r" b="b"/>
              <a:pathLst>
                <a:path w="8289" h="7889" extrusionOk="0">
                  <a:moveTo>
                    <a:pt x="1924" y="0"/>
                  </a:moveTo>
                  <a:cubicBezTo>
                    <a:pt x="1485" y="0"/>
                    <a:pt x="1074" y="323"/>
                    <a:pt x="910" y="730"/>
                  </a:cubicBezTo>
                  <a:cubicBezTo>
                    <a:pt x="740" y="1151"/>
                    <a:pt x="804" y="1650"/>
                    <a:pt x="1007" y="2063"/>
                  </a:cubicBezTo>
                  <a:cubicBezTo>
                    <a:pt x="1130" y="2309"/>
                    <a:pt x="1303" y="2560"/>
                    <a:pt x="1275" y="2833"/>
                  </a:cubicBezTo>
                  <a:cubicBezTo>
                    <a:pt x="1272" y="2872"/>
                    <a:pt x="1261" y="2909"/>
                    <a:pt x="1256" y="2950"/>
                  </a:cubicBezTo>
                  <a:cubicBezTo>
                    <a:pt x="1233" y="3031"/>
                    <a:pt x="1206" y="3109"/>
                    <a:pt x="1189" y="3188"/>
                  </a:cubicBezTo>
                  <a:cubicBezTo>
                    <a:pt x="1189" y="3193"/>
                    <a:pt x="1189" y="3193"/>
                    <a:pt x="1186" y="3196"/>
                  </a:cubicBezTo>
                  <a:cubicBezTo>
                    <a:pt x="1180" y="3213"/>
                    <a:pt x="1178" y="3235"/>
                    <a:pt x="1175" y="3252"/>
                  </a:cubicBezTo>
                  <a:cubicBezTo>
                    <a:pt x="1175" y="3257"/>
                    <a:pt x="1172" y="3266"/>
                    <a:pt x="1172" y="3268"/>
                  </a:cubicBezTo>
                  <a:cubicBezTo>
                    <a:pt x="1169" y="3285"/>
                    <a:pt x="1169" y="3299"/>
                    <a:pt x="1169" y="3319"/>
                  </a:cubicBezTo>
                  <a:lnTo>
                    <a:pt x="1169" y="3338"/>
                  </a:lnTo>
                  <a:cubicBezTo>
                    <a:pt x="1172" y="3361"/>
                    <a:pt x="1172" y="3380"/>
                    <a:pt x="1175" y="3405"/>
                  </a:cubicBezTo>
                  <a:cubicBezTo>
                    <a:pt x="1228" y="3634"/>
                    <a:pt x="1482" y="3745"/>
                    <a:pt x="1708" y="3810"/>
                  </a:cubicBezTo>
                  <a:cubicBezTo>
                    <a:pt x="1764" y="3824"/>
                    <a:pt x="1825" y="3838"/>
                    <a:pt x="1886" y="3852"/>
                  </a:cubicBezTo>
                  <a:cubicBezTo>
                    <a:pt x="1485" y="3941"/>
                    <a:pt x="1105" y="4100"/>
                    <a:pt x="773" y="4351"/>
                  </a:cubicBezTo>
                  <a:cubicBezTo>
                    <a:pt x="742" y="4373"/>
                    <a:pt x="715" y="4398"/>
                    <a:pt x="684" y="4423"/>
                  </a:cubicBezTo>
                  <a:lnTo>
                    <a:pt x="681" y="4426"/>
                  </a:lnTo>
                  <a:cubicBezTo>
                    <a:pt x="653" y="4451"/>
                    <a:pt x="625" y="4479"/>
                    <a:pt x="595" y="4504"/>
                  </a:cubicBezTo>
                  <a:cubicBezTo>
                    <a:pt x="232" y="4859"/>
                    <a:pt x="0" y="5378"/>
                    <a:pt x="171" y="5846"/>
                  </a:cubicBezTo>
                  <a:cubicBezTo>
                    <a:pt x="265" y="6100"/>
                    <a:pt x="466" y="6307"/>
                    <a:pt x="684" y="6471"/>
                  </a:cubicBezTo>
                  <a:cubicBezTo>
                    <a:pt x="985" y="6700"/>
                    <a:pt x="1374" y="6871"/>
                    <a:pt x="1745" y="6871"/>
                  </a:cubicBezTo>
                  <a:cubicBezTo>
                    <a:pt x="1930" y="6871"/>
                    <a:pt x="2111" y="6828"/>
                    <a:pt x="2274" y="6728"/>
                  </a:cubicBezTo>
                  <a:cubicBezTo>
                    <a:pt x="2478" y="6602"/>
                    <a:pt x="2628" y="6396"/>
                    <a:pt x="2768" y="6198"/>
                  </a:cubicBezTo>
                  <a:lnTo>
                    <a:pt x="2768" y="6195"/>
                  </a:lnTo>
                  <a:cubicBezTo>
                    <a:pt x="2849" y="6083"/>
                    <a:pt x="2924" y="5972"/>
                    <a:pt x="3005" y="5863"/>
                  </a:cubicBezTo>
                  <a:cubicBezTo>
                    <a:pt x="3117" y="5707"/>
                    <a:pt x="3231" y="5545"/>
                    <a:pt x="3343" y="5389"/>
                  </a:cubicBezTo>
                  <a:cubicBezTo>
                    <a:pt x="3362" y="5364"/>
                    <a:pt x="3379" y="5341"/>
                    <a:pt x="3396" y="5319"/>
                  </a:cubicBezTo>
                  <a:lnTo>
                    <a:pt x="3396" y="5319"/>
                  </a:lnTo>
                  <a:lnTo>
                    <a:pt x="3365" y="5475"/>
                  </a:lnTo>
                  <a:cubicBezTo>
                    <a:pt x="3334" y="5643"/>
                    <a:pt x="3301" y="5810"/>
                    <a:pt x="3267" y="5975"/>
                  </a:cubicBezTo>
                  <a:cubicBezTo>
                    <a:pt x="3242" y="6100"/>
                    <a:pt x="3217" y="6228"/>
                    <a:pt x="3214" y="6360"/>
                  </a:cubicBezTo>
                  <a:cubicBezTo>
                    <a:pt x="3211" y="6421"/>
                    <a:pt x="3217" y="6485"/>
                    <a:pt x="3228" y="6546"/>
                  </a:cubicBezTo>
                  <a:cubicBezTo>
                    <a:pt x="3239" y="6611"/>
                    <a:pt x="3262" y="6669"/>
                    <a:pt x="3290" y="6725"/>
                  </a:cubicBezTo>
                  <a:lnTo>
                    <a:pt x="3320" y="6778"/>
                  </a:lnTo>
                  <a:cubicBezTo>
                    <a:pt x="3515" y="7079"/>
                    <a:pt x="3934" y="7169"/>
                    <a:pt x="4232" y="7381"/>
                  </a:cubicBezTo>
                  <a:cubicBezTo>
                    <a:pt x="4503" y="7568"/>
                    <a:pt x="4726" y="7883"/>
                    <a:pt x="5050" y="7888"/>
                  </a:cubicBezTo>
                  <a:cubicBezTo>
                    <a:pt x="5052" y="7888"/>
                    <a:pt x="5055" y="7888"/>
                    <a:pt x="5057" y="7888"/>
                  </a:cubicBezTo>
                  <a:cubicBezTo>
                    <a:pt x="5427" y="7888"/>
                    <a:pt x="5664" y="7481"/>
                    <a:pt x="5736" y="7118"/>
                  </a:cubicBezTo>
                  <a:cubicBezTo>
                    <a:pt x="5837" y="6641"/>
                    <a:pt x="5795" y="6136"/>
                    <a:pt x="5636" y="5670"/>
                  </a:cubicBezTo>
                  <a:cubicBezTo>
                    <a:pt x="5633" y="5665"/>
                    <a:pt x="5627" y="5657"/>
                    <a:pt x="5627" y="5651"/>
                  </a:cubicBezTo>
                  <a:cubicBezTo>
                    <a:pt x="5605" y="5581"/>
                    <a:pt x="5577" y="5514"/>
                    <a:pt x="5549" y="5447"/>
                  </a:cubicBezTo>
                  <a:cubicBezTo>
                    <a:pt x="5544" y="5442"/>
                    <a:pt x="5541" y="5433"/>
                    <a:pt x="5541" y="5431"/>
                  </a:cubicBezTo>
                  <a:cubicBezTo>
                    <a:pt x="5499" y="5336"/>
                    <a:pt x="5454" y="5249"/>
                    <a:pt x="5401" y="5160"/>
                  </a:cubicBezTo>
                  <a:lnTo>
                    <a:pt x="5401" y="5160"/>
                  </a:lnTo>
                  <a:cubicBezTo>
                    <a:pt x="5485" y="5210"/>
                    <a:pt x="5572" y="5258"/>
                    <a:pt x="5655" y="5302"/>
                  </a:cubicBezTo>
                  <a:cubicBezTo>
                    <a:pt x="5675" y="5313"/>
                    <a:pt x="5692" y="5322"/>
                    <a:pt x="5708" y="5330"/>
                  </a:cubicBezTo>
                  <a:cubicBezTo>
                    <a:pt x="5918" y="5439"/>
                    <a:pt x="6130" y="5537"/>
                    <a:pt x="6350" y="5623"/>
                  </a:cubicBezTo>
                  <a:cubicBezTo>
                    <a:pt x="6358" y="5626"/>
                    <a:pt x="6364" y="5629"/>
                    <a:pt x="6367" y="5629"/>
                  </a:cubicBezTo>
                  <a:lnTo>
                    <a:pt x="6372" y="5629"/>
                  </a:lnTo>
                  <a:cubicBezTo>
                    <a:pt x="6500" y="5679"/>
                    <a:pt x="6643" y="5723"/>
                    <a:pt x="6780" y="5723"/>
                  </a:cubicBezTo>
                  <a:cubicBezTo>
                    <a:pt x="6870" y="5723"/>
                    <a:pt x="6957" y="5704"/>
                    <a:pt x="7033" y="5654"/>
                  </a:cubicBezTo>
                  <a:cubicBezTo>
                    <a:pt x="7321" y="5467"/>
                    <a:pt x="7265" y="4984"/>
                    <a:pt x="7547" y="4789"/>
                  </a:cubicBezTo>
                  <a:cubicBezTo>
                    <a:pt x="7644" y="4719"/>
                    <a:pt x="7770" y="4702"/>
                    <a:pt x="7882" y="4658"/>
                  </a:cubicBezTo>
                  <a:cubicBezTo>
                    <a:pt x="8038" y="4594"/>
                    <a:pt x="8174" y="4468"/>
                    <a:pt x="8233" y="4309"/>
                  </a:cubicBezTo>
                  <a:cubicBezTo>
                    <a:pt x="8289" y="4147"/>
                    <a:pt x="8250" y="3952"/>
                    <a:pt x="8121" y="3840"/>
                  </a:cubicBezTo>
                  <a:cubicBezTo>
                    <a:pt x="7982" y="3723"/>
                    <a:pt x="7770" y="3718"/>
                    <a:pt x="7619" y="3612"/>
                  </a:cubicBezTo>
                  <a:cubicBezTo>
                    <a:pt x="7457" y="3494"/>
                    <a:pt x="7399" y="3282"/>
                    <a:pt x="7282" y="3126"/>
                  </a:cubicBezTo>
                  <a:cubicBezTo>
                    <a:pt x="7068" y="2848"/>
                    <a:pt x="6705" y="2783"/>
                    <a:pt x="6341" y="2783"/>
                  </a:cubicBezTo>
                  <a:cubicBezTo>
                    <a:pt x="6325" y="2783"/>
                    <a:pt x="6310" y="2783"/>
                    <a:pt x="6294" y="2783"/>
                  </a:cubicBezTo>
                  <a:lnTo>
                    <a:pt x="6283" y="2783"/>
                  </a:lnTo>
                  <a:cubicBezTo>
                    <a:pt x="6236" y="2783"/>
                    <a:pt x="6185" y="2789"/>
                    <a:pt x="6138" y="2791"/>
                  </a:cubicBezTo>
                  <a:cubicBezTo>
                    <a:pt x="6130" y="2791"/>
                    <a:pt x="6127" y="2791"/>
                    <a:pt x="6118" y="2794"/>
                  </a:cubicBezTo>
                  <a:cubicBezTo>
                    <a:pt x="6110" y="2794"/>
                    <a:pt x="6099" y="2797"/>
                    <a:pt x="6088" y="2797"/>
                  </a:cubicBezTo>
                  <a:cubicBezTo>
                    <a:pt x="6375" y="2482"/>
                    <a:pt x="6626" y="2136"/>
                    <a:pt x="6838" y="1770"/>
                  </a:cubicBezTo>
                  <a:cubicBezTo>
                    <a:pt x="7017" y="1463"/>
                    <a:pt x="7170" y="1123"/>
                    <a:pt x="7134" y="774"/>
                  </a:cubicBezTo>
                  <a:cubicBezTo>
                    <a:pt x="7115" y="433"/>
                    <a:pt x="6840" y="101"/>
                    <a:pt x="6502" y="101"/>
                  </a:cubicBezTo>
                  <a:cubicBezTo>
                    <a:pt x="6492" y="101"/>
                    <a:pt x="6482" y="102"/>
                    <a:pt x="6473" y="102"/>
                  </a:cubicBezTo>
                  <a:cubicBezTo>
                    <a:pt x="6316" y="113"/>
                    <a:pt x="6171" y="189"/>
                    <a:pt x="6026" y="250"/>
                  </a:cubicBezTo>
                  <a:cubicBezTo>
                    <a:pt x="5544" y="440"/>
                    <a:pt x="4986" y="434"/>
                    <a:pt x="4562" y="727"/>
                  </a:cubicBezTo>
                  <a:cubicBezTo>
                    <a:pt x="4188" y="984"/>
                    <a:pt x="3995" y="1436"/>
                    <a:pt x="3953" y="1890"/>
                  </a:cubicBezTo>
                  <a:cubicBezTo>
                    <a:pt x="3923" y="1790"/>
                    <a:pt x="3895" y="1703"/>
                    <a:pt x="3878" y="1625"/>
                  </a:cubicBezTo>
                  <a:cubicBezTo>
                    <a:pt x="3836" y="1469"/>
                    <a:pt x="3792" y="1313"/>
                    <a:pt x="3725" y="1162"/>
                  </a:cubicBezTo>
                  <a:cubicBezTo>
                    <a:pt x="3711" y="1134"/>
                    <a:pt x="3697" y="1104"/>
                    <a:pt x="3683" y="1076"/>
                  </a:cubicBezTo>
                  <a:cubicBezTo>
                    <a:pt x="3655" y="1017"/>
                    <a:pt x="3619" y="964"/>
                    <a:pt x="3580" y="911"/>
                  </a:cubicBezTo>
                  <a:lnTo>
                    <a:pt x="3580" y="908"/>
                  </a:lnTo>
                  <a:cubicBezTo>
                    <a:pt x="3557" y="878"/>
                    <a:pt x="3532" y="844"/>
                    <a:pt x="3504" y="813"/>
                  </a:cubicBezTo>
                  <a:cubicBezTo>
                    <a:pt x="3490" y="797"/>
                    <a:pt x="3476" y="783"/>
                    <a:pt x="3462" y="769"/>
                  </a:cubicBezTo>
                  <a:cubicBezTo>
                    <a:pt x="3449" y="755"/>
                    <a:pt x="3437" y="744"/>
                    <a:pt x="3426" y="730"/>
                  </a:cubicBezTo>
                  <a:cubicBezTo>
                    <a:pt x="3407" y="710"/>
                    <a:pt x="3384" y="691"/>
                    <a:pt x="3362" y="671"/>
                  </a:cubicBezTo>
                  <a:cubicBezTo>
                    <a:pt x="3354" y="663"/>
                    <a:pt x="3351" y="660"/>
                    <a:pt x="3343" y="657"/>
                  </a:cubicBezTo>
                  <a:cubicBezTo>
                    <a:pt x="3161" y="507"/>
                    <a:pt x="2952" y="392"/>
                    <a:pt x="2748" y="281"/>
                  </a:cubicBezTo>
                  <a:cubicBezTo>
                    <a:pt x="2503" y="147"/>
                    <a:pt x="2249" y="16"/>
                    <a:pt x="1973" y="2"/>
                  </a:cubicBezTo>
                  <a:cubicBezTo>
                    <a:pt x="1956" y="1"/>
                    <a:pt x="1940" y="0"/>
                    <a:pt x="19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08;p59"/>
            <p:cNvSpPr/>
            <p:nvPr/>
          </p:nvSpPr>
          <p:spPr>
            <a:xfrm>
              <a:off x="1845600" y="2066825"/>
              <a:ext cx="80350" cy="84950"/>
            </a:xfrm>
            <a:custGeom>
              <a:avLst/>
              <a:gdLst/>
              <a:ahLst/>
              <a:cxnLst/>
              <a:rect l="l" t="t" r="r" b="b"/>
              <a:pathLst>
                <a:path w="3214" h="3398" extrusionOk="0">
                  <a:moveTo>
                    <a:pt x="1003" y="0"/>
                  </a:moveTo>
                  <a:cubicBezTo>
                    <a:pt x="631" y="0"/>
                    <a:pt x="288" y="272"/>
                    <a:pt x="145" y="621"/>
                  </a:cubicBezTo>
                  <a:cubicBezTo>
                    <a:pt x="0" y="984"/>
                    <a:pt x="56" y="1402"/>
                    <a:pt x="226" y="1751"/>
                  </a:cubicBezTo>
                  <a:cubicBezTo>
                    <a:pt x="329" y="1960"/>
                    <a:pt x="480" y="2175"/>
                    <a:pt x="455" y="2406"/>
                  </a:cubicBezTo>
                  <a:cubicBezTo>
                    <a:pt x="441" y="2571"/>
                    <a:pt x="340" y="2727"/>
                    <a:pt x="377" y="2889"/>
                  </a:cubicBezTo>
                  <a:cubicBezTo>
                    <a:pt x="421" y="3084"/>
                    <a:pt x="636" y="3179"/>
                    <a:pt x="829" y="3229"/>
                  </a:cubicBezTo>
                  <a:cubicBezTo>
                    <a:pt x="1114" y="3304"/>
                    <a:pt x="1575" y="3397"/>
                    <a:pt x="1996" y="3397"/>
                  </a:cubicBezTo>
                  <a:cubicBezTo>
                    <a:pt x="2286" y="3397"/>
                    <a:pt x="2558" y="3353"/>
                    <a:pt x="2740" y="3227"/>
                  </a:cubicBezTo>
                  <a:cubicBezTo>
                    <a:pt x="3214" y="2892"/>
                    <a:pt x="2779" y="1815"/>
                    <a:pt x="2664" y="1374"/>
                  </a:cubicBezTo>
                  <a:cubicBezTo>
                    <a:pt x="2609" y="1162"/>
                    <a:pt x="2542" y="947"/>
                    <a:pt x="2413" y="769"/>
                  </a:cubicBezTo>
                  <a:cubicBezTo>
                    <a:pt x="2238" y="529"/>
                    <a:pt x="1964" y="381"/>
                    <a:pt x="1702" y="239"/>
                  </a:cubicBezTo>
                  <a:cubicBezTo>
                    <a:pt x="1495" y="127"/>
                    <a:pt x="1278" y="15"/>
                    <a:pt x="1046" y="2"/>
                  </a:cubicBezTo>
                  <a:cubicBezTo>
                    <a:pt x="1032" y="1"/>
                    <a:pt x="1017" y="0"/>
                    <a:pt x="1003"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609;p59"/>
            <p:cNvSpPr/>
            <p:nvPr/>
          </p:nvSpPr>
          <p:spPr>
            <a:xfrm>
              <a:off x="1870550" y="2116575"/>
              <a:ext cx="42225" cy="26550"/>
            </a:xfrm>
            <a:custGeom>
              <a:avLst/>
              <a:gdLst/>
              <a:ahLst/>
              <a:cxnLst/>
              <a:rect l="l" t="t" r="r" b="b"/>
              <a:pathLst>
                <a:path w="1689" h="1062" extrusionOk="0">
                  <a:moveTo>
                    <a:pt x="79" y="0"/>
                  </a:moveTo>
                  <a:cubicBezTo>
                    <a:pt x="63" y="0"/>
                    <a:pt x="47" y="6"/>
                    <a:pt x="34" y="17"/>
                  </a:cubicBezTo>
                  <a:cubicBezTo>
                    <a:pt x="6" y="40"/>
                    <a:pt x="1" y="82"/>
                    <a:pt x="26" y="109"/>
                  </a:cubicBezTo>
                  <a:cubicBezTo>
                    <a:pt x="442" y="570"/>
                    <a:pt x="1000" y="905"/>
                    <a:pt x="1599" y="1058"/>
                  </a:cubicBezTo>
                  <a:cubicBezTo>
                    <a:pt x="1606" y="1060"/>
                    <a:pt x="1612" y="1062"/>
                    <a:pt x="1618" y="1062"/>
                  </a:cubicBezTo>
                  <a:cubicBezTo>
                    <a:pt x="1626" y="1062"/>
                    <a:pt x="1634" y="1060"/>
                    <a:pt x="1641" y="1055"/>
                  </a:cubicBezTo>
                  <a:cubicBezTo>
                    <a:pt x="1661" y="1044"/>
                    <a:pt x="1672" y="1030"/>
                    <a:pt x="1683" y="1011"/>
                  </a:cubicBezTo>
                  <a:cubicBezTo>
                    <a:pt x="1689" y="974"/>
                    <a:pt x="1669" y="941"/>
                    <a:pt x="1633" y="930"/>
                  </a:cubicBezTo>
                  <a:cubicBezTo>
                    <a:pt x="1058" y="787"/>
                    <a:pt x="525" y="464"/>
                    <a:pt x="126" y="23"/>
                  </a:cubicBezTo>
                  <a:cubicBezTo>
                    <a:pt x="114" y="8"/>
                    <a:pt x="97" y="0"/>
                    <a:pt x="79"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610;p59"/>
            <p:cNvSpPr/>
            <p:nvPr/>
          </p:nvSpPr>
          <p:spPr>
            <a:xfrm>
              <a:off x="1890925" y="2109650"/>
              <a:ext cx="18575" cy="33225"/>
            </a:xfrm>
            <a:custGeom>
              <a:avLst/>
              <a:gdLst/>
              <a:ahLst/>
              <a:cxnLst/>
              <a:rect l="l" t="t" r="r" b="b"/>
              <a:pathLst>
                <a:path w="743" h="1329" extrusionOk="0">
                  <a:moveTo>
                    <a:pt x="77" y="1"/>
                  </a:moveTo>
                  <a:cubicBezTo>
                    <a:pt x="62" y="1"/>
                    <a:pt x="46" y="5"/>
                    <a:pt x="34" y="15"/>
                  </a:cubicBezTo>
                  <a:cubicBezTo>
                    <a:pt x="6" y="38"/>
                    <a:pt x="0" y="80"/>
                    <a:pt x="23" y="107"/>
                  </a:cubicBezTo>
                  <a:cubicBezTo>
                    <a:pt x="302" y="442"/>
                    <a:pt x="500" y="852"/>
                    <a:pt x="603" y="1276"/>
                  </a:cubicBezTo>
                  <a:cubicBezTo>
                    <a:pt x="613" y="1307"/>
                    <a:pt x="639" y="1328"/>
                    <a:pt x="669" y="1328"/>
                  </a:cubicBezTo>
                  <a:cubicBezTo>
                    <a:pt x="674" y="1328"/>
                    <a:pt x="679" y="1328"/>
                    <a:pt x="684" y="1327"/>
                  </a:cubicBezTo>
                  <a:cubicBezTo>
                    <a:pt x="687" y="1321"/>
                    <a:pt x="692" y="1321"/>
                    <a:pt x="698" y="1318"/>
                  </a:cubicBezTo>
                  <a:cubicBezTo>
                    <a:pt x="726" y="1304"/>
                    <a:pt x="743" y="1274"/>
                    <a:pt x="731" y="1248"/>
                  </a:cubicBezTo>
                  <a:cubicBezTo>
                    <a:pt x="628" y="802"/>
                    <a:pt x="419" y="381"/>
                    <a:pt x="129" y="24"/>
                  </a:cubicBezTo>
                  <a:cubicBezTo>
                    <a:pt x="115" y="8"/>
                    <a:pt x="96" y="1"/>
                    <a:pt x="77"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611;p59"/>
            <p:cNvSpPr/>
            <p:nvPr/>
          </p:nvSpPr>
          <p:spPr>
            <a:xfrm>
              <a:off x="1863175" y="2088525"/>
              <a:ext cx="54275" cy="57200"/>
            </a:xfrm>
            <a:custGeom>
              <a:avLst/>
              <a:gdLst/>
              <a:ahLst/>
              <a:cxnLst/>
              <a:rect l="l" t="t" r="r" b="b"/>
              <a:pathLst>
                <a:path w="2171" h="2288" extrusionOk="0">
                  <a:moveTo>
                    <a:pt x="678" y="0"/>
                  </a:moveTo>
                  <a:cubicBezTo>
                    <a:pt x="426" y="0"/>
                    <a:pt x="192" y="180"/>
                    <a:pt x="98" y="417"/>
                  </a:cubicBezTo>
                  <a:cubicBezTo>
                    <a:pt x="0" y="660"/>
                    <a:pt x="39" y="944"/>
                    <a:pt x="154" y="1176"/>
                  </a:cubicBezTo>
                  <a:cubicBezTo>
                    <a:pt x="223" y="1321"/>
                    <a:pt x="324" y="1463"/>
                    <a:pt x="307" y="1619"/>
                  </a:cubicBezTo>
                  <a:cubicBezTo>
                    <a:pt x="293" y="1731"/>
                    <a:pt x="226" y="1837"/>
                    <a:pt x="251" y="1943"/>
                  </a:cubicBezTo>
                  <a:cubicBezTo>
                    <a:pt x="279" y="2074"/>
                    <a:pt x="427" y="2138"/>
                    <a:pt x="555" y="2174"/>
                  </a:cubicBezTo>
                  <a:cubicBezTo>
                    <a:pt x="748" y="2224"/>
                    <a:pt x="1060" y="2288"/>
                    <a:pt x="1347" y="2288"/>
                  </a:cubicBezTo>
                  <a:cubicBezTo>
                    <a:pt x="1542" y="2288"/>
                    <a:pt x="1725" y="2258"/>
                    <a:pt x="1850" y="2174"/>
                  </a:cubicBezTo>
                  <a:cubicBezTo>
                    <a:pt x="2171" y="1951"/>
                    <a:pt x="1872" y="1223"/>
                    <a:pt x="1797" y="930"/>
                  </a:cubicBezTo>
                  <a:cubicBezTo>
                    <a:pt x="1758" y="785"/>
                    <a:pt x="1713" y="640"/>
                    <a:pt x="1627" y="520"/>
                  </a:cubicBezTo>
                  <a:cubicBezTo>
                    <a:pt x="1507" y="355"/>
                    <a:pt x="1325" y="255"/>
                    <a:pt x="1147" y="163"/>
                  </a:cubicBezTo>
                  <a:cubicBezTo>
                    <a:pt x="1004" y="85"/>
                    <a:pt x="862" y="12"/>
                    <a:pt x="706" y="1"/>
                  </a:cubicBezTo>
                  <a:cubicBezTo>
                    <a:pt x="697" y="1"/>
                    <a:pt x="687" y="0"/>
                    <a:pt x="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612;p59"/>
            <p:cNvSpPr/>
            <p:nvPr/>
          </p:nvSpPr>
          <p:spPr>
            <a:xfrm>
              <a:off x="1829550" y="2146125"/>
              <a:ext cx="86850" cy="66325"/>
            </a:xfrm>
            <a:custGeom>
              <a:avLst/>
              <a:gdLst/>
              <a:ahLst/>
              <a:cxnLst/>
              <a:rect l="l" t="t" r="r" b="b"/>
              <a:pathLst>
                <a:path w="3474" h="2653" extrusionOk="0">
                  <a:moveTo>
                    <a:pt x="2640" y="0"/>
                  </a:moveTo>
                  <a:cubicBezTo>
                    <a:pt x="2468" y="0"/>
                    <a:pt x="2311" y="12"/>
                    <a:pt x="2221" y="15"/>
                  </a:cubicBezTo>
                  <a:cubicBezTo>
                    <a:pt x="1669" y="41"/>
                    <a:pt x="1119" y="180"/>
                    <a:pt x="676" y="515"/>
                  </a:cubicBezTo>
                  <a:cubicBezTo>
                    <a:pt x="288" y="811"/>
                    <a:pt x="0" y="1324"/>
                    <a:pt x="168" y="1781"/>
                  </a:cubicBezTo>
                  <a:cubicBezTo>
                    <a:pt x="246" y="1996"/>
                    <a:pt x="419" y="2166"/>
                    <a:pt x="603" y="2311"/>
                  </a:cubicBezTo>
                  <a:cubicBezTo>
                    <a:pt x="858" y="2507"/>
                    <a:pt x="1189" y="2653"/>
                    <a:pt x="1502" y="2653"/>
                  </a:cubicBezTo>
                  <a:cubicBezTo>
                    <a:pt x="1659" y="2653"/>
                    <a:pt x="1811" y="2616"/>
                    <a:pt x="1948" y="2532"/>
                  </a:cubicBezTo>
                  <a:cubicBezTo>
                    <a:pt x="2126" y="2423"/>
                    <a:pt x="2249" y="2247"/>
                    <a:pt x="2372" y="2080"/>
                  </a:cubicBezTo>
                  <a:cubicBezTo>
                    <a:pt x="2534" y="1851"/>
                    <a:pt x="2698" y="1625"/>
                    <a:pt x="2860" y="1396"/>
                  </a:cubicBezTo>
                  <a:lnTo>
                    <a:pt x="3256" y="841"/>
                  </a:lnTo>
                  <a:cubicBezTo>
                    <a:pt x="3365" y="693"/>
                    <a:pt x="3474" y="526"/>
                    <a:pt x="3463" y="345"/>
                  </a:cubicBezTo>
                  <a:cubicBezTo>
                    <a:pt x="3442" y="53"/>
                    <a:pt x="3006" y="0"/>
                    <a:pt x="2640"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613;p59"/>
            <p:cNvSpPr/>
            <p:nvPr/>
          </p:nvSpPr>
          <p:spPr>
            <a:xfrm>
              <a:off x="1863225" y="2149500"/>
              <a:ext cx="46200" cy="19125"/>
            </a:xfrm>
            <a:custGeom>
              <a:avLst/>
              <a:gdLst/>
              <a:ahLst/>
              <a:cxnLst/>
              <a:rect l="l" t="t" r="r" b="b"/>
              <a:pathLst>
                <a:path w="1848" h="765" extrusionOk="0">
                  <a:moveTo>
                    <a:pt x="1778" y="0"/>
                  </a:moveTo>
                  <a:cubicBezTo>
                    <a:pt x="1142" y="12"/>
                    <a:pt x="525" y="240"/>
                    <a:pt x="37" y="645"/>
                  </a:cubicBezTo>
                  <a:cubicBezTo>
                    <a:pt x="7" y="670"/>
                    <a:pt x="1" y="712"/>
                    <a:pt x="26" y="740"/>
                  </a:cubicBezTo>
                  <a:cubicBezTo>
                    <a:pt x="40" y="757"/>
                    <a:pt x="59" y="764"/>
                    <a:pt x="78" y="764"/>
                  </a:cubicBezTo>
                  <a:cubicBezTo>
                    <a:pt x="93" y="764"/>
                    <a:pt x="109" y="760"/>
                    <a:pt x="121" y="751"/>
                  </a:cubicBezTo>
                  <a:cubicBezTo>
                    <a:pt x="584" y="363"/>
                    <a:pt x="1178" y="145"/>
                    <a:pt x="1781" y="132"/>
                  </a:cubicBezTo>
                  <a:cubicBezTo>
                    <a:pt x="1792" y="132"/>
                    <a:pt x="1800" y="129"/>
                    <a:pt x="1809" y="126"/>
                  </a:cubicBezTo>
                  <a:cubicBezTo>
                    <a:pt x="1834" y="115"/>
                    <a:pt x="1848" y="95"/>
                    <a:pt x="1842" y="62"/>
                  </a:cubicBezTo>
                  <a:cubicBezTo>
                    <a:pt x="1842" y="28"/>
                    <a:pt x="1812" y="0"/>
                    <a:pt x="1778"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614;p59"/>
            <p:cNvSpPr/>
            <p:nvPr/>
          </p:nvSpPr>
          <p:spPr>
            <a:xfrm>
              <a:off x="1879475" y="2156450"/>
              <a:ext cx="29750" cy="31875"/>
            </a:xfrm>
            <a:custGeom>
              <a:avLst/>
              <a:gdLst/>
              <a:ahLst/>
              <a:cxnLst/>
              <a:rect l="l" t="t" r="r" b="b"/>
              <a:pathLst>
                <a:path w="1190" h="1275" extrusionOk="0">
                  <a:moveTo>
                    <a:pt x="1112" y="1"/>
                  </a:moveTo>
                  <a:cubicBezTo>
                    <a:pt x="1090" y="1"/>
                    <a:pt x="1069" y="12"/>
                    <a:pt x="1058" y="32"/>
                  </a:cubicBezTo>
                  <a:cubicBezTo>
                    <a:pt x="799" y="467"/>
                    <a:pt x="447" y="855"/>
                    <a:pt x="34" y="1151"/>
                  </a:cubicBezTo>
                  <a:cubicBezTo>
                    <a:pt x="7" y="1176"/>
                    <a:pt x="1" y="1218"/>
                    <a:pt x="20" y="1246"/>
                  </a:cubicBezTo>
                  <a:cubicBezTo>
                    <a:pt x="34" y="1265"/>
                    <a:pt x="54" y="1275"/>
                    <a:pt x="74" y="1275"/>
                  </a:cubicBezTo>
                  <a:cubicBezTo>
                    <a:pt x="83" y="1275"/>
                    <a:pt x="93" y="1272"/>
                    <a:pt x="101" y="1268"/>
                  </a:cubicBezTo>
                  <a:cubicBezTo>
                    <a:pt x="104" y="1262"/>
                    <a:pt x="110" y="1262"/>
                    <a:pt x="113" y="1260"/>
                  </a:cubicBezTo>
                  <a:cubicBezTo>
                    <a:pt x="537" y="953"/>
                    <a:pt x="905" y="551"/>
                    <a:pt x="1173" y="102"/>
                  </a:cubicBezTo>
                  <a:cubicBezTo>
                    <a:pt x="1189" y="71"/>
                    <a:pt x="1178" y="29"/>
                    <a:pt x="1148" y="13"/>
                  </a:cubicBezTo>
                  <a:cubicBezTo>
                    <a:pt x="1137" y="5"/>
                    <a:pt x="1124" y="1"/>
                    <a:pt x="1112"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615;p59"/>
            <p:cNvSpPr/>
            <p:nvPr/>
          </p:nvSpPr>
          <p:spPr>
            <a:xfrm>
              <a:off x="1851300" y="2149425"/>
              <a:ext cx="57425" cy="43750"/>
            </a:xfrm>
            <a:custGeom>
              <a:avLst/>
              <a:gdLst/>
              <a:ahLst/>
              <a:cxnLst/>
              <a:rect l="l" t="t" r="r" b="b"/>
              <a:pathLst>
                <a:path w="2297" h="1750" extrusionOk="0">
                  <a:moveTo>
                    <a:pt x="1741" y="0"/>
                  </a:moveTo>
                  <a:cubicBezTo>
                    <a:pt x="1629" y="0"/>
                    <a:pt x="1528" y="7"/>
                    <a:pt x="1468" y="9"/>
                  </a:cubicBezTo>
                  <a:cubicBezTo>
                    <a:pt x="1106" y="23"/>
                    <a:pt x="740" y="115"/>
                    <a:pt x="447" y="338"/>
                  </a:cubicBezTo>
                  <a:cubicBezTo>
                    <a:pt x="193" y="533"/>
                    <a:pt x="1" y="871"/>
                    <a:pt x="112" y="1175"/>
                  </a:cubicBezTo>
                  <a:cubicBezTo>
                    <a:pt x="165" y="1317"/>
                    <a:pt x="277" y="1429"/>
                    <a:pt x="400" y="1524"/>
                  </a:cubicBezTo>
                  <a:cubicBezTo>
                    <a:pt x="569" y="1654"/>
                    <a:pt x="786" y="1749"/>
                    <a:pt x="992" y="1749"/>
                  </a:cubicBezTo>
                  <a:cubicBezTo>
                    <a:pt x="1095" y="1749"/>
                    <a:pt x="1196" y="1725"/>
                    <a:pt x="1287" y="1669"/>
                  </a:cubicBezTo>
                  <a:cubicBezTo>
                    <a:pt x="1404" y="1599"/>
                    <a:pt x="1488" y="1485"/>
                    <a:pt x="1566" y="1373"/>
                  </a:cubicBezTo>
                  <a:cubicBezTo>
                    <a:pt x="1675" y="1223"/>
                    <a:pt x="1784" y="1075"/>
                    <a:pt x="1892" y="921"/>
                  </a:cubicBezTo>
                  <a:lnTo>
                    <a:pt x="2152" y="553"/>
                  </a:lnTo>
                  <a:cubicBezTo>
                    <a:pt x="2222" y="455"/>
                    <a:pt x="2297" y="344"/>
                    <a:pt x="2289" y="227"/>
                  </a:cubicBezTo>
                  <a:cubicBezTo>
                    <a:pt x="2275" y="33"/>
                    <a:pt x="1984" y="0"/>
                    <a:pt x="17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616;p59"/>
            <p:cNvSpPr/>
            <p:nvPr/>
          </p:nvSpPr>
          <p:spPr>
            <a:xfrm>
              <a:off x="1913325" y="2068925"/>
              <a:ext cx="69000" cy="76825"/>
            </a:xfrm>
            <a:custGeom>
              <a:avLst/>
              <a:gdLst/>
              <a:ahLst/>
              <a:cxnLst/>
              <a:rect l="l" t="t" r="r" b="b"/>
              <a:pathLst>
                <a:path w="2760" h="3073" extrusionOk="0">
                  <a:moveTo>
                    <a:pt x="2178" y="1"/>
                  </a:moveTo>
                  <a:cubicBezTo>
                    <a:pt x="2170" y="1"/>
                    <a:pt x="2162" y="1"/>
                    <a:pt x="2154" y="1"/>
                  </a:cubicBezTo>
                  <a:cubicBezTo>
                    <a:pt x="2023" y="7"/>
                    <a:pt x="1900" y="74"/>
                    <a:pt x="1777" y="124"/>
                  </a:cubicBezTo>
                  <a:cubicBezTo>
                    <a:pt x="1373" y="283"/>
                    <a:pt x="896" y="280"/>
                    <a:pt x="536" y="528"/>
                  </a:cubicBezTo>
                  <a:cubicBezTo>
                    <a:pt x="165" y="788"/>
                    <a:pt x="0" y="1276"/>
                    <a:pt x="17" y="1734"/>
                  </a:cubicBezTo>
                  <a:cubicBezTo>
                    <a:pt x="31" y="2071"/>
                    <a:pt x="137" y="2908"/>
                    <a:pt x="471" y="3042"/>
                  </a:cubicBezTo>
                  <a:cubicBezTo>
                    <a:pt x="526" y="3063"/>
                    <a:pt x="583" y="3073"/>
                    <a:pt x="642" y="3073"/>
                  </a:cubicBezTo>
                  <a:cubicBezTo>
                    <a:pt x="999" y="3073"/>
                    <a:pt x="1415" y="2721"/>
                    <a:pt x="1624" y="2515"/>
                  </a:cubicBezTo>
                  <a:cubicBezTo>
                    <a:pt x="1958" y="2191"/>
                    <a:pt x="2246" y="1817"/>
                    <a:pt x="2480" y="1416"/>
                  </a:cubicBezTo>
                  <a:cubicBezTo>
                    <a:pt x="2628" y="1159"/>
                    <a:pt x="2759" y="869"/>
                    <a:pt x="2731" y="573"/>
                  </a:cubicBezTo>
                  <a:cubicBezTo>
                    <a:pt x="2699" y="285"/>
                    <a:pt x="2466" y="1"/>
                    <a:pt x="217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617;p59"/>
            <p:cNvSpPr/>
            <p:nvPr/>
          </p:nvSpPr>
          <p:spPr>
            <a:xfrm>
              <a:off x="1914300" y="2101400"/>
              <a:ext cx="19750" cy="35925"/>
            </a:xfrm>
            <a:custGeom>
              <a:avLst/>
              <a:gdLst/>
              <a:ahLst/>
              <a:cxnLst/>
              <a:rect l="l" t="t" r="r" b="b"/>
              <a:pathLst>
                <a:path w="790" h="1437" extrusionOk="0">
                  <a:moveTo>
                    <a:pt x="717" y="0"/>
                  </a:moveTo>
                  <a:cubicBezTo>
                    <a:pt x="698" y="0"/>
                    <a:pt x="678" y="9"/>
                    <a:pt x="664" y="25"/>
                  </a:cubicBezTo>
                  <a:cubicBezTo>
                    <a:pt x="338" y="404"/>
                    <a:pt x="106" y="864"/>
                    <a:pt x="6" y="1358"/>
                  </a:cubicBezTo>
                  <a:cubicBezTo>
                    <a:pt x="0" y="1394"/>
                    <a:pt x="22" y="1428"/>
                    <a:pt x="59" y="1436"/>
                  </a:cubicBezTo>
                  <a:cubicBezTo>
                    <a:pt x="73" y="1436"/>
                    <a:pt x="87" y="1436"/>
                    <a:pt x="101" y="1428"/>
                  </a:cubicBezTo>
                  <a:cubicBezTo>
                    <a:pt x="117" y="1419"/>
                    <a:pt x="131" y="1406"/>
                    <a:pt x="134" y="1392"/>
                  </a:cubicBezTo>
                  <a:cubicBezTo>
                    <a:pt x="232" y="917"/>
                    <a:pt x="452" y="477"/>
                    <a:pt x="767" y="111"/>
                  </a:cubicBezTo>
                  <a:cubicBezTo>
                    <a:pt x="790" y="83"/>
                    <a:pt x="787" y="41"/>
                    <a:pt x="759" y="16"/>
                  </a:cubicBezTo>
                  <a:cubicBezTo>
                    <a:pt x="747" y="5"/>
                    <a:pt x="732" y="0"/>
                    <a:pt x="717"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618;p59"/>
            <p:cNvSpPr/>
            <p:nvPr/>
          </p:nvSpPr>
          <p:spPr>
            <a:xfrm>
              <a:off x="1919725" y="2113750"/>
              <a:ext cx="26450" cy="25750"/>
            </a:xfrm>
            <a:custGeom>
              <a:avLst/>
              <a:gdLst/>
              <a:ahLst/>
              <a:cxnLst/>
              <a:rect l="l" t="t" r="r" b="b"/>
              <a:pathLst>
                <a:path w="1058" h="1030" extrusionOk="0">
                  <a:moveTo>
                    <a:pt x="981" y="0"/>
                  </a:moveTo>
                  <a:cubicBezTo>
                    <a:pt x="959" y="0"/>
                    <a:pt x="938" y="11"/>
                    <a:pt x="927" y="33"/>
                  </a:cubicBezTo>
                  <a:cubicBezTo>
                    <a:pt x="709" y="390"/>
                    <a:pt x="405" y="691"/>
                    <a:pt x="43" y="903"/>
                  </a:cubicBezTo>
                  <a:cubicBezTo>
                    <a:pt x="12" y="920"/>
                    <a:pt x="1" y="962"/>
                    <a:pt x="20" y="995"/>
                  </a:cubicBezTo>
                  <a:cubicBezTo>
                    <a:pt x="32" y="1017"/>
                    <a:pt x="53" y="1029"/>
                    <a:pt x="75" y="1029"/>
                  </a:cubicBezTo>
                  <a:cubicBezTo>
                    <a:pt x="85" y="1029"/>
                    <a:pt x="94" y="1027"/>
                    <a:pt x="104" y="1023"/>
                  </a:cubicBezTo>
                  <a:cubicBezTo>
                    <a:pt x="107" y="1023"/>
                    <a:pt x="107" y="1023"/>
                    <a:pt x="109" y="1018"/>
                  </a:cubicBezTo>
                  <a:cubicBezTo>
                    <a:pt x="489" y="794"/>
                    <a:pt x="810" y="479"/>
                    <a:pt x="1036" y="102"/>
                  </a:cubicBezTo>
                  <a:cubicBezTo>
                    <a:pt x="1058" y="69"/>
                    <a:pt x="1047" y="27"/>
                    <a:pt x="1016" y="10"/>
                  </a:cubicBezTo>
                  <a:cubicBezTo>
                    <a:pt x="1005" y="3"/>
                    <a:pt x="993" y="0"/>
                    <a:pt x="981"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619;p59"/>
            <p:cNvSpPr/>
            <p:nvPr/>
          </p:nvSpPr>
          <p:spPr>
            <a:xfrm>
              <a:off x="1914975" y="2087425"/>
              <a:ext cx="51300" cy="59300"/>
            </a:xfrm>
            <a:custGeom>
              <a:avLst/>
              <a:gdLst/>
              <a:ahLst/>
              <a:cxnLst/>
              <a:rect l="l" t="t" r="r" b="b"/>
              <a:pathLst>
                <a:path w="2052" h="2372" extrusionOk="0">
                  <a:moveTo>
                    <a:pt x="1589" y="0"/>
                  </a:moveTo>
                  <a:cubicBezTo>
                    <a:pt x="1585" y="0"/>
                    <a:pt x="1581" y="0"/>
                    <a:pt x="1577" y="1"/>
                  </a:cubicBezTo>
                  <a:cubicBezTo>
                    <a:pt x="1480" y="3"/>
                    <a:pt x="1387" y="54"/>
                    <a:pt x="1298" y="87"/>
                  </a:cubicBezTo>
                  <a:cubicBezTo>
                    <a:pt x="1000" y="201"/>
                    <a:pt x="645" y="185"/>
                    <a:pt x="383" y="374"/>
                  </a:cubicBezTo>
                  <a:cubicBezTo>
                    <a:pt x="107" y="570"/>
                    <a:pt x="1" y="949"/>
                    <a:pt x="23" y="1309"/>
                  </a:cubicBezTo>
                  <a:cubicBezTo>
                    <a:pt x="43" y="1574"/>
                    <a:pt x="143" y="2232"/>
                    <a:pt x="400" y="2344"/>
                  </a:cubicBezTo>
                  <a:cubicBezTo>
                    <a:pt x="444" y="2363"/>
                    <a:pt x="491" y="2372"/>
                    <a:pt x="539" y="2372"/>
                  </a:cubicBezTo>
                  <a:cubicBezTo>
                    <a:pt x="802" y="2372"/>
                    <a:pt x="1096" y="2112"/>
                    <a:pt x="1245" y="1959"/>
                  </a:cubicBezTo>
                  <a:cubicBezTo>
                    <a:pt x="1482" y="1713"/>
                    <a:pt x="1689" y="1429"/>
                    <a:pt x="1851" y="1119"/>
                  </a:cubicBezTo>
                  <a:cubicBezTo>
                    <a:pt x="1957" y="921"/>
                    <a:pt x="2051" y="698"/>
                    <a:pt x="2018" y="464"/>
                  </a:cubicBezTo>
                  <a:cubicBezTo>
                    <a:pt x="1988" y="233"/>
                    <a:pt x="1807" y="0"/>
                    <a:pt x="15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620;p59"/>
            <p:cNvSpPr/>
            <p:nvPr/>
          </p:nvSpPr>
          <p:spPr>
            <a:xfrm>
              <a:off x="1897400" y="2153325"/>
              <a:ext cx="59175" cy="80725"/>
            </a:xfrm>
            <a:custGeom>
              <a:avLst/>
              <a:gdLst/>
              <a:ahLst/>
              <a:cxnLst/>
              <a:rect l="l" t="t" r="r" b="b"/>
              <a:pathLst>
                <a:path w="2367" h="3229" extrusionOk="0">
                  <a:moveTo>
                    <a:pt x="768" y="0"/>
                  </a:moveTo>
                  <a:cubicBezTo>
                    <a:pt x="614" y="0"/>
                    <a:pt x="482" y="86"/>
                    <a:pt x="397" y="305"/>
                  </a:cubicBezTo>
                  <a:cubicBezTo>
                    <a:pt x="238" y="712"/>
                    <a:pt x="168" y="1184"/>
                    <a:pt x="82" y="1608"/>
                  </a:cubicBezTo>
                  <a:cubicBezTo>
                    <a:pt x="40" y="1820"/>
                    <a:pt x="1" y="2054"/>
                    <a:pt x="101" y="2247"/>
                  </a:cubicBezTo>
                  <a:cubicBezTo>
                    <a:pt x="252" y="2540"/>
                    <a:pt x="637" y="2612"/>
                    <a:pt x="905" y="2802"/>
                  </a:cubicBezTo>
                  <a:cubicBezTo>
                    <a:pt x="1131" y="2961"/>
                    <a:pt x="1321" y="3226"/>
                    <a:pt x="1599" y="3229"/>
                  </a:cubicBezTo>
                  <a:cubicBezTo>
                    <a:pt x="1602" y="3229"/>
                    <a:pt x="1605" y="3229"/>
                    <a:pt x="1607" y="3229"/>
                  </a:cubicBezTo>
                  <a:cubicBezTo>
                    <a:pt x="1918" y="3229"/>
                    <a:pt x="2116" y="2886"/>
                    <a:pt x="2183" y="2579"/>
                  </a:cubicBezTo>
                  <a:cubicBezTo>
                    <a:pt x="2367" y="1700"/>
                    <a:pt x="1990" y="726"/>
                    <a:pt x="1256" y="202"/>
                  </a:cubicBezTo>
                  <a:cubicBezTo>
                    <a:pt x="1088" y="82"/>
                    <a:pt x="918" y="0"/>
                    <a:pt x="768"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621;p59"/>
            <p:cNvSpPr/>
            <p:nvPr/>
          </p:nvSpPr>
          <p:spPr>
            <a:xfrm>
              <a:off x="1917625" y="2153350"/>
              <a:ext cx="27100" cy="52475"/>
            </a:xfrm>
            <a:custGeom>
              <a:avLst/>
              <a:gdLst/>
              <a:ahLst/>
              <a:cxnLst/>
              <a:rect l="l" t="t" r="r" b="b"/>
              <a:pathLst>
                <a:path w="1084" h="2099" extrusionOk="0">
                  <a:moveTo>
                    <a:pt x="76" y="1"/>
                  </a:moveTo>
                  <a:cubicBezTo>
                    <a:pt x="61" y="1"/>
                    <a:pt x="47" y="6"/>
                    <a:pt x="34" y="17"/>
                  </a:cubicBezTo>
                  <a:cubicBezTo>
                    <a:pt x="7" y="42"/>
                    <a:pt x="1" y="84"/>
                    <a:pt x="26" y="111"/>
                  </a:cubicBezTo>
                  <a:cubicBezTo>
                    <a:pt x="475" y="633"/>
                    <a:pt x="788" y="1261"/>
                    <a:pt x="927" y="1936"/>
                  </a:cubicBezTo>
                  <a:cubicBezTo>
                    <a:pt x="916" y="1950"/>
                    <a:pt x="916" y="1969"/>
                    <a:pt x="922" y="1986"/>
                  </a:cubicBezTo>
                  <a:lnTo>
                    <a:pt x="950" y="2056"/>
                  </a:lnTo>
                  <a:cubicBezTo>
                    <a:pt x="961" y="2081"/>
                    <a:pt x="987" y="2098"/>
                    <a:pt x="1012" y="2098"/>
                  </a:cubicBezTo>
                  <a:cubicBezTo>
                    <a:pt x="1018" y="2098"/>
                    <a:pt x="1024" y="2097"/>
                    <a:pt x="1030" y="2095"/>
                  </a:cubicBezTo>
                  <a:cubicBezTo>
                    <a:pt x="1033" y="2095"/>
                    <a:pt x="1039" y="2095"/>
                    <a:pt x="1042" y="2092"/>
                  </a:cubicBezTo>
                  <a:cubicBezTo>
                    <a:pt x="1069" y="2078"/>
                    <a:pt x="1083" y="2050"/>
                    <a:pt x="1081" y="2022"/>
                  </a:cubicBezTo>
                  <a:cubicBezTo>
                    <a:pt x="950" y="1283"/>
                    <a:pt x="620" y="588"/>
                    <a:pt x="127" y="25"/>
                  </a:cubicBezTo>
                  <a:cubicBezTo>
                    <a:pt x="114" y="9"/>
                    <a:pt x="95" y="1"/>
                    <a:pt x="76"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622;p59"/>
            <p:cNvSpPr/>
            <p:nvPr/>
          </p:nvSpPr>
          <p:spPr>
            <a:xfrm>
              <a:off x="1911575" y="2157300"/>
              <a:ext cx="12225" cy="43550"/>
            </a:xfrm>
            <a:custGeom>
              <a:avLst/>
              <a:gdLst/>
              <a:ahLst/>
              <a:cxnLst/>
              <a:rect l="l" t="t" r="r" b="b"/>
              <a:pathLst>
                <a:path w="489" h="1742" extrusionOk="0">
                  <a:moveTo>
                    <a:pt x="112" y="1"/>
                  </a:moveTo>
                  <a:cubicBezTo>
                    <a:pt x="76" y="1"/>
                    <a:pt x="45" y="29"/>
                    <a:pt x="42" y="65"/>
                  </a:cubicBezTo>
                  <a:cubicBezTo>
                    <a:pt x="0" y="629"/>
                    <a:pt x="109" y="1195"/>
                    <a:pt x="352" y="1703"/>
                  </a:cubicBezTo>
                  <a:cubicBezTo>
                    <a:pt x="362" y="1729"/>
                    <a:pt x="386" y="1742"/>
                    <a:pt x="411" y="1742"/>
                  </a:cubicBezTo>
                  <a:cubicBezTo>
                    <a:pt x="420" y="1742"/>
                    <a:pt x="430" y="1740"/>
                    <a:pt x="438" y="1736"/>
                  </a:cubicBezTo>
                  <a:cubicBezTo>
                    <a:pt x="475" y="1717"/>
                    <a:pt x="488" y="1680"/>
                    <a:pt x="469" y="1644"/>
                  </a:cubicBezTo>
                  <a:cubicBezTo>
                    <a:pt x="237" y="1156"/>
                    <a:pt x="137" y="612"/>
                    <a:pt x="173" y="71"/>
                  </a:cubicBezTo>
                  <a:cubicBezTo>
                    <a:pt x="173" y="37"/>
                    <a:pt x="145" y="4"/>
                    <a:pt x="112"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623;p59"/>
            <p:cNvSpPr/>
            <p:nvPr/>
          </p:nvSpPr>
          <p:spPr>
            <a:xfrm>
              <a:off x="1903000" y="2156725"/>
              <a:ext cx="40475" cy="55350"/>
            </a:xfrm>
            <a:custGeom>
              <a:avLst/>
              <a:gdLst/>
              <a:ahLst/>
              <a:cxnLst/>
              <a:rect l="l" t="t" r="r" b="b"/>
              <a:pathLst>
                <a:path w="1619" h="2214" extrusionOk="0">
                  <a:moveTo>
                    <a:pt x="524" y="0"/>
                  </a:moveTo>
                  <a:cubicBezTo>
                    <a:pt x="420" y="0"/>
                    <a:pt x="331" y="58"/>
                    <a:pt x="274" y="205"/>
                  </a:cubicBezTo>
                  <a:cubicBezTo>
                    <a:pt x="162" y="490"/>
                    <a:pt x="112" y="811"/>
                    <a:pt x="56" y="1104"/>
                  </a:cubicBezTo>
                  <a:cubicBezTo>
                    <a:pt x="28" y="1249"/>
                    <a:pt x="0" y="1410"/>
                    <a:pt x="70" y="1542"/>
                  </a:cubicBezTo>
                  <a:cubicBezTo>
                    <a:pt x="176" y="1742"/>
                    <a:pt x="433" y="1790"/>
                    <a:pt x="619" y="1921"/>
                  </a:cubicBezTo>
                  <a:cubicBezTo>
                    <a:pt x="776" y="2030"/>
                    <a:pt x="904" y="2214"/>
                    <a:pt x="1094" y="2214"/>
                  </a:cubicBezTo>
                  <a:cubicBezTo>
                    <a:pt x="1096" y="2214"/>
                    <a:pt x="1099" y="2214"/>
                    <a:pt x="1101" y="2214"/>
                  </a:cubicBezTo>
                  <a:cubicBezTo>
                    <a:pt x="1312" y="2214"/>
                    <a:pt x="1449" y="1974"/>
                    <a:pt x="1493" y="1765"/>
                  </a:cubicBezTo>
                  <a:cubicBezTo>
                    <a:pt x="1618" y="1165"/>
                    <a:pt x="1362" y="498"/>
                    <a:pt x="862" y="141"/>
                  </a:cubicBezTo>
                  <a:cubicBezTo>
                    <a:pt x="745" y="58"/>
                    <a:pt x="627"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624;p59"/>
            <p:cNvSpPr/>
            <p:nvPr/>
          </p:nvSpPr>
          <p:spPr>
            <a:xfrm>
              <a:off x="1912900" y="2125875"/>
              <a:ext cx="93125" cy="62375"/>
            </a:xfrm>
            <a:custGeom>
              <a:avLst/>
              <a:gdLst/>
              <a:ahLst/>
              <a:cxnLst/>
              <a:rect l="l" t="t" r="r" b="b"/>
              <a:pathLst>
                <a:path w="3725" h="2495" extrusionOk="0">
                  <a:moveTo>
                    <a:pt x="2063" y="0"/>
                  </a:moveTo>
                  <a:cubicBezTo>
                    <a:pt x="1963" y="0"/>
                    <a:pt x="1862" y="6"/>
                    <a:pt x="1766" y="14"/>
                  </a:cubicBezTo>
                  <a:cubicBezTo>
                    <a:pt x="1150" y="67"/>
                    <a:pt x="0" y="295"/>
                    <a:pt x="382" y="1183"/>
                  </a:cubicBezTo>
                  <a:cubicBezTo>
                    <a:pt x="505" y="1464"/>
                    <a:pt x="756" y="1674"/>
                    <a:pt x="1010" y="1844"/>
                  </a:cubicBezTo>
                  <a:cubicBezTo>
                    <a:pt x="1353" y="2075"/>
                    <a:pt x="1719" y="2268"/>
                    <a:pt x="2101" y="2416"/>
                  </a:cubicBezTo>
                  <a:cubicBezTo>
                    <a:pt x="2210" y="2458"/>
                    <a:pt x="2334" y="2495"/>
                    <a:pt x="2451" y="2495"/>
                  </a:cubicBezTo>
                  <a:cubicBezTo>
                    <a:pt x="2527" y="2495"/>
                    <a:pt x="2600" y="2479"/>
                    <a:pt x="2665" y="2438"/>
                  </a:cubicBezTo>
                  <a:cubicBezTo>
                    <a:pt x="2904" y="2276"/>
                    <a:pt x="2857" y="1869"/>
                    <a:pt x="3097" y="1704"/>
                  </a:cubicBezTo>
                  <a:cubicBezTo>
                    <a:pt x="3181" y="1646"/>
                    <a:pt x="3284" y="1632"/>
                    <a:pt x="3379" y="1593"/>
                  </a:cubicBezTo>
                  <a:cubicBezTo>
                    <a:pt x="3510" y="1537"/>
                    <a:pt x="3624" y="1434"/>
                    <a:pt x="3674" y="1297"/>
                  </a:cubicBezTo>
                  <a:cubicBezTo>
                    <a:pt x="3725" y="1160"/>
                    <a:pt x="3688" y="998"/>
                    <a:pt x="3580" y="901"/>
                  </a:cubicBezTo>
                  <a:cubicBezTo>
                    <a:pt x="3462" y="798"/>
                    <a:pt x="3284" y="795"/>
                    <a:pt x="3156" y="705"/>
                  </a:cubicBezTo>
                  <a:cubicBezTo>
                    <a:pt x="3019" y="608"/>
                    <a:pt x="2969" y="429"/>
                    <a:pt x="2868" y="293"/>
                  </a:cubicBezTo>
                  <a:cubicBezTo>
                    <a:pt x="2687" y="56"/>
                    <a:pt x="2375" y="0"/>
                    <a:pt x="2063"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625;p59"/>
            <p:cNvSpPr/>
            <p:nvPr/>
          </p:nvSpPr>
          <p:spPr>
            <a:xfrm>
              <a:off x="1918125" y="2142725"/>
              <a:ext cx="38100" cy="21975"/>
            </a:xfrm>
            <a:custGeom>
              <a:avLst/>
              <a:gdLst/>
              <a:ahLst/>
              <a:cxnLst/>
              <a:rect l="l" t="t" r="r" b="b"/>
              <a:pathLst>
                <a:path w="1524" h="879" extrusionOk="0">
                  <a:moveTo>
                    <a:pt x="72" y="0"/>
                  </a:moveTo>
                  <a:cubicBezTo>
                    <a:pt x="61" y="0"/>
                    <a:pt x="51" y="3"/>
                    <a:pt x="42" y="9"/>
                  </a:cubicBezTo>
                  <a:cubicBezTo>
                    <a:pt x="9" y="31"/>
                    <a:pt x="1" y="68"/>
                    <a:pt x="17" y="101"/>
                  </a:cubicBezTo>
                  <a:cubicBezTo>
                    <a:pt x="295" y="572"/>
                    <a:pt x="838" y="879"/>
                    <a:pt x="1386" y="879"/>
                  </a:cubicBezTo>
                  <a:cubicBezTo>
                    <a:pt x="1409" y="879"/>
                    <a:pt x="1433" y="878"/>
                    <a:pt x="1457" y="877"/>
                  </a:cubicBezTo>
                  <a:cubicBezTo>
                    <a:pt x="1465" y="877"/>
                    <a:pt x="1474" y="874"/>
                    <a:pt x="1482" y="871"/>
                  </a:cubicBezTo>
                  <a:cubicBezTo>
                    <a:pt x="1507" y="860"/>
                    <a:pt x="1521" y="835"/>
                    <a:pt x="1524" y="813"/>
                  </a:cubicBezTo>
                  <a:cubicBezTo>
                    <a:pt x="1521" y="775"/>
                    <a:pt x="1490" y="748"/>
                    <a:pt x="1459" y="748"/>
                  </a:cubicBezTo>
                  <a:cubicBezTo>
                    <a:pt x="1457" y="748"/>
                    <a:pt x="1456" y="748"/>
                    <a:pt x="1454" y="748"/>
                  </a:cubicBezTo>
                  <a:cubicBezTo>
                    <a:pt x="1433" y="749"/>
                    <a:pt x="1411" y="750"/>
                    <a:pt x="1390" y="750"/>
                  </a:cubicBezTo>
                  <a:cubicBezTo>
                    <a:pt x="884" y="750"/>
                    <a:pt x="386" y="468"/>
                    <a:pt x="132" y="34"/>
                  </a:cubicBezTo>
                  <a:cubicBezTo>
                    <a:pt x="118" y="13"/>
                    <a:pt x="95" y="0"/>
                    <a:pt x="72"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626;p59"/>
            <p:cNvSpPr/>
            <p:nvPr/>
          </p:nvSpPr>
          <p:spPr>
            <a:xfrm>
              <a:off x="1923350" y="2141675"/>
              <a:ext cx="33300" cy="7500"/>
            </a:xfrm>
            <a:custGeom>
              <a:avLst/>
              <a:gdLst/>
              <a:ahLst/>
              <a:cxnLst/>
              <a:rect l="l" t="t" r="r" b="b"/>
              <a:pathLst>
                <a:path w="1332" h="300" extrusionOk="0">
                  <a:moveTo>
                    <a:pt x="65" y="1"/>
                  </a:moveTo>
                  <a:cubicBezTo>
                    <a:pt x="29" y="1"/>
                    <a:pt x="1" y="34"/>
                    <a:pt x="1" y="68"/>
                  </a:cubicBezTo>
                  <a:cubicBezTo>
                    <a:pt x="1" y="107"/>
                    <a:pt x="31" y="135"/>
                    <a:pt x="65" y="135"/>
                  </a:cubicBezTo>
                  <a:cubicBezTo>
                    <a:pt x="464" y="138"/>
                    <a:pt x="857" y="191"/>
                    <a:pt x="1242" y="297"/>
                  </a:cubicBezTo>
                  <a:cubicBezTo>
                    <a:pt x="1248" y="299"/>
                    <a:pt x="1254" y="300"/>
                    <a:pt x="1259" y="300"/>
                  </a:cubicBezTo>
                  <a:cubicBezTo>
                    <a:pt x="1269" y="300"/>
                    <a:pt x="1278" y="296"/>
                    <a:pt x="1287" y="291"/>
                  </a:cubicBezTo>
                  <a:cubicBezTo>
                    <a:pt x="1304" y="283"/>
                    <a:pt x="1318" y="269"/>
                    <a:pt x="1320" y="246"/>
                  </a:cubicBezTo>
                  <a:cubicBezTo>
                    <a:pt x="1331" y="210"/>
                    <a:pt x="1312" y="177"/>
                    <a:pt x="1276" y="166"/>
                  </a:cubicBezTo>
                  <a:cubicBezTo>
                    <a:pt x="880" y="57"/>
                    <a:pt x="475" y="7"/>
                    <a:pt x="65"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627;p59"/>
            <p:cNvSpPr/>
            <p:nvPr/>
          </p:nvSpPr>
          <p:spPr>
            <a:xfrm>
              <a:off x="1913600" y="2129675"/>
              <a:ext cx="68425" cy="45800"/>
            </a:xfrm>
            <a:custGeom>
              <a:avLst/>
              <a:gdLst/>
              <a:ahLst/>
              <a:cxnLst/>
              <a:rect l="l" t="t" r="r" b="b"/>
              <a:pathLst>
                <a:path w="2737" h="1832" extrusionOk="0">
                  <a:moveTo>
                    <a:pt x="1529" y="1"/>
                  </a:moveTo>
                  <a:cubicBezTo>
                    <a:pt x="1452" y="1"/>
                    <a:pt x="1374" y="6"/>
                    <a:pt x="1300" y="12"/>
                  </a:cubicBezTo>
                  <a:cubicBezTo>
                    <a:pt x="843" y="51"/>
                    <a:pt x="0" y="219"/>
                    <a:pt x="279" y="866"/>
                  </a:cubicBezTo>
                  <a:cubicBezTo>
                    <a:pt x="368" y="1075"/>
                    <a:pt x="553" y="1226"/>
                    <a:pt x="739" y="1354"/>
                  </a:cubicBezTo>
                  <a:cubicBezTo>
                    <a:pt x="991" y="1522"/>
                    <a:pt x="1258" y="1664"/>
                    <a:pt x="1540" y="1773"/>
                  </a:cubicBezTo>
                  <a:cubicBezTo>
                    <a:pt x="1622" y="1804"/>
                    <a:pt x="1710" y="1832"/>
                    <a:pt x="1794" y="1832"/>
                  </a:cubicBezTo>
                  <a:cubicBezTo>
                    <a:pt x="1851" y="1832"/>
                    <a:pt x="1906" y="1819"/>
                    <a:pt x="1956" y="1787"/>
                  </a:cubicBezTo>
                  <a:cubicBezTo>
                    <a:pt x="2134" y="1669"/>
                    <a:pt x="2098" y="1368"/>
                    <a:pt x="2277" y="1245"/>
                  </a:cubicBezTo>
                  <a:cubicBezTo>
                    <a:pt x="2338" y="1204"/>
                    <a:pt x="2416" y="1190"/>
                    <a:pt x="2483" y="1162"/>
                  </a:cubicBezTo>
                  <a:cubicBezTo>
                    <a:pt x="2581" y="1125"/>
                    <a:pt x="2667" y="1044"/>
                    <a:pt x="2701" y="947"/>
                  </a:cubicBezTo>
                  <a:cubicBezTo>
                    <a:pt x="2737" y="846"/>
                    <a:pt x="2712" y="724"/>
                    <a:pt x="2631" y="657"/>
                  </a:cubicBezTo>
                  <a:cubicBezTo>
                    <a:pt x="2544" y="584"/>
                    <a:pt x="2413" y="581"/>
                    <a:pt x="2318" y="514"/>
                  </a:cubicBezTo>
                  <a:cubicBezTo>
                    <a:pt x="2218" y="442"/>
                    <a:pt x="2182" y="311"/>
                    <a:pt x="2109" y="213"/>
                  </a:cubicBezTo>
                  <a:cubicBezTo>
                    <a:pt x="1976" y="43"/>
                    <a:pt x="1754" y="1"/>
                    <a:pt x="15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628;p59"/>
            <p:cNvSpPr/>
            <p:nvPr/>
          </p:nvSpPr>
          <p:spPr>
            <a:xfrm>
              <a:off x="1854300" y="2079325"/>
              <a:ext cx="71875" cy="72350"/>
            </a:xfrm>
            <a:custGeom>
              <a:avLst/>
              <a:gdLst/>
              <a:ahLst/>
              <a:cxnLst/>
              <a:rect l="l" t="t" r="r" b="b"/>
              <a:pathLst>
                <a:path w="2875" h="2894" extrusionOk="0">
                  <a:moveTo>
                    <a:pt x="1792" y="1"/>
                  </a:moveTo>
                  <a:cubicBezTo>
                    <a:pt x="1965" y="534"/>
                    <a:pt x="1990" y="1111"/>
                    <a:pt x="1859" y="1652"/>
                  </a:cubicBezTo>
                  <a:cubicBezTo>
                    <a:pt x="1842" y="1722"/>
                    <a:pt x="1820" y="1795"/>
                    <a:pt x="1772" y="1848"/>
                  </a:cubicBezTo>
                  <a:cubicBezTo>
                    <a:pt x="1719" y="1904"/>
                    <a:pt x="1650" y="1929"/>
                    <a:pt x="1580" y="1954"/>
                  </a:cubicBezTo>
                  <a:cubicBezTo>
                    <a:pt x="1312" y="2039"/>
                    <a:pt x="1034" y="2080"/>
                    <a:pt x="755" y="2080"/>
                  </a:cubicBezTo>
                  <a:cubicBezTo>
                    <a:pt x="531" y="2080"/>
                    <a:pt x="308" y="2053"/>
                    <a:pt x="90" y="2001"/>
                  </a:cubicBezTo>
                  <a:cubicBezTo>
                    <a:pt x="59" y="2129"/>
                    <a:pt x="1" y="2255"/>
                    <a:pt x="29" y="2381"/>
                  </a:cubicBezTo>
                  <a:cubicBezTo>
                    <a:pt x="71" y="2576"/>
                    <a:pt x="285" y="2671"/>
                    <a:pt x="481" y="2724"/>
                  </a:cubicBezTo>
                  <a:cubicBezTo>
                    <a:pt x="766" y="2800"/>
                    <a:pt x="1226" y="2894"/>
                    <a:pt x="1647" y="2894"/>
                  </a:cubicBezTo>
                  <a:cubicBezTo>
                    <a:pt x="1938" y="2894"/>
                    <a:pt x="2211" y="2849"/>
                    <a:pt x="2394" y="2721"/>
                  </a:cubicBezTo>
                  <a:cubicBezTo>
                    <a:pt x="2874" y="2389"/>
                    <a:pt x="2434" y="1307"/>
                    <a:pt x="2319" y="869"/>
                  </a:cubicBezTo>
                  <a:cubicBezTo>
                    <a:pt x="2263" y="662"/>
                    <a:pt x="2196" y="447"/>
                    <a:pt x="2068" y="269"/>
                  </a:cubicBezTo>
                  <a:cubicBezTo>
                    <a:pt x="1990" y="163"/>
                    <a:pt x="1895" y="76"/>
                    <a:pt x="1792"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29;p59"/>
            <p:cNvSpPr/>
            <p:nvPr/>
          </p:nvSpPr>
          <p:spPr>
            <a:xfrm>
              <a:off x="1897400" y="2153325"/>
              <a:ext cx="53750" cy="60025"/>
            </a:xfrm>
            <a:custGeom>
              <a:avLst/>
              <a:gdLst/>
              <a:ahLst/>
              <a:cxnLst/>
              <a:rect l="l" t="t" r="r" b="b"/>
              <a:pathLst>
                <a:path w="2150" h="2401" extrusionOk="0">
                  <a:moveTo>
                    <a:pt x="768" y="0"/>
                  </a:moveTo>
                  <a:cubicBezTo>
                    <a:pt x="614" y="0"/>
                    <a:pt x="482" y="86"/>
                    <a:pt x="397" y="305"/>
                  </a:cubicBezTo>
                  <a:cubicBezTo>
                    <a:pt x="238" y="712"/>
                    <a:pt x="168" y="1184"/>
                    <a:pt x="82" y="1608"/>
                  </a:cubicBezTo>
                  <a:cubicBezTo>
                    <a:pt x="40" y="1820"/>
                    <a:pt x="1" y="2054"/>
                    <a:pt x="101" y="2247"/>
                  </a:cubicBezTo>
                  <a:cubicBezTo>
                    <a:pt x="135" y="2305"/>
                    <a:pt x="177" y="2355"/>
                    <a:pt x="221" y="2400"/>
                  </a:cubicBezTo>
                  <a:cubicBezTo>
                    <a:pt x="252" y="2096"/>
                    <a:pt x="299" y="1792"/>
                    <a:pt x="369" y="1496"/>
                  </a:cubicBezTo>
                  <a:cubicBezTo>
                    <a:pt x="414" y="1301"/>
                    <a:pt x="475" y="1092"/>
                    <a:pt x="637" y="969"/>
                  </a:cubicBezTo>
                  <a:cubicBezTo>
                    <a:pt x="734" y="896"/>
                    <a:pt x="855" y="863"/>
                    <a:pt x="978" y="863"/>
                  </a:cubicBezTo>
                  <a:cubicBezTo>
                    <a:pt x="1028" y="863"/>
                    <a:pt x="1079" y="869"/>
                    <a:pt x="1128" y="880"/>
                  </a:cubicBezTo>
                  <a:cubicBezTo>
                    <a:pt x="1295" y="913"/>
                    <a:pt x="1449" y="1002"/>
                    <a:pt x="1591" y="1094"/>
                  </a:cubicBezTo>
                  <a:cubicBezTo>
                    <a:pt x="1792" y="1228"/>
                    <a:pt x="1979" y="1373"/>
                    <a:pt x="2149" y="1538"/>
                  </a:cubicBezTo>
                  <a:cubicBezTo>
                    <a:pt x="2012" y="1008"/>
                    <a:pt x="1700" y="523"/>
                    <a:pt x="1256" y="202"/>
                  </a:cubicBezTo>
                  <a:cubicBezTo>
                    <a:pt x="1088" y="82"/>
                    <a:pt x="918" y="0"/>
                    <a:pt x="768"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630;p59"/>
            <p:cNvSpPr/>
            <p:nvPr/>
          </p:nvSpPr>
          <p:spPr>
            <a:xfrm>
              <a:off x="1912900" y="2125875"/>
              <a:ext cx="68850" cy="60550"/>
            </a:xfrm>
            <a:custGeom>
              <a:avLst/>
              <a:gdLst/>
              <a:ahLst/>
              <a:cxnLst/>
              <a:rect l="l" t="t" r="r" b="b"/>
              <a:pathLst>
                <a:path w="2754" h="2422" extrusionOk="0">
                  <a:moveTo>
                    <a:pt x="2071" y="1"/>
                  </a:moveTo>
                  <a:cubicBezTo>
                    <a:pt x="1968" y="1"/>
                    <a:pt x="1865" y="8"/>
                    <a:pt x="1766" y="16"/>
                  </a:cubicBezTo>
                  <a:cubicBezTo>
                    <a:pt x="1150" y="69"/>
                    <a:pt x="0" y="301"/>
                    <a:pt x="380" y="1185"/>
                  </a:cubicBezTo>
                  <a:cubicBezTo>
                    <a:pt x="502" y="1467"/>
                    <a:pt x="754" y="1676"/>
                    <a:pt x="1007" y="1849"/>
                  </a:cubicBezTo>
                  <a:cubicBezTo>
                    <a:pt x="1345" y="2078"/>
                    <a:pt x="1716" y="2271"/>
                    <a:pt x="2095" y="2421"/>
                  </a:cubicBezTo>
                  <a:cubicBezTo>
                    <a:pt x="1920" y="2262"/>
                    <a:pt x="1766" y="2086"/>
                    <a:pt x="1638" y="1891"/>
                  </a:cubicBezTo>
                  <a:cubicBezTo>
                    <a:pt x="1451" y="1593"/>
                    <a:pt x="1314" y="1210"/>
                    <a:pt x="1473" y="901"/>
                  </a:cubicBezTo>
                  <a:cubicBezTo>
                    <a:pt x="1593" y="669"/>
                    <a:pt x="1844" y="546"/>
                    <a:pt x="2081" y="446"/>
                  </a:cubicBezTo>
                  <a:cubicBezTo>
                    <a:pt x="2305" y="351"/>
                    <a:pt x="2528" y="265"/>
                    <a:pt x="2754" y="181"/>
                  </a:cubicBezTo>
                  <a:cubicBezTo>
                    <a:pt x="2573" y="40"/>
                    <a:pt x="2323" y="1"/>
                    <a:pt x="2071"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631;p59"/>
            <p:cNvSpPr/>
            <p:nvPr/>
          </p:nvSpPr>
          <p:spPr>
            <a:xfrm>
              <a:off x="1913450" y="2086525"/>
              <a:ext cx="54625" cy="59300"/>
            </a:xfrm>
            <a:custGeom>
              <a:avLst/>
              <a:gdLst/>
              <a:ahLst/>
              <a:cxnLst/>
              <a:rect l="l" t="t" r="r" b="b"/>
              <a:pathLst>
                <a:path w="2185" h="2372" extrusionOk="0">
                  <a:moveTo>
                    <a:pt x="347" y="0"/>
                  </a:moveTo>
                  <a:cubicBezTo>
                    <a:pt x="107" y="274"/>
                    <a:pt x="1" y="664"/>
                    <a:pt x="15" y="1032"/>
                  </a:cubicBezTo>
                  <a:cubicBezTo>
                    <a:pt x="28" y="1373"/>
                    <a:pt x="132" y="2210"/>
                    <a:pt x="472" y="2341"/>
                  </a:cubicBezTo>
                  <a:cubicBezTo>
                    <a:pt x="526" y="2362"/>
                    <a:pt x="584" y="2372"/>
                    <a:pt x="642" y="2372"/>
                  </a:cubicBezTo>
                  <a:cubicBezTo>
                    <a:pt x="998" y="2372"/>
                    <a:pt x="1416" y="2022"/>
                    <a:pt x="1627" y="1814"/>
                  </a:cubicBezTo>
                  <a:cubicBezTo>
                    <a:pt x="1828" y="1613"/>
                    <a:pt x="2012" y="1392"/>
                    <a:pt x="2185" y="1164"/>
                  </a:cubicBezTo>
                  <a:lnTo>
                    <a:pt x="2185" y="1164"/>
                  </a:lnTo>
                  <a:cubicBezTo>
                    <a:pt x="1967" y="1214"/>
                    <a:pt x="1744" y="1253"/>
                    <a:pt x="1524" y="1267"/>
                  </a:cubicBezTo>
                  <a:cubicBezTo>
                    <a:pt x="1475" y="1270"/>
                    <a:pt x="1425" y="1271"/>
                    <a:pt x="1375" y="1271"/>
                  </a:cubicBezTo>
                  <a:cubicBezTo>
                    <a:pt x="1120" y="1271"/>
                    <a:pt x="859" y="1227"/>
                    <a:pt x="684" y="1055"/>
                  </a:cubicBezTo>
                  <a:cubicBezTo>
                    <a:pt x="503" y="876"/>
                    <a:pt x="453" y="608"/>
                    <a:pt x="405" y="360"/>
                  </a:cubicBezTo>
                  <a:cubicBezTo>
                    <a:pt x="386" y="243"/>
                    <a:pt x="363" y="120"/>
                    <a:pt x="347"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632;p59"/>
            <p:cNvSpPr/>
            <p:nvPr/>
          </p:nvSpPr>
          <p:spPr>
            <a:xfrm>
              <a:off x="1842800" y="2146250"/>
              <a:ext cx="73675" cy="51950"/>
            </a:xfrm>
            <a:custGeom>
              <a:avLst/>
              <a:gdLst/>
              <a:ahLst/>
              <a:cxnLst/>
              <a:rect l="l" t="t" r="r" b="b"/>
              <a:pathLst>
                <a:path w="2947" h="2078" extrusionOk="0">
                  <a:moveTo>
                    <a:pt x="2119" y="0"/>
                  </a:moveTo>
                  <a:cubicBezTo>
                    <a:pt x="1943" y="0"/>
                    <a:pt x="1783" y="12"/>
                    <a:pt x="1691" y="16"/>
                  </a:cubicBezTo>
                  <a:cubicBezTo>
                    <a:pt x="1144" y="36"/>
                    <a:pt x="589" y="175"/>
                    <a:pt x="146" y="513"/>
                  </a:cubicBezTo>
                  <a:cubicBezTo>
                    <a:pt x="93" y="552"/>
                    <a:pt x="45" y="594"/>
                    <a:pt x="1" y="638"/>
                  </a:cubicBezTo>
                  <a:cubicBezTo>
                    <a:pt x="84" y="627"/>
                    <a:pt x="168" y="619"/>
                    <a:pt x="254" y="607"/>
                  </a:cubicBezTo>
                  <a:cubicBezTo>
                    <a:pt x="442" y="584"/>
                    <a:pt x="631" y="561"/>
                    <a:pt x="818" y="561"/>
                  </a:cubicBezTo>
                  <a:cubicBezTo>
                    <a:pt x="944" y="561"/>
                    <a:pt x="1069" y="571"/>
                    <a:pt x="1192" y="599"/>
                  </a:cubicBezTo>
                  <a:cubicBezTo>
                    <a:pt x="1499" y="669"/>
                    <a:pt x="1792" y="875"/>
                    <a:pt x="1884" y="1177"/>
                  </a:cubicBezTo>
                  <a:cubicBezTo>
                    <a:pt x="1937" y="1358"/>
                    <a:pt x="1912" y="1548"/>
                    <a:pt x="1889" y="1737"/>
                  </a:cubicBezTo>
                  <a:cubicBezTo>
                    <a:pt x="1875" y="1852"/>
                    <a:pt x="1859" y="1963"/>
                    <a:pt x="1845" y="2078"/>
                  </a:cubicBezTo>
                  <a:cubicBezTo>
                    <a:pt x="2009" y="1852"/>
                    <a:pt x="2168" y="1623"/>
                    <a:pt x="2333" y="1394"/>
                  </a:cubicBezTo>
                  <a:lnTo>
                    <a:pt x="2729" y="842"/>
                  </a:lnTo>
                  <a:cubicBezTo>
                    <a:pt x="2838" y="691"/>
                    <a:pt x="2947" y="524"/>
                    <a:pt x="2935" y="342"/>
                  </a:cubicBezTo>
                  <a:cubicBezTo>
                    <a:pt x="2913" y="53"/>
                    <a:pt x="2483" y="0"/>
                    <a:pt x="2119"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633;p59"/>
            <p:cNvSpPr/>
            <p:nvPr/>
          </p:nvSpPr>
          <p:spPr>
            <a:xfrm>
              <a:off x="1894275" y="2131225"/>
              <a:ext cx="37975" cy="33300"/>
            </a:xfrm>
            <a:custGeom>
              <a:avLst/>
              <a:gdLst/>
              <a:ahLst/>
              <a:cxnLst/>
              <a:rect l="l" t="t" r="r" b="b"/>
              <a:pathLst>
                <a:path w="1519" h="1332" extrusionOk="0">
                  <a:moveTo>
                    <a:pt x="760" y="1"/>
                  </a:moveTo>
                  <a:cubicBezTo>
                    <a:pt x="664" y="1"/>
                    <a:pt x="567" y="21"/>
                    <a:pt x="475" y="65"/>
                  </a:cubicBezTo>
                  <a:cubicBezTo>
                    <a:pt x="145" y="221"/>
                    <a:pt x="0" y="620"/>
                    <a:pt x="159" y="952"/>
                  </a:cubicBezTo>
                  <a:cubicBezTo>
                    <a:pt x="272" y="1190"/>
                    <a:pt x="511" y="1332"/>
                    <a:pt x="760" y="1332"/>
                  </a:cubicBezTo>
                  <a:cubicBezTo>
                    <a:pt x="855" y="1332"/>
                    <a:pt x="952" y="1311"/>
                    <a:pt x="1044" y="1267"/>
                  </a:cubicBezTo>
                  <a:cubicBezTo>
                    <a:pt x="1376" y="1111"/>
                    <a:pt x="1518" y="715"/>
                    <a:pt x="1362" y="383"/>
                  </a:cubicBezTo>
                  <a:cubicBezTo>
                    <a:pt x="1249" y="141"/>
                    <a:pt x="1009" y="1"/>
                    <a:pt x="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634;p59"/>
            <p:cNvSpPr/>
            <p:nvPr/>
          </p:nvSpPr>
          <p:spPr>
            <a:xfrm>
              <a:off x="1902575" y="2138625"/>
              <a:ext cx="21150" cy="18475"/>
            </a:xfrm>
            <a:custGeom>
              <a:avLst/>
              <a:gdLst/>
              <a:ahLst/>
              <a:cxnLst/>
              <a:rect l="l" t="t" r="r" b="b"/>
              <a:pathLst>
                <a:path w="846" h="739" extrusionOk="0">
                  <a:moveTo>
                    <a:pt x="422" y="0"/>
                  </a:moveTo>
                  <a:cubicBezTo>
                    <a:pt x="370" y="0"/>
                    <a:pt x="317" y="11"/>
                    <a:pt x="265" y="34"/>
                  </a:cubicBezTo>
                  <a:cubicBezTo>
                    <a:pt x="81" y="120"/>
                    <a:pt x="0" y="341"/>
                    <a:pt x="87" y="525"/>
                  </a:cubicBezTo>
                  <a:cubicBezTo>
                    <a:pt x="152" y="660"/>
                    <a:pt x="284" y="738"/>
                    <a:pt x="422" y="738"/>
                  </a:cubicBezTo>
                  <a:cubicBezTo>
                    <a:pt x="475" y="738"/>
                    <a:pt x="529" y="727"/>
                    <a:pt x="581" y="703"/>
                  </a:cubicBezTo>
                  <a:cubicBezTo>
                    <a:pt x="765" y="617"/>
                    <a:pt x="846" y="396"/>
                    <a:pt x="756" y="212"/>
                  </a:cubicBezTo>
                  <a:cubicBezTo>
                    <a:pt x="693" y="78"/>
                    <a:pt x="562" y="0"/>
                    <a:pt x="4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635;p59"/>
            <p:cNvSpPr/>
            <p:nvPr/>
          </p:nvSpPr>
          <p:spPr>
            <a:xfrm>
              <a:off x="1581250" y="1871775"/>
              <a:ext cx="62100" cy="137675"/>
            </a:xfrm>
            <a:custGeom>
              <a:avLst/>
              <a:gdLst/>
              <a:ahLst/>
              <a:cxnLst/>
              <a:rect l="l" t="t" r="r" b="b"/>
              <a:pathLst>
                <a:path w="2484" h="5507" extrusionOk="0">
                  <a:moveTo>
                    <a:pt x="2368" y="0"/>
                  </a:moveTo>
                  <a:cubicBezTo>
                    <a:pt x="2361" y="0"/>
                    <a:pt x="2354" y="1"/>
                    <a:pt x="2347" y="3"/>
                  </a:cubicBezTo>
                  <a:cubicBezTo>
                    <a:pt x="2135" y="62"/>
                    <a:pt x="1608" y="1393"/>
                    <a:pt x="1485" y="1649"/>
                  </a:cubicBezTo>
                  <a:cubicBezTo>
                    <a:pt x="1203" y="2227"/>
                    <a:pt x="935" y="2815"/>
                    <a:pt x="684" y="3415"/>
                  </a:cubicBezTo>
                  <a:cubicBezTo>
                    <a:pt x="520" y="3806"/>
                    <a:pt x="1" y="4721"/>
                    <a:pt x="29" y="5145"/>
                  </a:cubicBezTo>
                  <a:cubicBezTo>
                    <a:pt x="43" y="5397"/>
                    <a:pt x="123" y="5506"/>
                    <a:pt x="224" y="5506"/>
                  </a:cubicBezTo>
                  <a:cubicBezTo>
                    <a:pt x="357" y="5506"/>
                    <a:pt x="527" y="5321"/>
                    <a:pt x="642" y="5025"/>
                  </a:cubicBezTo>
                  <a:cubicBezTo>
                    <a:pt x="1231" y="3477"/>
                    <a:pt x="1828" y="1928"/>
                    <a:pt x="2420" y="380"/>
                  </a:cubicBezTo>
                  <a:cubicBezTo>
                    <a:pt x="2450" y="302"/>
                    <a:pt x="2484" y="218"/>
                    <a:pt x="2475" y="137"/>
                  </a:cubicBezTo>
                  <a:cubicBezTo>
                    <a:pt x="2470" y="68"/>
                    <a:pt x="2426" y="0"/>
                    <a:pt x="2368"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636;p59"/>
            <p:cNvSpPr/>
            <p:nvPr/>
          </p:nvSpPr>
          <p:spPr>
            <a:xfrm>
              <a:off x="1584250" y="1872325"/>
              <a:ext cx="58975" cy="137025"/>
            </a:xfrm>
            <a:custGeom>
              <a:avLst/>
              <a:gdLst/>
              <a:ahLst/>
              <a:cxnLst/>
              <a:rect l="l" t="t" r="r" b="b"/>
              <a:pathLst>
                <a:path w="2359" h="5481" extrusionOk="0">
                  <a:moveTo>
                    <a:pt x="2302" y="1"/>
                  </a:moveTo>
                  <a:cubicBezTo>
                    <a:pt x="1479" y="1783"/>
                    <a:pt x="712" y="3597"/>
                    <a:pt x="1" y="5435"/>
                  </a:cubicBezTo>
                  <a:cubicBezTo>
                    <a:pt x="31" y="5466"/>
                    <a:pt x="66" y="5481"/>
                    <a:pt x="104" y="5481"/>
                  </a:cubicBezTo>
                  <a:cubicBezTo>
                    <a:pt x="237" y="5481"/>
                    <a:pt x="405" y="5299"/>
                    <a:pt x="522" y="5003"/>
                  </a:cubicBezTo>
                  <a:cubicBezTo>
                    <a:pt x="1114" y="3455"/>
                    <a:pt x="1711" y="1906"/>
                    <a:pt x="2300" y="358"/>
                  </a:cubicBezTo>
                  <a:cubicBezTo>
                    <a:pt x="2327" y="280"/>
                    <a:pt x="2358" y="196"/>
                    <a:pt x="2355" y="115"/>
                  </a:cubicBezTo>
                  <a:cubicBezTo>
                    <a:pt x="2353" y="71"/>
                    <a:pt x="2336" y="26"/>
                    <a:pt x="2302"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637;p59"/>
            <p:cNvSpPr/>
            <p:nvPr/>
          </p:nvSpPr>
          <p:spPr>
            <a:xfrm>
              <a:off x="1574425" y="1786975"/>
              <a:ext cx="153800" cy="154450"/>
            </a:xfrm>
            <a:custGeom>
              <a:avLst/>
              <a:gdLst/>
              <a:ahLst/>
              <a:cxnLst/>
              <a:rect l="l" t="t" r="r" b="b"/>
              <a:pathLst>
                <a:path w="6152" h="6178" extrusionOk="0">
                  <a:moveTo>
                    <a:pt x="2068" y="0"/>
                  </a:moveTo>
                  <a:cubicBezTo>
                    <a:pt x="1798" y="0"/>
                    <a:pt x="1528" y="158"/>
                    <a:pt x="1376" y="388"/>
                  </a:cubicBezTo>
                  <a:cubicBezTo>
                    <a:pt x="1186" y="670"/>
                    <a:pt x="1158" y="1032"/>
                    <a:pt x="1239" y="1362"/>
                  </a:cubicBezTo>
                  <a:cubicBezTo>
                    <a:pt x="1287" y="1560"/>
                    <a:pt x="1379" y="1766"/>
                    <a:pt x="1312" y="1956"/>
                  </a:cubicBezTo>
                  <a:cubicBezTo>
                    <a:pt x="1300" y="1984"/>
                    <a:pt x="1292" y="2012"/>
                    <a:pt x="1278" y="2037"/>
                  </a:cubicBezTo>
                  <a:cubicBezTo>
                    <a:pt x="1250" y="2092"/>
                    <a:pt x="1217" y="2143"/>
                    <a:pt x="1194" y="2198"/>
                  </a:cubicBezTo>
                  <a:cubicBezTo>
                    <a:pt x="1194" y="2201"/>
                    <a:pt x="1189" y="2201"/>
                    <a:pt x="1189" y="2201"/>
                  </a:cubicBezTo>
                  <a:cubicBezTo>
                    <a:pt x="1183" y="2215"/>
                    <a:pt x="1180" y="2226"/>
                    <a:pt x="1172" y="2240"/>
                  </a:cubicBezTo>
                  <a:cubicBezTo>
                    <a:pt x="1169" y="2243"/>
                    <a:pt x="1169" y="2249"/>
                    <a:pt x="1169" y="2254"/>
                  </a:cubicBezTo>
                  <a:cubicBezTo>
                    <a:pt x="1167" y="2263"/>
                    <a:pt x="1161" y="2274"/>
                    <a:pt x="1158" y="2288"/>
                  </a:cubicBezTo>
                  <a:cubicBezTo>
                    <a:pt x="1155" y="2296"/>
                    <a:pt x="1155" y="2299"/>
                    <a:pt x="1155" y="2302"/>
                  </a:cubicBezTo>
                  <a:cubicBezTo>
                    <a:pt x="1153" y="2318"/>
                    <a:pt x="1153" y="2332"/>
                    <a:pt x="1153" y="2352"/>
                  </a:cubicBezTo>
                  <a:cubicBezTo>
                    <a:pt x="1155" y="2522"/>
                    <a:pt x="1320" y="2645"/>
                    <a:pt x="1473" y="2720"/>
                  </a:cubicBezTo>
                  <a:cubicBezTo>
                    <a:pt x="1507" y="2737"/>
                    <a:pt x="1549" y="2759"/>
                    <a:pt x="1593" y="2779"/>
                  </a:cubicBezTo>
                  <a:cubicBezTo>
                    <a:pt x="1295" y="2784"/>
                    <a:pt x="994" y="2835"/>
                    <a:pt x="715" y="2968"/>
                  </a:cubicBezTo>
                  <a:cubicBezTo>
                    <a:pt x="692" y="2982"/>
                    <a:pt x="667" y="2994"/>
                    <a:pt x="642" y="3007"/>
                  </a:cubicBezTo>
                  <a:lnTo>
                    <a:pt x="639" y="3007"/>
                  </a:lnTo>
                  <a:lnTo>
                    <a:pt x="567" y="3049"/>
                  </a:lnTo>
                  <a:cubicBezTo>
                    <a:pt x="249" y="3247"/>
                    <a:pt x="0" y="3585"/>
                    <a:pt x="53" y="3948"/>
                  </a:cubicBezTo>
                  <a:cubicBezTo>
                    <a:pt x="81" y="4146"/>
                    <a:pt x="196" y="4324"/>
                    <a:pt x="324" y="4475"/>
                  </a:cubicBezTo>
                  <a:cubicBezTo>
                    <a:pt x="546" y="4731"/>
                    <a:pt x="869" y="4945"/>
                    <a:pt x="1192" y="4945"/>
                  </a:cubicBezTo>
                  <a:cubicBezTo>
                    <a:pt x="1271" y="4945"/>
                    <a:pt x="1349" y="4932"/>
                    <a:pt x="1426" y="4905"/>
                  </a:cubicBezTo>
                  <a:cubicBezTo>
                    <a:pt x="1593" y="4843"/>
                    <a:pt x="1733" y="4718"/>
                    <a:pt x="1867" y="4598"/>
                  </a:cubicBezTo>
                  <a:cubicBezTo>
                    <a:pt x="1939" y="4531"/>
                    <a:pt x="2012" y="4461"/>
                    <a:pt x="2090" y="4394"/>
                  </a:cubicBezTo>
                  <a:cubicBezTo>
                    <a:pt x="2193" y="4296"/>
                    <a:pt x="2299" y="4202"/>
                    <a:pt x="2408" y="4104"/>
                  </a:cubicBezTo>
                  <a:cubicBezTo>
                    <a:pt x="2425" y="4090"/>
                    <a:pt x="2439" y="4076"/>
                    <a:pt x="2455" y="4062"/>
                  </a:cubicBezTo>
                  <a:lnTo>
                    <a:pt x="2455" y="4062"/>
                  </a:lnTo>
                  <a:cubicBezTo>
                    <a:pt x="2439" y="4098"/>
                    <a:pt x="2425" y="4137"/>
                    <a:pt x="2408" y="4171"/>
                  </a:cubicBezTo>
                  <a:cubicBezTo>
                    <a:pt x="2358" y="4285"/>
                    <a:pt x="2310" y="4405"/>
                    <a:pt x="2260" y="4514"/>
                  </a:cubicBezTo>
                  <a:cubicBezTo>
                    <a:pt x="2221" y="4600"/>
                    <a:pt x="2188" y="4690"/>
                    <a:pt x="2163" y="4782"/>
                  </a:cubicBezTo>
                  <a:cubicBezTo>
                    <a:pt x="2151" y="4826"/>
                    <a:pt x="2146" y="4877"/>
                    <a:pt x="2146" y="4921"/>
                  </a:cubicBezTo>
                  <a:cubicBezTo>
                    <a:pt x="2143" y="4966"/>
                    <a:pt x="2149" y="5016"/>
                    <a:pt x="2163" y="5061"/>
                  </a:cubicBezTo>
                  <a:cubicBezTo>
                    <a:pt x="2165" y="5075"/>
                    <a:pt x="2174" y="5089"/>
                    <a:pt x="2176" y="5103"/>
                  </a:cubicBezTo>
                  <a:cubicBezTo>
                    <a:pt x="2271" y="5351"/>
                    <a:pt x="2556" y="5476"/>
                    <a:pt x="2743" y="5677"/>
                  </a:cubicBezTo>
                  <a:cubicBezTo>
                    <a:pt x="2905" y="5856"/>
                    <a:pt x="3016" y="6118"/>
                    <a:pt x="3251" y="6168"/>
                  </a:cubicBezTo>
                  <a:cubicBezTo>
                    <a:pt x="3278" y="6175"/>
                    <a:pt x="3304" y="6177"/>
                    <a:pt x="3330" y="6177"/>
                  </a:cubicBezTo>
                  <a:cubicBezTo>
                    <a:pt x="3564" y="6177"/>
                    <a:pt x="3764" y="5945"/>
                    <a:pt x="3864" y="5719"/>
                  </a:cubicBezTo>
                  <a:cubicBezTo>
                    <a:pt x="4012" y="5387"/>
                    <a:pt x="4057" y="5022"/>
                    <a:pt x="4015" y="4662"/>
                  </a:cubicBezTo>
                  <a:cubicBezTo>
                    <a:pt x="4015" y="4656"/>
                    <a:pt x="4012" y="4653"/>
                    <a:pt x="4012" y="4645"/>
                  </a:cubicBezTo>
                  <a:cubicBezTo>
                    <a:pt x="4004" y="4592"/>
                    <a:pt x="3993" y="4542"/>
                    <a:pt x="3987" y="4489"/>
                  </a:cubicBezTo>
                  <a:cubicBezTo>
                    <a:pt x="3984" y="4481"/>
                    <a:pt x="3984" y="4478"/>
                    <a:pt x="3984" y="4475"/>
                  </a:cubicBezTo>
                  <a:cubicBezTo>
                    <a:pt x="3965" y="4402"/>
                    <a:pt x="3948" y="4327"/>
                    <a:pt x="3923" y="4263"/>
                  </a:cubicBezTo>
                  <a:lnTo>
                    <a:pt x="3923" y="4263"/>
                  </a:lnTo>
                  <a:cubicBezTo>
                    <a:pt x="3976" y="4310"/>
                    <a:pt x="4032" y="4361"/>
                    <a:pt x="4085" y="4405"/>
                  </a:cubicBezTo>
                  <a:cubicBezTo>
                    <a:pt x="4096" y="4416"/>
                    <a:pt x="4104" y="4425"/>
                    <a:pt x="4115" y="4433"/>
                  </a:cubicBezTo>
                  <a:cubicBezTo>
                    <a:pt x="4249" y="4545"/>
                    <a:pt x="4389" y="4645"/>
                    <a:pt x="4534" y="4743"/>
                  </a:cubicBezTo>
                  <a:cubicBezTo>
                    <a:pt x="4537" y="4746"/>
                    <a:pt x="4542" y="4751"/>
                    <a:pt x="4548" y="4754"/>
                  </a:cubicBezTo>
                  <a:cubicBezTo>
                    <a:pt x="4656" y="4826"/>
                    <a:pt x="4783" y="4893"/>
                    <a:pt x="4906" y="4893"/>
                  </a:cubicBezTo>
                  <a:cubicBezTo>
                    <a:pt x="4944" y="4893"/>
                    <a:pt x="4982" y="4886"/>
                    <a:pt x="5019" y="4871"/>
                  </a:cubicBezTo>
                  <a:cubicBezTo>
                    <a:pt x="5254" y="4782"/>
                    <a:pt x="5287" y="4425"/>
                    <a:pt x="5521" y="4327"/>
                  </a:cubicBezTo>
                  <a:cubicBezTo>
                    <a:pt x="5602" y="4294"/>
                    <a:pt x="5692" y="4299"/>
                    <a:pt x="5778" y="4282"/>
                  </a:cubicBezTo>
                  <a:cubicBezTo>
                    <a:pt x="5901" y="4263"/>
                    <a:pt x="6021" y="4193"/>
                    <a:pt x="6085" y="4087"/>
                  </a:cubicBezTo>
                  <a:cubicBezTo>
                    <a:pt x="6149" y="3978"/>
                    <a:pt x="6152" y="3836"/>
                    <a:pt x="6077" y="3736"/>
                  </a:cubicBezTo>
                  <a:cubicBezTo>
                    <a:pt x="5996" y="3627"/>
                    <a:pt x="5842" y="3593"/>
                    <a:pt x="5750" y="3490"/>
                  </a:cubicBezTo>
                  <a:cubicBezTo>
                    <a:pt x="5653" y="3384"/>
                    <a:pt x="5644" y="3222"/>
                    <a:pt x="5583" y="3091"/>
                  </a:cubicBezTo>
                  <a:cubicBezTo>
                    <a:pt x="5468" y="2848"/>
                    <a:pt x="5201" y="2748"/>
                    <a:pt x="4927" y="2692"/>
                  </a:cubicBezTo>
                  <a:cubicBezTo>
                    <a:pt x="4924" y="2692"/>
                    <a:pt x="4924" y="2692"/>
                    <a:pt x="4922" y="2689"/>
                  </a:cubicBezTo>
                  <a:cubicBezTo>
                    <a:pt x="4885" y="2681"/>
                    <a:pt x="4852" y="2676"/>
                    <a:pt x="4816" y="2673"/>
                  </a:cubicBezTo>
                  <a:cubicBezTo>
                    <a:pt x="4813" y="2673"/>
                    <a:pt x="4810" y="2670"/>
                    <a:pt x="4802" y="2670"/>
                  </a:cubicBezTo>
                  <a:cubicBezTo>
                    <a:pt x="4796" y="2664"/>
                    <a:pt x="4785" y="2664"/>
                    <a:pt x="4779" y="2664"/>
                  </a:cubicBezTo>
                  <a:cubicBezTo>
                    <a:pt x="5030" y="2480"/>
                    <a:pt x="5268" y="2271"/>
                    <a:pt x="5477" y="2042"/>
                  </a:cubicBezTo>
                  <a:cubicBezTo>
                    <a:pt x="5650" y="1850"/>
                    <a:pt x="5814" y="1629"/>
                    <a:pt x="5842" y="1373"/>
                  </a:cubicBezTo>
                  <a:cubicBezTo>
                    <a:pt x="5884" y="1122"/>
                    <a:pt x="5728" y="829"/>
                    <a:pt x="5471" y="790"/>
                  </a:cubicBezTo>
                  <a:cubicBezTo>
                    <a:pt x="5449" y="786"/>
                    <a:pt x="5428" y="785"/>
                    <a:pt x="5406" y="785"/>
                  </a:cubicBezTo>
                  <a:cubicBezTo>
                    <a:pt x="5313" y="785"/>
                    <a:pt x="5221" y="810"/>
                    <a:pt x="5131" y="823"/>
                  </a:cubicBezTo>
                  <a:cubicBezTo>
                    <a:pt x="4757" y="887"/>
                    <a:pt x="4355" y="801"/>
                    <a:pt x="4007" y="943"/>
                  </a:cubicBezTo>
                  <a:cubicBezTo>
                    <a:pt x="3700" y="1069"/>
                    <a:pt x="3490" y="1364"/>
                    <a:pt x="3390" y="1685"/>
                  </a:cubicBezTo>
                  <a:cubicBezTo>
                    <a:pt x="3384" y="1610"/>
                    <a:pt x="3376" y="1540"/>
                    <a:pt x="3373" y="1484"/>
                  </a:cubicBezTo>
                  <a:cubicBezTo>
                    <a:pt x="3365" y="1364"/>
                    <a:pt x="3359" y="1242"/>
                    <a:pt x="3334" y="1127"/>
                  </a:cubicBezTo>
                  <a:cubicBezTo>
                    <a:pt x="3329" y="1102"/>
                    <a:pt x="3323" y="1080"/>
                    <a:pt x="3317" y="1057"/>
                  </a:cubicBezTo>
                  <a:cubicBezTo>
                    <a:pt x="3304" y="1013"/>
                    <a:pt x="3290" y="968"/>
                    <a:pt x="3267" y="921"/>
                  </a:cubicBezTo>
                  <a:cubicBezTo>
                    <a:pt x="3253" y="893"/>
                    <a:pt x="3245" y="871"/>
                    <a:pt x="3231" y="845"/>
                  </a:cubicBezTo>
                  <a:cubicBezTo>
                    <a:pt x="3223" y="831"/>
                    <a:pt x="3211" y="818"/>
                    <a:pt x="3206" y="806"/>
                  </a:cubicBezTo>
                  <a:lnTo>
                    <a:pt x="3184" y="776"/>
                  </a:lnTo>
                  <a:cubicBezTo>
                    <a:pt x="3170" y="759"/>
                    <a:pt x="3161" y="739"/>
                    <a:pt x="3147" y="723"/>
                  </a:cubicBezTo>
                  <a:cubicBezTo>
                    <a:pt x="3142" y="720"/>
                    <a:pt x="3139" y="712"/>
                    <a:pt x="3136" y="709"/>
                  </a:cubicBezTo>
                  <a:cubicBezTo>
                    <a:pt x="3030" y="572"/>
                    <a:pt x="2896" y="458"/>
                    <a:pt x="2762" y="346"/>
                  </a:cubicBezTo>
                  <a:cubicBezTo>
                    <a:pt x="2609" y="212"/>
                    <a:pt x="2444" y="81"/>
                    <a:pt x="2249" y="25"/>
                  </a:cubicBezTo>
                  <a:cubicBezTo>
                    <a:pt x="2190" y="8"/>
                    <a:pt x="2129" y="0"/>
                    <a:pt x="20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638;p59"/>
            <p:cNvSpPr/>
            <p:nvPr/>
          </p:nvSpPr>
          <p:spPr>
            <a:xfrm>
              <a:off x="1610625" y="1798700"/>
              <a:ext cx="51075" cy="66000"/>
            </a:xfrm>
            <a:custGeom>
              <a:avLst/>
              <a:gdLst/>
              <a:ahLst/>
              <a:cxnLst/>
              <a:rect l="l" t="t" r="r" b="b"/>
              <a:pathLst>
                <a:path w="2043" h="2640" extrusionOk="0">
                  <a:moveTo>
                    <a:pt x="778" y="0"/>
                  </a:moveTo>
                  <a:cubicBezTo>
                    <a:pt x="548" y="0"/>
                    <a:pt x="315" y="131"/>
                    <a:pt x="184" y="326"/>
                  </a:cubicBezTo>
                  <a:cubicBezTo>
                    <a:pt x="25" y="563"/>
                    <a:pt x="0" y="870"/>
                    <a:pt x="70" y="1149"/>
                  </a:cubicBezTo>
                  <a:cubicBezTo>
                    <a:pt x="112" y="1317"/>
                    <a:pt x="184" y="1492"/>
                    <a:pt x="131" y="1657"/>
                  </a:cubicBezTo>
                  <a:cubicBezTo>
                    <a:pt x="98" y="1771"/>
                    <a:pt x="0" y="1869"/>
                    <a:pt x="0" y="1986"/>
                  </a:cubicBezTo>
                  <a:cubicBezTo>
                    <a:pt x="0" y="2134"/>
                    <a:pt x="140" y="2234"/>
                    <a:pt x="271" y="2301"/>
                  </a:cubicBezTo>
                  <a:cubicBezTo>
                    <a:pt x="534" y="2433"/>
                    <a:pt x="1020" y="2640"/>
                    <a:pt x="1395" y="2640"/>
                  </a:cubicBezTo>
                  <a:cubicBezTo>
                    <a:pt x="1488" y="2640"/>
                    <a:pt x="1575" y="2627"/>
                    <a:pt x="1649" y="2597"/>
                  </a:cubicBezTo>
                  <a:cubicBezTo>
                    <a:pt x="2042" y="2432"/>
                    <a:pt x="1897" y="1590"/>
                    <a:pt x="1878" y="1258"/>
                  </a:cubicBezTo>
                  <a:cubicBezTo>
                    <a:pt x="1869" y="1099"/>
                    <a:pt x="1856" y="932"/>
                    <a:pt x="1789" y="784"/>
                  </a:cubicBezTo>
                  <a:cubicBezTo>
                    <a:pt x="1699" y="583"/>
                    <a:pt x="1526" y="435"/>
                    <a:pt x="1359" y="293"/>
                  </a:cubicBezTo>
                  <a:cubicBezTo>
                    <a:pt x="1231" y="181"/>
                    <a:pt x="1091" y="67"/>
                    <a:pt x="927" y="19"/>
                  </a:cubicBezTo>
                  <a:cubicBezTo>
                    <a:pt x="878" y="6"/>
                    <a:pt x="828" y="0"/>
                    <a:pt x="778"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639;p59"/>
            <p:cNvSpPr/>
            <p:nvPr/>
          </p:nvSpPr>
          <p:spPr>
            <a:xfrm>
              <a:off x="1625000" y="1834775"/>
              <a:ext cx="26875" cy="25075"/>
            </a:xfrm>
            <a:custGeom>
              <a:avLst/>
              <a:gdLst/>
              <a:ahLst/>
              <a:cxnLst/>
              <a:rect l="l" t="t" r="r" b="b"/>
              <a:pathLst>
                <a:path w="1075" h="1003" extrusionOk="0">
                  <a:moveTo>
                    <a:pt x="58" y="0"/>
                  </a:moveTo>
                  <a:cubicBezTo>
                    <a:pt x="49" y="0"/>
                    <a:pt x="40" y="3"/>
                    <a:pt x="31" y="7"/>
                  </a:cubicBezTo>
                  <a:cubicBezTo>
                    <a:pt x="6" y="21"/>
                    <a:pt x="0" y="49"/>
                    <a:pt x="14" y="74"/>
                  </a:cubicBezTo>
                  <a:cubicBezTo>
                    <a:pt x="240" y="468"/>
                    <a:pt x="589" y="794"/>
                    <a:pt x="999" y="998"/>
                  </a:cubicBezTo>
                  <a:cubicBezTo>
                    <a:pt x="1004" y="1001"/>
                    <a:pt x="1010" y="1002"/>
                    <a:pt x="1016" y="1002"/>
                  </a:cubicBezTo>
                  <a:cubicBezTo>
                    <a:pt x="1020" y="1002"/>
                    <a:pt x="1025" y="1002"/>
                    <a:pt x="1029" y="1001"/>
                  </a:cubicBezTo>
                  <a:cubicBezTo>
                    <a:pt x="1043" y="998"/>
                    <a:pt x="1055" y="989"/>
                    <a:pt x="1060" y="973"/>
                  </a:cubicBezTo>
                  <a:cubicBezTo>
                    <a:pt x="1074" y="945"/>
                    <a:pt x="1063" y="920"/>
                    <a:pt x="1041" y="906"/>
                  </a:cubicBezTo>
                  <a:cubicBezTo>
                    <a:pt x="650" y="716"/>
                    <a:pt x="315" y="401"/>
                    <a:pt x="98" y="24"/>
                  </a:cubicBezTo>
                  <a:cubicBezTo>
                    <a:pt x="89" y="8"/>
                    <a:pt x="74" y="0"/>
                    <a:pt x="58"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640;p59"/>
            <p:cNvSpPr/>
            <p:nvPr/>
          </p:nvSpPr>
          <p:spPr>
            <a:xfrm>
              <a:off x="1640675" y="1832875"/>
              <a:ext cx="8750" cy="26300"/>
            </a:xfrm>
            <a:custGeom>
              <a:avLst/>
              <a:gdLst/>
              <a:ahLst/>
              <a:cxnLst/>
              <a:rect l="l" t="t" r="r" b="b"/>
              <a:pathLst>
                <a:path w="350" h="1052" extrusionOk="0">
                  <a:moveTo>
                    <a:pt x="57" y="1"/>
                  </a:moveTo>
                  <a:cubicBezTo>
                    <a:pt x="50" y="1"/>
                    <a:pt x="43" y="2"/>
                    <a:pt x="37" y="5"/>
                  </a:cubicBezTo>
                  <a:cubicBezTo>
                    <a:pt x="12" y="19"/>
                    <a:pt x="1" y="47"/>
                    <a:pt x="15" y="72"/>
                  </a:cubicBezTo>
                  <a:cubicBezTo>
                    <a:pt x="163" y="362"/>
                    <a:pt x="246" y="683"/>
                    <a:pt x="252" y="1004"/>
                  </a:cubicBezTo>
                  <a:cubicBezTo>
                    <a:pt x="252" y="1032"/>
                    <a:pt x="274" y="1052"/>
                    <a:pt x="302" y="1052"/>
                  </a:cubicBezTo>
                  <a:cubicBezTo>
                    <a:pt x="305" y="1052"/>
                    <a:pt x="308" y="1049"/>
                    <a:pt x="310" y="1049"/>
                  </a:cubicBezTo>
                  <a:cubicBezTo>
                    <a:pt x="333" y="1043"/>
                    <a:pt x="349" y="1024"/>
                    <a:pt x="349" y="999"/>
                  </a:cubicBezTo>
                  <a:cubicBezTo>
                    <a:pt x="344" y="661"/>
                    <a:pt x="255" y="326"/>
                    <a:pt x="101" y="28"/>
                  </a:cubicBezTo>
                  <a:cubicBezTo>
                    <a:pt x="91" y="10"/>
                    <a:pt x="74" y="1"/>
                    <a:pt x="57"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641;p59"/>
            <p:cNvSpPr/>
            <p:nvPr/>
          </p:nvSpPr>
          <p:spPr>
            <a:xfrm>
              <a:off x="1621225" y="1815750"/>
              <a:ext cx="34475" cy="44450"/>
            </a:xfrm>
            <a:custGeom>
              <a:avLst/>
              <a:gdLst/>
              <a:ahLst/>
              <a:cxnLst/>
              <a:rect l="l" t="t" r="r" b="b"/>
              <a:pathLst>
                <a:path w="1379" h="1778" extrusionOk="0">
                  <a:moveTo>
                    <a:pt x="523" y="1"/>
                  </a:moveTo>
                  <a:cubicBezTo>
                    <a:pt x="369" y="1"/>
                    <a:pt x="215" y="92"/>
                    <a:pt x="126" y="222"/>
                  </a:cubicBezTo>
                  <a:cubicBezTo>
                    <a:pt x="17" y="378"/>
                    <a:pt x="0" y="587"/>
                    <a:pt x="51" y="774"/>
                  </a:cubicBezTo>
                  <a:cubicBezTo>
                    <a:pt x="78" y="886"/>
                    <a:pt x="126" y="1003"/>
                    <a:pt x="92" y="1114"/>
                  </a:cubicBezTo>
                  <a:cubicBezTo>
                    <a:pt x="67" y="1190"/>
                    <a:pt x="0" y="1257"/>
                    <a:pt x="0" y="1338"/>
                  </a:cubicBezTo>
                  <a:cubicBezTo>
                    <a:pt x="0" y="1438"/>
                    <a:pt x="98" y="1505"/>
                    <a:pt x="187" y="1550"/>
                  </a:cubicBezTo>
                  <a:cubicBezTo>
                    <a:pt x="362" y="1639"/>
                    <a:pt x="692" y="1778"/>
                    <a:pt x="946" y="1778"/>
                  </a:cubicBezTo>
                  <a:cubicBezTo>
                    <a:pt x="1007" y="1778"/>
                    <a:pt x="1064" y="1770"/>
                    <a:pt x="1113" y="1750"/>
                  </a:cubicBezTo>
                  <a:cubicBezTo>
                    <a:pt x="1379" y="1639"/>
                    <a:pt x="1278" y="1073"/>
                    <a:pt x="1267" y="849"/>
                  </a:cubicBezTo>
                  <a:cubicBezTo>
                    <a:pt x="1264" y="735"/>
                    <a:pt x="1250" y="629"/>
                    <a:pt x="1208" y="526"/>
                  </a:cubicBezTo>
                  <a:cubicBezTo>
                    <a:pt x="1150" y="392"/>
                    <a:pt x="1030" y="291"/>
                    <a:pt x="918" y="197"/>
                  </a:cubicBezTo>
                  <a:cubicBezTo>
                    <a:pt x="826" y="121"/>
                    <a:pt x="737" y="46"/>
                    <a:pt x="625" y="15"/>
                  </a:cubicBezTo>
                  <a:cubicBezTo>
                    <a:pt x="592" y="6"/>
                    <a:pt x="557" y="1"/>
                    <a:pt x="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642;p59"/>
            <p:cNvSpPr/>
            <p:nvPr/>
          </p:nvSpPr>
          <p:spPr>
            <a:xfrm>
              <a:off x="1586200" y="1857375"/>
              <a:ext cx="67125" cy="46000"/>
            </a:xfrm>
            <a:custGeom>
              <a:avLst/>
              <a:gdLst/>
              <a:ahLst/>
              <a:cxnLst/>
              <a:rect l="l" t="t" r="r" b="b"/>
              <a:pathLst>
                <a:path w="2685" h="1840" extrusionOk="0">
                  <a:moveTo>
                    <a:pt x="1372" y="1"/>
                  </a:moveTo>
                  <a:cubicBezTo>
                    <a:pt x="1109" y="1"/>
                    <a:pt x="849" y="47"/>
                    <a:pt x="612" y="161"/>
                  </a:cubicBezTo>
                  <a:cubicBezTo>
                    <a:pt x="285" y="314"/>
                    <a:pt x="1" y="638"/>
                    <a:pt x="54" y="992"/>
                  </a:cubicBezTo>
                  <a:cubicBezTo>
                    <a:pt x="76" y="1160"/>
                    <a:pt x="171" y="1310"/>
                    <a:pt x="285" y="1439"/>
                  </a:cubicBezTo>
                  <a:cubicBezTo>
                    <a:pt x="475" y="1659"/>
                    <a:pt x="749" y="1840"/>
                    <a:pt x="1024" y="1840"/>
                  </a:cubicBezTo>
                  <a:cubicBezTo>
                    <a:pt x="1090" y="1840"/>
                    <a:pt x="1155" y="1829"/>
                    <a:pt x="1220" y="1807"/>
                  </a:cubicBezTo>
                  <a:cubicBezTo>
                    <a:pt x="1365" y="1754"/>
                    <a:pt x="1479" y="1648"/>
                    <a:pt x="1594" y="1547"/>
                  </a:cubicBezTo>
                  <a:cubicBezTo>
                    <a:pt x="1747" y="1408"/>
                    <a:pt x="1901" y="1268"/>
                    <a:pt x="2051" y="1129"/>
                  </a:cubicBezTo>
                  <a:cubicBezTo>
                    <a:pt x="2174" y="1017"/>
                    <a:pt x="2297" y="903"/>
                    <a:pt x="2420" y="791"/>
                  </a:cubicBezTo>
                  <a:cubicBezTo>
                    <a:pt x="2523" y="699"/>
                    <a:pt x="2626" y="599"/>
                    <a:pt x="2643" y="462"/>
                  </a:cubicBezTo>
                  <a:cubicBezTo>
                    <a:pt x="2685" y="150"/>
                    <a:pt x="2007" y="72"/>
                    <a:pt x="1800" y="38"/>
                  </a:cubicBezTo>
                  <a:cubicBezTo>
                    <a:pt x="1659" y="15"/>
                    <a:pt x="1515" y="1"/>
                    <a:pt x="1372"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643;p59"/>
            <p:cNvSpPr/>
            <p:nvPr/>
          </p:nvSpPr>
          <p:spPr>
            <a:xfrm>
              <a:off x="1612150" y="1863000"/>
              <a:ext cx="35750" cy="8200"/>
            </a:xfrm>
            <a:custGeom>
              <a:avLst/>
              <a:gdLst/>
              <a:ahLst/>
              <a:cxnLst/>
              <a:rect l="l" t="t" r="r" b="b"/>
              <a:pathLst>
                <a:path w="1430" h="328" extrusionOk="0">
                  <a:moveTo>
                    <a:pt x="1000" y="0"/>
                  </a:moveTo>
                  <a:cubicBezTo>
                    <a:pt x="665" y="0"/>
                    <a:pt x="332" y="80"/>
                    <a:pt x="37" y="234"/>
                  </a:cubicBezTo>
                  <a:cubicBezTo>
                    <a:pt x="12" y="248"/>
                    <a:pt x="1" y="276"/>
                    <a:pt x="15" y="301"/>
                  </a:cubicBezTo>
                  <a:cubicBezTo>
                    <a:pt x="24" y="318"/>
                    <a:pt x="40" y="328"/>
                    <a:pt x="57" y="328"/>
                  </a:cubicBezTo>
                  <a:cubicBezTo>
                    <a:pt x="65" y="328"/>
                    <a:pt x="73" y="325"/>
                    <a:pt x="82" y="321"/>
                  </a:cubicBezTo>
                  <a:cubicBezTo>
                    <a:pt x="364" y="174"/>
                    <a:pt x="680" y="99"/>
                    <a:pt x="997" y="99"/>
                  </a:cubicBezTo>
                  <a:cubicBezTo>
                    <a:pt x="1121" y="99"/>
                    <a:pt x="1245" y="110"/>
                    <a:pt x="1368" y="134"/>
                  </a:cubicBezTo>
                  <a:cubicBezTo>
                    <a:pt x="1372" y="135"/>
                    <a:pt x="1375" y="136"/>
                    <a:pt x="1379" y="136"/>
                  </a:cubicBezTo>
                  <a:cubicBezTo>
                    <a:pt x="1382" y="136"/>
                    <a:pt x="1386" y="135"/>
                    <a:pt x="1390" y="134"/>
                  </a:cubicBezTo>
                  <a:cubicBezTo>
                    <a:pt x="1410" y="131"/>
                    <a:pt x="1423" y="112"/>
                    <a:pt x="1423" y="92"/>
                  </a:cubicBezTo>
                  <a:cubicBezTo>
                    <a:pt x="1429" y="67"/>
                    <a:pt x="1410" y="42"/>
                    <a:pt x="1387" y="36"/>
                  </a:cubicBezTo>
                  <a:cubicBezTo>
                    <a:pt x="1259" y="12"/>
                    <a:pt x="1129" y="0"/>
                    <a:pt x="1000"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644;p59"/>
            <p:cNvSpPr/>
            <p:nvPr/>
          </p:nvSpPr>
          <p:spPr>
            <a:xfrm>
              <a:off x="1620800" y="1868975"/>
              <a:ext cx="25825" cy="18850"/>
            </a:xfrm>
            <a:custGeom>
              <a:avLst/>
              <a:gdLst/>
              <a:ahLst/>
              <a:cxnLst/>
              <a:rect l="l" t="t" r="r" b="b"/>
              <a:pathLst>
                <a:path w="1033" h="754" extrusionOk="0">
                  <a:moveTo>
                    <a:pt x="979" y="0"/>
                  </a:moveTo>
                  <a:cubicBezTo>
                    <a:pt x="966" y="0"/>
                    <a:pt x="953" y="6"/>
                    <a:pt x="944" y="18"/>
                  </a:cubicBezTo>
                  <a:cubicBezTo>
                    <a:pt x="692" y="288"/>
                    <a:pt x="374" y="511"/>
                    <a:pt x="37" y="662"/>
                  </a:cubicBezTo>
                  <a:cubicBezTo>
                    <a:pt x="12" y="673"/>
                    <a:pt x="1" y="701"/>
                    <a:pt x="12" y="723"/>
                  </a:cubicBezTo>
                  <a:cubicBezTo>
                    <a:pt x="21" y="741"/>
                    <a:pt x="37" y="754"/>
                    <a:pt x="54" y="754"/>
                  </a:cubicBezTo>
                  <a:cubicBezTo>
                    <a:pt x="59" y="754"/>
                    <a:pt x="63" y="753"/>
                    <a:pt x="68" y="751"/>
                  </a:cubicBezTo>
                  <a:cubicBezTo>
                    <a:pt x="69" y="751"/>
                    <a:pt x="71" y="750"/>
                    <a:pt x="74" y="750"/>
                  </a:cubicBezTo>
                  <a:cubicBezTo>
                    <a:pt x="75" y="750"/>
                    <a:pt x="77" y="750"/>
                    <a:pt x="79" y="751"/>
                  </a:cubicBezTo>
                  <a:cubicBezTo>
                    <a:pt x="430" y="595"/>
                    <a:pt x="754" y="366"/>
                    <a:pt x="1016" y="82"/>
                  </a:cubicBezTo>
                  <a:cubicBezTo>
                    <a:pt x="1033" y="62"/>
                    <a:pt x="1033" y="32"/>
                    <a:pt x="1013" y="12"/>
                  </a:cubicBezTo>
                  <a:cubicBezTo>
                    <a:pt x="1003" y="4"/>
                    <a:pt x="991" y="0"/>
                    <a:pt x="979"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645;p59"/>
            <p:cNvSpPr/>
            <p:nvPr/>
          </p:nvSpPr>
          <p:spPr>
            <a:xfrm>
              <a:off x="1603025" y="1860325"/>
              <a:ext cx="44225" cy="30325"/>
            </a:xfrm>
            <a:custGeom>
              <a:avLst/>
              <a:gdLst/>
              <a:ahLst/>
              <a:cxnLst/>
              <a:rect l="l" t="t" r="r" b="b"/>
              <a:pathLst>
                <a:path w="1769" h="1213" extrusionOk="0">
                  <a:moveTo>
                    <a:pt x="923" y="0"/>
                  </a:moveTo>
                  <a:cubicBezTo>
                    <a:pt x="746" y="0"/>
                    <a:pt x="569" y="30"/>
                    <a:pt x="405" y="107"/>
                  </a:cubicBezTo>
                  <a:cubicBezTo>
                    <a:pt x="193" y="210"/>
                    <a:pt x="0" y="425"/>
                    <a:pt x="36" y="657"/>
                  </a:cubicBezTo>
                  <a:cubicBezTo>
                    <a:pt x="53" y="768"/>
                    <a:pt x="115" y="866"/>
                    <a:pt x="190" y="949"/>
                  </a:cubicBezTo>
                  <a:cubicBezTo>
                    <a:pt x="313" y="1091"/>
                    <a:pt x="495" y="1212"/>
                    <a:pt x="675" y="1212"/>
                  </a:cubicBezTo>
                  <a:cubicBezTo>
                    <a:pt x="719" y="1212"/>
                    <a:pt x="763" y="1205"/>
                    <a:pt x="806" y="1189"/>
                  </a:cubicBezTo>
                  <a:cubicBezTo>
                    <a:pt x="901" y="1153"/>
                    <a:pt x="977" y="1083"/>
                    <a:pt x="1049" y="1019"/>
                  </a:cubicBezTo>
                  <a:cubicBezTo>
                    <a:pt x="1152" y="927"/>
                    <a:pt x="1253" y="832"/>
                    <a:pt x="1350" y="743"/>
                  </a:cubicBezTo>
                  <a:cubicBezTo>
                    <a:pt x="1431" y="671"/>
                    <a:pt x="1515" y="592"/>
                    <a:pt x="1593" y="520"/>
                  </a:cubicBezTo>
                  <a:cubicBezTo>
                    <a:pt x="1660" y="461"/>
                    <a:pt x="1730" y="394"/>
                    <a:pt x="1741" y="302"/>
                  </a:cubicBezTo>
                  <a:cubicBezTo>
                    <a:pt x="1769" y="96"/>
                    <a:pt x="1320" y="46"/>
                    <a:pt x="1186" y="20"/>
                  </a:cubicBezTo>
                  <a:cubicBezTo>
                    <a:pt x="1099" y="8"/>
                    <a:pt x="1011" y="0"/>
                    <a:pt x="9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646;p59"/>
            <p:cNvSpPr/>
            <p:nvPr/>
          </p:nvSpPr>
          <p:spPr>
            <a:xfrm>
              <a:off x="1654550" y="1814975"/>
              <a:ext cx="56175" cy="49750"/>
            </a:xfrm>
            <a:custGeom>
              <a:avLst/>
              <a:gdLst/>
              <a:ahLst/>
              <a:cxnLst/>
              <a:rect l="l" t="t" r="r" b="b"/>
              <a:pathLst>
                <a:path w="2247" h="1990" extrusionOk="0">
                  <a:moveTo>
                    <a:pt x="1844" y="1"/>
                  </a:moveTo>
                  <a:cubicBezTo>
                    <a:pt x="1766" y="1"/>
                    <a:pt x="1687" y="22"/>
                    <a:pt x="1608" y="35"/>
                  </a:cubicBezTo>
                  <a:cubicBezTo>
                    <a:pt x="1295" y="88"/>
                    <a:pt x="952" y="16"/>
                    <a:pt x="656" y="136"/>
                  </a:cubicBezTo>
                  <a:cubicBezTo>
                    <a:pt x="347" y="267"/>
                    <a:pt x="157" y="593"/>
                    <a:pt x="99" y="925"/>
                  </a:cubicBezTo>
                  <a:cubicBezTo>
                    <a:pt x="54" y="1173"/>
                    <a:pt x="1" y="1790"/>
                    <a:pt x="224" y="1932"/>
                  </a:cubicBezTo>
                  <a:cubicBezTo>
                    <a:pt x="286" y="1972"/>
                    <a:pt x="359" y="1989"/>
                    <a:pt x="438" y="1989"/>
                  </a:cubicBezTo>
                  <a:cubicBezTo>
                    <a:pt x="680" y="1989"/>
                    <a:pt x="973" y="1832"/>
                    <a:pt x="1131" y="1731"/>
                  </a:cubicBezTo>
                  <a:cubicBezTo>
                    <a:pt x="1415" y="1544"/>
                    <a:pt x="1680" y="1321"/>
                    <a:pt x="1912" y="1070"/>
                  </a:cubicBezTo>
                  <a:cubicBezTo>
                    <a:pt x="2057" y="905"/>
                    <a:pt x="2196" y="719"/>
                    <a:pt x="2222" y="504"/>
                  </a:cubicBezTo>
                  <a:cubicBezTo>
                    <a:pt x="2247" y="286"/>
                    <a:pt x="2113" y="35"/>
                    <a:pt x="1898" y="4"/>
                  </a:cubicBezTo>
                  <a:cubicBezTo>
                    <a:pt x="1880" y="2"/>
                    <a:pt x="1862" y="1"/>
                    <a:pt x="1844"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647;p59"/>
            <p:cNvSpPr/>
            <p:nvPr/>
          </p:nvSpPr>
          <p:spPr>
            <a:xfrm>
              <a:off x="1653650" y="1832950"/>
              <a:ext cx="19350" cy="23525"/>
            </a:xfrm>
            <a:custGeom>
              <a:avLst/>
              <a:gdLst/>
              <a:ahLst/>
              <a:cxnLst/>
              <a:rect l="l" t="t" r="r" b="b"/>
              <a:pathLst>
                <a:path w="774" h="941" extrusionOk="0">
                  <a:moveTo>
                    <a:pt x="721" y="0"/>
                  </a:moveTo>
                  <a:cubicBezTo>
                    <a:pt x="711" y="0"/>
                    <a:pt x="701" y="4"/>
                    <a:pt x="692" y="11"/>
                  </a:cubicBezTo>
                  <a:cubicBezTo>
                    <a:pt x="394" y="237"/>
                    <a:pt x="162" y="532"/>
                    <a:pt x="12" y="873"/>
                  </a:cubicBezTo>
                  <a:cubicBezTo>
                    <a:pt x="1" y="895"/>
                    <a:pt x="12" y="923"/>
                    <a:pt x="37" y="934"/>
                  </a:cubicBezTo>
                  <a:cubicBezTo>
                    <a:pt x="43" y="939"/>
                    <a:pt x="48" y="941"/>
                    <a:pt x="54" y="941"/>
                  </a:cubicBezTo>
                  <a:cubicBezTo>
                    <a:pt x="58" y="941"/>
                    <a:pt x="63" y="939"/>
                    <a:pt x="68" y="937"/>
                  </a:cubicBezTo>
                  <a:cubicBezTo>
                    <a:pt x="79" y="934"/>
                    <a:pt x="93" y="923"/>
                    <a:pt x="98" y="909"/>
                  </a:cubicBezTo>
                  <a:cubicBezTo>
                    <a:pt x="243" y="585"/>
                    <a:pt x="467" y="301"/>
                    <a:pt x="748" y="86"/>
                  </a:cubicBezTo>
                  <a:cubicBezTo>
                    <a:pt x="773" y="72"/>
                    <a:pt x="773" y="44"/>
                    <a:pt x="759" y="22"/>
                  </a:cubicBezTo>
                  <a:cubicBezTo>
                    <a:pt x="750" y="7"/>
                    <a:pt x="735" y="0"/>
                    <a:pt x="721"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648;p59"/>
            <p:cNvSpPr/>
            <p:nvPr/>
          </p:nvSpPr>
          <p:spPr>
            <a:xfrm>
              <a:off x="1657275" y="1843850"/>
              <a:ext cx="22475" cy="15150"/>
            </a:xfrm>
            <a:custGeom>
              <a:avLst/>
              <a:gdLst/>
              <a:ahLst/>
              <a:cxnLst/>
              <a:rect l="l" t="t" r="r" b="b"/>
              <a:pathLst>
                <a:path w="899" h="606" extrusionOk="0">
                  <a:moveTo>
                    <a:pt x="845" y="1"/>
                  </a:moveTo>
                  <a:cubicBezTo>
                    <a:pt x="832" y="1"/>
                    <a:pt x="819" y="6"/>
                    <a:pt x="810" y="18"/>
                  </a:cubicBezTo>
                  <a:cubicBezTo>
                    <a:pt x="600" y="239"/>
                    <a:pt x="335" y="412"/>
                    <a:pt x="43" y="509"/>
                  </a:cubicBezTo>
                  <a:cubicBezTo>
                    <a:pt x="17" y="518"/>
                    <a:pt x="1" y="546"/>
                    <a:pt x="9" y="571"/>
                  </a:cubicBezTo>
                  <a:cubicBezTo>
                    <a:pt x="16" y="592"/>
                    <a:pt x="35" y="605"/>
                    <a:pt x="55" y="605"/>
                  </a:cubicBezTo>
                  <a:cubicBezTo>
                    <a:pt x="58" y="605"/>
                    <a:pt x="62" y="605"/>
                    <a:pt x="65" y="604"/>
                  </a:cubicBezTo>
                  <a:cubicBezTo>
                    <a:pt x="65" y="599"/>
                    <a:pt x="70" y="599"/>
                    <a:pt x="73" y="599"/>
                  </a:cubicBezTo>
                  <a:cubicBezTo>
                    <a:pt x="383" y="498"/>
                    <a:pt x="659" y="320"/>
                    <a:pt x="882" y="82"/>
                  </a:cubicBezTo>
                  <a:cubicBezTo>
                    <a:pt x="899" y="63"/>
                    <a:pt x="899" y="32"/>
                    <a:pt x="879" y="13"/>
                  </a:cubicBezTo>
                  <a:cubicBezTo>
                    <a:pt x="869" y="5"/>
                    <a:pt x="857" y="1"/>
                    <a:pt x="845"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649;p59"/>
            <p:cNvSpPr/>
            <p:nvPr/>
          </p:nvSpPr>
          <p:spPr>
            <a:xfrm>
              <a:off x="1655600" y="1826300"/>
              <a:ext cx="40900" cy="39000"/>
            </a:xfrm>
            <a:custGeom>
              <a:avLst/>
              <a:gdLst/>
              <a:ahLst/>
              <a:cxnLst/>
              <a:rect l="l" t="t" r="r" b="b"/>
              <a:pathLst>
                <a:path w="1636" h="1560" extrusionOk="0">
                  <a:moveTo>
                    <a:pt x="1333" y="0"/>
                  </a:moveTo>
                  <a:cubicBezTo>
                    <a:pt x="1276" y="0"/>
                    <a:pt x="1218" y="17"/>
                    <a:pt x="1161" y="26"/>
                  </a:cubicBezTo>
                  <a:cubicBezTo>
                    <a:pt x="1093" y="37"/>
                    <a:pt x="1023" y="39"/>
                    <a:pt x="953" y="39"/>
                  </a:cubicBezTo>
                  <a:cubicBezTo>
                    <a:pt x="903" y="39"/>
                    <a:pt x="853" y="38"/>
                    <a:pt x="804" y="38"/>
                  </a:cubicBezTo>
                  <a:cubicBezTo>
                    <a:pt x="685" y="38"/>
                    <a:pt x="568" y="45"/>
                    <a:pt x="461" y="93"/>
                  </a:cubicBezTo>
                  <a:cubicBezTo>
                    <a:pt x="235" y="193"/>
                    <a:pt x="98" y="447"/>
                    <a:pt x="59" y="709"/>
                  </a:cubicBezTo>
                  <a:cubicBezTo>
                    <a:pt x="31" y="902"/>
                    <a:pt x="1" y="1393"/>
                    <a:pt x="168" y="1510"/>
                  </a:cubicBezTo>
                  <a:cubicBezTo>
                    <a:pt x="216" y="1545"/>
                    <a:pt x="274" y="1559"/>
                    <a:pt x="335" y="1559"/>
                  </a:cubicBezTo>
                  <a:cubicBezTo>
                    <a:pt x="511" y="1559"/>
                    <a:pt x="718" y="1441"/>
                    <a:pt x="832" y="1365"/>
                  </a:cubicBezTo>
                  <a:cubicBezTo>
                    <a:pt x="1041" y="1220"/>
                    <a:pt x="1234" y="1050"/>
                    <a:pt x="1398" y="851"/>
                  </a:cubicBezTo>
                  <a:cubicBezTo>
                    <a:pt x="1502" y="726"/>
                    <a:pt x="1605" y="575"/>
                    <a:pt x="1619" y="405"/>
                  </a:cubicBezTo>
                  <a:cubicBezTo>
                    <a:pt x="1636" y="232"/>
                    <a:pt x="1535" y="31"/>
                    <a:pt x="1373" y="3"/>
                  </a:cubicBezTo>
                  <a:cubicBezTo>
                    <a:pt x="1360" y="1"/>
                    <a:pt x="1347" y="0"/>
                    <a:pt x="1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650;p59"/>
            <p:cNvSpPr/>
            <p:nvPr/>
          </p:nvSpPr>
          <p:spPr>
            <a:xfrm>
              <a:off x="1631125" y="1867750"/>
              <a:ext cx="43825" cy="61650"/>
            </a:xfrm>
            <a:custGeom>
              <a:avLst/>
              <a:gdLst/>
              <a:ahLst/>
              <a:cxnLst/>
              <a:rect l="l" t="t" r="r" b="b"/>
              <a:pathLst>
                <a:path w="1753" h="2466" extrusionOk="0">
                  <a:moveTo>
                    <a:pt x="806" y="1"/>
                  </a:moveTo>
                  <a:cubicBezTo>
                    <a:pt x="715" y="1"/>
                    <a:pt x="627" y="49"/>
                    <a:pt x="550" y="167"/>
                  </a:cubicBezTo>
                  <a:cubicBezTo>
                    <a:pt x="372" y="443"/>
                    <a:pt x="252" y="770"/>
                    <a:pt x="126" y="1063"/>
                  </a:cubicBezTo>
                  <a:cubicBezTo>
                    <a:pt x="62" y="1210"/>
                    <a:pt x="1" y="1369"/>
                    <a:pt x="42" y="1523"/>
                  </a:cubicBezTo>
                  <a:cubicBezTo>
                    <a:pt x="104" y="1757"/>
                    <a:pt x="369" y="1866"/>
                    <a:pt x="533" y="2042"/>
                  </a:cubicBezTo>
                  <a:cubicBezTo>
                    <a:pt x="673" y="2192"/>
                    <a:pt x="768" y="2413"/>
                    <a:pt x="966" y="2457"/>
                  </a:cubicBezTo>
                  <a:cubicBezTo>
                    <a:pt x="989" y="2463"/>
                    <a:pt x="1012" y="2465"/>
                    <a:pt x="1034" y="2465"/>
                  </a:cubicBezTo>
                  <a:cubicBezTo>
                    <a:pt x="1231" y="2465"/>
                    <a:pt x="1400" y="2268"/>
                    <a:pt x="1485" y="2078"/>
                  </a:cubicBezTo>
                  <a:cubicBezTo>
                    <a:pt x="1753" y="1475"/>
                    <a:pt x="1633" y="717"/>
                    <a:pt x="1186" y="228"/>
                  </a:cubicBezTo>
                  <a:cubicBezTo>
                    <a:pt x="1066" y="95"/>
                    <a:pt x="932" y="1"/>
                    <a:pt x="806"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651;p59"/>
            <p:cNvSpPr/>
            <p:nvPr/>
          </p:nvSpPr>
          <p:spPr>
            <a:xfrm>
              <a:off x="1653100" y="1868525"/>
              <a:ext cx="12375" cy="41350"/>
            </a:xfrm>
            <a:custGeom>
              <a:avLst/>
              <a:gdLst/>
              <a:ahLst/>
              <a:cxnLst/>
              <a:rect l="l" t="t" r="r" b="b"/>
              <a:pathLst>
                <a:path w="495" h="1654" extrusionOk="0">
                  <a:moveTo>
                    <a:pt x="56" y="1"/>
                  </a:moveTo>
                  <a:cubicBezTo>
                    <a:pt x="48" y="1"/>
                    <a:pt x="39" y="3"/>
                    <a:pt x="31" y="8"/>
                  </a:cubicBezTo>
                  <a:cubicBezTo>
                    <a:pt x="9" y="22"/>
                    <a:pt x="0" y="50"/>
                    <a:pt x="14" y="72"/>
                  </a:cubicBezTo>
                  <a:cubicBezTo>
                    <a:pt x="260" y="515"/>
                    <a:pt x="385" y="1015"/>
                    <a:pt x="383" y="1520"/>
                  </a:cubicBezTo>
                  <a:cubicBezTo>
                    <a:pt x="377" y="1531"/>
                    <a:pt x="369" y="1545"/>
                    <a:pt x="371" y="1559"/>
                  </a:cubicBezTo>
                  <a:lnTo>
                    <a:pt x="383" y="1615"/>
                  </a:lnTo>
                  <a:cubicBezTo>
                    <a:pt x="385" y="1633"/>
                    <a:pt x="408" y="1654"/>
                    <a:pt x="431" y="1654"/>
                  </a:cubicBezTo>
                  <a:cubicBezTo>
                    <a:pt x="433" y="1654"/>
                    <a:pt x="434" y="1654"/>
                    <a:pt x="436" y="1654"/>
                  </a:cubicBezTo>
                  <a:cubicBezTo>
                    <a:pt x="436" y="1654"/>
                    <a:pt x="438" y="1648"/>
                    <a:pt x="441" y="1648"/>
                  </a:cubicBezTo>
                  <a:cubicBezTo>
                    <a:pt x="463" y="1645"/>
                    <a:pt x="477" y="1629"/>
                    <a:pt x="475" y="1606"/>
                  </a:cubicBezTo>
                  <a:cubicBezTo>
                    <a:pt x="494" y="1054"/>
                    <a:pt x="366" y="510"/>
                    <a:pt x="98" y="24"/>
                  </a:cubicBezTo>
                  <a:cubicBezTo>
                    <a:pt x="89" y="10"/>
                    <a:pt x="73" y="1"/>
                    <a:pt x="56"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652;p59"/>
            <p:cNvSpPr/>
            <p:nvPr/>
          </p:nvSpPr>
          <p:spPr>
            <a:xfrm>
              <a:off x="1645850" y="1870625"/>
              <a:ext cx="5600" cy="32475"/>
            </a:xfrm>
            <a:custGeom>
              <a:avLst/>
              <a:gdLst/>
              <a:ahLst/>
              <a:cxnLst/>
              <a:rect l="l" t="t" r="r" b="b"/>
              <a:pathLst>
                <a:path w="224" h="1299" extrusionOk="0">
                  <a:moveTo>
                    <a:pt x="173" y="1"/>
                  </a:moveTo>
                  <a:cubicBezTo>
                    <a:pt x="151" y="1"/>
                    <a:pt x="130" y="14"/>
                    <a:pt x="126" y="35"/>
                  </a:cubicBezTo>
                  <a:cubicBezTo>
                    <a:pt x="11" y="434"/>
                    <a:pt x="0" y="858"/>
                    <a:pt x="98" y="1263"/>
                  </a:cubicBezTo>
                  <a:cubicBezTo>
                    <a:pt x="102" y="1282"/>
                    <a:pt x="123" y="1298"/>
                    <a:pt x="144" y="1298"/>
                  </a:cubicBezTo>
                  <a:cubicBezTo>
                    <a:pt x="148" y="1298"/>
                    <a:pt x="152" y="1298"/>
                    <a:pt x="156" y="1296"/>
                  </a:cubicBezTo>
                  <a:cubicBezTo>
                    <a:pt x="181" y="1285"/>
                    <a:pt x="198" y="1263"/>
                    <a:pt x="187" y="1238"/>
                  </a:cubicBezTo>
                  <a:cubicBezTo>
                    <a:pt x="98" y="850"/>
                    <a:pt x="103" y="443"/>
                    <a:pt x="215" y="63"/>
                  </a:cubicBezTo>
                  <a:cubicBezTo>
                    <a:pt x="223" y="38"/>
                    <a:pt x="209" y="10"/>
                    <a:pt x="184" y="2"/>
                  </a:cubicBezTo>
                  <a:cubicBezTo>
                    <a:pt x="181" y="1"/>
                    <a:pt x="177" y="1"/>
                    <a:pt x="173"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653;p59"/>
            <p:cNvSpPr/>
            <p:nvPr/>
          </p:nvSpPr>
          <p:spPr>
            <a:xfrm>
              <a:off x="1637050" y="1870450"/>
              <a:ext cx="29875" cy="42050"/>
            </a:xfrm>
            <a:custGeom>
              <a:avLst/>
              <a:gdLst/>
              <a:ahLst/>
              <a:cxnLst/>
              <a:rect l="l" t="t" r="r" b="b"/>
              <a:pathLst>
                <a:path w="1195" h="1682" extrusionOk="0">
                  <a:moveTo>
                    <a:pt x="545" y="0"/>
                  </a:moveTo>
                  <a:cubicBezTo>
                    <a:pt x="483" y="0"/>
                    <a:pt x="424" y="33"/>
                    <a:pt x="372" y="115"/>
                  </a:cubicBezTo>
                  <a:cubicBezTo>
                    <a:pt x="255" y="293"/>
                    <a:pt x="171" y="519"/>
                    <a:pt x="84" y="717"/>
                  </a:cubicBezTo>
                  <a:cubicBezTo>
                    <a:pt x="42" y="818"/>
                    <a:pt x="1" y="927"/>
                    <a:pt x="23" y="1035"/>
                  </a:cubicBezTo>
                  <a:cubicBezTo>
                    <a:pt x="65" y="1195"/>
                    <a:pt x="246" y="1270"/>
                    <a:pt x="358" y="1390"/>
                  </a:cubicBezTo>
                  <a:cubicBezTo>
                    <a:pt x="453" y="1493"/>
                    <a:pt x="520" y="1646"/>
                    <a:pt x="656" y="1677"/>
                  </a:cubicBezTo>
                  <a:cubicBezTo>
                    <a:pt x="671" y="1680"/>
                    <a:pt x="686" y="1682"/>
                    <a:pt x="701" y="1682"/>
                  </a:cubicBezTo>
                  <a:cubicBezTo>
                    <a:pt x="837" y="1682"/>
                    <a:pt x="950" y="1549"/>
                    <a:pt x="1011" y="1418"/>
                  </a:cubicBezTo>
                  <a:cubicBezTo>
                    <a:pt x="1195" y="1008"/>
                    <a:pt x="1108" y="489"/>
                    <a:pt x="804" y="157"/>
                  </a:cubicBezTo>
                  <a:cubicBezTo>
                    <a:pt x="721" y="66"/>
                    <a:pt x="631" y="0"/>
                    <a:pt x="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654;p59"/>
            <p:cNvSpPr/>
            <p:nvPr/>
          </p:nvSpPr>
          <p:spPr>
            <a:xfrm>
              <a:off x="1653975" y="1854225"/>
              <a:ext cx="62750" cy="48050"/>
            </a:xfrm>
            <a:custGeom>
              <a:avLst/>
              <a:gdLst/>
              <a:ahLst/>
              <a:cxnLst/>
              <a:rect l="l" t="t" r="r" b="b"/>
              <a:pathLst>
                <a:path w="2510" h="1922" extrusionOk="0">
                  <a:moveTo>
                    <a:pt x="907" y="1"/>
                  </a:moveTo>
                  <a:cubicBezTo>
                    <a:pt x="476" y="1"/>
                    <a:pt x="1" y="121"/>
                    <a:pt x="105" y="652"/>
                  </a:cubicBezTo>
                  <a:cubicBezTo>
                    <a:pt x="147" y="875"/>
                    <a:pt x="294" y="1060"/>
                    <a:pt x="454" y="1224"/>
                  </a:cubicBezTo>
                  <a:cubicBezTo>
                    <a:pt x="663" y="1445"/>
                    <a:pt x="894" y="1634"/>
                    <a:pt x="1151" y="1802"/>
                  </a:cubicBezTo>
                  <a:cubicBezTo>
                    <a:pt x="1242" y="1862"/>
                    <a:pt x="1353" y="1921"/>
                    <a:pt x="1459" y="1921"/>
                  </a:cubicBezTo>
                  <a:cubicBezTo>
                    <a:pt x="1490" y="1921"/>
                    <a:pt x="1520" y="1916"/>
                    <a:pt x="1550" y="1905"/>
                  </a:cubicBezTo>
                  <a:cubicBezTo>
                    <a:pt x="1751" y="1827"/>
                    <a:pt x="1781" y="1528"/>
                    <a:pt x="1977" y="1445"/>
                  </a:cubicBezTo>
                  <a:cubicBezTo>
                    <a:pt x="2046" y="1417"/>
                    <a:pt x="2122" y="1419"/>
                    <a:pt x="2197" y="1406"/>
                  </a:cubicBezTo>
                  <a:cubicBezTo>
                    <a:pt x="2300" y="1389"/>
                    <a:pt x="2398" y="1327"/>
                    <a:pt x="2454" y="1238"/>
                  </a:cubicBezTo>
                  <a:cubicBezTo>
                    <a:pt x="2510" y="1146"/>
                    <a:pt x="2510" y="1026"/>
                    <a:pt x="2448" y="942"/>
                  </a:cubicBezTo>
                  <a:cubicBezTo>
                    <a:pt x="2378" y="848"/>
                    <a:pt x="2247" y="822"/>
                    <a:pt x="2172" y="736"/>
                  </a:cubicBezTo>
                  <a:cubicBezTo>
                    <a:pt x="2088" y="644"/>
                    <a:pt x="2080" y="510"/>
                    <a:pt x="2030" y="398"/>
                  </a:cubicBezTo>
                  <a:cubicBezTo>
                    <a:pt x="1904" y="136"/>
                    <a:pt x="1569" y="66"/>
                    <a:pt x="1279" y="27"/>
                  </a:cubicBezTo>
                  <a:cubicBezTo>
                    <a:pt x="1172" y="13"/>
                    <a:pt x="1042" y="1"/>
                    <a:pt x="907"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655;p59"/>
            <p:cNvSpPr/>
            <p:nvPr/>
          </p:nvSpPr>
          <p:spPr>
            <a:xfrm>
              <a:off x="1655050" y="1860750"/>
              <a:ext cx="24700" cy="21275"/>
            </a:xfrm>
            <a:custGeom>
              <a:avLst/>
              <a:gdLst/>
              <a:ahLst/>
              <a:cxnLst/>
              <a:rect l="l" t="t" r="r" b="b"/>
              <a:pathLst>
                <a:path w="988" h="851" extrusionOk="0">
                  <a:moveTo>
                    <a:pt x="58" y="0"/>
                  </a:moveTo>
                  <a:cubicBezTo>
                    <a:pt x="52" y="0"/>
                    <a:pt x="47" y="1"/>
                    <a:pt x="42" y="3"/>
                  </a:cubicBezTo>
                  <a:cubicBezTo>
                    <a:pt x="20" y="15"/>
                    <a:pt x="0" y="43"/>
                    <a:pt x="12" y="68"/>
                  </a:cubicBezTo>
                  <a:cubicBezTo>
                    <a:pt x="148" y="467"/>
                    <a:pt x="514" y="782"/>
                    <a:pt x="929" y="849"/>
                  </a:cubicBezTo>
                  <a:cubicBezTo>
                    <a:pt x="931" y="850"/>
                    <a:pt x="934" y="851"/>
                    <a:pt x="937" y="851"/>
                  </a:cubicBezTo>
                  <a:cubicBezTo>
                    <a:pt x="940" y="851"/>
                    <a:pt x="943" y="850"/>
                    <a:pt x="946" y="849"/>
                  </a:cubicBezTo>
                  <a:cubicBezTo>
                    <a:pt x="963" y="843"/>
                    <a:pt x="977" y="829"/>
                    <a:pt x="985" y="807"/>
                  </a:cubicBezTo>
                  <a:cubicBezTo>
                    <a:pt x="988" y="779"/>
                    <a:pt x="974" y="754"/>
                    <a:pt x="946" y="751"/>
                  </a:cubicBezTo>
                  <a:cubicBezTo>
                    <a:pt x="564" y="690"/>
                    <a:pt x="229" y="402"/>
                    <a:pt x="106" y="34"/>
                  </a:cubicBezTo>
                  <a:cubicBezTo>
                    <a:pt x="97" y="16"/>
                    <a:pt x="78" y="0"/>
                    <a:pt x="58"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656;p59"/>
            <p:cNvSpPr/>
            <p:nvPr/>
          </p:nvSpPr>
          <p:spPr>
            <a:xfrm>
              <a:off x="1659025" y="1861050"/>
              <a:ext cx="23525" cy="9900"/>
            </a:xfrm>
            <a:custGeom>
              <a:avLst/>
              <a:gdLst/>
              <a:ahLst/>
              <a:cxnLst/>
              <a:rect l="l" t="t" r="r" b="b"/>
              <a:pathLst>
                <a:path w="941" h="396" extrusionOk="0">
                  <a:moveTo>
                    <a:pt x="52" y="1"/>
                  </a:moveTo>
                  <a:cubicBezTo>
                    <a:pt x="30" y="1"/>
                    <a:pt x="13" y="17"/>
                    <a:pt x="6" y="36"/>
                  </a:cubicBezTo>
                  <a:cubicBezTo>
                    <a:pt x="0" y="64"/>
                    <a:pt x="17" y="89"/>
                    <a:pt x="42" y="98"/>
                  </a:cubicBezTo>
                  <a:cubicBezTo>
                    <a:pt x="324" y="156"/>
                    <a:pt x="603" y="254"/>
                    <a:pt x="860" y="390"/>
                  </a:cubicBezTo>
                  <a:cubicBezTo>
                    <a:pt x="866" y="394"/>
                    <a:pt x="873" y="395"/>
                    <a:pt x="879" y="395"/>
                  </a:cubicBezTo>
                  <a:cubicBezTo>
                    <a:pt x="884" y="395"/>
                    <a:pt x="889" y="394"/>
                    <a:pt x="893" y="393"/>
                  </a:cubicBezTo>
                  <a:cubicBezTo>
                    <a:pt x="907" y="390"/>
                    <a:pt x="921" y="382"/>
                    <a:pt x="929" y="371"/>
                  </a:cubicBezTo>
                  <a:cubicBezTo>
                    <a:pt x="941" y="349"/>
                    <a:pt x="935" y="321"/>
                    <a:pt x="910" y="307"/>
                  </a:cubicBezTo>
                  <a:cubicBezTo>
                    <a:pt x="642" y="167"/>
                    <a:pt x="358" y="64"/>
                    <a:pt x="65" y="3"/>
                  </a:cubicBezTo>
                  <a:cubicBezTo>
                    <a:pt x="60" y="1"/>
                    <a:pt x="56" y="1"/>
                    <a:pt x="52"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657;p59"/>
            <p:cNvSpPr/>
            <p:nvPr/>
          </p:nvSpPr>
          <p:spPr>
            <a:xfrm>
              <a:off x="1653875" y="1855325"/>
              <a:ext cx="46175" cy="35325"/>
            </a:xfrm>
            <a:custGeom>
              <a:avLst/>
              <a:gdLst/>
              <a:ahLst/>
              <a:cxnLst/>
              <a:rect l="l" t="t" r="r" b="b"/>
              <a:pathLst>
                <a:path w="1847" h="1413" extrusionOk="0">
                  <a:moveTo>
                    <a:pt x="659" y="1"/>
                  </a:moveTo>
                  <a:cubicBezTo>
                    <a:pt x="344" y="1"/>
                    <a:pt x="1" y="92"/>
                    <a:pt x="81" y="480"/>
                  </a:cubicBezTo>
                  <a:cubicBezTo>
                    <a:pt x="112" y="642"/>
                    <a:pt x="223" y="778"/>
                    <a:pt x="335" y="901"/>
                  </a:cubicBezTo>
                  <a:cubicBezTo>
                    <a:pt x="488" y="1060"/>
                    <a:pt x="658" y="1205"/>
                    <a:pt x="848" y="1325"/>
                  </a:cubicBezTo>
                  <a:cubicBezTo>
                    <a:pt x="917" y="1372"/>
                    <a:pt x="995" y="1413"/>
                    <a:pt x="1072" y="1413"/>
                  </a:cubicBezTo>
                  <a:cubicBezTo>
                    <a:pt x="1095" y="1413"/>
                    <a:pt x="1118" y="1409"/>
                    <a:pt x="1141" y="1401"/>
                  </a:cubicBezTo>
                  <a:cubicBezTo>
                    <a:pt x="1286" y="1345"/>
                    <a:pt x="1308" y="1122"/>
                    <a:pt x="1453" y="1060"/>
                  </a:cubicBezTo>
                  <a:cubicBezTo>
                    <a:pt x="1506" y="1041"/>
                    <a:pt x="1562" y="1043"/>
                    <a:pt x="1615" y="1032"/>
                  </a:cubicBezTo>
                  <a:cubicBezTo>
                    <a:pt x="1691" y="1018"/>
                    <a:pt x="1763" y="977"/>
                    <a:pt x="1805" y="912"/>
                  </a:cubicBezTo>
                  <a:cubicBezTo>
                    <a:pt x="1844" y="845"/>
                    <a:pt x="1847" y="753"/>
                    <a:pt x="1799" y="692"/>
                  </a:cubicBezTo>
                  <a:cubicBezTo>
                    <a:pt x="1746" y="625"/>
                    <a:pt x="1652" y="600"/>
                    <a:pt x="1596" y="541"/>
                  </a:cubicBezTo>
                  <a:cubicBezTo>
                    <a:pt x="1537" y="474"/>
                    <a:pt x="1532" y="374"/>
                    <a:pt x="1493" y="293"/>
                  </a:cubicBezTo>
                  <a:cubicBezTo>
                    <a:pt x="1398" y="103"/>
                    <a:pt x="1155" y="50"/>
                    <a:pt x="940" y="22"/>
                  </a:cubicBezTo>
                  <a:cubicBezTo>
                    <a:pt x="860" y="10"/>
                    <a:pt x="761" y="1"/>
                    <a:pt x="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658;p59"/>
            <p:cNvSpPr/>
            <p:nvPr/>
          </p:nvSpPr>
          <p:spPr>
            <a:xfrm>
              <a:off x="1610475" y="1812275"/>
              <a:ext cx="51150" cy="52225"/>
            </a:xfrm>
            <a:custGeom>
              <a:avLst/>
              <a:gdLst/>
              <a:ahLst/>
              <a:cxnLst/>
              <a:rect l="l" t="t" r="r" b="b"/>
              <a:pathLst>
                <a:path w="2046" h="2089" extrusionOk="0">
                  <a:moveTo>
                    <a:pt x="1638" y="1"/>
                  </a:moveTo>
                  <a:cubicBezTo>
                    <a:pt x="1680" y="408"/>
                    <a:pt x="1613" y="829"/>
                    <a:pt x="1432" y="1200"/>
                  </a:cubicBezTo>
                  <a:cubicBezTo>
                    <a:pt x="1407" y="1248"/>
                    <a:pt x="1382" y="1298"/>
                    <a:pt x="1337" y="1326"/>
                  </a:cubicBezTo>
                  <a:cubicBezTo>
                    <a:pt x="1295" y="1357"/>
                    <a:pt x="1237" y="1362"/>
                    <a:pt x="1184" y="1371"/>
                  </a:cubicBezTo>
                  <a:cubicBezTo>
                    <a:pt x="1118" y="1378"/>
                    <a:pt x="1052" y="1381"/>
                    <a:pt x="986" y="1381"/>
                  </a:cubicBezTo>
                  <a:cubicBezTo>
                    <a:pt x="683" y="1381"/>
                    <a:pt x="380" y="1308"/>
                    <a:pt x="107" y="1175"/>
                  </a:cubicBezTo>
                  <a:cubicBezTo>
                    <a:pt x="65" y="1262"/>
                    <a:pt x="1" y="1343"/>
                    <a:pt x="1" y="1440"/>
                  </a:cubicBezTo>
                  <a:cubicBezTo>
                    <a:pt x="1" y="1588"/>
                    <a:pt x="146" y="1689"/>
                    <a:pt x="274" y="1756"/>
                  </a:cubicBezTo>
                  <a:cubicBezTo>
                    <a:pt x="534" y="1884"/>
                    <a:pt x="1017" y="2089"/>
                    <a:pt x="1391" y="2089"/>
                  </a:cubicBezTo>
                  <a:cubicBezTo>
                    <a:pt x="1487" y="2089"/>
                    <a:pt x="1576" y="2075"/>
                    <a:pt x="1652" y="2043"/>
                  </a:cubicBezTo>
                  <a:cubicBezTo>
                    <a:pt x="2046" y="1878"/>
                    <a:pt x="1895" y="1036"/>
                    <a:pt x="1881" y="704"/>
                  </a:cubicBezTo>
                  <a:cubicBezTo>
                    <a:pt x="1875" y="545"/>
                    <a:pt x="1862" y="380"/>
                    <a:pt x="1795" y="235"/>
                  </a:cubicBezTo>
                  <a:cubicBezTo>
                    <a:pt x="1756" y="146"/>
                    <a:pt x="1700" y="71"/>
                    <a:pt x="1638"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659;p59"/>
            <p:cNvSpPr/>
            <p:nvPr/>
          </p:nvSpPr>
          <p:spPr>
            <a:xfrm>
              <a:off x="1630975" y="1867900"/>
              <a:ext cx="40700" cy="41075"/>
            </a:xfrm>
            <a:custGeom>
              <a:avLst/>
              <a:gdLst/>
              <a:ahLst/>
              <a:cxnLst/>
              <a:rect l="l" t="t" r="r" b="b"/>
              <a:pathLst>
                <a:path w="1628" h="1643" extrusionOk="0">
                  <a:moveTo>
                    <a:pt x="807" y="1"/>
                  </a:moveTo>
                  <a:cubicBezTo>
                    <a:pt x="717" y="1"/>
                    <a:pt x="630" y="49"/>
                    <a:pt x="553" y="167"/>
                  </a:cubicBezTo>
                  <a:cubicBezTo>
                    <a:pt x="375" y="437"/>
                    <a:pt x="255" y="764"/>
                    <a:pt x="126" y="1057"/>
                  </a:cubicBezTo>
                  <a:cubicBezTo>
                    <a:pt x="65" y="1204"/>
                    <a:pt x="1" y="1363"/>
                    <a:pt x="43" y="1517"/>
                  </a:cubicBezTo>
                  <a:cubicBezTo>
                    <a:pt x="57" y="1567"/>
                    <a:pt x="79" y="1606"/>
                    <a:pt x="107" y="1642"/>
                  </a:cubicBezTo>
                  <a:cubicBezTo>
                    <a:pt x="177" y="1430"/>
                    <a:pt x="255" y="1221"/>
                    <a:pt x="350" y="1015"/>
                  </a:cubicBezTo>
                  <a:cubicBezTo>
                    <a:pt x="414" y="886"/>
                    <a:pt x="495" y="747"/>
                    <a:pt x="626" y="683"/>
                  </a:cubicBezTo>
                  <a:cubicBezTo>
                    <a:pt x="675" y="659"/>
                    <a:pt x="728" y="649"/>
                    <a:pt x="781" y="649"/>
                  </a:cubicBezTo>
                  <a:cubicBezTo>
                    <a:pt x="853" y="649"/>
                    <a:pt x="926" y="667"/>
                    <a:pt x="991" y="694"/>
                  </a:cubicBezTo>
                  <a:cubicBezTo>
                    <a:pt x="1108" y="747"/>
                    <a:pt x="1203" y="831"/>
                    <a:pt x="1293" y="920"/>
                  </a:cubicBezTo>
                  <a:cubicBezTo>
                    <a:pt x="1413" y="1043"/>
                    <a:pt x="1527" y="1179"/>
                    <a:pt x="1627" y="1324"/>
                  </a:cubicBezTo>
                  <a:cubicBezTo>
                    <a:pt x="1608" y="925"/>
                    <a:pt x="1460" y="527"/>
                    <a:pt x="1187" y="231"/>
                  </a:cubicBezTo>
                  <a:cubicBezTo>
                    <a:pt x="1066" y="96"/>
                    <a:pt x="933" y="1"/>
                    <a:pt x="807"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660;p59"/>
            <p:cNvSpPr/>
            <p:nvPr/>
          </p:nvSpPr>
          <p:spPr>
            <a:xfrm>
              <a:off x="1654000" y="1854175"/>
              <a:ext cx="49125" cy="45100"/>
            </a:xfrm>
            <a:custGeom>
              <a:avLst/>
              <a:gdLst/>
              <a:ahLst/>
              <a:cxnLst/>
              <a:rect l="l" t="t" r="r" b="b"/>
              <a:pathLst>
                <a:path w="1965" h="1804" extrusionOk="0">
                  <a:moveTo>
                    <a:pt x="911" y="1"/>
                  </a:moveTo>
                  <a:cubicBezTo>
                    <a:pt x="478" y="1"/>
                    <a:pt x="0" y="121"/>
                    <a:pt x="107" y="654"/>
                  </a:cubicBezTo>
                  <a:cubicBezTo>
                    <a:pt x="148" y="877"/>
                    <a:pt x="299" y="1062"/>
                    <a:pt x="455" y="1226"/>
                  </a:cubicBezTo>
                  <a:cubicBezTo>
                    <a:pt x="665" y="1447"/>
                    <a:pt x="899" y="1636"/>
                    <a:pt x="1150" y="1804"/>
                  </a:cubicBezTo>
                  <a:cubicBezTo>
                    <a:pt x="1047" y="1664"/>
                    <a:pt x="963" y="1516"/>
                    <a:pt x="902" y="1355"/>
                  </a:cubicBezTo>
                  <a:cubicBezTo>
                    <a:pt x="807" y="1112"/>
                    <a:pt x="765" y="811"/>
                    <a:pt x="932" y="615"/>
                  </a:cubicBezTo>
                  <a:cubicBezTo>
                    <a:pt x="1055" y="470"/>
                    <a:pt x="1253" y="420"/>
                    <a:pt x="1437" y="381"/>
                  </a:cubicBezTo>
                  <a:cubicBezTo>
                    <a:pt x="1613" y="347"/>
                    <a:pt x="1786" y="319"/>
                    <a:pt x="1965" y="297"/>
                  </a:cubicBezTo>
                  <a:cubicBezTo>
                    <a:pt x="1811" y="113"/>
                    <a:pt x="1529" y="57"/>
                    <a:pt x="1281" y="27"/>
                  </a:cubicBezTo>
                  <a:cubicBezTo>
                    <a:pt x="1174" y="12"/>
                    <a:pt x="1045" y="1"/>
                    <a:pt x="911"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661;p59"/>
            <p:cNvSpPr/>
            <p:nvPr/>
          </p:nvSpPr>
          <p:spPr>
            <a:xfrm>
              <a:off x="1654500" y="1820800"/>
              <a:ext cx="40825" cy="44000"/>
            </a:xfrm>
            <a:custGeom>
              <a:avLst/>
              <a:gdLst/>
              <a:ahLst/>
              <a:cxnLst/>
              <a:rect l="l" t="t" r="r" b="b"/>
              <a:pathLst>
                <a:path w="1633" h="1760" extrusionOk="0">
                  <a:moveTo>
                    <a:pt x="494" y="0"/>
                  </a:moveTo>
                  <a:cubicBezTo>
                    <a:pt x="282" y="162"/>
                    <a:pt x="142" y="424"/>
                    <a:pt x="98" y="692"/>
                  </a:cubicBezTo>
                  <a:cubicBezTo>
                    <a:pt x="53" y="935"/>
                    <a:pt x="0" y="1554"/>
                    <a:pt x="220" y="1702"/>
                  </a:cubicBezTo>
                  <a:cubicBezTo>
                    <a:pt x="282" y="1743"/>
                    <a:pt x="356" y="1759"/>
                    <a:pt x="436" y="1759"/>
                  </a:cubicBezTo>
                  <a:cubicBezTo>
                    <a:pt x="677" y="1759"/>
                    <a:pt x="970" y="1604"/>
                    <a:pt x="1127" y="1501"/>
                  </a:cubicBezTo>
                  <a:cubicBezTo>
                    <a:pt x="1306" y="1389"/>
                    <a:pt x="1473" y="1256"/>
                    <a:pt x="1632" y="1116"/>
                  </a:cubicBezTo>
                  <a:lnTo>
                    <a:pt x="1632" y="1116"/>
                  </a:lnTo>
                  <a:cubicBezTo>
                    <a:pt x="1594" y="1118"/>
                    <a:pt x="1557" y="1119"/>
                    <a:pt x="1519" y="1119"/>
                  </a:cubicBezTo>
                  <a:cubicBezTo>
                    <a:pt x="1392" y="1119"/>
                    <a:pt x="1265" y="1109"/>
                    <a:pt x="1138" y="1094"/>
                  </a:cubicBezTo>
                  <a:cubicBezTo>
                    <a:pt x="929" y="1060"/>
                    <a:pt x="698" y="996"/>
                    <a:pt x="578" y="815"/>
                  </a:cubicBezTo>
                  <a:cubicBezTo>
                    <a:pt x="474" y="656"/>
                    <a:pt x="477" y="458"/>
                    <a:pt x="483" y="271"/>
                  </a:cubicBezTo>
                  <a:cubicBezTo>
                    <a:pt x="488" y="179"/>
                    <a:pt x="491" y="92"/>
                    <a:pt x="494"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662;p59"/>
            <p:cNvSpPr/>
            <p:nvPr/>
          </p:nvSpPr>
          <p:spPr>
            <a:xfrm>
              <a:off x="1598350" y="1857400"/>
              <a:ext cx="54850" cy="38750"/>
            </a:xfrm>
            <a:custGeom>
              <a:avLst/>
              <a:gdLst/>
              <a:ahLst/>
              <a:cxnLst/>
              <a:rect l="l" t="t" r="r" b="b"/>
              <a:pathLst>
                <a:path w="2194" h="1550" extrusionOk="0">
                  <a:moveTo>
                    <a:pt x="882" y="1"/>
                  </a:moveTo>
                  <a:cubicBezTo>
                    <a:pt x="621" y="1"/>
                    <a:pt x="363" y="48"/>
                    <a:pt x="126" y="163"/>
                  </a:cubicBezTo>
                  <a:cubicBezTo>
                    <a:pt x="84" y="182"/>
                    <a:pt x="42" y="204"/>
                    <a:pt x="0" y="232"/>
                  </a:cubicBezTo>
                  <a:cubicBezTo>
                    <a:pt x="62" y="238"/>
                    <a:pt x="126" y="244"/>
                    <a:pt x="187" y="249"/>
                  </a:cubicBezTo>
                  <a:cubicBezTo>
                    <a:pt x="419" y="271"/>
                    <a:pt x="650" y="291"/>
                    <a:pt x="865" y="389"/>
                  </a:cubicBezTo>
                  <a:cubicBezTo>
                    <a:pt x="1074" y="486"/>
                    <a:pt x="1256" y="679"/>
                    <a:pt x="1272" y="907"/>
                  </a:cubicBezTo>
                  <a:cubicBezTo>
                    <a:pt x="1284" y="1047"/>
                    <a:pt x="1236" y="1184"/>
                    <a:pt x="1192" y="1312"/>
                  </a:cubicBezTo>
                  <a:cubicBezTo>
                    <a:pt x="1164" y="1393"/>
                    <a:pt x="1136" y="1471"/>
                    <a:pt x="1108" y="1549"/>
                  </a:cubicBezTo>
                  <a:cubicBezTo>
                    <a:pt x="1261" y="1410"/>
                    <a:pt x="1412" y="1270"/>
                    <a:pt x="1565" y="1136"/>
                  </a:cubicBezTo>
                  <a:cubicBezTo>
                    <a:pt x="1688" y="1022"/>
                    <a:pt x="1814" y="907"/>
                    <a:pt x="1934" y="796"/>
                  </a:cubicBezTo>
                  <a:cubicBezTo>
                    <a:pt x="2037" y="707"/>
                    <a:pt x="2140" y="603"/>
                    <a:pt x="2157" y="469"/>
                  </a:cubicBezTo>
                  <a:cubicBezTo>
                    <a:pt x="2193" y="151"/>
                    <a:pt x="1515" y="76"/>
                    <a:pt x="1312" y="40"/>
                  </a:cubicBezTo>
                  <a:cubicBezTo>
                    <a:pt x="1170" y="15"/>
                    <a:pt x="1025" y="1"/>
                    <a:pt x="882"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663;p59"/>
            <p:cNvSpPr/>
            <p:nvPr/>
          </p:nvSpPr>
          <p:spPr>
            <a:xfrm>
              <a:off x="1637550" y="1851350"/>
              <a:ext cx="27075" cy="24575"/>
            </a:xfrm>
            <a:custGeom>
              <a:avLst/>
              <a:gdLst/>
              <a:ahLst/>
              <a:cxnLst/>
              <a:rect l="l" t="t" r="r" b="b"/>
              <a:pathLst>
                <a:path w="1083" h="983" extrusionOk="0">
                  <a:moveTo>
                    <a:pt x="545" y="0"/>
                  </a:moveTo>
                  <a:cubicBezTo>
                    <a:pt x="507" y="0"/>
                    <a:pt x="469" y="5"/>
                    <a:pt x="430" y="14"/>
                  </a:cubicBezTo>
                  <a:cubicBezTo>
                    <a:pt x="165" y="75"/>
                    <a:pt x="0" y="338"/>
                    <a:pt x="64" y="603"/>
                  </a:cubicBezTo>
                  <a:cubicBezTo>
                    <a:pt x="117" y="829"/>
                    <a:pt x="316" y="982"/>
                    <a:pt x="538" y="982"/>
                  </a:cubicBezTo>
                  <a:cubicBezTo>
                    <a:pt x="576" y="982"/>
                    <a:pt x="614" y="978"/>
                    <a:pt x="653" y="968"/>
                  </a:cubicBezTo>
                  <a:cubicBezTo>
                    <a:pt x="918" y="907"/>
                    <a:pt x="1083" y="645"/>
                    <a:pt x="1018" y="379"/>
                  </a:cubicBezTo>
                  <a:cubicBezTo>
                    <a:pt x="966" y="153"/>
                    <a:pt x="767" y="0"/>
                    <a:pt x="5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664;p59"/>
            <p:cNvSpPr/>
            <p:nvPr/>
          </p:nvSpPr>
          <p:spPr>
            <a:xfrm>
              <a:off x="1643675" y="1856850"/>
              <a:ext cx="14875" cy="13525"/>
            </a:xfrm>
            <a:custGeom>
              <a:avLst/>
              <a:gdLst/>
              <a:ahLst/>
              <a:cxnLst/>
              <a:rect l="l" t="t" r="r" b="b"/>
              <a:pathLst>
                <a:path w="595" h="541" extrusionOk="0">
                  <a:moveTo>
                    <a:pt x="294" y="0"/>
                  </a:moveTo>
                  <a:cubicBezTo>
                    <a:pt x="276" y="0"/>
                    <a:pt x="257" y="2"/>
                    <a:pt x="238" y="6"/>
                  </a:cubicBezTo>
                  <a:cubicBezTo>
                    <a:pt x="90" y="42"/>
                    <a:pt x="1" y="185"/>
                    <a:pt x="34" y="330"/>
                  </a:cubicBezTo>
                  <a:cubicBezTo>
                    <a:pt x="65" y="457"/>
                    <a:pt x="175" y="540"/>
                    <a:pt x="297" y="540"/>
                  </a:cubicBezTo>
                  <a:cubicBezTo>
                    <a:pt x="317" y="540"/>
                    <a:pt x="337" y="538"/>
                    <a:pt x="358" y="533"/>
                  </a:cubicBezTo>
                  <a:cubicBezTo>
                    <a:pt x="506" y="497"/>
                    <a:pt x="595" y="355"/>
                    <a:pt x="561" y="210"/>
                  </a:cubicBezTo>
                  <a:cubicBezTo>
                    <a:pt x="530" y="84"/>
                    <a:pt x="417"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665;p59"/>
            <p:cNvSpPr/>
            <p:nvPr/>
          </p:nvSpPr>
          <p:spPr>
            <a:xfrm>
              <a:off x="1567375" y="2190025"/>
              <a:ext cx="215675" cy="205700"/>
            </a:xfrm>
            <a:custGeom>
              <a:avLst/>
              <a:gdLst/>
              <a:ahLst/>
              <a:cxnLst/>
              <a:rect l="l" t="t" r="r" b="b"/>
              <a:pathLst>
                <a:path w="8627" h="8228" extrusionOk="0">
                  <a:moveTo>
                    <a:pt x="4291" y="1"/>
                  </a:moveTo>
                  <a:cubicBezTo>
                    <a:pt x="4087" y="1"/>
                    <a:pt x="3880" y="54"/>
                    <a:pt x="3703" y="157"/>
                  </a:cubicBezTo>
                  <a:cubicBezTo>
                    <a:pt x="3320" y="380"/>
                    <a:pt x="3072" y="795"/>
                    <a:pt x="2977" y="1231"/>
                  </a:cubicBezTo>
                  <a:cubicBezTo>
                    <a:pt x="2922" y="1496"/>
                    <a:pt x="2908" y="1789"/>
                    <a:pt x="2723" y="1984"/>
                  </a:cubicBezTo>
                  <a:cubicBezTo>
                    <a:pt x="2696" y="2012"/>
                    <a:pt x="2668" y="2037"/>
                    <a:pt x="2637" y="2062"/>
                  </a:cubicBezTo>
                  <a:cubicBezTo>
                    <a:pt x="2573" y="2109"/>
                    <a:pt x="2503" y="2151"/>
                    <a:pt x="2445" y="2204"/>
                  </a:cubicBezTo>
                  <a:lnTo>
                    <a:pt x="2442" y="2207"/>
                  </a:lnTo>
                  <a:cubicBezTo>
                    <a:pt x="2428" y="2221"/>
                    <a:pt x="2414" y="2232"/>
                    <a:pt x="2400" y="2246"/>
                  </a:cubicBezTo>
                  <a:lnTo>
                    <a:pt x="2386" y="2260"/>
                  </a:lnTo>
                  <a:cubicBezTo>
                    <a:pt x="2375" y="2271"/>
                    <a:pt x="2364" y="2285"/>
                    <a:pt x="2355" y="2293"/>
                  </a:cubicBezTo>
                  <a:cubicBezTo>
                    <a:pt x="2350" y="2302"/>
                    <a:pt x="2347" y="2305"/>
                    <a:pt x="2344" y="2307"/>
                  </a:cubicBezTo>
                  <a:cubicBezTo>
                    <a:pt x="2330" y="2327"/>
                    <a:pt x="2319" y="2344"/>
                    <a:pt x="2313" y="2363"/>
                  </a:cubicBezTo>
                  <a:cubicBezTo>
                    <a:pt x="2216" y="2570"/>
                    <a:pt x="2341" y="2810"/>
                    <a:pt x="2475" y="2991"/>
                  </a:cubicBezTo>
                  <a:cubicBezTo>
                    <a:pt x="2509" y="3033"/>
                    <a:pt x="2545" y="3083"/>
                    <a:pt x="2584" y="3130"/>
                  </a:cubicBezTo>
                  <a:cubicBezTo>
                    <a:pt x="2224" y="2960"/>
                    <a:pt x="1839" y="2849"/>
                    <a:pt x="1437" y="2846"/>
                  </a:cubicBezTo>
                  <a:cubicBezTo>
                    <a:pt x="1401" y="2846"/>
                    <a:pt x="1365" y="2846"/>
                    <a:pt x="1326" y="2849"/>
                  </a:cubicBezTo>
                  <a:lnTo>
                    <a:pt x="1323" y="2849"/>
                  </a:lnTo>
                  <a:cubicBezTo>
                    <a:pt x="1287" y="2851"/>
                    <a:pt x="1248" y="2857"/>
                    <a:pt x="1211" y="2860"/>
                  </a:cubicBezTo>
                  <a:cubicBezTo>
                    <a:pt x="718" y="2916"/>
                    <a:pt x="229" y="3169"/>
                    <a:pt x="79" y="3630"/>
                  </a:cubicBezTo>
                  <a:cubicBezTo>
                    <a:pt x="1" y="3881"/>
                    <a:pt x="31" y="4160"/>
                    <a:pt x="98" y="4414"/>
                  </a:cubicBezTo>
                  <a:cubicBezTo>
                    <a:pt x="238" y="4952"/>
                    <a:pt x="603" y="5502"/>
                    <a:pt x="1158" y="5566"/>
                  </a:cubicBezTo>
                  <a:cubicBezTo>
                    <a:pt x="1196" y="5570"/>
                    <a:pt x="1233" y="5572"/>
                    <a:pt x="1270" y="5572"/>
                  </a:cubicBezTo>
                  <a:cubicBezTo>
                    <a:pt x="1466" y="5572"/>
                    <a:pt x="1661" y="5516"/>
                    <a:pt x="1853" y="5457"/>
                  </a:cubicBezTo>
                  <a:lnTo>
                    <a:pt x="1856" y="5457"/>
                  </a:lnTo>
                  <a:cubicBezTo>
                    <a:pt x="1981" y="5424"/>
                    <a:pt x="2110" y="5385"/>
                    <a:pt x="2235" y="5345"/>
                  </a:cubicBezTo>
                  <a:cubicBezTo>
                    <a:pt x="2417" y="5292"/>
                    <a:pt x="2598" y="5242"/>
                    <a:pt x="2776" y="5186"/>
                  </a:cubicBezTo>
                  <a:cubicBezTo>
                    <a:pt x="2804" y="5178"/>
                    <a:pt x="2832" y="5167"/>
                    <a:pt x="2857" y="5161"/>
                  </a:cubicBezTo>
                  <a:lnTo>
                    <a:pt x="2857" y="5161"/>
                  </a:lnTo>
                  <a:cubicBezTo>
                    <a:pt x="2818" y="5195"/>
                    <a:pt x="2776" y="5228"/>
                    <a:pt x="2737" y="5262"/>
                  </a:cubicBezTo>
                  <a:cubicBezTo>
                    <a:pt x="2612" y="5371"/>
                    <a:pt x="2486" y="5479"/>
                    <a:pt x="2364" y="5588"/>
                  </a:cubicBezTo>
                  <a:cubicBezTo>
                    <a:pt x="2269" y="5666"/>
                    <a:pt x="2171" y="5756"/>
                    <a:pt x="2096" y="5850"/>
                  </a:cubicBezTo>
                  <a:cubicBezTo>
                    <a:pt x="2057" y="5901"/>
                    <a:pt x="2023" y="5954"/>
                    <a:pt x="1995" y="6007"/>
                  </a:cubicBezTo>
                  <a:cubicBezTo>
                    <a:pt x="1967" y="6060"/>
                    <a:pt x="1945" y="6115"/>
                    <a:pt x="1931" y="6177"/>
                  </a:cubicBezTo>
                  <a:cubicBezTo>
                    <a:pt x="1928" y="6196"/>
                    <a:pt x="1926" y="6216"/>
                    <a:pt x="1926" y="6235"/>
                  </a:cubicBezTo>
                  <a:cubicBezTo>
                    <a:pt x="1889" y="6584"/>
                    <a:pt x="2163" y="6902"/>
                    <a:pt x="2263" y="7243"/>
                  </a:cubicBezTo>
                  <a:cubicBezTo>
                    <a:pt x="2358" y="7549"/>
                    <a:pt x="2336" y="7920"/>
                    <a:pt x="2584" y="8121"/>
                  </a:cubicBezTo>
                  <a:cubicBezTo>
                    <a:pt x="2677" y="8196"/>
                    <a:pt x="2787" y="8228"/>
                    <a:pt x="2902" y="8228"/>
                  </a:cubicBezTo>
                  <a:cubicBezTo>
                    <a:pt x="3133" y="8228"/>
                    <a:pt x="3387" y="8100"/>
                    <a:pt x="3572" y="7943"/>
                  </a:cubicBezTo>
                  <a:cubicBezTo>
                    <a:pt x="3937" y="7636"/>
                    <a:pt x="4202" y="7226"/>
                    <a:pt x="4358" y="6779"/>
                  </a:cubicBezTo>
                  <a:cubicBezTo>
                    <a:pt x="4361" y="6774"/>
                    <a:pt x="4367" y="6765"/>
                    <a:pt x="4367" y="6757"/>
                  </a:cubicBezTo>
                  <a:cubicBezTo>
                    <a:pt x="4386" y="6693"/>
                    <a:pt x="4409" y="6626"/>
                    <a:pt x="4425" y="6556"/>
                  </a:cubicBezTo>
                  <a:cubicBezTo>
                    <a:pt x="4428" y="6548"/>
                    <a:pt x="4428" y="6542"/>
                    <a:pt x="4431" y="6534"/>
                  </a:cubicBezTo>
                  <a:cubicBezTo>
                    <a:pt x="4456" y="6442"/>
                    <a:pt x="4473" y="6344"/>
                    <a:pt x="4487" y="6247"/>
                  </a:cubicBezTo>
                  <a:cubicBezTo>
                    <a:pt x="4523" y="6336"/>
                    <a:pt x="4556" y="6422"/>
                    <a:pt x="4595" y="6512"/>
                  </a:cubicBezTo>
                  <a:lnTo>
                    <a:pt x="4618" y="6562"/>
                  </a:lnTo>
                  <a:cubicBezTo>
                    <a:pt x="4710" y="6771"/>
                    <a:pt x="4816" y="6975"/>
                    <a:pt x="4933" y="7170"/>
                  </a:cubicBezTo>
                  <a:cubicBezTo>
                    <a:pt x="4939" y="7176"/>
                    <a:pt x="4941" y="7181"/>
                    <a:pt x="4944" y="7187"/>
                  </a:cubicBezTo>
                  <a:lnTo>
                    <a:pt x="4944" y="7190"/>
                  </a:lnTo>
                  <a:cubicBezTo>
                    <a:pt x="5059" y="7382"/>
                    <a:pt x="5212" y="7588"/>
                    <a:pt x="5435" y="7605"/>
                  </a:cubicBezTo>
                  <a:cubicBezTo>
                    <a:pt x="5446" y="7606"/>
                    <a:pt x="5457" y="7607"/>
                    <a:pt x="5468" y="7607"/>
                  </a:cubicBezTo>
                  <a:cubicBezTo>
                    <a:pt x="5776" y="7607"/>
                    <a:pt x="6015" y="7250"/>
                    <a:pt x="6324" y="7250"/>
                  </a:cubicBezTo>
                  <a:cubicBezTo>
                    <a:pt x="6332" y="7250"/>
                    <a:pt x="6340" y="7250"/>
                    <a:pt x="6347" y="7251"/>
                  </a:cubicBezTo>
                  <a:cubicBezTo>
                    <a:pt x="6462" y="7257"/>
                    <a:pt x="6571" y="7315"/>
                    <a:pt x="6682" y="7349"/>
                  </a:cubicBezTo>
                  <a:cubicBezTo>
                    <a:pt x="6739" y="7365"/>
                    <a:pt x="6800" y="7373"/>
                    <a:pt x="6860" y="7373"/>
                  </a:cubicBezTo>
                  <a:cubicBezTo>
                    <a:pt x="6965" y="7373"/>
                    <a:pt x="7070" y="7348"/>
                    <a:pt x="7156" y="7293"/>
                  </a:cubicBezTo>
                  <a:cubicBezTo>
                    <a:pt x="7296" y="7201"/>
                    <a:pt x="7382" y="7031"/>
                    <a:pt x="7352" y="6872"/>
                  </a:cubicBezTo>
                  <a:cubicBezTo>
                    <a:pt x="7315" y="6693"/>
                    <a:pt x="7156" y="6565"/>
                    <a:pt x="7106" y="6392"/>
                  </a:cubicBezTo>
                  <a:cubicBezTo>
                    <a:pt x="7053" y="6208"/>
                    <a:pt x="7134" y="6012"/>
                    <a:pt x="7137" y="5820"/>
                  </a:cubicBezTo>
                  <a:cubicBezTo>
                    <a:pt x="7143" y="5465"/>
                    <a:pt x="6883" y="5189"/>
                    <a:pt x="6590" y="4966"/>
                  </a:cubicBezTo>
                  <a:lnTo>
                    <a:pt x="6585" y="4961"/>
                  </a:lnTo>
                  <a:lnTo>
                    <a:pt x="6467" y="4877"/>
                  </a:lnTo>
                  <a:cubicBezTo>
                    <a:pt x="6465" y="4871"/>
                    <a:pt x="6459" y="4868"/>
                    <a:pt x="6453" y="4866"/>
                  </a:cubicBezTo>
                  <a:cubicBezTo>
                    <a:pt x="6445" y="4857"/>
                    <a:pt x="6437" y="4852"/>
                    <a:pt x="6426" y="4849"/>
                  </a:cubicBezTo>
                  <a:cubicBezTo>
                    <a:pt x="6836" y="4779"/>
                    <a:pt x="7232" y="4662"/>
                    <a:pt x="7617" y="4514"/>
                  </a:cubicBezTo>
                  <a:cubicBezTo>
                    <a:pt x="7932" y="4389"/>
                    <a:pt x="8253" y="4221"/>
                    <a:pt x="8440" y="3931"/>
                  </a:cubicBezTo>
                  <a:cubicBezTo>
                    <a:pt x="8627" y="3641"/>
                    <a:pt x="8613" y="3200"/>
                    <a:pt x="8334" y="3010"/>
                  </a:cubicBezTo>
                  <a:cubicBezTo>
                    <a:pt x="8208" y="2921"/>
                    <a:pt x="8052" y="2899"/>
                    <a:pt x="7907" y="2851"/>
                  </a:cubicBezTo>
                  <a:cubicBezTo>
                    <a:pt x="7424" y="2712"/>
                    <a:pt x="7003" y="2372"/>
                    <a:pt x="6501" y="2344"/>
                  </a:cubicBezTo>
                  <a:cubicBezTo>
                    <a:pt x="6476" y="2342"/>
                    <a:pt x="6452" y="2341"/>
                    <a:pt x="6427" y="2341"/>
                  </a:cubicBezTo>
                  <a:cubicBezTo>
                    <a:pt x="6014" y="2341"/>
                    <a:pt x="5630" y="2560"/>
                    <a:pt x="5340" y="2871"/>
                  </a:cubicBezTo>
                  <a:cubicBezTo>
                    <a:pt x="5374" y="2776"/>
                    <a:pt x="5410" y="2690"/>
                    <a:pt x="5438" y="2623"/>
                  </a:cubicBezTo>
                  <a:cubicBezTo>
                    <a:pt x="5499" y="2478"/>
                    <a:pt x="5558" y="2330"/>
                    <a:pt x="5597" y="2176"/>
                  </a:cubicBezTo>
                  <a:lnTo>
                    <a:pt x="5619" y="2081"/>
                  </a:lnTo>
                  <a:cubicBezTo>
                    <a:pt x="5628" y="2020"/>
                    <a:pt x="5636" y="1961"/>
                    <a:pt x="5639" y="1895"/>
                  </a:cubicBezTo>
                  <a:lnTo>
                    <a:pt x="5639" y="1892"/>
                  </a:lnTo>
                  <a:cubicBezTo>
                    <a:pt x="5642" y="1853"/>
                    <a:pt x="5639" y="1814"/>
                    <a:pt x="5636" y="1775"/>
                  </a:cubicBezTo>
                  <a:cubicBezTo>
                    <a:pt x="5633" y="1755"/>
                    <a:pt x="5633" y="1736"/>
                    <a:pt x="5628" y="1713"/>
                  </a:cubicBezTo>
                  <a:cubicBezTo>
                    <a:pt x="5625" y="1694"/>
                    <a:pt x="5625" y="1677"/>
                    <a:pt x="5622" y="1660"/>
                  </a:cubicBezTo>
                  <a:cubicBezTo>
                    <a:pt x="5619" y="1632"/>
                    <a:pt x="5611" y="1604"/>
                    <a:pt x="5608" y="1577"/>
                  </a:cubicBezTo>
                  <a:cubicBezTo>
                    <a:pt x="5605" y="1568"/>
                    <a:pt x="5605" y="1563"/>
                    <a:pt x="5605" y="1554"/>
                  </a:cubicBezTo>
                  <a:cubicBezTo>
                    <a:pt x="5555" y="1331"/>
                    <a:pt x="5466" y="1119"/>
                    <a:pt x="5374" y="910"/>
                  </a:cubicBezTo>
                  <a:cubicBezTo>
                    <a:pt x="5265" y="667"/>
                    <a:pt x="5151" y="410"/>
                    <a:pt x="4953" y="235"/>
                  </a:cubicBezTo>
                  <a:cubicBezTo>
                    <a:pt x="4771" y="76"/>
                    <a:pt x="4533" y="1"/>
                    <a:pt x="42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666;p59"/>
            <p:cNvSpPr/>
            <p:nvPr/>
          </p:nvSpPr>
          <p:spPr>
            <a:xfrm>
              <a:off x="1630150" y="2206250"/>
              <a:ext cx="73050" cy="91925"/>
            </a:xfrm>
            <a:custGeom>
              <a:avLst/>
              <a:gdLst/>
              <a:ahLst/>
              <a:cxnLst/>
              <a:rect l="l" t="t" r="r" b="b"/>
              <a:pathLst>
                <a:path w="2922" h="3677" extrusionOk="0">
                  <a:moveTo>
                    <a:pt x="1766" y="1"/>
                  </a:moveTo>
                  <a:cubicBezTo>
                    <a:pt x="1592" y="1"/>
                    <a:pt x="1416" y="46"/>
                    <a:pt x="1264" y="132"/>
                  </a:cubicBezTo>
                  <a:cubicBezTo>
                    <a:pt x="938" y="319"/>
                    <a:pt x="729" y="674"/>
                    <a:pt x="653" y="1042"/>
                  </a:cubicBezTo>
                  <a:cubicBezTo>
                    <a:pt x="606" y="1265"/>
                    <a:pt x="592" y="1516"/>
                    <a:pt x="436" y="1681"/>
                  </a:cubicBezTo>
                  <a:cubicBezTo>
                    <a:pt x="324" y="1795"/>
                    <a:pt x="154" y="1854"/>
                    <a:pt x="84" y="1999"/>
                  </a:cubicBezTo>
                  <a:cubicBezTo>
                    <a:pt x="0" y="2172"/>
                    <a:pt x="109" y="2378"/>
                    <a:pt x="224" y="2532"/>
                  </a:cubicBezTo>
                  <a:cubicBezTo>
                    <a:pt x="514" y="2919"/>
                    <a:pt x="1155" y="3645"/>
                    <a:pt x="1691" y="3675"/>
                  </a:cubicBezTo>
                  <a:cubicBezTo>
                    <a:pt x="1700" y="3676"/>
                    <a:pt x="1709" y="3676"/>
                    <a:pt x="1718" y="3676"/>
                  </a:cubicBezTo>
                  <a:cubicBezTo>
                    <a:pt x="2262" y="3676"/>
                    <a:pt x="2573" y="2614"/>
                    <a:pt x="2740" y="2219"/>
                  </a:cubicBezTo>
                  <a:cubicBezTo>
                    <a:pt x="2827" y="2024"/>
                    <a:pt x="2905" y="1817"/>
                    <a:pt x="2910" y="1605"/>
                  </a:cubicBezTo>
                  <a:cubicBezTo>
                    <a:pt x="2921" y="1315"/>
                    <a:pt x="2799" y="1039"/>
                    <a:pt x="2684" y="774"/>
                  </a:cubicBezTo>
                  <a:cubicBezTo>
                    <a:pt x="2595" y="565"/>
                    <a:pt x="2497" y="347"/>
                    <a:pt x="2327" y="199"/>
                  </a:cubicBezTo>
                  <a:cubicBezTo>
                    <a:pt x="2172" y="64"/>
                    <a:pt x="1970" y="1"/>
                    <a:pt x="1766"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667;p59"/>
            <p:cNvSpPr/>
            <p:nvPr/>
          </p:nvSpPr>
          <p:spPr>
            <a:xfrm>
              <a:off x="1656225" y="2249100"/>
              <a:ext cx="19000" cy="44125"/>
            </a:xfrm>
            <a:custGeom>
              <a:avLst/>
              <a:gdLst/>
              <a:ahLst/>
              <a:cxnLst/>
              <a:rect l="l" t="t" r="r" b="b"/>
              <a:pathLst>
                <a:path w="760" h="1765" extrusionOk="0">
                  <a:moveTo>
                    <a:pt x="67" y="0"/>
                  </a:moveTo>
                  <a:cubicBezTo>
                    <a:pt x="66" y="0"/>
                    <a:pt x="64" y="0"/>
                    <a:pt x="62" y="0"/>
                  </a:cubicBezTo>
                  <a:cubicBezTo>
                    <a:pt x="29" y="6"/>
                    <a:pt x="1" y="36"/>
                    <a:pt x="4" y="70"/>
                  </a:cubicBezTo>
                  <a:cubicBezTo>
                    <a:pt x="45" y="673"/>
                    <a:pt x="271" y="1264"/>
                    <a:pt x="637" y="1738"/>
                  </a:cubicBezTo>
                  <a:cubicBezTo>
                    <a:pt x="645" y="1752"/>
                    <a:pt x="659" y="1761"/>
                    <a:pt x="673" y="1763"/>
                  </a:cubicBezTo>
                  <a:cubicBezTo>
                    <a:pt x="677" y="1764"/>
                    <a:pt x="681" y="1764"/>
                    <a:pt x="685" y="1764"/>
                  </a:cubicBezTo>
                  <a:cubicBezTo>
                    <a:pt x="701" y="1764"/>
                    <a:pt x="716" y="1759"/>
                    <a:pt x="729" y="1744"/>
                  </a:cubicBezTo>
                  <a:cubicBezTo>
                    <a:pt x="757" y="1722"/>
                    <a:pt x="760" y="1682"/>
                    <a:pt x="740" y="1655"/>
                  </a:cubicBezTo>
                  <a:cubicBezTo>
                    <a:pt x="386" y="1200"/>
                    <a:pt x="171" y="636"/>
                    <a:pt x="132" y="62"/>
                  </a:cubicBezTo>
                  <a:cubicBezTo>
                    <a:pt x="129" y="27"/>
                    <a:pt x="101" y="0"/>
                    <a:pt x="67"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668;p59"/>
            <p:cNvSpPr/>
            <p:nvPr/>
          </p:nvSpPr>
          <p:spPr>
            <a:xfrm>
              <a:off x="1669275" y="2256075"/>
              <a:ext cx="10350" cy="34950"/>
            </a:xfrm>
            <a:custGeom>
              <a:avLst/>
              <a:gdLst/>
              <a:ahLst/>
              <a:cxnLst/>
              <a:rect l="l" t="t" r="r" b="b"/>
              <a:pathLst>
                <a:path w="414" h="1398" extrusionOk="0">
                  <a:moveTo>
                    <a:pt x="335" y="0"/>
                  </a:moveTo>
                  <a:cubicBezTo>
                    <a:pt x="299" y="6"/>
                    <a:pt x="274" y="34"/>
                    <a:pt x="274" y="67"/>
                  </a:cubicBezTo>
                  <a:cubicBezTo>
                    <a:pt x="282" y="494"/>
                    <a:pt x="193" y="924"/>
                    <a:pt x="14" y="1309"/>
                  </a:cubicBezTo>
                  <a:cubicBezTo>
                    <a:pt x="1" y="1342"/>
                    <a:pt x="14" y="1378"/>
                    <a:pt x="45" y="1392"/>
                  </a:cubicBezTo>
                  <a:cubicBezTo>
                    <a:pt x="51" y="1392"/>
                    <a:pt x="56" y="1392"/>
                    <a:pt x="59" y="1395"/>
                  </a:cubicBezTo>
                  <a:cubicBezTo>
                    <a:pt x="65" y="1397"/>
                    <a:pt x="70" y="1398"/>
                    <a:pt x="76" y="1398"/>
                  </a:cubicBezTo>
                  <a:cubicBezTo>
                    <a:pt x="99" y="1398"/>
                    <a:pt x="122" y="1384"/>
                    <a:pt x="129" y="1362"/>
                  </a:cubicBezTo>
                  <a:cubicBezTo>
                    <a:pt x="319" y="957"/>
                    <a:pt x="413" y="511"/>
                    <a:pt x="402" y="64"/>
                  </a:cubicBezTo>
                  <a:cubicBezTo>
                    <a:pt x="402" y="31"/>
                    <a:pt x="369" y="0"/>
                    <a:pt x="335"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669;p59"/>
            <p:cNvSpPr/>
            <p:nvPr/>
          </p:nvSpPr>
          <p:spPr>
            <a:xfrm>
              <a:off x="1642975" y="2229750"/>
              <a:ext cx="49000" cy="61800"/>
            </a:xfrm>
            <a:custGeom>
              <a:avLst/>
              <a:gdLst/>
              <a:ahLst/>
              <a:cxnLst/>
              <a:rect l="l" t="t" r="r" b="b"/>
              <a:pathLst>
                <a:path w="1960" h="2472" extrusionOk="0">
                  <a:moveTo>
                    <a:pt x="1182" y="1"/>
                  </a:moveTo>
                  <a:cubicBezTo>
                    <a:pt x="1067" y="1"/>
                    <a:pt x="951" y="31"/>
                    <a:pt x="852" y="88"/>
                  </a:cubicBezTo>
                  <a:cubicBezTo>
                    <a:pt x="631" y="213"/>
                    <a:pt x="492" y="456"/>
                    <a:pt x="439" y="702"/>
                  </a:cubicBezTo>
                  <a:cubicBezTo>
                    <a:pt x="408" y="852"/>
                    <a:pt x="397" y="1020"/>
                    <a:pt x="294" y="1131"/>
                  </a:cubicBezTo>
                  <a:cubicBezTo>
                    <a:pt x="216" y="1209"/>
                    <a:pt x="104" y="1246"/>
                    <a:pt x="57" y="1343"/>
                  </a:cubicBezTo>
                  <a:cubicBezTo>
                    <a:pt x="1" y="1463"/>
                    <a:pt x="73" y="1600"/>
                    <a:pt x="149" y="1703"/>
                  </a:cubicBezTo>
                  <a:cubicBezTo>
                    <a:pt x="350" y="1965"/>
                    <a:pt x="782" y="2454"/>
                    <a:pt x="1131" y="2470"/>
                  </a:cubicBezTo>
                  <a:cubicBezTo>
                    <a:pt x="1137" y="2471"/>
                    <a:pt x="1143" y="2471"/>
                    <a:pt x="1150" y="2471"/>
                  </a:cubicBezTo>
                  <a:cubicBezTo>
                    <a:pt x="1517" y="2471"/>
                    <a:pt x="1724" y="1757"/>
                    <a:pt x="1836" y="1491"/>
                  </a:cubicBezTo>
                  <a:cubicBezTo>
                    <a:pt x="1892" y="1357"/>
                    <a:pt x="1945" y="1218"/>
                    <a:pt x="1954" y="1076"/>
                  </a:cubicBezTo>
                  <a:cubicBezTo>
                    <a:pt x="1959" y="883"/>
                    <a:pt x="1878" y="696"/>
                    <a:pt x="1803" y="518"/>
                  </a:cubicBezTo>
                  <a:cubicBezTo>
                    <a:pt x="1744" y="378"/>
                    <a:pt x="1677" y="236"/>
                    <a:pt x="1563" y="135"/>
                  </a:cubicBezTo>
                  <a:cubicBezTo>
                    <a:pt x="1458" y="44"/>
                    <a:pt x="1321" y="1"/>
                    <a:pt x="1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670;p59"/>
            <p:cNvSpPr/>
            <p:nvPr/>
          </p:nvSpPr>
          <p:spPr>
            <a:xfrm>
              <a:off x="1583200" y="2266450"/>
              <a:ext cx="91950" cy="57775"/>
            </a:xfrm>
            <a:custGeom>
              <a:avLst/>
              <a:gdLst/>
              <a:ahLst/>
              <a:cxnLst/>
              <a:rect l="l" t="t" r="r" b="b"/>
              <a:pathLst>
                <a:path w="3678" h="2311" extrusionOk="0">
                  <a:moveTo>
                    <a:pt x="1202" y="1"/>
                  </a:moveTo>
                  <a:cubicBezTo>
                    <a:pt x="735" y="1"/>
                    <a:pt x="217" y="219"/>
                    <a:pt x="71" y="665"/>
                  </a:cubicBezTo>
                  <a:cubicBezTo>
                    <a:pt x="1" y="877"/>
                    <a:pt x="29" y="1111"/>
                    <a:pt x="90" y="1329"/>
                  </a:cubicBezTo>
                  <a:cubicBezTo>
                    <a:pt x="207" y="1784"/>
                    <a:pt x="517" y="2255"/>
                    <a:pt x="986" y="2305"/>
                  </a:cubicBezTo>
                  <a:cubicBezTo>
                    <a:pt x="1016" y="2309"/>
                    <a:pt x="1047" y="2310"/>
                    <a:pt x="1078" y="2310"/>
                  </a:cubicBezTo>
                  <a:cubicBezTo>
                    <a:pt x="1245" y="2310"/>
                    <a:pt x="1412" y="2263"/>
                    <a:pt x="1574" y="2216"/>
                  </a:cubicBezTo>
                  <a:cubicBezTo>
                    <a:pt x="1837" y="2141"/>
                    <a:pt x="2099" y="2063"/>
                    <a:pt x="2356" y="1987"/>
                  </a:cubicBezTo>
                  <a:cubicBezTo>
                    <a:pt x="2565" y="1923"/>
                    <a:pt x="2777" y="1864"/>
                    <a:pt x="2992" y="1800"/>
                  </a:cubicBezTo>
                  <a:cubicBezTo>
                    <a:pt x="3162" y="1747"/>
                    <a:pt x="3346" y="1689"/>
                    <a:pt x="3444" y="1544"/>
                  </a:cubicBezTo>
                  <a:cubicBezTo>
                    <a:pt x="3678" y="1195"/>
                    <a:pt x="2913" y="709"/>
                    <a:pt x="2690" y="548"/>
                  </a:cubicBezTo>
                  <a:cubicBezTo>
                    <a:pt x="2266" y="232"/>
                    <a:pt x="1758" y="9"/>
                    <a:pt x="1220" y="1"/>
                  </a:cubicBezTo>
                  <a:cubicBezTo>
                    <a:pt x="1214" y="1"/>
                    <a:pt x="1208" y="1"/>
                    <a:pt x="1202"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671;p59"/>
            <p:cNvSpPr/>
            <p:nvPr/>
          </p:nvSpPr>
          <p:spPr>
            <a:xfrm>
              <a:off x="1621650" y="2282125"/>
              <a:ext cx="45350" cy="16675"/>
            </a:xfrm>
            <a:custGeom>
              <a:avLst/>
              <a:gdLst/>
              <a:ahLst/>
              <a:cxnLst/>
              <a:rect l="l" t="t" r="r" b="b"/>
              <a:pathLst>
                <a:path w="1814" h="667" extrusionOk="0">
                  <a:moveTo>
                    <a:pt x="138" y="1"/>
                  </a:moveTo>
                  <a:cubicBezTo>
                    <a:pt x="113" y="1"/>
                    <a:pt x="89" y="1"/>
                    <a:pt x="64" y="2"/>
                  </a:cubicBezTo>
                  <a:cubicBezTo>
                    <a:pt x="28" y="2"/>
                    <a:pt x="0" y="32"/>
                    <a:pt x="0" y="69"/>
                  </a:cubicBezTo>
                  <a:cubicBezTo>
                    <a:pt x="0" y="102"/>
                    <a:pt x="34" y="130"/>
                    <a:pt x="67" y="130"/>
                  </a:cubicBezTo>
                  <a:cubicBezTo>
                    <a:pt x="91" y="129"/>
                    <a:pt x="115" y="129"/>
                    <a:pt x="139" y="129"/>
                  </a:cubicBezTo>
                  <a:cubicBezTo>
                    <a:pt x="700" y="129"/>
                    <a:pt x="1255" y="317"/>
                    <a:pt x="1705" y="654"/>
                  </a:cubicBezTo>
                  <a:cubicBezTo>
                    <a:pt x="1710" y="657"/>
                    <a:pt x="1719" y="663"/>
                    <a:pt x="1727" y="666"/>
                  </a:cubicBezTo>
                  <a:cubicBezTo>
                    <a:pt x="1731" y="666"/>
                    <a:pt x="1735" y="666"/>
                    <a:pt x="1739" y="666"/>
                  </a:cubicBezTo>
                  <a:cubicBezTo>
                    <a:pt x="1760" y="666"/>
                    <a:pt x="1780" y="659"/>
                    <a:pt x="1794" y="640"/>
                  </a:cubicBezTo>
                  <a:cubicBezTo>
                    <a:pt x="1813" y="613"/>
                    <a:pt x="1808" y="571"/>
                    <a:pt x="1780" y="548"/>
                  </a:cubicBezTo>
                  <a:cubicBezTo>
                    <a:pt x="1311" y="195"/>
                    <a:pt x="729" y="1"/>
                    <a:pt x="138"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672;p59"/>
            <p:cNvSpPr/>
            <p:nvPr/>
          </p:nvSpPr>
          <p:spPr>
            <a:xfrm>
              <a:off x="1622125" y="2300500"/>
              <a:ext cx="40400" cy="9475"/>
            </a:xfrm>
            <a:custGeom>
              <a:avLst/>
              <a:gdLst/>
              <a:ahLst/>
              <a:cxnLst/>
              <a:rect l="l" t="t" r="r" b="b"/>
              <a:pathLst>
                <a:path w="1616" h="379" extrusionOk="0">
                  <a:moveTo>
                    <a:pt x="1544" y="1"/>
                  </a:moveTo>
                  <a:cubicBezTo>
                    <a:pt x="1536" y="1"/>
                    <a:pt x="1528" y="3"/>
                    <a:pt x="1521" y="6"/>
                  </a:cubicBezTo>
                  <a:cubicBezTo>
                    <a:pt x="1105" y="165"/>
                    <a:pt x="656" y="249"/>
                    <a:pt x="211" y="249"/>
                  </a:cubicBezTo>
                  <a:cubicBezTo>
                    <a:pt x="164" y="249"/>
                    <a:pt x="117" y="248"/>
                    <a:pt x="70" y="246"/>
                  </a:cubicBezTo>
                  <a:cubicBezTo>
                    <a:pt x="34" y="246"/>
                    <a:pt x="6" y="276"/>
                    <a:pt x="3" y="310"/>
                  </a:cubicBezTo>
                  <a:cubicBezTo>
                    <a:pt x="1" y="346"/>
                    <a:pt x="26" y="369"/>
                    <a:pt x="54" y="377"/>
                  </a:cubicBezTo>
                  <a:cubicBezTo>
                    <a:pt x="55" y="378"/>
                    <a:pt x="56" y="379"/>
                    <a:pt x="57" y="379"/>
                  </a:cubicBezTo>
                  <a:cubicBezTo>
                    <a:pt x="58" y="379"/>
                    <a:pt x="60" y="377"/>
                    <a:pt x="62" y="371"/>
                  </a:cubicBezTo>
                  <a:cubicBezTo>
                    <a:pt x="110" y="373"/>
                    <a:pt x="159" y="374"/>
                    <a:pt x="207" y="374"/>
                  </a:cubicBezTo>
                  <a:cubicBezTo>
                    <a:pt x="670" y="374"/>
                    <a:pt x="1136" y="290"/>
                    <a:pt x="1566" y="123"/>
                  </a:cubicBezTo>
                  <a:cubicBezTo>
                    <a:pt x="1596" y="112"/>
                    <a:pt x="1616" y="73"/>
                    <a:pt x="1602" y="42"/>
                  </a:cubicBezTo>
                  <a:cubicBezTo>
                    <a:pt x="1593" y="17"/>
                    <a:pt x="1569" y="1"/>
                    <a:pt x="1544"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673;p59"/>
            <p:cNvSpPr/>
            <p:nvPr/>
          </p:nvSpPr>
          <p:spPr>
            <a:xfrm>
              <a:off x="1606575" y="2275175"/>
              <a:ext cx="60700" cy="38125"/>
            </a:xfrm>
            <a:custGeom>
              <a:avLst/>
              <a:gdLst/>
              <a:ahLst/>
              <a:cxnLst/>
              <a:rect l="l" t="t" r="r" b="b"/>
              <a:pathLst>
                <a:path w="2428" h="1525" extrusionOk="0">
                  <a:moveTo>
                    <a:pt x="795" y="1"/>
                  </a:moveTo>
                  <a:cubicBezTo>
                    <a:pt x="482" y="1"/>
                    <a:pt x="139" y="143"/>
                    <a:pt x="48" y="441"/>
                  </a:cubicBezTo>
                  <a:cubicBezTo>
                    <a:pt x="1" y="584"/>
                    <a:pt x="20" y="737"/>
                    <a:pt x="56" y="879"/>
                  </a:cubicBezTo>
                  <a:cubicBezTo>
                    <a:pt x="134" y="1181"/>
                    <a:pt x="341" y="1488"/>
                    <a:pt x="651" y="1521"/>
                  </a:cubicBezTo>
                  <a:cubicBezTo>
                    <a:pt x="670" y="1523"/>
                    <a:pt x="690" y="1524"/>
                    <a:pt x="710" y="1524"/>
                  </a:cubicBezTo>
                  <a:cubicBezTo>
                    <a:pt x="822" y="1524"/>
                    <a:pt x="934" y="1493"/>
                    <a:pt x="1041" y="1462"/>
                  </a:cubicBezTo>
                  <a:cubicBezTo>
                    <a:pt x="1211" y="1409"/>
                    <a:pt x="1387" y="1362"/>
                    <a:pt x="1557" y="1309"/>
                  </a:cubicBezTo>
                  <a:cubicBezTo>
                    <a:pt x="1697" y="1267"/>
                    <a:pt x="1836" y="1228"/>
                    <a:pt x="1976" y="1186"/>
                  </a:cubicBezTo>
                  <a:cubicBezTo>
                    <a:pt x="2087" y="1156"/>
                    <a:pt x="2210" y="1114"/>
                    <a:pt x="2274" y="1016"/>
                  </a:cubicBezTo>
                  <a:cubicBezTo>
                    <a:pt x="2428" y="787"/>
                    <a:pt x="1925" y="469"/>
                    <a:pt x="1778" y="360"/>
                  </a:cubicBezTo>
                  <a:cubicBezTo>
                    <a:pt x="1493" y="154"/>
                    <a:pt x="1158" y="3"/>
                    <a:pt x="804" y="1"/>
                  </a:cubicBezTo>
                  <a:cubicBezTo>
                    <a:pt x="801" y="1"/>
                    <a:pt x="798" y="1"/>
                    <a:pt x="7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674;p59"/>
            <p:cNvSpPr/>
            <p:nvPr/>
          </p:nvSpPr>
          <p:spPr>
            <a:xfrm>
              <a:off x="1677725" y="2255800"/>
              <a:ext cx="88525" cy="54775"/>
            </a:xfrm>
            <a:custGeom>
              <a:avLst/>
              <a:gdLst/>
              <a:ahLst/>
              <a:cxnLst/>
              <a:rect l="l" t="t" r="r" b="b"/>
              <a:pathLst>
                <a:path w="3541" h="2191" extrusionOk="0">
                  <a:moveTo>
                    <a:pt x="1673" y="1"/>
                  </a:moveTo>
                  <a:cubicBezTo>
                    <a:pt x="1253" y="1"/>
                    <a:pt x="861" y="268"/>
                    <a:pt x="614" y="608"/>
                  </a:cubicBezTo>
                  <a:cubicBezTo>
                    <a:pt x="419" y="873"/>
                    <a:pt x="0" y="1576"/>
                    <a:pt x="181" y="1886"/>
                  </a:cubicBezTo>
                  <a:cubicBezTo>
                    <a:pt x="330" y="2131"/>
                    <a:pt x="714" y="2191"/>
                    <a:pt x="1040" y="2191"/>
                  </a:cubicBezTo>
                  <a:cubicBezTo>
                    <a:pt x="1168" y="2191"/>
                    <a:pt x="1286" y="2181"/>
                    <a:pt x="1378" y="2170"/>
                  </a:cubicBezTo>
                  <a:cubicBezTo>
                    <a:pt x="1827" y="2123"/>
                    <a:pt x="2271" y="2011"/>
                    <a:pt x="2689" y="1844"/>
                  </a:cubicBezTo>
                  <a:cubicBezTo>
                    <a:pt x="2957" y="1735"/>
                    <a:pt x="3231" y="1593"/>
                    <a:pt x="3387" y="1348"/>
                  </a:cubicBezTo>
                  <a:cubicBezTo>
                    <a:pt x="3540" y="1105"/>
                    <a:pt x="3526" y="731"/>
                    <a:pt x="3289" y="566"/>
                  </a:cubicBezTo>
                  <a:cubicBezTo>
                    <a:pt x="3180" y="494"/>
                    <a:pt x="3049" y="469"/>
                    <a:pt x="2927" y="435"/>
                  </a:cubicBezTo>
                  <a:cubicBezTo>
                    <a:pt x="2516" y="315"/>
                    <a:pt x="2157" y="28"/>
                    <a:pt x="1735" y="3"/>
                  </a:cubicBezTo>
                  <a:cubicBezTo>
                    <a:pt x="1715" y="2"/>
                    <a:pt x="1694" y="1"/>
                    <a:pt x="1673"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675;p59"/>
            <p:cNvSpPr/>
            <p:nvPr/>
          </p:nvSpPr>
          <p:spPr>
            <a:xfrm>
              <a:off x="1679050" y="2273250"/>
              <a:ext cx="35450" cy="18575"/>
            </a:xfrm>
            <a:custGeom>
              <a:avLst/>
              <a:gdLst/>
              <a:ahLst/>
              <a:cxnLst/>
              <a:rect l="l" t="t" r="r" b="b"/>
              <a:pathLst>
                <a:path w="1418" h="743" extrusionOk="0">
                  <a:moveTo>
                    <a:pt x="1349" y="1"/>
                  </a:moveTo>
                  <a:cubicBezTo>
                    <a:pt x="1345" y="1"/>
                    <a:pt x="1341" y="1"/>
                    <a:pt x="1336" y="2"/>
                  </a:cubicBezTo>
                  <a:cubicBezTo>
                    <a:pt x="854" y="97"/>
                    <a:pt x="405" y="312"/>
                    <a:pt x="31" y="630"/>
                  </a:cubicBezTo>
                  <a:cubicBezTo>
                    <a:pt x="3" y="655"/>
                    <a:pt x="0" y="691"/>
                    <a:pt x="25" y="719"/>
                  </a:cubicBezTo>
                  <a:cubicBezTo>
                    <a:pt x="36" y="730"/>
                    <a:pt x="45" y="739"/>
                    <a:pt x="59" y="742"/>
                  </a:cubicBezTo>
                  <a:cubicBezTo>
                    <a:pt x="63" y="742"/>
                    <a:pt x="67" y="743"/>
                    <a:pt x="72" y="743"/>
                  </a:cubicBezTo>
                  <a:cubicBezTo>
                    <a:pt x="87" y="743"/>
                    <a:pt x="101" y="738"/>
                    <a:pt x="112" y="728"/>
                  </a:cubicBezTo>
                  <a:cubicBezTo>
                    <a:pt x="469" y="424"/>
                    <a:pt x="901" y="217"/>
                    <a:pt x="1356" y="128"/>
                  </a:cubicBezTo>
                  <a:cubicBezTo>
                    <a:pt x="1392" y="119"/>
                    <a:pt x="1417" y="89"/>
                    <a:pt x="1409" y="55"/>
                  </a:cubicBezTo>
                  <a:cubicBezTo>
                    <a:pt x="1404" y="24"/>
                    <a:pt x="1378" y="1"/>
                    <a:pt x="1349"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676;p59"/>
            <p:cNvSpPr/>
            <p:nvPr/>
          </p:nvSpPr>
          <p:spPr>
            <a:xfrm>
              <a:off x="1682100" y="2290050"/>
              <a:ext cx="34200" cy="7275"/>
            </a:xfrm>
            <a:custGeom>
              <a:avLst/>
              <a:gdLst/>
              <a:ahLst/>
              <a:cxnLst/>
              <a:rect l="l" t="t" r="r" b="b"/>
              <a:pathLst>
                <a:path w="1368" h="291" extrusionOk="0">
                  <a:moveTo>
                    <a:pt x="1295" y="1"/>
                  </a:moveTo>
                  <a:cubicBezTo>
                    <a:pt x="1287" y="1"/>
                    <a:pt x="1280" y="2"/>
                    <a:pt x="1273" y="5"/>
                  </a:cubicBezTo>
                  <a:cubicBezTo>
                    <a:pt x="997" y="113"/>
                    <a:pt x="702" y="168"/>
                    <a:pt x="406" y="168"/>
                  </a:cubicBezTo>
                  <a:cubicBezTo>
                    <a:pt x="296" y="168"/>
                    <a:pt x="186" y="160"/>
                    <a:pt x="76" y="145"/>
                  </a:cubicBezTo>
                  <a:cubicBezTo>
                    <a:pt x="74" y="145"/>
                    <a:pt x="73" y="145"/>
                    <a:pt x="71" y="145"/>
                  </a:cubicBezTo>
                  <a:cubicBezTo>
                    <a:pt x="37" y="145"/>
                    <a:pt x="12" y="169"/>
                    <a:pt x="4" y="201"/>
                  </a:cubicBezTo>
                  <a:cubicBezTo>
                    <a:pt x="1" y="234"/>
                    <a:pt x="20" y="265"/>
                    <a:pt x="54" y="270"/>
                  </a:cubicBezTo>
                  <a:cubicBezTo>
                    <a:pt x="54" y="270"/>
                    <a:pt x="57" y="270"/>
                    <a:pt x="59" y="268"/>
                  </a:cubicBezTo>
                  <a:cubicBezTo>
                    <a:pt x="174" y="283"/>
                    <a:pt x="288" y="290"/>
                    <a:pt x="403" y="290"/>
                  </a:cubicBezTo>
                  <a:cubicBezTo>
                    <a:pt x="714" y="290"/>
                    <a:pt x="1024" y="235"/>
                    <a:pt x="1318" y="123"/>
                  </a:cubicBezTo>
                  <a:cubicBezTo>
                    <a:pt x="1348" y="111"/>
                    <a:pt x="1368" y="72"/>
                    <a:pt x="1354" y="42"/>
                  </a:cubicBezTo>
                  <a:cubicBezTo>
                    <a:pt x="1345" y="18"/>
                    <a:pt x="1320" y="1"/>
                    <a:pt x="1295"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677;p59"/>
            <p:cNvSpPr/>
            <p:nvPr/>
          </p:nvSpPr>
          <p:spPr>
            <a:xfrm>
              <a:off x="1678200" y="2265600"/>
              <a:ext cx="65250" cy="43725"/>
            </a:xfrm>
            <a:custGeom>
              <a:avLst/>
              <a:gdLst/>
              <a:ahLst/>
              <a:cxnLst/>
              <a:rect l="l" t="t" r="r" b="b"/>
              <a:pathLst>
                <a:path w="2610" h="1749" extrusionOk="0">
                  <a:moveTo>
                    <a:pt x="1269" y="1"/>
                  </a:moveTo>
                  <a:cubicBezTo>
                    <a:pt x="950" y="1"/>
                    <a:pt x="653" y="219"/>
                    <a:pt x="464" y="501"/>
                  </a:cubicBezTo>
                  <a:cubicBezTo>
                    <a:pt x="316" y="713"/>
                    <a:pt x="1" y="1276"/>
                    <a:pt x="126" y="1513"/>
                  </a:cubicBezTo>
                  <a:cubicBezTo>
                    <a:pt x="226" y="1702"/>
                    <a:pt x="487" y="1748"/>
                    <a:pt x="719" y="1748"/>
                  </a:cubicBezTo>
                  <a:cubicBezTo>
                    <a:pt x="824" y="1748"/>
                    <a:pt x="924" y="1739"/>
                    <a:pt x="999" y="1728"/>
                  </a:cubicBezTo>
                  <a:cubicBezTo>
                    <a:pt x="1331" y="1681"/>
                    <a:pt x="1661" y="1589"/>
                    <a:pt x="1970" y="1449"/>
                  </a:cubicBezTo>
                  <a:cubicBezTo>
                    <a:pt x="2168" y="1360"/>
                    <a:pt x="2372" y="1243"/>
                    <a:pt x="2489" y="1048"/>
                  </a:cubicBezTo>
                  <a:cubicBezTo>
                    <a:pt x="2609" y="852"/>
                    <a:pt x="2601" y="557"/>
                    <a:pt x="2431" y="431"/>
                  </a:cubicBezTo>
                  <a:cubicBezTo>
                    <a:pt x="2352" y="370"/>
                    <a:pt x="2255" y="356"/>
                    <a:pt x="2166" y="328"/>
                  </a:cubicBezTo>
                  <a:cubicBezTo>
                    <a:pt x="1870" y="239"/>
                    <a:pt x="1608" y="15"/>
                    <a:pt x="1298" y="1"/>
                  </a:cubicBezTo>
                  <a:cubicBezTo>
                    <a:pt x="1288" y="1"/>
                    <a:pt x="1278" y="1"/>
                    <a:pt x="1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678;p59"/>
            <p:cNvSpPr/>
            <p:nvPr/>
          </p:nvSpPr>
          <p:spPr>
            <a:xfrm>
              <a:off x="1622825" y="2302275"/>
              <a:ext cx="60350" cy="78275"/>
            </a:xfrm>
            <a:custGeom>
              <a:avLst/>
              <a:gdLst/>
              <a:ahLst/>
              <a:cxnLst/>
              <a:rect l="l" t="t" r="r" b="b"/>
              <a:pathLst>
                <a:path w="2414" h="3131" extrusionOk="0">
                  <a:moveTo>
                    <a:pt x="1708" y="1"/>
                  </a:moveTo>
                  <a:cubicBezTo>
                    <a:pt x="1632" y="1"/>
                    <a:pt x="1547" y="26"/>
                    <a:pt x="1451" y="83"/>
                  </a:cubicBezTo>
                  <a:cubicBezTo>
                    <a:pt x="1086" y="298"/>
                    <a:pt x="745" y="616"/>
                    <a:pt x="430" y="892"/>
                  </a:cubicBezTo>
                  <a:cubicBezTo>
                    <a:pt x="268" y="1028"/>
                    <a:pt x="101" y="1185"/>
                    <a:pt x="62" y="1391"/>
                  </a:cubicBezTo>
                  <a:cubicBezTo>
                    <a:pt x="1" y="1704"/>
                    <a:pt x="252" y="1985"/>
                    <a:pt x="344" y="2292"/>
                  </a:cubicBezTo>
                  <a:cubicBezTo>
                    <a:pt x="422" y="2552"/>
                    <a:pt x="408" y="2870"/>
                    <a:pt x="617" y="3040"/>
                  </a:cubicBezTo>
                  <a:cubicBezTo>
                    <a:pt x="697" y="3104"/>
                    <a:pt x="789" y="3130"/>
                    <a:pt x="886" y="3130"/>
                  </a:cubicBezTo>
                  <a:cubicBezTo>
                    <a:pt x="1082" y="3130"/>
                    <a:pt x="1295" y="3022"/>
                    <a:pt x="1454" y="2889"/>
                  </a:cubicBezTo>
                  <a:cubicBezTo>
                    <a:pt x="2121" y="2329"/>
                    <a:pt x="2414" y="1358"/>
                    <a:pt x="2168" y="524"/>
                  </a:cubicBezTo>
                  <a:cubicBezTo>
                    <a:pt x="2082" y="228"/>
                    <a:pt x="1937" y="1"/>
                    <a:pt x="170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679;p59"/>
            <p:cNvSpPr/>
            <p:nvPr/>
          </p:nvSpPr>
          <p:spPr>
            <a:xfrm>
              <a:off x="1658675" y="2305525"/>
              <a:ext cx="15775" cy="54750"/>
            </a:xfrm>
            <a:custGeom>
              <a:avLst/>
              <a:gdLst/>
              <a:ahLst/>
              <a:cxnLst/>
              <a:rect l="l" t="t" r="r" b="b"/>
              <a:pathLst>
                <a:path w="631" h="2190" extrusionOk="0">
                  <a:moveTo>
                    <a:pt x="531" y="0"/>
                  </a:moveTo>
                  <a:cubicBezTo>
                    <a:pt x="494" y="0"/>
                    <a:pt x="466" y="34"/>
                    <a:pt x="469" y="67"/>
                  </a:cubicBezTo>
                  <a:cubicBezTo>
                    <a:pt x="503" y="734"/>
                    <a:pt x="363" y="1403"/>
                    <a:pt x="65" y="2000"/>
                  </a:cubicBezTo>
                  <a:cubicBezTo>
                    <a:pt x="48" y="2006"/>
                    <a:pt x="37" y="2020"/>
                    <a:pt x="31" y="2037"/>
                  </a:cubicBezTo>
                  <a:lnTo>
                    <a:pt x="9" y="2106"/>
                  </a:lnTo>
                  <a:cubicBezTo>
                    <a:pt x="0" y="2137"/>
                    <a:pt x="14" y="2171"/>
                    <a:pt x="45" y="2185"/>
                  </a:cubicBezTo>
                  <a:cubicBezTo>
                    <a:pt x="48" y="2185"/>
                    <a:pt x="51" y="2187"/>
                    <a:pt x="56" y="2187"/>
                  </a:cubicBezTo>
                  <a:cubicBezTo>
                    <a:pt x="62" y="2189"/>
                    <a:pt x="67" y="2190"/>
                    <a:pt x="73" y="2190"/>
                  </a:cubicBezTo>
                  <a:cubicBezTo>
                    <a:pt x="95" y="2190"/>
                    <a:pt x="115" y="2177"/>
                    <a:pt x="129" y="2157"/>
                  </a:cubicBezTo>
                  <a:cubicBezTo>
                    <a:pt x="469" y="1515"/>
                    <a:pt x="631" y="790"/>
                    <a:pt x="595" y="62"/>
                  </a:cubicBezTo>
                  <a:cubicBezTo>
                    <a:pt x="595" y="25"/>
                    <a:pt x="564" y="0"/>
                    <a:pt x="531"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680;p59"/>
            <p:cNvSpPr/>
            <p:nvPr/>
          </p:nvSpPr>
          <p:spPr>
            <a:xfrm>
              <a:off x="1645500" y="2305475"/>
              <a:ext cx="21775" cy="38400"/>
            </a:xfrm>
            <a:custGeom>
              <a:avLst/>
              <a:gdLst/>
              <a:ahLst/>
              <a:cxnLst/>
              <a:rect l="l" t="t" r="r" b="b"/>
              <a:pathLst>
                <a:path w="871" h="1536" extrusionOk="0">
                  <a:moveTo>
                    <a:pt x="801" y="1"/>
                  </a:moveTo>
                  <a:cubicBezTo>
                    <a:pt x="784" y="1"/>
                    <a:pt x="767" y="8"/>
                    <a:pt x="753" y="22"/>
                  </a:cubicBezTo>
                  <a:cubicBezTo>
                    <a:pt x="382" y="426"/>
                    <a:pt x="126" y="923"/>
                    <a:pt x="6" y="1458"/>
                  </a:cubicBezTo>
                  <a:cubicBezTo>
                    <a:pt x="0" y="1492"/>
                    <a:pt x="20" y="1528"/>
                    <a:pt x="56" y="1534"/>
                  </a:cubicBezTo>
                  <a:cubicBezTo>
                    <a:pt x="61" y="1535"/>
                    <a:pt x="66" y="1536"/>
                    <a:pt x="70" y="1536"/>
                  </a:cubicBezTo>
                  <a:cubicBezTo>
                    <a:pt x="99" y="1536"/>
                    <a:pt x="127" y="1515"/>
                    <a:pt x="131" y="1486"/>
                  </a:cubicBezTo>
                  <a:cubicBezTo>
                    <a:pt x="249" y="973"/>
                    <a:pt x="491" y="496"/>
                    <a:pt x="848" y="108"/>
                  </a:cubicBezTo>
                  <a:cubicBezTo>
                    <a:pt x="871" y="80"/>
                    <a:pt x="868" y="41"/>
                    <a:pt x="843" y="16"/>
                  </a:cubicBezTo>
                  <a:cubicBezTo>
                    <a:pt x="830" y="6"/>
                    <a:pt x="816" y="1"/>
                    <a:pt x="801"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681;p59"/>
            <p:cNvSpPr/>
            <p:nvPr/>
          </p:nvSpPr>
          <p:spPr>
            <a:xfrm>
              <a:off x="1635525" y="2305075"/>
              <a:ext cx="41175" cy="53575"/>
            </a:xfrm>
            <a:custGeom>
              <a:avLst/>
              <a:gdLst/>
              <a:ahLst/>
              <a:cxnLst/>
              <a:rect l="l" t="t" r="r" b="b"/>
              <a:pathLst>
                <a:path w="1647" h="2143" extrusionOk="0">
                  <a:moveTo>
                    <a:pt x="1168" y="0"/>
                  </a:moveTo>
                  <a:cubicBezTo>
                    <a:pt x="1116" y="0"/>
                    <a:pt x="1057" y="18"/>
                    <a:pt x="991" y="57"/>
                  </a:cubicBezTo>
                  <a:cubicBezTo>
                    <a:pt x="740" y="208"/>
                    <a:pt x="514" y="423"/>
                    <a:pt x="293" y="612"/>
                  </a:cubicBezTo>
                  <a:cubicBezTo>
                    <a:pt x="187" y="707"/>
                    <a:pt x="70" y="810"/>
                    <a:pt x="42" y="953"/>
                  </a:cubicBezTo>
                  <a:cubicBezTo>
                    <a:pt x="0" y="1170"/>
                    <a:pt x="173" y="1363"/>
                    <a:pt x="235" y="1572"/>
                  </a:cubicBezTo>
                  <a:cubicBezTo>
                    <a:pt x="288" y="1748"/>
                    <a:pt x="276" y="1965"/>
                    <a:pt x="419" y="2080"/>
                  </a:cubicBezTo>
                  <a:cubicBezTo>
                    <a:pt x="473" y="2124"/>
                    <a:pt x="536" y="2142"/>
                    <a:pt x="603" y="2142"/>
                  </a:cubicBezTo>
                  <a:cubicBezTo>
                    <a:pt x="737" y="2142"/>
                    <a:pt x="884" y="2066"/>
                    <a:pt x="991" y="1977"/>
                  </a:cubicBezTo>
                  <a:cubicBezTo>
                    <a:pt x="1448" y="1592"/>
                    <a:pt x="1646" y="930"/>
                    <a:pt x="1484" y="359"/>
                  </a:cubicBezTo>
                  <a:cubicBezTo>
                    <a:pt x="1426" y="156"/>
                    <a:pt x="1325" y="0"/>
                    <a:pt x="1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682;p59"/>
            <p:cNvSpPr/>
            <p:nvPr/>
          </p:nvSpPr>
          <p:spPr>
            <a:xfrm>
              <a:off x="1671925" y="2296500"/>
              <a:ext cx="67950" cy="70925"/>
            </a:xfrm>
            <a:custGeom>
              <a:avLst/>
              <a:gdLst/>
              <a:ahLst/>
              <a:cxnLst/>
              <a:rect l="l" t="t" r="r" b="b"/>
              <a:pathLst>
                <a:path w="2718" h="2837" extrusionOk="0">
                  <a:moveTo>
                    <a:pt x="688" y="1"/>
                  </a:moveTo>
                  <a:cubicBezTo>
                    <a:pt x="411" y="1"/>
                    <a:pt x="176" y="132"/>
                    <a:pt x="76" y="509"/>
                  </a:cubicBezTo>
                  <a:cubicBezTo>
                    <a:pt x="1" y="799"/>
                    <a:pt x="65" y="1103"/>
                    <a:pt x="160" y="1391"/>
                  </a:cubicBezTo>
                  <a:cubicBezTo>
                    <a:pt x="282" y="1770"/>
                    <a:pt x="447" y="2138"/>
                    <a:pt x="651" y="2481"/>
                  </a:cubicBezTo>
                  <a:cubicBezTo>
                    <a:pt x="748" y="2646"/>
                    <a:pt x="882" y="2816"/>
                    <a:pt x="1069" y="2836"/>
                  </a:cubicBezTo>
                  <a:cubicBezTo>
                    <a:pt x="1078" y="2836"/>
                    <a:pt x="1087" y="2837"/>
                    <a:pt x="1095" y="2837"/>
                  </a:cubicBezTo>
                  <a:cubicBezTo>
                    <a:pt x="1355" y="2837"/>
                    <a:pt x="1561" y="2534"/>
                    <a:pt x="1822" y="2534"/>
                  </a:cubicBezTo>
                  <a:cubicBezTo>
                    <a:pt x="1828" y="2534"/>
                    <a:pt x="1835" y="2534"/>
                    <a:pt x="1842" y="2534"/>
                  </a:cubicBezTo>
                  <a:cubicBezTo>
                    <a:pt x="1937" y="2543"/>
                    <a:pt x="2029" y="2590"/>
                    <a:pt x="2124" y="2618"/>
                  </a:cubicBezTo>
                  <a:cubicBezTo>
                    <a:pt x="2174" y="2633"/>
                    <a:pt x="2226" y="2640"/>
                    <a:pt x="2278" y="2640"/>
                  </a:cubicBezTo>
                  <a:cubicBezTo>
                    <a:pt x="2366" y="2640"/>
                    <a:pt x="2453" y="2618"/>
                    <a:pt x="2528" y="2571"/>
                  </a:cubicBezTo>
                  <a:cubicBezTo>
                    <a:pt x="2642" y="2493"/>
                    <a:pt x="2718" y="2347"/>
                    <a:pt x="2690" y="2211"/>
                  </a:cubicBezTo>
                  <a:cubicBezTo>
                    <a:pt x="2662" y="2060"/>
                    <a:pt x="2528" y="1951"/>
                    <a:pt x="2486" y="1806"/>
                  </a:cubicBezTo>
                  <a:cubicBezTo>
                    <a:pt x="2439" y="1650"/>
                    <a:pt x="2509" y="1485"/>
                    <a:pt x="2509" y="1321"/>
                  </a:cubicBezTo>
                  <a:cubicBezTo>
                    <a:pt x="2514" y="939"/>
                    <a:pt x="2154" y="662"/>
                    <a:pt x="1833" y="450"/>
                  </a:cubicBezTo>
                  <a:cubicBezTo>
                    <a:pt x="1541" y="255"/>
                    <a:pt x="1074" y="1"/>
                    <a:pt x="68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683;p59"/>
            <p:cNvSpPr/>
            <p:nvPr/>
          </p:nvSpPr>
          <p:spPr>
            <a:xfrm>
              <a:off x="1675125" y="2297550"/>
              <a:ext cx="20475" cy="38225"/>
            </a:xfrm>
            <a:custGeom>
              <a:avLst/>
              <a:gdLst/>
              <a:ahLst/>
              <a:cxnLst/>
              <a:rect l="l" t="t" r="r" b="b"/>
              <a:pathLst>
                <a:path w="819" h="1529" extrusionOk="0">
                  <a:moveTo>
                    <a:pt x="146" y="1"/>
                  </a:moveTo>
                  <a:cubicBezTo>
                    <a:pt x="110" y="1"/>
                    <a:pt x="84" y="25"/>
                    <a:pt x="76" y="57"/>
                  </a:cubicBezTo>
                  <a:cubicBezTo>
                    <a:pt x="1" y="609"/>
                    <a:pt x="255" y="1195"/>
                    <a:pt x="709" y="1516"/>
                  </a:cubicBezTo>
                  <a:cubicBezTo>
                    <a:pt x="715" y="1519"/>
                    <a:pt x="726" y="1524"/>
                    <a:pt x="732" y="1527"/>
                  </a:cubicBezTo>
                  <a:cubicBezTo>
                    <a:pt x="737" y="1528"/>
                    <a:pt x="742" y="1529"/>
                    <a:pt x="747" y="1529"/>
                  </a:cubicBezTo>
                  <a:cubicBezTo>
                    <a:pt x="768" y="1529"/>
                    <a:pt x="788" y="1520"/>
                    <a:pt x="799" y="1502"/>
                  </a:cubicBezTo>
                  <a:cubicBezTo>
                    <a:pt x="818" y="1471"/>
                    <a:pt x="813" y="1432"/>
                    <a:pt x="785" y="1410"/>
                  </a:cubicBezTo>
                  <a:cubicBezTo>
                    <a:pt x="369" y="1114"/>
                    <a:pt x="135" y="581"/>
                    <a:pt x="205" y="76"/>
                  </a:cubicBezTo>
                  <a:cubicBezTo>
                    <a:pt x="210" y="37"/>
                    <a:pt x="185" y="1"/>
                    <a:pt x="152" y="1"/>
                  </a:cubicBezTo>
                  <a:cubicBezTo>
                    <a:pt x="150" y="1"/>
                    <a:pt x="148" y="1"/>
                    <a:pt x="146"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684;p59"/>
            <p:cNvSpPr/>
            <p:nvPr/>
          </p:nvSpPr>
          <p:spPr>
            <a:xfrm>
              <a:off x="1681350" y="2299975"/>
              <a:ext cx="23875" cy="24075"/>
            </a:xfrm>
            <a:custGeom>
              <a:avLst/>
              <a:gdLst/>
              <a:ahLst/>
              <a:cxnLst/>
              <a:rect l="l" t="t" r="r" b="b"/>
              <a:pathLst>
                <a:path w="955" h="963" extrusionOk="0">
                  <a:moveTo>
                    <a:pt x="71" y="0"/>
                  </a:moveTo>
                  <a:cubicBezTo>
                    <a:pt x="52" y="0"/>
                    <a:pt x="33" y="8"/>
                    <a:pt x="20" y="24"/>
                  </a:cubicBezTo>
                  <a:cubicBezTo>
                    <a:pt x="0" y="52"/>
                    <a:pt x="3" y="94"/>
                    <a:pt x="31" y="116"/>
                  </a:cubicBezTo>
                  <a:cubicBezTo>
                    <a:pt x="335" y="353"/>
                    <a:pt x="603" y="627"/>
                    <a:pt x="832" y="939"/>
                  </a:cubicBezTo>
                  <a:cubicBezTo>
                    <a:pt x="840" y="950"/>
                    <a:pt x="854" y="959"/>
                    <a:pt x="868" y="961"/>
                  </a:cubicBezTo>
                  <a:cubicBezTo>
                    <a:pt x="872" y="962"/>
                    <a:pt x="876" y="962"/>
                    <a:pt x="880" y="962"/>
                  </a:cubicBezTo>
                  <a:cubicBezTo>
                    <a:pt x="893" y="962"/>
                    <a:pt x="905" y="959"/>
                    <a:pt x="918" y="953"/>
                  </a:cubicBezTo>
                  <a:cubicBezTo>
                    <a:pt x="949" y="931"/>
                    <a:pt x="954" y="889"/>
                    <a:pt x="932" y="861"/>
                  </a:cubicBezTo>
                  <a:cubicBezTo>
                    <a:pt x="700" y="543"/>
                    <a:pt x="421" y="258"/>
                    <a:pt x="112" y="13"/>
                  </a:cubicBezTo>
                  <a:cubicBezTo>
                    <a:pt x="100" y="5"/>
                    <a:pt x="85" y="0"/>
                    <a:pt x="71"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685;p59"/>
            <p:cNvSpPr/>
            <p:nvPr/>
          </p:nvSpPr>
          <p:spPr>
            <a:xfrm>
              <a:off x="1673450" y="2295600"/>
              <a:ext cx="49900" cy="52075"/>
            </a:xfrm>
            <a:custGeom>
              <a:avLst/>
              <a:gdLst/>
              <a:ahLst/>
              <a:cxnLst/>
              <a:rect l="l" t="t" r="r" b="b"/>
              <a:pathLst>
                <a:path w="1996" h="2083" extrusionOk="0">
                  <a:moveTo>
                    <a:pt x="503" y="0"/>
                  </a:moveTo>
                  <a:cubicBezTo>
                    <a:pt x="301" y="0"/>
                    <a:pt x="130" y="96"/>
                    <a:pt x="57" y="372"/>
                  </a:cubicBezTo>
                  <a:cubicBezTo>
                    <a:pt x="1" y="587"/>
                    <a:pt x="51" y="813"/>
                    <a:pt x="115" y="1022"/>
                  </a:cubicBezTo>
                  <a:cubicBezTo>
                    <a:pt x="207" y="1301"/>
                    <a:pt x="325" y="1569"/>
                    <a:pt x="478" y="1823"/>
                  </a:cubicBezTo>
                  <a:cubicBezTo>
                    <a:pt x="548" y="1943"/>
                    <a:pt x="645" y="2071"/>
                    <a:pt x="785" y="2082"/>
                  </a:cubicBezTo>
                  <a:cubicBezTo>
                    <a:pt x="792" y="2083"/>
                    <a:pt x="798" y="2083"/>
                    <a:pt x="805" y="2083"/>
                  </a:cubicBezTo>
                  <a:cubicBezTo>
                    <a:pt x="997" y="2083"/>
                    <a:pt x="1145" y="1859"/>
                    <a:pt x="1338" y="1859"/>
                  </a:cubicBezTo>
                  <a:cubicBezTo>
                    <a:pt x="1342" y="1859"/>
                    <a:pt x="1347" y="1859"/>
                    <a:pt x="1351" y="1859"/>
                  </a:cubicBezTo>
                  <a:cubicBezTo>
                    <a:pt x="1424" y="1862"/>
                    <a:pt x="1491" y="1901"/>
                    <a:pt x="1560" y="1923"/>
                  </a:cubicBezTo>
                  <a:cubicBezTo>
                    <a:pt x="1596" y="1933"/>
                    <a:pt x="1633" y="1939"/>
                    <a:pt x="1671" y="1939"/>
                  </a:cubicBezTo>
                  <a:cubicBezTo>
                    <a:pt x="1736" y="1939"/>
                    <a:pt x="1801" y="1922"/>
                    <a:pt x="1856" y="1887"/>
                  </a:cubicBezTo>
                  <a:cubicBezTo>
                    <a:pt x="1940" y="1831"/>
                    <a:pt x="1996" y="1722"/>
                    <a:pt x="1976" y="1622"/>
                  </a:cubicBezTo>
                  <a:cubicBezTo>
                    <a:pt x="1954" y="1513"/>
                    <a:pt x="1853" y="1435"/>
                    <a:pt x="1823" y="1326"/>
                  </a:cubicBezTo>
                  <a:cubicBezTo>
                    <a:pt x="1789" y="1209"/>
                    <a:pt x="1839" y="1089"/>
                    <a:pt x="1842" y="969"/>
                  </a:cubicBezTo>
                  <a:cubicBezTo>
                    <a:pt x="1845" y="687"/>
                    <a:pt x="1586" y="486"/>
                    <a:pt x="1348" y="333"/>
                  </a:cubicBezTo>
                  <a:cubicBezTo>
                    <a:pt x="1132" y="190"/>
                    <a:pt x="787" y="0"/>
                    <a:pt x="5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7686;p59"/>
            <p:cNvSpPr/>
            <p:nvPr/>
          </p:nvSpPr>
          <p:spPr>
            <a:xfrm>
              <a:off x="1630225" y="2237175"/>
              <a:ext cx="72825" cy="61200"/>
            </a:xfrm>
            <a:custGeom>
              <a:avLst/>
              <a:gdLst/>
              <a:ahLst/>
              <a:cxnLst/>
              <a:rect l="l" t="t" r="r" b="b"/>
              <a:pathLst>
                <a:path w="2913" h="2448" extrusionOk="0">
                  <a:moveTo>
                    <a:pt x="2857" y="0"/>
                  </a:moveTo>
                  <a:cubicBezTo>
                    <a:pt x="2673" y="511"/>
                    <a:pt x="2344" y="971"/>
                    <a:pt x="1917" y="1306"/>
                  </a:cubicBezTo>
                  <a:cubicBezTo>
                    <a:pt x="1861" y="1348"/>
                    <a:pt x="1802" y="1389"/>
                    <a:pt x="1733" y="1403"/>
                  </a:cubicBezTo>
                  <a:cubicBezTo>
                    <a:pt x="1720" y="1405"/>
                    <a:pt x="1707" y="1406"/>
                    <a:pt x="1694" y="1406"/>
                  </a:cubicBezTo>
                  <a:cubicBezTo>
                    <a:pt x="1637" y="1406"/>
                    <a:pt x="1578" y="1388"/>
                    <a:pt x="1523" y="1367"/>
                  </a:cubicBezTo>
                  <a:cubicBezTo>
                    <a:pt x="1069" y="1200"/>
                    <a:pt x="661" y="898"/>
                    <a:pt x="360" y="513"/>
                  </a:cubicBezTo>
                  <a:cubicBezTo>
                    <a:pt x="257" y="592"/>
                    <a:pt x="137" y="653"/>
                    <a:pt x="84" y="767"/>
                  </a:cubicBezTo>
                  <a:cubicBezTo>
                    <a:pt x="0" y="943"/>
                    <a:pt x="109" y="1144"/>
                    <a:pt x="223" y="1303"/>
                  </a:cubicBezTo>
                  <a:cubicBezTo>
                    <a:pt x="514" y="1688"/>
                    <a:pt x="1158" y="2413"/>
                    <a:pt x="1688" y="2447"/>
                  </a:cubicBezTo>
                  <a:cubicBezTo>
                    <a:pt x="1696" y="2447"/>
                    <a:pt x="1704" y="2447"/>
                    <a:pt x="1711" y="2447"/>
                  </a:cubicBezTo>
                  <a:cubicBezTo>
                    <a:pt x="2258" y="2447"/>
                    <a:pt x="2569" y="1387"/>
                    <a:pt x="2737" y="988"/>
                  </a:cubicBezTo>
                  <a:cubicBezTo>
                    <a:pt x="2818" y="787"/>
                    <a:pt x="2896" y="580"/>
                    <a:pt x="2904" y="368"/>
                  </a:cubicBezTo>
                  <a:cubicBezTo>
                    <a:pt x="2913" y="243"/>
                    <a:pt x="2888" y="120"/>
                    <a:pt x="2857"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687;p59"/>
            <p:cNvSpPr/>
            <p:nvPr/>
          </p:nvSpPr>
          <p:spPr>
            <a:xfrm>
              <a:off x="1624000" y="2302275"/>
              <a:ext cx="56800" cy="51950"/>
            </a:xfrm>
            <a:custGeom>
              <a:avLst/>
              <a:gdLst/>
              <a:ahLst/>
              <a:cxnLst/>
              <a:rect l="l" t="t" r="r" b="b"/>
              <a:pathLst>
                <a:path w="2272" h="2078" extrusionOk="0">
                  <a:moveTo>
                    <a:pt x="1661" y="1"/>
                  </a:moveTo>
                  <a:cubicBezTo>
                    <a:pt x="1585" y="1"/>
                    <a:pt x="1500" y="26"/>
                    <a:pt x="1404" y="83"/>
                  </a:cubicBezTo>
                  <a:cubicBezTo>
                    <a:pt x="1042" y="298"/>
                    <a:pt x="704" y="616"/>
                    <a:pt x="383" y="892"/>
                  </a:cubicBezTo>
                  <a:cubicBezTo>
                    <a:pt x="221" y="1028"/>
                    <a:pt x="54" y="1185"/>
                    <a:pt x="15" y="1391"/>
                  </a:cubicBezTo>
                  <a:cubicBezTo>
                    <a:pt x="1" y="1453"/>
                    <a:pt x="7" y="1517"/>
                    <a:pt x="15" y="1578"/>
                  </a:cubicBezTo>
                  <a:cubicBezTo>
                    <a:pt x="221" y="1366"/>
                    <a:pt x="439" y="1162"/>
                    <a:pt x="671" y="975"/>
                  </a:cubicBezTo>
                  <a:cubicBezTo>
                    <a:pt x="817" y="854"/>
                    <a:pt x="985" y="733"/>
                    <a:pt x="1180" y="733"/>
                  </a:cubicBezTo>
                  <a:cubicBezTo>
                    <a:pt x="1182" y="733"/>
                    <a:pt x="1184" y="733"/>
                    <a:pt x="1187" y="733"/>
                  </a:cubicBezTo>
                  <a:cubicBezTo>
                    <a:pt x="1354" y="738"/>
                    <a:pt x="1507" y="833"/>
                    <a:pt x="1616" y="962"/>
                  </a:cubicBezTo>
                  <a:cubicBezTo>
                    <a:pt x="1725" y="1087"/>
                    <a:pt x="1786" y="1246"/>
                    <a:pt x="1842" y="1402"/>
                  </a:cubicBezTo>
                  <a:cubicBezTo>
                    <a:pt x="1918" y="1623"/>
                    <a:pt x="1968" y="1849"/>
                    <a:pt x="2007" y="2077"/>
                  </a:cubicBezTo>
                  <a:cubicBezTo>
                    <a:pt x="2219" y="1592"/>
                    <a:pt x="2272" y="1034"/>
                    <a:pt x="2121" y="524"/>
                  </a:cubicBezTo>
                  <a:cubicBezTo>
                    <a:pt x="2035" y="228"/>
                    <a:pt x="1890" y="1"/>
                    <a:pt x="1661"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688;p59"/>
            <p:cNvSpPr/>
            <p:nvPr/>
          </p:nvSpPr>
          <p:spPr>
            <a:xfrm>
              <a:off x="1672000" y="2296475"/>
              <a:ext cx="62225" cy="62000"/>
            </a:xfrm>
            <a:custGeom>
              <a:avLst/>
              <a:gdLst/>
              <a:ahLst/>
              <a:cxnLst/>
              <a:rect l="l" t="t" r="r" b="b"/>
              <a:pathLst>
                <a:path w="2489" h="2480" extrusionOk="0">
                  <a:moveTo>
                    <a:pt x="690" y="0"/>
                  </a:moveTo>
                  <a:cubicBezTo>
                    <a:pt x="413" y="0"/>
                    <a:pt x="177" y="131"/>
                    <a:pt x="76" y="510"/>
                  </a:cubicBezTo>
                  <a:cubicBezTo>
                    <a:pt x="0" y="800"/>
                    <a:pt x="67" y="1107"/>
                    <a:pt x="159" y="1392"/>
                  </a:cubicBezTo>
                  <a:cubicBezTo>
                    <a:pt x="282" y="1771"/>
                    <a:pt x="447" y="2139"/>
                    <a:pt x="653" y="2480"/>
                  </a:cubicBezTo>
                  <a:cubicBezTo>
                    <a:pt x="614" y="2256"/>
                    <a:pt x="600" y="2028"/>
                    <a:pt x="620" y="1804"/>
                  </a:cubicBezTo>
                  <a:cubicBezTo>
                    <a:pt x="642" y="1461"/>
                    <a:pt x="770" y="1085"/>
                    <a:pt x="1080" y="945"/>
                  </a:cubicBezTo>
                  <a:cubicBezTo>
                    <a:pt x="1174" y="904"/>
                    <a:pt x="1274" y="888"/>
                    <a:pt x="1375" y="888"/>
                  </a:cubicBezTo>
                  <a:cubicBezTo>
                    <a:pt x="1523" y="888"/>
                    <a:pt x="1674" y="922"/>
                    <a:pt x="1816" y="962"/>
                  </a:cubicBezTo>
                  <a:cubicBezTo>
                    <a:pt x="2042" y="1021"/>
                    <a:pt x="2266" y="1090"/>
                    <a:pt x="2489" y="1166"/>
                  </a:cubicBezTo>
                  <a:cubicBezTo>
                    <a:pt x="2414" y="862"/>
                    <a:pt x="2109" y="627"/>
                    <a:pt x="1833" y="446"/>
                  </a:cubicBezTo>
                  <a:cubicBezTo>
                    <a:pt x="1541" y="254"/>
                    <a:pt x="1076" y="0"/>
                    <a:pt x="690"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689;p59"/>
            <p:cNvSpPr/>
            <p:nvPr/>
          </p:nvSpPr>
          <p:spPr>
            <a:xfrm>
              <a:off x="1677725" y="2256275"/>
              <a:ext cx="54900" cy="54225"/>
            </a:xfrm>
            <a:custGeom>
              <a:avLst/>
              <a:gdLst/>
              <a:ahLst/>
              <a:cxnLst/>
              <a:rect l="l" t="t" r="r" b="b"/>
              <a:pathLst>
                <a:path w="2196" h="2169" extrusionOk="0">
                  <a:moveTo>
                    <a:pt x="1487" y="1"/>
                  </a:moveTo>
                  <a:lnTo>
                    <a:pt x="1487" y="1"/>
                  </a:lnTo>
                  <a:cubicBezTo>
                    <a:pt x="1141" y="68"/>
                    <a:pt x="829" y="302"/>
                    <a:pt x="614" y="589"/>
                  </a:cubicBezTo>
                  <a:cubicBezTo>
                    <a:pt x="424" y="854"/>
                    <a:pt x="0" y="1560"/>
                    <a:pt x="181" y="1864"/>
                  </a:cubicBezTo>
                  <a:cubicBezTo>
                    <a:pt x="328" y="2109"/>
                    <a:pt x="710" y="2169"/>
                    <a:pt x="1037" y="2169"/>
                  </a:cubicBezTo>
                  <a:cubicBezTo>
                    <a:pt x="1165" y="2169"/>
                    <a:pt x="1285" y="2160"/>
                    <a:pt x="1378" y="2149"/>
                  </a:cubicBezTo>
                  <a:cubicBezTo>
                    <a:pt x="1654" y="2118"/>
                    <a:pt x="1925" y="2059"/>
                    <a:pt x="2196" y="1984"/>
                  </a:cubicBezTo>
                  <a:cubicBezTo>
                    <a:pt x="1995" y="1895"/>
                    <a:pt x="1808" y="1794"/>
                    <a:pt x="1627" y="1672"/>
                  </a:cubicBezTo>
                  <a:cubicBezTo>
                    <a:pt x="1387" y="1510"/>
                    <a:pt x="1152" y="1295"/>
                    <a:pt x="1113" y="1008"/>
                  </a:cubicBezTo>
                  <a:cubicBezTo>
                    <a:pt x="1083" y="765"/>
                    <a:pt x="1200" y="528"/>
                    <a:pt x="1320" y="310"/>
                  </a:cubicBezTo>
                  <a:cubicBezTo>
                    <a:pt x="1375" y="207"/>
                    <a:pt x="1431" y="107"/>
                    <a:pt x="1487"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7690;p59"/>
            <p:cNvSpPr/>
            <p:nvPr/>
          </p:nvSpPr>
          <p:spPr>
            <a:xfrm>
              <a:off x="1609025" y="2266450"/>
              <a:ext cx="66200" cy="55350"/>
            </a:xfrm>
            <a:custGeom>
              <a:avLst/>
              <a:gdLst/>
              <a:ahLst/>
              <a:cxnLst/>
              <a:rect l="l" t="t" r="r" b="b"/>
              <a:pathLst>
                <a:path w="2648" h="2214" extrusionOk="0">
                  <a:moveTo>
                    <a:pt x="190" y="1"/>
                  </a:moveTo>
                  <a:cubicBezTo>
                    <a:pt x="126" y="1"/>
                    <a:pt x="64" y="4"/>
                    <a:pt x="0" y="12"/>
                  </a:cubicBezTo>
                  <a:cubicBezTo>
                    <a:pt x="70" y="54"/>
                    <a:pt x="145" y="96"/>
                    <a:pt x="215" y="138"/>
                  </a:cubicBezTo>
                  <a:cubicBezTo>
                    <a:pt x="474" y="294"/>
                    <a:pt x="745" y="456"/>
                    <a:pt x="935" y="693"/>
                  </a:cubicBezTo>
                  <a:cubicBezTo>
                    <a:pt x="1127" y="930"/>
                    <a:pt x="1233" y="1265"/>
                    <a:pt x="1122" y="1546"/>
                  </a:cubicBezTo>
                  <a:cubicBezTo>
                    <a:pt x="1055" y="1717"/>
                    <a:pt x="918" y="1851"/>
                    <a:pt x="790" y="1979"/>
                  </a:cubicBezTo>
                  <a:cubicBezTo>
                    <a:pt x="709" y="2057"/>
                    <a:pt x="633" y="2135"/>
                    <a:pt x="553" y="2213"/>
                  </a:cubicBezTo>
                  <a:cubicBezTo>
                    <a:pt x="815" y="2135"/>
                    <a:pt x="1071" y="2060"/>
                    <a:pt x="1334" y="1982"/>
                  </a:cubicBezTo>
                  <a:cubicBezTo>
                    <a:pt x="1543" y="1920"/>
                    <a:pt x="1755" y="1862"/>
                    <a:pt x="1967" y="1797"/>
                  </a:cubicBezTo>
                  <a:cubicBezTo>
                    <a:pt x="2140" y="1744"/>
                    <a:pt x="2324" y="1686"/>
                    <a:pt x="2422" y="1538"/>
                  </a:cubicBezTo>
                  <a:cubicBezTo>
                    <a:pt x="2648" y="1189"/>
                    <a:pt x="1889" y="707"/>
                    <a:pt x="1666" y="545"/>
                  </a:cubicBezTo>
                  <a:cubicBezTo>
                    <a:pt x="1236" y="232"/>
                    <a:pt x="725" y="9"/>
                    <a:pt x="190"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7691;p59"/>
            <p:cNvSpPr/>
            <p:nvPr/>
          </p:nvSpPr>
          <p:spPr>
            <a:xfrm>
              <a:off x="1653575" y="2281700"/>
              <a:ext cx="35525" cy="32350"/>
            </a:xfrm>
            <a:custGeom>
              <a:avLst/>
              <a:gdLst/>
              <a:ahLst/>
              <a:cxnLst/>
              <a:rect l="l" t="t" r="r" b="b"/>
              <a:pathLst>
                <a:path w="1421" h="1294" extrusionOk="0">
                  <a:moveTo>
                    <a:pt x="712" y="1"/>
                  </a:moveTo>
                  <a:cubicBezTo>
                    <a:pt x="415" y="1"/>
                    <a:pt x="147" y="202"/>
                    <a:pt x="79" y="504"/>
                  </a:cubicBezTo>
                  <a:cubicBezTo>
                    <a:pt x="1" y="853"/>
                    <a:pt x="218" y="1199"/>
                    <a:pt x="567" y="1277"/>
                  </a:cubicBezTo>
                  <a:cubicBezTo>
                    <a:pt x="616" y="1288"/>
                    <a:pt x="665" y="1294"/>
                    <a:pt x="712" y="1294"/>
                  </a:cubicBezTo>
                  <a:cubicBezTo>
                    <a:pt x="1007" y="1294"/>
                    <a:pt x="1270" y="1089"/>
                    <a:pt x="1340" y="789"/>
                  </a:cubicBezTo>
                  <a:cubicBezTo>
                    <a:pt x="1421" y="445"/>
                    <a:pt x="1203" y="97"/>
                    <a:pt x="852" y="16"/>
                  </a:cubicBezTo>
                  <a:cubicBezTo>
                    <a:pt x="805" y="6"/>
                    <a:pt x="758" y="1"/>
                    <a:pt x="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7692;p59"/>
            <p:cNvSpPr/>
            <p:nvPr/>
          </p:nvSpPr>
          <p:spPr>
            <a:xfrm>
              <a:off x="1661600" y="2289000"/>
              <a:ext cx="19550" cy="17850"/>
            </a:xfrm>
            <a:custGeom>
              <a:avLst/>
              <a:gdLst/>
              <a:ahLst/>
              <a:cxnLst/>
              <a:rect l="l" t="t" r="r" b="b"/>
              <a:pathLst>
                <a:path w="782" h="714" extrusionOk="0">
                  <a:moveTo>
                    <a:pt x="389" y="1"/>
                  </a:moveTo>
                  <a:cubicBezTo>
                    <a:pt x="229" y="1"/>
                    <a:pt x="81" y="114"/>
                    <a:pt x="45" y="279"/>
                  </a:cubicBezTo>
                  <a:cubicBezTo>
                    <a:pt x="1" y="466"/>
                    <a:pt x="123" y="661"/>
                    <a:pt x="316" y="703"/>
                  </a:cubicBezTo>
                  <a:cubicBezTo>
                    <a:pt x="343" y="710"/>
                    <a:pt x="371" y="713"/>
                    <a:pt x="398" y="713"/>
                  </a:cubicBezTo>
                  <a:cubicBezTo>
                    <a:pt x="556" y="713"/>
                    <a:pt x="704" y="600"/>
                    <a:pt x="740" y="435"/>
                  </a:cubicBezTo>
                  <a:cubicBezTo>
                    <a:pt x="782" y="243"/>
                    <a:pt x="665" y="53"/>
                    <a:pt x="472" y="11"/>
                  </a:cubicBezTo>
                  <a:cubicBezTo>
                    <a:pt x="445" y="4"/>
                    <a:pt x="417" y="1"/>
                    <a:pt x="3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7693;p59"/>
            <p:cNvSpPr/>
            <p:nvPr/>
          </p:nvSpPr>
          <p:spPr>
            <a:xfrm>
              <a:off x="1621575" y="2009950"/>
              <a:ext cx="168800" cy="160250"/>
            </a:xfrm>
            <a:custGeom>
              <a:avLst/>
              <a:gdLst/>
              <a:ahLst/>
              <a:cxnLst/>
              <a:rect l="l" t="t" r="r" b="b"/>
              <a:pathLst>
                <a:path w="6752" h="6410" extrusionOk="0">
                  <a:moveTo>
                    <a:pt x="4225" y="0"/>
                  </a:moveTo>
                  <a:cubicBezTo>
                    <a:pt x="4192" y="0"/>
                    <a:pt x="4159" y="2"/>
                    <a:pt x="4126" y="6"/>
                  </a:cubicBezTo>
                  <a:cubicBezTo>
                    <a:pt x="3767" y="45"/>
                    <a:pt x="3451" y="271"/>
                    <a:pt x="3236" y="561"/>
                  </a:cubicBezTo>
                  <a:cubicBezTo>
                    <a:pt x="3111" y="739"/>
                    <a:pt x="2999" y="949"/>
                    <a:pt x="2801" y="1032"/>
                  </a:cubicBezTo>
                  <a:cubicBezTo>
                    <a:pt x="2773" y="1041"/>
                    <a:pt x="2743" y="1052"/>
                    <a:pt x="2712" y="1060"/>
                  </a:cubicBezTo>
                  <a:cubicBezTo>
                    <a:pt x="2648" y="1074"/>
                    <a:pt x="2586" y="1082"/>
                    <a:pt x="2522" y="1096"/>
                  </a:cubicBezTo>
                  <a:cubicBezTo>
                    <a:pt x="2519" y="1096"/>
                    <a:pt x="2519" y="1102"/>
                    <a:pt x="2519" y="1102"/>
                  </a:cubicBezTo>
                  <a:cubicBezTo>
                    <a:pt x="2506" y="1105"/>
                    <a:pt x="2492" y="1110"/>
                    <a:pt x="2478" y="1116"/>
                  </a:cubicBezTo>
                  <a:cubicBezTo>
                    <a:pt x="2469" y="1119"/>
                    <a:pt x="2466" y="1119"/>
                    <a:pt x="2464" y="1122"/>
                  </a:cubicBezTo>
                  <a:cubicBezTo>
                    <a:pt x="2453" y="1130"/>
                    <a:pt x="2439" y="1133"/>
                    <a:pt x="2427" y="1138"/>
                  </a:cubicBezTo>
                  <a:cubicBezTo>
                    <a:pt x="2425" y="1144"/>
                    <a:pt x="2419" y="1144"/>
                    <a:pt x="2413" y="1147"/>
                  </a:cubicBezTo>
                  <a:cubicBezTo>
                    <a:pt x="2400" y="1158"/>
                    <a:pt x="2386" y="1163"/>
                    <a:pt x="2372" y="1175"/>
                  </a:cubicBezTo>
                  <a:cubicBezTo>
                    <a:pt x="2232" y="1292"/>
                    <a:pt x="2246" y="1512"/>
                    <a:pt x="2288" y="1691"/>
                  </a:cubicBezTo>
                  <a:cubicBezTo>
                    <a:pt x="2299" y="1733"/>
                    <a:pt x="2310" y="1780"/>
                    <a:pt x="2324" y="1830"/>
                  </a:cubicBezTo>
                  <a:cubicBezTo>
                    <a:pt x="2115" y="1585"/>
                    <a:pt x="1867" y="1375"/>
                    <a:pt x="1571" y="1242"/>
                  </a:cubicBezTo>
                  <a:cubicBezTo>
                    <a:pt x="1543" y="1228"/>
                    <a:pt x="1515" y="1216"/>
                    <a:pt x="1490" y="1205"/>
                  </a:cubicBezTo>
                  <a:lnTo>
                    <a:pt x="1487" y="1205"/>
                  </a:lnTo>
                  <a:cubicBezTo>
                    <a:pt x="1459" y="1194"/>
                    <a:pt x="1431" y="1186"/>
                    <a:pt x="1404" y="1177"/>
                  </a:cubicBezTo>
                  <a:cubicBezTo>
                    <a:pt x="1266" y="1133"/>
                    <a:pt x="1121" y="1109"/>
                    <a:pt x="980" y="1109"/>
                  </a:cubicBezTo>
                  <a:cubicBezTo>
                    <a:pt x="728" y="1109"/>
                    <a:pt x="486" y="1187"/>
                    <a:pt x="318" y="1373"/>
                  </a:cubicBezTo>
                  <a:cubicBezTo>
                    <a:pt x="176" y="1534"/>
                    <a:pt x="109" y="1746"/>
                    <a:pt x="76" y="1958"/>
                  </a:cubicBezTo>
                  <a:cubicBezTo>
                    <a:pt x="0" y="2402"/>
                    <a:pt x="92" y="2929"/>
                    <a:pt x="475" y="3155"/>
                  </a:cubicBezTo>
                  <a:cubicBezTo>
                    <a:pt x="639" y="3253"/>
                    <a:pt x="834" y="3278"/>
                    <a:pt x="1024" y="3306"/>
                  </a:cubicBezTo>
                  <a:lnTo>
                    <a:pt x="1027" y="3306"/>
                  </a:lnTo>
                  <a:cubicBezTo>
                    <a:pt x="1130" y="3320"/>
                    <a:pt x="1239" y="3334"/>
                    <a:pt x="1345" y="3348"/>
                  </a:cubicBezTo>
                  <a:cubicBezTo>
                    <a:pt x="1493" y="3367"/>
                    <a:pt x="1644" y="3384"/>
                    <a:pt x="1797" y="3409"/>
                  </a:cubicBezTo>
                  <a:cubicBezTo>
                    <a:pt x="1816" y="3412"/>
                    <a:pt x="1842" y="3418"/>
                    <a:pt x="1864" y="3420"/>
                  </a:cubicBezTo>
                  <a:cubicBezTo>
                    <a:pt x="1825" y="3434"/>
                    <a:pt x="1783" y="3445"/>
                    <a:pt x="1741" y="3454"/>
                  </a:cubicBezTo>
                  <a:cubicBezTo>
                    <a:pt x="1613" y="3493"/>
                    <a:pt x="1487" y="3535"/>
                    <a:pt x="1362" y="3568"/>
                  </a:cubicBezTo>
                  <a:cubicBezTo>
                    <a:pt x="1264" y="3596"/>
                    <a:pt x="1166" y="3630"/>
                    <a:pt x="1074" y="3674"/>
                  </a:cubicBezTo>
                  <a:cubicBezTo>
                    <a:pt x="1030" y="3694"/>
                    <a:pt x="988" y="3724"/>
                    <a:pt x="949" y="3755"/>
                  </a:cubicBezTo>
                  <a:cubicBezTo>
                    <a:pt x="913" y="3786"/>
                    <a:pt x="876" y="3822"/>
                    <a:pt x="848" y="3861"/>
                  </a:cubicBezTo>
                  <a:cubicBezTo>
                    <a:pt x="837" y="3875"/>
                    <a:pt x="832" y="3886"/>
                    <a:pt x="823" y="3900"/>
                  </a:cubicBezTo>
                  <a:cubicBezTo>
                    <a:pt x="684" y="4146"/>
                    <a:pt x="779" y="4469"/>
                    <a:pt x="742" y="4754"/>
                  </a:cubicBezTo>
                  <a:cubicBezTo>
                    <a:pt x="712" y="5011"/>
                    <a:pt x="578" y="5281"/>
                    <a:pt x="692" y="5507"/>
                  </a:cubicBezTo>
                  <a:cubicBezTo>
                    <a:pt x="783" y="5681"/>
                    <a:pt x="976" y="5746"/>
                    <a:pt x="1178" y="5746"/>
                  </a:cubicBezTo>
                  <a:cubicBezTo>
                    <a:pt x="1280" y="5746"/>
                    <a:pt x="1384" y="5730"/>
                    <a:pt x="1479" y="5702"/>
                  </a:cubicBezTo>
                  <a:cubicBezTo>
                    <a:pt x="1850" y="5596"/>
                    <a:pt x="2185" y="5382"/>
                    <a:pt x="2444" y="5103"/>
                  </a:cubicBezTo>
                  <a:cubicBezTo>
                    <a:pt x="2450" y="5100"/>
                    <a:pt x="2453" y="5094"/>
                    <a:pt x="2461" y="5089"/>
                  </a:cubicBezTo>
                  <a:cubicBezTo>
                    <a:pt x="2497" y="5047"/>
                    <a:pt x="2533" y="5005"/>
                    <a:pt x="2573" y="4960"/>
                  </a:cubicBezTo>
                  <a:cubicBezTo>
                    <a:pt x="2575" y="4957"/>
                    <a:pt x="2578" y="4949"/>
                    <a:pt x="2581" y="4946"/>
                  </a:cubicBezTo>
                  <a:cubicBezTo>
                    <a:pt x="2631" y="4885"/>
                    <a:pt x="2676" y="4821"/>
                    <a:pt x="2718" y="4751"/>
                  </a:cubicBezTo>
                  <a:lnTo>
                    <a:pt x="2718" y="4751"/>
                  </a:lnTo>
                  <a:cubicBezTo>
                    <a:pt x="2715" y="4829"/>
                    <a:pt x="2712" y="4904"/>
                    <a:pt x="2712" y="4983"/>
                  </a:cubicBezTo>
                  <a:cubicBezTo>
                    <a:pt x="2712" y="4999"/>
                    <a:pt x="2706" y="5013"/>
                    <a:pt x="2706" y="5030"/>
                  </a:cubicBezTo>
                  <a:cubicBezTo>
                    <a:pt x="2706" y="5214"/>
                    <a:pt x="2720" y="5401"/>
                    <a:pt x="2740" y="5582"/>
                  </a:cubicBezTo>
                  <a:cubicBezTo>
                    <a:pt x="2740" y="5588"/>
                    <a:pt x="2740" y="5591"/>
                    <a:pt x="2743" y="5599"/>
                  </a:cubicBezTo>
                  <a:lnTo>
                    <a:pt x="2743" y="5602"/>
                  </a:lnTo>
                  <a:cubicBezTo>
                    <a:pt x="2762" y="5783"/>
                    <a:pt x="2812" y="5981"/>
                    <a:pt x="2969" y="6071"/>
                  </a:cubicBezTo>
                  <a:cubicBezTo>
                    <a:pt x="3027" y="6103"/>
                    <a:pt x="3091" y="6114"/>
                    <a:pt x="3158" y="6114"/>
                  </a:cubicBezTo>
                  <a:cubicBezTo>
                    <a:pt x="3294" y="6114"/>
                    <a:pt x="3441" y="6069"/>
                    <a:pt x="3577" y="6069"/>
                  </a:cubicBezTo>
                  <a:cubicBezTo>
                    <a:pt x="3641" y="6069"/>
                    <a:pt x="3702" y="6078"/>
                    <a:pt x="3758" y="6107"/>
                  </a:cubicBezTo>
                  <a:cubicBezTo>
                    <a:pt x="3842" y="6149"/>
                    <a:pt x="3900" y="6230"/>
                    <a:pt x="3970" y="6288"/>
                  </a:cubicBezTo>
                  <a:cubicBezTo>
                    <a:pt x="4057" y="6360"/>
                    <a:pt x="4170" y="6409"/>
                    <a:pt x="4283" y="6409"/>
                  </a:cubicBezTo>
                  <a:cubicBezTo>
                    <a:pt x="4302" y="6409"/>
                    <a:pt x="4320" y="6408"/>
                    <a:pt x="4338" y="6405"/>
                  </a:cubicBezTo>
                  <a:cubicBezTo>
                    <a:pt x="4472" y="6383"/>
                    <a:pt x="4590" y="6285"/>
                    <a:pt x="4620" y="6157"/>
                  </a:cubicBezTo>
                  <a:cubicBezTo>
                    <a:pt x="4654" y="6015"/>
                    <a:pt x="4578" y="5867"/>
                    <a:pt x="4598" y="5725"/>
                  </a:cubicBezTo>
                  <a:cubicBezTo>
                    <a:pt x="4617" y="5571"/>
                    <a:pt x="4743" y="5451"/>
                    <a:pt x="4807" y="5312"/>
                  </a:cubicBezTo>
                  <a:cubicBezTo>
                    <a:pt x="4924" y="5055"/>
                    <a:pt x="4827" y="4765"/>
                    <a:pt x="4684" y="4503"/>
                  </a:cubicBezTo>
                  <a:cubicBezTo>
                    <a:pt x="4682" y="4500"/>
                    <a:pt x="4682" y="4500"/>
                    <a:pt x="4682" y="4497"/>
                  </a:cubicBezTo>
                  <a:cubicBezTo>
                    <a:pt x="4662" y="4461"/>
                    <a:pt x="4643" y="4430"/>
                    <a:pt x="4620" y="4397"/>
                  </a:cubicBezTo>
                  <a:cubicBezTo>
                    <a:pt x="4617" y="4391"/>
                    <a:pt x="4617" y="4388"/>
                    <a:pt x="4615" y="4386"/>
                  </a:cubicBezTo>
                  <a:cubicBezTo>
                    <a:pt x="4606" y="4377"/>
                    <a:pt x="4603" y="4372"/>
                    <a:pt x="4601" y="4363"/>
                  </a:cubicBezTo>
                  <a:lnTo>
                    <a:pt x="4601" y="4363"/>
                  </a:lnTo>
                  <a:cubicBezTo>
                    <a:pt x="4924" y="4444"/>
                    <a:pt x="5256" y="4494"/>
                    <a:pt x="5588" y="4508"/>
                  </a:cubicBezTo>
                  <a:cubicBezTo>
                    <a:pt x="5624" y="4509"/>
                    <a:pt x="5660" y="4510"/>
                    <a:pt x="5696" y="4510"/>
                  </a:cubicBezTo>
                  <a:cubicBezTo>
                    <a:pt x="5937" y="4510"/>
                    <a:pt x="6185" y="4480"/>
                    <a:pt x="6386" y="4349"/>
                  </a:cubicBezTo>
                  <a:cubicBezTo>
                    <a:pt x="6618" y="4190"/>
                    <a:pt x="6752" y="3864"/>
                    <a:pt x="6607" y="3630"/>
                  </a:cubicBezTo>
                  <a:cubicBezTo>
                    <a:pt x="6542" y="3524"/>
                    <a:pt x="6436" y="3451"/>
                    <a:pt x="6342" y="3376"/>
                  </a:cubicBezTo>
                  <a:cubicBezTo>
                    <a:pt x="6032" y="3113"/>
                    <a:pt x="5831" y="2723"/>
                    <a:pt x="5474" y="2533"/>
                  </a:cubicBezTo>
                  <a:cubicBezTo>
                    <a:pt x="5326" y="2457"/>
                    <a:pt x="5162" y="2423"/>
                    <a:pt x="4997" y="2423"/>
                  </a:cubicBezTo>
                  <a:cubicBezTo>
                    <a:pt x="4810" y="2423"/>
                    <a:pt x="4620" y="2466"/>
                    <a:pt x="4444" y="2542"/>
                  </a:cubicBezTo>
                  <a:cubicBezTo>
                    <a:pt x="4503" y="2483"/>
                    <a:pt x="4556" y="2430"/>
                    <a:pt x="4598" y="2391"/>
                  </a:cubicBezTo>
                  <a:cubicBezTo>
                    <a:pt x="4693" y="2304"/>
                    <a:pt x="4782" y="2212"/>
                    <a:pt x="4863" y="2115"/>
                  </a:cubicBezTo>
                  <a:cubicBezTo>
                    <a:pt x="4880" y="2095"/>
                    <a:pt x="4894" y="2078"/>
                    <a:pt x="4908" y="2053"/>
                  </a:cubicBezTo>
                  <a:cubicBezTo>
                    <a:pt x="4935" y="2011"/>
                    <a:pt x="4963" y="1970"/>
                    <a:pt x="4986" y="1919"/>
                  </a:cubicBezTo>
                  <a:cubicBezTo>
                    <a:pt x="5000" y="1892"/>
                    <a:pt x="5008" y="1864"/>
                    <a:pt x="5019" y="1833"/>
                  </a:cubicBezTo>
                  <a:cubicBezTo>
                    <a:pt x="5028" y="1816"/>
                    <a:pt x="5030" y="1802"/>
                    <a:pt x="5036" y="1786"/>
                  </a:cubicBezTo>
                  <a:cubicBezTo>
                    <a:pt x="5041" y="1772"/>
                    <a:pt x="5047" y="1760"/>
                    <a:pt x="5050" y="1746"/>
                  </a:cubicBezTo>
                  <a:cubicBezTo>
                    <a:pt x="5058" y="1724"/>
                    <a:pt x="5061" y="1705"/>
                    <a:pt x="5069" y="1680"/>
                  </a:cubicBezTo>
                  <a:cubicBezTo>
                    <a:pt x="5072" y="1674"/>
                    <a:pt x="5072" y="1668"/>
                    <a:pt x="5072" y="1663"/>
                  </a:cubicBezTo>
                  <a:cubicBezTo>
                    <a:pt x="5111" y="1481"/>
                    <a:pt x="5111" y="1297"/>
                    <a:pt x="5114" y="1110"/>
                  </a:cubicBezTo>
                  <a:cubicBezTo>
                    <a:pt x="5117" y="896"/>
                    <a:pt x="5114" y="670"/>
                    <a:pt x="5022" y="474"/>
                  </a:cubicBezTo>
                  <a:cubicBezTo>
                    <a:pt x="4888" y="175"/>
                    <a:pt x="4555" y="0"/>
                    <a:pt x="4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7694;p59"/>
            <p:cNvSpPr/>
            <p:nvPr/>
          </p:nvSpPr>
          <p:spPr>
            <a:xfrm>
              <a:off x="1680850" y="2022025"/>
              <a:ext cx="61050" cy="69875"/>
            </a:xfrm>
            <a:custGeom>
              <a:avLst/>
              <a:gdLst/>
              <a:ahLst/>
              <a:cxnLst/>
              <a:rect l="l" t="t" r="r" b="b"/>
              <a:pathLst>
                <a:path w="2442" h="2795" extrusionOk="0">
                  <a:moveTo>
                    <a:pt x="1689" y="1"/>
                  </a:moveTo>
                  <a:cubicBezTo>
                    <a:pt x="1661" y="1"/>
                    <a:pt x="1633" y="2"/>
                    <a:pt x="1605" y="5"/>
                  </a:cubicBezTo>
                  <a:cubicBezTo>
                    <a:pt x="1303" y="36"/>
                    <a:pt x="1033" y="228"/>
                    <a:pt x="852" y="474"/>
                  </a:cubicBezTo>
                  <a:cubicBezTo>
                    <a:pt x="746" y="625"/>
                    <a:pt x="653" y="803"/>
                    <a:pt x="483" y="873"/>
                  </a:cubicBezTo>
                  <a:cubicBezTo>
                    <a:pt x="363" y="920"/>
                    <a:pt x="218" y="906"/>
                    <a:pt x="121" y="990"/>
                  </a:cubicBezTo>
                  <a:cubicBezTo>
                    <a:pt x="1" y="1093"/>
                    <a:pt x="15" y="1277"/>
                    <a:pt x="51" y="1431"/>
                  </a:cubicBezTo>
                  <a:cubicBezTo>
                    <a:pt x="137" y="1810"/>
                    <a:pt x="372" y="2558"/>
                    <a:pt x="754" y="2756"/>
                  </a:cubicBezTo>
                  <a:cubicBezTo>
                    <a:pt x="806" y="2783"/>
                    <a:pt x="860" y="2795"/>
                    <a:pt x="917" y="2795"/>
                  </a:cubicBezTo>
                  <a:cubicBezTo>
                    <a:pt x="1303" y="2795"/>
                    <a:pt x="1780" y="2237"/>
                    <a:pt x="2006" y="2028"/>
                  </a:cubicBezTo>
                  <a:cubicBezTo>
                    <a:pt x="2132" y="1908"/>
                    <a:pt x="2258" y="1782"/>
                    <a:pt x="2336" y="1629"/>
                  </a:cubicBezTo>
                  <a:cubicBezTo>
                    <a:pt x="2436" y="1420"/>
                    <a:pt x="2439" y="1177"/>
                    <a:pt x="2442" y="943"/>
                  </a:cubicBezTo>
                  <a:cubicBezTo>
                    <a:pt x="2442" y="761"/>
                    <a:pt x="2442" y="569"/>
                    <a:pt x="2366" y="401"/>
                  </a:cubicBezTo>
                  <a:cubicBezTo>
                    <a:pt x="2247" y="148"/>
                    <a:pt x="1967" y="1"/>
                    <a:pt x="1689"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7695;p59"/>
            <p:cNvSpPr/>
            <p:nvPr/>
          </p:nvSpPr>
          <p:spPr>
            <a:xfrm>
              <a:off x="1698500" y="2050050"/>
              <a:ext cx="7475" cy="37750"/>
            </a:xfrm>
            <a:custGeom>
              <a:avLst/>
              <a:gdLst/>
              <a:ahLst/>
              <a:cxnLst/>
              <a:rect l="l" t="t" r="r" b="b"/>
              <a:pathLst>
                <a:path w="299" h="1510" extrusionOk="0">
                  <a:moveTo>
                    <a:pt x="245" y="0"/>
                  </a:moveTo>
                  <a:cubicBezTo>
                    <a:pt x="223" y="0"/>
                    <a:pt x="204" y="12"/>
                    <a:pt x="196" y="34"/>
                  </a:cubicBezTo>
                  <a:cubicBezTo>
                    <a:pt x="31" y="491"/>
                    <a:pt x="0" y="999"/>
                    <a:pt x="115" y="1470"/>
                  </a:cubicBezTo>
                  <a:cubicBezTo>
                    <a:pt x="118" y="1482"/>
                    <a:pt x="126" y="1493"/>
                    <a:pt x="137" y="1498"/>
                  </a:cubicBezTo>
                  <a:cubicBezTo>
                    <a:pt x="146" y="1507"/>
                    <a:pt x="165" y="1509"/>
                    <a:pt x="179" y="1509"/>
                  </a:cubicBezTo>
                  <a:cubicBezTo>
                    <a:pt x="207" y="1501"/>
                    <a:pt x="224" y="1473"/>
                    <a:pt x="215" y="1445"/>
                  </a:cubicBezTo>
                  <a:cubicBezTo>
                    <a:pt x="104" y="993"/>
                    <a:pt x="132" y="505"/>
                    <a:pt x="293" y="70"/>
                  </a:cubicBezTo>
                  <a:cubicBezTo>
                    <a:pt x="299" y="39"/>
                    <a:pt x="291" y="11"/>
                    <a:pt x="263" y="3"/>
                  </a:cubicBezTo>
                  <a:cubicBezTo>
                    <a:pt x="257" y="1"/>
                    <a:pt x="251" y="0"/>
                    <a:pt x="245"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7696;p59"/>
            <p:cNvSpPr/>
            <p:nvPr/>
          </p:nvSpPr>
          <p:spPr>
            <a:xfrm>
              <a:off x="1700300" y="2061600"/>
              <a:ext cx="18250" cy="23800"/>
            </a:xfrm>
            <a:custGeom>
              <a:avLst/>
              <a:gdLst/>
              <a:ahLst/>
              <a:cxnLst/>
              <a:rect l="l" t="t" r="r" b="b"/>
              <a:pathLst>
                <a:path w="730" h="952" extrusionOk="0">
                  <a:moveTo>
                    <a:pt x="674" y="0"/>
                  </a:moveTo>
                  <a:cubicBezTo>
                    <a:pt x="654" y="0"/>
                    <a:pt x="634" y="13"/>
                    <a:pt x="626" y="32"/>
                  </a:cubicBezTo>
                  <a:cubicBezTo>
                    <a:pt x="489" y="350"/>
                    <a:pt x="283" y="635"/>
                    <a:pt x="26" y="863"/>
                  </a:cubicBezTo>
                  <a:cubicBezTo>
                    <a:pt x="1" y="880"/>
                    <a:pt x="1" y="914"/>
                    <a:pt x="18" y="936"/>
                  </a:cubicBezTo>
                  <a:lnTo>
                    <a:pt x="26" y="941"/>
                  </a:lnTo>
                  <a:cubicBezTo>
                    <a:pt x="34" y="948"/>
                    <a:pt x="44" y="951"/>
                    <a:pt x="55" y="951"/>
                  </a:cubicBezTo>
                  <a:cubicBezTo>
                    <a:pt x="67" y="951"/>
                    <a:pt x="81" y="946"/>
                    <a:pt x="93" y="936"/>
                  </a:cubicBezTo>
                  <a:cubicBezTo>
                    <a:pt x="364" y="702"/>
                    <a:pt x="581" y="403"/>
                    <a:pt x="721" y="71"/>
                  </a:cubicBezTo>
                  <a:cubicBezTo>
                    <a:pt x="729" y="46"/>
                    <a:pt x="715" y="15"/>
                    <a:pt x="693" y="4"/>
                  </a:cubicBezTo>
                  <a:cubicBezTo>
                    <a:pt x="687" y="1"/>
                    <a:pt x="681" y="0"/>
                    <a:pt x="674"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7697;p59"/>
            <p:cNvSpPr/>
            <p:nvPr/>
          </p:nvSpPr>
          <p:spPr>
            <a:xfrm>
              <a:off x="1688450" y="2039375"/>
              <a:ext cx="41050" cy="47050"/>
            </a:xfrm>
            <a:custGeom>
              <a:avLst/>
              <a:gdLst/>
              <a:ahLst/>
              <a:cxnLst/>
              <a:rect l="l" t="t" r="r" b="b"/>
              <a:pathLst>
                <a:path w="1642" h="1882" extrusionOk="0">
                  <a:moveTo>
                    <a:pt x="1128" y="1"/>
                  </a:moveTo>
                  <a:cubicBezTo>
                    <a:pt x="1111" y="1"/>
                    <a:pt x="1094" y="2"/>
                    <a:pt x="1078" y="3"/>
                  </a:cubicBezTo>
                  <a:cubicBezTo>
                    <a:pt x="877" y="25"/>
                    <a:pt x="693" y="157"/>
                    <a:pt x="573" y="321"/>
                  </a:cubicBezTo>
                  <a:cubicBezTo>
                    <a:pt x="503" y="422"/>
                    <a:pt x="442" y="542"/>
                    <a:pt x="324" y="589"/>
                  </a:cubicBezTo>
                  <a:cubicBezTo>
                    <a:pt x="246" y="622"/>
                    <a:pt x="149" y="614"/>
                    <a:pt x="82" y="670"/>
                  </a:cubicBezTo>
                  <a:cubicBezTo>
                    <a:pt x="1" y="737"/>
                    <a:pt x="9" y="862"/>
                    <a:pt x="31" y="963"/>
                  </a:cubicBezTo>
                  <a:cubicBezTo>
                    <a:pt x="96" y="1222"/>
                    <a:pt x="252" y="1724"/>
                    <a:pt x="503" y="1856"/>
                  </a:cubicBezTo>
                  <a:cubicBezTo>
                    <a:pt x="537" y="1873"/>
                    <a:pt x="574" y="1881"/>
                    <a:pt x="611" y="1881"/>
                  </a:cubicBezTo>
                  <a:cubicBezTo>
                    <a:pt x="872" y="1881"/>
                    <a:pt x="1192" y="1503"/>
                    <a:pt x="1348" y="1365"/>
                  </a:cubicBezTo>
                  <a:cubicBezTo>
                    <a:pt x="1432" y="1284"/>
                    <a:pt x="1516" y="1200"/>
                    <a:pt x="1566" y="1097"/>
                  </a:cubicBezTo>
                  <a:cubicBezTo>
                    <a:pt x="1636" y="957"/>
                    <a:pt x="1641" y="793"/>
                    <a:pt x="1641" y="636"/>
                  </a:cubicBezTo>
                  <a:cubicBezTo>
                    <a:pt x="1641" y="514"/>
                    <a:pt x="1641" y="385"/>
                    <a:pt x="1588" y="274"/>
                  </a:cubicBezTo>
                  <a:cubicBezTo>
                    <a:pt x="1511" y="100"/>
                    <a:pt x="1317"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7698;p59"/>
            <p:cNvSpPr/>
            <p:nvPr/>
          </p:nvSpPr>
          <p:spPr>
            <a:xfrm>
              <a:off x="1633575" y="2045450"/>
              <a:ext cx="68925" cy="50950"/>
            </a:xfrm>
            <a:custGeom>
              <a:avLst/>
              <a:gdLst/>
              <a:ahLst/>
              <a:cxnLst/>
              <a:rect l="l" t="t" r="r" b="b"/>
              <a:pathLst>
                <a:path w="2757" h="2038" extrusionOk="0">
                  <a:moveTo>
                    <a:pt x="831" y="1"/>
                  </a:moveTo>
                  <a:cubicBezTo>
                    <a:pt x="616" y="1"/>
                    <a:pt x="409" y="67"/>
                    <a:pt x="268" y="226"/>
                  </a:cubicBezTo>
                  <a:cubicBezTo>
                    <a:pt x="145" y="360"/>
                    <a:pt x="89" y="541"/>
                    <a:pt x="62" y="720"/>
                  </a:cubicBezTo>
                  <a:cubicBezTo>
                    <a:pt x="0" y="1094"/>
                    <a:pt x="75" y="1543"/>
                    <a:pt x="402" y="1735"/>
                  </a:cubicBezTo>
                  <a:cubicBezTo>
                    <a:pt x="541" y="1816"/>
                    <a:pt x="709" y="1839"/>
                    <a:pt x="868" y="1861"/>
                  </a:cubicBezTo>
                  <a:cubicBezTo>
                    <a:pt x="1083" y="1889"/>
                    <a:pt x="1303" y="1919"/>
                    <a:pt x="1523" y="1950"/>
                  </a:cubicBezTo>
                  <a:cubicBezTo>
                    <a:pt x="1699" y="1975"/>
                    <a:pt x="1875" y="2000"/>
                    <a:pt x="2053" y="2020"/>
                  </a:cubicBezTo>
                  <a:cubicBezTo>
                    <a:pt x="2114" y="2029"/>
                    <a:pt x="2177" y="2037"/>
                    <a:pt x="2238" y="2037"/>
                  </a:cubicBezTo>
                  <a:cubicBezTo>
                    <a:pt x="2321" y="2037"/>
                    <a:pt x="2401" y="2023"/>
                    <a:pt x="2472" y="1978"/>
                  </a:cubicBezTo>
                  <a:cubicBezTo>
                    <a:pt x="2756" y="1797"/>
                    <a:pt x="2355" y="1191"/>
                    <a:pt x="2240" y="999"/>
                  </a:cubicBezTo>
                  <a:cubicBezTo>
                    <a:pt x="2028" y="625"/>
                    <a:pt x="1730" y="296"/>
                    <a:pt x="1331" y="114"/>
                  </a:cubicBezTo>
                  <a:cubicBezTo>
                    <a:pt x="1178" y="43"/>
                    <a:pt x="1002" y="1"/>
                    <a:pt x="831"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7699;p59"/>
            <p:cNvSpPr/>
            <p:nvPr/>
          </p:nvSpPr>
          <p:spPr>
            <a:xfrm>
              <a:off x="1666825" y="2062850"/>
              <a:ext cx="29400" cy="26275"/>
            </a:xfrm>
            <a:custGeom>
              <a:avLst/>
              <a:gdLst/>
              <a:ahLst/>
              <a:cxnLst/>
              <a:rect l="l" t="t" r="r" b="b"/>
              <a:pathLst>
                <a:path w="1176" h="1051" extrusionOk="0">
                  <a:moveTo>
                    <a:pt x="59" y="0"/>
                  </a:moveTo>
                  <a:cubicBezTo>
                    <a:pt x="39" y="0"/>
                    <a:pt x="20" y="11"/>
                    <a:pt x="12" y="32"/>
                  </a:cubicBezTo>
                  <a:cubicBezTo>
                    <a:pt x="1" y="55"/>
                    <a:pt x="15" y="88"/>
                    <a:pt x="40" y="96"/>
                  </a:cubicBezTo>
                  <a:cubicBezTo>
                    <a:pt x="478" y="278"/>
                    <a:pt x="846" y="607"/>
                    <a:pt x="1075" y="1023"/>
                  </a:cubicBezTo>
                  <a:cubicBezTo>
                    <a:pt x="1078" y="1028"/>
                    <a:pt x="1083" y="1037"/>
                    <a:pt x="1089" y="1039"/>
                  </a:cubicBezTo>
                  <a:cubicBezTo>
                    <a:pt x="1096" y="1047"/>
                    <a:pt x="1106" y="1050"/>
                    <a:pt x="1116" y="1050"/>
                  </a:cubicBezTo>
                  <a:cubicBezTo>
                    <a:pt x="1125" y="1050"/>
                    <a:pt x="1134" y="1047"/>
                    <a:pt x="1142" y="1042"/>
                  </a:cubicBezTo>
                  <a:cubicBezTo>
                    <a:pt x="1170" y="1028"/>
                    <a:pt x="1175" y="997"/>
                    <a:pt x="1161" y="972"/>
                  </a:cubicBezTo>
                  <a:cubicBezTo>
                    <a:pt x="922" y="537"/>
                    <a:pt x="539" y="194"/>
                    <a:pt x="79" y="4"/>
                  </a:cubicBezTo>
                  <a:cubicBezTo>
                    <a:pt x="73" y="1"/>
                    <a:pt x="66" y="0"/>
                    <a:pt x="59"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7700;p59"/>
            <p:cNvSpPr/>
            <p:nvPr/>
          </p:nvSpPr>
          <p:spPr>
            <a:xfrm>
              <a:off x="1659100" y="2081200"/>
              <a:ext cx="32175" cy="10250"/>
            </a:xfrm>
            <a:custGeom>
              <a:avLst/>
              <a:gdLst/>
              <a:ahLst/>
              <a:cxnLst/>
              <a:rect l="l" t="t" r="r" b="b"/>
              <a:pathLst>
                <a:path w="1287" h="410" extrusionOk="0">
                  <a:moveTo>
                    <a:pt x="63" y="1"/>
                  </a:moveTo>
                  <a:cubicBezTo>
                    <a:pt x="43" y="1"/>
                    <a:pt x="25" y="10"/>
                    <a:pt x="14" y="29"/>
                  </a:cubicBezTo>
                  <a:cubicBezTo>
                    <a:pt x="0" y="51"/>
                    <a:pt x="6" y="79"/>
                    <a:pt x="28" y="93"/>
                  </a:cubicBezTo>
                  <a:cubicBezTo>
                    <a:pt x="28" y="96"/>
                    <a:pt x="31" y="96"/>
                    <a:pt x="39" y="99"/>
                  </a:cubicBezTo>
                  <a:cubicBezTo>
                    <a:pt x="408" y="283"/>
                    <a:pt x="815" y="389"/>
                    <a:pt x="1228" y="409"/>
                  </a:cubicBezTo>
                  <a:cubicBezTo>
                    <a:pt x="1231" y="409"/>
                    <a:pt x="1234" y="409"/>
                    <a:pt x="1237" y="409"/>
                  </a:cubicBezTo>
                  <a:cubicBezTo>
                    <a:pt x="1263" y="409"/>
                    <a:pt x="1281" y="389"/>
                    <a:pt x="1284" y="361"/>
                  </a:cubicBezTo>
                  <a:cubicBezTo>
                    <a:pt x="1286" y="330"/>
                    <a:pt x="1261" y="308"/>
                    <a:pt x="1233" y="305"/>
                  </a:cubicBezTo>
                  <a:cubicBezTo>
                    <a:pt x="837" y="283"/>
                    <a:pt x="438" y="183"/>
                    <a:pt x="84" y="4"/>
                  </a:cubicBezTo>
                  <a:cubicBezTo>
                    <a:pt x="77" y="2"/>
                    <a:pt x="70" y="1"/>
                    <a:pt x="63"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7701;p59"/>
            <p:cNvSpPr/>
            <p:nvPr/>
          </p:nvSpPr>
          <p:spPr>
            <a:xfrm>
              <a:off x="1651550" y="2057075"/>
              <a:ext cx="45575" cy="33700"/>
            </a:xfrm>
            <a:custGeom>
              <a:avLst/>
              <a:gdLst/>
              <a:ahLst/>
              <a:cxnLst/>
              <a:rect l="l" t="t" r="r" b="b"/>
              <a:pathLst>
                <a:path w="1823" h="1348" extrusionOk="0">
                  <a:moveTo>
                    <a:pt x="550" y="1"/>
                  </a:moveTo>
                  <a:cubicBezTo>
                    <a:pt x="408" y="1"/>
                    <a:pt x="273" y="43"/>
                    <a:pt x="179" y="146"/>
                  </a:cubicBezTo>
                  <a:cubicBezTo>
                    <a:pt x="99" y="238"/>
                    <a:pt x="62" y="355"/>
                    <a:pt x="43" y="475"/>
                  </a:cubicBezTo>
                  <a:cubicBezTo>
                    <a:pt x="1" y="723"/>
                    <a:pt x="54" y="1019"/>
                    <a:pt x="272" y="1145"/>
                  </a:cubicBezTo>
                  <a:cubicBezTo>
                    <a:pt x="364" y="1201"/>
                    <a:pt x="472" y="1215"/>
                    <a:pt x="578" y="1228"/>
                  </a:cubicBezTo>
                  <a:cubicBezTo>
                    <a:pt x="721" y="1248"/>
                    <a:pt x="863" y="1268"/>
                    <a:pt x="1005" y="1287"/>
                  </a:cubicBezTo>
                  <a:cubicBezTo>
                    <a:pt x="1122" y="1304"/>
                    <a:pt x="1240" y="1318"/>
                    <a:pt x="1354" y="1337"/>
                  </a:cubicBezTo>
                  <a:cubicBezTo>
                    <a:pt x="1394" y="1343"/>
                    <a:pt x="1435" y="1348"/>
                    <a:pt x="1476" y="1348"/>
                  </a:cubicBezTo>
                  <a:cubicBezTo>
                    <a:pt x="1533" y="1348"/>
                    <a:pt x="1588" y="1339"/>
                    <a:pt x="1633" y="1309"/>
                  </a:cubicBezTo>
                  <a:cubicBezTo>
                    <a:pt x="1823" y="1189"/>
                    <a:pt x="1558" y="788"/>
                    <a:pt x="1485" y="662"/>
                  </a:cubicBezTo>
                  <a:cubicBezTo>
                    <a:pt x="1337" y="417"/>
                    <a:pt x="1142" y="196"/>
                    <a:pt x="880" y="73"/>
                  </a:cubicBezTo>
                  <a:cubicBezTo>
                    <a:pt x="778" y="28"/>
                    <a:pt x="662" y="1"/>
                    <a:pt x="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702;p59"/>
            <p:cNvSpPr/>
            <p:nvPr/>
          </p:nvSpPr>
          <p:spPr>
            <a:xfrm>
              <a:off x="1704575" y="2073375"/>
              <a:ext cx="72125" cy="44175"/>
            </a:xfrm>
            <a:custGeom>
              <a:avLst/>
              <a:gdLst/>
              <a:ahLst/>
              <a:cxnLst/>
              <a:rect l="l" t="t" r="r" b="b"/>
              <a:pathLst>
                <a:path w="2885" h="1767" extrusionOk="0">
                  <a:moveTo>
                    <a:pt x="1395" y="1"/>
                  </a:moveTo>
                  <a:cubicBezTo>
                    <a:pt x="1182" y="1"/>
                    <a:pt x="962" y="67"/>
                    <a:pt x="776" y="175"/>
                  </a:cubicBezTo>
                  <a:cubicBezTo>
                    <a:pt x="544" y="309"/>
                    <a:pt x="0" y="688"/>
                    <a:pt x="36" y="973"/>
                  </a:cubicBezTo>
                  <a:cubicBezTo>
                    <a:pt x="73" y="1291"/>
                    <a:pt x="569" y="1497"/>
                    <a:pt x="823" y="1578"/>
                  </a:cubicBezTo>
                  <a:cubicBezTo>
                    <a:pt x="1172" y="1690"/>
                    <a:pt x="1532" y="1751"/>
                    <a:pt x="1897" y="1765"/>
                  </a:cubicBezTo>
                  <a:cubicBezTo>
                    <a:pt x="1931" y="1766"/>
                    <a:pt x="1965" y="1767"/>
                    <a:pt x="1999" y="1767"/>
                  </a:cubicBezTo>
                  <a:cubicBezTo>
                    <a:pt x="2202" y="1767"/>
                    <a:pt x="2408" y="1740"/>
                    <a:pt x="2575" y="1628"/>
                  </a:cubicBezTo>
                  <a:cubicBezTo>
                    <a:pt x="2773" y="1500"/>
                    <a:pt x="2885" y="1221"/>
                    <a:pt x="2762" y="1023"/>
                  </a:cubicBezTo>
                  <a:cubicBezTo>
                    <a:pt x="2706" y="931"/>
                    <a:pt x="2617" y="872"/>
                    <a:pt x="2536" y="805"/>
                  </a:cubicBezTo>
                  <a:cubicBezTo>
                    <a:pt x="2274" y="582"/>
                    <a:pt x="2104" y="253"/>
                    <a:pt x="1800" y="94"/>
                  </a:cubicBezTo>
                  <a:cubicBezTo>
                    <a:pt x="1674" y="30"/>
                    <a:pt x="1536" y="1"/>
                    <a:pt x="1395"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7703;p59"/>
            <p:cNvSpPr/>
            <p:nvPr/>
          </p:nvSpPr>
          <p:spPr>
            <a:xfrm>
              <a:off x="1707225" y="2084350"/>
              <a:ext cx="31400" cy="4875"/>
            </a:xfrm>
            <a:custGeom>
              <a:avLst/>
              <a:gdLst/>
              <a:ahLst/>
              <a:cxnLst/>
              <a:rect l="l" t="t" r="r" b="b"/>
              <a:pathLst>
                <a:path w="1256" h="195" extrusionOk="0">
                  <a:moveTo>
                    <a:pt x="694" y="1"/>
                  </a:moveTo>
                  <a:cubicBezTo>
                    <a:pt x="474" y="1"/>
                    <a:pt x="254" y="32"/>
                    <a:pt x="42" y="93"/>
                  </a:cubicBezTo>
                  <a:cubicBezTo>
                    <a:pt x="14" y="98"/>
                    <a:pt x="0" y="126"/>
                    <a:pt x="6" y="154"/>
                  </a:cubicBezTo>
                  <a:cubicBezTo>
                    <a:pt x="11" y="165"/>
                    <a:pt x="14" y="177"/>
                    <a:pt x="25" y="182"/>
                  </a:cubicBezTo>
                  <a:cubicBezTo>
                    <a:pt x="36" y="191"/>
                    <a:pt x="47" y="194"/>
                    <a:pt x="58" y="194"/>
                  </a:cubicBezTo>
                  <a:cubicBezTo>
                    <a:pt x="62" y="194"/>
                    <a:pt x="66" y="194"/>
                    <a:pt x="70" y="193"/>
                  </a:cubicBezTo>
                  <a:cubicBezTo>
                    <a:pt x="270" y="135"/>
                    <a:pt x="476" y="106"/>
                    <a:pt x="683" y="106"/>
                  </a:cubicBezTo>
                  <a:cubicBezTo>
                    <a:pt x="851" y="106"/>
                    <a:pt x="1019" y="125"/>
                    <a:pt x="1186" y="163"/>
                  </a:cubicBezTo>
                  <a:cubicBezTo>
                    <a:pt x="1189" y="163"/>
                    <a:pt x="1193" y="164"/>
                    <a:pt x="1197" y="164"/>
                  </a:cubicBezTo>
                  <a:cubicBezTo>
                    <a:pt x="1221" y="164"/>
                    <a:pt x="1242" y="148"/>
                    <a:pt x="1247" y="124"/>
                  </a:cubicBezTo>
                  <a:cubicBezTo>
                    <a:pt x="1256" y="96"/>
                    <a:pt x="1239" y="68"/>
                    <a:pt x="1211" y="59"/>
                  </a:cubicBezTo>
                  <a:cubicBezTo>
                    <a:pt x="1040" y="20"/>
                    <a:pt x="867" y="1"/>
                    <a:pt x="694"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7704;p59"/>
            <p:cNvSpPr/>
            <p:nvPr/>
          </p:nvSpPr>
          <p:spPr>
            <a:xfrm>
              <a:off x="1707575" y="2091150"/>
              <a:ext cx="26600" cy="10050"/>
            </a:xfrm>
            <a:custGeom>
              <a:avLst/>
              <a:gdLst/>
              <a:ahLst/>
              <a:cxnLst/>
              <a:rect l="l" t="t" r="r" b="b"/>
              <a:pathLst>
                <a:path w="1064" h="402" extrusionOk="0">
                  <a:moveTo>
                    <a:pt x="59" y="1"/>
                  </a:moveTo>
                  <a:cubicBezTo>
                    <a:pt x="41" y="1"/>
                    <a:pt x="23" y="10"/>
                    <a:pt x="14" y="24"/>
                  </a:cubicBezTo>
                  <a:cubicBezTo>
                    <a:pt x="0" y="50"/>
                    <a:pt x="6" y="77"/>
                    <a:pt x="28" y="94"/>
                  </a:cubicBezTo>
                  <a:cubicBezTo>
                    <a:pt x="321" y="276"/>
                    <a:pt x="659" y="384"/>
                    <a:pt x="1004" y="401"/>
                  </a:cubicBezTo>
                  <a:cubicBezTo>
                    <a:pt x="1008" y="402"/>
                    <a:pt x="1011" y="402"/>
                    <a:pt x="1014" y="402"/>
                  </a:cubicBezTo>
                  <a:cubicBezTo>
                    <a:pt x="1040" y="402"/>
                    <a:pt x="1058" y="381"/>
                    <a:pt x="1060" y="354"/>
                  </a:cubicBezTo>
                  <a:cubicBezTo>
                    <a:pt x="1063" y="323"/>
                    <a:pt x="1038" y="301"/>
                    <a:pt x="1010" y="298"/>
                  </a:cubicBezTo>
                  <a:cubicBezTo>
                    <a:pt x="684" y="281"/>
                    <a:pt x="363" y="178"/>
                    <a:pt x="84" y="8"/>
                  </a:cubicBezTo>
                  <a:cubicBezTo>
                    <a:pt x="76" y="3"/>
                    <a:pt x="68" y="1"/>
                    <a:pt x="59"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7705;p59"/>
            <p:cNvSpPr/>
            <p:nvPr/>
          </p:nvSpPr>
          <p:spPr>
            <a:xfrm>
              <a:off x="1704225" y="2077950"/>
              <a:ext cx="53925" cy="33700"/>
            </a:xfrm>
            <a:custGeom>
              <a:avLst/>
              <a:gdLst/>
              <a:ahLst/>
              <a:cxnLst/>
              <a:rect l="l" t="t" r="r" b="b"/>
              <a:pathLst>
                <a:path w="2157" h="1348" extrusionOk="0">
                  <a:moveTo>
                    <a:pt x="1104" y="1"/>
                  </a:moveTo>
                  <a:cubicBezTo>
                    <a:pt x="932" y="1"/>
                    <a:pt x="751" y="61"/>
                    <a:pt x="597" y="156"/>
                  </a:cubicBezTo>
                  <a:cubicBezTo>
                    <a:pt x="424" y="268"/>
                    <a:pt x="0" y="575"/>
                    <a:pt x="14" y="792"/>
                  </a:cubicBezTo>
                  <a:cubicBezTo>
                    <a:pt x="34" y="1038"/>
                    <a:pt x="399" y="1180"/>
                    <a:pt x="592" y="1236"/>
                  </a:cubicBezTo>
                  <a:cubicBezTo>
                    <a:pt x="848" y="1308"/>
                    <a:pt x="1122" y="1348"/>
                    <a:pt x="1395" y="1348"/>
                  </a:cubicBezTo>
                  <a:cubicBezTo>
                    <a:pt x="1574" y="1348"/>
                    <a:pt x="1763" y="1328"/>
                    <a:pt x="1911" y="1222"/>
                  </a:cubicBezTo>
                  <a:cubicBezTo>
                    <a:pt x="2065" y="1119"/>
                    <a:pt x="2157" y="898"/>
                    <a:pt x="2073" y="748"/>
                  </a:cubicBezTo>
                  <a:cubicBezTo>
                    <a:pt x="2034" y="684"/>
                    <a:pt x="1967" y="636"/>
                    <a:pt x="1908" y="589"/>
                  </a:cubicBezTo>
                  <a:cubicBezTo>
                    <a:pt x="1716" y="424"/>
                    <a:pt x="1602" y="173"/>
                    <a:pt x="1376" y="61"/>
                  </a:cubicBezTo>
                  <a:cubicBezTo>
                    <a:pt x="1292" y="20"/>
                    <a:pt x="1199" y="1"/>
                    <a:pt x="1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7706;p59"/>
            <p:cNvSpPr/>
            <p:nvPr/>
          </p:nvSpPr>
          <p:spPr>
            <a:xfrm>
              <a:off x="1645625" y="2090950"/>
              <a:ext cx="52900" cy="52900"/>
            </a:xfrm>
            <a:custGeom>
              <a:avLst/>
              <a:gdLst/>
              <a:ahLst/>
              <a:cxnLst/>
              <a:rect l="l" t="t" r="r" b="b"/>
              <a:pathLst>
                <a:path w="2116" h="2116" extrusionOk="0">
                  <a:moveTo>
                    <a:pt x="1758" y="0"/>
                  </a:moveTo>
                  <a:cubicBezTo>
                    <a:pt x="1736" y="0"/>
                    <a:pt x="1713" y="2"/>
                    <a:pt x="1689" y="5"/>
                  </a:cubicBezTo>
                  <a:cubicBezTo>
                    <a:pt x="1348" y="44"/>
                    <a:pt x="997" y="169"/>
                    <a:pt x="670" y="267"/>
                  </a:cubicBezTo>
                  <a:cubicBezTo>
                    <a:pt x="509" y="317"/>
                    <a:pt x="333" y="376"/>
                    <a:pt x="235" y="515"/>
                  </a:cubicBezTo>
                  <a:cubicBezTo>
                    <a:pt x="84" y="727"/>
                    <a:pt x="177" y="1017"/>
                    <a:pt x="146" y="1274"/>
                  </a:cubicBezTo>
                  <a:cubicBezTo>
                    <a:pt x="118" y="1492"/>
                    <a:pt x="1" y="1720"/>
                    <a:pt x="104" y="1913"/>
                  </a:cubicBezTo>
                  <a:cubicBezTo>
                    <a:pt x="180" y="2060"/>
                    <a:pt x="342" y="2115"/>
                    <a:pt x="512" y="2115"/>
                  </a:cubicBezTo>
                  <a:cubicBezTo>
                    <a:pt x="599" y="2115"/>
                    <a:pt x="688" y="2101"/>
                    <a:pt x="768" y="2077"/>
                  </a:cubicBezTo>
                  <a:cubicBezTo>
                    <a:pt x="1446" y="1882"/>
                    <a:pt x="1979" y="1266"/>
                    <a:pt x="2074" y="568"/>
                  </a:cubicBezTo>
                  <a:cubicBezTo>
                    <a:pt x="2115" y="261"/>
                    <a:pt x="2057" y="0"/>
                    <a:pt x="1758"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7707;p59"/>
            <p:cNvSpPr/>
            <p:nvPr/>
          </p:nvSpPr>
          <p:spPr>
            <a:xfrm>
              <a:off x="1669625" y="2095975"/>
              <a:ext cx="28200" cy="36950"/>
            </a:xfrm>
            <a:custGeom>
              <a:avLst/>
              <a:gdLst/>
              <a:ahLst/>
              <a:cxnLst/>
              <a:rect l="l" t="t" r="r" b="b"/>
              <a:pathLst>
                <a:path w="1128" h="1478" extrusionOk="0">
                  <a:moveTo>
                    <a:pt x="1067" y="0"/>
                  </a:moveTo>
                  <a:cubicBezTo>
                    <a:pt x="1047" y="0"/>
                    <a:pt x="1030" y="12"/>
                    <a:pt x="1022" y="32"/>
                  </a:cubicBezTo>
                  <a:cubicBezTo>
                    <a:pt x="826" y="537"/>
                    <a:pt x="505" y="984"/>
                    <a:pt x="93" y="1324"/>
                  </a:cubicBezTo>
                  <a:cubicBezTo>
                    <a:pt x="79" y="1324"/>
                    <a:pt x="65" y="1332"/>
                    <a:pt x="53" y="1344"/>
                  </a:cubicBezTo>
                  <a:lnTo>
                    <a:pt x="14" y="1388"/>
                  </a:lnTo>
                  <a:cubicBezTo>
                    <a:pt x="0" y="1408"/>
                    <a:pt x="0" y="1436"/>
                    <a:pt x="17" y="1458"/>
                  </a:cubicBezTo>
                  <a:lnTo>
                    <a:pt x="26" y="1463"/>
                  </a:lnTo>
                  <a:cubicBezTo>
                    <a:pt x="34" y="1473"/>
                    <a:pt x="44" y="1478"/>
                    <a:pt x="54" y="1478"/>
                  </a:cubicBezTo>
                  <a:cubicBezTo>
                    <a:pt x="64" y="1478"/>
                    <a:pt x="74" y="1472"/>
                    <a:pt x="81" y="1461"/>
                  </a:cubicBezTo>
                  <a:cubicBezTo>
                    <a:pt x="544" y="1098"/>
                    <a:pt x="904" y="618"/>
                    <a:pt x="1116" y="69"/>
                  </a:cubicBezTo>
                  <a:cubicBezTo>
                    <a:pt x="1128" y="41"/>
                    <a:pt x="1114" y="13"/>
                    <a:pt x="1088" y="4"/>
                  </a:cubicBezTo>
                  <a:cubicBezTo>
                    <a:pt x="1081" y="2"/>
                    <a:pt x="1074" y="0"/>
                    <a:pt x="1067"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7708;p59"/>
            <p:cNvSpPr/>
            <p:nvPr/>
          </p:nvSpPr>
          <p:spPr>
            <a:xfrm>
              <a:off x="1665150" y="2093875"/>
              <a:ext cx="27925" cy="22600"/>
            </a:xfrm>
            <a:custGeom>
              <a:avLst/>
              <a:gdLst/>
              <a:ahLst/>
              <a:cxnLst/>
              <a:rect l="l" t="t" r="r" b="b"/>
              <a:pathLst>
                <a:path w="1117" h="904" extrusionOk="0">
                  <a:moveTo>
                    <a:pt x="1062" y="0"/>
                  </a:moveTo>
                  <a:cubicBezTo>
                    <a:pt x="1055" y="0"/>
                    <a:pt x="1048" y="2"/>
                    <a:pt x="1042" y="5"/>
                  </a:cubicBezTo>
                  <a:cubicBezTo>
                    <a:pt x="637" y="180"/>
                    <a:pt x="285" y="465"/>
                    <a:pt x="20" y="819"/>
                  </a:cubicBezTo>
                  <a:cubicBezTo>
                    <a:pt x="1" y="844"/>
                    <a:pt x="9" y="875"/>
                    <a:pt x="29" y="892"/>
                  </a:cubicBezTo>
                  <a:cubicBezTo>
                    <a:pt x="39" y="900"/>
                    <a:pt x="50" y="903"/>
                    <a:pt x="60" y="903"/>
                  </a:cubicBezTo>
                  <a:cubicBezTo>
                    <a:pt x="76" y="903"/>
                    <a:pt x="90" y="895"/>
                    <a:pt x="99" y="878"/>
                  </a:cubicBezTo>
                  <a:cubicBezTo>
                    <a:pt x="350" y="540"/>
                    <a:pt x="693" y="270"/>
                    <a:pt x="1081" y="97"/>
                  </a:cubicBezTo>
                  <a:cubicBezTo>
                    <a:pt x="1108" y="88"/>
                    <a:pt x="1117" y="55"/>
                    <a:pt x="1108" y="33"/>
                  </a:cubicBezTo>
                  <a:cubicBezTo>
                    <a:pt x="1100" y="12"/>
                    <a:pt x="1081" y="0"/>
                    <a:pt x="1062"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7709;p59"/>
            <p:cNvSpPr/>
            <p:nvPr/>
          </p:nvSpPr>
          <p:spPr>
            <a:xfrm>
              <a:off x="1659175" y="2093000"/>
              <a:ext cx="36150" cy="36150"/>
            </a:xfrm>
            <a:custGeom>
              <a:avLst/>
              <a:gdLst/>
              <a:ahLst/>
              <a:cxnLst/>
              <a:rect l="l" t="t" r="r" b="b"/>
              <a:pathLst>
                <a:path w="1446" h="1446" extrusionOk="0">
                  <a:moveTo>
                    <a:pt x="1196" y="1"/>
                  </a:moveTo>
                  <a:cubicBezTo>
                    <a:pt x="1181" y="1"/>
                    <a:pt x="1166" y="2"/>
                    <a:pt x="1149" y="3"/>
                  </a:cubicBezTo>
                  <a:cubicBezTo>
                    <a:pt x="923" y="31"/>
                    <a:pt x="681" y="118"/>
                    <a:pt x="458" y="185"/>
                  </a:cubicBezTo>
                  <a:cubicBezTo>
                    <a:pt x="346" y="215"/>
                    <a:pt x="226" y="257"/>
                    <a:pt x="162" y="352"/>
                  </a:cubicBezTo>
                  <a:cubicBezTo>
                    <a:pt x="59" y="500"/>
                    <a:pt x="123" y="695"/>
                    <a:pt x="98" y="871"/>
                  </a:cubicBezTo>
                  <a:cubicBezTo>
                    <a:pt x="81" y="1019"/>
                    <a:pt x="0" y="1175"/>
                    <a:pt x="67" y="1309"/>
                  </a:cubicBezTo>
                  <a:cubicBezTo>
                    <a:pt x="117" y="1408"/>
                    <a:pt x="231" y="1446"/>
                    <a:pt x="350" y="1446"/>
                  </a:cubicBezTo>
                  <a:cubicBezTo>
                    <a:pt x="408" y="1446"/>
                    <a:pt x="468" y="1436"/>
                    <a:pt x="522" y="1421"/>
                  </a:cubicBezTo>
                  <a:cubicBezTo>
                    <a:pt x="988" y="1287"/>
                    <a:pt x="1353" y="866"/>
                    <a:pt x="1414" y="388"/>
                  </a:cubicBezTo>
                  <a:cubicBezTo>
                    <a:pt x="1446" y="180"/>
                    <a:pt x="1404" y="1"/>
                    <a:pt x="11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7710;p59"/>
            <p:cNvSpPr/>
            <p:nvPr/>
          </p:nvSpPr>
          <p:spPr>
            <a:xfrm>
              <a:off x="1690550" y="2093950"/>
              <a:ext cx="48075" cy="63750"/>
            </a:xfrm>
            <a:custGeom>
              <a:avLst/>
              <a:gdLst/>
              <a:ahLst/>
              <a:cxnLst/>
              <a:rect l="l" t="t" r="r" b="b"/>
              <a:pathLst>
                <a:path w="1923" h="2550" extrusionOk="0">
                  <a:moveTo>
                    <a:pt x="667" y="0"/>
                  </a:moveTo>
                  <a:cubicBezTo>
                    <a:pt x="531" y="0"/>
                    <a:pt x="394" y="64"/>
                    <a:pt x="265" y="225"/>
                  </a:cubicBezTo>
                  <a:cubicBezTo>
                    <a:pt x="112" y="412"/>
                    <a:pt x="65" y="663"/>
                    <a:pt x="37" y="900"/>
                  </a:cubicBezTo>
                  <a:cubicBezTo>
                    <a:pt x="0" y="1221"/>
                    <a:pt x="3" y="1544"/>
                    <a:pt x="39" y="1865"/>
                  </a:cubicBezTo>
                  <a:cubicBezTo>
                    <a:pt x="56" y="2019"/>
                    <a:pt x="98" y="2192"/>
                    <a:pt x="232" y="2264"/>
                  </a:cubicBezTo>
                  <a:cubicBezTo>
                    <a:pt x="281" y="2291"/>
                    <a:pt x="335" y="2300"/>
                    <a:pt x="391" y="2300"/>
                  </a:cubicBezTo>
                  <a:cubicBezTo>
                    <a:pt x="506" y="2300"/>
                    <a:pt x="630" y="2262"/>
                    <a:pt x="746" y="2262"/>
                  </a:cubicBezTo>
                  <a:cubicBezTo>
                    <a:pt x="800" y="2262"/>
                    <a:pt x="853" y="2270"/>
                    <a:pt x="902" y="2295"/>
                  </a:cubicBezTo>
                  <a:cubicBezTo>
                    <a:pt x="971" y="2331"/>
                    <a:pt x="1019" y="2401"/>
                    <a:pt x="1083" y="2448"/>
                  </a:cubicBezTo>
                  <a:cubicBezTo>
                    <a:pt x="1157" y="2510"/>
                    <a:pt x="1250" y="2550"/>
                    <a:pt x="1346" y="2550"/>
                  </a:cubicBezTo>
                  <a:cubicBezTo>
                    <a:pt x="1362" y="2550"/>
                    <a:pt x="1379" y="2549"/>
                    <a:pt x="1395" y="2546"/>
                  </a:cubicBezTo>
                  <a:cubicBezTo>
                    <a:pt x="1507" y="2529"/>
                    <a:pt x="1607" y="2446"/>
                    <a:pt x="1635" y="2337"/>
                  </a:cubicBezTo>
                  <a:cubicBezTo>
                    <a:pt x="1663" y="2220"/>
                    <a:pt x="1602" y="2094"/>
                    <a:pt x="1616" y="1971"/>
                  </a:cubicBezTo>
                  <a:cubicBezTo>
                    <a:pt x="1632" y="1837"/>
                    <a:pt x="1738" y="1740"/>
                    <a:pt x="1794" y="1623"/>
                  </a:cubicBezTo>
                  <a:cubicBezTo>
                    <a:pt x="1923" y="1341"/>
                    <a:pt x="1752" y="1020"/>
                    <a:pt x="1585" y="758"/>
                  </a:cubicBezTo>
                  <a:cubicBezTo>
                    <a:pt x="1394" y="461"/>
                    <a:pt x="1033" y="0"/>
                    <a:pt x="667"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7711;p59"/>
            <p:cNvSpPr/>
            <p:nvPr/>
          </p:nvSpPr>
          <p:spPr>
            <a:xfrm>
              <a:off x="1696825" y="2092475"/>
              <a:ext cx="8675" cy="33325"/>
            </a:xfrm>
            <a:custGeom>
              <a:avLst/>
              <a:gdLst/>
              <a:ahLst/>
              <a:cxnLst/>
              <a:rect l="l" t="t" r="r" b="b"/>
              <a:pathLst>
                <a:path w="347" h="1333" extrusionOk="0">
                  <a:moveTo>
                    <a:pt x="289" y="0"/>
                  </a:moveTo>
                  <a:cubicBezTo>
                    <a:pt x="272" y="0"/>
                    <a:pt x="255" y="8"/>
                    <a:pt x="246" y="24"/>
                  </a:cubicBezTo>
                  <a:cubicBezTo>
                    <a:pt x="9" y="409"/>
                    <a:pt x="0" y="920"/>
                    <a:pt x="232" y="1308"/>
                  </a:cubicBezTo>
                  <a:cubicBezTo>
                    <a:pt x="235" y="1311"/>
                    <a:pt x="238" y="1319"/>
                    <a:pt x="246" y="1322"/>
                  </a:cubicBezTo>
                  <a:cubicBezTo>
                    <a:pt x="253" y="1329"/>
                    <a:pt x="263" y="1333"/>
                    <a:pt x="274" y="1333"/>
                  </a:cubicBezTo>
                  <a:cubicBezTo>
                    <a:pt x="284" y="1333"/>
                    <a:pt x="294" y="1330"/>
                    <a:pt x="305" y="1325"/>
                  </a:cubicBezTo>
                  <a:cubicBezTo>
                    <a:pt x="330" y="1311"/>
                    <a:pt x="335" y="1280"/>
                    <a:pt x="321" y="1255"/>
                  </a:cubicBezTo>
                  <a:cubicBezTo>
                    <a:pt x="109" y="900"/>
                    <a:pt x="115" y="426"/>
                    <a:pt x="332" y="77"/>
                  </a:cubicBezTo>
                  <a:cubicBezTo>
                    <a:pt x="346" y="55"/>
                    <a:pt x="338" y="22"/>
                    <a:pt x="316" y="8"/>
                  </a:cubicBezTo>
                  <a:cubicBezTo>
                    <a:pt x="308" y="3"/>
                    <a:pt x="298" y="0"/>
                    <a:pt x="289"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7712;p59"/>
            <p:cNvSpPr/>
            <p:nvPr/>
          </p:nvSpPr>
          <p:spPr>
            <a:xfrm>
              <a:off x="1704925" y="2095650"/>
              <a:ext cx="11025" cy="24675"/>
            </a:xfrm>
            <a:custGeom>
              <a:avLst/>
              <a:gdLst/>
              <a:ahLst/>
              <a:cxnLst/>
              <a:rect l="l" t="t" r="r" b="b"/>
              <a:pathLst>
                <a:path w="441" h="987" extrusionOk="0">
                  <a:moveTo>
                    <a:pt x="60" y="0"/>
                  </a:moveTo>
                  <a:cubicBezTo>
                    <a:pt x="52" y="0"/>
                    <a:pt x="44" y="2"/>
                    <a:pt x="36" y="6"/>
                  </a:cubicBezTo>
                  <a:cubicBezTo>
                    <a:pt x="11" y="20"/>
                    <a:pt x="0" y="51"/>
                    <a:pt x="14" y="76"/>
                  </a:cubicBezTo>
                  <a:cubicBezTo>
                    <a:pt x="159" y="352"/>
                    <a:pt x="271" y="645"/>
                    <a:pt x="335" y="946"/>
                  </a:cubicBezTo>
                  <a:cubicBezTo>
                    <a:pt x="340" y="960"/>
                    <a:pt x="346" y="972"/>
                    <a:pt x="357" y="980"/>
                  </a:cubicBezTo>
                  <a:cubicBezTo>
                    <a:pt x="365" y="984"/>
                    <a:pt x="375" y="987"/>
                    <a:pt x="385" y="987"/>
                  </a:cubicBezTo>
                  <a:cubicBezTo>
                    <a:pt x="389" y="987"/>
                    <a:pt x="393" y="986"/>
                    <a:pt x="396" y="985"/>
                  </a:cubicBezTo>
                  <a:cubicBezTo>
                    <a:pt x="424" y="977"/>
                    <a:pt x="441" y="952"/>
                    <a:pt x="433" y="924"/>
                  </a:cubicBezTo>
                  <a:cubicBezTo>
                    <a:pt x="363" y="612"/>
                    <a:pt x="257" y="308"/>
                    <a:pt x="106" y="26"/>
                  </a:cubicBezTo>
                  <a:cubicBezTo>
                    <a:pt x="96" y="10"/>
                    <a:pt x="79" y="0"/>
                    <a:pt x="60"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7713;p59"/>
            <p:cNvSpPr/>
            <p:nvPr/>
          </p:nvSpPr>
          <p:spPr>
            <a:xfrm>
              <a:off x="1694450" y="2092650"/>
              <a:ext cx="35525" cy="46925"/>
            </a:xfrm>
            <a:custGeom>
              <a:avLst/>
              <a:gdLst/>
              <a:ahLst/>
              <a:cxnLst/>
              <a:rect l="l" t="t" r="r" b="b"/>
              <a:pathLst>
                <a:path w="1421" h="1877" extrusionOk="0">
                  <a:moveTo>
                    <a:pt x="489" y="1"/>
                  </a:moveTo>
                  <a:cubicBezTo>
                    <a:pt x="389" y="1"/>
                    <a:pt x="288" y="48"/>
                    <a:pt x="193" y="165"/>
                  </a:cubicBezTo>
                  <a:cubicBezTo>
                    <a:pt x="82" y="305"/>
                    <a:pt x="42" y="486"/>
                    <a:pt x="26" y="662"/>
                  </a:cubicBezTo>
                  <a:cubicBezTo>
                    <a:pt x="1" y="899"/>
                    <a:pt x="1" y="1136"/>
                    <a:pt x="29" y="1371"/>
                  </a:cubicBezTo>
                  <a:cubicBezTo>
                    <a:pt x="42" y="1482"/>
                    <a:pt x="70" y="1608"/>
                    <a:pt x="174" y="1663"/>
                  </a:cubicBezTo>
                  <a:cubicBezTo>
                    <a:pt x="210" y="1684"/>
                    <a:pt x="250" y="1691"/>
                    <a:pt x="291" y="1691"/>
                  </a:cubicBezTo>
                  <a:cubicBezTo>
                    <a:pt x="374" y="1691"/>
                    <a:pt x="463" y="1663"/>
                    <a:pt x="548" y="1663"/>
                  </a:cubicBezTo>
                  <a:cubicBezTo>
                    <a:pt x="588" y="1663"/>
                    <a:pt x="628" y="1669"/>
                    <a:pt x="665" y="1689"/>
                  </a:cubicBezTo>
                  <a:cubicBezTo>
                    <a:pt x="715" y="1716"/>
                    <a:pt x="754" y="1764"/>
                    <a:pt x="801" y="1803"/>
                  </a:cubicBezTo>
                  <a:cubicBezTo>
                    <a:pt x="853" y="1847"/>
                    <a:pt x="922" y="1876"/>
                    <a:pt x="990" y="1876"/>
                  </a:cubicBezTo>
                  <a:cubicBezTo>
                    <a:pt x="1004" y="1876"/>
                    <a:pt x="1017" y="1875"/>
                    <a:pt x="1030" y="1873"/>
                  </a:cubicBezTo>
                  <a:cubicBezTo>
                    <a:pt x="1111" y="1859"/>
                    <a:pt x="1186" y="1800"/>
                    <a:pt x="1209" y="1719"/>
                  </a:cubicBezTo>
                  <a:cubicBezTo>
                    <a:pt x="1228" y="1630"/>
                    <a:pt x="1181" y="1538"/>
                    <a:pt x="1195" y="1451"/>
                  </a:cubicBezTo>
                  <a:cubicBezTo>
                    <a:pt x="1209" y="1354"/>
                    <a:pt x="1284" y="1284"/>
                    <a:pt x="1326" y="1198"/>
                  </a:cubicBezTo>
                  <a:cubicBezTo>
                    <a:pt x="1421" y="991"/>
                    <a:pt x="1295" y="754"/>
                    <a:pt x="1172" y="561"/>
                  </a:cubicBezTo>
                  <a:cubicBezTo>
                    <a:pt x="1024" y="338"/>
                    <a:pt x="757" y="1"/>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7714;p59"/>
            <p:cNvSpPr/>
            <p:nvPr/>
          </p:nvSpPr>
          <p:spPr>
            <a:xfrm>
              <a:off x="1680850" y="2044450"/>
              <a:ext cx="60500" cy="47525"/>
            </a:xfrm>
            <a:custGeom>
              <a:avLst/>
              <a:gdLst/>
              <a:ahLst/>
              <a:cxnLst/>
              <a:rect l="l" t="t" r="r" b="b"/>
              <a:pathLst>
                <a:path w="2420" h="1901" extrusionOk="0">
                  <a:moveTo>
                    <a:pt x="405" y="1"/>
                  </a:moveTo>
                  <a:cubicBezTo>
                    <a:pt x="305" y="23"/>
                    <a:pt x="196" y="32"/>
                    <a:pt x="121" y="99"/>
                  </a:cubicBezTo>
                  <a:cubicBezTo>
                    <a:pt x="1" y="199"/>
                    <a:pt x="12" y="383"/>
                    <a:pt x="51" y="537"/>
                  </a:cubicBezTo>
                  <a:cubicBezTo>
                    <a:pt x="137" y="916"/>
                    <a:pt x="374" y="1664"/>
                    <a:pt x="754" y="1862"/>
                  </a:cubicBezTo>
                  <a:cubicBezTo>
                    <a:pt x="806" y="1888"/>
                    <a:pt x="860" y="1900"/>
                    <a:pt x="917" y="1900"/>
                  </a:cubicBezTo>
                  <a:cubicBezTo>
                    <a:pt x="1304" y="1900"/>
                    <a:pt x="1783" y="1343"/>
                    <a:pt x="2006" y="1134"/>
                  </a:cubicBezTo>
                  <a:cubicBezTo>
                    <a:pt x="2132" y="1011"/>
                    <a:pt x="2258" y="885"/>
                    <a:pt x="2336" y="732"/>
                  </a:cubicBezTo>
                  <a:cubicBezTo>
                    <a:pt x="2378" y="643"/>
                    <a:pt x="2405" y="545"/>
                    <a:pt x="2419" y="447"/>
                  </a:cubicBezTo>
                  <a:lnTo>
                    <a:pt x="2419" y="447"/>
                  </a:lnTo>
                  <a:cubicBezTo>
                    <a:pt x="2113" y="763"/>
                    <a:pt x="1722" y="994"/>
                    <a:pt x="1295" y="1097"/>
                  </a:cubicBezTo>
                  <a:cubicBezTo>
                    <a:pt x="1257" y="1107"/>
                    <a:pt x="1220" y="1115"/>
                    <a:pt x="1182" y="1115"/>
                  </a:cubicBezTo>
                  <a:cubicBezTo>
                    <a:pt x="1164" y="1115"/>
                    <a:pt x="1146" y="1113"/>
                    <a:pt x="1128" y="1109"/>
                  </a:cubicBezTo>
                  <a:cubicBezTo>
                    <a:pt x="1072" y="1095"/>
                    <a:pt x="1027" y="1053"/>
                    <a:pt x="985" y="1014"/>
                  </a:cubicBezTo>
                  <a:cubicBezTo>
                    <a:pt x="704" y="740"/>
                    <a:pt x="503" y="383"/>
                    <a:pt x="405"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7715;p59"/>
            <p:cNvSpPr/>
            <p:nvPr/>
          </p:nvSpPr>
          <p:spPr>
            <a:xfrm>
              <a:off x="1649825" y="2090950"/>
              <a:ext cx="48625" cy="41900"/>
            </a:xfrm>
            <a:custGeom>
              <a:avLst/>
              <a:gdLst/>
              <a:ahLst/>
              <a:cxnLst/>
              <a:rect l="l" t="t" r="r" b="b"/>
              <a:pathLst>
                <a:path w="1945" h="1676" extrusionOk="0">
                  <a:moveTo>
                    <a:pt x="1587" y="0"/>
                  </a:moveTo>
                  <a:cubicBezTo>
                    <a:pt x="1565" y="0"/>
                    <a:pt x="1542" y="2"/>
                    <a:pt x="1518" y="5"/>
                  </a:cubicBezTo>
                  <a:cubicBezTo>
                    <a:pt x="1180" y="44"/>
                    <a:pt x="826" y="169"/>
                    <a:pt x="500" y="267"/>
                  </a:cubicBezTo>
                  <a:cubicBezTo>
                    <a:pt x="335" y="317"/>
                    <a:pt x="162" y="376"/>
                    <a:pt x="64" y="515"/>
                  </a:cubicBezTo>
                  <a:cubicBezTo>
                    <a:pt x="31" y="557"/>
                    <a:pt x="14" y="604"/>
                    <a:pt x="0" y="655"/>
                  </a:cubicBezTo>
                  <a:cubicBezTo>
                    <a:pt x="223" y="563"/>
                    <a:pt x="449" y="487"/>
                    <a:pt x="681" y="423"/>
                  </a:cubicBezTo>
                  <a:cubicBezTo>
                    <a:pt x="771" y="399"/>
                    <a:pt x="865" y="378"/>
                    <a:pt x="956" y="378"/>
                  </a:cubicBezTo>
                  <a:cubicBezTo>
                    <a:pt x="1021" y="378"/>
                    <a:pt x="1085" y="389"/>
                    <a:pt x="1144" y="417"/>
                  </a:cubicBezTo>
                  <a:cubicBezTo>
                    <a:pt x="1267" y="473"/>
                    <a:pt x="1350" y="596"/>
                    <a:pt x="1387" y="724"/>
                  </a:cubicBezTo>
                  <a:cubicBezTo>
                    <a:pt x="1420" y="853"/>
                    <a:pt x="1417" y="992"/>
                    <a:pt x="1406" y="1126"/>
                  </a:cubicBezTo>
                  <a:cubicBezTo>
                    <a:pt x="1389" y="1310"/>
                    <a:pt x="1353" y="1494"/>
                    <a:pt x="1306" y="1676"/>
                  </a:cubicBezTo>
                  <a:cubicBezTo>
                    <a:pt x="1621" y="1386"/>
                    <a:pt x="1844" y="992"/>
                    <a:pt x="1900" y="568"/>
                  </a:cubicBezTo>
                  <a:cubicBezTo>
                    <a:pt x="1944" y="261"/>
                    <a:pt x="1887" y="0"/>
                    <a:pt x="1587"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7716;p59"/>
            <p:cNvSpPr/>
            <p:nvPr/>
          </p:nvSpPr>
          <p:spPr>
            <a:xfrm>
              <a:off x="1690475" y="2093925"/>
              <a:ext cx="46825" cy="46675"/>
            </a:xfrm>
            <a:custGeom>
              <a:avLst/>
              <a:gdLst/>
              <a:ahLst/>
              <a:cxnLst/>
              <a:rect l="l" t="t" r="r" b="b"/>
              <a:pathLst>
                <a:path w="1873" h="1867" extrusionOk="0">
                  <a:moveTo>
                    <a:pt x="668" y="1"/>
                  </a:moveTo>
                  <a:cubicBezTo>
                    <a:pt x="532" y="1"/>
                    <a:pt x="395" y="65"/>
                    <a:pt x="266" y="226"/>
                  </a:cubicBezTo>
                  <a:cubicBezTo>
                    <a:pt x="112" y="413"/>
                    <a:pt x="62" y="664"/>
                    <a:pt x="34" y="901"/>
                  </a:cubicBezTo>
                  <a:cubicBezTo>
                    <a:pt x="1" y="1222"/>
                    <a:pt x="3" y="1545"/>
                    <a:pt x="40" y="1866"/>
                  </a:cubicBezTo>
                  <a:cubicBezTo>
                    <a:pt x="84" y="1691"/>
                    <a:pt x="151" y="1515"/>
                    <a:pt x="238" y="1359"/>
                  </a:cubicBezTo>
                  <a:cubicBezTo>
                    <a:pt x="374" y="1113"/>
                    <a:pt x="592" y="882"/>
                    <a:pt x="865" y="882"/>
                  </a:cubicBezTo>
                  <a:cubicBezTo>
                    <a:pt x="1066" y="882"/>
                    <a:pt x="1245" y="1010"/>
                    <a:pt x="1401" y="1135"/>
                  </a:cubicBezTo>
                  <a:cubicBezTo>
                    <a:pt x="1549" y="1253"/>
                    <a:pt x="1691" y="1378"/>
                    <a:pt x="1831" y="1504"/>
                  </a:cubicBezTo>
                  <a:cubicBezTo>
                    <a:pt x="1873" y="1253"/>
                    <a:pt x="1728" y="985"/>
                    <a:pt x="1582" y="759"/>
                  </a:cubicBezTo>
                  <a:cubicBezTo>
                    <a:pt x="1394" y="460"/>
                    <a:pt x="1033" y="1"/>
                    <a:pt x="668"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7717;p59"/>
            <p:cNvSpPr/>
            <p:nvPr/>
          </p:nvSpPr>
          <p:spPr>
            <a:xfrm>
              <a:off x="1704575" y="2073525"/>
              <a:ext cx="40250" cy="43000"/>
            </a:xfrm>
            <a:custGeom>
              <a:avLst/>
              <a:gdLst/>
              <a:ahLst/>
              <a:cxnLst/>
              <a:rect l="l" t="t" r="r" b="b"/>
              <a:pathLst>
                <a:path w="1610" h="1720" extrusionOk="0">
                  <a:moveTo>
                    <a:pt x="1389" y="1"/>
                  </a:moveTo>
                  <a:cubicBezTo>
                    <a:pt x="1175" y="1"/>
                    <a:pt x="959" y="68"/>
                    <a:pt x="773" y="177"/>
                  </a:cubicBezTo>
                  <a:cubicBezTo>
                    <a:pt x="541" y="308"/>
                    <a:pt x="0" y="688"/>
                    <a:pt x="34" y="972"/>
                  </a:cubicBezTo>
                  <a:cubicBezTo>
                    <a:pt x="70" y="1293"/>
                    <a:pt x="566" y="1497"/>
                    <a:pt x="820" y="1575"/>
                  </a:cubicBezTo>
                  <a:cubicBezTo>
                    <a:pt x="1032" y="1642"/>
                    <a:pt x="1253" y="1689"/>
                    <a:pt x="1479" y="1720"/>
                  </a:cubicBezTo>
                  <a:cubicBezTo>
                    <a:pt x="1364" y="1589"/>
                    <a:pt x="1256" y="1449"/>
                    <a:pt x="1166" y="1301"/>
                  </a:cubicBezTo>
                  <a:cubicBezTo>
                    <a:pt x="1041" y="1101"/>
                    <a:pt x="940" y="863"/>
                    <a:pt x="1002" y="643"/>
                  </a:cubicBezTo>
                  <a:cubicBezTo>
                    <a:pt x="1057" y="450"/>
                    <a:pt x="1225" y="319"/>
                    <a:pt x="1381" y="197"/>
                  </a:cubicBezTo>
                  <a:cubicBezTo>
                    <a:pt x="1456" y="138"/>
                    <a:pt x="1532" y="82"/>
                    <a:pt x="1610" y="26"/>
                  </a:cubicBezTo>
                  <a:cubicBezTo>
                    <a:pt x="1538" y="9"/>
                    <a:pt x="1463" y="1"/>
                    <a:pt x="1389"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7718;p59"/>
            <p:cNvSpPr/>
            <p:nvPr/>
          </p:nvSpPr>
          <p:spPr>
            <a:xfrm>
              <a:off x="1655250" y="2046900"/>
              <a:ext cx="47175" cy="49500"/>
            </a:xfrm>
            <a:custGeom>
              <a:avLst/>
              <a:gdLst/>
              <a:ahLst/>
              <a:cxnLst/>
              <a:rect l="l" t="t" r="r" b="b"/>
              <a:pathLst>
                <a:path w="1887" h="1980" extrusionOk="0">
                  <a:moveTo>
                    <a:pt x="322" y="1"/>
                  </a:moveTo>
                  <a:lnTo>
                    <a:pt x="322" y="1"/>
                  </a:lnTo>
                  <a:cubicBezTo>
                    <a:pt x="361" y="56"/>
                    <a:pt x="397" y="107"/>
                    <a:pt x="436" y="162"/>
                  </a:cubicBezTo>
                  <a:cubicBezTo>
                    <a:pt x="578" y="366"/>
                    <a:pt x="723" y="573"/>
                    <a:pt x="785" y="810"/>
                  </a:cubicBezTo>
                  <a:cubicBezTo>
                    <a:pt x="849" y="1047"/>
                    <a:pt x="815" y="1326"/>
                    <a:pt x="640" y="1499"/>
                  </a:cubicBezTo>
                  <a:cubicBezTo>
                    <a:pt x="534" y="1605"/>
                    <a:pt x="391" y="1655"/>
                    <a:pt x="252" y="1708"/>
                  </a:cubicBezTo>
                  <a:lnTo>
                    <a:pt x="1" y="1803"/>
                  </a:lnTo>
                  <a:cubicBezTo>
                    <a:pt x="216" y="1831"/>
                    <a:pt x="436" y="1861"/>
                    <a:pt x="654" y="1892"/>
                  </a:cubicBezTo>
                  <a:cubicBezTo>
                    <a:pt x="829" y="1917"/>
                    <a:pt x="1005" y="1942"/>
                    <a:pt x="1184" y="1962"/>
                  </a:cubicBezTo>
                  <a:cubicBezTo>
                    <a:pt x="1244" y="1971"/>
                    <a:pt x="1307" y="1979"/>
                    <a:pt x="1368" y="1979"/>
                  </a:cubicBezTo>
                  <a:cubicBezTo>
                    <a:pt x="1451" y="1979"/>
                    <a:pt x="1532" y="1965"/>
                    <a:pt x="1602" y="1920"/>
                  </a:cubicBezTo>
                  <a:cubicBezTo>
                    <a:pt x="1887" y="1744"/>
                    <a:pt x="1485" y="1133"/>
                    <a:pt x="1373" y="941"/>
                  </a:cubicBezTo>
                  <a:cubicBezTo>
                    <a:pt x="1159" y="567"/>
                    <a:pt x="863" y="238"/>
                    <a:pt x="464" y="56"/>
                  </a:cubicBezTo>
                  <a:cubicBezTo>
                    <a:pt x="419" y="34"/>
                    <a:pt x="369" y="17"/>
                    <a:pt x="322"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7719;p59"/>
            <p:cNvSpPr/>
            <p:nvPr/>
          </p:nvSpPr>
          <p:spPr>
            <a:xfrm>
              <a:off x="1684275" y="2077375"/>
              <a:ext cx="29600" cy="26100"/>
            </a:xfrm>
            <a:custGeom>
              <a:avLst/>
              <a:gdLst/>
              <a:ahLst/>
              <a:cxnLst/>
              <a:rect l="l" t="t" r="r" b="b"/>
              <a:pathLst>
                <a:path w="1184" h="1044" extrusionOk="0">
                  <a:moveTo>
                    <a:pt x="594" y="1"/>
                  </a:moveTo>
                  <a:cubicBezTo>
                    <a:pt x="435" y="1"/>
                    <a:pt x="278" y="74"/>
                    <a:pt x="176" y="210"/>
                  </a:cubicBezTo>
                  <a:cubicBezTo>
                    <a:pt x="0" y="442"/>
                    <a:pt x="51" y="768"/>
                    <a:pt x="279" y="938"/>
                  </a:cubicBezTo>
                  <a:cubicBezTo>
                    <a:pt x="373" y="1010"/>
                    <a:pt x="483" y="1044"/>
                    <a:pt x="592" y="1044"/>
                  </a:cubicBezTo>
                  <a:cubicBezTo>
                    <a:pt x="750" y="1044"/>
                    <a:pt x="906" y="971"/>
                    <a:pt x="1007" y="835"/>
                  </a:cubicBezTo>
                  <a:cubicBezTo>
                    <a:pt x="1183" y="603"/>
                    <a:pt x="1139" y="277"/>
                    <a:pt x="904" y="104"/>
                  </a:cubicBezTo>
                  <a:cubicBezTo>
                    <a:pt x="811" y="34"/>
                    <a:pt x="702" y="1"/>
                    <a:pt x="5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7720;p59"/>
            <p:cNvSpPr/>
            <p:nvPr/>
          </p:nvSpPr>
          <p:spPr>
            <a:xfrm>
              <a:off x="1690825" y="2083225"/>
              <a:ext cx="16425" cy="14425"/>
            </a:xfrm>
            <a:custGeom>
              <a:avLst/>
              <a:gdLst/>
              <a:ahLst/>
              <a:cxnLst/>
              <a:rect l="l" t="t" r="r" b="b"/>
              <a:pathLst>
                <a:path w="657" h="577" extrusionOk="0">
                  <a:moveTo>
                    <a:pt x="328" y="0"/>
                  </a:moveTo>
                  <a:cubicBezTo>
                    <a:pt x="240" y="0"/>
                    <a:pt x="154" y="41"/>
                    <a:pt x="95" y="115"/>
                  </a:cubicBezTo>
                  <a:cubicBezTo>
                    <a:pt x="1" y="244"/>
                    <a:pt x="28" y="422"/>
                    <a:pt x="154" y="520"/>
                  </a:cubicBezTo>
                  <a:cubicBezTo>
                    <a:pt x="206" y="558"/>
                    <a:pt x="266" y="577"/>
                    <a:pt x="325" y="577"/>
                  </a:cubicBezTo>
                  <a:cubicBezTo>
                    <a:pt x="413" y="577"/>
                    <a:pt x="500" y="536"/>
                    <a:pt x="559" y="461"/>
                  </a:cubicBezTo>
                  <a:cubicBezTo>
                    <a:pt x="656" y="333"/>
                    <a:pt x="628" y="152"/>
                    <a:pt x="500" y="57"/>
                  </a:cubicBezTo>
                  <a:cubicBezTo>
                    <a:pt x="447" y="19"/>
                    <a:pt x="387" y="0"/>
                    <a:pt x="3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right)">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84"/>
        <p:cNvGrpSpPr/>
        <p:nvPr/>
      </p:nvGrpSpPr>
      <p:grpSpPr>
        <a:xfrm>
          <a:off x="0" y="0"/>
          <a:ext cx="0" cy="0"/>
          <a:chOff x="0" y="0"/>
          <a:chExt cx="0" cy="0"/>
        </a:xfrm>
      </p:grpSpPr>
      <p:grpSp>
        <p:nvGrpSpPr>
          <p:cNvPr id="5491" name="Google Shape;5491;p50"/>
          <p:cNvGrpSpPr/>
          <p:nvPr/>
        </p:nvGrpSpPr>
        <p:grpSpPr>
          <a:xfrm>
            <a:off x="5863857" y="2341609"/>
            <a:ext cx="3436620" cy="3165986"/>
            <a:chOff x="3356412" y="656401"/>
            <a:chExt cx="3323938" cy="3062179"/>
          </a:xfrm>
        </p:grpSpPr>
        <p:sp>
          <p:nvSpPr>
            <p:cNvPr id="5492" name="Google Shape;5492;p50"/>
            <p:cNvSpPr/>
            <p:nvPr/>
          </p:nvSpPr>
          <p:spPr>
            <a:xfrm rot="10090643">
              <a:off x="3543348" y="936014"/>
              <a:ext cx="2950065" cy="2130269"/>
            </a:xfrm>
            <a:custGeom>
              <a:avLst/>
              <a:gdLst/>
              <a:ahLst/>
              <a:cxnLst/>
              <a:rect l="l" t="t" r="r" b="b"/>
              <a:pathLst>
                <a:path w="28961" h="20913" extrusionOk="0">
                  <a:moveTo>
                    <a:pt x="6287" y="1"/>
                  </a:moveTo>
                  <a:cubicBezTo>
                    <a:pt x="5932" y="1"/>
                    <a:pt x="5566" y="26"/>
                    <a:pt x="5189" y="81"/>
                  </a:cubicBezTo>
                  <a:cubicBezTo>
                    <a:pt x="4090" y="243"/>
                    <a:pt x="2876" y="898"/>
                    <a:pt x="2999" y="1880"/>
                  </a:cubicBezTo>
                  <a:cubicBezTo>
                    <a:pt x="3105" y="2703"/>
                    <a:pt x="4115" y="3306"/>
                    <a:pt x="4199" y="4129"/>
                  </a:cubicBezTo>
                  <a:cubicBezTo>
                    <a:pt x="4296" y="5069"/>
                    <a:pt x="3217" y="5669"/>
                    <a:pt x="2408" y="6246"/>
                  </a:cubicBezTo>
                  <a:cubicBezTo>
                    <a:pt x="1481" y="6910"/>
                    <a:pt x="778" y="7803"/>
                    <a:pt x="388" y="8799"/>
                  </a:cubicBezTo>
                  <a:cubicBezTo>
                    <a:pt x="67" y="9619"/>
                    <a:pt x="0" y="10640"/>
                    <a:pt x="681" y="11307"/>
                  </a:cubicBezTo>
                  <a:cubicBezTo>
                    <a:pt x="1384" y="11996"/>
                    <a:pt x="2556" y="12032"/>
                    <a:pt x="3588" y="12088"/>
                  </a:cubicBezTo>
                  <a:cubicBezTo>
                    <a:pt x="4620" y="12144"/>
                    <a:pt x="5842" y="12395"/>
                    <a:pt x="6263" y="13237"/>
                  </a:cubicBezTo>
                  <a:cubicBezTo>
                    <a:pt x="6495" y="13698"/>
                    <a:pt x="6414" y="14219"/>
                    <a:pt x="6286" y="14694"/>
                  </a:cubicBezTo>
                  <a:cubicBezTo>
                    <a:pt x="5873" y="16217"/>
                    <a:pt x="5011" y="17696"/>
                    <a:pt x="5242" y="19272"/>
                  </a:cubicBezTo>
                  <a:cubicBezTo>
                    <a:pt x="5351" y="20003"/>
                    <a:pt x="5859" y="20831"/>
                    <a:pt x="6693" y="20907"/>
                  </a:cubicBezTo>
                  <a:cubicBezTo>
                    <a:pt x="6736" y="20911"/>
                    <a:pt x="6778" y="20913"/>
                    <a:pt x="6821" y="20913"/>
                  </a:cubicBezTo>
                  <a:cubicBezTo>
                    <a:pt x="7300" y="20913"/>
                    <a:pt x="7735" y="20662"/>
                    <a:pt x="8130" y="20421"/>
                  </a:cubicBezTo>
                  <a:cubicBezTo>
                    <a:pt x="9014" y="19886"/>
                    <a:pt x="9898" y="19353"/>
                    <a:pt x="10780" y="18814"/>
                  </a:cubicBezTo>
                  <a:cubicBezTo>
                    <a:pt x="11396" y="18441"/>
                    <a:pt x="12078" y="18051"/>
                    <a:pt x="12826" y="18051"/>
                  </a:cubicBezTo>
                  <a:cubicBezTo>
                    <a:pt x="12894" y="18051"/>
                    <a:pt x="12962" y="18054"/>
                    <a:pt x="13031" y="18061"/>
                  </a:cubicBezTo>
                  <a:cubicBezTo>
                    <a:pt x="14409" y="18195"/>
                    <a:pt x="15163" y="19556"/>
                    <a:pt x="16290" y="20296"/>
                  </a:cubicBezTo>
                  <a:cubicBezTo>
                    <a:pt x="16900" y="20698"/>
                    <a:pt x="17658" y="20907"/>
                    <a:pt x="18405" y="20907"/>
                  </a:cubicBezTo>
                  <a:cubicBezTo>
                    <a:pt x="18861" y="20907"/>
                    <a:pt x="19313" y="20829"/>
                    <a:pt x="19724" y="20669"/>
                  </a:cubicBezTo>
                  <a:cubicBezTo>
                    <a:pt x="20809" y="20248"/>
                    <a:pt x="21568" y="19275"/>
                    <a:pt x="21635" y="18217"/>
                  </a:cubicBezTo>
                  <a:cubicBezTo>
                    <a:pt x="21702" y="17193"/>
                    <a:pt x="21230" y="15958"/>
                    <a:pt x="22067" y="15268"/>
                  </a:cubicBezTo>
                  <a:cubicBezTo>
                    <a:pt x="22386" y="15005"/>
                    <a:pt x="22810" y="14908"/>
                    <a:pt x="23260" y="14908"/>
                  </a:cubicBezTo>
                  <a:cubicBezTo>
                    <a:pt x="23657" y="14908"/>
                    <a:pt x="24074" y="14984"/>
                    <a:pt x="24455" y="15087"/>
                  </a:cubicBezTo>
                  <a:cubicBezTo>
                    <a:pt x="25115" y="15266"/>
                    <a:pt x="25795" y="15504"/>
                    <a:pt x="26459" y="15504"/>
                  </a:cubicBezTo>
                  <a:cubicBezTo>
                    <a:pt x="26615" y="15504"/>
                    <a:pt x="26770" y="15491"/>
                    <a:pt x="26924" y="15461"/>
                  </a:cubicBezTo>
                  <a:cubicBezTo>
                    <a:pt x="28523" y="15146"/>
                    <a:pt x="28897" y="13134"/>
                    <a:pt x="27993" y="11882"/>
                  </a:cubicBezTo>
                  <a:cubicBezTo>
                    <a:pt x="27636" y="11391"/>
                    <a:pt x="27134" y="10936"/>
                    <a:pt x="27050" y="10364"/>
                  </a:cubicBezTo>
                  <a:cubicBezTo>
                    <a:pt x="26933" y="9561"/>
                    <a:pt x="27678" y="8919"/>
                    <a:pt x="28169" y="8252"/>
                  </a:cubicBezTo>
                  <a:cubicBezTo>
                    <a:pt x="28699" y="7530"/>
                    <a:pt x="28961" y="6623"/>
                    <a:pt x="28738" y="5758"/>
                  </a:cubicBezTo>
                  <a:cubicBezTo>
                    <a:pt x="28515" y="4896"/>
                    <a:pt x="27770" y="4107"/>
                    <a:pt x="26799" y="3861"/>
                  </a:cubicBezTo>
                  <a:cubicBezTo>
                    <a:pt x="26453" y="3774"/>
                    <a:pt x="26085" y="3753"/>
                    <a:pt x="25714" y="3753"/>
                  </a:cubicBezTo>
                  <a:cubicBezTo>
                    <a:pt x="25377" y="3753"/>
                    <a:pt x="25037" y="3770"/>
                    <a:pt x="24707" y="3770"/>
                  </a:cubicBezTo>
                  <a:cubicBezTo>
                    <a:pt x="24059" y="3770"/>
                    <a:pt x="23449" y="3705"/>
                    <a:pt x="22977" y="3317"/>
                  </a:cubicBezTo>
                  <a:cubicBezTo>
                    <a:pt x="22092" y="2594"/>
                    <a:pt x="22338" y="1197"/>
                    <a:pt x="21415" y="513"/>
                  </a:cubicBezTo>
                  <a:cubicBezTo>
                    <a:pt x="21056" y="247"/>
                    <a:pt x="20608" y="154"/>
                    <a:pt x="20144" y="154"/>
                  </a:cubicBezTo>
                  <a:cubicBezTo>
                    <a:pt x="19773" y="154"/>
                    <a:pt x="19392" y="213"/>
                    <a:pt x="19040" y="290"/>
                  </a:cubicBezTo>
                  <a:cubicBezTo>
                    <a:pt x="17866" y="555"/>
                    <a:pt x="16739" y="971"/>
                    <a:pt x="15709" y="1520"/>
                  </a:cubicBezTo>
                  <a:cubicBezTo>
                    <a:pt x="14785" y="2016"/>
                    <a:pt x="14375" y="2580"/>
                    <a:pt x="13700" y="2580"/>
                  </a:cubicBezTo>
                  <a:cubicBezTo>
                    <a:pt x="13436" y="2580"/>
                    <a:pt x="13131" y="2493"/>
                    <a:pt x="12738" y="2282"/>
                  </a:cubicBezTo>
                  <a:cubicBezTo>
                    <a:pt x="10646" y="1162"/>
                    <a:pt x="8693" y="1"/>
                    <a:pt x="628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50"/>
            <p:cNvSpPr/>
            <p:nvPr/>
          </p:nvSpPr>
          <p:spPr>
            <a:xfrm>
              <a:off x="3696880" y="2735315"/>
              <a:ext cx="2882500" cy="983264"/>
            </a:xfrm>
            <a:custGeom>
              <a:avLst/>
              <a:gdLst/>
              <a:ahLst/>
              <a:cxnLst/>
              <a:rect l="l" t="t" r="r" b="b"/>
              <a:pathLst>
                <a:path w="37524" h="12800" extrusionOk="0">
                  <a:moveTo>
                    <a:pt x="18762" y="0"/>
                  </a:moveTo>
                  <a:cubicBezTo>
                    <a:pt x="13785" y="0"/>
                    <a:pt x="9015" y="675"/>
                    <a:pt x="5497" y="1875"/>
                  </a:cubicBezTo>
                  <a:cubicBezTo>
                    <a:pt x="1979" y="3075"/>
                    <a:pt x="1" y="4701"/>
                    <a:pt x="1" y="6400"/>
                  </a:cubicBezTo>
                  <a:cubicBezTo>
                    <a:pt x="1" y="8096"/>
                    <a:pt x="1979" y="9725"/>
                    <a:pt x="5497" y="10925"/>
                  </a:cubicBezTo>
                  <a:cubicBezTo>
                    <a:pt x="9015" y="12125"/>
                    <a:pt x="13785" y="12800"/>
                    <a:pt x="18762" y="12800"/>
                  </a:cubicBezTo>
                  <a:cubicBezTo>
                    <a:pt x="23739" y="12800"/>
                    <a:pt x="28510" y="12125"/>
                    <a:pt x="32028" y="10925"/>
                  </a:cubicBezTo>
                  <a:cubicBezTo>
                    <a:pt x="35546" y="9725"/>
                    <a:pt x="37523" y="8096"/>
                    <a:pt x="37523" y="6400"/>
                  </a:cubicBezTo>
                  <a:cubicBezTo>
                    <a:pt x="37523" y="4701"/>
                    <a:pt x="35546" y="3075"/>
                    <a:pt x="32028" y="1875"/>
                  </a:cubicBezTo>
                  <a:cubicBezTo>
                    <a:pt x="28510" y="675"/>
                    <a:pt x="23739" y="0"/>
                    <a:pt x="187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50"/>
            <p:cNvSpPr/>
            <p:nvPr/>
          </p:nvSpPr>
          <p:spPr>
            <a:xfrm>
              <a:off x="3696880" y="2685154"/>
              <a:ext cx="2882500" cy="983264"/>
            </a:xfrm>
            <a:custGeom>
              <a:avLst/>
              <a:gdLst/>
              <a:ahLst/>
              <a:cxnLst/>
              <a:rect l="l" t="t" r="r" b="b"/>
              <a:pathLst>
                <a:path w="37524" h="12800" extrusionOk="0">
                  <a:moveTo>
                    <a:pt x="18762" y="0"/>
                  </a:moveTo>
                  <a:cubicBezTo>
                    <a:pt x="13785" y="0"/>
                    <a:pt x="9015" y="676"/>
                    <a:pt x="5497" y="1875"/>
                  </a:cubicBezTo>
                  <a:cubicBezTo>
                    <a:pt x="1979" y="3075"/>
                    <a:pt x="1" y="4704"/>
                    <a:pt x="1" y="6400"/>
                  </a:cubicBezTo>
                  <a:cubicBezTo>
                    <a:pt x="1" y="8096"/>
                    <a:pt x="1979" y="9726"/>
                    <a:pt x="5497" y="10925"/>
                  </a:cubicBezTo>
                  <a:cubicBezTo>
                    <a:pt x="9015" y="12125"/>
                    <a:pt x="13785" y="12800"/>
                    <a:pt x="18762" y="12800"/>
                  </a:cubicBezTo>
                  <a:cubicBezTo>
                    <a:pt x="23739" y="12800"/>
                    <a:pt x="28510" y="12125"/>
                    <a:pt x="32028" y="10925"/>
                  </a:cubicBezTo>
                  <a:cubicBezTo>
                    <a:pt x="35546" y="9726"/>
                    <a:pt x="37523" y="8096"/>
                    <a:pt x="37523" y="6400"/>
                  </a:cubicBezTo>
                  <a:cubicBezTo>
                    <a:pt x="37523" y="4704"/>
                    <a:pt x="35546" y="3075"/>
                    <a:pt x="32028" y="1875"/>
                  </a:cubicBezTo>
                  <a:cubicBezTo>
                    <a:pt x="28510" y="676"/>
                    <a:pt x="23739" y="0"/>
                    <a:pt x="1876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50"/>
            <p:cNvSpPr/>
            <p:nvPr/>
          </p:nvSpPr>
          <p:spPr>
            <a:xfrm>
              <a:off x="3573051" y="2508551"/>
              <a:ext cx="3069550" cy="1117925"/>
            </a:xfrm>
            <a:custGeom>
              <a:avLst/>
              <a:gdLst/>
              <a:ahLst/>
              <a:cxnLst/>
              <a:rect l="l" t="t" r="r" b="b"/>
              <a:pathLst>
                <a:path w="39959" h="14553" extrusionOk="0">
                  <a:moveTo>
                    <a:pt x="19981" y="1"/>
                  </a:moveTo>
                  <a:cubicBezTo>
                    <a:pt x="14680" y="1"/>
                    <a:pt x="9600" y="768"/>
                    <a:pt x="5853" y="2132"/>
                  </a:cubicBezTo>
                  <a:cubicBezTo>
                    <a:pt x="2107" y="3496"/>
                    <a:pt x="0" y="5346"/>
                    <a:pt x="0" y="7276"/>
                  </a:cubicBezTo>
                  <a:cubicBezTo>
                    <a:pt x="0" y="9207"/>
                    <a:pt x="2107" y="11057"/>
                    <a:pt x="5853" y="12421"/>
                  </a:cubicBezTo>
                  <a:cubicBezTo>
                    <a:pt x="9600" y="13785"/>
                    <a:pt x="14680" y="14552"/>
                    <a:pt x="19981" y="14552"/>
                  </a:cubicBezTo>
                  <a:cubicBezTo>
                    <a:pt x="25279" y="14552"/>
                    <a:pt x="30362" y="13785"/>
                    <a:pt x="34108" y="12421"/>
                  </a:cubicBezTo>
                  <a:cubicBezTo>
                    <a:pt x="37855" y="11057"/>
                    <a:pt x="39958" y="9207"/>
                    <a:pt x="39958" y="7276"/>
                  </a:cubicBezTo>
                  <a:cubicBezTo>
                    <a:pt x="39958" y="5346"/>
                    <a:pt x="37855" y="3496"/>
                    <a:pt x="34108" y="2132"/>
                  </a:cubicBezTo>
                  <a:cubicBezTo>
                    <a:pt x="30362" y="768"/>
                    <a:pt x="25279" y="1"/>
                    <a:pt x="199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50"/>
            <p:cNvSpPr/>
            <p:nvPr/>
          </p:nvSpPr>
          <p:spPr>
            <a:xfrm>
              <a:off x="3666691" y="2543042"/>
              <a:ext cx="2882500" cy="983110"/>
            </a:xfrm>
            <a:custGeom>
              <a:avLst/>
              <a:gdLst/>
              <a:ahLst/>
              <a:cxnLst/>
              <a:rect l="l" t="t" r="r" b="b"/>
              <a:pathLst>
                <a:path w="37524" h="12798" extrusionOk="0">
                  <a:moveTo>
                    <a:pt x="18762" y="1"/>
                  </a:moveTo>
                  <a:cubicBezTo>
                    <a:pt x="13785" y="1"/>
                    <a:pt x="9014" y="673"/>
                    <a:pt x="5494" y="1873"/>
                  </a:cubicBezTo>
                  <a:cubicBezTo>
                    <a:pt x="1976" y="3072"/>
                    <a:pt x="0" y="4702"/>
                    <a:pt x="0" y="6398"/>
                  </a:cubicBezTo>
                  <a:cubicBezTo>
                    <a:pt x="0" y="8097"/>
                    <a:pt x="1976" y="9723"/>
                    <a:pt x="5494" y="10923"/>
                  </a:cubicBezTo>
                  <a:cubicBezTo>
                    <a:pt x="9014" y="12122"/>
                    <a:pt x="13785" y="12798"/>
                    <a:pt x="18762" y="12798"/>
                  </a:cubicBezTo>
                  <a:cubicBezTo>
                    <a:pt x="23736" y="12798"/>
                    <a:pt x="28509" y="12122"/>
                    <a:pt x="32027" y="10923"/>
                  </a:cubicBezTo>
                  <a:cubicBezTo>
                    <a:pt x="35545" y="9723"/>
                    <a:pt x="37523" y="8097"/>
                    <a:pt x="37523" y="6398"/>
                  </a:cubicBezTo>
                  <a:cubicBezTo>
                    <a:pt x="37523" y="4702"/>
                    <a:pt x="35545" y="3072"/>
                    <a:pt x="32027" y="1873"/>
                  </a:cubicBezTo>
                  <a:cubicBezTo>
                    <a:pt x="28509" y="673"/>
                    <a:pt x="23736" y="1"/>
                    <a:pt x="18762"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50"/>
            <p:cNvSpPr/>
            <p:nvPr/>
          </p:nvSpPr>
          <p:spPr>
            <a:xfrm>
              <a:off x="3777231" y="2544117"/>
              <a:ext cx="2661112" cy="907445"/>
            </a:xfrm>
            <a:custGeom>
              <a:avLst/>
              <a:gdLst/>
              <a:ahLst/>
              <a:cxnLst/>
              <a:rect l="l" t="t" r="r" b="b"/>
              <a:pathLst>
                <a:path w="34642" h="11813" extrusionOk="0">
                  <a:moveTo>
                    <a:pt x="17323" y="1"/>
                  </a:moveTo>
                  <a:cubicBezTo>
                    <a:pt x="12728" y="1"/>
                    <a:pt x="8323" y="623"/>
                    <a:pt x="5073" y="1730"/>
                  </a:cubicBezTo>
                  <a:cubicBezTo>
                    <a:pt x="1825" y="2838"/>
                    <a:pt x="1" y="4339"/>
                    <a:pt x="1" y="5907"/>
                  </a:cubicBezTo>
                  <a:cubicBezTo>
                    <a:pt x="1" y="7475"/>
                    <a:pt x="1825" y="8975"/>
                    <a:pt x="5073" y="10083"/>
                  </a:cubicBezTo>
                  <a:cubicBezTo>
                    <a:pt x="8323" y="11191"/>
                    <a:pt x="12728" y="11813"/>
                    <a:pt x="17323" y="11813"/>
                  </a:cubicBezTo>
                  <a:cubicBezTo>
                    <a:pt x="21915" y="11813"/>
                    <a:pt x="26323" y="11191"/>
                    <a:pt x="29570" y="10083"/>
                  </a:cubicBezTo>
                  <a:cubicBezTo>
                    <a:pt x="32817" y="8975"/>
                    <a:pt x="34642" y="7475"/>
                    <a:pt x="34642" y="5907"/>
                  </a:cubicBezTo>
                  <a:cubicBezTo>
                    <a:pt x="34642" y="4339"/>
                    <a:pt x="32817" y="2838"/>
                    <a:pt x="29570" y="1730"/>
                  </a:cubicBezTo>
                  <a:cubicBezTo>
                    <a:pt x="26323" y="623"/>
                    <a:pt x="21915" y="1"/>
                    <a:pt x="17323"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50"/>
            <p:cNvSpPr/>
            <p:nvPr/>
          </p:nvSpPr>
          <p:spPr>
            <a:xfrm>
              <a:off x="4029268" y="2910151"/>
              <a:ext cx="2098808" cy="382167"/>
            </a:xfrm>
            <a:custGeom>
              <a:avLst/>
              <a:gdLst/>
              <a:ahLst/>
              <a:cxnLst/>
              <a:rect l="l" t="t" r="r" b="b"/>
              <a:pathLst>
                <a:path w="27322" h="4975" extrusionOk="0">
                  <a:moveTo>
                    <a:pt x="13662" y="1"/>
                  </a:moveTo>
                  <a:cubicBezTo>
                    <a:pt x="6116" y="1"/>
                    <a:pt x="1" y="1114"/>
                    <a:pt x="1" y="2489"/>
                  </a:cubicBezTo>
                  <a:cubicBezTo>
                    <a:pt x="1" y="3862"/>
                    <a:pt x="6116" y="4975"/>
                    <a:pt x="13662" y="4975"/>
                  </a:cubicBezTo>
                  <a:cubicBezTo>
                    <a:pt x="17283" y="4975"/>
                    <a:pt x="20757" y="4713"/>
                    <a:pt x="23321" y="4247"/>
                  </a:cubicBezTo>
                  <a:cubicBezTo>
                    <a:pt x="25882" y="3781"/>
                    <a:pt x="27321" y="3148"/>
                    <a:pt x="27321" y="2489"/>
                  </a:cubicBezTo>
                  <a:cubicBezTo>
                    <a:pt x="27321" y="1828"/>
                    <a:pt x="25882" y="1195"/>
                    <a:pt x="23321" y="729"/>
                  </a:cubicBezTo>
                  <a:cubicBezTo>
                    <a:pt x="20757" y="263"/>
                    <a:pt x="17283" y="1"/>
                    <a:pt x="13662"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50"/>
            <p:cNvSpPr/>
            <p:nvPr/>
          </p:nvSpPr>
          <p:spPr>
            <a:xfrm>
              <a:off x="4748277" y="1204118"/>
              <a:ext cx="186129" cy="327703"/>
            </a:xfrm>
            <a:custGeom>
              <a:avLst/>
              <a:gdLst/>
              <a:ahLst/>
              <a:cxnLst/>
              <a:rect l="l" t="t" r="r" b="b"/>
              <a:pathLst>
                <a:path w="2423" h="4266" extrusionOk="0">
                  <a:moveTo>
                    <a:pt x="1628" y="1769"/>
                  </a:moveTo>
                  <a:cubicBezTo>
                    <a:pt x="1644" y="1769"/>
                    <a:pt x="1659" y="1770"/>
                    <a:pt x="1674" y="1772"/>
                  </a:cubicBezTo>
                  <a:cubicBezTo>
                    <a:pt x="1727" y="1783"/>
                    <a:pt x="1800" y="1802"/>
                    <a:pt x="1842" y="1864"/>
                  </a:cubicBezTo>
                  <a:cubicBezTo>
                    <a:pt x="1889" y="1928"/>
                    <a:pt x="1881" y="2009"/>
                    <a:pt x="1870" y="2051"/>
                  </a:cubicBezTo>
                  <a:cubicBezTo>
                    <a:pt x="1850" y="2151"/>
                    <a:pt x="1786" y="2243"/>
                    <a:pt x="1708" y="2291"/>
                  </a:cubicBezTo>
                  <a:cubicBezTo>
                    <a:pt x="1636" y="2334"/>
                    <a:pt x="1547" y="2355"/>
                    <a:pt x="1452" y="2355"/>
                  </a:cubicBezTo>
                  <a:cubicBezTo>
                    <a:pt x="1343" y="2355"/>
                    <a:pt x="1225" y="2327"/>
                    <a:pt x="1114" y="2274"/>
                  </a:cubicBezTo>
                  <a:cubicBezTo>
                    <a:pt x="1158" y="2118"/>
                    <a:pt x="1234" y="1961"/>
                    <a:pt x="1359" y="1858"/>
                  </a:cubicBezTo>
                  <a:cubicBezTo>
                    <a:pt x="1431" y="1803"/>
                    <a:pt x="1533" y="1769"/>
                    <a:pt x="1628" y="1769"/>
                  </a:cubicBezTo>
                  <a:close/>
                  <a:moveTo>
                    <a:pt x="865" y="1"/>
                  </a:moveTo>
                  <a:cubicBezTo>
                    <a:pt x="817" y="1"/>
                    <a:pt x="769" y="14"/>
                    <a:pt x="726" y="42"/>
                  </a:cubicBezTo>
                  <a:cubicBezTo>
                    <a:pt x="277" y="335"/>
                    <a:pt x="0" y="868"/>
                    <a:pt x="23" y="1401"/>
                  </a:cubicBezTo>
                  <a:cubicBezTo>
                    <a:pt x="40" y="1825"/>
                    <a:pt x="238" y="2229"/>
                    <a:pt x="553" y="2508"/>
                  </a:cubicBezTo>
                  <a:cubicBezTo>
                    <a:pt x="500" y="3066"/>
                    <a:pt x="614" y="3641"/>
                    <a:pt x="888" y="4132"/>
                  </a:cubicBezTo>
                  <a:cubicBezTo>
                    <a:pt x="935" y="4216"/>
                    <a:pt x="1024" y="4266"/>
                    <a:pt x="1114" y="4266"/>
                  </a:cubicBezTo>
                  <a:cubicBezTo>
                    <a:pt x="1155" y="4266"/>
                    <a:pt x="1200" y="4255"/>
                    <a:pt x="1239" y="4230"/>
                  </a:cubicBezTo>
                  <a:cubicBezTo>
                    <a:pt x="1365" y="4160"/>
                    <a:pt x="1409" y="4004"/>
                    <a:pt x="1340" y="3881"/>
                  </a:cubicBezTo>
                  <a:cubicBezTo>
                    <a:pt x="1158" y="3554"/>
                    <a:pt x="1061" y="3178"/>
                    <a:pt x="1055" y="2801"/>
                  </a:cubicBezTo>
                  <a:lnTo>
                    <a:pt x="1055" y="2801"/>
                  </a:lnTo>
                  <a:cubicBezTo>
                    <a:pt x="1187" y="2845"/>
                    <a:pt x="1322" y="2867"/>
                    <a:pt x="1453" y="2867"/>
                  </a:cubicBezTo>
                  <a:cubicBezTo>
                    <a:pt x="1640" y="2867"/>
                    <a:pt x="1820" y="2822"/>
                    <a:pt x="1973" y="2731"/>
                  </a:cubicBezTo>
                  <a:cubicBezTo>
                    <a:pt x="2174" y="2609"/>
                    <a:pt x="2327" y="2391"/>
                    <a:pt x="2377" y="2151"/>
                  </a:cubicBezTo>
                  <a:cubicBezTo>
                    <a:pt x="2422" y="1936"/>
                    <a:pt x="2380" y="1721"/>
                    <a:pt x="2260" y="1560"/>
                  </a:cubicBezTo>
                  <a:cubicBezTo>
                    <a:pt x="2143" y="1398"/>
                    <a:pt x="1959" y="1289"/>
                    <a:pt x="1744" y="1261"/>
                  </a:cubicBezTo>
                  <a:cubicBezTo>
                    <a:pt x="1704" y="1256"/>
                    <a:pt x="1663" y="1253"/>
                    <a:pt x="1622" y="1253"/>
                  </a:cubicBezTo>
                  <a:cubicBezTo>
                    <a:pt x="1410" y="1253"/>
                    <a:pt x="1198" y="1325"/>
                    <a:pt x="1038" y="1456"/>
                  </a:cubicBezTo>
                  <a:cubicBezTo>
                    <a:pt x="899" y="1574"/>
                    <a:pt x="782" y="1721"/>
                    <a:pt x="704" y="1903"/>
                  </a:cubicBezTo>
                  <a:cubicBezTo>
                    <a:pt x="600" y="1749"/>
                    <a:pt x="542" y="1568"/>
                    <a:pt x="536" y="1384"/>
                  </a:cubicBezTo>
                  <a:cubicBezTo>
                    <a:pt x="522" y="1024"/>
                    <a:pt x="706" y="670"/>
                    <a:pt x="1005" y="474"/>
                  </a:cubicBezTo>
                  <a:cubicBezTo>
                    <a:pt x="1125" y="396"/>
                    <a:pt x="1158" y="237"/>
                    <a:pt x="1083" y="117"/>
                  </a:cubicBezTo>
                  <a:cubicBezTo>
                    <a:pt x="1033" y="42"/>
                    <a:pt x="950" y="1"/>
                    <a:pt x="8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50"/>
            <p:cNvSpPr/>
            <p:nvPr/>
          </p:nvSpPr>
          <p:spPr>
            <a:xfrm>
              <a:off x="3977647" y="1489571"/>
              <a:ext cx="1699971" cy="1700125"/>
            </a:xfrm>
            <a:custGeom>
              <a:avLst/>
              <a:gdLst/>
              <a:ahLst/>
              <a:cxnLst/>
              <a:rect l="l" t="t" r="r" b="b"/>
              <a:pathLst>
                <a:path w="22130" h="22132" extrusionOk="0">
                  <a:moveTo>
                    <a:pt x="11065" y="0"/>
                  </a:moveTo>
                  <a:cubicBezTo>
                    <a:pt x="4955" y="0"/>
                    <a:pt x="0" y="4955"/>
                    <a:pt x="0" y="11067"/>
                  </a:cubicBezTo>
                  <a:cubicBezTo>
                    <a:pt x="0" y="17177"/>
                    <a:pt x="4955" y="22132"/>
                    <a:pt x="11065" y="22132"/>
                  </a:cubicBezTo>
                  <a:cubicBezTo>
                    <a:pt x="17177" y="22132"/>
                    <a:pt x="22129" y="17177"/>
                    <a:pt x="22129" y="11067"/>
                  </a:cubicBezTo>
                  <a:cubicBezTo>
                    <a:pt x="22129" y="4955"/>
                    <a:pt x="17177" y="0"/>
                    <a:pt x="1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50"/>
            <p:cNvSpPr/>
            <p:nvPr/>
          </p:nvSpPr>
          <p:spPr>
            <a:xfrm>
              <a:off x="4079430" y="1630531"/>
              <a:ext cx="318562" cy="1442556"/>
            </a:xfrm>
            <a:custGeom>
              <a:avLst/>
              <a:gdLst/>
              <a:ahLst/>
              <a:cxnLst/>
              <a:rect l="l" t="t" r="r" b="b"/>
              <a:pathLst>
                <a:path w="4147" h="18779" extrusionOk="0">
                  <a:moveTo>
                    <a:pt x="3644" y="1"/>
                  </a:moveTo>
                  <a:cubicBezTo>
                    <a:pt x="3267" y="252"/>
                    <a:pt x="2902" y="531"/>
                    <a:pt x="2550" y="832"/>
                  </a:cubicBezTo>
                  <a:cubicBezTo>
                    <a:pt x="2257" y="1343"/>
                    <a:pt x="1998" y="1887"/>
                    <a:pt x="1797" y="2464"/>
                  </a:cubicBezTo>
                  <a:cubicBezTo>
                    <a:pt x="1577" y="3106"/>
                    <a:pt x="1440" y="3803"/>
                    <a:pt x="1468" y="4529"/>
                  </a:cubicBezTo>
                  <a:cubicBezTo>
                    <a:pt x="1482" y="4891"/>
                    <a:pt x="1546" y="5260"/>
                    <a:pt x="1663" y="5617"/>
                  </a:cubicBezTo>
                  <a:cubicBezTo>
                    <a:pt x="1716" y="5792"/>
                    <a:pt x="1800" y="5968"/>
                    <a:pt x="1881" y="6136"/>
                  </a:cubicBezTo>
                  <a:cubicBezTo>
                    <a:pt x="1965" y="6300"/>
                    <a:pt x="2051" y="6445"/>
                    <a:pt x="2135" y="6585"/>
                  </a:cubicBezTo>
                  <a:cubicBezTo>
                    <a:pt x="2299" y="6861"/>
                    <a:pt x="2430" y="7109"/>
                    <a:pt x="2483" y="7310"/>
                  </a:cubicBezTo>
                  <a:cubicBezTo>
                    <a:pt x="2536" y="7508"/>
                    <a:pt x="2514" y="7670"/>
                    <a:pt x="2433" y="7854"/>
                  </a:cubicBezTo>
                  <a:cubicBezTo>
                    <a:pt x="2352" y="8035"/>
                    <a:pt x="2193" y="8234"/>
                    <a:pt x="1992" y="8429"/>
                  </a:cubicBezTo>
                  <a:cubicBezTo>
                    <a:pt x="1794" y="8624"/>
                    <a:pt x="1557" y="8817"/>
                    <a:pt x="1301" y="9023"/>
                  </a:cubicBezTo>
                  <a:cubicBezTo>
                    <a:pt x="1030" y="9243"/>
                    <a:pt x="751" y="9525"/>
                    <a:pt x="528" y="9838"/>
                  </a:cubicBezTo>
                  <a:cubicBezTo>
                    <a:pt x="305" y="10158"/>
                    <a:pt x="101" y="10532"/>
                    <a:pt x="31" y="11007"/>
                  </a:cubicBezTo>
                  <a:cubicBezTo>
                    <a:pt x="1" y="11246"/>
                    <a:pt x="23" y="11512"/>
                    <a:pt x="101" y="11763"/>
                  </a:cubicBezTo>
                  <a:cubicBezTo>
                    <a:pt x="123" y="11827"/>
                    <a:pt x="148" y="11885"/>
                    <a:pt x="171" y="11950"/>
                  </a:cubicBezTo>
                  <a:cubicBezTo>
                    <a:pt x="199" y="12008"/>
                    <a:pt x="235" y="12064"/>
                    <a:pt x="266" y="12120"/>
                  </a:cubicBezTo>
                  <a:cubicBezTo>
                    <a:pt x="333" y="12231"/>
                    <a:pt x="416" y="12332"/>
                    <a:pt x="497" y="12415"/>
                  </a:cubicBezTo>
                  <a:cubicBezTo>
                    <a:pt x="659" y="12586"/>
                    <a:pt x="821" y="12697"/>
                    <a:pt x="952" y="12795"/>
                  </a:cubicBezTo>
                  <a:cubicBezTo>
                    <a:pt x="1086" y="12890"/>
                    <a:pt x="1189" y="12968"/>
                    <a:pt x="1256" y="13032"/>
                  </a:cubicBezTo>
                  <a:cubicBezTo>
                    <a:pt x="1317" y="13099"/>
                    <a:pt x="1348" y="13135"/>
                    <a:pt x="1376" y="13205"/>
                  </a:cubicBezTo>
                  <a:cubicBezTo>
                    <a:pt x="1404" y="13269"/>
                    <a:pt x="1421" y="13364"/>
                    <a:pt x="1426" y="13478"/>
                  </a:cubicBezTo>
                  <a:cubicBezTo>
                    <a:pt x="1440" y="13715"/>
                    <a:pt x="1395" y="14022"/>
                    <a:pt x="1379" y="14385"/>
                  </a:cubicBezTo>
                  <a:cubicBezTo>
                    <a:pt x="1340" y="15147"/>
                    <a:pt x="1529" y="15878"/>
                    <a:pt x="1797" y="16514"/>
                  </a:cubicBezTo>
                  <a:cubicBezTo>
                    <a:pt x="1909" y="16784"/>
                    <a:pt x="2032" y="17044"/>
                    <a:pt x="2163" y="17292"/>
                  </a:cubicBezTo>
                  <a:cubicBezTo>
                    <a:pt x="2776" y="17869"/>
                    <a:pt x="3446" y="18369"/>
                    <a:pt x="4146" y="18779"/>
                  </a:cubicBezTo>
                  <a:cubicBezTo>
                    <a:pt x="3959" y="18458"/>
                    <a:pt x="3781" y="18132"/>
                    <a:pt x="3611" y="17802"/>
                  </a:cubicBezTo>
                  <a:cubicBezTo>
                    <a:pt x="3047" y="16681"/>
                    <a:pt x="2489" y="15529"/>
                    <a:pt x="2592" y="14466"/>
                  </a:cubicBezTo>
                  <a:cubicBezTo>
                    <a:pt x="2612" y="14184"/>
                    <a:pt x="2670" y="13855"/>
                    <a:pt x="2668" y="13445"/>
                  </a:cubicBezTo>
                  <a:cubicBezTo>
                    <a:pt x="2662" y="13238"/>
                    <a:pt x="2637" y="13010"/>
                    <a:pt x="2550" y="12772"/>
                  </a:cubicBezTo>
                  <a:cubicBezTo>
                    <a:pt x="2470" y="12538"/>
                    <a:pt x="2308" y="12301"/>
                    <a:pt x="2146" y="12139"/>
                  </a:cubicBezTo>
                  <a:cubicBezTo>
                    <a:pt x="1817" y="11824"/>
                    <a:pt x="1527" y="11673"/>
                    <a:pt x="1412" y="11537"/>
                  </a:cubicBezTo>
                  <a:cubicBezTo>
                    <a:pt x="1309" y="11419"/>
                    <a:pt x="1287" y="11339"/>
                    <a:pt x="1298" y="11174"/>
                  </a:cubicBezTo>
                  <a:cubicBezTo>
                    <a:pt x="1317" y="11007"/>
                    <a:pt x="1412" y="10786"/>
                    <a:pt x="1560" y="10583"/>
                  </a:cubicBezTo>
                  <a:cubicBezTo>
                    <a:pt x="1708" y="10373"/>
                    <a:pt x="1884" y="10186"/>
                    <a:pt x="2107" y="9999"/>
                  </a:cubicBezTo>
                  <a:cubicBezTo>
                    <a:pt x="2347" y="9796"/>
                    <a:pt x="2609" y="9578"/>
                    <a:pt x="2863" y="9316"/>
                  </a:cubicBezTo>
                  <a:cubicBezTo>
                    <a:pt x="3114" y="9054"/>
                    <a:pt x="3376" y="8747"/>
                    <a:pt x="3544" y="8331"/>
                  </a:cubicBezTo>
                  <a:cubicBezTo>
                    <a:pt x="3717" y="7924"/>
                    <a:pt x="3742" y="7405"/>
                    <a:pt x="3602" y="6986"/>
                  </a:cubicBezTo>
                  <a:cubicBezTo>
                    <a:pt x="3474" y="6568"/>
                    <a:pt x="3256" y="6264"/>
                    <a:pt x="3083" y="5993"/>
                  </a:cubicBezTo>
                  <a:cubicBezTo>
                    <a:pt x="2997" y="5857"/>
                    <a:pt x="2913" y="5731"/>
                    <a:pt x="2843" y="5611"/>
                  </a:cubicBezTo>
                  <a:cubicBezTo>
                    <a:pt x="2776" y="5491"/>
                    <a:pt x="2712" y="5374"/>
                    <a:pt x="2665" y="5248"/>
                  </a:cubicBezTo>
                  <a:cubicBezTo>
                    <a:pt x="2559" y="5003"/>
                    <a:pt x="2489" y="4732"/>
                    <a:pt x="2458" y="4453"/>
                  </a:cubicBezTo>
                  <a:cubicBezTo>
                    <a:pt x="2389" y="3893"/>
                    <a:pt x="2461" y="3293"/>
                    <a:pt x="2598" y="2701"/>
                  </a:cubicBezTo>
                  <a:cubicBezTo>
                    <a:pt x="2737" y="2104"/>
                    <a:pt x="2955" y="1521"/>
                    <a:pt x="3209" y="938"/>
                  </a:cubicBezTo>
                  <a:cubicBezTo>
                    <a:pt x="3346" y="623"/>
                    <a:pt x="3488" y="311"/>
                    <a:pt x="364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50"/>
            <p:cNvSpPr/>
            <p:nvPr/>
          </p:nvSpPr>
          <p:spPr>
            <a:xfrm>
              <a:off x="4366419" y="1523371"/>
              <a:ext cx="360274" cy="1660103"/>
            </a:xfrm>
            <a:custGeom>
              <a:avLst/>
              <a:gdLst/>
              <a:ahLst/>
              <a:cxnLst/>
              <a:rect l="l" t="t" r="r" b="b"/>
              <a:pathLst>
                <a:path w="4690" h="21611" extrusionOk="0">
                  <a:moveTo>
                    <a:pt x="2913" y="1"/>
                  </a:moveTo>
                  <a:cubicBezTo>
                    <a:pt x="2776" y="43"/>
                    <a:pt x="2636" y="85"/>
                    <a:pt x="2500" y="129"/>
                  </a:cubicBezTo>
                  <a:cubicBezTo>
                    <a:pt x="2151" y="673"/>
                    <a:pt x="1853" y="1254"/>
                    <a:pt x="1596" y="1853"/>
                  </a:cubicBezTo>
                  <a:cubicBezTo>
                    <a:pt x="1364" y="2409"/>
                    <a:pt x="1175" y="2983"/>
                    <a:pt x="1021" y="3572"/>
                  </a:cubicBezTo>
                  <a:cubicBezTo>
                    <a:pt x="940" y="3865"/>
                    <a:pt x="882" y="4166"/>
                    <a:pt x="829" y="4465"/>
                  </a:cubicBezTo>
                  <a:cubicBezTo>
                    <a:pt x="781" y="4766"/>
                    <a:pt x="739" y="5087"/>
                    <a:pt x="739" y="5422"/>
                  </a:cubicBezTo>
                  <a:cubicBezTo>
                    <a:pt x="739" y="5756"/>
                    <a:pt x="781" y="6113"/>
                    <a:pt x="918" y="6468"/>
                  </a:cubicBezTo>
                  <a:cubicBezTo>
                    <a:pt x="1052" y="6825"/>
                    <a:pt x="1281" y="7123"/>
                    <a:pt x="1479" y="7360"/>
                  </a:cubicBezTo>
                  <a:cubicBezTo>
                    <a:pt x="1677" y="7598"/>
                    <a:pt x="1866" y="7807"/>
                    <a:pt x="1992" y="7994"/>
                  </a:cubicBezTo>
                  <a:cubicBezTo>
                    <a:pt x="2120" y="8186"/>
                    <a:pt x="2168" y="8340"/>
                    <a:pt x="2179" y="8513"/>
                  </a:cubicBezTo>
                  <a:cubicBezTo>
                    <a:pt x="2201" y="8847"/>
                    <a:pt x="1992" y="9285"/>
                    <a:pt x="1666" y="9704"/>
                  </a:cubicBezTo>
                  <a:cubicBezTo>
                    <a:pt x="1509" y="9916"/>
                    <a:pt x="1331" y="10128"/>
                    <a:pt x="1138" y="10345"/>
                  </a:cubicBezTo>
                  <a:cubicBezTo>
                    <a:pt x="929" y="10583"/>
                    <a:pt x="725" y="10850"/>
                    <a:pt x="550" y="11135"/>
                  </a:cubicBezTo>
                  <a:cubicBezTo>
                    <a:pt x="377" y="11428"/>
                    <a:pt x="223" y="11746"/>
                    <a:pt x="126" y="12109"/>
                  </a:cubicBezTo>
                  <a:cubicBezTo>
                    <a:pt x="28" y="12466"/>
                    <a:pt x="0" y="12904"/>
                    <a:pt x="131" y="13331"/>
                  </a:cubicBezTo>
                  <a:cubicBezTo>
                    <a:pt x="162" y="13434"/>
                    <a:pt x="212" y="13534"/>
                    <a:pt x="262" y="13637"/>
                  </a:cubicBezTo>
                  <a:cubicBezTo>
                    <a:pt x="318" y="13729"/>
                    <a:pt x="368" y="13824"/>
                    <a:pt x="438" y="13911"/>
                  </a:cubicBezTo>
                  <a:cubicBezTo>
                    <a:pt x="575" y="14081"/>
                    <a:pt x="725" y="14215"/>
                    <a:pt x="857" y="14321"/>
                  </a:cubicBezTo>
                  <a:cubicBezTo>
                    <a:pt x="1133" y="14533"/>
                    <a:pt x="1331" y="14664"/>
                    <a:pt x="1462" y="14809"/>
                  </a:cubicBezTo>
                  <a:cubicBezTo>
                    <a:pt x="1741" y="15108"/>
                    <a:pt x="1903" y="15582"/>
                    <a:pt x="2014" y="16120"/>
                  </a:cubicBezTo>
                  <a:cubicBezTo>
                    <a:pt x="2076" y="16388"/>
                    <a:pt x="2112" y="16673"/>
                    <a:pt x="2165" y="16966"/>
                  </a:cubicBezTo>
                  <a:cubicBezTo>
                    <a:pt x="2221" y="17259"/>
                    <a:pt x="2279" y="17571"/>
                    <a:pt x="2357" y="17864"/>
                  </a:cubicBezTo>
                  <a:cubicBezTo>
                    <a:pt x="2678" y="19170"/>
                    <a:pt x="3236" y="20408"/>
                    <a:pt x="3981" y="21505"/>
                  </a:cubicBezTo>
                  <a:cubicBezTo>
                    <a:pt x="4218" y="21549"/>
                    <a:pt x="4453" y="21583"/>
                    <a:pt x="4690" y="21611"/>
                  </a:cubicBezTo>
                  <a:cubicBezTo>
                    <a:pt x="4023" y="20364"/>
                    <a:pt x="3563" y="19027"/>
                    <a:pt x="3337" y="17658"/>
                  </a:cubicBezTo>
                  <a:cubicBezTo>
                    <a:pt x="3289" y="17379"/>
                    <a:pt x="3261" y="17102"/>
                    <a:pt x="3231" y="16818"/>
                  </a:cubicBezTo>
                  <a:cubicBezTo>
                    <a:pt x="3206" y="16530"/>
                    <a:pt x="3178" y="16232"/>
                    <a:pt x="3130" y="15919"/>
                  </a:cubicBezTo>
                  <a:cubicBezTo>
                    <a:pt x="3086" y="15610"/>
                    <a:pt x="3027" y="15289"/>
                    <a:pt x="2913" y="14963"/>
                  </a:cubicBezTo>
                  <a:cubicBezTo>
                    <a:pt x="2795" y="14633"/>
                    <a:pt x="2628" y="14299"/>
                    <a:pt x="2383" y="14006"/>
                  </a:cubicBezTo>
                  <a:cubicBezTo>
                    <a:pt x="2126" y="13696"/>
                    <a:pt x="1825" y="13506"/>
                    <a:pt x="1646" y="13350"/>
                  </a:cubicBezTo>
                  <a:cubicBezTo>
                    <a:pt x="1456" y="13191"/>
                    <a:pt x="1387" y="13088"/>
                    <a:pt x="1345" y="12946"/>
                  </a:cubicBezTo>
                  <a:cubicBezTo>
                    <a:pt x="1306" y="12809"/>
                    <a:pt x="1303" y="12636"/>
                    <a:pt x="1362" y="12429"/>
                  </a:cubicBezTo>
                  <a:cubicBezTo>
                    <a:pt x="1417" y="12229"/>
                    <a:pt x="1523" y="12008"/>
                    <a:pt x="1652" y="11796"/>
                  </a:cubicBezTo>
                  <a:cubicBezTo>
                    <a:pt x="1783" y="11579"/>
                    <a:pt x="1931" y="11378"/>
                    <a:pt x="2109" y="11171"/>
                  </a:cubicBezTo>
                  <a:cubicBezTo>
                    <a:pt x="2302" y="10945"/>
                    <a:pt x="2503" y="10708"/>
                    <a:pt x="2692" y="10446"/>
                  </a:cubicBezTo>
                  <a:cubicBezTo>
                    <a:pt x="2879" y="10184"/>
                    <a:pt x="3060" y="9899"/>
                    <a:pt x="3200" y="9559"/>
                  </a:cubicBezTo>
                  <a:cubicBezTo>
                    <a:pt x="3337" y="9224"/>
                    <a:pt x="3440" y="8828"/>
                    <a:pt x="3392" y="8409"/>
                  </a:cubicBezTo>
                  <a:cubicBezTo>
                    <a:pt x="3376" y="8203"/>
                    <a:pt x="3320" y="8002"/>
                    <a:pt x="3242" y="7810"/>
                  </a:cubicBezTo>
                  <a:cubicBezTo>
                    <a:pt x="3161" y="7625"/>
                    <a:pt x="3060" y="7458"/>
                    <a:pt x="2952" y="7310"/>
                  </a:cubicBezTo>
                  <a:cubicBezTo>
                    <a:pt x="2737" y="7020"/>
                    <a:pt x="2505" y="6808"/>
                    <a:pt x="2321" y="6610"/>
                  </a:cubicBezTo>
                  <a:cubicBezTo>
                    <a:pt x="2134" y="6412"/>
                    <a:pt x="1995" y="6236"/>
                    <a:pt x="1903" y="6052"/>
                  </a:cubicBezTo>
                  <a:cubicBezTo>
                    <a:pt x="1808" y="5862"/>
                    <a:pt x="1755" y="5634"/>
                    <a:pt x="1733" y="5382"/>
                  </a:cubicBezTo>
                  <a:cubicBezTo>
                    <a:pt x="1688" y="4883"/>
                    <a:pt x="1766" y="4294"/>
                    <a:pt x="1836" y="3736"/>
                  </a:cubicBezTo>
                  <a:cubicBezTo>
                    <a:pt x="1914" y="3170"/>
                    <a:pt x="2037" y="2612"/>
                    <a:pt x="2184" y="2060"/>
                  </a:cubicBezTo>
                  <a:cubicBezTo>
                    <a:pt x="2371" y="1357"/>
                    <a:pt x="2614" y="673"/>
                    <a:pt x="2913"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50"/>
            <p:cNvSpPr/>
            <p:nvPr/>
          </p:nvSpPr>
          <p:spPr>
            <a:xfrm>
              <a:off x="4652486" y="1491876"/>
              <a:ext cx="267325" cy="1696514"/>
            </a:xfrm>
            <a:custGeom>
              <a:avLst/>
              <a:gdLst/>
              <a:ahLst/>
              <a:cxnLst/>
              <a:rect l="l" t="t" r="r" b="b"/>
              <a:pathLst>
                <a:path w="3480" h="22085" extrusionOk="0">
                  <a:moveTo>
                    <a:pt x="1460" y="1"/>
                  </a:moveTo>
                  <a:lnTo>
                    <a:pt x="1460" y="1"/>
                  </a:lnTo>
                  <a:cubicBezTo>
                    <a:pt x="1314" y="9"/>
                    <a:pt x="1167" y="23"/>
                    <a:pt x="1022" y="43"/>
                  </a:cubicBezTo>
                  <a:cubicBezTo>
                    <a:pt x="782" y="489"/>
                    <a:pt x="572" y="949"/>
                    <a:pt x="397" y="1438"/>
                  </a:cubicBezTo>
                  <a:cubicBezTo>
                    <a:pt x="199" y="2021"/>
                    <a:pt x="70" y="2643"/>
                    <a:pt x="34" y="3282"/>
                  </a:cubicBezTo>
                  <a:cubicBezTo>
                    <a:pt x="0" y="3921"/>
                    <a:pt x="87" y="4579"/>
                    <a:pt x="310" y="5209"/>
                  </a:cubicBezTo>
                  <a:cubicBezTo>
                    <a:pt x="544" y="5854"/>
                    <a:pt x="899" y="6364"/>
                    <a:pt x="1080" y="6827"/>
                  </a:cubicBezTo>
                  <a:cubicBezTo>
                    <a:pt x="1247" y="7277"/>
                    <a:pt x="1270" y="7740"/>
                    <a:pt x="1172" y="8256"/>
                  </a:cubicBezTo>
                  <a:cubicBezTo>
                    <a:pt x="994" y="9294"/>
                    <a:pt x="391" y="10354"/>
                    <a:pt x="199" y="11710"/>
                  </a:cubicBezTo>
                  <a:cubicBezTo>
                    <a:pt x="182" y="11880"/>
                    <a:pt x="159" y="12050"/>
                    <a:pt x="168" y="12231"/>
                  </a:cubicBezTo>
                  <a:cubicBezTo>
                    <a:pt x="168" y="12323"/>
                    <a:pt x="168" y="12410"/>
                    <a:pt x="171" y="12502"/>
                  </a:cubicBezTo>
                  <a:lnTo>
                    <a:pt x="207" y="12773"/>
                  </a:lnTo>
                  <a:cubicBezTo>
                    <a:pt x="224" y="12957"/>
                    <a:pt x="291" y="13135"/>
                    <a:pt x="338" y="13314"/>
                  </a:cubicBezTo>
                  <a:cubicBezTo>
                    <a:pt x="388" y="13492"/>
                    <a:pt x="472" y="13665"/>
                    <a:pt x="556" y="13819"/>
                  </a:cubicBezTo>
                  <a:cubicBezTo>
                    <a:pt x="907" y="14441"/>
                    <a:pt x="1328" y="14865"/>
                    <a:pt x="1574" y="15300"/>
                  </a:cubicBezTo>
                  <a:cubicBezTo>
                    <a:pt x="2104" y="16176"/>
                    <a:pt x="2238" y="17309"/>
                    <a:pt x="2319" y="18472"/>
                  </a:cubicBezTo>
                  <a:cubicBezTo>
                    <a:pt x="2361" y="19061"/>
                    <a:pt x="2372" y="19652"/>
                    <a:pt x="2447" y="20271"/>
                  </a:cubicBezTo>
                  <a:cubicBezTo>
                    <a:pt x="2522" y="20880"/>
                    <a:pt x="2642" y="21491"/>
                    <a:pt x="2849" y="22085"/>
                  </a:cubicBezTo>
                  <a:cubicBezTo>
                    <a:pt x="3061" y="22074"/>
                    <a:pt x="3270" y="22060"/>
                    <a:pt x="3479" y="22035"/>
                  </a:cubicBezTo>
                  <a:cubicBezTo>
                    <a:pt x="3474" y="21998"/>
                    <a:pt x="3463" y="21954"/>
                    <a:pt x="3454" y="21917"/>
                  </a:cubicBezTo>
                  <a:cubicBezTo>
                    <a:pt x="3209" y="20802"/>
                    <a:pt x="3298" y="19660"/>
                    <a:pt x="3320" y="18450"/>
                  </a:cubicBezTo>
                  <a:cubicBezTo>
                    <a:pt x="3329" y="17847"/>
                    <a:pt x="3323" y="17228"/>
                    <a:pt x="3228" y="16592"/>
                  </a:cubicBezTo>
                  <a:cubicBezTo>
                    <a:pt x="3139" y="15961"/>
                    <a:pt x="2960" y="15308"/>
                    <a:pt x="2631" y="14709"/>
                  </a:cubicBezTo>
                  <a:cubicBezTo>
                    <a:pt x="2302" y="14098"/>
                    <a:pt x="1886" y="13651"/>
                    <a:pt x="1674" y="13224"/>
                  </a:cubicBezTo>
                  <a:cubicBezTo>
                    <a:pt x="1460" y="12812"/>
                    <a:pt x="1404" y="12376"/>
                    <a:pt x="1471" y="11871"/>
                  </a:cubicBezTo>
                  <a:cubicBezTo>
                    <a:pt x="1591" y="10850"/>
                    <a:pt x="2168" y="9768"/>
                    <a:pt x="2372" y="8448"/>
                  </a:cubicBezTo>
                  <a:cubicBezTo>
                    <a:pt x="2394" y="8281"/>
                    <a:pt x="2416" y="8116"/>
                    <a:pt x="2416" y="7941"/>
                  </a:cubicBezTo>
                  <a:cubicBezTo>
                    <a:pt x="2419" y="7857"/>
                    <a:pt x="2422" y="7768"/>
                    <a:pt x="2422" y="7681"/>
                  </a:cubicBezTo>
                  <a:lnTo>
                    <a:pt x="2400" y="7413"/>
                  </a:lnTo>
                  <a:cubicBezTo>
                    <a:pt x="2391" y="7235"/>
                    <a:pt x="2338" y="7062"/>
                    <a:pt x="2296" y="6883"/>
                  </a:cubicBezTo>
                  <a:cubicBezTo>
                    <a:pt x="2260" y="6705"/>
                    <a:pt x="2185" y="6537"/>
                    <a:pt x="2115" y="6381"/>
                  </a:cubicBezTo>
                  <a:cubicBezTo>
                    <a:pt x="1822" y="5753"/>
                    <a:pt x="1443" y="5307"/>
                    <a:pt x="1236" y="4841"/>
                  </a:cubicBezTo>
                  <a:cubicBezTo>
                    <a:pt x="809" y="3884"/>
                    <a:pt x="773" y="2715"/>
                    <a:pt x="1005" y="1605"/>
                  </a:cubicBezTo>
                  <a:cubicBezTo>
                    <a:pt x="1108" y="1064"/>
                    <a:pt x="1273" y="531"/>
                    <a:pt x="146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50"/>
            <p:cNvSpPr/>
            <p:nvPr/>
          </p:nvSpPr>
          <p:spPr>
            <a:xfrm>
              <a:off x="4847525" y="1492951"/>
              <a:ext cx="349827" cy="1651346"/>
            </a:xfrm>
            <a:custGeom>
              <a:avLst/>
              <a:gdLst/>
              <a:ahLst/>
              <a:cxnLst/>
              <a:rect l="l" t="t" r="r" b="b"/>
              <a:pathLst>
                <a:path w="4554" h="21497" extrusionOk="0">
                  <a:moveTo>
                    <a:pt x="681" y="1"/>
                  </a:moveTo>
                  <a:cubicBezTo>
                    <a:pt x="366" y="581"/>
                    <a:pt x="159" y="1237"/>
                    <a:pt x="73" y="1906"/>
                  </a:cubicBezTo>
                  <a:cubicBezTo>
                    <a:pt x="0" y="2492"/>
                    <a:pt x="20" y="3097"/>
                    <a:pt x="145" y="3689"/>
                  </a:cubicBezTo>
                  <a:cubicBezTo>
                    <a:pt x="262" y="4286"/>
                    <a:pt x="513" y="4847"/>
                    <a:pt x="759" y="5357"/>
                  </a:cubicBezTo>
                  <a:cubicBezTo>
                    <a:pt x="1007" y="5868"/>
                    <a:pt x="1258" y="6353"/>
                    <a:pt x="1429" y="6825"/>
                  </a:cubicBezTo>
                  <a:cubicBezTo>
                    <a:pt x="1604" y="7302"/>
                    <a:pt x="1666" y="7737"/>
                    <a:pt x="1618" y="8206"/>
                  </a:cubicBezTo>
                  <a:cubicBezTo>
                    <a:pt x="1532" y="9157"/>
                    <a:pt x="1004" y="10161"/>
                    <a:pt x="812" y="11419"/>
                  </a:cubicBezTo>
                  <a:cubicBezTo>
                    <a:pt x="717" y="12047"/>
                    <a:pt x="787" y="12792"/>
                    <a:pt x="1094" y="13414"/>
                  </a:cubicBezTo>
                  <a:cubicBezTo>
                    <a:pt x="1401" y="14028"/>
                    <a:pt x="1819" y="14471"/>
                    <a:pt x="2165" y="14884"/>
                  </a:cubicBezTo>
                  <a:cubicBezTo>
                    <a:pt x="2344" y="15088"/>
                    <a:pt x="2497" y="15280"/>
                    <a:pt x="2637" y="15490"/>
                  </a:cubicBezTo>
                  <a:cubicBezTo>
                    <a:pt x="2776" y="15699"/>
                    <a:pt x="2904" y="15917"/>
                    <a:pt x="3016" y="16143"/>
                  </a:cubicBezTo>
                  <a:cubicBezTo>
                    <a:pt x="3236" y="16594"/>
                    <a:pt x="3404" y="17080"/>
                    <a:pt x="3501" y="17582"/>
                  </a:cubicBezTo>
                  <a:cubicBezTo>
                    <a:pt x="3708" y="18581"/>
                    <a:pt x="3535" y="19646"/>
                    <a:pt x="3390" y="20771"/>
                  </a:cubicBezTo>
                  <a:cubicBezTo>
                    <a:pt x="3362" y="21011"/>
                    <a:pt x="3337" y="21251"/>
                    <a:pt x="3314" y="21496"/>
                  </a:cubicBezTo>
                  <a:cubicBezTo>
                    <a:pt x="3515" y="21429"/>
                    <a:pt x="3711" y="21357"/>
                    <a:pt x="3903" y="21279"/>
                  </a:cubicBezTo>
                  <a:lnTo>
                    <a:pt x="4006" y="20891"/>
                  </a:lnTo>
                  <a:cubicBezTo>
                    <a:pt x="4149" y="20355"/>
                    <a:pt x="4302" y="19811"/>
                    <a:pt x="4411" y="19236"/>
                  </a:cubicBezTo>
                  <a:cubicBezTo>
                    <a:pt x="4522" y="18659"/>
                    <a:pt x="4553" y="18042"/>
                    <a:pt x="4495" y="17445"/>
                  </a:cubicBezTo>
                  <a:cubicBezTo>
                    <a:pt x="4439" y="16843"/>
                    <a:pt x="4288" y="16246"/>
                    <a:pt x="4051" y="15682"/>
                  </a:cubicBezTo>
                  <a:cubicBezTo>
                    <a:pt x="3825" y="15121"/>
                    <a:pt x="3476" y="14577"/>
                    <a:pt x="3114" y="14120"/>
                  </a:cubicBezTo>
                  <a:cubicBezTo>
                    <a:pt x="2762" y="13665"/>
                    <a:pt x="2419" y="13269"/>
                    <a:pt x="2240" y="12870"/>
                  </a:cubicBezTo>
                  <a:cubicBezTo>
                    <a:pt x="2067" y="12485"/>
                    <a:pt x="2023" y="12069"/>
                    <a:pt x="2087" y="11595"/>
                  </a:cubicBezTo>
                  <a:cubicBezTo>
                    <a:pt x="2204" y="10635"/>
                    <a:pt x="2737" y="9592"/>
                    <a:pt x="2832" y="8303"/>
                  </a:cubicBezTo>
                  <a:lnTo>
                    <a:pt x="2840" y="8058"/>
                  </a:lnTo>
                  <a:lnTo>
                    <a:pt x="2832" y="7812"/>
                  </a:lnTo>
                  <a:cubicBezTo>
                    <a:pt x="2826" y="7648"/>
                    <a:pt x="2798" y="7480"/>
                    <a:pt x="2770" y="7318"/>
                  </a:cubicBezTo>
                  <a:cubicBezTo>
                    <a:pt x="2712" y="6995"/>
                    <a:pt x="2603" y="6691"/>
                    <a:pt x="2483" y="6409"/>
                  </a:cubicBezTo>
                  <a:cubicBezTo>
                    <a:pt x="2240" y="5843"/>
                    <a:pt x="1928" y="5354"/>
                    <a:pt x="1646" y="4889"/>
                  </a:cubicBezTo>
                  <a:cubicBezTo>
                    <a:pt x="1507" y="4654"/>
                    <a:pt x="1370" y="4425"/>
                    <a:pt x="1256" y="4191"/>
                  </a:cubicBezTo>
                  <a:cubicBezTo>
                    <a:pt x="1200" y="4071"/>
                    <a:pt x="1144" y="3957"/>
                    <a:pt x="1097" y="3840"/>
                  </a:cubicBezTo>
                  <a:cubicBezTo>
                    <a:pt x="1049" y="3720"/>
                    <a:pt x="1002" y="3602"/>
                    <a:pt x="963" y="3480"/>
                  </a:cubicBezTo>
                  <a:cubicBezTo>
                    <a:pt x="795" y="2994"/>
                    <a:pt x="712" y="2473"/>
                    <a:pt x="703" y="1945"/>
                  </a:cubicBezTo>
                  <a:cubicBezTo>
                    <a:pt x="684" y="1304"/>
                    <a:pt x="784" y="654"/>
                    <a:pt x="993" y="32"/>
                  </a:cubicBezTo>
                  <a:cubicBezTo>
                    <a:pt x="890" y="18"/>
                    <a:pt x="784" y="6"/>
                    <a:pt x="681"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50"/>
            <p:cNvSpPr/>
            <p:nvPr/>
          </p:nvSpPr>
          <p:spPr>
            <a:xfrm>
              <a:off x="5090958" y="1536890"/>
              <a:ext cx="431023" cy="1474973"/>
            </a:xfrm>
            <a:custGeom>
              <a:avLst/>
              <a:gdLst/>
              <a:ahLst/>
              <a:cxnLst/>
              <a:rect l="l" t="t" r="r" b="b"/>
              <a:pathLst>
                <a:path w="5611" h="19201" extrusionOk="0">
                  <a:moveTo>
                    <a:pt x="221" y="1"/>
                  </a:moveTo>
                  <a:cubicBezTo>
                    <a:pt x="62" y="609"/>
                    <a:pt x="0" y="1259"/>
                    <a:pt x="31" y="1903"/>
                  </a:cubicBezTo>
                  <a:cubicBezTo>
                    <a:pt x="56" y="2392"/>
                    <a:pt x="145" y="2883"/>
                    <a:pt x="279" y="3354"/>
                  </a:cubicBezTo>
                  <a:cubicBezTo>
                    <a:pt x="413" y="3823"/>
                    <a:pt x="583" y="4264"/>
                    <a:pt x="737" y="4696"/>
                  </a:cubicBezTo>
                  <a:cubicBezTo>
                    <a:pt x="890" y="5126"/>
                    <a:pt x="1030" y="5547"/>
                    <a:pt x="1116" y="5951"/>
                  </a:cubicBezTo>
                  <a:cubicBezTo>
                    <a:pt x="1197" y="6361"/>
                    <a:pt x="1222" y="6746"/>
                    <a:pt x="1161" y="7115"/>
                  </a:cubicBezTo>
                  <a:cubicBezTo>
                    <a:pt x="1130" y="7296"/>
                    <a:pt x="1072" y="7519"/>
                    <a:pt x="1021" y="7784"/>
                  </a:cubicBezTo>
                  <a:cubicBezTo>
                    <a:pt x="974" y="8044"/>
                    <a:pt x="946" y="8392"/>
                    <a:pt x="1027" y="8724"/>
                  </a:cubicBezTo>
                  <a:cubicBezTo>
                    <a:pt x="1102" y="9059"/>
                    <a:pt x="1267" y="9352"/>
                    <a:pt x="1448" y="9586"/>
                  </a:cubicBezTo>
                  <a:cubicBezTo>
                    <a:pt x="1632" y="9824"/>
                    <a:pt x="1830" y="10010"/>
                    <a:pt x="2026" y="10178"/>
                  </a:cubicBezTo>
                  <a:cubicBezTo>
                    <a:pt x="2416" y="10510"/>
                    <a:pt x="2801" y="10764"/>
                    <a:pt x="3086" y="11029"/>
                  </a:cubicBezTo>
                  <a:cubicBezTo>
                    <a:pt x="3384" y="11299"/>
                    <a:pt x="3638" y="11620"/>
                    <a:pt x="3847" y="11963"/>
                  </a:cubicBezTo>
                  <a:cubicBezTo>
                    <a:pt x="4269" y="12661"/>
                    <a:pt x="4489" y="13467"/>
                    <a:pt x="4467" y="14307"/>
                  </a:cubicBezTo>
                  <a:cubicBezTo>
                    <a:pt x="4450" y="15155"/>
                    <a:pt x="4235" y="16034"/>
                    <a:pt x="3973" y="16921"/>
                  </a:cubicBezTo>
                  <a:cubicBezTo>
                    <a:pt x="3761" y="17671"/>
                    <a:pt x="3541" y="18433"/>
                    <a:pt x="3351" y="19200"/>
                  </a:cubicBezTo>
                  <a:cubicBezTo>
                    <a:pt x="3440" y="19133"/>
                    <a:pt x="3524" y="19063"/>
                    <a:pt x="3608" y="18994"/>
                  </a:cubicBezTo>
                  <a:cubicBezTo>
                    <a:pt x="3937" y="18385"/>
                    <a:pt x="4249" y="17766"/>
                    <a:pt x="4562" y="17144"/>
                  </a:cubicBezTo>
                  <a:cubicBezTo>
                    <a:pt x="4963" y="16296"/>
                    <a:pt x="5354" y="15395"/>
                    <a:pt x="5477" y="14382"/>
                  </a:cubicBezTo>
                  <a:cubicBezTo>
                    <a:pt x="5611" y="13367"/>
                    <a:pt x="5407" y="12279"/>
                    <a:pt x="4910" y="11358"/>
                  </a:cubicBezTo>
                  <a:cubicBezTo>
                    <a:pt x="4662" y="10898"/>
                    <a:pt x="4338" y="10476"/>
                    <a:pt x="3962" y="10103"/>
                  </a:cubicBezTo>
                  <a:cubicBezTo>
                    <a:pt x="3569" y="9731"/>
                    <a:pt x="3178" y="9472"/>
                    <a:pt x="2860" y="9196"/>
                  </a:cubicBezTo>
                  <a:cubicBezTo>
                    <a:pt x="2536" y="8931"/>
                    <a:pt x="2319" y="8663"/>
                    <a:pt x="2260" y="8426"/>
                  </a:cubicBezTo>
                  <a:cubicBezTo>
                    <a:pt x="2229" y="8306"/>
                    <a:pt x="2224" y="8178"/>
                    <a:pt x="2252" y="7982"/>
                  </a:cubicBezTo>
                  <a:cubicBezTo>
                    <a:pt x="2277" y="7790"/>
                    <a:pt x="2338" y="7561"/>
                    <a:pt x="2369" y="7282"/>
                  </a:cubicBezTo>
                  <a:cubicBezTo>
                    <a:pt x="2430" y="6724"/>
                    <a:pt x="2361" y="6169"/>
                    <a:pt x="2215" y="5678"/>
                  </a:cubicBezTo>
                  <a:cubicBezTo>
                    <a:pt x="2073" y="5181"/>
                    <a:pt x="1870" y="4732"/>
                    <a:pt x="1669" y="4305"/>
                  </a:cubicBezTo>
                  <a:cubicBezTo>
                    <a:pt x="1459" y="3881"/>
                    <a:pt x="1256" y="3474"/>
                    <a:pt x="1072" y="3069"/>
                  </a:cubicBezTo>
                  <a:cubicBezTo>
                    <a:pt x="890" y="2668"/>
                    <a:pt x="751" y="2252"/>
                    <a:pt x="653" y="1817"/>
                  </a:cubicBezTo>
                  <a:cubicBezTo>
                    <a:pt x="519" y="1259"/>
                    <a:pt x="461" y="679"/>
                    <a:pt x="466" y="90"/>
                  </a:cubicBezTo>
                  <a:cubicBezTo>
                    <a:pt x="388" y="59"/>
                    <a:pt x="304" y="29"/>
                    <a:pt x="221"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50"/>
            <p:cNvSpPr/>
            <p:nvPr/>
          </p:nvSpPr>
          <p:spPr>
            <a:xfrm>
              <a:off x="5250815" y="1618547"/>
              <a:ext cx="417580" cy="1004927"/>
            </a:xfrm>
            <a:custGeom>
              <a:avLst/>
              <a:gdLst/>
              <a:ahLst/>
              <a:cxnLst/>
              <a:rect l="l" t="t" r="r" b="b"/>
              <a:pathLst>
                <a:path w="5436" h="13082" extrusionOk="0">
                  <a:moveTo>
                    <a:pt x="360" y="1"/>
                  </a:moveTo>
                  <a:cubicBezTo>
                    <a:pt x="277" y="282"/>
                    <a:pt x="207" y="573"/>
                    <a:pt x="151" y="868"/>
                  </a:cubicBezTo>
                  <a:cubicBezTo>
                    <a:pt x="3" y="1680"/>
                    <a:pt x="1" y="2587"/>
                    <a:pt x="346" y="3446"/>
                  </a:cubicBezTo>
                  <a:cubicBezTo>
                    <a:pt x="386" y="3555"/>
                    <a:pt x="433" y="3658"/>
                    <a:pt x="489" y="3758"/>
                  </a:cubicBezTo>
                  <a:cubicBezTo>
                    <a:pt x="542" y="3862"/>
                    <a:pt x="595" y="3965"/>
                    <a:pt x="656" y="4060"/>
                  </a:cubicBezTo>
                  <a:cubicBezTo>
                    <a:pt x="779" y="4247"/>
                    <a:pt x="904" y="4414"/>
                    <a:pt x="1016" y="4573"/>
                  </a:cubicBezTo>
                  <a:cubicBezTo>
                    <a:pt x="1242" y="4894"/>
                    <a:pt x="1395" y="5139"/>
                    <a:pt x="1435" y="5404"/>
                  </a:cubicBezTo>
                  <a:cubicBezTo>
                    <a:pt x="1488" y="5683"/>
                    <a:pt x="1474" y="6052"/>
                    <a:pt x="1476" y="6479"/>
                  </a:cubicBezTo>
                  <a:cubicBezTo>
                    <a:pt x="1479" y="6696"/>
                    <a:pt x="1493" y="6933"/>
                    <a:pt x="1546" y="7184"/>
                  </a:cubicBezTo>
                  <a:cubicBezTo>
                    <a:pt x="1594" y="7435"/>
                    <a:pt x="1697" y="7706"/>
                    <a:pt x="1828" y="7929"/>
                  </a:cubicBezTo>
                  <a:cubicBezTo>
                    <a:pt x="2096" y="8384"/>
                    <a:pt x="2439" y="8691"/>
                    <a:pt x="2729" y="8967"/>
                  </a:cubicBezTo>
                  <a:cubicBezTo>
                    <a:pt x="2877" y="9101"/>
                    <a:pt x="3011" y="9224"/>
                    <a:pt x="3128" y="9355"/>
                  </a:cubicBezTo>
                  <a:lnTo>
                    <a:pt x="3315" y="9553"/>
                  </a:lnTo>
                  <a:lnTo>
                    <a:pt x="3485" y="9762"/>
                  </a:lnTo>
                  <a:cubicBezTo>
                    <a:pt x="3719" y="10035"/>
                    <a:pt x="3912" y="10342"/>
                    <a:pt x="4099" y="10658"/>
                  </a:cubicBezTo>
                  <a:cubicBezTo>
                    <a:pt x="4266" y="10978"/>
                    <a:pt x="4434" y="11308"/>
                    <a:pt x="4556" y="11656"/>
                  </a:cubicBezTo>
                  <a:cubicBezTo>
                    <a:pt x="4726" y="12114"/>
                    <a:pt x="4849" y="12594"/>
                    <a:pt x="4925" y="13082"/>
                  </a:cubicBezTo>
                  <a:cubicBezTo>
                    <a:pt x="5162" y="12412"/>
                    <a:pt x="5329" y="11726"/>
                    <a:pt x="5435" y="11034"/>
                  </a:cubicBezTo>
                  <a:cubicBezTo>
                    <a:pt x="5229" y="10323"/>
                    <a:pt x="4897" y="9634"/>
                    <a:pt x="4453" y="9031"/>
                  </a:cubicBezTo>
                  <a:lnTo>
                    <a:pt x="4258" y="8766"/>
                  </a:lnTo>
                  <a:lnTo>
                    <a:pt x="4043" y="8518"/>
                  </a:lnTo>
                  <a:cubicBezTo>
                    <a:pt x="3901" y="8348"/>
                    <a:pt x="3747" y="8200"/>
                    <a:pt x="3608" y="8060"/>
                  </a:cubicBezTo>
                  <a:cubicBezTo>
                    <a:pt x="3320" y="7784"/>
                    <a:pt x="3078" y="7536"/>
                    <a:pt x="2944" y="7296"/>
                  </a:cubicBezTo>
                  <a:cubicBezTo>
                    <a:pt x="2874" y="7173"/>
                    <a:pt x="2832" y="7070"/>
                    <a:pt x="2802" y="6930"/>
                  </a:cubicBezTo>
                  <a:cubicBezTo>
                    <a:pt x="2765" y="6791"/>
                    <a:pt x="2757" y="6626"/>
                    <a:pt x="2746" y="6445"/>
                  </a:cubicBezTo>
                  <a:cubicBezTo>
                    <a:pt x="2721" y="6080"/>
                    <a:pt x="2746" y="5639"/>
                    <a:pt x="2620" y="5137"/>
                  </a:cubicBezTo>
                  <a:cubicBezTo>
                    <a:pt x="2556" y="4886"/>
                    <a:pt x="2444" y="4629"/>
                    <a:pt x="2313" y="4425"/>
                  </a:cubicBezTo>
                  <a:cubicBezTo>
                    <a:pt x="2185" y="4213"/>
                    <a:pt x="2037" y="4043"/>
                    <a:pt x="1906" y="3884"/>
                  </a:cubicBezTo>
                  <a:cubicBezTo>
                    <a:pt x="1772" y="3728"/>
                    <a:pt x="1647" y="3586"/>
                    <a:pt x="1538" y="3449"/>
                  </a:cubicBezTo>
                  <a:cubicBezTo>
                    <a:pt x="1488" y="3382"/>
                    <a:pt x="1437" y="3312"/>
                    <a:pt x="1393" y="3242"/>
                  </a:cubicBezTo>
                  <a:cubicBezTo>
                    <a:pt x="1342" y="3173"/>
                    <a:pt x="1298" y="3103"/>
                    <a:pt x="1259" y="3028"/>
                  </a:cubicBezTo>
                  <a:cubicBezTo>
                    <a:pt x="924" y="2431"/>
                    <a:pt x="793" y="1691"/>
                    <a:pt x="776" y="924"/>
                  </a:cubicBezTo>
                  <a:cubicBezTo>
                    <a:pt x="768" y="712"/>
                    <a:pt x="771" y="494"/>
                    <a:pt x="779" y="277"/>
                  </a:cubicBezTo>
                  <a:cubicBezTo>
                    <a:pt x="639" y="182"/>
                    <a:pt x="500" y="87"/>
                    <a:pt x="36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50"/>
            <p:cNvSpPr/>
            <p:nvPr/>
          </p:nvSpPr>
          <p:spPr>
            <a:xfrm>
              <a:off x="4019205" y="1857295"/>
              <a:ext cx="1659028" cy="1332400"/>
            </a:xfrm>
            <a:custGeom>
              <a:avLst/>
              <a:gdLst/>
              <a:ahLst/>
              <a:cxnLst/>
              <a:rect l="l" t="t" r="r" b="b"/>
              <a:pathLst>
                <a:path w="21597" h="17345" extrusionOk="0">
                  <a:moveTo>
                    <a:pt x="19638" y="0"/>
                  </a:moveTo>
                  <a:lnTo>
                    <a:pt x="19638" y="0"/>
                  </a:lnTo>
                  <a:cubicBezTo>
                    <a:pt x="19981" y="1069"/>
                    <a:pt x="20174" y="2213"/>
                    <a:pt x="20174" y="3404"/>
                  </a:cubicBezTo>
                  <a:cubicBezTo>
                    <a:pt x="20174" y="9516"/>
                    <a:pt x="15219" y="14468"/>
                    <a:pt x="9109" y="14468"/>
                  </a:cubicBezTo>
                  <a:cubicBezTo>
                    <a:pt x="5332" y="14468"/>
                    <a:pt x="1995" y="12574"/>
                    <a:pt x="1" y="9684"/>
                  </a:cubicBezTo>
                  <a:lnTo>
                    <a:pt x="1" y="9684"/>
                  </a:lnTo>
                  <a:cubicBezTo>
                    <a:pt x="1435" y="14131"/>
                    <a:pt x="5608" y="17345"/>
                    <a:pt x="10532" y="17345"/>
                  </a:cubicBezTo>
                  <a:cubicBezTo>
                    <a:pt x="16645" y="17345"/>
                    <a:pt x="21596" y="12390"/>
                    <a:pt x="21596" y="6280"/>
                  </a:cubicBezTo>
                  <a:cubicBezTo>
                    <a:pt x="21594" y="3942"/>
                    <a:pt x="20868" y="1780"/>
                    <a:pt x="19638"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50"/>
            <p:cNvSpPr/>
            <p:nvPr/>
          </p:nvSpPr>
          <p:spPr>
            <a:xfrm>
              <a:off x="4005071" y="1489341"/>
              <a:ext cx="1217557" cy="939555"/>
            </a:xfrm>
            <a:custGeom>
              <a:avLst/>
              <a:gdLst/>
              <a:ahLst/>
              <a:cxnLst/>
              <a:rect l="l" t="t" r="r" b="b"/>
              <a:pathLst>
                <a:path w="15850" h="12231" extrusionOk="0">
                  <a:moveTo>
                    <a:pt x="10713" y="0"/>
                  </a:moveTo>
                  <a:cubicBezTo>
                    <a:pt x="5558" y="0"/>
                    <a:pt x="1231" y="3524"/>
                    <a:pt x="0" y="8289"/>
                  </a:cubicBezTo>
                  <a:cubicBezTo>
                    <a:pt x="1535" y="10663"/>
                    <a:pt x="4199" y="12231"/>
                    <a:pt x="7232" y="12231"/>
                  </a:cubicBezTo>
                  <a:cubicBezTo>
                    <a:pt x="11991" y="12231"/>
                    <a:pt x="15849" y="8375"/>
                    <a:pt x="15849" y="3613"/>
                  </a:cubicBezTo>
                  <a:cubicBezTo>
                    <a:pt x="15849" y="2732"/>
                    <a:pt x="15715" y="1881"/>
                    <a:pt x="15470" y="1074"/>
                  </a:cubicBezTo>
                  <a:cubicBezTo>
                    <a:pt x="14028" y="388"/>
                    <a:pt x="12415" y="0"/>
                    <a:pt x="10713"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50"/>
            <p:cNvSpPr/>
            <p:nvPr/>
          </p:nvSpPr>
          <p:spPr>
            <a:xfrm>
              <a:off x="4717166" y="1981585"/>
              <a:ext cx="1503472" cy="1191363"/>
            </a:xfrm>
            <a:custGeom>
              <a:avLst/>
              <a:gdLst/>
              <a:ahLst/>
              <a:cxnLst/>
              <a:rect l="l" t="t" r="r" b="b"/>
              <a:pathLst>
                <a:path w="19572" h="15509" extrusionOk="0">
                  <a:moveTo>
                    <a:pt x="16558" y="1"/>
                  </a:moveTo>
                  <a:lnTo>
                    <a:pt x="15713" y="572"/>
                  </a:lnTo>
                  <a:cubicBezTo>
                    <a:pt x="18411" y="4668"/>
                    <a:pt x="17323" y="10183"/>
                    <a:pt x="13247" y="12940"/>
                  </a:cubicBezTo>
                  <a:cubicBezTo>
                    <a:pt x="11704" y="13984"/>
                    <a:pt x="9955" y="14484"/>
                    <a:pt x="8224" y="14484"/>
                  </a:cubicBezTo>
                  <a:cubicBezTo>
                    <a:pt x="5381" y="14484"/>
                    <a:pt x="2588" y="13134"/>
                    <a:pt x="849" y="10627"/>
                  </a:cubicBezTo>
                  <a:lnTo>
                    <a:pt x="1" y="11204"/>
                  </a:lnTo>
                  <a:cubicBezTo>
                    <a:pt x="1941" y="14001"/>
                    <a:pt x="5055" y="15508"/>
                    <a:pt x="8226" y="15508"/>
                  </a:cubicBezTo>
                  <a:cubicBezTo>
                    <a:pt x="10154" y="15508"/>
                    <a:pt x="12103" y="14951"/>
                    <a:pt x="13822" y="13788"/>
                  </a:cubicBezTo>
                  <a:cubicBezTo>
                    <a:pt x="18366" y="10713"/>
                    <a:pt x="19571" y="4565"/>
                    <a:pt x="165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50"/>
            <p:cNvSpPr/>
            <p:nvPr/>
          </p:nvSpPr>
          <p:spPr>
            <a:xfrm>
              <a:off x="4717166" y="1981585"/>
              <a:ext cx="1504087" cy="1191900"/>
            </a:xfrm>
            <a:custGeom>
              <a:avLst/>
              <a:gdLst/>
              <a:ahLst/>
              <a:cxnLst/>
              <a:rect l="l" t="t" r="r" b="b"/>
              <a:pathLst>
                <a:path w="19580" h="15516" extrusionOk="0">
                  <a:moveTo>
                    <a:pt x="16564" y="1"/>
                  </a:moveTo>
                  <a:lnTo>
                    <a:pt x="16305" y="173"/>
                  </a:lnTo>
                  <a:cubicBezTo>
                    <a:pt x="18949" y="4534"/>
                    <a:pt x="17738" y="10245"/>
                    <a:pt x="13470" y="13135"/>
                  </a:cubicBezTo>
                  <a:cubicBezTo>
                    <a:pt x="11817" y="14255"/>
                    <a:pt x="9941" y="14791"/>
                    <a:pt x="8085" y="14791"/>
                  </a:cubicBezTo>
                  <a:cubicBezTo>
                    <a:pt x="5148" y="14791"/>
                    <a:pt x="2260" y="13449"/>
                    <a:pt x="383" y="10953"/>
                  </a:cubicBezTo>
                  <a:lnTo>
                    <a:pt x="1" y="11210"/>
                  </a:lnTo>
                  <a:cubicBezTo>
                    <a:pt x="1941" y="14008"/>
                    <a:pt x="5055" y="15515"/>
                    <a:pt x="8227" y="15515"/>
                  </a:cubicBezTo>
                  <a:cubicBezTo>
                    <a:pt x="10155" y="15515"/>
                    <a:pt x="12103" y="14958"/>
                    <a:pt x="13822" y="13796"/>
                  </a:cubicBezTo>
                  <a:cubicBezTo>
                    <a:pt x="18366" y="10719"/>
                    <a:pt x="19580" y="4565"/>
                    <a:pt x="1656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50"/>
            <p:cNvSpPr/>
            <p:nvPr/>
          </p:nvSpPr>
          <p:spPr>
            <a:xfrm>
              <a:off x="4782998" y="2025755"/>
              <a:ext cx="1348685" cy="1068608"/>
            </a:xfrm>
            <a:custGeom>
              <a:avLst/>
              <a:gdLst/>
              <a:ahLst/>
              <a:cxnLst/>
              <a:rect l="l" t="t" r="r" b="b"/>
              <a:pathLst>
                <a:path w="17557" h="13911" extrusionOk="0">
                  <a:moveTo>
                    <a:pt x="14862" y="0"/>
                  </a:moveTo>
                  <a:lnTo>
                    <a:pt x="14270" y="402"/>
                  </a:lnTo>
                  <a:cubicBezTo>
                    <a:pt x="16739" y="4171"/>
                    <a:pt x="15738" y="9237"/>
                    <a:pt x="11991" y="11773"/>
                  </a:cubicBezTo>
                  <a:cubicBezTo>
                    <a:pt x="10574" y="12732"/>
                    <a:pt x="8966" y="13191"/>
                    <a:pt x="7374" y="13191"/>
                  </a:cubicBezTo>
                  <a:cubicBezTo>
                    <a:pt x="4762" y="13191"/>
                    <a:pt x="2194" y="11953"/>
                    <a:pt x="592" y="9656"/>
                  </a:cubicBezTo>
                  <a:lnTo>
                    <a:pt x="0" y="10057"/>
                  </a:lnTo>
                  <a:cubicBezTo>
                    <a:pt x="1740" y="12562"/>
                    <a:pt x="4534" y="13911"/>
                    <a:pt x="7377" y="13911"/>
                  </a:cubicBezTo>
                  <a:cubicBezTo>
                    <a:pt x="9107" y="13911"/>
                    <a:pt x="10855" y="13412"/>
                    <a:pt x="12395" y="12370"/>
                  </a:cubicBezTo>
                  <a:cubicBezTo>
                    <a:pt x="16469" y="9614"/>
                    <a:pt x="17557" y="4098"/>
                    <a:pt x="14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50"/>
            <p:cNvSpPr/>
            <p:nvPr/>
          </p:nvSpPr>
          <p:spPr>
            <a:xfrm>
              <a:off x="4828244" y="2056175"/>
              <a:ext cx="1240679" cy="982957"/>
            </a:xfrm>
            <a:custGeom>
              <a:avLst/>
              <a:gdLst/>
              <a:ahLst/>
              <a:cxnLst/>
              <a:rect l="l" t="t" r="r" b="b"/>
              <a:pathLst>
                <a:path w="16151" h="12796" extrusionOk="0">
                  <a:moveTo>
                    <a:pt x="13673" y="0"/>
                  </a:moveTo>
                  <a:lnTo>
                    <a:pt x="0" y="9260"/>
                  </a:lnTo>
                  <a:cubicBezTo>
                    <a:pt x="1602" y="11558"/>
                    <a:pt x="4170" y="12796"/>
                    <a:pt x="6783" y="12796"/>
                  </a:cubicBezTo>
                  <a:cubicBezTo>
                    <a:pt x="8375" y="12796"/>
                    <a:pt x="9984" y="12336"/>
                    <a:pt x="11402" y="11377"/>
                  </a:cubicBezTo>
                  <a:cubicBezTo>
                    <a:pt x="15149" y="8841"/>
                    <a:pt x="16150" y="3769"/>
                    <a:pt x="136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50"/>
            <p:cNvSpPr/>
            <p:nvPr/>
          </p:nvSpPr>
          <p:spPr>
            <a:xfrm>
              <a:off x="5205416" y="2056559"/>
              <a:ext cx="863506" cy="982957"/>
            </a:xfrm>
            <a:custGeom>
              <a:avLst/>
              <a:gdLst/>
              <a:ahLst/>
              <a:cxnLst/>
              <a:rect l="l" t="t" r="r" b="b"/>
              <a:pathLst>
                <a:path w="11241" h="12796" extrusionOk="0">
                  <a:moveTo>
                    <a:pt x="8763" y="1"/>
                  </a:moveTo>
                  <a:lnTo>
                    <a:pt x="7784" y="662"/>
                  </a:lnTo>
                  <a:cubicBezTo>
                    <a:pt x="9597" y="4311"/>
                    <a:pt x="8484" y="8822"/>
                    <a:pt x="5019" y="11168"/>
                  </a:cubicBezTo>
                  <a:cubicBezTo>
                    <a:pt x="3592" y="12133"/>
                    <a:pt x="1978" y="12591"/>
                    <a:pt x="380" y="12591"/>
                  </a:cubicBezTo>
                  <a:cubicBezTo>
                    <a:pt x="253" y="12591"/>
                    <a:pt x="126" y="12589"/>
                    <a:pt x="0" y="12583"/>
                  </a:cubicBezTo>
                  <a:lnTo>
                    <a:pt x="0" y="12583"/>
                  </a:lnTo>
                  <a:cubicBezTo>
                    <a:pt x="612" y="12724"/>
                    <a:pt x="1239" y="12795"/>
                    <a:pt x="1869" y="12795"/>
                  </a:cubicBezTo>
                  <a:cubicBezTo>
                    <a:pt x="3461" y="12795"/>
                    <a:pt x="5070" y="12337"/>
                    <a:pt x="6489" y="11375"/>
                  </a:cubicBezTo>
                  <a:cubicBezTo>
                    <a:pt x="10239" y="8836"/>
                    <a:pt x="11240" y="3770"/>
                    <a:pt x="8763"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50"/>
            <p:cNvSpPr/>
            <p:nvPr/>
          </p:nvSpPr>
          <p:spPr>
            <a:xfrm>
              <a:off x="4857127" y="2930277"/>
              <a:ext cx="106162" cy="110464"/>
            </a:xfrm>
            <a:custGeom>
              <a:avLst/>
              <a:gdLst/>
              <a:ahLst/>
              <a:cxnLst/>
              <a:rect l="l" t="t" r="r" b="b"/>
              <a:pathLst>
                <a:path w="1382" h="1438" extrusionOk="0">
                  <a:moveTo>
                    <a:pt x="589" y="1"/>
                  </a:moveTo>
                  <a:cubicBezTo>
                    <a:pt x="391" y="280"/>
                    <a:pt x="196" y="559"/>
                    <a:pt x="1" y="841"/>
                  </a:cubicBezTo>
                  <a:cubicBezTo>
                    <a:pt x="255" y="1058"/>
                    <a:pt x="520" y="1256"/>
                    <a:pt x="796" y="1438"/>
                  </a:cubicBezTo>
                  <a:cubicBezTo>
                    <a:pt x="988" y="1159"/>
                    <a:pt x="1184" y="880"/>
                    <a:pt x="1382" y="601"/>
                  </a:cubicBezTo>
                  <a:cubicBezTo>
                    <a:pt x="1108" y="419"/>
                    <a:pt x="843" y="216"/>
                    <a:pt x="589"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50"/>
            <p:cNvSpPr/>
            <p:nvPr/>
          </p:nvSpPr>
          <p:spPr>
            <a:xfrm>
              <a:off x="5051321" y="3035286"/>
              <a:ext cx="90030" cy="103857"/>
            </a:xfrm>
            <a:custGeom>
              <a:avLst/>
              <a:gdLst/>
              <a:ahLst/>
              <a:cxnLst/>
              <a:rect l="l" t="t" r="r" b="b"/>
              <a:pathLst>
                <a:path w="1172" h="1352" extrusionOk="0">
                  <a:moveTo>
                    <a:pt x="235" y="1"/>
                  </a:moveTo>
                  <a:cubicBezTo>
                    <a:pt x="156" y="338"/>
                    <a:pt x="81" y="673"/>
                    <a:pt x="0" y="1014"/>
                  </a:cubicBezTo>
                  <a:cubicBezTo>
                    <a:pt x="307" y="1142"/>
                    <a:pt x="622" y="1254"/>
                    <a:pt x="938" y="1351"/>
                  </a:cubicBezTo>
                  <a:cubicBezTo>
                    <a:pt x="1019" y="1019"/>
                    <a:pt x="1097" y="684"/>
                    <a:pt x="1172" y="352"/>
                  </a:cubicBezTo>
                  <a:cubicBezTo>
                    <a:pt x="854" y="255"/>
                    <a:pt x="541" y="138"/>
                    <a:pt x="23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50"/>
            <p:cNvSpPr/>
            <p:nvPr/>
          </p:nvSpPr>
          <p:spPr>
            <a:xfrm>
              <a:off x="5271172" y="3089980"/>
              <a:ext cx="86881" cy="82886"/>
            </a:xfrm>
            <a:custGeom>
              <a:avLst/>
              <a:gdLst/>
              <a:ahLst/>
              <a:cxnLst/>
              <a:rect l="l" t="t" r="r" b="b"/>
              <a:pathLst>
                <a:path w="1131" h="1079" extrusionOk="0">
                  <a:moveTo>
                    <a:pt x="1" y="0"/>
                  </a:moveTo>
                  <a:lnTo>
                    <a:pt x="123" y="1041"/>
                  </a:lnTo>
                  <a:cubicBezTo>
                    <a:pt x="409" y="1065"/>
                    <a:pt x="695" y="1078"/>
                    <a:pt x="983" y="1078"/>
                  </a:cubicBezTo>
                  <a:cubicBezTo>
                    <a:pt x="1032" y="1078"/>
                    <a:pt x="1081" y="1078"/>
                    <a:pt x="1130" y="1077"/>
                  </a:cubicBezTo>
                  <a:lnTo>
                    <a:pt x="1010" y="56"/>
                  </a:lnTo>
                  <a:cubicBezTo>
                    <a:pt x="670" y="56"/>
                    <a:pt x="333" y="34"/>
                    <a:pt x="1"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50"/>
            <p:cNvSpPr/>
            <p:nvPr/>
          </p:nvSpPr>
          <p:spPr>
            <a:xfrm>
              <a:off x="5507538" y="3053722"/>
              <a:ext cx="103780" cy="95484"/>
            </a:xfrm>
            <a:custGeom>
              <a:avLst/>
              <a:gdLst/>
              <a:ahLst/>
              <a:cxnLst/>
              <a:rect l="l" t="t" r="r" b="b"/>
              <a:pathLst>
                <a:path w="1351" h="1243" extrusionOk="0">
                  <a:moveTo>
                    <a:pt x="955" y="1"/>
                  </a:moveTo>
                  <a:cubicBezTo>
                    <a:pt x="640" y="118"/>
                    <a:pt x="322" y="210"/>
                    <a:pt x="1" y="288"/>
                  </a:cubicBezTo>
                  <a:cubicBezTo>
                    <a:pt x="126" y="609"/>
                    <a:pt x="257" y="924"/>
                    <a:pt x="394" y="1242"/>
                  </a:cubicBezTo>
                  <a:cubicBezTo>
                    <a:pt x="715" y="1159"/>
                    <a:pt x="1033" y="1061"/>
                    <a:pt x="1351" y="947"/>
                  </a:cubicBezTo>
                  <a:cubicBezTo>
                    <a:pt x="1214" y="634"/>
                    <a:pt x="1080" y="319"/>
                    <a:pt x="95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50"/>
            <p:cNvSpPr/>
            <p:nvPr/>
          </p:nvSpPr>
          <p:spPr>
            <a:xfrm>
              <a:off x="5690747" y="2961388"/>
              <a:ext cx="105086" cy="108697"/>
            </a:xfrm>
            <a:custGeom>
              <a:avLst/>
              <a:gdLst/>
              <a:ahLst/>
              <a:cxnLst/>
              <a:rect l="l" t="t" r="r" b="b"/>
              <a:pathLst>
                <a:path w="1368" h="1415" extrusionOk="0">
                  <a:moveTo>
                    <a:pt x="838" y="0"/>
                  </a:moveTo>
                  <a:cubicBezTo>
                    <a:pt x="754" y="65"/>
                    <a:pt x="668" y="126"/>
                    <a:pt x="573" y="185"/>
                  </a:cubicBezTo>
                  <a:cubicBezTo>
                    <a:pt x="383" y="310"/>
                    <a:pt x="193" y="430"/>
                    <a:pt x="1" y="542"/>
                  </a:cubicBezTo>
                  <a:cubicBezTo>
                    <a:pt x="174" y="835"/>
                    <a:pt x="350" y="1127"/>
                    <a:pt x="531" y="1415"/>
                  </a:cubicBezTo>
                  <a:cubicBezTo>
                    <a:pt x="740" y="1298"/>
                    <a:pt x="947" y="1169"/>
                    <a:pt x="1148" y="1033"/>
                  </a:cubicBezTo>
                  <a:cubicBezTo>
                    <a:pt x="1220" y="980"/>
                    <a:pt x="1295" y="932"/>
                    <a:pt x="1368" y="879"/>
                  </a:cubicBezTo>
                  <a:cubicBezTo>
                    <a:pt x="1187" y="589"/>
                    <a:pt x="1011" y="296"/>
                    <a:pt x="838"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50"/>
            <p:cNvSpPr/>
            <p:nvPr/>
          </p:nvSpPr>
          <p:spPr>
            <a:xfrm>
              <a:off x="5854752" y="2813976"/>
              <a:ext cx="110387" cy="107852"/>
            </a:xfrm>
            <a:custGeom>
              <a:avLst/>
              <a:gdLst/>
              <a:ahLst/>
              <a:cxnLst/>
              <a:rect l="l" t="t" r="r" b="b"/>
              <a:pathLst>
                <a:path w="1437" h="1404" extrusionOk="0">
                  <a:moveTo>
                    <a:pt x="633" y="0"/>
                  </a:moveTo>
                  <a:cubicBezTo>
                    <a:pt x="438" y="268"/>
                    <a:pt x="226" y="522"/>
                    <a:pt x="0" y="764"/>
                  </a:cubicBezTo>
                  <a:cubicBezTo>
                    <a:pt x="265" y="982"/>
                    <a:pt x="530" y="1194"/>
                    <a:pt x="801" y="1403"/>
                  </a:cubicBezTo>
                  <a:cubicBezTo>
                    <a:pt x="1030" y="1158"/>
                    <a:pt x="1239" y="901"/>
                    <a:pt x="1437" y="636"/>
                  </a:cubicBezTo>
                  <a:cubicBezTo>
                    <a:pt x="1164" y="430"/>
                    <a:pt x="898" y="218"/>
                    <a:pt x="633"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50"/>
            <p:cNvSpPr/>
            <p:nvPr/>
          </p:nvSpPr>
          <p:spPr>
            <a:xfrm>
              <a:off x="5974510" y="2623008"/>
              <a:ext cx="99325" cy="105701"/>
            </a:xfrm>
            <a:custGeom>
              <a:avLst/>
              <a:gdLst/>
              <a:ahLst/>
              <a:cxnLst/>
              <a:rect l="l" t="t" r="r" b="b"/>
              <a:pathLst>
                <a:path w="1293" h="1376" extrusionOk="0">
                  <a:moveTo>
                    <a:pt x="366" y="0"/>
                  </a:moveTo>
                  <a:cubicBezTo>
                    <a:pt x="260" y="318"/>
                    <a:pt x="135" y="628"/>
                    <a:pt x="1" y="932"/>
                  </a:cubicBezTo>
                  <a:cubicBezTo>
                    <a:pt x="302" y="1086"/>
                    <a:pt x="609" y="1236"/>
                    <a:pt x="921" y="1376"/>
                  </a:cubicBezTo>
                  <a:cubicBezTo>
                    <a:pt x="1061" y="1072"/>
                    <a:pt x="1186" y="765"/>
                    <a:pt x="1292" y="452"/>
                  </a:cubicBezTo>
                  <a:cubicBezTo>
                    <a:pt x="980" y="307"/>
                    <a:pt x="673" y="159"/>
                    <a:pt x="366"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50"/>
            <p:cNvSpPr/>
            <p:nvPr/>
          </p:nvSpPr>
          <p:spPr>
            <a:xfrm>
              <a:off x="6031969" y="2418137"/>
              <a:ext cx="84499" cy="78047"/>
            </a:xfrm>
            <a:custGeom>
              <a:avLst/>
              <a:gdLst/>
              <a:ahLst/>
              <a:cxnLst/>
              <a:rect l="l" t="t" r="r" b="b"/>
              <a:pathLst>
                <a:path w="1100" h="1016" extrusionOk="0">
                  <a:moveTo>
                    <a:pt x="1100" y="0"/>
                  </a:moveTo>
                  <a:cubicBezTo>
                    <a:pt x="759" y="11"/>
                    <a:pt x="416" y="14"/>
                    <a:pt x="78" y="17"/>
                  </a:cubicBezTo>
                  <a:cubicBezTo>
                    <a:pt x="70" y="352"/>
                    <a:pt x="48" y="684"/>
                    <a:pt x="0" y="1016"/>
                  </a:cubicBezTo>
                  <a:cubicBezTo>
                    <a:pt x="346" y="1013"/>
                    <a:pt x="692" y="1007"/>
                    <a:pt x="1033" y="999"/>
                  </a:cubicBezTo>
                  <a:cubicBezTo>
                    <a:pt x="1072" y="667"/>
                    <a:pt x="1094" y="335"/>
                    <a:pt x="110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50"/>
            <p:cNvSpPr/>
            <p:nvPr/>
          </p:nvSpPr>
          <p:spPr>
            <a:xfrm>
              <a:off x="6019524" y="2229781"/>
              <a:ext cx="90491" cy="90030"/>
            </a:xfrm>
            <a:custGeom>
              <a:avLst/>
              <a:gdLst/>
              <a:ahLst/>
              <a:cxnLst/>
              <a:rect l="l" t="t" r="r" b="b"/>
              <a:pathLst>
                <a:path w="1178" h="1172" extrusionOk="0">
                  <a:moveTo>
                    <a:pt x="999" y="0"/>
                  </a:moveTo>
                  <a:cubicBezTo>
                    <a:pt x="670" y="73"/>
                    <a:pt x="335" y="137"/>
                    <a:pt x="1" y="195"/>
                  </a:cubicBezTo>
                  <a:cubicBezTo>
                    <a:pt x="76" y="522"/>
                    <a:pt x="134" y="845"/>
                    <a:pt x="174" y="1172"/>
                  </a:cubicBezTo>
                  <a:cubicBezTo>
                    <a:pt x="508" y="1113"/>
                    <a:pt x="843" y="1046"/>
                    <a:pt x="1178" y="977"/>
                  </a:cubicBezTo>
                  <a:cubicBezTo>
                    <a:pt x="1133" y="650"/>
                    <a:pt x="1077" y="327"/>
                    <a:pt x="999"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50"/>
            <p:cNvSpPr/>
            <p:nvPr/>
          </p:nvSpPr>
          <p:spPr>
            <a:xfrm>
              <a:off x="5965983" y="2060476"/>
              <a:ext cx="100093" cy="108082"/>
            </a:xfrm>
            <a:custGeom>
              <a:avLst/>
              <a:gdLst/>
              <a:ahLst/>
              <a:cxnLst/>
              <a:rect l="l" t="t" r="r" b="b"/>
              <a:pathLst>
                <a:path w="1303" h="1407" extrusionOk="0">
                  <a:moveTo>
                    <a:pt x="898" y="0"/>
                  </a:moveTo>
                  <a:cubicBezTo>
                    <a:pt x="600" y="165"/>
                    <a:pt x="299" y="324"/>
                    <a:pt x="0" y="488"/>
                  </a:cubicBezTo>
                  <a:cubicBezTo>
                    <a:pt x="154" y="790"/>
                    <a:pt x="282" y="1097"/>
                    <a:pt x="396" y="1406"/>
                  </a:cubicBezTo>
                  <a:cubicBezTo>
                    <a:pt x="700" y="1242"/>
                    <a:pt x="999" y="1080"/>
                    <a:pt x="1303" y="915"/>
                  </a:cubicBezTo>
                  <a:cubicBezTo>
                    <a:pt x="1186" y="606"/>
                    <a:pt x="1052" y="301"/>
                    <a:pt x="898"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50"/>
            <p:cNvSpPr/>
            <p:nvPr/>
          </p:nvSpPr>
          <p:spPr>
            <a:xfrm>
              <a:off x="5053625" y="2738541"/>
              <a:ext cx="47243" cy="58535"/>
            </a:xfrm>
            <a:custGeom>
              <a:avLst/>
              <a:gdLst/>
              <a:ahLst/>
              <a:cxnLst/>
              <a:rect l="l" t="t" r="r" b="b"/>
              <a:pathLst>
                <a:path w="615" h="762" extrusionOk="0">
                  <a:moveTo>
                    <a:pt x="51" y="0"/>
                  </a:moveTo>
                  <a:lnTo>
                    <a:pt x="1" y="28"/>
                  </a:lnTo>
                  <a:cubicBezTo>
                    <a:pt x="1" y="112"/>
                    <a:pt x="12" y="195"/>
                    <a:pt x="23" y="273"/>
                  </a:cubicBezTo>
                  <a:lnTo>
                    <a:pt x="40" y="391"/>
                  </a:lnTo>
                  <a:lnTo>
                    <a:pt x="68" y="502"/>
                  </a:lnTo>
                  <a:cubicBezTo>
                    <a:pt x="79" y="536"/>
                    <a:pt x="79" y="583"/>
                    <a:pt x="82" y="619"/>
                  </a:cubicBezTo>
                  <a:cubicBezTo>
                    <a:pt x="85" y="658"/>
                    <a:pt x="104" y="689"/>
                    <a:pt x="138" y="711"/>
                  </a:cubicBezTo>
                  <a:cubicBezTo>
                    <a:pt x="174" y="734"/>
                    <a:pt x="210" y="750"/>
                    <a:pt x="266" y="756"/>
                  </a:cubicBezTo>
                  <a:cubicBezTo>
                    <a:pt x="295" y="758"/>
                    <a:pt x="327" y="761"/>
                    <a:pt x="367" y="761"/>
                  </a:cubicBezTo>
                  <a:cubicBezTo>
                    <a:pt x="396" y="761"/>
                    <a:pt x="429" y="759"/>
                    <a:pt x="467" y="753"/>
                  </a:cubicBezTo>
                  <a:lnTo>
                    <a:pt x="514" y="725"/>
                  </a:lnTo>
                  <a:cubicBezTo>
                    <a:pt x="559" y="653"/>
                    <a:pt x="584" y="597"/>
                    <a:pt x="598" y="544"/>
                  </a:cubicBezTo>
                  <a:cubicBezTo>
                    <a:pt x="615" y="491"/>
                    <a:pt x="615" y="446"/>
                    <a:pt x="612" y="407"/>
                  </a:cubicBezTo>
                  <a:cubicBezTo>
                    <a:pt x="606" y="368"/>
                    <a:pt x="584" y="343"/>
                    <a:pt x="551" y="321"/>
                  </a:cubicBezTo>
                  <a:cubicBezTo>
                    <a:pt x="514" y="299"/>
                    <a:pt x="481" y="282"/>
                    <a:pt x="447" y="257"/>
                  </a:cubicBezTo>
                  <a:lnTo>
                    <a:pt x="358" y="187"/>
                  </a:lnTo>
                  <a:lnTo>
                    <a:pt x="260" y="123"/>
                  </a:lnTo>
                  <a:cubicBezTo>
                    <a:pt x="193" y="75"/>
                    <a:pt x="124" y="39"/>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50"/>
            <p:cNvSpPr/>
            <p:nvPr/>
          </p:nvSpPr>
          <p:spPr>
            <a:xfrm>
              <a:off x="5562616" y="2418367"/>
              <a:ext cx="47243" cy="58612"/>
            </a:xfrm>
            <a:custGeom>
              <a:avLst/>
              <a:gdLst/>
              <a:ahLst/>
              <a:cxnLst/>
              <a:rect l="l" t="t" r="r" b="b"/>
              <a:pathLst>
                <a:path w="615" h="763" extrusionOk="0">
                  <a:moveTo>
                    <a:pt x="51" y="0"/>
                  </a:moveTo>
                  <a:lnTo>
                    <a:pt x="1" y="28"/>
                  </a:lnTo>
                  <a:cubicBezTo>
                    <a:pt x="1" y="112"/>
                    <a:pt x="12" y="195"/>
                    <a:pt x="23" y="274"/>
                  </a:cubicBezTo>
                  <a:lnTo>
                    <a:pt x="40" y="391"/>
                  </a:lnTo>
                  <a:lnTo>
                    <a:pt x="68" y="502"/>
                  </a:lnTo>
                  <a:cubicBezTo>
                    <a:pt x="79" y="539"/>
                    <a:pt x="79" y="583"/>
                    <a:pt x="82" y="622"/>
                  </a:cubicBezTo>
                  <a:cubicBezTo>
                    <a:pt x="84" y="658"/>
                    <a:pt x="104" y="692"/>
                    <a:pt x="137" y="712"/>
                  </a:cubicBezTo>
                  <a:cubicBezTo>
                    <a:pt x="174" y="734"/>
                    <a:pt x="210" y="751"/>
                    <a:pt x="266" y="756"/>
                  </a:cubicBezTo>
                  <a:cubicBezTo>
                    <a:pt x="293" y="759"/>
                    <a:pt x="323" y="762"/>
                    <a:pt x="358" y="762"/>
                  </a:cubicBezTo>
                  <a:cubicBezTo>
                    <a:pt x="390" y="762"/>
                    <a:pt x="425" y="760"/>
                    <a:pt x="467" y="753"/>
                  </a:cubicBezTo>
                  <a:lnTo>
                    <a:pt x="514" y="725"/>
                  </a:lnTo>
                  <a:cubicBezTo>
                    <a:pt x="564" y="653"/>
                    <a:pt x="584" y="597"/>
                    <a:pt x="598" y="544"/>
                  </a:cubicBezTo>
                  <a:cubicBezTo>
                    <a:pt x="614" y="491"/>
                    <a:pt x="614" y="446"/>
                    <a:pt x="612" y="407"/>
                  </a:cubicBezTo>
                  <a:cubicBezTo>
                    <a:pt x="606" y="371"/>
                    <a:pt x="584" y="343"/>
                    <a:pt x="550" y="321"/>
                  </a:cubicBezTo>
                  <a:cubicBezTo>
                    <a:pt x="514" y="301"/>
                    <a:pt x="481" y="282"/>
                    <a:pt x="447" y="260"/>
                  </a:cubicBezTo>
                  <a:lnTo>
                    <a:pt x="358" y="190"/>
                  </a:lnTo>
                  <a:lnTo>
                    <a:pt x="260" y="123"/>
                  </a:lnTo>
                  <a:cubicBezTo>
                    <a:pt x="193" y="78"/>
                    <a:pt x="123" y="39"/>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50"/>
            <p:cNvSpPr/>
            <p:nvPr/>
          </p:nvSpPr>
          <p:spPr>
            <a:xfrm>
              <a:off x="5733841" y="2659189"/>
              <a:ext cx="47243" cy="58535"/>
            </a:xfrm>
            <a:custGeom>
              <a:avLst/>
              <a:gdLst/>
              <a:ahLst/>
              <a:cxnLst/>
              <a:rect l="l" t="t" r="r" b="b"/>
              <a:pathLst>
                <a:path w="615" h="762" extrusionOk="0">
                  <a:moveTo>
                    <a:pt x="51" y="1"/>
                  </a:moveTo>
                  <a:lnTo>
                    <a:pt x="1" y="29"/>
                  </a:lnTo>
                  <a:cubicBezTo>
                    <a:pt x="1" y="112"/>
                    <a:pt x="12" y="196"/>
                    <a:pt x="23" y="274"/>
                  </a:cubicBezTo>
                  <a:lnTo>
                    <a:pt x="40" y="391"/>
                  </a:lnTo>
                  <a:lnTo>
                    <a:pt x="68" y="503"/>
                  </a:lnTo>
                  <a:cubicBezTo>
                    <a:pt x="79" y="539"/>
                    <a:pt x="79" y="581"/>
                    <a:pt x="82" y="620"/>
                  </a:cubicBezTo>
                  <a:cubicBezTo>
                    <a:pt x="84" y="659"/>
                    <a:pt x="101" y="690"/>
                    <a:pt x="137" y="712"/>
                  </a:cubicBezTo>
                  <a:cubicBezTo>
                    <a:pt x="171" y="735"/>
                    <a:pt x="210" y="751"/>
                    <a:pt x="266" y="757"/>
                  </a:cubicBezTo>
                  <a:cubicBezTo>
                    <a:pt x="295" y="758"/>
                    <a:pt x="327" y="762"/>
                    <a:pt x="366" y="762"/>
                  </a:cubicBezTo>
                  <a:cubicBezTo>
                    <a:pt x="395" y="762"/>
                    <a:pt x="427" y="760"/>
                    <a:pt x="464" y="754"/>
                  </a:cubicBezTo>
                  <a:lnTo>
                    <a:pt x="514" y="726"/>
                  </a:lnTo>
                  <a:cubicBezTo>
                    <a:pt x="559" y="654"/>
                    <a:pt x="584" y="598"/>
                    <a:pt x="598" y="545"/>
                  </a:cubicBezTo>
                  <a:cubicBezTo>
                    <a:pt x="614" y="492"/>
                    <a:pt x="614" y="447"/>
                    <a:pt x="612" y="408"/>
                  </a:cubicBezTo>
                  <a:cubicBezTo>
                    <a:pt x="603" y="372"/>
                    <a:pt x="584" y="344"/>
                    <a:pt x="548" y="322"/>
                  </a:cubicBezTo>
                  <a:cubicBezTo>
                    <a:pt x="514" y="302"/>
                    <a:pt x="478" y="283"/>
                    <a:pt x="447" y="260"/>
                  </a:cubicBezTo>
                  <a:lnTo>
                    <a:pt x="358" y="191"/>
                  </a:lnTo>
                  <a:lnTo>
                    <a:pt x="260" y="124"/>
                  </a:lnTo>
                  <a:cubicBezTo>
                    <a:pt x="193" y="79"/>
                    <a:pt x="123" y="40"/>
                    <a:pt x="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50"/>
            <p:cNvSpPr/>
            <p:nvPr/>
          </p:nvSpPr>
          <p:spPr>
            <a:xfrm>
              <a:off x="5261108" y="2808599"/>
              <a:ext cx="47243" cy="58612"/>
            </a:xfrm>
            <a:custGeom>
              <a:avLst/>
              <a:gdLst/>
              <a:ahLst/>
              <a:cxnLst/>
              <a:rect l="l" t="t" r="r" b="b"/>
              <a:pathLst>
                <a:path w="615" h="763" extrusionOk="0">
                  <a:moveTo>
                    <a:pt x="53" y="0"/>
                  </a:moveTo>
                  <a:lnTo>
                    <a:pt x="0" y="31"/>
                  </a:lnTo>
                  <a:cubicBezTo>
                    <a:pt x="0" y="117"/>
                    <a:pt x="12" y="198"/>
                    <a:pt x="20" y="274"/>
                  </a:cubicBezTo>
                  <a:lnTo>
                    <a:pt x="40" y="391"/>
                  </a:lnTo>
                  <a:lnTo>
                    <a:pt x="67" y="502"/>
                  </a:lnTo>
                  <a:cubicBezTo>
                    <a:pt x="76" y="539"/>
                    <a:pt x="76" y="581"/>
                    <a:pt x="81" y="622"/>
                  </a:cubicBezTo>
                  <a:cubicBezTo>
                    <a:pt x="84" y="661"/>
                    <a:pt x="101" y="692"/>
                    <a:pt x="137" y="712"/>
                  </a:cubicBezTo>
                  <a:cubicBezTo>
                    <a:pt x="171" y="734"/>
                    <a:pt x="210" y="751"/>
                    <a:pt x="265" y="759"/>
                  </a:cubicBezTo>
                  <a:cubicBezTo>
                    <a:pt x="289" y="761"/>
                    <a:pt x="317" y="763"/>
                    <a:pt x="350" y="763"/>
                  </a:cubicBezTo>
                  <a:cubicBezTo>
                    <a:pt x="383" y="763"/>
                    <a:pt x="420" y="761"/>
                    <a:pt x="464" y="754"/>
                  </a:cubicBezTo>
                  <a:lnTo>
                    <a:pt x="514" y="726"/>
                  </a:lnTo>
                  <a:cubicBezTo>
                    <a:pt x="561" y="653"/>
                    <a:pt x="584" y="597"/>
                    <a:pt x="597" y="544"/>
                  </a:cubicBezTo>
                  <a:cubicBezTo>
                    <a:pt x="614" y="494"/>
                    <a:pt x="614" y="449"/>
                    <a:pt x="611" y="410"/>
                  </a:cubicBezTo>
                  <a:cubicBezTo>
                    <a:pt x="603" y="371"/>
                    <a:pt x="584" y="343"/>
                    <a:pt x="547" y="321"/>
                  </a:cubicBezTo>
                  <a:cubicBezTo>
                    <a:pt x="514" y="302"/>
                    <a:pt x="478" y="285"/>
                    <a:pt x="447" y="260"/>
                  </a:cubicBezTo>
                  <a:lnTo>
                    <a:pt x="360" y="190"/>
                  </a:lnTo>
                  <a:lnTo>
                    <a:pt x="263" y="123"/>
                  </a:lnTo>
                  <a:cubicBezTo>
                    <a:pt x="196" y="78"/>
                    <a:pt x="126" y="39"/>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50"/>
            <p:cNvSpPr/>
            <p:nvPr/>
          </p:nvSpPr>
          <p:spPr>
            <a:xfrm>
              <a:off x="5804360" y="2451092"/>
              <a:ext cx="47243" cy="58612"/>
            </a:xfrm>
            <a:custGeom>
              <a:avLst/>
              <a:gdLst/>
              <a:ahLst/>
              <a:cxnLst/>
              <a:rect l="l" t="t" r="r" b="b"/>
              <a:pathLst>
                <a:path w="615" h="763" extrusionOk="0">
                  <a:moveTo>
                    <a:pt x="48" y="1"/>
                  </a:moveTo>
                  <a:lnTo>
                    <a:pt x="1" y="29"/>
                  </a:lnTo>
                  <a:cubicBezTo>
                    <a:pt x="1" y="113"/>
                    <a:pt x="12" y="196"/>
                    <a:pt x="20" y="272"/>
                  </a:cubicBezTo>
                  <a:lnTo>
                    <a:pt x="40" y="392"/>
                  </a:lnTo>
                  <a:lnTo>
                    <a:pt x="68" y="503"/>
                  </a:lnTo>
                  <a:cubicBezTo>
                    <a:pt x="76" y="537"/>
                    <a:pt x="76" y="581"/>
                    <a:pt x="81" y="620"/>
                  </a:cubicBezTo>
                  <a:cubicBezTo>
                    <a:pt x="84" y="659"/>
                    <a:pt x="101" y="690"/>
                    <a:pt x="137" y="712"/>
                  </a:cubicBezTo>
                  <a:cubicBezTo>
                    <a:pt x="171" y="732"/>
                    <a:pt x="210" y="749"/>
                    <a:pt x="266" y="757"/>
                  </a:cubicBezTo>
                  <a:cubicBezTo>
                    <a:pt x="293" y="759"/>
                    <a:pt x="326" y="762"/>
                    <a:pt x="365" y="762"/>
                  </a:cubicBezTo>
                  <a:cubicBezTo>
                    <a:pt x="394" y="762"/>
                    <a:pt x="427" y="760"/>
                    <a:pt x="464" y="754"/>
                  </a:cubicBezTo>
                  <a:lnTo>
                    <a:pt x="514" y="726"/>
                  </a:lnTo>
                  <a:cubicBezTo>
                    <a:pt x="559" y="651"/>
                    <a:pt x="584" y="595"/>
                    <a:pt x="598" y="545"/>
                  </a:cubicBezTo>
                  <a:cubicBezTo>
                    <a:pt x="614" y="492"/>
                    <a:pt x="614" y="447"/>
                    <a:pt x="612" y="408"/>
                  </a:cubicBezTo>
                  <a:cubicBezTo>
                    <a:pt x="603" y="369"/>
                    <a:pt x="584" y="341"/>
                    <a:pt x="547" y="322"/>
                  </a:cubicBezTo>
                  <a:cubicBezTo>
                    <a:pt x="514" y="299"/>
                    <a:pt x="478" y="283"/>
                    <a:pt x="447" y="258"/>
                  </a:cubicBezTo>
                  <a:lnTo>
                    <a:pt x="355" y="188"/>
                  </a:lnTo>
                  <a:lnTo>
                    <a:pt x="257" y="121"/>
                  </a:lnTo>
                  <a:cubicBezTo>
                    <a:pt x="193" y="76"/>
                    <a:pt x="123" y="40"/>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50"/>
            <p:cNvSpPr/>
            <p:nvPr/>
          </p:nvSpPr>
          <p:spPr>
            <a:xfrm>
              <a:off x="5527895" y="2638449"/>
              <a:ext cx="47243" cy="58381"/>
            </a:xfrm>
            <a:custGeom>
              <a:avLst/>
              <a:gdLst/>
              <a:ahLst/>
              <a:cxnLst/>
              <a:rect l="l" t="t" r="r" b="b"/>
              <a:pathLst>
                <a:path w="615" h="760" extrusionOk="0">
                  <a:moveTo>
                    <a:pt x="48" y="0"/>
                  </a:moveTo>
                  <a:lnTo>
                    <a:pt x="1" y="28"/>
                  </a:lnTo>
                  <a:cubicBezTo>
                    <a:pt x="1" y="112"/>
                    <a:pt x="12" y="196"/>
                    <a:pt x="20" y="271"/>
                  </a:cubicBezTo>
                  <a:lnTo>
                    <a:pt x="40" y="391"/>
                  </a:lnTo>
                  <a:lnTo>
                    <a:pt x="68" y="502"/>
                  </a:lnTo>
                  <a:cubicBezTo>
                    <a:pt x="76" y="536"/>
                    <a:pt x="76" y="580"/>
                    <a:pt x="82" y="620"/>
                  </a:cubicBezTo>
                  <a:cubicBezTo>
                    <a:pt x="84" y="659"/>
                    <a:pt x="101" y="689"/>
                    <a:pt x="137" y="712"/>
                  </a:cubicBezTo>
                  <a:cubicBezTo>
                    <a:pt x="171" y="731"/>
                    <a:pt x="210" y="748"/>
                    <a:pt x="266" y="756"/>
                  </a:cubicBezTo>
                  <a:cubicBezTo>
                    <a:pt x="289" y="758"/>
                    <a:pt x="317" y="760"/>
                    <a:pt x="350" y="760"/>
                  </a:cubicBezTo>
                  <a:cubicBezTo>
                    <a:pt x="383" y="760"/>
                    <a:pt x="421" y="758"/>
                    <a:pt x="464" y="751"/>
                  </a:cubicBezTo>
                  <a:lnTo>
                    <a:pt x="514" y="723"/>
                  </a:lnTo>
                  <a:cubicBezTo>
                    <a:pt x="562" y="650"/>
                    <a:pt x="584" y="594"/>
                    <a:pt x="598" y="541"/>
                  </a:cubicBezTo>
                  <a:cubicBezTo>
                    <a:pt x="615" y="491"/>
                    <a:pt x="615" y="447"/>
                    <a:pt x="612" y="408"/>
                  </a:cubicBezTo>
                  <a:cubicBezTo>
                    <a:pt x="603" y="368"/>
                    <a:pt x="584" y="341"/>
                    <a:pt x="548" y="321"/>
                  </a:cubicBezTo>
                  <a:cubicBezTo>
                    <a:pt x="514" y="299"/>
                    <a:pt x="478" y="282"/>
                    <a:pt x="447" y="257"/>
                  </a:cubicBezTo>
                  <a:lnTo>
                    <a:pt x="355" y="187"/>
                  </a:lnTo>
                  <a:lnTo>
                    <a:pt x="257" y="120"/>
                  </a:lnTo>
                  <a:cubicBezTo>
                    <a:pt x="193" y="76"/>
                    <a:pt x="124" y="36"/>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50"/>
            <p:cNvSpPr/>
            <p:nvPr/>
          </p:nvSpPr>
          <p:spPr>
            <a:xfrm>
              <a:off x="5496015" y="2859836"/>
              <a:ext cx="47166" cy="58612"/>
            </a:xfrm>
            <a:custGeom>
              <a:avLst/>
              <a:gdLst/>
              <a:ahLst/>
              <a:cxnLst/>
              <a:rect l="l" t="t" r="r" b="b"/>
              <a:pathLst>
                <a:path w="614" h="763" extrusionOk="0">
                  <a:moveTo>
                    <a:pt x="53" y="0"/>
                  </a:moveTo>
                  <a:lnTo>
                    <a:pt x="0" y="28"/>
                  </a:lnTo>
                  <a:cubicBezTo>
                    <a:pt x="0" y="112"/>
                    <a:pt x="11" y="195"/>
                    <a:pt x="22" y="273"/>
                  </a:cubicBezTo>
                  <a:lnTo>
                    <a:pt x="39" y="391"/>
                  </a:lnTo>
                  <a:lnTo>
                    <a:pt x="67" y="502"/>
                  </a:lnTo>
                  <a:cubicBezTo>
                    <a:pt x="78" y="538"/>
                    <a:pt x="78" y="580"/>
                    <a:pt x="81" y="622"/>
                  </a:cubicBezTo>
                  <a:cubicBezTo>
                    <a:pt x="84" y="658"/>
                    <a:pt x="101" y="692"/>
                    <a:pt x="137" y="711"/>
                  </a:cubicBezTo>
                  <a:cubicBezTo>
                    <a:pt x="170" y="734"/>
                    <a:pt x="209" y="751"/>
                    <a:pt x="265" y="759"/>
                  </a:cubicBezTo>
                  <a:cubicBezTo>
                    <a:pt x="290" y="760"/>
                    <a:pt x="318" y="762"/>
                    <a:pt x="351" y="762"/>
                  </a:cubicBezTo>
                  <a:cubicBezTo>
                    <a:pt x="383" y="762"/>
                    <a:pt x="420" y="760"/>
                    <a:pt x="463" y="753"/>
                  </a:cubicBezTo>
                  <a:lnTo>
                    <a:pt x="513" y="725"/>
                  </a:lnTo>
                  <a:cubicBezTo>
                    <a:pt x="558" y="656"/>
                    <a:pt x="583" y="597"/>
                    <a:pt x="597" y="544"/>
                  </a:cubicBezTo>
                  <a:cubicBezTo>
                    <a:pt x="614" y="491"/>
                    <a:pt x="614" y="446"/>
                    <a:pt x="611" y="410"/>
                  </a:cubicBezTo>
                  <a:cubicBezTo>
                    <a:pt x="603" y="371"/>
                    <a:pt x="583" y="343"/>
                    <a:pt x="547" y="321"/>
                  </a:cubicBezTo>
                  <a:cubicBezTo>
                    <a:pt x="513" y="301"/>
                    <a:pt x="477" y="282"/>
                    <a:pt x="446" y="260"/>
                  </a:cubicBezTo>
                  <a:lnTo>
                    <a:pt x="360" y="190"/>
                  </a:lnTo>
                  <a:lnTo>
                    <a:pt x="262" y="123"/>
                  </a:lnTo>
                  <a:cubicBezTo>
                    <a:pt x="195" y="78"/>
                    <a:pt x="126" y="39"/>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50"/>
            <p:cNvSpPr/>
            <p:nvPr/>
          </p:nvSpPr>
          <p:spPr>
            <a:xfrm>
              <a:off x="5305893" y="2584216"/>
              <a:ext cx="47243" cy="58535"/>
            </a:xfrm>
            <a:custGeom>
              <a:avLst/>
              <a:gdLst/>
              <a:ahLst/>
              <a:cxnLst/>
              <a:rect l="l" t="t" r="r" b="b"/>
              <a:pathLst>
                <a:path w="615" h="762" extrusionOk="0">
                  <a:moveTo>
                    <a:pt x="48" y="0"/>
                  </a:moveTo>
                  <a:lnTo>
                    <a:pt x="1" y="28"/>
                  </a:lnTo>
                  <a:cubicBezTo>
                    <a:pt x="1" y="115"/>
                    <a:pt x="9" y="196"/>
                    <a:pt x="20" y="274"/>
                  </a:cubicBezTo>
                  <a:lnTo>
                    <a:pt x="37" y="391"/>
                  </a:lnTo>
                  <a:lnTo>
                    <a:pt x="65" y="503"/>
                  </a:lnTo>
                  <a:cubicBezTo>
                    <a:pt x="76" y="539"/>
                    <a:pt x="76" y="581"/>
                    <a:pt x="79" y="620"/>
                  </a:cubicBezTo>
                  <a:cubicBezTo>
                    <a:pt x="84" y="659"/>
                    <a:pt x="101" y="689"/>
                    <a:pt x="134" y="712"/>
                  </a:cubicBezTo>
                  <a:cubicBezTo>
                    <a:pt x="171" y="734"/>
                    <a:pt x="210" y="751"/>
                    <a:pt x="266" y="756"/>
                  </a:cubicBezTo>
                  <a:cubicBezTo>
                    <a:pt x="293" y="758"/>
                    <a:pt x="326" y="761"/>
                    <a:pt x="365" y="761"/>
                  </a:cubicBezTo>
                  <a:cubicBezTo>
                    <a:pt x="394" y="761"/>
                    <a:pt x="427" y="760"/>
                    <a:pt x="464" y="754"/>
                  </a:cubicBezTo>
                  <a:lnTo>
                    <a:pt x="511" y="726"/>
                  </a:lnTo>
                  <a:cubicBezTo>
                    <a:pt x="558" y="656"/>
                    <a:pt x="581" y="597"/>
                    <a:pt x="595" y="544"/>
                  </a:cubicBezTo>
                  <a:cubicBezTo>
                    <a:pt x="614" y="491"/>
                    <a:pt x="614" y="447"/>
                    <a:pt x="609" y="408"/>
                  </a:cubicBezTo>
                  <a:cubicBezTo>
                    <a:pt x="603" y="371"/>
                    <a:pt x="581" y="344"/>
                    <a:pt x="547" y="321"/>
                  </a:cubicBezTo>
                  <a:cubicBezTo>
                    <a:pt x="511" y="302"/>
                    <a:pt x="478" y="282"/>
                    <a:pt x="447" y="260"/>
                  </a:cubicBezTo>
                  <a:lnTo>
                    <a:pt x="355" y="190"/>
                  </a:lnTo>
                  <a:lnTo>
                    <a:pt x="257" y="123"/>
                  </a:lnTo>
                  <a:cubicBezTo>
                    <a:pt x="190" y="79"/>
                    <a:pt x="120" y="39"/>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50"/>
            <p:cNvSpPr/>
            <p:nvPr/>
          </p:nvSpPr>
          <p:spPr>
            <a:xfrm>
              <a:off x="5802439" y="2246067"/>
              <a:ext cx="47243" cy="58612"/>
            </a:xfrm>
            <a:custGeom>
              <a:avLst/>
              <a:gdLst/>
              <a:ahLst/>
              <a:cxnLst/>
              <a:rect l="l" t="t" r="r" b="b"/>
              <a:pathLst>
                <a:path w="615" h="763" extrusionOk="0">
                  <a:moveTo>
                    <a:pt x="51" y="0"/>
                  </a:moveTo>
                  <a:lnTo>
                    <a:pt x="0" y="31"/>
                  </a:lnTo>
                  <a:cubicBezTo>
                    <a:pt x="0" y="112"/>
                    <a:pt x="12" y="198"/>
                    <a:pt x="23" y="274"/>
                  </a:cubicBezTo>
                  <a:lnTo>
                    <a:pt x="40" y="391"/>
                  </a:lnTo>
                  <a:lnTo>
                    <a:pt x="67" y="502"/>
                  </a:lnTo>
                  <a:cubicBezTo>
                    <a:pt x="79" y="539"/>
                    <a:pt x="79" y="583"/>
                    <a:pt x="81" y="622"/>
                  </a:cubicBezTo>
                  <a:cubicBezTo>
                    <a:pt x="84" y="661"/>
                    <a:pt x="101" y="692"/>
                    <a:pt x="137" y="712"/>
                  </a:cubicBezTo>
                  <a:cubicBezTo>
                    <a:pt x="171" y="734"/>
                    <a:pt x="210" y="751"/>
                    <a:pt x="266" y="759"/>
                  </a:cubicBezTo>
                  <a:cubicBezTo>
                    <a:pt x="291" y="760"/>
                    <a:pt x="319" y="762"/>
                    <a:pt x="351" y="762"/>
                  </a:cubicBezTo>
                  <a:cubicBezTo>
                    <a:pt x="383" y="762"/>
                    <a:pt x="420" y="760"/>
                    <a:pt x="464" y="753"/>
                  </a:cubicBezTo>
                  <a:lnTo>
                    <a:pt x="514" y="725"/>
                  </a:lnTo>
                  <a:cubicBezTo>
                    <a:pt x="561" y="653"/>
                    <a:pt x="584" y="597"/>
                    <a:pt x="597" y="544"/>
                  </a:cubicBezTo>
                  <a:cubicBezTo>
                    <a:pt x="614" y="494"/>
                    <a:pt x="614" y="449"/>
                    <a:pt x="611" y="410"/>
                  </a:cubicBezTo>
                  <a:cubicBezTo>
                    <a:pt x="603" y="371"/>
                    <a:pt x="584" y="343"/>
                    <a:pt x="547" y="321"/>
                  </a:cubicBezTo>
                  <a:cubicBezTo>
                    <a:pt x="514" y="301"/>
                    <a:pt x="478" y="285"/>
                    <a:pt x="447" y="260"/>
                  </a:cubicBezTo>
                  <a:lnTo>
                    <a:pt x="358" y="190"/>
                  </a:lnTo>
                  <a:lnTo>
                    <a:pt x="260" y="123"/>
                  </a:lnTo>
                  <a:cubicBezTo>
                    <a:pt x="193" y="78"/>
                    <a:pt x="123" y="39"/>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3" name="Google Shape;5533;p50"/>
          <p:cNvGrpSpPr/>
          <p:nvPr/>
        </p:nvGrpSpPr>
        <p:grpSpPr>
          <a:xfrm>
            <a:off x="-465409" y="2852497"/>
            <a:ext cx="3506529" cy="2561904"/>
            <a:chOff x="-153717" y="2205150"/>
            <a:chExt cx="873727" cy="638353"/>
          </a:xfrm>
        </p:grpSpPr>
        <p:sp>
          <p:nvSpPr>
            <p:cNvPr id="5534" name="Google Shape;5534;p50"/>
            <p:cNvSpPr/>
            <p:nvPr/>
          </p:nvSpPr>
          <p:spPr>
            <a:xfrm rot="10800000">
              <a:off x="-21765" y="2205150"/>
              <a:ext cx="724025" cy="522825"/>
            </a:xfrm>
            <a:custGeom>
              <a:avLst/>
              <a:gdLst/>
              <a:ahLst/>
              <a:cxnLst/>
              <a:rect l="l" t="t" r="r" b="b"/>
              <a:pathLst>
                <a:path w="28961" h="20913" extrusionOk="0">
                  <a:moveTo>
                    <a:pt x="6287" y="1"/>
                  </a:moveTo>
                  <a:cubicBezTo>
                    <a:pt x="5932" y="1"/>
                    <a:pt x="5566" y="26"/>
                    <a:pt x="5189" y="81"/>
                  </a:cubicBezTo>
                  <a:cubicBezTo>
                    <a:pt x="4090" y="243"/>
                    <a:pt x="2876" y="898"/>
                    <a:pt x="2999" y="1880"/>
                  </a:cubicBezTo>
                  <a:cubicBezTo>
                    <a:pt x="3105" y="2703"/>
                    <a:pt x="4115" y="3306"/>
                    <a:pt x="4199" y="4129"/>
                  </a:cubicBezTo>
                  <a:cubicBezTo>
                    <a:pt x="4296" y="5069"/>
                    <a:pt x="3217" y="5669"/>
                    <a:pt x="2408" y="6246"/>
                  </a:cubicBezTo>
                  <a:cubicBezTo>
                    <a:pt x="1481" y="6910"/>
                    <a:pt x="778" y="7803"/>
                    <a:pt x="388" y="8799"/>
                  </a:cubicBezTo>
                  <a:cubicBezTo>
                    <a:pt x="67" y="9619"/>
                    <a:pt x="0" y="10640"/>
                    <a:pt x="681" y="11307"/>
                  </a:cubicBezTo>
                  <a:cubicBezTo>
                    <a:pt x="1384" y="11996"/>
                    <a:pt x="2556" y="12032"/>
                    <a:pt x="3588" y="12088"/>
                  </a:cubicBezTo>
                  <a:cubicBezTo>
                    <a:pt x="4620" y="12144"/>
                    <a:pt x="5842" y="12395"/>
                    <a:pt x="6263" y="13237"/>
                  </a:cubicBezTo>
                  <a:cubicBezTo>
                    <a:pt x="6495" y="13698"/>
                    <a:pt x="6414" y="14219"/>
                    <a:pt x="6286" y="14694"/>
                  </a:cubicBezTo>
                  <a:cubicBezTo>
                    <a:pt x="5873" y="16217"/>
                    <a:pt x="5011" y="17696"/>
                    <a:pt x="5242" y="19272"/>
                  </a:cubicBezTo>
                  <a:cubicBezTo>
                    <a:pt x="5351" y="20003"/>
                    <a:pt x="5859" y="20831"/>
                    <a:pt x="6693" y="20907"/>
                  </a:cubicBezTo>
                  <a:cubicBezTo>
                    <a:pt x="6736" y="20911"/>
                    <a:pt x="6778" y="20913"/>
                    <a:pt x="6821" y="20913"/>
                  </a:cubicBezTo>
                  <a:cubicBezTo>
                    <a:pt x="7300" y="20913"/>
                    <a:pt x="7735" y="20662"/>
                    <a:pt x="8130" y="20421"/>
                  </a:cubicBezTo>
                  <a:cubicBezTo>
                    <a:pt x="9014" y="19886"/>
                    <a:pt x="9898" y="19353"/>
                    <a:pt x="10780" y="18814"/>
                  </a:cubicBezTo>
                  <a:cubicBezTo>
                    <a:pt x="11396" y="18441"/>
                    <a:pt x="12078" y="18051"/>
                    <a:pt x="12826" y="18051"/>
                  </a:cubicBezTo>
                  <a:cubicBezTo>
                    <a:pt x="12894" y="18051"/>
                    <a:pt x="12962" y="18054"/>
                    <a:pt x="13031" y="18061"/>
                  </a:cubicBezTo>
                  <a:cubicBezTo>
                    <a:pt x="14409" y="18195"/>
                    <a:pt x="15163" y="19556"/>
                    <a:pt x="16290" y="20296"/>
                  </a:cubicBezTo>
                  <a:cubicBezTo>
                    <a:pt x="16900" y="20698"/>
                    <a:pt x="17658" y="20907"/>
                    <a:pt x="18405" y="20907"/>
                  </a:cubicBezTo>
                  <a:cubicBezTo>
                    <a:pt x="18861" y="20907"/>
                    <a:pt x="19313" y="20829"/>
                    <a:pt x="19724" y="20669"/>
                  </a:cubicBezTo>
                  <a:cubicBezTo>
                    <a:pt x="20809" y="20248"/>
                    <a:pt x="21568" y="19275"/>
                    <a:pt x="21635" y="18217"/>
                  </a:cubicBezTo>
                  <a:cubicBezTo>
                    <a:pt x="21702" y="17193"/>
                    <a:pt x="21230" y="15958"/>
                    <a:pt x="22067" y="15268"/>
                  </a:cubicBezTo>
                  <a:cubicBezTo>
                    <a:pt x="22386" y="15005"/>
                    <a:pt x="22810" y="14908"/>
                    <a:pt x="23260" y="14908"/>
                  </a:cubicBezTo>
                  <a:cubicBezTo>
                    <a:pt x="23657" y="14908"/>
                    <a:pt x="24074" y="14984"/>
                    <a:pt x="24455" y="15087"/>
                  </a:cubicBezTo>
                  <a:cubicBezTo>
                    <a:pt x="25115" y="15266"/>
                    <a:pt x="25795" y="15504"/>
                    <a:pt x="26459" y="15504"/>
                  </a:cubicBezTo>
                  <a:cubicBezTo>
                    <a:pt x="26615" y="15504"/>
                    <a:pt x="26770" y="15491"/>
                    <a:pt x="26924" y="15461"/>
                  </a:cubicBezTo>
                  <a:cubicBezTo>
                    <a:pt x="28523" y="15146"/>
                    <a:pt x="28897" y="13134"/>
                    <a:pt x="27993" y="11882"/>
                  </a:cubicBezTo>
                  <a:cubicBezTo>
                    <a:pt x="27636" y="11391"/>
                    <a:pt x="27134" y="10936"/>
                    <a:pt x="27050" y="10364"/>
                  </a:cubicBezTo>
                  <a:cubicBezTo>
                    <a:pt x="26933" y="9561"/>
                    <a:pt x="27678" y="8919"/>
                    <a:pt x="28169" y="8252"/>
                  </a:cubicBezTo>
                  <a:cubicBezTo>
                    <a:pt x="28699" y="7530"/>
                    <a:pt x="28961" y="6623"/>
                    <a:pt x="28738" y="5758"/>
                  </a:cubicBezTo>
                  <a:cubicBezTo>
                    <a:pt x="28515" y="4896"/>
                    <a:pt x="27770" y="4107"/>
                    <a:pt x="26799" y="3861"/>
                  </a:cubicBezTo>
                  <a:cubicBezTo>
                    <a:pt x="26453" y="3774"/>
                    <a:pt x="26085" y="3753"/>
                    <a:pt x="25714" y="3753"/>
                  </a:cubicBezTo>
                  <a:cubicBezTo>
                    <a:pt x="25377" y="3753"/>
                    <a:pt x="25037" y="3770"/>
                    <a:pt x="24707" y="3770"/>
                  </a:cubicBezTo>
                  <a:cubicBezTo>
                    <a:pt x="24059" y="3770"/>
                    <a:pt x="23449" y="3705"/>
                    <a:pt x="22977" y="3317"/>
                  </a:cubicBezTo>
                  <a:cubicBezTo>
                    <a:pt x="22092" y="2594"/>
                    <a:pt x="22338" y="1197"/>
                    <a:pt x="21415" y="513"/>
                  </a:cubicBezTo>
                  <a:cubicBezTo>
                    <a:pt x="21056" y="247"/>
                    <a:pt x="20608" y="154"/>
                    <a:pt x="20144" y="154"/>
                  </a:cubicBezTo>
                  <a:cubicBezTo>
                    <a:pt x="19773" y="154"/>
                    <a:pt x="19392" y="213"/>
                    <a:pt x="19040" y="290"/>
                  </a:cubicBezTo>
                  <a:cubicBezTo>
                    <a:pt x="17866" y="555"/>
                    <a:pt x="16739" y="971"/>
                    <a:pt x="15709" y="1520"/>
                  </a:cubicBezTo>
                  <a:cubicBezTo>
                    <a:pt x="14785" y="2016"/>
                    <a:pt x="14375" y="2580"/>
                    <a:pt x="13700" y="2580"/>
                  </a:cubicBezTo>
                  <a:cubicBezTo>
                    <a:pt x="13436" y="2580"/>
                    <a:pt x="13131" y="2493"/>
                    <a:pt x="12738" y="2282"/>
                  </a:cubicBezTo>
                  <a:cubicBezTo>
                    <a:pt x="10646" y="1162"/>
                    <a:pt x="8693" y="1"/>
                    <a:pt x="628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5" name="Google Shape;5535;p50"/>
            <p:cNvGrpSpPr/>
            <p:nvPr/>
          </p:nvGrpSpPr>
          <p:grpSpPr>
            <a:xfrm>
              <a:off x="-153717" y="2215161"/>
              <a:ext cx="873727" cy="628342"/>
              <a:chOff x="1088525" y="1343576"/>
              <a:chExt cx="3148566" cy="2264297"/>
            </a:xfrm>
          </p:grpSpPr>
          <p:sp>
            <p:nvSpPr>
              <p:cNvPr id="5536" name="Google Shape;5536;p50"/>
              <p:cNvSpPr/>
              <p:nvPr/>
            </p:nvSpPr>
            <p:spPr>
              <a:xfrm>
                <a:off x="1153377" y="2785600"/>
                <a:ext cx="2956928" cy="822273"/>
              </a:xfrm>
              <a:custGeom>
                <a:avLst/>
                <a:gdLst/>
                <a:ahLst/>
                <a:cxnLst/>
                <a:rect l="l" t="t" r="r" b="b"/>
                <a:pathLst>
                  <a:path w="38528" h="10714" extrusionOk="0">
                    <a:moveTo>
                      <a:pt x="19264" y="1"/>
                    </a:moveTo>
                    <a:cubicBezTo>
                      <a:pt x="14153" y="1"/>
                      <a:pt x="9254" y="564"/>
                      <a:pt x="5642" y="1568"/>
                    </a:cubicBezTo>
                    <a:cubicBezTo>
                      <a:pt x="2029" y="2573"/>
                      <a:pt x="1" y="3937"/>
                      <a:pt x="1" y="5357"/>
                    </a:cubicBezTo>
                    <a:cubicBezTo>
                      <a:pt x="1" y="6777"/>
                      <a:pt x="2029" y="8141"/>
                      <a:pt x="5642" y="9145"/>
                    </a:cubicBezTo>
                    <a:cubicBezTo>
                      <a:pt x="9254" y="10150"/>
                      <a:pt x="14153" y="10713"/>
                      <a:pt x="19264" y="10713"/>
                    </a:cubicBezTo>
                    <a:cubicBezTo>
                      <a:pt x="24372" y="10713"/>
                      <a:pt x="29271" y="10150"/>
                      <a:pt x="32884" y="9145"/>
                    </a:cubicBezTo>
                    <a:cubicBezTo>
                      <a:pt x="36497" y="8141"/>
                      <a:pt x="38528" y="6777"/>
                      <a:pt x="38528" y="5357"/>
                    </a:cubicBezTo>
                    <a:cubicBezTo>
                      <a:pt x="38528" y="3937"/>
                      <a:pt x="36497" y="2573"/>
                      <a:pt x="32884" y="1568"/>
                    </a:cubicBezTo>
                    <a:cubicBezTo>
                      <a:pt x="29271" y="564"/>
                      <a:pt x="24372" y="1"/>
                      <a:pt x="192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50"/>
              <p:cNvSpPr/>
              <p:nvPr/>
            </p:nvSpPr>
            <p:spPr>
              <a:xfrm>
                <a:off x="1153377" y="2743619"/>
                <a:ext cx="2956928" cy="822273"/>
              </a:xfrm>
              <a:custGeom>
                <a:avLst/>
                <a:gdLst/>
                <a:ahLst/>
                <a:cxnLst/>
                <a:rect l="l" t="t" r="r" b="b"/>
                <a:pathLst>
                  <a:path w="38528" h="10714" extrusionOk="0">
                    <a:moveTo>
                      <a:pt x="19264" y="1"/>
                    </a:moveTo>
                    <a:cubicBezTo>
                      <a:pt x="14153" y="1"/>
                      <a:pt x="9254" y="564"/>
                      <a:pt x="5642" y="1569"/>
                    </a:cubicBezTo>
                    <a:cubicBezTo>
                      <a:pt x="2029" y="2573"/>
                      <a:pt x="1" y="3937"/>
                      <a:pt x="1" y="5357"/>
                    </a:cubicBezTo>
                    <a:cubicBezTo>
                      <a:pt x="1" y="6777"/>
                      <a:pt x="2029" y="8139"/>
                      <a:pt x="5642" y="9143"/>
                    </a:cubicBezTo>
                    <a:cubicBezTo>
                      <a:pt x="9254" y="10147"/>
                      <a:pt x="14153" y="10714"/>
                      <a:pt x="19264" y="10714"/>
                    </a:cubicBezTo>
                    <a:cubicBezTo>
                      <a:pt x="24372" y="10714"/>
                      <a:pt x="29271" y="10147"/>
                      <a:pt x="32884" y="9143"/>
                    </a:cubicBezTo>
                    <a:cubicBezTo>
                      <a:pt x="36497" y="8139"/>
                      <a:pt x="38528" y="6777"/>
                      <a:pt x="38528" y="5357"/>
                    </a:cubicBezTo>
                    <a:cubicBezTo>
                      <a:pt x="38528" y="3937"/>
                      <a:pt x="36497" y="2573"/>
                      <a:pt x="32884" y="1569"/>
                    </a:cubicBezTo>
                    <a:cubicBezTo>
                      <a:pt x="29271" y="564"/>
                      <a:pt x="24372" y="1"/>
                      <a:pt x="1926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50"/>
              <p:cNvSpPr/>
              <p:nvPr/>
            </p:nvSpPr>
            <p:spPr>
              <a:xfrm>
                <a:off x="1088525" y="2596108"/>
                <a:ext cx="3148566" cy="934631"/>
              </a:xfrm>
              <a:custGeom>
                <a:avLst/>
                <a:gdLst/>
                <a:ahLst/>
                <a:cxnLst/>
                <a:rect l="l" t="t" r="r" b="b"/>
                <a:pathLst>
                  <a:path w="41025" h="12178" extrusionOk="0">
                    <a:moveTo>
                      <a:pt x="20514" y="1"/>
                    </a:moveTo>
                    <a:cubicBezTo>
                      <a:pt x="15074" y="1"/>
                      <a:pt x="9857" y="642"/>
                      <a:pt x="6009" y="1783"/>
                    </a:cubicBezTo>
                    <a:cubicBezTo>
                      <a:pt x="2162" y="2927"/>
                      <a:pt x="0" y="4475"/>
                      <a:pt x="0" y="6088"/>
                    </a:cubicBezTo>
                    <a:cubicBezTo>
                      <a:pt x="0" y="7703"/>
                      <a:pt x="2162" y="9252"/>
                      <a:pt x="6009" y="10395"/>
                    </a:cubicBezTo>
                    <a:cubicBezTo>
                      <a:pt x="9857" y="11536"/>
                      <a:pt x="15074" y="12178"/>
                      <a:pt x="20514" y="12178"/>
                    </a:cubicBezTo>
                    <a:cubicBezTo>
                      <a:pt x="25954" y="12178"/>
                      <a:pt x="31171" y="11536"/>
                      <a:pt x="35018" y="10395"/>
                    </a:cubicBezTo>
                    <a:cubicBezTo>
                      <a:pt x="38865" y="9252"/>
                      <a:pt x="41024" y="7703"/>
                      <a:pt x="41024" y="6088"/>
                    </a:cubicBezTo>
                    <a:cubicBezTo>
                      <a:pt x="41024" y="4475"/>
                      <a:pt x="38865" y="2927"/>
                      <a:pt x="35018" y="1783"/>
                    </a:cubicBezTo>
                    <a:cubicBezTo>
                      <a:pt x="31171" y="642"/>
                      <a:pt x="25954" y="1"/>
                      <a:pt x="205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50"/>
              <p:cNvSpPr/>
              <p:nvPr/>
            </p:nvSpPr>
            <p:spPr>
              <a:xfrm>
                <a:off x="1184460" y="2624582"/>
                <a:ext cx="2956928" cy="822273"/>
              </a:xfrm>
              <a:custGeom>
                <a:avLst/>
                <a:gdLst/>
                <a:ahLst/>
                <a:cxnLst/>
                <a:rect l="l" t="t" r="r" b="b"/>
                <a:pathLst>
                  <a:path w="38528" h="10714" extrusionOk="0">
                    <a:moveTo>
                      <a:pt x="19264" y="1"/>
                    </a:moveTo>
                    <a:cubicBezTo>
                      <a:pt x="14153" y="1"/>
                      <a:pt x="9254" y="564"/>
                      <a:pt x="5641" y="1568"/>
                    </a:cubicBezTo>
                    <a:cubicBezTo>
                      <a:pt x="2028" y="2573"/>
                      <a:pt x="0" y="3934"/>
                      <a:pt x="0" y="5357"/>
                    </a:cubicBezTo>
                    <a:cubicBezTo>
                      <a:pt x="0" y="6777"/>
                      <a:pt x="2028" y="8138"/>
                      <a:pt x="5641" y="9143"/>
                    </a:cubicBezTo>
                    <a:cubicBezTo>
                      <a:pt x="9254" y="10147"/>
                      <a:pt x="14153" y="10713"/>
                      <a:pt x="19264" y="10713"/>
                    </a:cubicBezTo>
                    <a:cubicBezTo>
                      <a:pt x="24372" y="10713"/>
                      <a:pt x="29271" y="10147"/>
                      <a:pt x="32883" y="9143"/>
                    </a:cubicBezTo>
                    <a:cubicBezTo>
                      <a:pt x="36496" y="8138"/>
                      <a:pt x="38527" y="6777"/>
                      <a:pt x="38527" y="5357"/>
                    </a:cubicBezTo>
                    <a:cubicBezTo>
                      <a:pt x="38527" y="3934"/>
                      <a:pt x="36496" y="2573"/>
                      <a:pt x="32883" y="1568"/>
                    </a:cubicBezTo>
                    <a:cubicBezTo>
                      <a:pt x="29271" y="564"/>
                      <a:pt x="24372" y="1"/>
                      <a:pt x="19264"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50"/>
              <p:cNvSpPr/>
              <p:nvPr/>
            </p:nvSpPr>
            <p:spPr>
              <a:xfrm>
                <a:off x="1297894" y="2625426"/>
                <a:ext cx="2729985" cy="759110"/>
              </a:xfrm>
              <a:custGeom>
                <a:avLst/>
                <a:gdLst/>
                <a:ahLst/>
                <a:cxnLst/>
                <a:rect l="l" t="t" r="r" b="b"/>
                <a:pathLst>
                  <a:path w="35571" h="9891" extrusionOk="0">
                    <a:moveTo>
                      <a:pt x="17786" y="1"/>
                    </a:moveTo>
                    <a:cubicBezTo>
                      <a:pt x="13068" y="1"/>
                      <a:pt x="8543" y="522"/>
                      <a:pt x="5209" y="1451"/>
                    </a:cubicBezTo>
                    <a:cubicBezTo>
                      <a:pt x="1873" y="2378"/>
                      <a:pt x="1" y="3636"/>
                      <a:pt x="1" y="4947"/>
                    </a:cubicBezTo>
                    <a:cubicBezTo>
                      <a:pt x="1" y="6258"/>
                      <a:pt x="1873" y="7516"/>
                      <a:pt x="5209" y="8443"/>
                    </a:cubicBezTo>
                    <a:cubicBezTo>
                      <a:pt x="8543" y="9372"/>
                      <a:pt x="13068" y="9891"/>
                      <a:pt x="17786" y="9891"/>
                    </a:cubicBezTo>
                    <a:cubicBezTo>
                      <a:pt x="22503" y="9891"/>
                      <a:pt x="27025" y="9372"/>
                      <a:pt x="30362" y="8443"/>
                    </a:cubicBezTo>
                    <a:cubicBezTo>
                      <a:pt x="33696" y="7516"/>
                      <a:pt x="35571" y="6258"/>
                      <a:pt x="35571" y="4947"/>
                    </a:cubicBezTo>
                    <a:cubicBezTo>
                      <a:pt x="35571" y="3636"/>
                      <a:pt x="33696" y="2378"/>
                      <a:pt x="30362" y="1451"/>
                    </a:cubicBezTo>
                    <a:cubicBezTo>
                      <a:pt x="27025" y="522"/>
                      <a:pt x="22503" y="1"/>
                      <a:pt x="17786"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50"/>
              <p:cNvSpPr/>
              <p:nvPr/>
            </p:nvSpPr>
            <p:spPr>
              <a:xfrm>
                <a:off x="2908919" y="2932266"/>
                <a:ext cx="922889" cy="319116"/>
              </a:xfrm>
              <a:custGeom>
                <a:avLst/>
                <a:gdLst/>
                <a:ahLst/>
                <a:cxnLst/>
                <a:rect l="l" t="t" r="r" b="b"/>
                <a:pathLst>
                  <a:path w="12025" h="4158" extrusionOk="0">
                    <a:moveTo>
                      <a:pt x="6012" y="1"/>
                    </a:moveTo>
                    <a:cubicBezTo>
                      <a:pt x="2689" y="1"/>
                      <a:pt x="0" y="932"/>
                      <a:pt x="0" y="2079"/>
                    </a:cubicBezTo>
                    <a:cubicBezTo>
                      <a:pt x="0" y="3226"/>
                      <a:pt x="2689" y="4157"/>
                      <a:pt x="6012" y="4157"/>
                    </a:cubicBezTo>
                    <a:cubicBezTo>
                      <a:pt x="9332" y="4157"/>
                      <a:pt x="12024" y="3226"/>
                      <a:pt x="12024" y="2079"/>
                    </a:cubicBezTo>
                    <a:cubicBezTo>
                      <a:pt x="12024" y="932"/>
                      <a:pt x="9332" y="1"/>
                      <a:pt x="6012"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50"/>
              <p:cNvSpPr/>
              <p:nvPr/>
            </p:nvSpPr>
            <p:spPr>
              <a:xfrm>
                <a:off x="1550550" y="2986834"/>
                <a:ext cx="1035324" cy="264549"/>
              </a:xfrm>
              <a:custGeom>
                <a:avLst/>
                <a:gdLst/>
                <a:ahLst/>
                <a:cxnLst/>
                <a:rect l="l" t="t" r="r" b="b"/>
                <a:pathLst>
                  <a:path w="13490" h="3447" extrusionOk="0">
                    <a:moveTo>
                      <a:pt x="6744" y="1"/>
                    </a:moveTo>
                    <a:cubicBezTo>
                      <a:pt x="3019" y="1"/>
                      <a:pt x="1" y="771"/>
                      <a:pt x="1" y="1725"/>
                    </a:cubicBezTo>
                    <a:cubicBezTo>
                      <a:pt x="1" y="2676"/>
                      <a:pt x="3019" y="3446"/>
                      <a:pt x="6744" y="3446"/>
                    </a:cubicBezTo>
                    <a:cubicBezTo>
                      <a:pt x="10468" y="3446"/>
                      <a:pt x="13489" y="2676"/>
                      <a:pt x="13489" y="1725"/>
                    </a:cubicBezTo>
                    <a:cubicBezTo>
                      <a:pt x="13489" y="771"/>
                      <a:pt x="10468" y="1"/>
                      <a:pt x="674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50"/>
              <p:cNvSpPr/>
              <p:nvPr/>
            </p:nvSpPr>
            <p:spPr>
              <a:xfrm>
                <a:off x="2896255" y="2574465"/>
                <a:ext cx="947908" cy="140371"/>
              </a:xfrm>
              <a:custGeom>
                <a:avLst/>
                <a:gdLst/>
                <a:ahLst/>
                <a:cxnLst/>
                <a:rect l="l" t="t" r="r" b="b"/>
                <a:pathLst>
                  <a:path w="12351" h="1829" extrusionOk="0">
                    <a:moveTo>
                      <a:pt x="6177" y="1"/>
                    </a:moveTo>
                    <a:cubicBezTo>
                      <a:pt x="2765" y="1"/>
                      <a:pt x="0" y="411"/>
                      <a:pt x="0" y="913"/>
                    </a:cubicBezTo>
                    <a:cubicBezTo>
                      <a:pt x="0" y="1418"/>
                      <a:pt x="2765" y="1828"/>
                      <a:pt x="6177" y="1828"/>
                    </a:cubicBezTo>
                    <a:cubicBezTo>
                      <a:pt x="9586" y="1828"/>
                      <a:pt x="12351" y="1418"/>
                      <a:pt x="12351" y="913"/>
                    </a:cubicBezTo>
                    <a:cubicBezTo>
                      <a:pt x="12351" y="408"/>
                      <a:pt x="9586" y="1"/>
                      <a:pt x="6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50"/>
              <p:cNvSpPr/>
              <p:nvPr/>
            </p:nvSpPr>
            <p:spPr>
              <a:xfrm>
                <a:off x="3133714" y="2982152"/>
                <a:ext cx="491031" cy="132389"/>
              </a:xfrm>
              <a:custGeom>
                <a:avLst/>
                <a:gdLst/>
                <a:ahLst/>
                <a:cxnLst/>
                <a:rect l="l" t="t" r="r" b="b"/>
                <a:pathLst>
                  <a:path w="6398" h="1725" extrusionOk="0">
                    <a:moveTo>
                      <a:pt x="575" y="1"/>
                    </a:moveTo>
                    <a:cubicBezTo>
                      <a:pt x="257" y="1"/>
                      <a:pt x="0" y="254"/>
                      <a:pt x="0" y="575"/>
                    </a:cubicBezTo>
                    <a:lnTo>
                      <a:pt x="0" y="1150"/>
                    </a:lnTo>
                    <a:cubicBezTo>
                      <a:pt x="3" y="1468"/>
                      <a:pt x="257" y="1725"/>
                      <a:pt x="575" y="1725"/>
                    </a:cubicBezTo>
                    <a:lnTo>
                      <a:pt x="5823" y="1725"/>
                    </a:lnTo>
                    <a:cubicBezTo>
                      <a:pt x="6141" y="1725"/>
                      <a:pt x="6397" y="1468"/>
                      <a:pt x="6397" y="1150"/>
                    </a:cubicBezTo>
                    <a:lnTo>
                      <a:pt x="6397" y="575"/>
                    </a:lnTo>
                    <a:cubicBezTo>
                      <a:pt x="6397" y="257"/>
                      <a:pt x="6141" y="1"/>
                      <a:pt x="58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50"/>
              <p:cNvSpPr/>
              <p:nvPr/>
            </p:nvSpPr>
            <p:spPr>
              <a:xfrm>
                <a:off x="3133714" y="2982383"/>
                <a:ext cx="490340" cy="103993"/>
              </a:xfrm>
              <a:custGeom>
                <a:avLst/>
                <a:gdLst/>
                <a:ahLst/>
                <a:cxnLst/>
                <a:rect l="l" t="t" r="r" b="b"/>
                <a:pathLst>
                  <a:path w="6389" h="1355" extrusionOk="0">
                    <a:moveTo>
                      <a:pt x="519" y="0"/>
                    </a:moveTo>
                    <a:cubicBezTo>
                      <a:pt x="240" y="0"/>
                      <a:pt x="9" y="221"/>
                      <a:pt x="0" y="500"/>
                    </a:cubicBezTo>
                    <a:cubicBezTo>
                      <a:pt x="754" y="862"/>
                      <a:pt x="1540" y="1141"/>
                      <a:pt x="2361" y="1273"/>
                    </a:cubicBezTo>
                    <a:cubicBezTo>
                      <a:pt x="2698" y="1326"/>
                      <a:pt x="3041" y="1355"/>
                      <a:pt x="3384" y="1355"/>
                    </a:cubicBezTo>
                    <a:cubicBezTo>
                      <a:pt x="4126" y="1355"/>
                      <a:pt x="4865" y="1221"/>
                      <a:pt x="5541" y="921"/>
                    </a:cubicBezTo>
                    <a:cubicBezTo>
                      <a:pt x="5834" y="793"/>
                      <a:pt x="6113" y="628"/>
                      <a:pt x="6389" y="458"/>
                    </a:cubicBezTo>
                    <a:cubicBezTo>
                      <a:pt x="6356" y="198"/>
                      <a:pt x="6138" y="0"/>
                      <a:pt x="5873"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50"/>
              <p:cNvSpPr/>
              <p:nvPr/>
            </p:nvSpPr>
            <p:spPr>
              <a:xfrm>
                <a:off x="2884666" y="2645381"/>
                <a:ext cx="961032" cy="409294"/>
              </a:xfrm>
              <a:custGeom>
                <a:avLst/>
                <a:gdLst/>
                <a:ahLst/>
                <a:cxnLst/>
                <a:rect l="l" t="t" r="r" b="b"/>
                <a:pathLst>
                  <a:path w="12522" h="5333" extrusionOk="0">
                    <a:moveTo>
                      <a:pt x="12507" y="0"/>
                    </a:moveTo>
                    <a:lnTo>
                      <a:pt x="12507" y="0"/>
                    </a:lnTo>
                    <a:cubicBezTo>
                      <a:pt x="12480" y="500"/>
                      <a:pt x="9723" y="904"/>
                      <a:pt x="6331" y="904"/>
                    </a:cubicBezTo>
                    <a:cubicBezTo>
                      <a:pt x="3081" y="904"/>
                      <a:pt x="417" y="533"/>
                      <a:pt x="171" y="64"/>
                    </a:cubicBezTo>
                    <a:lnTo>
                      <a:pt x="171" y="64"/>
                    </a:lnTo>
                    <a:cubicBezTo>
                      <a:pt x="121" y="447"/>
                      <a:pt x="1" y="2344"/>
                      <a:pt x="2316" y="4110"/>
                    </a:cubicBezTo>
                    <a:cubicBezTo>
                      <a:pt x="3211" y="4793"/>
                      <a:pt x="4805" y="5332"/>
                      <a:pt x="6495" y="5332"/>
                    </a:cubicBezTo>
                    <a:cubicBezTo>
                      <a:pt x="7839" y="5332"/>
                      <a:pt x="9243" y="4991"/>
                      <a:pt x="10404" y="4110"/>
                    </a:cubicBezTo>
                    <a:cubicBezTo>
                      <a:pt x="12521" y="2497"/>
                      <a:pt x="12441" y="254"/>
                      <a:pt x="12441" y="254"/>
                    </a:cubicBezTo>
                    <a:cubicBezTo>
                      <a:pt x="12494" y="165"/>
                      <a:pt x="12513" y="76"/>
                      <a:pt x="12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50"/>
              <p:cNvSpPr/>
              <p:nvPr/>
            </p:nvSpPr>
            <p:spPr>
              <a:xfrm>
                <a:off x="2926417" y="2801026"/>
                <a:ext cx="881982" cy="125559"/>
              </a:xfrm>
              <a:custGeom>
                <a:avLst/>
                <a:gdLst/>
                <a:ahLst/>
                <a:cxnLst/>
                <a:rect l="l" t="t" r="r" b="b"/>
                <a:pathLst>
                  <a:path w="11492" h="1636" extrusionOk="0">
                    <a:moveTo>
                      <a:pt x="1" y="0"/>
                    </a:moveTo>
                    <a:lnTo>
                      <a:pt x="1" y="0"/>
                    </a:lnTo>
                    <a:cubicBezTo>
                      <a:pt x="182" y="383"/>
                      <a:pt x="447" y="798"/>
                      <a:pt x="824" y="1217"/>
                    </a:cubicBezTo>
                    <a:cubicBezTo>
                      <a:pt x="2049" y="1473"/>
                      <a:pt x="3814" y="1635"/>
                      <a:pt x="5784" y="1635"/>
                    </a:cubicBezTo>
                    <a:cubicBezTo>
                      <a:pt x="7765" y="1635"/>
                      <a:pt x="9542" y="1471"/>
                      <a:pt x="10767" y="1208"/>
                    </a:cubicBezTo>
                    <a:cubicBezTo>
                      <a:pt x="11093" y="812"/>
                      <a:pt x="11327" y="402"/>
                      <a:pt x="11492" y="23"/>
                    </a:cubicBezTo>
                    <a:lnTo>
                      <a:pt x="11492" y="23"/>
                    </a:lnTo>
                    <a:cubicBezTo>
                      <a:pt x="10318" y="388"/>
                      <a:pt x="8203" y="634"/>
                      <a:pt x="5787" y="634"/>
                    </a:cubicBezTo>
                    <a:cubicBezTo>
                      <a:pt x="3318" y="634"/>
                      <a:pt x="1159" y="38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50"/>
              <p:cNvSpPr/>
              <p:nvPr/>
            </p:nvSpPr>
            <p:spPr>
              <a:xfrm>
                <a:off x="3151059" y="2741239"/>
                <a:ext cx="738771" cy="210825"/>
              </a:xfrm>
              <a:custGeom>
                <a:avLst/>
                <a:gdLst/>
                <a:ahLst/>
                <a:cxnLst/>
                <a:rect l="l" t="t" r="r" b="b"/>
                <a:pathLst>
                  <a:path w="9626" h="2747" extrusionOk="0">
                    <a:moveTo>
                      <a:pt x="9241" y="0"/>
                    </a:moveTo>
                    <a:cubicBezTo>
                      <a:pt x="9005" y="0"/>
                      <a:pt x="8606" y="139"/>
                      <a:pt x="8467" y="177"/>
                    </a:cubicBezTo>
                    <a:cubicBezTo>
                      <a:pt x="7868" y="339"/>
                      <a:pt x="7296" y="604"/>
                      <a:pt x="6752" y="902"/>
                    </a:cubicBezTo>
                    <a:cubicBezTo>
                      <a:pt x="5892" y="1374"/>
                      <a:pt x="5089" y="1943"/>
                      <a:pt x="4216" y="2381"/>
                    </a:cubicBezTo>
                    <a:cubicBezTo>
                      <a:pt x="4090" y="2445"/>
                      <a:pt x="3955" y="2507"/>
                      <a:pt x="3814" y="2507"/>
                    </a:cubicBezTo>
                    <a:cubicBezTo>
                      <a:pt x="3796" y="2507"/>
                      <a:pt x="3777" y="2506"/>
                      <a:pt x="3758" y="2504"/>
                    </a:cubicBezTo>
                    <a:cubicBezTo>
                      <a:pt x="3373" y="2462"/>
                      <a:pt x="3239" y="1962"/>
                      <a:pt x="3234" y="1572"/>
                    </a:cubicBezTo>
                    <a:cubicBezTo>
                      <a:pt x="3225" y="1181"/>
                      <a:pt x="3200" y="699"/>
                      <a:pt x="2846" y="534"/>
                    </a:cubicBezTo>
                    <a:lnTo>
                      <a:pt x="2846" y="534"/>
                    </a:lnTo>
                    <a:cubicBezTo>
                      <a:pt x="3066" y="1106"/>
                      <a:pt x="3158" y="1725"/>
                      <a:pt x="3122" y="2339"/>
                    </a:cubicBezTo>
                    <a:cubicBezTo>
                      <a:pt x="2112" y="1814"/>
                      <a:pt x="1066" y="1354"/>
                      <a:pt x="0" y="958"/>
                    </a:cubicBezTo>
                    <a:lnTo>
                      <a:pt x="0" y="958"/>
                    </a:lnTo>
                    <a:cubicBezTo>
                      <a:pt x="494" y="1273"/>
                      <a:pt x="1077" y="1591"/>
                      <a:pt x="1591" y="1834"/>
                    </a:cubicBezTo>
                    <a:cubicBezTo>
                      <a:pt x="1295" y="2208"/>
                      <a:pt x="514" y="2278"/>
                      <a:pt x="62" y="2406"/>
                    </a:cubicBezTo>
                    <a:cubicBezTo>
                      <a:pt x="224" y="2457"/>
                      <a:pt x="393" y="2482"/>
                      <a:pt x="562" y="2482"/>
                    </a:cubicBezTo>
                    <a:cubicBezTo>
                      <a:pt x="943" y="2482"/>
                      <a:pt x="1324" y="2355"/>
                      <a:pt x="1621" y="2116"/>
                    </a:cubicBezTo>
                    <a:cubicBezTo>
                      <a:pt x="1691" y="2060"/>
                      <a:pt x="1761" y="1999"/>
                      <a:pt x="1847" y="1982"/>
                    </a:cubicBezTo>
                    <a:cubicBezTo>
                      <a:pt x="1862" y="1979"/>
                      <a:pt x="1878" y="1978"/>
                      <a:pt x="1893" y="1978"/>
                    </a:cubicBezTo>
                    <a:cubicBezTo>
                      <a:pt x="1993" y="1978"/>
                      <a:pt x="2089" y="2037"/>
                      <a:pt x="2176" y="2091"/>
                    </a:cubicBezTo>
                    <a:cubicBezTo>
                      <a:pt x="2609" y="2364"/>
                      <a:pt x="3086" y="2562"/>
                      <a:pt x="3585" y="2685"/>
                    </a:cubicBezTo>
                    <a:cubicBezTo>
                      <a:pt x="3728" y="2718"/>
                      <a:pt x="3872" y="2746"/>
                      <a:pt x="4017" y="2746"/>
                    </a:cubicBezTo>
                    <a:cubicBezTo>
                      <a:pt x="4053" y="2746"/>
                      <a:pt x="4090" y="2745"/>
                      <a:pt x="4126" y="2741"/>
                    </a:cubicBezTo>
                    <a:cubicBezTo>
                      <a:pt x="4397" y="2710"/>
                      <a:pt x="4637" y="2551"/>
                      <a:pt x="4871" y="2403"/>
                    </a:cubicBezTo>
                    <a:cubicBezTo>
                      <a:pt x="5627" y="1915"/>
                      <a:pt x="6400" y="1457"/>
                      <a:pt x="7187" y="1028"/>
                    </a:cubicBezTo>
                    <a:cubicBezTo>
                      <a:pt x="7580" y="816"/>
                      <a:pt x="7993" y="604"/>
                      <a:pt x="8439" y="581"/>
                    </a:cubicBezTo>
                    <a:cubicBezTo>
                      <a:pt x="8468" y="580"/>
                      <a:pt x="8497" y="580"/>
                      <a:pt x="8527" y="580"/>
                    </a:cubicBezTo>
                    <a:cubicBezTo>
                      <a:pt x="8627" y="580"/>
                      <a:pt x="8728" y="586"/>
                      <a:pt x="8828" y="586"/>
                    </a:cubicBezTo>
                    <a:cubicBezTo>
                      <a:pt x="8946" y="586"/>
                      <a:pt x="9063" y="577"/>
                      <a:pt x="9176" y="539"/>
                    </a:cubicBezTo>
                    <a:cubicBezTo>
                      <a:pt x="9416" y="459"/>
                      <a:pt x="9625" y="177"/>
                      <a:pt x="9380" y="29"/>
                    </a:cubicBezTo>
                    <a:cubicBezTo>
                      <a:pt x="9348" y="9"/>
                      <a:pt x="9299" y="0"/>
                      <a:pt x="9241" y="0"/>
                    </a:cubicBezTo>
                    <a:close/>
                  </a:path>
                </a:pathLst>
              </a:custGeom>
              <a:solidFill>
                <a:srgbClr val="B28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50"/>
              <p:cNvSpPr/>
              <p:nvPr/>
            </p:nvSpPr>
            <p:spPr>
              <a:xfrm>
                <a:off x="3151059" y="2815148"/>
                <a:ext cx="128706" cy="65619"/>
              </a:xfrm>
              <a:custGeom>
                <a:avLst/>
                <a:gdLst/>
                <a:ahLst/>
                <a:cxnLst/>
                <a:rect l="l" t="t" r="r" b="b"/>
                <a:pathLst>
                  <a:path w="1677" h="855" extrusionOk="0">
                    <a:moveTo>
                      <a:pt x="0" y="1"/>
                    </a:moveTo>
                    <a:lnTo>
                      <a:pt x="0" y="1"/>
                    </a:lnTo>
                    <a:cubicBezTo>
                      <a:pt x="480" y="307"/>
                      <a:pt x="1047" y="614"/>
                      <a:pt x="1546" y="854"/>
                    </a:cubicBezTo>
                    <a:cubicBezTo>
                      <a:pt x="1593" y="843"/>
                      <a:pt x="1635" y="832"/>
                      <a:pt x="1677" y="832"/>
                    </a:cubicBezTo>
                    <a:cubicBezTo>
                      <a:pt x="1178" y="564"/>
                      <a:pt x="675" y="310"/>
                      <a:pt x="168" y="62"/>
                    </a:cubicBez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50"/>
              <p:cNvSpPr/>
              <p:nvPr/>
            </p:nvSpPr>
            <p:spPr>
              <a:xfrm>
                <a:off x="3156202" y="2756896"/>
                <a:ext cx="723345" cy="195476"/>
              </a:xfrm>
              <a:custGeom>
                <a:avLst/>
                <a:gdLst/>
                <a:ahLst/>
                <a:cxnLst/>
                <a:rect l="l" t="t" r="r" b="b"/>
                <a:pathLst>
                  <a:path w="9425" h="2547" extrusionOk="0">
                    <a:moveTo>
                      <a:pt x="9424" y="1"/>
                    </a:moveTo>
                    <a:cubicBezTo>
                      <a:pt x="8936" y="31"/>
                      <a:pt x="8453" y="137"/>
                      <a:pt x="7979" y="252"/>
                    </a:cubicBezTo>
                    <a:cubicBezTo>
                      <a:pt x="7812" y="294"/>
                      <a:pt x="7647" y="335"/>
                      <a:pt x="7491" y="402"/>
                    </a:cubicBezTo>
                    <a:cubicBezTo>
                      <a:pt x="7365" y="455"/>
                      <a:pt x="7245" y="525"/>
                      <a:pt x="7131" y="595"/>
                    </a:cubicBezTo>
                    <a:cubicBezTo>
                      <a:pt x="6964" y="693"/>
                      <a:pt x="6796" y="793"/>
                      <a:pt x="6629" y="891"/>
                    </a:cubicBezTo>
                    <a:cubicBezTo>
                      <a:pt x="5903" y="1320"/>
                      <a:pt x="5195" y="1742"/>
                      <a:pt x="4467" y="2163"/>
                    </a:cubicBezTo>
                    <a:cubicBezTo>
                      <a:pt x="4285" y="2269"/>
                      <a:pt x="4101" y="2372"/>
                      <a:pt x="3895" y="2419"/>
                    </a:cubicBezTo>
                    <a:cubicBezTo>
                      <a:pt x="3882" y="2422"/>
                      <a:pt x="3868" y="2423"/>
                      <a:pt x="3855" y="2423"/>
                    </a:cubicBezTo>
                    <a:cubicBezTo>
                      <a:pt x="3764" y="2423"/>
                      <a:pt x="3678" y="2370"/>
                      <a:pt x="3588" y="2358"/>
                    </a:cubicBezTo>
                    <a:cubicBezTo>
                      <a:pt x="3515" y="2350"/>
                      <a:pt x="3437" y="2339"/>
                      <a:pt x="3370" y="2302"/>
                    </a:cubicBezTo>
                    <a:cubicBezTo>
                      <a:pt x="3250" y="2238"/>
                      <a:pt x="3175" y="2113"/>
                      <a:pt x="3147" y="1979"/>
                    </a:cubicBezTo>
                    <a:cubicBezTo>
                      <a:pt x="3116" y="1850"/>
                      <a:pt x="3122" y="1714"/>
                      <a:pt x="3119" y="1577"/>
                    </a:cubicBezTo>
                    <a:cubicBezTo>
                      <a:pt x="3111" y="1150"/>
                      <a:pt x="2994" y="723"/>
                      <a:pt x="2798" y="344"/>
                    </a:cubicBezTo>
                    <a:cubicBezTo>
                      <a:pt x="2793" y="341"/>
                      <a:pt x="2785" y="333"/>
                      <a:pt x="2779" y="330"/>
                    </a:cubicBezTo>
                    <a:lnTo>
                      <a:pt x="2779" y="330"/>
                    </a:lnTo>
                    <a:cubicBezTo>
                      <a:pt x="2994" y="902"/>
                      <a:pt x="3091" y="1518"/>
                      <a:pt x="3055" y="2129"/>
                    </a:cubicBezTo>
                    <a:cubicBezTo>
                      <a:pt x="3058" y="2140"/>
                      <a:pt x="3058" y="2149"/>
                      <a:pt x="3050" y="2160"/>
                    </a:cubicBezTo>
                    <a:cubicBezTo>
                      <a:pt x="3041" y="2176"/>
                      <a:pt x="3023" y="2182"/>
                      <a:pt x="3004" y="2182"/>
                    </a:cubicBezTo>
                    <a:cubicBezTo>
                      <a:pt x="2986" y="2182"/>
                      <a:pt x="2968" y="2178"/>
                      <a:pt x="2952" y="2171"/>
                    </a:cubicBezTo>
                    <a:cubicBezTo>
                      <a:pt x="2539" y="2007"/>
                      <a:pt x="2162" y="1739"/>
                      <a:pt x="1719" y="1669"/>
                    </a:cubicBezTo>
                    <a:cubicBezTo>
                      <a:pt x="1263" y="2027"/>
                      <a:pt x="696" y="2204"/>
                      <a:pt x="120" y="2204"/>
                    </a:cubicBezTo>
                    <a:cubicBezTo>
                      <a:pt x="86" y="2204"/>
                      <a:pt x="51" y="2203"/>
                      <a:pt x="17" y="2202"/>
                    </a:cubicBezTo>
                    <a:cubicBezTo>
                      <a:pt x="9" y="2202"/>
                      <a:pt x="6" y="2202"/>
                      <a:pt x="0" y="2205"/>
                    </a:cubicBezTo>
                    <a:cubicBezTo>
                      <a:pt x="161" y="2257"/>
                      <a:pt x="330" y="2283"/>
                      <a:pt x="500" y="2283"/>
                    </a:cubicBezTo>
                    <a:cubicBezTo>
                      <a:pt x="880" y="2283"/>
                      <a:pt x="1262" y="2155"/>
                      <a:pt x="1557" y="1917"/>
                    </a:cubicBezTo>
                    <a:cubicBezTo>
                      <a:pt x="1627" y="1862"/>
                      <a:pt x="1696" y="1797"/>
                      <a:pt x="1786" y="1781"/>
                    </a:cubicBezTo>
                    <a:cubicBezTo>
                      <a:pt x="1801" y="1778"/>
                      <a:pt x="1816" y="1776"/>
                      <a:pt x="1830" y="1776"/>
                    </a:cubicBezTo>
                    <a:cubicBezTo>
                      <a:pt x="1929" y="1776"/>
                      <a:pt x="2025" y="1836"/>
                      <a:pt x="2112" y="1892"/>
                    </a:cubicBezTo>
                    <a:cubicBezTo>
                      <a:pt x="2547" y="2160"/>
                      <a:pt x="3022" y="2361"/>
                      <a:pt x="3521" y="2484"/>
                    </a:cubicBezTo>
                    <a:cubicBezTo>
                      <a:pt x="3662" y="2517"/>
                      <a:pt x="3805" y="2546"/>
                      <a:pt x="3948" y="2546"/>
                    </a:cubicBezTo>
                    <a:cubicBezTo>
                      <a:pt x="3986" y="2546"/>
                      <a:pt x="4024" y="2544"/>
                      <a:pt x="4062" y="2539"/>
                    </a:cubicBezTo>
                    <a:cubicBezTo>
                      <a:pt x="4338" y="2506"/>
                      <a:pt x="4578" y="2353"/>
                      <a:pt x="4807" y="2202"/>
                    </a:cubicBezTo>
                    <a:cubicBezTo>
                      <a:pt x="5566" y="1716"/>
                      <a:pt x="6336" y="1256"/>
                      <a:pt x="7123" y="827"/>
                    </a:cubicBezTo>
                    <a:cubicBezTo>
                      <a:pt x="7519" y="612"/>
                      <a:pt x="7929" y="402"/>
                      <a:pt x="8375" y="380"/>
                    </a:cubicBezTo>
                    <a:cubicBezTo>
                      <a:pt x="8398" y="379"/>
                      <a:pt x="8422" y="379"/>
                      <a:pt x="8445" y="379"/>
                    </a:cubicBezTo>
                    <a:cubicBezTo>
                      <a:pt x="8549" y="379"/>
                      <a:pt x="8653" y="385"/>
                      <a:pt x="8756" y="385"/>
                    </a:cubicBezTo>
                    <a:cubicBezTo>
                      <a:pt x="8877" y="385"/>
                      <a:pt x="8997" y="377"/>
                      <a:pt x="9112" y="338"/>
                    </a:cubicBezTo>
                    <a:cubicBezTo>
                      <a:pt x="9276" y="282"/>
                      <a:pt x="9421" y="137"/>
                      <a:pt x="942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50"/>
              <p:cNvSpPr/>
              <p:nvPr/>
            </p:nvSpPr>
            <p:spPr>
              <a:xfrm>
                <a:off x="3553374" y="2748147"/>
                <a:ext cx="179512" cy="154262"/>
              </a:xfrm>
              <a:custGeom>
                <a:avLst/>
                <a:gdLst/>
                <a:ahLst/>
                <a:cxnLst/>
                <a:rect l="l" t="t" r="r" b="b"/>
                <a:pathLst>
                  <a:path w="2339" h="2010" extrusionOk="0">
                    <a:moveTo>
                      <a:pt x="1169" y="0"/>
                    </a:moveTo>
                    <a:cubicBezTo>
                      <a:pt x="1007" y="0"/>
                      <a:pt x="846" y="84"/>
                      <a:pt x="762" y="251"/>
                    </a:cubicBezTo>
                    <a:lnTo>
                      <a:pt x="687" y="405"/>
                    </a:lnTo>
                    <a:lnTo>
                      <a:pt x="516" y="430"/>
                    </a:lnTo>
                    <a:cubicBezTo>
                      <a:pt x="145" y="486"/>
                      <a:pt x="0" y="938"/>
                      <a:pt x="265" y="1197"/>
                    </a:cubicBezTo>
                    <a:lnTo>
                      <a:pt x="385" y="1314"/>
                    </a:lnTo>
                    <a:lnTo>
                      <a:pt x="357" y="1482"/>
                    </a:lnTo>
                    <a:cubicBezTo>
                      <a:pt x="309" y="1774"/>
                      <a:pt x="540" y="2010"/>
                      <a:pt x="802" y="2010"/>
                    </a:cubicBezTo>
                    <a:cubicBezTo>
                      <a:pt x="872" y="2010"/>
                      <a:pt x="944" y="1993"/>
                      <a:pt x="1013" y="1956"/>
                    </a:cubicBezTo>
                    <a:lnTo>
                      <a:pt x="1166" y="1875"/>
                    </a:lnTo>
                    <a:lnTo>
                      <a:pt x="1320" y="1956"/>
                    </a:lnTo>
                    <a:cubicBezTo>
                      <a:pt x="1390" y="1993"/>
                      <a:pt x="1462" y="2010"/>
                      <a:pt x="1532" y="2010"/>
                    </a:cubicBezTo>
                    <a:cubicBezTo>
                      <a:pt x="1795" y="2010"/>
                      <a:pt x="2026" y="1773"/>
                      <a:pt x="1976" y="1482"/>
                    </a:cubicBezTo>
                    <a:lnTo>
                      <a:pt x="1948" y="1314"/>
                    </a:lnTo>
                    <a:lnTo>
                      <a:pt x="2070" y="1197"/>
                    </a:lnTo>
                    <a:cubicBezTo>
                      <a:pt x="2338" y="935"/>
                      <a:pt x="2190" y="480"/>
                      <a:pt x="1819" y="430"/>
                    </a:cubicBezTo>
                    <a:lnTo>
                      <a:pt x="1649" y="405"/>
                    </a:lnTo>
                    <a:lnTo>
                      <a:pt x="1571" y="251"/>
                    </a:lnTo>
                    <a:cubicBezTo>
                      <a:pt x="1490" y="84"/>
                      <a:pt x="1330" y="0"/>
                      <a:pt x="1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50"/>
              <p:cNvSpPr/>
              <p:nvPr/>
            </p:nvSpPr>
            <p:spPr>
              <a:xfrm>
                <a:off x="3566191" y="2759736"/>
                <a:ext cx="152728" cy="131699"/>
              </a:xfrm>
              <a:custGeom>
                <a:avLst/>
                <a:gdLst/>
                <a:ahLst/>
                <a:cxnLst/>
                <a:rect l="l" t="t" r="r" b="b"/>
                <a:pathLst>
                  <a:path w="1990" h="1716" extrusionOk="0">
                    <a:moveTo>
                      <a:pt x="1001" y="1"/>
                    </a:moveTo>
                    <a:cubicBezTo>
                      <a:pt x="865" y="1"/>
                      <a:pt x="727" y="71"/>
                      <a:pt x="656" y="212"/>
                    </a:cubicBezTo>
                    <a:lnTo>
                      <a:pt x="589" y="346"/>
                    </a:lnTo>
                    <a:lnTo>
                      <a:pt x="442" y="365"/>
                    </a:lnTo>
                    <a:cubicBezTo>
                      <a:pt x="129" y="410"/>
                      <a:pt x="1" y="798"/>
                      <a:pt x="230" y="1021"/>
                    </a:cubicBezTo>
                    <a:lnTo>
                      <a:pt x="336" y="1121"/>
                    </a:lnTo>
                    <a:lnTo>
                      <a:pt x="310" y="1267"/>
                    </a:lnTo>
                    <a:cubicBezTo>
                      <a:pt x="266" y="1514"/>
                      <a:pt x="466" y="1715"/>
                      <a:pt x="691" y="1715"/>
                    </a:cubicBezTo>
                    <a:cubicBezTo>
                      <a:pt x="750" y="1715"/>
                      <a:pt x="810" y="1701"/>
                      <a:pt x="868" y="1671"/>
                    </a:cubicBezTo>
                    <a:lnTo>
                      <a:pt x="997" y="1601"/>
                    </a:lnTo>
                    <a:lnTo>
                      <a:pt x="1125" y="1671"/>
                    </a:lnTo>
                    <a:cubicBezTo>
                      <a:pt x="1184" y="1702"/>
                      <a:pt x="1245" y="1716"/>
                      <a:pt x="1304" y="1716"/>
                    </a:cubicBezTo>
                    <a:cubicBezTo>
                      <a:pt x="1529" y="1716"/>
                      <a:pt x="1725" y="1514"/>
                      <a:pt x="1683" y="1267"/>
                    </a:cubicBezTo>
                    <a:lnTo>
                      <a:pt x="1661" y="1121"/>
                    </a:lnTo>
                    <a:lnTo>
                      <a:pt x="1764" y="1021"/>
                    </a:lnTo>
                    <a:cubicBezTo>
                      <a:pt x="1990" y="798"/>
                      <a:pt x="1864" y="416"/>
                      <a:pt x="1552" y="365"/>
                    </a:cubicBezTo>
                    <a:lnTo>
                      <a:pt x="1404" y="346"/>
                    </a:lnTo>
                    <a:lnTo>
                      <a:pt x="1340" y="212"/>
                    </a:lnTo>
                    <a:cubicBezTo>
                      <a:pt x="1273" y="71"/>
                      <a:pt x="1138" y="1"/>
                      <a:pt x="1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50"/>
              <p:cNvSpPr/>
              <p:nvPr/>
            </p:nvSpPr>
            <p:spPr>
              <a:xfrm>
                <a:off x="3579085" y="2769790"/>
                <a:ext cx="140525" cy="126403"/>
              </a:xfrm>
              <a:custGeom>
                <a:avLst/>
                <a:gdLst/>
                <a:ahLst/>
                <a:cxnLst/>
                <a:rect l="l" t="t" r="r" b="b"/>
                <a:pathLst>
                  <a:path w="1831" h="1647" extrusionOk="0">
                    <a:moveTo>
                      <a:pt x="1830" y="778"/>
                    </a:moveTo>
                    <a:cubicBezTo>
                      <a:pt x="1628" y="910"/>
                      <a:pt x="1524" y="958"/>
                      <a:pt x="1420" y="958"/>
                    </a:cubicBezTo>
                    <a:cubicBezTo>
                      <a:pt x="1333" y="958"/>
                      <a:pt x="1246" y="925"/>
                      <a:pt x="1102" y="879"/>
                    </a:cubicBezTo>
                    <a:cubicBezTo>
                      <a:pt x="1099" y="878"/>
                      <a:pt x="1097" y="877"/>
                      <a:pt x="1094" y="877"/>
                    </a:cubicBezTo>
                    <a:cubicBezTo>
                      <a:pt x="1070" y="877"/>
                      <a:pt x="1097" y="935"/>
                      <a:pt x="1099" y="968"/>
                    </a:cubicBezTo>
                    <a:lnTo>
                      <a:pt x="1099" y="968"/>
                    </a:lnTo>
                    <a:cubicBezTo>
                      <a:pt x="1045" y="944"/>
                      <a:pt x="991" y="924"/>
                      <a:pt x="940" y="910"/>
                    </a:cubicBezTo>
                    <a:cubicBezTo>
                      <a:pt x="940" y="909"/>
                      <a:pt x="939" y="909"/>
                      <a:pt x="938" y="909"/>
                    </a:cubicBezTo>
                    <a:cubicBezTo>
                      <a:pt x="938" y="909"/>
                      <a:pt x="937" y="909"/>
                      <a:pt x="936" y="910"/>
                    </a:cubicBezTo>
                    <a:lnTo>
                      <a:pt x="936" y="910"/>
                    </a:lnTo>
                    <a:cubicBezTo>
                      <a:pt x="938" y="912"/>
                      <a:pt x="939" y="913"/>
                      <a:pt x="940" y="915"/>
                    </a:cubicBezTo>
                    <a:cubicBezTo>
                      <a:pt x="971" y="957"/>
                      <a:pt x="1027" y="979"/>
                      <a:pt x="1080" y="990"/>
                    </a:cubicBezTo>
                    <a:cubicBezTo>
                      <a:pt x="1082" y="991"/>
                      <a:pt x="1084" y="991"/>
                      <a:pt x="1086" y="991"/>
                    </a:cubicBezTo>
                    <a:cubicBezTo>
                      <a:pt x="1097" y="991"/>
                      <a:pt x="1100" y="982"/>
                      <a:pt x="1099" y="968"/>
                    </a:cubicBezTo>
                    <a:lnTo>
                      <a:pt x="1099" y="968"/>
                    </a:lnTo>
                    <a:cubicBezTo>
                      <a:pt x="1282" y="1050"/>
                      <a:pt x="1478" y="1174"/>
                      <a:pt x="1646" y="1236"/>
                    </a:cubicBezTo>
                    <a:cubicBezTo>
                      <a:pt x="1646" y="1225"/>
                      <a:pt x="1646" y="1214"/>
                      <a:pt x="1641" y="1200"/>
                    </a:cubicBezTo>
                    <a:lnTo>
                      <a:pt x="1613" y="1032"/>
                    </a:lnTo>
                    <a:lnTo>
                      <a:pt x="1735" y="915"/>
                    </a:lnTo>
                    <a:cubicBezTo>
                      <a:pt x="1777" y="873"/>
                      <a:pt x="1808" y="826"/>
                      <a:pt x="1830" y="778"/>
                    </a:cubicBezTo>
                    <a:close/>
                    <a:moveTo>
                      <a:pt x="410" y="0"/>
                    </a:moveTo>
                    <a:lnTo>
                      <a:pt x="352" y="120"/>
                    </a:lnTo>
                    <a:lnTo>
                      <a:pt x="254" y="134"/>
                    </a:lnTo>
                    <a:cubicBezTo>
                      <a:pt x="354" y="287"/>
                      <a:pt x="455" y="444"/>
                      <a:pt x="558" y="597"/>
                    </a:cubicBezTo>
                    <a:cubicBezTo>
                      <a:pt x="586" y="639"/>
                      <a:pt x="614" y="681"/>
                      <a:pt x="614" y="728"/>
                    </a:cubicBezTo>
                    <a:cubicBezTo>
                      <a:pt x="614" y="778"/>
                      <a:pt x="580" y="823"/>
                      <a:pt x="547" y="851"/>
                    </a:cubicBezTo>
                    <a:cubicBezTo>
                      <a:pt x="511" y="882"/>
                      <a:pt x="466" y="901"/>
                      <a:pt x="421" y="915"/>
                    </a:cubicBezTo>
                    <a:cubicBezTo>
                      <a:pt x="352" y="940"/>
                      <a:pt x="282" y="951"/>
                      <a:pt x="209" y="963"/>
                    </a:cubicBezTo>
                    <a:cubicBezTo>
                      <a:pt x="142" y="974"/>
                      <a:pt x="70" y="977"/>
                      <a:pt x="0" y="982"/>
                    </a:cubicBezTo>
                    <a:lnTo>
                      <a:pt x="64" y="1027"/>
                    </a:lnTo>
                    <a:lnTo>
                      <a:pt x="56" y="1074"/>
                    </a:lnTo>
                    <a:cubicBezTo>
                      <a:pt x="254" y="1027"/>
                      <a:pt x="449" y="949"/>
                      <a:pt x="650" y="949"/>
                    </a:cubicBezTo>
                    <a:cubicBezTo>
                      <a:pt x="661" y="949"/>
                      <a:pt x="675" y="949"/>
                      <a:pt x="686" y="957"/>
                    </a:cubicBezTo>
                    <a:cubicBezTo>
                      <a:pt x="698" y="960"/>
                      <a:pt x="700" y="971"/>
                      <a:pt x="706" y="977"/>
                    </a:cubicBezTo>
                    <a:cubicBezTo>
                      <a:pt x="784" y="1091"/>
                      <a:pt x="790" y="1239"/>
                      <a:pt x="784" y="1378"/>
                    </a:cubicBezTo>
                    <a:cubicBezTo>
                      <a:pt x="781" y="1465"/>
                      <a:pt x="770" y="1548"/>
                      <a:pt x="759" y="1632"/>
                    </a:cubicBezTo>
                    <a:lnTo>
                      <a:pt x="837" y="1590"/>
                    </a:lnTo>
                    <a:lnTo>
                      <a:pt x="940" y="1646"/>
                    </a:lnTo>
                    <a:cubicBezTo>
                      <a:pt x="921" y="1548"/>
                      <a:pt x="901" y="1448"/>
                      <a:pt x="887" y="1348"/>
                    </a:cubicBezTo>
                    <a:cubicBezTo>
                      <a:pt x="879" y="1256"/>
                      <a:pt x="868" y="1166"/>
                      <a:pt x="884" y="1074"/>
                    </a:cubicBezTo>
                    <a:cubicBezTo>
                      <a:pt x="887" y="1057"/>
                      <a:pt x="896" y="1035"/>
                      <a:pt x="910" y="1027"/>
                    </a:cubicBezTo>
                    <a:cubicBezTo>
                      <a:pt x="925" y="1014"/>
                      <a:pt x="916" y="916"/>
                      <a:pt x="936" y="910"/>
                    </a:cubicBezTo>
                    <a:lnTo>
                      <a:pt x="936" y="910"/>
                    </a:lnTo>
                    <a:cubicBezTo>
                      <a:pt x="880" y="829"/>
                      <a:pt x="908" y="712"/>
                      <a:pt x="949" y="622"/>
                    </a:cubicBezTo>
                    <a:cubicBezTo>
                      <a:pt x="1046" y="416"/>
                      <a:pt x="1214" y="254"/>
                      <a:pt x="1409" y="134"/>
                    </a:cubicBezTo>
                    <a:lnTo>
                      <a:pt x="1314" y="120"/>
                    </a:lnTo>
                    <a:lnTo>
                      <a:pt x="1264" y="22"/>
                    </a:lnTo>
                    <a:cubicBezTo>
                      <a:pt x="1147" y="207"/>
                      <a:pt x="1024" y="393"/>
                      <a:pt x="907" y="583"/>
                    </a:cubicBezTo>
                    <a:cubicBezTo>
                      <a:pt x="884" y="617"/>
                      <a:pt x="859" y="656"/>
                      <a:pt x="826" y="684"/>
                    </a:cubicBezTo>
                    <a:cubicBezTo>
                      <a:pt x="803" y="705"/>
                      <a:pt x="769" y="719"/>
                      <a:pt x="735" y="719"/>
                    </a:cubicBezTo>
                    <a:cubicBezTo>
                      <a:pt x="724" y="719"/>
                      <a:pt x="713" y="718"/>
                      <a:pt x="703" y="714"/>
                    </a:cubicBezTo>
                    <a:cubicBezTo>
                      <a:pt x="647" y="700"/>
                      <a:pt x="619" y="645"/>
                      <a:pt x="594" y="594"/>
                    </a:cubicBezTo>
                    <a:cubicBezTo>
                      <a:pt x="511" y="405"/>
                      <a:pt x="449" y="204"/>
                      <a:pt x="410"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50"/>
              <p:cNvSpPr/>
              <p:nvPr/>
            </p:nvSpPr>
            <p:spPr>
              <a:xfrm>
                <a:off x="3613929" y="2796498"/>
                <a:ext cx="57944" cy="57944"/>
              </a:xfrm>
              <a:custGeom>
                <a:avLst/>
                <a:gdLst/>
                <a:ahLst/>
                <a:cxnLst/>
                <a:rect l="l" t="t" r="r" b="b"/>
                <a:pathLst>
                  <a:path w="755" h="755" extrusionOk="0">
                    <a:moveTo>
                      <a:pt x="377" y="1"/>
                    </a:moveTo>
                    <a:cubicBezTo>
                      <a:pt x="171" y="1"/>
                      <a:pt x="1" y="171"/>
                      <a:pt x="1" y="377"/>
                    </a:cubicBezTo>
                    <a:cubicBezTo>
                      <a:pt x="1" y="587"/>
                      <a:pt x="171" y="754"/>
                      <a:pt x="377" y="754"/>
                    </a:cubicBezTo>
                    <a:cubicBezTo>
                      <a:pt x="587" y="754"/>
                      <a:pt x="754" y="587"/>
                      <a:pt x="754" y="377"/>
                    </a:cubicBezTo>
                    <a:cubicBezTo>
                      <a:pt x="754" y="171"/>
                      <a:pt x="587" y="1"/>
                      <a:pt x="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50"/>
              <p:cNvSpPr/>
              <p:nvPr/>
            </p:nvSpPr>
            <p:spPr>
              <a:xfrm>
                <a:off x="3620145" y="2805708"/>
                <a:ext cx="46125" cy="39678"/>
              </a:xfrm>
              <a:custGeom>
                <a:avLst/>
                <a:gdLst/>
                <a:ahLst/>
                <a:cxnLst/>
                <a:rect l="l" t="t" r="r" b="b"/>
                <a:pathLst>
                  <a:path w="601" h="517" extrusionOk="0">
                    <a:moveTo>
                      <a:pt x="299" y="1"/>
                    </a:moveTo>
                    <a:cubicBezTo>
                      <a:pt x="257" y="1"/>
                      <a:pt x="217" y="23"/>
                      <a:pt x="196" y="68"/>
                    </a:cubicBezTo>
                    <a:lnTo>
                      <a:pt x="177" y="104"/>
                    </a:lnTo>
                    <a:lnTo>
                      <a:pt x="135" y="112"/>
                    </a:lnTo>
                    <a:cubicBezTo>
                      <a:pt x="40" y="126"/>
                      <a:pt x="1" y="244"/>
                      <a:pt x="71" y="308"/>
                    </a:cubicBezTo>
                    <a:lnTo>
                      <a:pt x="101" y="338"/>
                    </a:lnTo>
                    <a:lnTo>
                      <a:pt x="96" y="380"/>
                    </a:lnTo>
                    <a:cubicBezTo>
                      <a:pt x="82" y="455"/>
                      <a:pt x="143" y="516"/>
                      <a:pt x="210" y="516"/>
                    </a:cubicBezTo>
                    <a:cubicBezTo>
                      <a:pt x="227" y="516"/>
                      <a:pt x="246" y="512"/>
                      <a:pt x="263" y="503"/>
                    </a:cubicBezTo>
                    <a:lnTo>
                      <a:pt x="302" y="481"/>
                    </a:lnTo>
                    <a:lnTo>
                      <a:pt x="338" y="503"/>
                    </a:lnTo>
                    <a:cubicBezTo>
                      <a:pt x="356" y="512"/>
                      <a:pt x="374" y="516"/>
                      <a:pt x="392" y="516"/>
                    </a:cubicBezTo>
                    <a:cubicBezTo>
                      <a:pt x="460" y="516"/>
                      <a:pt x="521" y="455"/>
                      <a:pt x="506" y="380"/>
                    </a:cubicBezTo>
                    <a:lnTo>
                      <a:pt x="500" y="338"/>
                    </a:lnTo>
                    <a:lnTo>
                      <a:pt x="531" y="308"/>
                    </a:lnTo>
                    <a:cubicBezTo>
                      <a:pt x="601" y="241"/>
                      <a:pt x="562" y="121"/>
                      <a:pt x="469" y="112"/>
                    </a:cubicBezTo>
                    <a:lnTo>
                      <a:pt x="428" y="104"/>
                    </a:lnTo>
                    <a:lnTo>
                      <a:pt x="405" y="68"/>
                    </a:lnTo>
                    <a:cubicBezTo>
                      <a:pt x="382" y="23"/>
                      <a:pt x="340" y="1"/>
                      <a:pt x="29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50"/>
              <p:cNvSpPr/>
              <p:nvPr/>
            </p:nvSpPr>
            <p:spPr>
              <a:xfrm>
                <a:off x="3628281" y="2810466"/>
                <a:ext cx="29855" cy="30008"/>
              </a:xfrm>
              <a:custGeom>
                <a:avLst/>
                <a:gdLst/>
                <a:ahLst/>
                <a:cxnLst/>
                <a:rect l="l" t="t" r="r" b="b"/>
                <a:pathLst>
                  <a:path w="389" h="391" extrusionOk="0">
                    <a:moveTo>
                      <a:pt x="196" y="0"/>
                    </a:moveTo>
                    <a:cubicBezTo>
                      <a:pt x="87" y="0"/>
                      <a:pt x="1" y="87"/>
                      <a:pt x="1" y="195"/>
                    </a:cubicBezTo>
                    <a:cubicBezTo>
                      <a:pt x="1" y="304"/>
                      <a:pt x="87" y="391"/>
                      <a:pt x="196" y="391"/>
                    </a:cubicBezTo>
                    <a:cubicBezTo>
                      <a:pt x="302" y="391"/>
                      <a:pt x="389" y="304"/>
                      <a:pt x="389" y="195"/>
                    </a:cubicBezTo>
                    <a:cubicBezTo>
                      <a:pt x="389" y="89"/>
                      <a:pt x="302" y="0"/>
                      <a:pt x="19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50"/>
              <p:cNvSpPr/>
              <p:nvPr/>
            </p:nvSpPr>
            <p:spPr>
              <a:xfrm>
                <a:off x="3638795" y="2781302"/>
                <a:ext cx="7982" cy="89564"/>
              </a:xfrm>
              <a:custGeom>
                <a:avLst/>
                <a:gdLst/>
                <a:ahLst/>
                <a:cxnLst/>
                <a:rect l="l" t="t" r="r" b="b"/>
                <a:pathLst>
                  <a:path w="104" h="1167" extrusionOk="0">
                    <a:moveTo>
                      <a:pt x="0" y="1"/>
                    </a:moveTo>
                    <a:lnTo>
                      <a:pt x="0" y="1167"/>
                    </a:lnTo>
                    <a:lnTo>
                      <a:pt x="104" y="1167"/>
                    </a:lnTo>
                    <a:lnTo>
                      <a:pt x="1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50"/>
              <p:cNvSpPr/>
              <p:nvPr/>
            </p:nvSpPr>
            <p:spPr>
              <a:xfrm>
                <a:off x="3638335" y="2773627"/>
                <a:ext cx="9133" cy="9056"/>
              </a:xfrm>
              <a:custGeom>
                <a:avLst/>
                <a:gdLst/>
                <a:ahLst/>
                <a:cxnLst/>
                <a:rect l="l" t="t" r="r" b="b"/>
                <a:pathLst>
                  <a:path w="119" h="118" extrusionOk="0">
                    <a:moveTo>
                      <a:pt x="59" y="0"/>
                    </a:moveTo>
                    <a:cubicBezTo>
                      <a:pt x="26" y="0"/>
                      <a:pt x="1" y="25"/>
                      <a:pt x="1" y="59"/>
                    </a:cubicBezTo>
                    <a:cubicBezTo>
                      <a:pt x="1" y="90"/>
                      <a:pt x="29" y="117"/>
                      <a:pt x="59" y="117"/>
                    </a:cubicBezTo>
                    <a:cubicBezTo>
                      <a:pt x="93" y="117"/>
                      <a:pt x="118" y="90"/>
                      <a:pt x="118" y="59"/>
                    </a:cubicBezTo>
                    <a:cubicBezTo>
                      <a:pt x="118" y="28"/>
                      <a:pt x="90" y="0"/>
                      <a:pt x="5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50"/>
              <p:cNvSpPr/>
              <p:nvPr/>
            </p:nvSpPr>
            <p:spPr>
              <a:xfrm>
                <a:off x="3641174" y="2776160"/>
                <a:ext cx="3684" cy="3991"/>
              </a:xfrm>
              <a:custGeom>
                <a:avLst/>
                <a:gdLst/>
                <a:ahLst/>
                <a:cxnLst/>
                <a:rect l="l" t="t" r="r" b="b"/>
                <a:pathLst>
                  <a:path w="48" h="52" extrusionOk="0">
                    <a:moveTo>
                      <a:pt x="22" y="1"/>
                    </a:moveTo>
                    <a:cubicBezTo>
                      <a:pt x="9" y="1"/>
                      <a:pt x="0" y="12"/>
                      <a:pt x="0" y="26"/>
                    </a:cubicBezTo>
                    <a:cubicBezTo>
                      <a:pt x="0" y="40"/>
                      <a:pt x="9" y="51"/>
                      <a:pt x="22" y="51"/>
                    </a:cubicBezTo>
                    <a:cubicBezTo>
                      <a:pt x="36" y="51"/>
                      <a:pt x="48" y="40"/>
                      <a:pt x="48" y="26"/>
                    </a:cubicBezTo>
                    <a:cubicBezTo>
                      <a:pt x="48" y="12"/>
                      <a:pt x="36" y="1"/>
                      <a:pt x="2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50"/>
              <p:cNvSpPr/>
              <p:nvPr/>
            </p:nvSpPr>
            <p:spPr>
              <a:xfrm>
                <a:off x="3638335" y="2869332"/>
                <a:ext cx="9133" cy="9286"/>
              </a:xfrm>
              <a:custGeom>
                <a:avLst/>
                <a:gdLst/>
                <a:ahLst/>
                <a:cxnLst/>
                <a:rect l="l" t="t" r="r" b="b"/>
                <a:pathLst>
                  <a:path w="119" h="121" extrusionOk="0">
                    <a:moveTo>
                      <a:pt x="59" y="0"/>
                    </a:moveTo>
                    <a:cubicBezTo>
                      <a:pt x="26" y="0"/>
                      <a:pt x="1" y="28"/>
                      <a:pt x="1" y="62"/>
                    </a:cubicBezTo>
                    <a:cubicBezTo>
                      <a:pt x="1" y="92"/>
                      <a:pt x="29" y="120"/>
                      <a:pt x="59" y="120"/>
                    </a:cubicBezTo>
                    <a:cubicBezTo>
                      <a:pt x="93" y="120"/>
                      <a:pt x="118" y="92"/>
                      <a:pt x="118" y="62"/>
                    </a:cubicBezTo>
                    <a:cubicBezTo>
                      <a:pt x="118" y="28"/>
                      <a:pt x="90" y="0"/>
                      <a:pt x="5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50"/>
              <p:cNvSpPr/>
              <p:nvPr/>
            </p:nvSpPr>
            <p:spPr>
              <a:xfrm>
                <a:off x="3641174" y="2872095"/>
                <a:ext cx="3684" cy="3761"/>
              </a:xfrm>
              <a:custGeom>
                <a:avLst/>
                <a:gdLst/>
                <a:ahLst/>
                <a:cxnLst/>
                <a:rect l="l" t="t" r="r" b="b"/>
                <a:pathLst>
                  <a:path w="48" h="49" extrusionOk="0">
                    <a:moveTo>
                      <a:pt x="22" y="1"/>
                    </a:moveTo>
                    <a:cubicBezTo>
                      <a:pt x="9" y="1"/>
                      <a:pt x="0" y="12"/>
                      <a:pt x="0" y="26"/>
                    </a:cubicBezTo>
                    <a:cubicBezTo>
                      <a:pt x="0" y="40"/>
                      <a:pt x="9" y="48"/>
                      <a:pt x="22" y="48"/>
                    </a:cubicBezTo>
                    <a:cubicBezTo>
                      <a:pt x="36" y="48"/>
                      <a:pt x="48" y="37"/>
                      <a:pt x="48" y="26"/>
                    </a:cubicBezTo>
                    <a:cubicBezTo>
                      <a:pt x="48" y="12"/>
                      <a:pt x="36" y="1"/>
                      <a:pt x="2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50"/>
              <p:cNvSpPr/>
              <p:nvPr/>
            </p:nvSpPr>
            <p:spPr>
              <a:xfrm>
                <a:off x="3598349" y="2821979"/>
                <a:ext cx="89334" cy="7828"/>
              </a:xfrm>
              <a:custGeom>
                <a:avLst/>
                <a:gdLst/>
                <a:ahLst/>
                <a:cxnLst/>
                <a:rect l="l" t="t" r="r" b="b"/>
                <a:pathLst>
                  <a:path w="1164" h="102" extrusionOk="0">
                    <a:moveTo>
                      <a:pt x="0" y="1"/>
                    </a:moveTo>
                    <a:lnTo>
                      <a:pt x="0" y="101"/>
                    </a:lnTo>
                    <a:lnTo>
                      <a:pt x="1164" y="101"/>
                    </a:lnTo>
                    <a:lnTo>
                      <a:pt x="11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50"/>
              <p:cNvSpPr/>
              <p:nvPr/>
            </p:nvSpPr>
            <p:spPr>
              <a:xfrm>
                <a:off x="3590367" y="2821595"/>
                <a:ext cx="9286" cy="9056"/>
              </a:xfrm>
              <a:custGeom>
                <a:avLst/>
                <a:gdLst/>
                <a:ahLst/>
                <a:cxnLst/>
                <a:rect l="l" t="t" r="r" b="b"/>
                <a:pathLst>
                  <a:path w="121" h="118" extrusionOk="0">
                    <a:moveTo>
                      <a:pt x="62" y="0"/>
                    </a:moveTo>
                    <a:cubicBezTo>
                      <a:pt x="29" y="0"/>
                      <a:pt x="1" y="28"/>
                      <a:pt x="1" y="59"/>
                    </a:cubicBezTo>
                    <a:cubicBezTo>
                      <a:pt x="1" y="90"/>
                      <a:pt x="26" y="117"/>
                      <a:pt x="62" y="117"/>
                    </a:cubicBezTo>
                    <a:cubicBezTo>
                      <a:pt x="93" y="117"/>
                      <a:pt x="121" y="90"/>
                      <a:pt x="121" y="59"/>
                    </a:cubicBezTo>
                    <a:cubicBezTo>
                      <a:pt x="121" y="28"/>
                      <a:pt x="93" y="0"/>
                      <a:pt x="6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50"/>
              <p:cNvSpPr/>
              <p:nvPr/>
            </p:nvSpPr>
            <p:spPr>
              <a:xfrm>
                <a:off x="3593207" y="2824128"/>
                <a:ext cx="3684" cy="3761"/>
              </a:xfrm>
              <a:custGeom>
                <a:avLst/>
                <a:gdLst/>
                <a:ahLst/>
                <a:cxnLst/>
                <a:rect l="l" t="t" r="r" b="b"/>
                <a:pathLst>
                  <a:path w="48" h="49" extrusionOk="0">
                    <a:moveTo>
                      <a:pt x="25" y="1"/>
                    </a:moveTo>
                    <a:cubicBezTo>
                      <a:pt x="11" y="1"/>
                      <a:pt x="0" y="12"/>
                      <a:pt x="0" y="26"/>
                    </a:cubicBezTo>
                    <a:cubicBezTo>
                      <a:pt x="0" y="40"/>
                      <a:pt x="11" y="48"/>
                      <a:pt x="25" y="48"/>
                    </a:cubicBezTo>
                    <a:cubicBezTo>
                      <a:pt x="37" y="48"/>
                      <a:pt x="48" y="40"/>
                      <a:pt x="48" y="26"/>
                    </a:cubicBezTo>
                    <a:cubicBezTo>
                      <a:pt x="48" y="12"/>
                      <a:pt x="37" y="1"/>
                      <a:pt x="2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50"/>
              <p:cNvSpPr/>
              <p:nvPr/>
            </p:nvSpPr>
            <p:spPr>
              <a:xfrm>
                <a:off x="3686302" y="2821595"/>
                <a:ext cx="9056" cy="9056"/>
              </a:xfrm>
              <a:custGeom>
                <a:avLst/>
                <a:gdLst/>
                <a:ahLst/>
                <a:cxnLst/>
                <a:rect l="l" t="t" r="r" b="b"/>
                <a:pathLst>
                  <a:path w="118" h="118" extrusionOk="0">
                    <a:moveTo>
                      <a:pt x="59" y="0"/>
                    </a:moveTo>
                    <a:cubicBezTo>
                      <a:pt x="29" y="0"/>
                      <a:pt x="1" y="28"/>
                      <a:pt x="1" y="59"/>
                    </a:cubicBezTo>
                    <a:cubicBezTo>
                      <a:pt x="1" y="90"/>
                      <a:pt x="29" y="117"/>
                      <a:pt x="59" y="117"/>
                    </a:cubicBezTo>
                    <a:cubicBezTo>
                      <a:pt x="90" y="117"/>
                      <a:pt x="118" y="90"/>
                      <a:pt x="118" y="59"/>
                    </a:cubicBezTo>
                    <a:cubicBezTo>
                      <a:pt x="118" y="28"/>
                      <a:pt x="90" y="0"/>
                      <a:pt x="5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50"/>
              <p:cNvSpPr/>
              <p:nvPr/>
            </p:nvSpPr>
            <p:spPr>
              <a:xfrm>
                <a:off x="3688912" y="2824128"/>
                <a:ext cx="3914" cy="3761"/>
              </a:xfrm>
              <a:custGeom>
                <a:avLst/>
                <a:gdLst/>
                <a:ahLst/>
                <a:cxnLst/>
                <a:rect l="l" t="t" r="r" b="b"/>
                <a:pathLst>
                  <a:path w="51" h="49" extrusionOk="0">
                    <a:moveTo>
                      <a:pt x="25" y="1"/>
                    </a:moveTo>
                    <a:cubicBezTo>
                      <a:pt x="11" y="1"/>
                      <a:pt x="0" y="12"/>
                      <a:pt x="0" y="26"/>
                    </a:cubicBezTo>
                    <a:cubicBezTo>
                      <a:pt x="0" y="40"/>
                      <a:pt x="11" y="48"/>
                      <a:pt x="25" y="48"/>
                    </a:cubicBezTo>
                    <a:cubicBezTo>
                      <a:pt x="39" y="48"/>
                      <a:pt x="51" y="40"/>
                      <a:pt x="51" y="26"/>
                    </a:cubicBezTo>
                    <a:cubicBezTo>
                      <a:pt x="51" y="12"/>
                      <a:pt x="39" y="1"/>
                      <a:pt x="2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50"/>
              <p:cNvSpPr/>
              <p:nvPr/>
            </p:nvSpPr>
            <p:spPr>
              <a:xfrm>
                <a:off x="3617382" y="2798877"/>
                <a:ext cx="54030" cy="54030"/>
              </a:xfrm>
              <a:custGeom>
                <a:avLst/>
                <a:gdLst/>
                <a:ahLst/>
                <a:cxnLst/>
                <a:rect l="l" t="t" r="r" b="b"/>
                <a:pathLst>
                  <a:path w="704" h="704" extrusionOk="0">
                    <a:moveTo>
                      <a:pt x="73" y="1"/>
                    </a:moveTo>
                    <a:lnTo>
                      <a:pt x="1" y="70"/>
                    </a:lnTo>
                    <a:lnTo>
                      <a:pt x="634" y="704"/>
                    </a:lnTo>
                    <a:lnTo>
                      <a:pt x="704" y="631"/>
                    </a:lnTo>
                    <a:lnTo>
                      <a:pt x="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50"/>
              <p:cNvSpPr/>
              <p:nvPr/>
            </p:nvSpPr>
            <p:spPr>
              <a:xfrm>
                <a:off x="3613315" y="2796652"/>
                <a:ext cx="7598" cy="6907"/>
              </a:xfrm>
              <a:custGeom>
                <a:avLst/>
                <a:gdLst/>
                <a:ahLst/>
                <a:cxnLst/>
                <a:rect l="l" t="t" r="r" b="b"/>
                <a:pathLst>
                  <a:path w="99" h="90" extrusionOk="0">
                    <a:moveTo>
                      <a:pt x="48" y="0"/>
                    </a:moveTo>
                    <a:cubicBezTo>
                      <a:pt x="37" y="0"/>
                      <a:pt x="26" y="4"/>
                      <a:pt x="17" y="13"/>
                    </a:cubicBezTo>
                    <a:cubicBezTo>
                      <a:pt x="1" y="32"/>
                      <a:pt x="1" y="57"/>
                      <a:pt x="17" y="77"/>
                    </a:cubicBezTo>
                    <a:cubicBezTo>
                      <a:pt x="26" y="85"/>
                      <a:pt x="37" y="90"/>
                      <a:pt x="48" y="90"/>
                    </a:cubicBezTo>
                    <a:cubicBezTo>
                      <a:pt x="59" y="90"/>
                      <a:pt x="70" y="85"/>
                      <a:pt x="79" y="77"/>
                    </a:cubicBezTo>
                    <a:cubicBezTo>
                      <a:pt x="98" y="57"/>
                      <a:pt x="98" y="30"/>
                      <a:pt x="79" y="13"/>
                    </a:cubicBezTo>
                    <a:cubicBezTo>
                      <a:pt x="70" y="4"/>
                      <a:pt x="59" y="0"/>
                      <a:pt x="48"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50"/>
              <p:cNvSpPr/>
              <p:nvPr/>
            </p:nvSpPr>
            <p:spPr>
              <a:xfrm>
                <a:off x="3615464" y="2798801"/>
                <a:ext cx="2840" cy="2763"/>
              </a:xfrm>
              <a:custGeom>
                <a:avLst/>
                <a:gdLst/>
                <a:ahLst/>
                <a:cxnLst/>
                <a:rect l="l" t="t" r="r" b="b"/>
                <a:pathLst>
                  <a:path w="37" h="36" extrusionOk="0">
                    <a:moveTo>
                      <a:pt x="19" y="1"/>
                    </a:moveTo>
                    <a:cubicBezTo>
                      <a:pt x="14" y="1"/>
                      <a:pt x="10" y="3"/>
                      <a:pt x="6" y="7"/>
                    </a:cubicBezTo>
                    <a:cubicBezTo>
                      <a:pt x="0" y="13"/>
                      <a:pt x="0" y="24"/>
                      <a:pt x="6" y="29"/>
                    </a:cubicBezTo>
                    <a:cubicBezTo>
                      <a:pt x="10" y="34"/>
                      <a:pt x="14" y="36"/>
                      <a:pt x="19" y="36"/>
                    </a:cubicBezTo>
                    <a:cubicBezTo>
                      <a:pt x="23" y="36"/>
                      <a:pt x="27" y="34"/>
                      <a:pt x="31" y="29"/>
                    </a:cubicBezTo>
                    <a:cubicBezTo>
                      <a:pt x="37" y="24"/>
                      <a:pt x="37" y="13"/>
                      <a:pt x="31" y="7"/>
                    </a:cubicBezTo>
                    <a:cubicBezTo>
                      <a:pt x="27" y="3"/>
                      <a:pt x="23" y="1"/>
                      <a:pt x="1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50"/>
              <p:cNvSpPr/>
              <p:nvPr/>
            </p:nvSpPr>
            <p:spPr>
              <a:xfrm>
                <a:off x="3665350" y="2848533"/>
                <a:ext cx="7138" cy="6984"/>
              </a:xfrm>
              <a:custGeom>
                <a:avLst/>
                <a:gdLst/>
                <a:ahLst/>
                <a:cxnLst/>
                <a:rect l="l" t="t" r="r" b="b"/>
                <a:pathLst>
                  <a:path w="93" h="91" extrusionOk="0">
                    <a:moveTo>
                      <a:pt x="45" y="1"/>
                    </a:moveTo>
                    <a:cubicBezTo>
                      <a:pt x="23" y="1"/>
                      <a:pt x="0" y="20"/>
                      <a:pt x="0" y="45"/>
                    </a:cubicBezTo>
                    <a:cubicBezTo>
                      <a:pt x="0" y="70"/>
                      <a:pt x="23" y="90"/>
                      <a:pt x="45" y="90"/>
                    </a:cubicBezTo>
                    <a:cubicBezTo>
                      <a:pt x="70" y="90"/>
                      <a:pt x="92" y="70"/>
                      <a:pt x="92" y="45"/>
                    </a:cubicBezTo>
                    <a:cubicBezTo>
                      <a:pt x="92" y="20"/>
                      <a:pt x="70" y="1"/>
                      <a:pt x="4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50"/>
              <p:cNvSpPr/>
              <p:nvPr/>
            </p:nvSpPr>
            <p:spPr>
              <a:xfrm>
                <a:off x="3667499" y="2850682"/>
                <a:ext cx="2840" cy="2686"/>
              </a:xfrm>
              <a:custGeom>
                <a:avLst/>
                <a:gdLst/>
                <a:ahLst/>
                <a:cxnLst/>
                <a:rect l="l" t="t" r="r" b="b"/>
                <a:pathLst>
                  <a:path w="37" h="35" extrusionOk="0">
                    <a:moveTo>
                      <a:pt x="17" y="1"/>
                    </a:moveTo>
                    <a:cubicBezTo>
                      <a:pt x="9" y="1"/>
                      <a:pt x="0" y="9"/>
                      <a:pt x="0" y="17"/>
                    </a:cubicBezTo>
                    <a:cubicBezTo>
                      <a:pt x="0" y="26"/>
                      <a:pt x="9" y="34"/>
                      <a:pt x="17" y="34"/>
                    </a:cubicBezTo>
                    <a:cubicBezTo>
                      <a:pt x="28" y="34"/>
                      <a:pt x="37" y="26"/>
                      <a:pt x="37" y="17"/>
                    </a:cubicBezTo>
                    <a:cubicBezTo>
                      <a:pt x="37" y="9"/>
                      <a:pt x="28"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50"/>
              <p:cNvSpPr/>
              <p:nvPr/>
            </p:nvSpPr>
            <p:spPr>
              <a:xfrm>
                <a:off x="3615464" y="2799108"/>
                <a:ext cx="54030" cy="54030"/>
              </a:xfrm>
              <a:custGeom>
                <a:avLst/>
                <a:gdLst/>
                <a:ahLst/>
                <a:cxnLst/>
                <a:rect l="l" t="t" r="r" b="b"/>
                <a:pathLst>
                  <a:path w="704" h="704" extrusionOk="0">
                    <a:moveTo>
                      <a:pt x="631" y="0"/>
                    </a:moveTo>
                    <a:lnTo>
                      <a:pt x="0" y="631"/>
                    </a:lnTo>
                    <a:lnTo>
                      <a:pt x="73" y="703"/>
                    </a:lnTo>
                    <a:lnTo>
                      <a:pt x="703" y="70"/>
                    </a:lnTo>
                    <a:lnTo>
                      <a:pt x="6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50"/>
              <p:cNvSpPr/>
              <p:nvPr/>
            </p:nvSpPr>
            <p:spPr>
              <a:xfrm>
                <a:off x="3613315" y="2848533"/>
                <a:ext cx="7598" cy="6984"/>
              </a:xfrm>
              <a:custGeom>
                <a:avLst/>
                <a:gdLst/>
                <a:ahLst/>
                <a:cxnLst/>
                <a:rect l="l" t="t" r="r" b="b"/>
                <a:pathLst>
                  <a:path w="99" h="91" extrusionOk="0">
                    <a:moveTo>
                      <a:pt x="48" y="0"/>
                    </a:moveTo>
                    <a:cubicBezTo>
                      <a:pt x="37" y="0"/>
                      <a:pt x="26" y="5"/>
                      <a:pt x="17" y="15"/>
                    </a:cubicBezTo>
                    <a:cubicBezTo>
                      <a:pt x="1" y="31"/>
                      <a:pt x="1" y="59"/>
                      <a:pt x="17" y="76"/>
                    </a:cubicBezTo>
                    <a:cubicBezTo>
                      <a:pt x="26" y="86"/>
                      <a:pt x="37" y="91"/>
                      <a:pt x="48" y="91"/>
                    </a:cubicBezTo>
                    <a:cubicBezTo>
                      <a:pt x="59" y="91"/>
                      <a:pt x="70" y="86"/>
                      <a:pt x="79" y="76"/>
                    </a:cubicBezTo>
                    <a:cubicBezTo>
                      <a:pt x="98" y="59"/>
                      <a:pt x="98" y="31"/>
                      <a:pt x="79" y="15"/>
                    </a:cubicBezTo>
                    <a:cubicBezTo>
                      <a:pt x="70" y="5"/>
                      <a:pt x="59" y="0"/>
                      <a:pt x="48"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50"/>
              <p:cNvSpPr/>
              <p:nvPr/>
            </p:nvSpPr>
            <p:spPr>
              <a:xfrm>
                <a:off x="3615694" y="2850606"/>
                <a:ext cx="3070" cy="2916"/>
              </a:xfrm>
              <a:custGeom>
                <a:avLst/>
                <a:gdLst/>
                <a:ahLst/>
                <a:cxnLst/>
                <a:rect l="l" t="t" r="r" b="b"/>
                <a:pathLst>
                  <a:path w="40" h="38" extrusionOk="0">
                    <a:moveTo>
                      <a:pt x="19" y="0"/>
                    </a:moveTo>
                    <a:cubicBezTo>
                      <a:pt x="15" y="0"/>
                      <a:pt x="10" y="2"/>
                      <a:pt x="6" y="4"/>
                    </a:cubicBezTo>
                    <a:cubicBezTo>
                      <a:pt x="0" y="13"/>
                      <a:pt x="0" y="21"/>
                      <a:pt x="6" y="30"/>
                    </a:cubicBezTo>
                    <a:cubicBezTo>
                      <a:pt x="9" y="35"/>
                      <a:pt x="12" y="38"/>
                      <a:pt x="16" y="38"/>
                    </a:cubicBezTo>
                    <a:cubicBezTo>
                      <a:pt x="20" y="38"/>
                      <a:pt x="25" y="35"/>
                      <a:pt x="31" y="30"/>
                    </a:cubicBezTo>
                    <a:cubicBezTo>
                      <a:pt x="39" y="21"/>
                      <a:pt x="39" y="13"/>
                      <a:pt x="31" y="4"/>
                    </a:cubicBezTo>
                    <a:cubicBezTo>
                      <a:pt x="28" y="2"/>
                      <a:pt x="24" y="0"/>
                      <a:pt x="1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50"/>
              <p:cNvSpPr/>
              <p:nvPr/>
            </p:nvSpPr>
            <p:spPr>
              <a:xfrm>
                <a:off x="3665350" y="2796498"/>
                <a:ext cx="7138" cy="7138"/>
              </a:xfrm>
              <a:custGeom>
                <a:avLst/>
                <a:gdLst/>
                <a:ahLst/>
                <a:cxnLst/>
                <a:rect l="l" t="t" r="r" b="b"/>
                <a:pathLst>
                  <a:path w="93" h="93" extrusionOk="0">
                    <a:moveTo>
                      <a:pt x="45" y="1"/>
                    </a:moveTo>
                    <a:cubicBezTo>
                      <a:pt x="23" y="1"/>
                      <a:pt x="0" y="23"/>
                      <a:pt x="0" y="48"/>
                    </a:cubicBezTo>
                    <a:cubicBezTo>
                      <a:pt x="0" y="71"/>
                      <a:pt x="23" y="93"/>
                      <a:pt x="45" y="93"/>
                    </a:cubicBezTo>
                    <a:cubicBezTo>
                      <a:pt x="70" y="93"/>
                      <a:pt x="92" y="71"/>
                      <a:pt x="92" y="48"/>
                    </a:cubicBezTo>
                    <a:cubicBezTo>
                      <a:pt x="92" y="23"/>
                      <a:pt x="70" y="1"/>
                      <a:pt x="4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50"/>
              <p:cNvSpPr/>
              <p:nvPr/>
            </p:nvSpPr>
            <p:spPr>
              <a:xfrm>
                <a:off x="3667499" y="2798647"/>
                <a:ext cx="2840" cy="2840"/>
              </a:xfrm>
              <a:custGeom>
                <a:avLst/>
                <a:gdLst/>
                <a:ahLst/>
                <a:cxnLst/>
                <a:rect l="l" t="t" r="r" b="b"/>
                <a:pathLst>
                  <a:path w="37" h="37" extrusionOk="0">
                    <a:moveTo>
                      <a:pt x="17" y="1"/>
                    </a:moveTo>
                    <a:cubicBezTo>
                      <a:pt x="9" y="1"/>
                      <a:pt x="0" y="9"/>
                      <a:pt x="0" y="20"/>
                    </a:cubicBezTo>
                    <a:cubicBezTo>
                      <a:pt x="0" y="29"/>
                      <a:pt x="9" y="37"/>
                      <a:pt x="17" y="37"/>
                    </a:cubicBezTo>
                    <a:cubicBezTo>
                      <a:pt x="28" y="37"/>
                      <a:pt x="37" y="29"/>
                      <a:pt x="37" y="20"/>
                    </a:cubicBezTo>
                    <a:cubicBezTo>
                      <a:pt x="37" y="9"/>
                      <a:pt x="28"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50"/>
              <p:cNvSpPr/>
              <p:nvPr/>
            </p:nvSpPr>
            <p:spPr>
              <a:xfrm>
                <a:off x="3635802" y="2817911"/>
                <a:ext cx="15043" cy="15119"/>
              </a:xfrm>
              <a:custGeom>
                <a:avLst/>
                <a:gdLst/>
                <a:ahLst/>
                <a:cxnLst/>
                <a:rect l="l" t="t" r="r" b="b"/>
                <a:pathLst>
                  <a:path w="196" h="197" extrusionOk="0">
                    <a:moveTo>
                      <a:pt x="98" y="1"/>
                    </a:moveTo>
                    <a:cubicBezTo>
                      <a:pt x="42" y="6"/>
                      <a:pt x="0" y="48"/>
                      <a:pt x="0" y="98"/>
                    </a:cubicBezTo>
                    <a:cubicBezTo>
                      <a:pt x="0" y="151"/>
                      <a:pt x="42" y="196"/>
                      <a:pt x="98" y="196"/>
                    </a:cubicBezTo>
                    <a:cubicBezTo>
                      <a:pt x="148" y="196"/>
                      <a:pt x="196" y="154"/>
                      <a:pt x="196" y="98"/>
                    </a:cubicBezTo>
                    <a:cubicBezTo>
                      <a:pt x="196" y="48"/>
                      <a:pt x="154" y="1"/>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50"/>
              <p:cNvSpPr/>
              <p:nvPr/>
            </p:nvSpPr>
            <p:spPr>
              <a:xfrm>
                <a:off x="3307780" y="2878926"/>
                <a:ext cx="179743" cy="154416"/>
              </a:xfrm>
              <a:custGeom>
                <a:avLst/>
                <a:gdLst/>
                <a:ahLst/>
                <a:cxnLst/>
                <a:rect l="l" t="t" r="r" b="b"/>
                <a:pathLst>
                  <a:path w="2342" h="2012" extrusionOk="0">
                    <a:moveTo>
                      <a:pt x="1170" y="1"/>
                    </a:moveTo>
                    <a:cubicBezTo>
                      <a:pt x="1010" y="1"/>
                      <a:pt x="849" y="85"/>
                      <a:pt x="765" y="252"/>
                    </a:cubicBezTo>
                    <a:lnTo>
                      <a:pt x="690" y="405"/>
                    </a:lnTo>
                    <a:lnTo>
                      <a:pt x="517" y="431"/>
                    </a:lnTo>
                    <a:cubicBezTo>
                      <a:pt x="148" y="486"/>
                      <a:pt x="0" y="938"/>
                      <a:pt x="265" y="1198"/>
                    </a:cubicBezTo>
                    <a:lnTo>
                      <a:pt x="388" y="1318"/>
                    </a:lnTo>
                    <a:lnTo>
                      <a:pt x="360" y="1485"/>
                    </a:lnTo>
                    <a:cubicBezTo>
                      <a:pt x="312" y="1776"/>
                      <a:pt x="543" y="2012"/>
                      <a:pt x="806" y="2012"/>
                    </a:cubicBezTo>
                    <a:cubicBezTo>
                      <a:pt x="875" y="2012"/>
                      <a:pt x="947" y="1995"/>
                      <a:pt x="1016" y="1959"/>
                    </a:cubicBezTo>
                    <a:lnTo>
                      <a:pt x="1169" y="1878"/>
                    </a:lnTo>
                    <a:lnTo>
                      <a:pt x="1323" y="1959"/>
                    </a:lnTo>
                    <a:cubicBezTo>
                      <a:pt x="1392" y="1995"/>
                      <a:pt x="1463" y="2012"/>
                      <a:pt x="1532" y="2012"/>
                    </a:cubicBezTo>
                    <a:cubicBezTo>
                      <a:pt x="1796" y="2012"/>
                      <a:pt x="2029" y="1775"/>
                      <a:pt x="1978" y="1485"/>
                    </a:cubicBezTo>
                    <a:lnTo>
                      <a:pt x="1951" y="1318"/>
                    </a:lnTo>
                    <a:lnTo>
                      <a:pt x="2073" y="1198"/>
                    </a:lnTo>
                    <a:cubicBezTo>
                      <a:pt x="2341" y="935"/>
                      <a:pt x="2190" y="484"/>
                      <a:pt x="1822" y="431"/>
                    </a:cubicBezTo>
                    <a:lnTo>
                      <a:pt x="1652" y="405"/>
                    </a:lnTo>
                    <a:lnTo>
                      <a:pt x="1574" y="252"/>
                    </a:lnTo>
                    <a:cubicBezTo>
                      <a:pt x="1492" y="85"/>
                      <a:pt x="1331" y="1"/>
                      <a:pt x="1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50"/>
              <p:cNvSpPr/>
              <p:nvPr/>
            </p:nvSpPr>
            <p:spPr>
              <a:xfrm>
                <a:off x="3321057" y="2890438"/>
                <a:ext cx="152728" cy="131929"/>
              </a:xfrm>
              <a:custGeom>
                <a:avLst/>
                <a:gdLst/>
                <a:ahLst/>
                <a:cxnLst/>
                <a:rect l="l" t="t" r="r" b="b"/>
                <a:pathLst>
                  <a:path w="1990" h="1719" extrusionOk="0">
                    <a:moveTo>
                      <a:pt x="999" y="0"/>
                    </a:moveTo>
                    <a:cubicBezTo>
                      <a:pt x="862" y="0"/>
                      <a:pt x="726" y="71"/>
                      <a:pt x="656" y="214"/>
                    </a:cubicBezTo>
                    <a:lnTo>
                      <a:pt x="589" y="347"/>
                    </a:lnTo>
                    <a:lnTo>
                      <a:pt x="441" y="367"/>
                    </a:lnTo>
                    <a:cubicBezTo>
                      <a:pt x="129" y="414"/>
                      <a:pt x="0" y="799"/>
                      <a:pt x="229" y="1023"/>
                    </a:cubicBezTo>
                    <a:lnTo>
                      <a:pt x="335" y="1126"/>
                    </a:lnTo>
                    <a:lnTo>
                      <a:pt x="310" y="1268"/>
                    </a:lnTo>
                    <a:cubicBezTo>
                      <a:pt x="266" y="1516"/>
                      <a:pt x="465" y="1716"/>
                      <a:pt x="691" y="1716"/>
                    </a:cubicBezTo>
                    <a:cubicBezTo>
                      <a:pt x="749" y="1716"/>
                      <a:pt x="810" y="1703"/>
                      <a:pt x="868" y="1673"/>
                    </a:cubicBezTo>
                    <a:lnTo>
                      <a:pt x="996" y="1603"/>
                    </a:lnTo>
                    <a:lnTo>
                      <a:pt x="1125" y="1673"/>
                    </a:lnTo>
                    <a:cubicBezTo>
                      <a:pt x="1184" y="1704"/>
                      <a:pt x="1246" y="1718"/>
                      <a:pt x="1305" y="1718"/>
                    </a:cubicBezTo>
                    <a:cubicBezTo>
                      <a:pt x="1529" y="1718"/>
                      <a:pt x="1725" y="1515"/>
                      <a:pt x="1683" y="1268"/>
                    </a:cubicBezTo>
                    <a:lnTo>
                      <a:pt x="1660" y="1126"/>
                    </a:lnTo>
                    <a:lnTo>
                      <a:pt x="1764" y="1023"/>
                    </a:lnTo>
                    <a:cubicBezTo>
                      <a:pt x="1990" y="799"/>
                      <a:pt x="1864" y="417"/>
                      <a:pt x="1552" y="367"/>
                    </a:cubicBezTo>
                    <a:lnTo>
                      <a:pt x="1404" y="347"/>
                    </a:lnTo>
                    <a:lnTo>
                      <a:pt x="1340" y="214"/>
                    </a:lnTo>
                    <a:cubicBezTo>
                      <a:pt x="1271" y="71"/>
                      <a:pt x="1135" y="0"/>
                      <a:pt x="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50"/>
              <p:cNvSpPr/>
              <p:nvPr/>
            </p:nvSpPr>
            <p:spPr>
              <a:xfrm>
                <a:off x="3333490" y="2900569"/>
                <a:ext cx="140294" cy="126633"/>
              </a:xfrm>
              <a:custGeom>
                <a:avLst/>
                <a:gdLst/>
                <a:ahLst/>
                <a:cxnLst/>
                <a:rect l="l" t="t" r="r" b="b"/>
                <a:pathLst>
                  <a:path w="1828" h="1650" extrusionOk="0">
                    <a:moveTo>
                      <a:pt x="1828" y="779"/>
                    </a:moveTo>
                    <a:cubicBezTo>
                      <a:pt x="1628" y="912"/>
                      <a:pt x="1524" y="961"/>
                      <a:pt x="1420" y="961"/>
                    </a:cubicBezTo>
                    <a:cubicBezTo>
                      <a:pt x="1332" y="961"/>
                      <a:pt x="1245" y="927"/>
                      <a:pt x="1099" y="879"/>
                    </a:cubicBezTo>
                    <a:cubicBezTo>
                      <a:pt x="1096" y="879"/>
                      <a:pt x="1094" y="878"/>
                      <a:pt x="1092" y="878"/>
                    </a:cubicBezTo>
                    <a:cubicBezTo>
                      <a:pt x="1067" y="878"/>
                      <a:pt x="1096" y="937"/>
                      <a:pt x="1099" y="970"/>
                    </a:cubicBezTo>
                    <a:lnTo>
                      <a:pt x="1099" y="970"/>
                    </a:lnTo>
                    <a:cubicBezTo>
                      <a:pt x="1045" y="946"/>
                      <a:pt x="991" y="926"/>
                      <a:pt x="940" y="913"/>
                    </a:cubicBezTo>
                    <a:cubicBezTo>
                      <a:pt x="940" y="913"/>
                      <a:pt x="939" y="912"/>
                      <a:pt x="938" y="912"/>
                    </a:cubicBezTo>
                    <a:lnTo>
                      <a:pt x="938" y="912"/>
                    </a:lnTo>
                    <a:cubicBezTo>
                      <a:pt x="939" y="914"/>
                      <a:pt x="940" y="915"/>
                      <a:pt x="940" y="916"/>
                    </a:cubicBezTo>
                    <a:cubicBezTo>
                      <a:pt x="971" y="958"/>
                      <a:pt x="1027" y="983"/>
                      <a:pt x="1080" y="991"/>
                    </a:cubicBezTo>
                    <a:cubicBezTo>
                      <a:pt x="1082" y="991"/>
                      <a:pt x="1084" y="992"/>
                      <a:pt x="1086" y="992"/>
                    </a:cubicBezTo>
                    <a:cubicBezTo>
                      <a:pt x="1097" y="992"/>
                      <a:pt x="1100" y="983"/>
                      <a:pt x="1099" y="970"/>
                    </a:cubicBezTo>
                    <a:lnTo>
                      <a:pt x="1099" y="970"/>
                    </a:lnTo>
                    <a:cubicBezTo>
                      <a:pt x="1282" y="1050"/>
                      <a:pt x="1478" y="1174"/>
                      <a:pt x="1643" y="1237"/>
                    </a:cubicBezTo>
                    <a:cubicBezTo>
                      <a:pt x="1643" y="1225"/>
                      <a:pt x="1643" y="1214"/>
                      <a:pt x="1641" y="1200"/>
                    </a:cubicBezTo>
                    <a:lnTo>
                      <a:pt x="1613" y="1033"/>
                    </a:lnTo>
                    <a:lnTo>
                      <a:pt x="1735" y="916"/>
                    </a:lnTo>
                    <a:cubicBezTo>
                      <a:pt x="1777" y="874"/>
                      <a:pt x="1808" y="829"/>
                      <a:pt x="1828" y="779"/>
                    </a:cubicBezTo>
                    <a:close/>
                    <a:moveTo>
                      <a:pt x="410" y="1"/>
                    </a:moveTo>
                    <a:lnTo>
                      <a:pt x="349" y="121"/>
                    </a:lnTo>
                    <a:lnTo>
                      <a:pt x="251" y="135"/>
                    </a:lnTo>
                    <a:cubicBezTo>
                      <a:pt x="357" y="288"/>
                      <a:pt x="458" y="444"/>
                      <a:pt x="558" y="598"/>
                    </a:cubicBezTo>
                    <a:cubicBezTo>
                      <a:pt x="586" y="640"/>
                      <a:pt x="614" y="681"/>
                      <a:pt x="614" y="732"/>
                    </a:cubicBezTo>
                    <a:cubicBezTo>
                      <a:pt x="614" y="779"/>
                      <a:pt x="583" y="824"/>
                      <a:pt x="550" y="852"/>
                    </a:cubicBezTo>
                    <a:cubicBezTo>
                      <a:pt x="514" y="885"/>
                      <a:pt x="469" y="902"/>
                      <a:pt x="424" y="916"/>
                    </a:cubicBezTo>
                    <a:cubicBezTo>
                      <a:pt x="355" y="941"/>
                      <a:pt x="285" y="955"/>
                      <a:pt x="209" y="966"/>
                    </a:cubicBezTo>
                    <a:cubicBezTo>
                      <a:pt x="145" y="974"/>
                      <a:pt x="70" y="980"/>
                      <a:pt x="0" y="983"/>
                    </a:cubicBezTo>
                    <a:lnTo>
                      <a:pt x="64" y="1027"/>
                    </a:lnTo>
                    <a:lnTo>
                      <a:pt x="53" y="1075"/>
                    </a:lnTo>
                    <a:cubicBezTo>
                      <a:pt x="251" y="1027"/>
                      <a:pt x="447" y="952"/>
                      <a:pt x="650" y="952"/>
                    </a:cubicBezTo>
                    <a:cubicBezTo>
                      <a:pt x="661" y="952"/>
                      <a:pt x="675" y="952"/>
                      <a:pt x="684" y="958"/>
                    </a:cubicBezTo>
                    <a:cubicBezTo>
                      <a:pt x="695" y="960"/>
                      <a:pt x="698" y="972"/>
                      <a:pt x="706" y="977"/>
                    </a:cubicBezTo>
                    <a:cubicBezTo>
                      <a:pt x="781" y="1094"/>
                      <a:pt x="790" y="1239"/>
                      <a:pt x="781" y="1379"/>
                    </a:cubicBezTo>
                    <a:cubicBezTo>
                      <a:pt x="779" y="1465"/>
                      <a:pt x="767" y="1549"/>
                      <a:pt x="759" y="1633"/>
                    </a:cubicBezTo>
                    <a:lnTo>
                      <a:pt x="834" y="1594"/>
                    </a:lnTo>
                    <a:lnTo>
                      <a:pt x="940" y="1649"/>
                    </a:lnTo>
                    <a:cubicBezTo>
                      <a:pt x="918" y="1552"/>
                      <a:pt x="901" y="1449"/>
                      <a:pt x="887" y="1348"/>
                    </a:cubicBezTo>
                    <a:cubicBezTo>
                      <a:pt x="876" y="1256"/>
                      <a:pt x="865" y="1167"/>
                      <a:pt x="885" y="1075"/>
                    </a:cubicBezTo>
                    <a:cubicBezTo>
                      <a:pt x="887" y="1058"/>
                      <a:pt x="893" y="1038"/>
                      <a:pt x="907" y="1027"/>
                    </a:cubicBezTo>
                    <a:cubicBezTo>
                      <a:pt x="926" y="1014"/>
                      <a:pt x="916" y="912"/>
                      <a:pt x="938" y="912"/>
                    </a:cubicBezTo>
                    <a:cubicBezTo>
                      <a:pt x="938" y="912"/>
                      <a:pt x="938" y="912"/>
                      <a:pt x="938" y="912"/>
                    </a:cubicBezTo>
                    <a:lnTo>
                      <a:pt x="938" y="912"/>
                    </a:lnTo>
                    <a:cubicBezTo>
                      <a:pt x="877" y="832"/>
                      <a:pt x="905" y="716"/>
                      <a:pt x="946" y="623"/>
                    </a:cubicBezTo>
                    <a:cubicBezTo>
                      <a:pt x="1044" y="416"/>
                      <a:pt x="1211" y="257"/>
                      <a:pt x="1406" y="135"/>
                    </a:cubicBezTo>
                    <a:lnTo>
                      <a:pt x="1311" y="121"/>
                    </a:lnTo>
                    <a:lnTo>
                      <a:pt x="1264" y="23"/>
                    </a:lnTo>
                    <a:cubicBezTo>
                      <a:pt x="1144" y="210"/>
                      <a:pt x="1024" y="397"/>
                      <a:pt x="904" y="584"/>
                    </a:cubicBezTo>
                    <a:cubicBezTo>
                      <a:pt x="882" y="620"/>
                      <a:pt x="860" y="656"/>
                      <a:pt x="823" y="684"/>
                    </a:cubicBezTo>
                    <a:cubicBezTo>
                      <a:pt x="800" y="706"/>
                      <a:pt x="764" y="722"/>
                      <a:pt x="731" y="722"/>
                    </a:cubicBezTo>
                    <a:cubicBezTo>
                      <a:pt x="722" y="722"/>
                      <a:pt x="712" y="721"/>
                      <a:pt x="703" y="718"/>
                    </a:cubicBezTo>
                    <a:cubicBezTo>
                      <a:pt x="647" y="704"/>
                      <a:pt x="620" y="648"/>
                      <a:pt x="594" y="595"/>
                    </a:cubicBezTo>
                    <a:cubicBezTo>
                      <a:pt x="511" y="405"/>
                      <a:pt x="447" y="204"/>
                      <a:pt x="410"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50"/>
              <p:cNvSpPr/>
              <p:nvPr/>
            </p:nvSpPr>
            <p:spPr>
              <a:xfrm>
                <a:off x="3368794" y="2927354"/>
                <a:ext cx="57868" cy="57868"/>
              </a:xfrm>
              <a:custGeom>
                <a:avLst/>
                <a:gdLst/>
                <a:ahLst/>
                <a:cxnLst/>
                <a:rect l="l" t="t" r="r" b="b"/>
                <a:pathLst>
                  <a:path w="754" h="754" extrusionOk="0">
                    <a:moveTo>
                      <a:pt x="377" y="0"/>
                    </a:moveTo>
                    <a:cubicBezTo>
                      <a:pt x="171" y="0"/>
                      <a:pt x="1" y="171"/>
                      <a:pt x="1" y="377"/>
                    </a:cubicBezTo>
                    <a:cubicBezTo>
                      <a:pt x="1" y="586"/>
                      <a:pt x="171" y="754"/>
                      <a:pt x="377" y="754"/>
                    </a:cubicBezTo>
                    <a:cubicBezTo>
                      <a:pt x="586" y="754"/>
                      <a:pt x="754" y="586"/>
                      <a:pt x="754" y="377"/>
                    </a:cubicBezTo>
                    <a:cubicBezTo>
                      <a:pt x="754" y="171"/>
                      <a:pt x="586" y="0"/>
                      <a:pt x="3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50"/>
              <p:cNvSpPr/>
              <p:nvPr/>
            </p:nvSpPr>
            <p:spPr>
              <a:xfrm>
                <a:off x="3374781" y="2936487"/>
                <a:ext cx="46125" cy="39525"/>
              </a:xfrm>
              <a:custGeom>
                <a:avLst/>
                <a:gdLst/>
                <a:ahLst/>
                <a:cxnLst/>
                <a:rect l="l" t="t" r="r" b="b"/>
                <a:pathLst>
                  <a:path w="601" h="515" extrusionOk="0">
                    <a:moveTo>
                      <a:pt x="300" y="1"/>
                    </a:moveTo>
                    <a:cubicBezTo>
                      <a:pt x="258" y="1"/>
                      <a:pt x="217" y="22"/>
                      <a:pt x="196" y="66"/>
                    </a:cubicBezTo>
                    <a:lnTo>
                      <a:pt x="174" y="102"/>
                    </a:lnTo>
                    <a:lnTo>
                      <a:pt x="132" y="110"/>
                    </a:lnTo>
                    <a:cubicBezTo>
                      <a:pt x="40" y="124"/>
                      <a:pt x="1" y="241"/>
                      <a:pt x="70" y="305"/>
                    </a:cubicBezTo>
                    <a:lnTo>
                      <a:pt x="101" y="336"/>
                    </a:lnTo>
                    <a:lnTo>
                      <a:pt x="96" y="378"/>
                    </a:lnTo>
                    <a:cubicBezTo>
                      <a:pt x="80" y="453"/>
                      <a:pt x="142" y="514"/>
                      <a:pt x="209" y="514"/>
                    </a:cubicBezTo>
                    <a:cubicBezTo>
                      <a:pt x="227" y="514"/>
                      <a:pt x="246" y="510"/>
                      <a:pt x="263" y="501"/>
                    </a:cubicBezTo>
                    <a:lnTo>
                      <a:pt x="299" y="478"/>
                    </a:lnTo>
                    <a:lnTo>
                      <a:pt x="338" y="501"/>
                    </a:lnTo>
                    <a:cubicBezTo>
                      <a:pt x="356" y="510"/>
                      <a:pt x="374" y="514"/>
                      <a:pt x="391" y="514"/>
                    </a:cubicBezTo>
                    <a:cubicBezTo>
                      <a:pt x="459" y="514"/>
                      <a:pt x="519" y="453"/>
                      <a:pt x="506" y="378"/>
                    </a:cubicBezTo>
                    <a:lnTo>
                      <a:pt x="500" y="336"/>
                    </a:lnTo>
                    <a:lnTo>
                      <a:pt x="531" y="305"/>
                    </a:lnTo>
                    <a:cubicBezTo>
                      <a:pt x="600" y="238"/>
                      <a:pt x="561" y="119"/>
                      <a:pt x="467" y="110"/>
                    </a:cubicBezTo>
                    <a:lnTo>
                      <a:pt x="425" y="102"/>
                    </a:lnTo>
                    <a:lnTo>
                      <a:pt x="405" y="66"/>
                    </a:lnTo>
                    <a:cubicBezTo>
                      <a:pt x="383" y="22"/>
                      <a:pt x="341" y="1"/>
                      <a:pt x="30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50"/>
              <p:cNvSpPr/>
              <p:nvPr/>
            </p:nvSpPr>
            <p:spPr>
              <a:xfrm>
                <a:off x="3382532" y="2941476"/>
                <a:ext cx="30008" cy="29855"/>
              </a:xfrm>
              <a:custGeom>
                <a:avLst/>
                <a:gdLst/>
                <a:ahLst/>
                <a:cxnLst/>
                <a:rect l="l" t="t" r="r" b="b"/>
                <a:pathLst>
                  <a:path w="391" h="389" extrusionOk="0">
                    <a:moveTo>
                      <a:pt x="195" y="1"/>
                    </a:moveTo>
                    <a:cubicBezTo>
                      <a:pt x="87" y="1"/>
                      <a:pt x="0" y="87"/>
                      <a:pt x="0" y="193"/>
                    </a:cubicBezTo>
                    <a:cubicBezTo>
                      <a:pt x="0" y="302"/>
                      <a:pt x="87" y="388"/>
                      <a:pt x="195" y="388"/>
                    </a:cubicBezTo>
                    <a:cubicBezTo>
                      <a:pt x="304" y="388"/>
                      <a:pt x="391" y="302"/>
                      <a:pt x="391" y="193"/>
                    </a:cubicBezTo>
                    <a:cubicBezTo>
                      <a:pt x="391" y="87"/>
                      <a:pt x="304" y="1"/>
                      <a:pt x="19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50"/>
              <p:cNvSpPr/>
              <p:nvPr/>
            </p:nvSpPr>
            <p:spPr>
              <a:xfrm>
                <a:off x="3393814" y="2912158"/>
                <a:ext cx="7828" cy="89564"/>
              </a:xfrm>
              <a:custGeom>
                <a:avLst/>
                <a:gdLst/>
                <a:ahLst/>
                <a:cxnLst/>
                <a:rect l="l" t="t" r="r" b="b"/>
                <a:pathLst>
                  <a:path w="102" h="1167" extrusionOk="0">
                    <a:moveTo>
                      <a:pt x="1" y="0"/>
                    </a:moveTo>
                    <a:lnTo>
                      <a:pt x="1" y="1166"/>
                    </a:lnTo>
                    <a:lnTo>
                      <a:pt x="101" y="1166"/>
                    </a:lnTo>
                    <a:lnTo>
                      <a:pt x="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50"/>
              <p:cNvSpPr/>
              <p:nvPr/>
            </p:nvSpPr>
            <p:spPr>
              <a:xfrm>
                <a:off x="3392970" y="2904406"/>
                <a:ext cx="9056" cy="9286"/>
              </a:xfrm>
              <a:custGeom>
                <a:avLst/>
                <a:gdLst/>
                <a:ahLst/>
                <a:cxnLst/>
                <a:rect l="l" t="t" r="r" b="b"/>
                <a:pathLst>
                  <a:path w="118" h="121" extrusionOk="0">
                    <a:moveTo>
                      <a:pt x="59" y="1"/>
                    </a:moveTo>
                    <a:cubicBezTo>
                      <a:pt x="26" y="1"/>
                      <a:pt x="1" y="29"/>
                      <a:pt x="1" y="59"/>
                    </a:cubicBezTo>
                    <a:cubicBezTo>
                      <a:pt x="1" y="93"/>
                      <a:pt x="26" y="121"/>
                      <a:pt x="59" y="121"/>
                    </a:cubicBezTo>
                    <a:cubicBezTo>
                      <a:pt x="93" y="121"/>
                      <a:pt x="118" y="93"/>
                      <a:pt x="118" y="59"/>
                    </a:cubicBezTo>
                    <a:cubicBezTo>
                      <a:pt x="118" y="29"/>
                      <a:pt x="93" y="1"/>
                      <a:pt x="5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50"/>
              <p:cNvSpPr/>
              <p:nvPr/>
            </p:nvSpPr>
            <p:spPr>
              <a:xfrm>
                <a:off x="3395580" y="2907246"/>
                <a:ext cx="3914" cy="3684"/>
              </a:xfrm>
              <a:custGeom>
                <a:avLst/>
                <a:gdLst/>
                <a:ahLst/>
                <a:cxnLst/>
                <a:rect l="l" t="t" r="r" b="b"/>
                <a:pathLst>
                  <a:path w="51" h="48" extrusionOk="0">
                    <a:moveTo>
                      <a:pt x="25" y="0"/>
                    </a:moveTo>
                    <a:cubicBezTo>
                      <a:pt x="11" y="0"/>
                      <a:pt x="0" y="9"/>
                      <a:pt x="0" y="22"/>
                    </a:cubicBezTo>
                    <a:cubicBezTo>
                      <a:pt x="0" y="36"/>
                      <a:pt x="11" y="48"/>
                      <a:pt x="25" y="48"/>
                    </a:cubicBezTo>
                    <a:cubicBezTo>
                      <a:pt x="39" y="48"/>
                      <a:pt x="51" y="36"/>
                      <a:pt x="51" y="22"/>
                    </a:cubicBezTo>
                    <a:cubicBezTo>
                      <a:pt x="51" y="9"/>
                      <a:pt x="39" y="0"/>
                      <a:pt x="25"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50"/>
              <p:cNvSpPr/>
              <p:nvPr/>
            </p:nvSpPr>
            <p:spPr>
              <a:xfrm>
                <a:off x="3392970" y="3000342"/>
                <a:ext cx="9056" cy="9056"/>
              </a:xfrm>
              <a:custGeom>
                <a:avLst/>
                <a:gdLst/>
                <a:ahLst/>
                <a:cxnLst/>
                <a:rect l="l" t="t" r="r" b="b"/>
                <a:pathLst>
                  <a:path w="118" h="118" extrusionOk="0">
                    <a:moveTo>
                      <a:pt x="59" y="1"/>
                    </a:moveTo>
                    <a:cubicBezTo>
                      <a:pt x="26" y="1"/>
                      <a:pt x="1" y="26"/>
                      <a:pt x="1" y="59"/>
                    </a:cubicBezTo>
                    <a:cubicBezTo>
                      <a:pt x="1" y="90"/>
                      <a:pt x="26" y="118"/>
                      <a:pt x="59" y="118"/>
                    </a:cubicBezTo>
                    <a:cubicBezTo>
                      <a:pt x="93" y="118"/>
                      <a:pt x="118" y="90"/>
                      <a:pt x="118" y="59"/>
                    </a:cubicBezTo>
                    <a:cubicBezTo>
                      <a:pt x="118" y="26"/>
                      <a:pt x="93" y="1"/>
                      <a:pt x="5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50"/>
              <p:cNvSpPr/>
              <p:nvPr/>
            </p:nvSpPr>
            <p:spPr>
              <a:xfrm>
                <a:off x="3395580" y="3002951"/>
                <a:ext cx="3914" cy="3914"/>
              </a:xfrm>
              <a:custGeom>
                <a:avLst/>
                <a:gdLst/>
                <a:ahLst/>
                <a:cxnLst/>
                <a:rect l="l" t="t" r="r" b="b"/>
                <a:pathLst>
                  <a:path w="51" h="51" extrusionOk="0">
                    <a:moveTo>
                      <a:pt x="25" y="0"/>
                    </a:moveTo>
                    <a:cubicBezTo>
                      <a:pt x="11" y="0"/>
                      <a:pt x="0" y="11"/>
                      <a:pt x="0" y="25"/>
                    </a:cubicBezTo>
                    <a:cubicBezTo>
                      <a:pt x="0" y="39"/>
                      <a:pt x="11" y="50"/>
                      <a:pt x="25" y="50"/>
                    </a:cubicBezTo>
                    <a:cubicBezTo>
                      <a:pt x="39" y="50"/>
                      <a:pt x="51" y="39"/>
                      <a:pt x="51" y="25"/>
                    </a:cubicBezTo>
                    <a:cubicBezTo>
                      <a:pt x="51" y="11"/>
                      <a:pt x="39" y="0"/>
                      <a:pt x="25"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50"/>
              <p:cNvSpPr/>
              <p:nvPr/>
            </p:nvSpPr>
            <p:spPr>
              <a:xfrm>
                <a:off x="3352754" y="2952834"/>
                <a:ext cx="89564" cy="7751"/>
              </a:xfrm>
              <a:custGeom>
                <a:avLst/>
                <a:gdLst/>
                <a:ahLst/>
                <a:cxnLst/>
                <a:rect l="l" t="t" r="r" b="b"/>
                <a:pathLst>
                  <a:path w="1167" h="101" extrusionOk="0">
                    <a:moveTo>
                      <a:pt x="0" y="0"/>
                    </a:moveTo>
                    <a:lnTo>
                      <a:pt x="0" y="101"/>
                    </a:lnTo>
                    <a:lnTo>
                      <a:pt x="1166" y="101"/>
                    </a:lnTo>
                    <a:lnTo>
                      <a:pt x="11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50"/>
              <p:cNvSpPr/>
              <p:nvPr/>
            </p:nvSpPr>
            <p:spPr>
              <a:xfrm>
                <a:off x="3345002" y="2952374"/>
                <a:ext cx="9286" cy="9056"/>
              </a:xfrm>
              <a:custGeom>
                <a:avLst/>
                <a:gdLst/>
                <a:ahLst/>
                <a:cxnLst/>
                <a:rect l="l" t="t" r="r" b="b"/>
                <a:pathLst>
                  <a:path w="121" h="118" extrusionOk="0">
                    <a:moveTo>
                      <a:pt x="59" y="1"/>
                    </a:moveTo>
                    <a:cubicBezTo>
                      <a:pt x="29" y="1"/>
                      <a:pt x="1" y="26"/>
                      <a:pt x="1" y="59"/>
                    </a:cubicBezTo>
                    <a:cubicBezTo>
                      <a:pt x="1" y="93"/>
                      <a:pt x="29" y="118"/>
                      <a:pt x="59" y="118"/>
                    </a:cubicBezTo>
                    <a:cubicBezTo>
                      <a:pt x="93" y="118"/>
                      <a:pt x="121" y="93"/>
                      <a:pt x="121" y="59"/>
                    </a:cubicBezTo>
                    <a:cubicBezTo>
                      <a:pt x="121" y="26"/>
                      <a:pt x="93" y="1"/>
                      <a:pt x="5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50"/>
              <p:cNvSpPr/>
              <p:nvPr/>
            </p:nvSpPr>
            <p:spPr>
              <a:xfrm>
                <a:off x="3347842" y="2954983"/>
                <a:ext cx="3684" cy="3914"/>
              </a:xfrm>
              <a:custGeom>
                <a:avLst/>
                <a:gdLst/>
                <a:ahLst/>
                <a:cxnLst/>
                <a:rect l="l" t="t" r="r" b="b"/>
                <a:pathLst>
                  <a:path w="48" h="51" extrusionOk="0">
                    <a:moveTo>
                      <a:pt x="22" y="0"/>
                    </a:moveTo>
                    <a:cubicBezTo>
                      <a:pt x="9" y="0"/>
                      <a:pt x="0" y="11"/>
                      <a:pt x="0" y="25"/>
                    </a:cubicBezTo>
                    <a:cubicBezTo>
                      <a:pt x="0" y="39"/>
                      <a:pt x="9" y="50"/>
                      <a:pt x="22" y="50"/>
                    </a:cubicBezTo>
                    <a:cubicBezTo>
                      <a:pt x="36" y="50"/>
                      <a:pt x="48" y="39"/>
                      <a:pt x="48" y="25"/>
                    </a:cubicBezTo>
                    <a:cubicBezTo>
                      <a:pt x="48" y="11"/>
                      <a:pt x="36" y="0"/>
                      <a:pt x="2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50"/>
              <p:cNvSpPr/>
              <p:nvPr/>
            </p:nvSpPr>
            <p:spPr>
              <a:xfrm>
                <a:off x="3440938" y="2952374"/>
                <a:ext cx="9056" cy="9056"/>
              </a:xfrm>
              <a:custGeom>
                <a:avLst/>
                <a:gdLst/>
                <a:ahLst/>
                <a:cxnLst/>
                <a:rect l="l" t="t" r="r" b="b"/>
                <a:pathLst>
                  <a:path w="118" h="118" extrusionOk="0">
                    <a:moveTo>
                      <a:pt x="59" y="1"/>
                    </a:moveTo>
                    <a:cubicBezTo>
                      <a:pt x="29" y="1"/>
                      <a:pt x="1" y="29"/>
                      <a:pt x="1" y="59"/>
                    </a:cubicBezTo>
                    <a:cubicBezTo>
                      <a:pt x="1" y="90"/>
                      <a:pt x="23" y="118"/>
                      <a:pt x="59" y="118"/>
                    </a:cubicBezTo>
                    <a:cubicBezTo>
                      <a:pt x="90" y="118"/>
                      <a:pt x="118" y="90"/>
                      <a:pt x="118" y="59"/>
                    </a:cubicBezTo>
                    <a:cubicBezTo>
                      <a:pt x="118" y="29"/>
                      <a:pt x="90" y="1"/>
                      <a:pt x="5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50"/>
              <p:cNvSpPr/>
              <p:nvPr/>
            </p:nvSpPr>
            <p:spPr>
              <a:xfrm>
                <a:off x="3443547" y="2954983"/>
                <a:ext cx="3684" cy="3914"/>
              </a:xfrm>
              <a:custGeom>
                <a:avLst/>
                <a:gdLst/>
                <a:ahLst/>
                <a:cxnLst/>
                <a:rect l="l" t="t" r="r" b="b"/>
                <a:pathLst>
                  <a:path w="48" h="51" extrusionOk="0">
                    <a:moveTo>
                      <a:pt x="25" y="0"/>
                    </a:moveTo>
                    <a:cubicBezTo>
                      <a:pt x="11" y="0"/>
                      <a:pt x="0" y="11"/>
                      <a:pt x="0" y="25"/>
                    </a:cubicBezTo>
                    <a:cubicBezTo>
                      <a:pt x="0" y="39"/>
                      <a:pt x="11" y="50"/>
                      <a:pt x="25" y="50"/>
                    </a:cubicBezTo>
                    <a:cubicBezTo>
                      <a:pt x="39" y="50"/>
                      <a:pt x="48" y="39"/>
                      <a:pt x="48" y="25"/>
                    </a:cubicBezTo>
                    <a:cubicBezTo>
                      <a:pt x="48" y="11"/>
                      <a:pt x="39" y="0"/>
                      <a:pt x="25"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50"/>
              <p:cNvSpPr/>
              <p:nvPr/>
            </p:nvSpPr>
            <p:spPr>
              <a:xfrm>
                <a:off x="3372018" y="2929503"/>
                <a:ext cx="53800" cy="53800"/>
              </a:xfrm>
              <a:custGeom>
                <a:avLst/>
                <a:gdLst/>
                <a:ahLst/>
                <a:cxnLst/>
                <a:rect l="l" t="t" r="r" b="b"/>
                <a:pathLst>
                  <a:path w="701" h="701" extrusionOk="0">
                    <a:moveTo>
                      <a:pt x="73" y="0"/>
                    </a:moveTo>
                    <a:lnTo>
                      <a:pt x="0" y="73"/>
                    </a:lnTo>
                    <a:lnTo>
                      <a:pt x="628" y="701"/>
                    </a:lnTo>
                    <a:lnTo>
                      <a:pt x="701" y="628"/>
                    </a:lnTo>
                    <a:lnTo>
                      <a:pt x="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50"/>
              <p:cNvSpPr/>
              <p:nvPr/>
            </p:nvSpPr>
            <p:spPr>
              <a:xfrm>
                <a:off x="3368180" y="2927354"/>
                <a:ext cx="6907" cy="7138"/>
              </a:xfrm>
              <a:custGeom>
                <a:avLst/>
                <a:gdLst/>
                <a:ahLst/>
                <a:cxnLst/>
                <a:rect l="l" t="t" r="r" b="b"/>
                <a:pathLst>
                  <a:path w="90" h="93" extrusionOk="0">
                    <a:moveTo>
                      <a:pt x="45" y="0"/>
                    </a:moveTo>
                    <a:cubicBezTo>
                      <a:pt x="20" y="0"/>
                      <a:pt x="0" y="23"/>
                      <a:pt x="0" y="48"/>
                    </a:cubicBezTo>
                    <a:cubicBezTo>
                      <a:pt x="0" y="73"/>
                      <a:pt x="20" y="92"/>
                      <a:pt x="45" y="92"/>
                    </a:cubicBezTo>
                    <a:cubicBezTo>
                      <a:pt x="70" y="92"/>
                      <a:pt x="89" y="73"/>
                      <a:pt x="89" y="48"/>
                    </a:cubicBezTo>
                    <a:cubicBezTo>
                      <a:pt x="89" y="23"/>
                      <a:pt x="70" y="0"/>
                      <a:pt x="45"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50"/>
              <p:cNvSpPr/>
              <p:nvPr/>
            </p:nvSpPr>
            <p:spPr>
              <a:xfrm>
                <a:off x="3369869" y="2929810"/>
                <a:ext cx="3300" cy="2609"/>
              </a:xfrm>
              <a:custGeom>
                <a:avLst/>
                <a:gdLst/>
                <a:ahLst/>
                <a:cxnLst/>
                <a:rect l="l" t="t" r="r" b="b"/>
                <a:pathLst>
                  <a:path w="43" h="34" extrusionOk="0">
                    <a:moveTo>
                      <a:pt x="24" y="0"/>
                    </a:moveTo>
                    <a:cubicBezTo>
                      <a:pt x="20" y="0"/>
                      <a:pt x="16" y="2"/>
                      <a:pt x="12" y="5"/>
                    </a:cubicBezTo>
                    <a:cubicBezTo>
                      <a:pt x="1" y="13"/>
                      <a:pt x="1" y="21"/>
                      <a:pt x="12" y="30"/>
                    </a:cubicBezTo>
                    <a:cubicBezTo>
                      <a:pt x="16" y="33"/>
                      <a:pt x="20" y="34"/>
                      <a:pt x="24" y="34"/>
                    </a:cubicBezTo>
                    <a:cubicBezTo>
                      <a:pt x="28" y="34"/>
                      <a:pt x="33" y="33"/>
                      <a:pt x="37" y="30"/>
                    </a:cubicBezTo>
                    <a:cubicBezTo>
                      <a:pt x="42" y="21"/>
                      <a:pt x="42" y="13"/>
                      <a:pt x="37" y="5"/>
                    </a:cubicBezTo>
                    <a:cubicBezTo>
                      <a:pt x="33" y="2"/>
                      <a:pt x="28" y="0"/>
                      <a:pt x="2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50"/>
              <p:cNvSpPr/>
              <p:nvPr/>
            </p:nvSpPr>
            <p:spPr>
              <a:xfrm>
                <a:off x="3419755" y="2979159"/>
                <a:ext cx="6907" cy="6907"/>
              </a:xfrm>
              <a:custGeom>
                <a:avLst/>
                <a:gdLst/>
                <a:ahLst/>
                <a:cxnLst/>
                <a:rect l="l" t="t" r="r" b="b"/>
                <a:pathLst>
                  <a:path w="90" h="90" extrusionOk="0">
                    <a:moveTo>
                      <a:pt x="45" y="1"/>
                    </a:moveTo>
                    <a:cubicBezTo>
                      <a:pt x="20" y="1"/>
                      <a:pt x="1" y="20"/>
                      <a:pt x="1" y="45"/>
                    </a:cubicBezTo>
                    <a:cubicBezTo>
                      <a:pt x="1" y="70"/>
                      <a:pt x="20" y="90"/>
                      <a:pt x="45" y="90"/>
                    </a:cubicBezTo>
                    <a:cubicBezTo>
                      <a:pt x="70" y="90"/>
                      <a:pt x="90" y="70"/>
                      <a:pt x="90" y="45"/>
                    </a:cubicBezTo>
                    <a:cubicBezTo>
                      <a:pt x="90" y="20"/>
                      <a:pt x="70" y="1"/>
                      <a:pt x="4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50"/>
              <p:cNvSpPr/>
              <p:nvPr/>
            </p:nvSpPr>
            <p:spPr>
              <a:xfrm>
                <a:off x="3421904" y="2981385"/>
                <a:ext cx="3070" cy="2840"/>
              </a:xfrm>
              <a:custGeom>
                <a:avLst/>
                <a:gdLst/>
                <a:ahLst/>
                <a:cxnLst/>
                <a:rect l="l" t="t" r="r" b="b"/>
                <a:pathLst>
                  <a:path w="40" h="37" extrusionOk="0">
                    <a:moveTo>
                      <a:pt x="20" y="1"/>
                    </a:moveTo>
                    <a:cubicBezTo>
                      <a:pt x="15" y="1"/>
                      <a:pt x="10" y="2"/>
                      <a:pt x="6" y="5"/>
                    </a:cubicBezTo>
                    <a:cubicBezTo>
                      <a:pt x="0" y="13"/>
                      <a:pt x="0" y="22"/>
                      <a:pt x="6" y="30"/>
                    </a:cubicBezTo>
                    <a:cubicBezTo>
                      <a:pt x="10" y="34"/>
                      <a:pt x="15" y="36"/>
                      <a:pt x="20" y="36"/>
                    </a:cubicBezTo>
                    <a:cubicBezTo>
                      <a:pt x="24" y="36"/>
                      <a:pt x="28" y="34"/>
                      <a:pt x="31" y="30"/>
                    </a:cubicBezTo>
                    <a:cubicBezTo>
                      <a:pt x="39" y="25"/>
                      <a:pt x="39" y="13"/>
                      <a:pt x="31" y="5"/>
                    </a:cubicBezTo>
                    <a:cubicBezTo>
                      <a:pt x="28" y="2"/>
                      <a:pt x="24" y="1"/>
                      <a:pt x="2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50"/>
              <p:cNvSpPr/>
              <p:nvPr/>
            </p:nvSpPr>
            <p:spPr>
              <a:xfrm>
                <a:off x="3370099" y="2929887"/>
                <a:ext cx="54030" cy="54030"/>
              </a:xfrm>
              <a:custGeom>
                <a:avLst/>
                <a:gdLst/>
                <a:ahLst/>
                <a:cxnLst/>
                <a:rect l="l" t="t" r="r" b="b"/>
                <a:pathLst>
                  <a:path w="704" h="704" extrusionOk="0">
                    <a:moveTo>
                      <a:pt x="634" y="1"/>
                    </a:moveTo>
                    <a:lnTo>
                      <a:pt x="0" y="631"/>
                    </a:lnTo>
                    <a:lnTo>
                      <a:pt x="73" y="704"/>
                    </a:lnTo>
                    <a:lnTo>
                      <a:pt x="703" y="71"/>
                    </a:lnTo>
                    <a:lnTo>
                      <a:pt x="6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50"/>
              <p:cNvSpPr/>
              <p:nvPr/>
            </p:nvSpPr>
            <p:spPr>
              <a:xfrm>
                <a:off x="3368180" y="2979159"/>
                <a:ext cx="6907" cy="6907"/>
              </a:xfrm>
              <a:custGeom>
                <a:avLst/>
                <a:gdLst/>
                <a:ahLst/>
                <a:cxnLst/>
                <a:rect l="l" t="t" r="r" b="b"/>
                <a:pathLst>
                  <a:path w="90" h="90" extrusionOk="0">
                    <a:moveTo>
                      <a:pt x="45" y="1"/>
                    </a:moveTo>
                    <a:cubicBezTo>
                      <a:pt x="20" y="1"/>
                      <a:pt x="0" y="20"/>
                      <a:pt x="0" y="45"/>
                    </a:cubicBezTo>
                    <a:cubicBezTo>
                      <a:pt x="0" y="70"/>
                      <a:pt x="20" y="90"/>
                      <a:pt x="45" y="90"/>
                    </a:cubicBezTo>
                    <a:cubicBezTo>
                      <a:pt x="70" y="90"/>
                      <a:pt x="89" y="70"/>
                      <a:pt x="89" y="45"/>
                    </a:cubicBezTo>
                    <a:cubicBezTo>
                      <a:pt x="89" y="20"/>
                      <a:pt x="70" y="1"/>
                      <a:pt x="4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50"/>
              <p:cNvSpPr/>
              <p:nvPr/>
            </p:nvSpPr>
            <p:spPr>
              <a:xfrm>
                <a:off x="3370329" y="2981385"/>
                <a:ext cx="2840" cy="2840"/>
              </a:xfrm>
              <a:custGeom>
                <a:avLst/>
                <a:gdLst/>
                <a:ahLst/>
                <a:cxnLst/>
                <a:rect l="l" t="t" r="r" b="b"/>
                <a:pathLst>
                  <a:path w="37" h="37" extrusionOk="0">
                    <a:moveTo>
                      <a:pt x="18" y="1"/>
                    </a:moveTo>
                    <a:cubicBezTo>
                      <a:pt x="14" y="1"/>
                      <a:pt x="10" y="2"/>
                      <a:pt x="6" y="5"/>
                    </a:cubicBezTo>
                    <a:cubicBezTo>
                      <a:pt x="0" y="13"/>
                      <a:pt x="0" y="25"/>
                      <a:pt x="6" y="30"/>
                    </a:cubicBezTo>
                    <a:cubicBezTo>
                      <a:pt x="10" y="34"/>
                      <a:pt x="14" y="36"/>
                      <a:pt x="18" y="36"/>
                    </a:cubicBezTo>
                    <a:cubicBezTo>
                      <a:pt x="22" y="36"/>
                      <a:pt x="27" y="34"/>
                      <a:pt x="31" y="30"/>
                    </a:cubicBezTo>
                    <a:cubicBezTo>
                      <a:pt x="36" y="25"/>
                      <a:pt x="36" y="13"/>
                      <a:pt x="31" y="5"/>
                    </a:cubicBezTo>
                    <a:cubicBezTo>
                      <a:pt x="27" y="2"/>
                      <a:pt x="22" y="1"/>
                      <a:pt x="1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50"/>
              <p:cNvSpPr/>
              <p:nvPr/>
            </p:nvSpPr>
            <p:spPr>
              <a:xfrm>
                <a:off x="3419755" y="2927354"/>
                <a:ext cx="6907" cy="7138"/>
              </a:xfrm>
              <a:custGeom>
                <a:avLst/>
                <a:gdLst/>
                <a:ahLst/>
                <a:cxnLst/>
                <a:rect l="l" t="t" r="r" b="b"/>
                <a:pathLst>
                  <a:path w="90" h="93" extrusionOk="0">
                    <a:moveTo>
                      <a:pt x="45" y="0"/>
                    </a:moveTo>
                    <a:cubicBezTo>
                      <a:pt x="20" y="0"/>
                      <a:pt x="1" y="23"/>
                      <a:pt x="1" y="48"/>
                    </a:cubicBezTo>
                    <a:cubicBezTo>
                      <a:pt x="1" y="73"/>
                      <a:pt x="20" y="92"/>
                      <a:pt x="45" y="92"/>
                    </a:cubicBezTo>
                    <a:cubicBezTo>
                      <a:pt x="70" y="92"/>
                      <a:pt x="90" y="73"/>
                      <a:pt x="90" y="48"/>
                    </a:cubicBezTo>
                    <a:cubicBezTo>
                      <a:pt x="90" y="23"/>
                      <a:pt x="70" y="0"/>
                      <a:pt x="45"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50"/>
              <p:cNvSpPr/>
              <p:nvPr/>
            </p:nvSpPr>
            <p:spPr>
              <a:xfrm>
                <a:off x="3422135" y="2929810"/>
                <a:ext cx="3070" cy="2609"/>
              </a:xfrm>
              <a:custGeom>
                <a:avLst/>
                <a:gdLst/>
                <a:ahLst/>
                <a:cxnLst/>
                <a:rect l="l" t="t" r="r" b="b"/>
                <a:pathLst>
                  <a:path w="40" h="34" extrusionOk="0">
                    <a:moveTo>
                      <a:pt x="20" y="0"/>
                    </a:moveTo>
                    <a:cubicBezTo>
                      <a:pt x="16" y="0"/>
                      <a:pt x="11" y="2"/>
                      <a:pt x="9" y="5"/>
                    </a:cubicBezTo>
                    <a:cubicBezTo>
                      <a:pt x="0" y="13"/>
                      <a:pt x="0" y="21"/>
                      <a:pt x="9" y="30"/>
                    </a:cubicBezTo>
                    <a:cubicBezTo>
                      <a:pt x="10" y="33"/>
                      <a:pt x="14" y="34"/>
                      <a:pt x="19" y="34"/>
                    </a:cubicBezTo>
                    <a:cubicBezTo>
                      <a:pt x="23" y="34"/>
                      <a:pt x="28" y="33"/>
                      <a:pt x="31" y="30"/>
                    </a:cubicBezTo>
                    <a:cubicBezTo>
                      <a:pt x="39" y="21"/>
                      <a:pt x="39" y="13"/>
                      <a:pt x="31" y="5"/>
                    </a:cubicBezTo>
                    <a:cubicBezTo>
                      <a:pt x="28" y="2"/>
                      <a:pt x="24" y="0"/>
                      <a:pt x="20"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50"/>
              <p:cNvSpPr/>
              <p:nvPr/>
            </p:nvSpPr>
            <p:spPr>
              <a:xfrm>
                <a:off x="3390207" y="2948767"/>
                <a:ext cx="15043" cy="15043"/>
              </a:xfrm>
              <a:custGeom>
                <a:avLst/>
                <a:gdLst/>
                <a:ahLst/>
                <a:cxnLst/>
                <a:rect l="l" t="t" r="r" b="b"/>
                <a:pathLst>
                  <a:path w="196" h="196" extrusionOk="0">
                    <a:moveTo>
                      <a:pt x="98" y="0"/>
                    </a:moveTo>
                    <a:cubicBezTo>
                      <a:pt x="45" y="0"/>
                      <a:pt x="1" y="45"/>
                      <a:pt x="1" y="98"/>
                    </a:cubicBezTo>
                    <a:cubicBezTo>
                      <a:pt x="1" y="154"/>
                      <a:pt x="45" y="196"/>
                      <a:pt x="98" y="196"/>
                    </a:cubicBezTo>
                    <a:cubicBezTo>
                      <a:pt x="154" y="196"/>
                      <a:pt x="196" y="154"/>
                      <a:pt x="196" y="98"/>
                    </a:cubicBezTo>
                    <a:cubicBezTo>
                      <a:pt x="196" y="45"/>
                      <a:pt x="154"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50"/>
              <p:cNvSpPr/>
              <p:nvPr/>
            </p:nvSpPr>
            <p:spPr>
              <a:xfrm>
                <a:off x="3044226" y="2743849"/>
                <a:ext cx="179666" cy="154339"/>
              </a:xfrm>
              <a:custGeom>
                <a:avLst/>
                <a:gdLst/>
                <a:ahLst/>
                <a:cxnLst/>
                <a:rect l="l" t="t" r="r" b="b"/>
                <a:pathLst>
                  <a:path w="2341" h="2011" extrusionOk="0">
                    <a:moveTo>
                      <a:pt x="1168" y="1"/>
                    </a:moveTo>
                    <a:cubicBezTo>
                      <a:pt x="1007" y="1"/>
                      <a:pt x="847" y="84"/>
                      <a:pt x="765" y="252"/>
                    </a:cubicBezTo>
                    <a:lnTo>
                      <a:pt x="687" y="405"/>
                    </a:lnTo>
                    <a:lnTo>
                      <a:pt x="516" y="430"/>
                    </a:lnTo>
                    <a:cubicBezTo>
                      <a:pt x="148" y="486"/>
                      <a:pt x="0" y="938"/>
                      <a:pt x="265" y="1197"/>
                    </a:cubicBezTo>
                    <a:lnTo>
                      <a:pt x="388" y="1315"/>
                    </a:lnTo>
                    <a:lnTo>
                      <a:pt x="360" y="1482"/>
                    </a:lnTo>
                    <a:cubicBezTo>
                      <a:pt x="309" y="1775"/>
                      <a:pt x="540" y="2010"/>
                      <a:pt x="803" y="2010"/>
                    </a:cubicBezTo>
                    <a:cubicBezTo>
                      <a:pt x="873" y="2010"/>
                      <a:pt x="946" y="1993"/>
                      <a:pt x="1016" y="1956"/>
                    </a:cubicBezTo>
                    <a:lnTo>
                      <a:pt x="1169" y="1878"/>
                    </a:lnTo>
                    <a:lnTo>
                      <a:pt x="1323" y="1956"/>
                    </a:lnTo>
                    <a:cubicBezTo>
                      <a:pt x="1392" y="1993"/>
                      <a:pt x="1464" y="2010"/>
                      <a:pt x="1534" y="2010"/>
                    </a:cubicBezTo>
                    <a:cubicBezTo>
                      <a:pt x="1797" y="2010"/>
                      <a:pt x="2027" y="1773"/>
                      <a:pt x="1978" y="1482"/>
                    </a:cubicBezTo>
                    <a:lnTo>
                      <a:pt x="1950" y="1315"/>
                    </a:lnTo>
                    <a:lnTo>
                      <a:pt x="2073" y="1197"/>
                    </a:lnTo>
                    <a:cubicBezTo>
                      <a:pt x="2341" y="935"/>
                      <a:pt x="2190" y="483"/>
                      <a:pt x="1822" y="430"/>
                    </a:cubicBezTo>
                    <a:lnTo>
                      <a:pt x="1649" y="405"/>
                    </a:lnTo>
                    <a:lnTo>
                      <a:pt x="1574" y="252"/>
                    </a:lnTo>
                    <a:cubicBezTo>
                      <a:pt x="1490" y="84"/>
                      <a:pt x="1329" y="1"/>
                      <a:pt x="1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50"/>
              <p:cNvSpPr/>
              <p:nvPr/>
            </p:nvSpPr>
            <p:spPr>
              <a:xfrm>
                <a:off x="3057043" y="2755284"/>
                <a:ext cx="152958" cy="131929"/>
              </a:xfrm>
              <a:custGeom>
                <a:avLst/>
                <a:gdLst/>
                <a:ahLst/>
                <a:cxnLst/>
                <a:rect l="l" t="t" r="r" b="b"/>
                <a:pathLst>
                  <a:path w="1993" h="1719" extrusionOk="0">
                    <a:moveTo>
                      <a:pt x="999" y="1"/>
                    </a:moveTo>
                    <a:cubicBezTo>
                      <a:pt x="863" y="1"/>
                      <a:pt x="726" y="72"/>
                      <a:pt x="656" y="214"/>
                    </a:cubicBezTo>
                    <a:lnTo>
                      <a:pt x="589" y="348"/>
                    </a:lnTo>
                    <a:lnTo>
                      <a:pt x="444" y="368"/>
                    </a:lnTo>
                    <a:cubicBezTo>
                      <a:pt x="129" y="412"/>
                      <a:pt x="1" y="800"/>
                      <a:pt x="232" y="1023"/>
                    </a:cubicBezTo>
                    <a:lnTo>
                      <a:pt x="335" y="1124"/>
                    </a:lnTo>
                    <a:lnTo>
                      <a:pt x="310" y="1269"/>
                    </a:lnTo>
                    <a:cubicBezTo>
                      <a:pt x="266" y="1517"/>
                      <a:pt x="466" y="1717"/>
                      <a:pt x="691" y="1717"/>
                    </a:cubicBezTo>
                    <a:cubicBezTo>
                      <a:pt x="749" y="1717"/>
                      <a:pt x="810" y="1703"/>
                      <a:pt x="868" y="1673"/>
                    </a:cubicBezTo>
                    <a:lnTo>
                      <a:pt x="999" y="1604"/>
                    </a:lnTo>
                    <a:lnTo>
                      <a:pt x="1128" y="1673"/>
                    </a:lnTo>
                    <a:cubicBezTo>
                      <a:pt x="1186" y="1704"/>
                      <a:pt x="1247" y="1718"/>
                      <a:pt x="1306" y="1718"/>
                    </a:cubicBezTo>
                    <a:cubicBezTo>
                      <a:pt x="1530" y="1718"/>
                      <a:pt x="1728" y="1516"/>
                      <a:pt x="1686" y="1269"/>
                    </a:cubicBezTo>
                    <a:lnTo>
                      <a:pt x="1661" y="1124"/>
                    </a:lnTo>
                    <a:lnTo>
                      <a:pt x="1767" y="1023"/>
                    </a:lnTo>
                    <a:cubicBezTo>
                      <a:pt x="1993" y="800"/>
                      <a:pt x="1867" y="418"/>
                      <a:pt x="1552" y="368"/>
                    </a:cubicBezTo>
                    <a:lnTo>
                      <a:pt x="1407" y="348"/>
                    </a:lnTo>
                    <a:lnTo>
                      <a:pt x="1340" y="214"/>
                    </a:lnTo>
                    <a:cubicBezTo>
                      <a:pt x="1271" y="72"/>
                      <a:pt x="1135"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50"/>
              <p:cNvSpPr/>
              <p:nvPr/>
            </p:nvSpPr>
            <p:spPr>
              <a:xfrm>
                <a:off x="3069706" y="2765492"/>
                <a:ext cx="140525" cy="126403"/>
              </a:xfrm>
              <a:custGeom>
                <a:avLst/>
                <a:gdLst/>
                <a:ahLst/>
                <a:cxnLst/>
                <a:rect l="l" t="t" r="r" b="b"/>
                <a:pathLst>
                  <a:path w="1831" h="1647" extrusionOk="0">
                    <a:moveTo>
                      <a:pt x="1830" y="779"/>
                    </a:moveTo>
                    <a:cubicBezTo>
                      <a:pt x="1630" y="911"/>
                      <a:pt x="1526" y="959"/>
                      <a:pt x="1422" y="959"/>
                    </a:cubicBezTo>
                    <a:cubicBezTo>
                      <a:pt x="1335" y="959"/>
                      <a:pt x="1247" y="925"/>
                      <a:pt x="1102" y="879"/>
                    </a:cubicBezTo>
                    <a:cubicBezTo>
                      <a:pt x="1099" y="878"/>
                      <a:pt x="1097" y="878"/>
                      <a:pt x="1094" y="878"/>
                    </a:cubicBezTo>
                    <a:cubicBezTo>
                      <a:pt x="1070" y="878"/>
                      <a:pt x="1097" y="935"/>
                      <a:pt x="1099" y="969"/>
                    </a:cubicBezTo>
                    <a:lnTo>
                      <a:pt x="1099" y="969"/>
                    </a:lnTo>
                    <a:cubicBezTo>
                      <a:pt x="1045" y="944"/>
                      <a:pt x="992" y="924"/>
                      <a:pt x="940" y="910"/>
                    </a:cubicBezTo>
                    <a:cubicBezTo>
                      <a:pt x="940" y="910"/>
                      <a:pt x="939" y="910"/>
                      <a:pt x="939" y="910"/>
                    </a:cubicBezTo>
                    <a:cubicBezTo>
                      <a:pt x="938" y="910"/>
                      <a:pt x="937" y="910"/>
                      <a:pt x="937" y="910"/>
                    </a:cubicBezTo>
                    <a:lnTo>
                      <a:pt x="937" y="910"/>
                    </a:lnTo>
                    <a:cubicBezTo>
                      <a:pt x="938" y="912"/>
                      <a:pt x="939" y="914"/>
                      <a:pt x="940" y="915"/>
                    </a:cubicBezTo>
                    <a:cubicBezTo>
                      <a:pt x="974" y="957"/>
                      <a:pt x="1030" y="980"/>
                      <a:pt x="1080" y="991"/>
                    </a:cubicBezTo>
                    <a:cubicBezTo>
                      <a:pt x="1082" y="991"/>
                      <a:pt x="1084" y="991"/>
                      <a:pt x="1086" y="991"/>
                    </a:cubicBezTo>
                    <a:cubicBezTo>
                      <a:pt x="1097" y="991"/>
                      <a:pt x="1100" y="982"/>
                      <a:pt x="1099" y="969"/>
                    </a:cubicBezTo>
                    <a:lnTo>
                      <a:pt x="1099" y="969"/>
                    </a:lnTo>
                    <a:cubicBezTo>
                      <a:pt x="1283" y="1050"/>
                      <a:pt x="1478" y="1174"/>
                      <a:pt x="1646" y="1236"/>
                    </a:cubicBezTo>
                    <a:cubicBezTo>
                      <a:pt x="1646" y="1225"/>
                      <a:pt x="1646" y="1214"/>
                      <a:pt x="1643" y="1200"/>
                    </a:cubicBezTo>
                    <a:lnTo>
                      <a:pt x="1616" y="1033"/>
                    </a:lnTo>
                    <a:lnTo>
                      <a:pt x="1735" y="915"/>
                    </a:lnTo>
                    <a:cubicBezTo>
                      <a:pt x="1777" y="874"/>
                      <a:pt x="1811" y="826"/>
                      <a:pt x="1830" y="779"/>
                    </a:cubicBezTo>
                    <a:close/>
                    <a:moveTo>
                      <a:pt x="410" y="0"/>
                    </a:moveTo>
                    <a:lnTo>
                      <a:pt x="352" y="120"/>
                    </a:lnTo>
                    <a:lnTo>
                      <a:pt x="254" y="134"/>
                    </a:lnTo>
                    <a:cubicBezTo>
                      <a:pt x="355" y="288"/>
                      <a:pt x="458" y="444"/>
                      <a:pt x="558" y="597"/>
                    </a:cubicBezTo>
                    <a:cubicBezTo>
                      <a:pt x="586" y="639"/>
                      <a:pt x="614" y="681"/>
                      <a:pt x="614" y="728"/>
                    </a:cubicBezTo>
                    <a:cubicBezTo>
                      <a:pt x="614" y="779"/>
                      <a:pt x="583" y="823"/>
                      <a:pt x="547" y="851"/>
                    </a:cubicBezTo>
                    <a:cubicBezTo>
                      <a:pt x="514" y="882"/>
                      <a:pt x="466" y="901"/>
                      <a:pt x="421" y="915"/>
                    </a:cubicBezTo>
                    <a:cubicBezTo>
                      <a:pt x="352" y="940"/>
                      <a:pt x="282" y="952"/>
                      <a:pt x="209" y="963"/>
                    </a:cubicBezTo>
                    <a:cubicBezTo>
                      <a:pt x="143" y="974"/>
                      <a:pt x="70" y="977"/>
                      <a:pt x="0" y="982"/>
                    </a:cubicBezTo>
                    <a:lnTo>
                      <a:pt x="67" y="1027"/>
                    </a:lnTo>
                    <a:lnTo>
                      <a:pt x="56" y="1074"/>
                    </a:lnTo>
                    <a:cubicBezTo>
                      <a:pt x="254" y="1027"/>
                      <a:pt x="449" y="949"/>
                      <a:pt x="653" y="949"/>
                    </a:cubicBezTo>
                    <a:cubicBezTo>
                      <a:pt x="661" y="949"/>
                      <a:pt x="675" y="949"/>
                      <a:pt x="687" y="957"/>
                    </a:cubicBezTo>
                    <a:cubicBezTo>
                      <a:pt x="698" y="960"/>
                      <a:pt x="700" y="971"/>
                      <a:pt x="709" y="977"/>
                    </a:cubicBezTo>
                    <a:cubicBezTo>
                      <a:pt x="784" y="1091"/>
                      <a:pt x="793" y="1239"/>
                      <a:pt x="784" y="1378"/>
                    </a:cubicBezTo>
                    <a:cubicBezTo>
                      <a:pt x="781" y="1465"/>
                      <a:pt x="770" y="1549"/>
                      <a:pt x="759" y="1632"/>
                    </a:cubicBezTo>
                    <a:lnTo>
                      <a:pt x="837" y="1590"/>
                    </a:lnTo>
                    <a:lnTo>
                      <a:pt x="940" y="1646"/>
                    </a:lnTo>
                    <a:cubicBezTo>
                      <a:pt x="921" y="1549"/>
                      <a:pt x="904" y="1448"/>
                      <a:pt x="890" y="1348"/>
                    </a:cubicBezTo>
                    <a:cubicBezTo>
                      <a:pt x="879" y="1256"/>
                      <a:pt x="868" y="1166"/>
                      <a:pt x="885" y="1074"/>
                    </a:cubicBezTo>
                    <a:cubicBezTo>
                      <a:pt x="890" y="1058"/>
                      <a:pt x="896" y="1038"/>
                      <a:pt x="910" y="1027"/>
                    </a:cubicBezTo>
                    <a:cubicBezTo>
                      <a:pt x="925" y="1014"/>
                      <a:pt x="919" y="918"/>
                      <a:pt x="937" y="910"/>
                    </a:cubicBezTo>
                    <a:lnTo>
                      <a:pt x="937" y="910"/>
                    </a:lnTo>
                    <a:cubicBezTo>
                      <a:pt x="880" y="829"/>
                      <a:pt x="908" y="713"/>
                      <a:pt x="949" y="622"/>
                    </a:cubicBezTo>
                    <a:cubicBezTo>
                      <a:pt x="1046" y="416"/>
                      <a:pt x="1214" y="254"/>
                      <a:pt x="1409" y="134"/>
                    </a:cubicBezTo>
                    <a:lnTo>
                      <a:pt x="1314" y="120"/>
                    </a:lnTo>
                    <a:lnTo>
                      <a:pt x="1267" y="23"/>
                    </a:lnTo>
                    <a:cubicBezTo>
                      <a:pt x="1147" y="210"/>
                      <a:pt x="1024" y="394"/>
                      <a:pt x="907" y="583"/>
                    </a:cubicBezTo>
                    <a:cubicBezTo>
                      <a:pt x="885" y="617"/>
                      <a:pt x="862" y="656"/>
                      <a:pt x="826" y="684"/>
                    </a:cubicBezTo>
                    <a:cubicBezTo>
                      <a:pt x="803" y="705"/>
                      <a:pt x="769" y="720"/>
                      <a:pt x="735" y="720"/>
                    </a:cubicBezTo>
                    <a:cubicBezTo>
                      <a:pt x="724" y="720"/>
                      <a:pt x="714" y="718"/>
                      <a:pt x="703" y="715"/>
                    </a:cubicBezTo>
                    <a:cubicBezTo>
                      <a:pt x="647" y="701"/>
                      <a:pt x="620" y="645"/>
                      <a:pt x="597" y="595"/>
                    </a:cubicBezTo>
                    <a:cubicBezTo>
                      <a:pt x="514" y="405"/>
                      <a:pt x="449" y="204"/>
                      <a:pt x="410"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50"/>
              <p:cNvSpPr/>
              <p:nvPr/>
            </p:nvSpPr>
            <p:spPr>
              <a:xfrm>
                <a:off x="3105010" y="2792277"/>
                <a:ext cx="57868" cy="57868"/>
              </a:xfrm>
              <a:custGeom>
                <a:avLst/>
                <a:gdLst/>
                <a:ahLst/>
                <a:cxnLst/>
                <a:rect l="l" t="t" r="r" b="b"/>
                <a:pathLst>
                  <a:path w="754" h="754" extrusionOk="0">
                    <a:moveTo>
                      <a:pt x="377" y="0"/>
                    </a:moveTo>
                    <a:cubicBezTo>
                      <a:pt x="168" y="0"/>
                      <a:pt x="1" y="170"/>
                      <a:pt x="1" y="377"/>
                    </a:cubicBezTo>
                    <a:cubicBezTo>
                      <a:pt x="1" y="586"/>
                      <a:pt x="168" y="753"/>
                      <a:pt x="377" y="753"/>
                    </a:cubicBezTo>
                    <a:cubicBezTo>
                      <a:pt x="584" y="753"/>
                      <a:pt x="754" y="586"/>
                      <a:pt x="754" y="377"/>
                    </a:cubicBezTo>
                    <a:cubicBezTo>
                      <a:pt x="754" y="170"/>
                      <a:pt x="584" y="0"/>
                      <a:pt x="3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50"/>
              <p:cNvSpPr/>
              <p:nvPr/>
            </p:nvSpPr>
            <p:spPr>
              <a:xfrm>
                <a:off x="3110767" y="2801333"/>
                <a:ext cx="46125" cy="39448"/>
              </a:xfrm>
              <a:custGeom>
                <a:avLst/>
                <a:gdLst/>
                <a:ahLst/>
                <a:cxnLst/>
                <a:rect l="l" t="t" r="r" b="b"/>
                <a:pathLst>
                  <a:path w="601" h="514" extrusionOk="0">
                    <a:moveTo>
                      <a:pt x="300" y="1"/>
                    </a:moveTo>
                    <a:cubicBezTo>
                      <a:pt x="258" y="1"/>
                      <a:pt x="217" y="22"/>
                      <a:pt x="196" y="63"/>
                    </a:cubicBezTo>
                    <a:lnTo>
                      <a:pt x="177" y="102"/>
                    </a:lnTo>
                    <a:lnTo>
                      <a:pt x="135" y="108"/>
                    </a:lnTo>
                    <a:cubicBezTo>
                      <a:pt x="40" y="122"/>
                      <a:pt x="1" y="242"/>
                      <a:pt x="71" y="303"/>
                    </a:cubicBezTo>
                    <a:lnTo>
                      <a:pt x="104" y="337"/>
                    </a:lnTo>
                    <a:lnTo>
                      <a:pt x="96" y="379"/>
                    </a:lnTo>
                    <a:cubicBezTo>
                      <a:pt x="83" y="451"/>
                      <a:pt x="142" y="513"/>
                      <a:pt x="209" y="513"/>
                    </a:cubicBezTo>
                    <a:cubicBezTo>
                      <a:pt x="227" y="513"/>
                      <a:pt x="245" y="509"/>
                      <a:pt x="263" y="499"/>
                    </a:cubicBezTo>
                    <a:lnTo>
                      <a:pt x="302" y="479"/>
                    </a:lnTo>
                    <a:lnTo>
                      <a:pt x="341" y="499"/>
                    </a:lnTo>
                    <a:cubicBezTo>
                      <a:pt x="359" y="509"/>
                      <a:pt x="378" y="513"/>
                      <a:pt x="396" y="513"/>
                    </a:cubicBezTo>
                    <a:cubicBezTo>
                      <a:pt x="462" y="513"/>
                      <a:pt x="522" y="451"/>
                      <a:pt x="509" y="379"/>
                    </a:cubicBezTo>
                    <a:lnTo>
                      <a:pt x="500" y="337"/>
                    </a:lnTo>
                    <a:lnTo>
                      <a:pt x="531" y="303"/>
                    </a:lnTo>
                    <a:cubicBezTo>
                      <a:pt x="601" y="239"/>
                      <a:pt x="564" y="119"/>
                      <a:pt x="470" y="108"/>
                    </a:cubicBezTo>
                    <a:lnTo>
                      <a:pt x="428" y="102"/>
                    </a:lnTo>
                    <a:lnTo>
                      <a:pt x="405" y="63"/>
                    </a:lnTo>
                    <a:cubicBezTo>
                      <a:pt x="383" y="22"/>
                      <a:pt x="341" y="1"/>
                      <a:pt x="30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50"/>
              <p:cNvSpPr/>
              <p:nvPr/>
            </p:nvSpPr>
            <p:spPr>
              <a:xfrm>
                <a:off x="3118902" y="2806168"/>
                <a:ext cx="30085" cy="30008"/>
              </a:xfrm>
              <a:custGeom>
                <a:avLst/>
                <a:gdLst/>
                <a:ahLst/>
                <a:cxnLst/>
                <a:rect l="l" t="t" r="r" b="b"/>
                <a:pathLst>
                  <a:path w="392" h="391" extrusionOk="0">
                    <a:moveTo>
                      <a:pt x="196" y="0"/>
                    </a:moveTo>
                    <a:cubicBezTo>
                      <a:pt x="87" y="0"/>
                      <a:pt x="1" y="90"/>
                      <a:pt x="1" y="196"/>
                    </a:cubicBezTo>
                    <a:cubicBezTo>
                      <a:pt x="1" y="304"/>
                      <a:pt x="87" y="391"/>
                      <a:pt x="196" y="391"/>
                    </a:cubicBezTo>
                    <a:cubicBezTo>
                      <a:pt x="305" y="391"/>
                      <a:pt x="391" y="304"/>
                      <a:pt x="391" y="196"/>
                    </a:cubicBezTo>
                    <a:cubicBezTo>
                      <a:pt x="391" y="90"/>
                      <a:pt x="305" y="0"/>
                      <a:pt x="19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50"/>
              <p:cNvSpPr/>
              <p:nvPr/>
            </p:nvSpPr>
            <p:spPr>
              <a:xfrm>
                <a:off x="3129877" y="2776851"/>
                <a:ext cx="7751" cy="89334"/>
              </a:xfrm>
              <a:custGeom>
                <a:avLst/>
                <a:gdLst/>
                <a:ahLst/>
                <a:cxnLst/>
                <a:rect l="l" t="t" r="r" b="b"/>
                <a:pathLst>
                  <a:path w="101" h="1164" extrusionOk="0">
                    <a:moveTo>
                      <a:pt x="0" y="0"/>
                    </a:moveTo>
                    <a:lnTo>
                      <a:pt x="0" y="1164"/>
                    </a:lnTo>
                    <a:lnTo>
                      <a:pt x="101" y="1164"/>
                    </a:lnTo>
                    <a:lnTo>
                      <a:pt x="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50"/>
              <p:cNvSpPr/>
              <p:nvPr/>
            </p:nvSpPr>
            <p:spPr>
              <a:xfrm>
                <a:off x="3128956" y="2768869"/>
                <a:ext cx="9286" cy="9286"/>
              </a:xfrm>
              <a:custGeom>
                <a:avLst/>
                <a:gdLst/>
                <a:ahLst/>
                <a:cxnLst/>
                <a:rect l="l" t="t" r="r" b="b"/>
                <a:pathLst>
                  <a:path w="121" h="121" extrusionOk="0">
                    <a:moveTo>
                      <a:pt x="60" y="1"/>
                    </a:moveTo>
                    <a:cubicBezTo>
                      <a:pt x="29" y="1"/>
                      <a:pt x="1" y="29"/>
                      <a:pt x="1" y="62"/>
                    </a:cubicBezTo>
                    <a:cubicBezTo>
                      <a:pt x="1" y="93"/>
                      <a:pt x="29" y="121"/>
                      <a:pt x="60" y="121"/>
                    </a:cubicBezTo>
                    <a:cubicBezTo>
                      <a:pt x="93" y="121"/>
                      <a:pt x="121" y="93"/>
                      <a:pt x="121" y="62"/>
                    </a:cubicBezTo>
                    <a:cubicBezTo>
                      <a:pt x="121" y="29"/>
                      <a:pt x="93" y="1"/>
                      <a:pt x="6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50"/>
              <p:cNvSpPr/>
              <p:nvPr/>
            </p:nvSpPr>
            <p:spPr>
              <a:xfrm>
                <a:off x="3131796" y="2771708"/>
                <a:ext cx="3684" cy="3684"/>
              </a:xfrm>
              <a:custGeom>
                <a:avLst/>
                <a:gdLst/>
                <a:ahLst/>
                <a:cxnLst/>
                <a:rect l="l" t="t" r="r" b="b"/>
                <a:pathLst>
                  <a:path w="48" h="48" extrusionOk="0">
                    <a:moveTo>
                      <a:pt x="23" y="0"/>
                    </a:moveTo>
                    <a:cubicBezTo>
                      <a:pt x="11" y="0"/>
                      <a:pt x="0" y="11"/>
                      <a:pt x="0" y="25"/>
                    </a:cubicBezTo>
                    <a:cubicBezTo>
                      <a:pt x="0" y="39"/>
                      <a:pt x="11" y="48"/>
                      <a:pt x="23" y="48"/>
                    </a:cubicBezTo>
                    <a:cubicBezTo>
                      <a:pt x="37" y="48"/>
                      <a:pt x="48" y="39"/>
                      <a:pt x="48" y="25"/>
                    </a:cubicBezTo>
                    <a:cubicBezTo>
                      <a:pt x="48" y="11"/>
                      <a:pt x="37" y="0"/>
                      <a:pt x="2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50"/>
              <p:cNvSpPr/>
              <p:nvPr/>
            </p:nvSpPr>
            <p:spPr>
              <a:xfrm>
                <a:off x="3128956" y="2864804"/>
                <a:ext cx="9286" cy="9056"/>
              </a:xfrm>
              <a:custGeom>
                <a:avLst/>
                <a:gdLst/>
                <a:ahLst/>
                <a:cxnLst/>
                <a:rect l="l" t="t" r="r" b="b"/>
                <a:pathLst>
                  <a:path w="121" h="118" extrusionOk="0">
                    <a:moveTo>
                      <a:pt x="60" y="1"/>
                    </a:moveTo>
                    <a:cubicBezTo>
                      <a:pt x="29" y="1"/>
                      <a:pt x="1" y="29"/>
                      <a:pt x="1" y="59"/>
                    </a:cubicBezTo>
                    <a:cubicBezTo>
                      <a:pt x="1" y="93"/>
                      <a:pt x="29" y="118"/>
                      <a:pt x="60" y="118"/>
                    </a:cubicBezTo>
                    <a:cubicBezTo>
                      <a:pt x="93" y="118"/>
                      <a:pt x="121" y="93"/>
                      <a:pt x="121" y="59"/>
                    </a:cubicBezTo>
                    <a:cubicBezTo>
                      <a:pt x="121" y="29"/>
                      <a:pt x="93" y="1"/>
                      <a:pt x="6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50"/>
              <p:cNvSpPr/>
              <p:nvPr/>
            </p:nvSpPr>
            <p:spPr>
              <a:xfrm>
                <a:off x="3131796" y="2867414"/>
                <a:ext cx="3684" cy="3914"/>
              </a:xfrm>
              <a:custGeom>
                <a:avLst/>
                <a:gdLst/>
                <a:ahLst/>
                <a:cxnLst/>
                <a:rect l="l" t="t" r="r" b="b"/>
                <a:pathLst>
                  <a:path w="48" h="51" extrusionOk="0">
                    <a:moveTo>
                      <a:pt x="23" y="0"/>
                    </a:moveTo>
                    <a:cubicBezTo>
                      <a:pt x="11" y="0"/>
                      <a:pt x="0" y="11"/>
                      <a:pt x="0" y="25"/>
                    </a:cubicBezTo>
                    <a:cubicBezTo>
                      <a:pt x="0" y="39"/>
                      <a:pt x="11" y="50"/>
                      <a:pt x="23" y="50"/>
                    </a:cubicBezTo>
                    <a:cubicBezTo>
                      <a:pt x="37" y="50"/>
                      <a:pt x="48" y="39"/>
                      <a:pt x="48" y="25"/>
                    </a:cubicBezTo>
                    <a:cubicBezTo>
                      <a:pt x="48" y="11"/>
                      <a:pt x="37" y="0"/>
                      <a:pt x="2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50"/>
              <p:cNvSpPr/>
              <p:nvPr/>
            </p:nvSpPr>
            <p:spPr>
              <a:xfrm>
                <a:off x="3088970" y="2817527"/>
                <a:ext cx="89334" cy="7751"/>
              </a:xfrm>
              <a:custGeom>
                <a:avLst/>
                <a:gdLst/>
                <a:ahLst/>
                <a:cxnLst/>
                <a:rect l="l" t="t" r="r" b="b"/>
                <a:pathLst>
                  <a:path w="1164" h="101" extrusionOk="0">
                    <a:moveTo>
                      <a:pt x="0" y="0"/>
                    </a:moveTo>
                    <a:lnTo>
                      <a:pt x="0" y="101"/>
                    </a:lnTo>
                    <a:lnTo>
                      <a:pt x="1164" y="101"/>
                    </a:lnTo>
                    <a:lnTo>
                      <a:pt x="11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50"/>
              <p:cNvSpPr/>
              <p:nvPr/>
            </p:nvSpPr>
            <p:spPr>
              <a:xfrm>
                <a:off x="3081218" y="2816836"/>
                <a:ext cx="9133" cy="9286"/>
              </a:xfrm>
              <a:custGeom>
                <a:avLst/>
                <a:gdLst/>
                <a:ahLst/>
                <a:cxnLst/>
                <a:rect l="l" t="t" r="r" b="b"/>
                <a:pathLst>
                  <a:path w="119" h="121" extrusionOk="0">
                    <a:moveTo>
                      <a:pt x="59" y="1"/>
                    </a:moveTo>
                    <a:cubicBezTo>
                      <a:pt x="29" y="1"/>
                      <a:pt x="1" y="29"/>
                      <a:pt x="1" y="62"/>
                    </a:cubicBezTo>
                    <a:cubicBezTo>
                      <a:pt x="1" y="93"/>
                      <a:pt x="29" y="121"/>
                      <a:pt x="59" y="121"/>
                    </a:cubicBezTo>
                    <a:cubicBezTo>
                      <a:pt x="90" y="121"/>
                      <a:pt x="118" y="93"/>
                      <a:pt x="118" y="62"/>
                    </a:cubicBezTo>
                    <a:cubicBezTo>
                      <a:pt x="118" y="29"/>
                      <a:pt x="90" y="1"/>
                      <a:pt x="5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50"/>
              <p:cNvSpPr/>
              <p:nvPr/>
            </p:nvSpPr>
            <p:spPr>
              <a:xfrm>
                <a:off x="3083828" y="2819676"/>
                <a:ext cx="3914" cy="3684"/>
              </a:xfrm>
              <a:custGeom>
                <a:avLst/>
                <a:gdLst/>
                <a:ahLst/>
                <a:cxnLst/>
                <a:rect l="l" t="t" r="r" b="b"/>
                <a:pathLst>
                  <a:path w="51" h="48" extrusionOk="0">
                    <a:moveTo>
                      <a:pt x="25" y="0"/>
                    </a:moveTo>
                    <a:cubicBezTo>
                      <a:pt x="12" y="0"/>
                      <a:pt x="0" y="11"/>
                      <a:pt x="0" y="25"/>
                    </a:cubicBezTo>
                    <a:cubicBezTo>
                      <a:pt x="0" y="36"/>
                      <a:pt x="12" y="48"/>
                      <a:pt x="25" y="48"/>
                    </a:cubicBezTo>
                    <a:cubicBezTo>
                      <a:pt x="39" y="48"/>
                      <a:pt x="51" y="36"/>
                      <a:pt x="51" y="25"/>
                    </a:cubicBezTo>
                    <a:cubicBezTo>
                      <a:pt x="51" y="11"/>
                      <a:pt x="39" y="0"/>
                      <a:pt x="25"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50"/>
              <p:cNvSpPr/>
              <p:nvPr/>
            </p:nvSpPr>
            <p:spPr>
              <a:xfrm>
                <a:off x="3176924" y="2816836"/>
                <a:ext cx="9286" cy="9286"/>
              </a:xfrm>
              <a:custGeom>
                <a:avLst/>
                <a:gdLst/>
                <a:ahLst/>
                <a:cxnLst/>
                <a:rect l="l" t="t" r="r" b="b"/>
                <a:pathLst>
                  <a:path w="121" h="121" extrusionOk="0">
                    <a:moveTo>
                      <a:pt x="59" y="1"/>
                    </a:moveTo>
                    <a:cubicBezTo>
                      <a:pt x="29" y="1"/>
                      <a:pt x="1" y="29"/>
                      <a:pt x="1" y="62"/>
                    </a:cubicBezTo>
                    <a:cubicBezTo>
                      <a:pt x="1" y="93"/>
                      <a:pt x="29" y="121"/>
                      <a:pt x="59" y="121"/>
                    </a:cubicBezTo>
                    <a:cubicBezTo>
                      <a:pt x="93" y="121"/>
                      <a:pt x="121" y="93"/>
                      <a:pt x="121" y="62"/>
                    </a:cubicBezTo>
                    <a:cubicBezTo>
                      <a:pt x="121" y="29"/>
                      <a:pt x="93" y="1"/>
                      <a:pt x="5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50"/>
              <p:cNvSpPr/>
              <p:nvPr/>
            </p:nvSpPr>
            <p:spPr>
              <a:xfrm>
                <a:off x="3179763" y="2819676"/>
                <a:ext cx="3684" cy="3684"/>
              </a:xfrm>
              <a:custGeom>
                <a:avLst/>
                <a:gdLst/>
                <a:ahLst/>
                <a:cxnLst/>
                <a:rect l="l" t="t" r="r" b="b"/>
                <a:pathLst>
                  <a:path w="48" h="48" extrusionOk="0">
                    <a:moveTo>
                      <a:pt x="22" y="0"/>
                    </a:moveTo>
                    <a:cubicBezTo>
                      <a:pt x="9" y="0"/>
                      <a:pt x="0" y="11"/>
                      <a:pt x="0" y="25"/>
                    </a:cubicBezTo>
                    <a:cubicBezTo>
                      <a:pt x="0" y="36"/>
                      <a:pt x="9" y="48"/>
                      <a:pt x="22" y="48"/>
                    </a:cubicBezTo>
                    <a:cubicBezTo>
                      <a:pt x="36" y="48"/>
                      <a:pt x="48" y="36"/>
                      <a:pt x="48" y="25"/>
                    </a:cubicBezTo>
                    <a:cubicBezTo>
                      <a:pt x="48" y="11"/>
                      <a:pt x="36" y="0"/>
                      <a:pt x="2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50"/>
              <p:cNvSpPr/>
              <p:nvPr/>
            </p:nvSpPr>
            <p:spPr>
              <a:xfrm>
                <a:off x="3108234" y="2794349"/>
                <a:ext cx="53800" cy="53877"/>
              </a:xfrm>
              <a:custGeom>
                <a:avLst/>
                <a:gdLst/>
                <a:ahLst/>
                <a:cxnLst/>
                <a:rect l="l" t="t" r="r" b="b"/>
                <a:pathLst>
                  <a:path w="701" h="702" extrusionOk="0">
                    <a:moveTo>
                      <a:pt x="70" y="1"/>
                    </a:moveTo>
                    <a:lnTo>
                      <a:pt x="0" y="73"/>
                    </a:lnTo>
                    <a:lnTo>
                      <a:pt x="628" y="701"/>
                    </a:lnTo>
                    <a:lnTo>
                      <a:pt x="701" y="629"/>
                    </a:lnTo>
                    <a:lnTo>
                      <a:pt x="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50"/>
              <p:cNvSpPr/>
              <p:nvPr/>
            </p:nvSpPr>
            <p:spPr>
              <a:xfrm>
                <a:off x="3103936" y="2792354"/>
                <a:ext cx="7598" cy="6907"/>
              </a:xfrm>
              <a:custGeom>
                <a:avLst/>
                <a:gdLst/>
                <a:ahLst/>
                <a:cxnLst/>
                <a:rect l="l" t="t" r="r" b="b"/>
                <a:pathLst>
                  <a:path w="99" h="90" extrusionOk="0">
                    <a:moveTo>
                      <a:pt x="48" y="0"/>
                    </a:moveTo>
                    <a:cubicBezTo>
                      <a:pt x="37" y="0"/>
                      <a:pt x="26" y="5"/>
                      <a:pt x="17" y="13"/>
                    </a:cubicBezTo>
                    <a:cubicBezTo>
                      <a:pt x="1" y="33"/>
                      <a:pt x="1" y="60"/>
                      <a:pt x="17" y="77"/>
                    </a:cubicBezTo>
                    <a:cubicBezTo>
                      <a:pt x="26" y="86"/>
                      <a:pt x="37" y="90"/>
                      <a:pt x="48" y="90"/>
                    </a:cubicBezTo>
                    <a:cubicBezTo>
                      <a:pt x="60" y="90"/>
                      <a:pt x="72" y="86"/>
                      <a:pt x="81" y="77"/>
                    </a:cubicBezTo>
                    <a:cubicBezTo>
                      <a:pt x="98" y="60"/>
                      <a:pt x="98" y="30"/>
                      <a:pt x="81" y="13"/>
                    </a:cubicBezTo>
                    <a:cubicBezTo>
                      <a:pt x="72" y="5"/>
                      <a:pt x="60" y="0"/>
                      <a:pt x="48"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50"/>
              <p:cNvSpPr/>
              <p:nvPr/>
            </p:nvSpPr>
            <p:spPr>
              <a:xfrm>
                <a:off x="3106315" y="2794196"/>
                <a:ext cx="2609" cy="2840"/>
              </a:xfrm>
              <a:custGeom>
                <a:avLst/>
                <a:gdLst/>
                <a:ahLst/>
                <a:cxnLst/>
                <a:rect l="l" t="t" r="r" b="b"/>
                <a:pathLst>
                  <a:path w="34" h="37" extrusionOk="0">
                    <a:moveTo>
                      <a:pt x="17" y="0"/>
                    </a:moveTo>
                    <a:cubicBezTo>
                      <a:pt x="9" y="0"/>
                      <a:pt x="0" y="9"/>
                      <a:pt x="0" y="17"/>
                    </a:cubicBezTo>
                    <a:cubicBezTo>
                      <a:pt x="0" y="28"/>
                      <a:pt x="9" y="36"/>
                      <a:pt x="17" y="36"/>
                    </a:cubicBezTo>
                    <a:cubicBezTo>
                      <a:pt x="28" y="36"/>
                      <a:pt x="34" y="28"/>
                      <a:pt x="34" y="17"/>
                    </a:cubicBezTo>
                    <a:cubicBezTo>
                      <a:pt x="34" y="9"/>
                      <a:pt x="28" y="0"/>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50"/>
              <p:cNvSpPr/>
              <p:nvPr/>
            </p:nvSpPr>
            <p:spPr>
              <a:xfrm>
                <a:off x="3156202" y="2844082"/>
                <a:ext cx="6907" cy="6907"/>
              </a:xfrm>
              <a:custGeom>
                <a:avLst/>
                <a:gdLst/>
                <a:ahLst/>
                <a:cxnLst/>
                <a:rect l="l" t="t" r="r" b="b"/>
                <a:pathLst>
                  <a:path w="90" h="90" extrusionOk="0">
                    <a:moveTo>
                      <a:pt x="45" y="0"/>
                    </a:moveTo>
                    <a:cubicBezTo>
                      <a:pt x="20" y="0"/>
                      <a:pt x="0" y="20"/>
                      <a:pt x="0" y="45"/>
                    </a:cubicBezTo>
                    <a:cubicBezTo>
                      <a:pt x="0" y="70"/>
                      <a:pt x="20" y="89"/>
                      <a:pt x="45" y="89"/>
                    </a:cubicBezTo>
                    <a:cubicBezTo>
                      <a:pt x="70" y="89"/>
                      <a:pt x="90" y="70"/>
                      <a:pt x="90" y="45"/>
                    </a:cubicBezTo>
                    <a:cubicBezTo>
                      <a:pt x="90" y="20"/>
                      <a:pt x="70" y="0"/>
                      <a:pt x="45"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50"/>
              <p:cNvSpPr/>
              <p:nvPr/>
            </p:nvSpPr>
            <p:spPr>
              <a:xfrm>
                <a:off x="3158351" y="2846231"/>
                <a:ext cx="2609" cy="2609"/>
              </a:xfrm>
              <a:custGeom>
                <a:avLst/>
                <a:gdLst/>
                <a:ahLst/>
                <a:cxnLst/>
                <a:rect l="l" t="t" r="r" b="b"/>
                <a:pathLst>
                  <a:path w="34" h="34" extrusionOk="0">
                    <a:moveTo>
                      <a:pt x="17" y="0"/>
                    </a:moveTo>
                    <a:cubicBezTo>
                      <a:pt x="6" y="0"/>
                      <a:pt x="0" y="6"/>
                      <a:pt x="0" y="17"/>
                    </a:cubicBezTo>
                    <a:cubicBezTo>
                      <a:pt x="0" y="25"/>
                      <a:pt x="6" y="34"/>
                      <a:pt x="17" y="34"/>
                    </a:cubicBezTo>
                    <a:cubicBezTo>
                      <a:pt x="25" y="34"/>
                      <a:pt x="34" y="25"/>
                      <a:pt x="34" y="17"/>
                    </a:cubicBezTo>
                    <a:cubicBezTo>
                      <a:pt x="34" y="6"/>
                      <a:pt x="25" y="0"/>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50"/>
              <p:cNvSpPr/>
              <p:nvPr/>
            </p:nvSpPr>
            <p:spPr>
              <a:xfrm>
                <a:off x="3106545" y="2794810"/>
                <a:ext cx="53800" cy="53800"/>
              </a:xfrm>
              <a:custGeom>
                <a:avLst/>
                <a:gdLst/>
                <a:ahLst/>
                <a:cxnLst/>
                <a:rect l="l" t="t" r="r" b="b"/>
                <a:pathLst>
                  <a:path w="701" h="701" extrusionOk="0">
                    <a:moveTo>
                      <a:pt x="628" y="1"/>
                    </a:moveTo>
                    <a:lnTo>
                      <a:pt x="0" y="628"/>
                    </a:lnTo>
                    <a:lnTo>
                      <a:pt x="70" y="701"/>
                    </a:lnTo>
                    <a:lnTo>
                      <a:pt x="700" y="70"/>
                    </a:lnTo>
                    <a:lnTo>
                      <a:pt x="6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50"/>
              <p:cNvSpPr/>
              <p:nvPr/>
            </p:nvSpPr>
            <p:spPr>
              <a:xfrm>
                <a:off x="3104166" y="2844236"/>
                <a:ext cx="7598" cy="6677"/>
              </a:xfrm>
              <a:custGeom>
                <a:avLst/>
                <a:gdLst/>
                <a:ahLst/>
                <a:cxnLst/>
                <a:rect l="l" t="t" r="r" b="b"/>
                <a:pathLst>
                  <a:path w="99" h="87" extrusionOk="0">
                    <a:moveTo>
                      <a:pt x="49" y="0"/>
                    </a:moveTo>
                    <a:cubicBezTo>
                      <a:pt x="37" y="0"/>
                      <a:pt x="25" y="5"/>
                      <a:pt x="17" y="15"/>
                    </a:cubicBezTo>
                    <a:cubicBezTo>
                      <a:pt x="0" y="32"/>
                      <a:pt x="0" y="60"/>
                      <a:pt x="17" y="76"/>
                    </a:cubicBezTo>
                    <a:cubicBezTo>
                      <a:pt x="24" y="83"/>
                      <a:pt x="35" y="87"/>
                      <a:pt x="46" y="87"/>
                    </a:cubicBezTo>
                    <a:cubicBezTo>
                      <a:pt x="58" y="87"/>
                      <a:pt x="70" y="83"/>
                      <a:pt x="81" y="76"/>
                    </a:cubicBezTo>
                    <a:cubicBezTo>
                      <a:pt x="98" y="60"/>
                      <a:pt x="98" y="32"/>
                      <a:pt x="81" y="15"/>
                    </a:cubicBezTo>
                    <a:cubicBezTo>
                      <a:pt x="73" y="5"/>
                      <a:pt x="61" y="0"/>
                      <a:pt x="4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50"/>
              <p:cNvSpPr/>
              <p:nvPr/>
            </p:nvSpPr>
            <p:spPr>
              <a:xfrm>
                <a:off x="3106315" y="2846231"/>
                <a:ext cx="2609" cy="2609"/>
              </a:xfrm>
              <a:custGeom>
                <a:avLst/>
                <a:gdLst/>
                <a:ahLst/>
                <a:cxnLst/>
                <a:rect l="l" t="t" r="r" b="b"/>
                <a:pathLst>
                  <a:path w="34" h="34" extrusionOk="0">
                    <a:moveTo>
                      <a:pt x="17" y="0"/>
                    </a:moveTo>
                    <a:cubicBezTo>
                      <a:pt x="9" y="0"/>
                      <a:pt x="0" y="6"/>
                      <a:pt x="0" y="17"/>
                    </a:cubicBezTo>
                    <a:cubicBezTo>
                      <a:pt x="0" y="25"/>
                      <a:pt x="9" y="34"/>
                      <a:pt x="17" y="34"/>
                    </a:cubicBezTo>
                    <a:cubicBezTo>
                      <a:pt x="28" y="34"/>
                      <a:pt x="34" y="25"/>
                      <a:pt x="34" y="17"/>
                    </a:cubicBezTo>
                    <a:cubicBezTo>
                      <a:pt x="34" y="6"/>
                      <a:pt x="28" y="0"/>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50"/>
              <p:cNvSpPr/>
              <p:nvPr/>
            </p:nvSpPr>
            <p:spPr>
              <a:xfrm>
                <a:off x="3155741" y="2792354"/>
                <a:ext cx="7598" cy="6907"/>
              </a:xfrm>
              <a:custGeom>
                <a:avLst/>
                <a:gdLst/>
                <a:ahLst/>
                <a:cxnLst/>
                <a:rect l="l" t="t" r="r" b="b"/>
                <a:pathLst>
                  <a:path w="99" h="90" extrusionOk="0">
                    <a:moveTo>
                      <a:pt x="51" y="0"/>
                    </a:moveTo>
                    <a:cubicBezTo>
                      <a:pt x="40" y="0"/>
                      <a:pt x="29" y="5"/>
                      <a:pt x="20" y="13"/>
                    </a:cubicBezTo>
                    <a:cubicBezTo>
                      <a:pt x="1" y="30"/>
                      <a:pt x="1" y="60"/>
                      <a:pt x="20" y="77"/>
                    </a:cubicBezTo>
                    <a:cubicBezTo>
                      <a:pt x="29" y="86"/>
                      <a:pt x="40" y="90"/>
                      <a:pt x="51" y="90"/>
                    </a:cubicBezTo>
                    <a:cubicBezTo>
                      <a:pt x="62" y="90"/>
                      <a:pt x="73" y="86"/>
                      <a:pt x="82" y="77"/>
                    </a:cubicBezTo>
                    <a:cubicBezTo>
                      <a:pt x="98" y="60"/>
                      <a:pt x="98" y="30"/>
                      <a:pt x="82" y="13"/>
                    </a:cubicBezTo>
                    <a:cubicBezTo>
                      <a:pt x="73" y="5"/>
                      <a:pt x="62" y="0"/>
                      <a:pt x="5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50"/>
              <p:cNvSpPr/>
              <p:nvPr/>
            </p:nvSpPr>
            <p:spPr>
              <a:xfrm>
                <a:off x="3158351" y="2794196"/>
                <a:ext cx="2609" cy="2840"/>
              </a:xfrm>
              <a:custGeom>
                <a:avLst/>
                <a:gdLst/>
                <a:ahLst/>
                <a:cxnLst/>
                <a:rect l="l" t="t" r="r" b="b"/>
                <a:pathLst>
                  <a:path w="34" h="37" extrusionOk="0">
                    <a:moveTo>
                      <a:pt x="17" y="0"/>
                    </a:moveTo>
                    <a:cubicBezTo>
                      <a:pt x="6" y="0"/>
                      <a:pt x="0" y="9"/>
                      <a:pt x="0" y="17"/>
                    </a:cubicBezTo>
                    <a:cubicBezTo>
                      <a:pt x="0" y="28"/>
                      <a:pt x="6" y="36"/>
                      <a:pt x="17" y="36"/>
                    </a:cubicBezTo>
                    <a:cubicBezTo>
                      <a:pt x="25" y="36"/>
                      <a:pt x="34" y="28"/>
                      <a:pt x="34" y="17"/>
                    </a:cubicBezTo>
                    <a:cubicBezTo>
                      <a:pt x="34" y="9"/>
                      <a:pt x="25" y="0"/>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50"/>
              <p:cNvSpPr/>
              <p:nvPr/>
            </p:nvSpPr>
            <p:spPr>
              <a:xfrm>
                <a:off x="3126423" y="2813690"/>
                <a:ext cx="15043" cy="15043"/>
              </a:xfrm>
              <a:custGeom>
                <a:avLst/>
                <a:gdLst/>
                <a:ahLst/>
                <a:cxnLst/>
                <a:rect l="l" t="t" r="r" b="b"/>
                <a:pathLst>
                  <a:path w="196" h="196" extrusionOk="0">
                    <a:moveTo>
                      <a:pt x="98" y="0"/>
                    </a:moveTo>
                    <a:cubicBezTo>
                      <a:pt x="42" y="0"/>
                      <a:pt x="1" y="45"/>
                      <a:pt x="1" y="98"/>
                    </a:cubicBezTo>
                    <a:cubicBezTo>
                      <a:pt x="1" y="153"/>
                      <a:pt x="42" y="195"/>
                      <a:pt x="98" y="195"/>
                    </a:cubicBezTo>
                    <a:cubicBezTo>
                      <a:pt x="151" y="195"/>
                      <a:pt x="196" y="153"/>
                      <a:pt x="196" y="98"/>
                    </a:cubicBezTo>
                    <a:cubicBezTo>
                      <a:pt x="196" y="45"/>
                      <a:pt x="151"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50"/>
              <p:cNvSpPr/>
              <p:nvPr/>
            </p:nvSpPr>
            <p:spPr>
              <a:xfrm>
                <a:off x="2884666" y="2645611"/>
                <a:ext cx="960418" cy="409371"/>
              </a:xfrm>
              <a:custGeom>
                <a:avLst/>
                <a:gdLst/>
                <a:ahLst/>
                <a:cxnLst/>
                <a:rect l="l" t="t" r="r" b="b"/>
                <a:pathLst>
                  <a:path w="12514" h="5334" extrusionOk="0">
                    <a:moveTo>
                      <a:pt x="12507" y="0"/>
                    </a:moveTo>
                    <a:cubicBezTo>
                      <a:pt x="12480" y="499"/>
                      <a:pt x="9723" y="904"/>
                      <a:pt x="6331" y="904"/>
                    </a:cubicBezTo>
                    <a:cubicBezTo>
                      <a:pt x="3078" y="904"/>
                      <a:pt x="417" y="530"/>
                      <a:pt x="171" y="61"/>
                    </a:cubicBezTo>
                    <a:lnTo>
                      <a:pt x="171" y="61"/>
                    </a:lnTo>
                    <a:cubicBezTo>
                      <a:pt x="121" y="444"/>
                      <a:pt x="1" y="2341"/>
                      <a:pt x="2325" y="4109"/>
                    </a:cubicBezTo>
                    <a:cubicBezTo>
                      <a:pt x="3220" y="4793"/>
                      <a:pt x="4814" y="5333"/>
                      <a:pt x="6504" y="5333"/>
                    </a:cubicBezTo>
                    <a:cubicBezTo>
                      <a:pt x="7847" y="5333"/>
                      <a:pt x="9250" y="4992"/>
                      <a:pt x="10410" y="4109"/>
                    </a:cubicBezTo>
                    <a:cubicBezTo>
                      <a:pt x="11001" y="3660"/>
                      <a:pt x="11422" y="3164"/>
                      <a:pt x="11718" y="2675"/>
                    </a:cubicBezTo>
                    <a:lnTo>
                      <a:pt x="11718" y="2675"/>
                    </a:lnTo>
                    <a:cubicBezTo>
                      <a:pt x="11090" y="3102"/>
                      <a:pt x="10435" y="3493"/>
                      <a:pt x="9762" y="3844"/>
                    </a:cubicBezTo>
                    <a:cubicBezTo>
                      <a:pt x="8964" y="4260"/>
                      <a:pt x="8119" y="4625"/>
                      <a:pt x="7226" y="4740"/>
                    </a:cubicBezTo>
                    <a:cubicBezTo>
                      <a:pt x="7022" y="4766"/>
                      <a:pt x="6816" y="4778"/>
                      <a:pt x="6610" y="4778"/>
                    </a:cubicBezTo>
                    <a:cubicBezTo>
                      <a:pt x="5974" y="4778"/>
                      <a:pt x="5337" y="4661"/>
                      <a:pt x="4730" y="4469"/>
                    </a:cubicBezTo>
                    <a:cubicBezTo>
                      <a:pt x="4308" y="4333"/>
                      <a:pt x="3887" y="4151"/>
                      <a:pt x="3580" y="3830"/>
                    </a:cubicBezTo>
                    <a:cubicBezTo>
                      <a:pt x="3276" y="3507"/>
                      <a:pt x="3114" y="3013"/>
                      <a:pt x="3287" y="2606"/>
                    </a:cubicBezTo>
                    <a:cubicBezTo>
                      <a:pt x="3485" y="2131"/>
                      <a:pt x="4035" y="1922"/>
                      <a:pt x="4537" y="1808"/>
                    </a:cubicBezTo>
                    <a:cubicBezTo>
                      <a:pt x="6030" y="1465"/>
                      <a:pt x="7583" y="1507"/>
                      <a:pt x="9112" y="1417"/>
                    </a:cubicBezTo>
                    <a:cubicBezTo>
                      <a:pt x="10228" y="1350"/>
                      <a:pt x="11366" y="1205"/>
                      <a:pt x="12399" y="806"/>
                    </a:cubicBezTo>
                    <a:cubicBezTo>
                      <a:pt x="12446" y="469"/>
                      <a:pt x="12441" y="257"/>
                      <a:pt x="12441" y="257"/>
                    </a:cubicBezTo>
                    <a:cubicBezTo>
                      <a:pt x="12494" y="165"/>
                      <a:pt x="12513" y="78"/>
                      <a:pt x="1250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50"/>
              <p:cNvSpPr/>
              <p:nvPr/>
            </p:nvSpPr>
            <p:spPr>
              <a:xfrm>
                <a:off x="2921275" y="2619440"/>
                <a:ext cx="898329" cy="95397"/>
              </a:xfrm>
              <a:custGeom>
                <a:avLst/>
                <a:gdLst/>
                <a:ahLst/>
                <a:cxnLst/>
                <a:rect l="l" t="t" r="r" b="b"/>
                <a:pathLst>
                  <a:path w="11705" h="1243" extrusionOk="0">
                    <a:moveTo>
                      <a:pt x="5854" y="1"/>
                    </a:moveTo>
                    <a:cubicBezTo>
                      <a:pt x="2621" y="1"/>
                      <a:pt x="1" y="277"/>
                      <a:pt x="1" y="620"/>
                    </a:cubicBezTo>
                    <a:cubicBezTo>
                      <a:pt x="1" y="963"/>
                      <a:pt x="2621" y="1242"/>
                      <a:pt x="5854" y="1242"/>
                    </a:cubicBezTo>
                    <a:cubicBezTo>
                      <a:pt x="9084" y="1242"/>
                      <a:pt x="11704" y="963"/>
                      <a:pt x="11704" y="620"/>
                    </a:cubicBezTo>
                    <a:cubicBezTo>
                      <a:pt x="11704" y="277"/>
                      <a:pt x="9084" y="1"/>
                      <a:pt x="5854"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50"/>
              <p:cNvSpPr/>
              <p:nvPr/>
            </p:nvSpPr>
            <p:spPr>
              <a:xfrm>
                <a:off x="3006926" y="2664414"/>
                <a:ext cx="727029" cy="50423"/>
              </a:xfrm>
              <a:custGeom>
                <a:avLst/>
                <a:gdLst/>
                <a:ahLst/>
                <a:cxnLst/>
                <a:rect l="l" t="t" r="r" b="b"/>
                <a:pathLst>
                  <a:path w="9473" h="657" extrusionOk="0">
                    <a:moveTo>
                      <a:pt x="4738" y="1"/>
                    </a:moveTo>
                    <a:cubicBezTo>
                      <a:pt x="2121" y="1"/>
                      <a:pt x="1" y="146"/>
                      <a:pt x="1" y="327"/>
                    </a:cubicBezTo>
                    <a:cubicBezTo>
                      <a:pt x="1" y="508"/>
                      <a:pt x="2121" y="656"/>
                      <a:pt x="4738" y="656"/>
                    </a:cubicBezTo>
                    <a:cubicBezTo>
                      <a:pt x="7352" y="656"/>
                      <a:pt x="9472" y="508"/>
                      <a:pt x="9472" y="327"/>
                    </a:cubicBezTo>
                    <a:cubicBezTo>
                      <a:pt x="9472" y="146"/>
                      <a:pt x="7352" y="1"/>
                      <a:pt x="4738"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50"/>
              <p:cNvSpPr/>
              <p:nvPr/>
            </p:nvSpPr>
            <p:spPr>
              <a:xfrm>
                <a:off x="1416087" y="1343576"/>
                <a:ext cx="1289665" cy="1044917"/>
              </a:xfrm>
              <a:custGeom>
                <a:avLst/>
                <a:gdLst/>
                <a:ahLst/>
                <a:cxnLst/>
                <a:rect l="l" t="t" r="r" b="b"/>
                <a:pathLst>
                  <a:path w="16804" h="13615" extrusionOk="0">
                    <a:moveTo>
                      <a:pt x="8429" y="0"/>
                    </a:moveTo>
                    <a:cubicBezTo>
                      <a:pt x="3948" y="0"/>
                      <a:pt x="386" y="5563"/>
                      <a:pt x="1" y="12884"/>
                    </a:cubicBezTo>
                    <a:cubicBezTo>
                      <a:pt x="567" y="13149"/>
                      <a:pt x="1139" y="13391"/>
                      <a:pt x="1722" y="13615"/>
                    </a:cubicBezTo>
                    <a:cubicBezTo>
                      <a:pt x="1892" y="7123"/>
                      <a:pt x="4894" y="1744"/>
                      <a:pt x="8431" y="1744"/>
                    </a:cubicBezTo>
                    <a:cubicBezTo>
                      <a:pt x="11843" y="1744"/>
                      <a:pt x="14767" y="6766"/>
                      <a:pt x="15110" y="12967"/>
                    </a:cubicBezTo>
                    <a:cubicBezTo>
                      <a:pt x="15682" y="12688"/>
                      <a:pt x="16248" y="12387"/>
                      <a:pt x="16804" y="12077"/>
                    </a:cubicBezTo>
                    <a:cubicBezTo>
                      <a:pt x="16209" y="5156"/>
                      <a:pt x="12747" y="0"/>
                      <a:pt x="8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50"/>
              <p:cNvSpPr/>
              <p:nvPr/>
            </p:nvSpPr>
            <p:spPr>
              <a:xfrm>
                <a:off x="1496366" y="1404667"/>
                <a:ext cx="1103629" cy="930717"/>
              </a:xfrm>
              <a:custGeom>
                <a:avLst/>
                <a:gdLst/>
                <a:ahLst/>
                <a:cxnLst/>
                <a:rect l="l" t="t" r="r" b="b"/>
                <a:pathLst>
                  <a:path w="14380" h="12127" extrusionOk="0">
                    <a:moveTo>
                      <a:pt x="7422" y="0"/>
                    </a:moveTo>
                    <a:cubicBezTo>
                      <a:pt x="6236" y="0"/>
                      <a:pt x="5047" y="530"/>
                      <a:pt x="4130" y="1311"/>
                    </a:cubicBezTo>
                    <a:cubicBezTo>
                      <a:pt x="2969" y="2301"/>
                      <a:pt x="2177" y="3651"/>
                      <a:pt x="1491" y="5015"/>
                    </a:cubicBezTo>
                    <a:cubicBezTo>
                      <a:pt x="961" y="6067"/>
                      <a:pt x="470" y="7158"/>
                      <a:pt x="235" y="8316"/>
                    </a:cubicBezTo>
                    <a:cubicBezTo>
                      <a:pt x="1" y="9474"/>
                      <a:pt x="37" y="10715"/>
                      <a:pt x="525" y="11795"/>
                    </a:cubicBezTo>
                    <a:cubicBezTo>
                      <a:pt x="573" y="11903"/>
                      <a:pt x="637" y="12021"/>
                      <a:pt x="707" y="12127"/>
                    </a:cubicBezTo>
                    <a:cubicBezTo>
                      <a:pt x="1058" y="5950"/>
                      <a:pt x="3973" y="948"/>
                      <a:pt x="7385" y="948"/>
                    </a:cubicBezTo>
                    <a:cubicBezTo>
                      <a:pt x="10580" y="948"/>
                      <a:pt x="13342" y="5345"/>
                      <a:pt x="13961" y="10988"/>
                    </a:cubicBezTo>
                    <a:cubicBezTo>
                      <a:pt x="14089" y="10796"/>
                      <a:pt x="14187" y="10578"/>
                      <a:pt x="14243" y="10355"/>
                    </a:cubicBezTo>
                    <a:cubicBezTo>
                      <a:pt x="14379" y="9825"/>
                      <a:pt x="14332" y="9267"/>
                      <a:pt x="14251" y="8729"/>
                    </a:cubicBezTo>
                    <a:cubicBezTo>
                      <a:pt x="13874" y="6207"/>
                      <a:pt x="12761" y="3794"/>
                      <a:pt x="11043" y="1919"/>
                    </a:cubicBezTo>
                    <a:cubicBezTo>
                      <a:pt x="10306" y="1115"/>
                      <a:pt x="9425" y="390"/>
                      <a:pt x="8370" y="119"/>
                    </a:cubicBezTo>
                    <a:cubicBezTo>
                      <a:pt x="8058" y="38"/>
                      <a:pt x="7740" y="0"/>
                      <a:pt x="742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50"/>
              <p:cNvSpPr/>
              <p:nvPr/>
            </p:nvSpPr>
            <p:spPr>
              <a:xfrm>
                <a:off x="2465006" y="2259720"/>
                <a:ext cx="509450" cy="586121"/>
              </a:xfrm>
              <a:custGeom>
                <a:avLst/>
                <a:gdLst/>
                <a:ahLst/>
                <a:cxnLst/>
                <a:rect l="l" t="t" r="r" b="b"/>
                <a:pathLst>
                  <a:path w="6638" h="7637" extrusionOk="0">
                    <a:moveTo>
                      <a:pt x="5979" y="1"/>
                    </a:moveTo>
                    <a:cubicBezTo>
                      <a:pt x="5977" y="1"/>
                      <a:pt x="5974" y="1"/>
                      <a:pt x="5971" y="1"/>
                    </a:cubicBezTo>
                    <a:cubicBezTo>
                      <a:pt x="5745" y="4"/>
                      <a:pt x="5527" y="90"/>
                      <a:pt x="5327" y="188"/>
                    </a:cubicBezTo>
                    <a:cubicBezTo>
                      <a:pt x="3139" y="1212"/>
                      <a:pt x="1337" y="3039"/>
                      <a:pt x="350" y="5237"/>
                    </a:cubicBezTo>
                    <a:cubicBezTo>
                      <a:pt x="163" y="5653"/>
                      <a:pt x="1" y="6099"/>
                      <a:pt x="37" y="6557"/>
                    </a:cubicBezTo>
                    <a:cubicBezTo>
                      <a:pt x="100" y="7357"/>
                      <a:pt x="601" y="7637"/>
                      <a:pt x="1205" y="7637"/>
                    </a:cubicBezTo>
                    <a:cubicBezTo>
                      <a:pt x="1896" y="7637"/>
                      <a:pt x="2721" y="7272"/>
                      <a:pt x="3181" y="6903"/>
                    </a:cubicBezTo>
                    <a:cubicBezTo>
                      <a:pt x="3714" y="6473"/>
                      <a:pt x="4032" y="5837"/>
                      <a:pt x="4339" y="5223"/>
                    </a:cubicBezTo>
                    <a:cubicBezTo>
                      <a:pt x="5025" y="3837"/>
                      <a:pt x="5717" y="2445"/>
                      <a:pt x="6403" y="1058"/>
                    </a:cubicBezTo>
                    <a:cubicBezTo>
                      <a:pt x="6518" y="824"/>
                      <a:pt x="6638" y="550"/>
                      <a:pt x="6529" y="313"/>
                    </a:cubicBezTo>
                    <a:cubicBezTo>
                      <a:pt x="6441" y="112"/>
                      <a:pt x="6203" y="1"/>
                      <a:pt x="5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50"/>
              <p:cNvSpPr/>
              <p:nvPr/>
            </p:nvSpPr>
            <p:spPr>
              <a:xfrm>
                <a:off x="2823651" y="2275377"/>
                <a:ext cx="126633" cy="88567"/>
              </a:xfrm>
              <a:custGeom>
                <a:avLst/>
                <a:gdLst/>
                <a:ahLst/>
                <a:cxnLst/>
                <a:rect l="l" t="t" r="r" b="b"/>
                <a:pathLst>
                  <a:path w="1650" h="1154" extrusionOk="0">
                    <a:moveTo>
                      <a:pt x="1085" y="1"/>
                    </a:moveTo>
                    <a:cubicBezTo>
                      <a:pt x="932" y="1"/>
                      <a:pt x="760" y="44"/>
                      <a:pt x="595" y="132"/>
                    </a:cubicBezTo>
                    <a:cubicBezTo>
                      <a:pt x="210" y="332"/>
                      <a:pt x="1" y="695"/>
                      <a:pt x="129" y="941"/>
                    </a:cubicBezTo>
                    <a:cubicBezTo>
                      <a:pt x="200" y="1080"/>
                      <a:pt x="366" y="1153"/>
                      <a:pt x="567" y="1153"/>
                    </a:cubicBezTo>
                    <a:cubicBezTo>
                      <a:pt x="720" y="1153"/>
                      <a:pt x="892" y="1111"/>
                      <a:pt x="1058" y="1024"/>
                    </a:cubicBezTo>
                    <a:cubicBezTo>
                      <a:pt x="1440" y="826"/>
                      <a:pt x="1650" y="464"/>
                      <a:pt x="1521" y="215"/>
                    </a:cubicBezTo>
                    <a:cubicBezTo>
                      <a:pt x="1450" y="74"/>
                      <a:pt x="1284" y="1"/>
                      <a:pt x="108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50"/>
              <p:cNvSpPr/>
              <p:nvPr/>
            </p:nvSpPr>
            <p:spPr>
              <a:xfrm>
                <a:off x="2847213" y="2292415"/>
                <a:ext cx="79510" cy="55258"/>
              </a:xfrm>
              <a:custGeom>
                <a:avLst/>
                <a:gdLst/>
                <a:ahLst/>
                <a:cxnLst/>
                <a:rect l="l" t="t" r="r" b="b"/>
                <a:pathLst>
                  <a:path w="1036" h="720" extrusionOk="0">
                    <a:moveTo>
                      <a:pt x="677" y="1"/>
                    </a:moveTo>
                    <a:cubicBezTo>
                      <a:pt x="583" y="1"/>
                      <a:pt x="477" y="26"/>
                      <a:pt x="374" y="80"/>
                    </a:cubicBezTo>
                    <a:cubicBezTo>
                      <a:pt x="129" y="203"/>
                      <a:pt x="1" y="429"/>
                      <a:pt x="82" y="585"/>
                    </a:cubicBezTo>
                    <a:cubicBezTo>
                      <a:pt x="128" y="673"/>
                      <a:pt x="233" y="720"/>
                      <a:pt x="360" y="720"/>
                    </a:cubicBezTo>
                    <a:cubicBezTo>
                      <a:pt x="454" y="720"/>
                      <a:pt x="560" y="694"/>
                      <a:pt x="662" y="641"/>
                    </a:cubicBezTo>
                    <a:cubicBezTo>
                      <a:pt x="905" y="515"/>
                      <a:pt x="1036" y="289"/>
                      <a:pt x="958" y="136"/>
                    </a:cubicBezTo>
                    <a:cubicBezTo>
                      <a:pt x="911" y="47"/>
                      <a:pt x="805" y="1"/>
                      <a:pt x="67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50"/>
              <p:cNvSpPr/>
              <p:nvPr/>
            </p:nvSpPr>
            <p:spPr>
              <a:xfrm>
                <a:off x="2464853" y="2329945"/>
                <a:ext cx="309446" cy="515820"/>
              </a:xfrm>
              <a:custGeom>
                <a:avLst/>
                <a:gdLst/>
                <a:ahLst/>
                <a:cxnLst/>
                <a:rect l="l" t="t" r="r" b="b"/>
                <a:pathLst>
                  <a:path w="4032" h="6721" extrusionOk="0">
                    <a:moveTo>
                      <a:pt x="4031" y="1"/>
                    </a:moveTo>
                    <a:cubicBezTo>
                      <a:pt x="2433" y="1064"/>
                      <a:pt x="1136" y="2573"/>
                      <a:pt x="352" y="4319"/>
                    </a:cubicBezTo>
                    <a:cubicBezTo>
                      <a:pt x="165" y="4738"/>
                      <a:pt x="0" y="5184"/>
                      <a:pt x="42" y="5642"/>
                    </a:cubicBezTo>
                    <a:cubicBezTo>
                      <a:pt x="106" y="6442"/>
                      <a:pt x="609" y="6721"/>
                      <a:pt x="1214" y="6721"/>
                    </a:cubicBezTo>
                    <a:cubicBezTo>
                      <a:pt x="1905" y="6721"/>
                      <a:pt x="2729" y="6357"/>
                      <a:pt x="3186" y="5988"/>
                    </a:cubicBezTo>
                    <a:cubicBezTo>
                      <a:pt x="3225" y="5954"/>
                      <a:pt x="3261" y="5921"/>
                      <a:pt x="3295" y="5890"/>
                    </a:cubicBezTo>
                    <a:cubicBezTo>
                      <a:pt x="3825" y="4007"/>
                      <a:pt x="3987" y="1996"/>
                      <a:pt x="4031"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50"/>
              <p:cNvSpPr/>
              <p:nvPr/>
            </p:nvSpPr>
            <p:spPr>
              <a:xfrm>
                <a:off x="1293443" y="1971914"/>
                <a:ext cx="1426199" cy="1186747"/>
              </a:xfrm>
              <a:custGeom>
                <a:avLst/>
                <a:gdLst/>
                <a:ahLst/>
                <a:cxnLst/>
                <a:rect l="l" t="t" r="r" b="b"/>
                <a:pathLst>
                  <a:path w="18583" h="15463" extrusionOk="0">
                    <a:moveTo>
                      <a:pt x="9546" y="1"/>
                    </a:moveTo>
                    <a:cubicBezTo>
                      <a:pt x="9283" y="1"/>
                      <a:pt x="9026" y="63"/>
                      <a:pt x="8894" y="250"/>
                    </a:cubicBezTo>
                    <a:cubicBezTo>
                      <a:pt x="7354" y="799"/>
                      <a:pt x="5920" y="1664"/>
                      <a:pt x="4709" y="2769"/>
                    </a:cubicBezTo>
                    <a:cubicBezTo>
                      <a:pt x="4179" y="3254"/>
                      <a:pt x="3605" y="3684"/>
                      <a:pt x="2985" y="4038"/>
                    </a:cubicBezTo>
                    <a:cubicBezTo>
                      <a:pt x="2733" y="4182"/>
                      <a:pt x="2527" y="4213"/>
                      <a:pt x="2355" y="4213"/>
                    </a:cubicBezTo>
                    <a:cubicBezTo>
                      <a:pt x="2231" y="4213"/>
                      <a:pt x="2125" y="4197"/>
                      <a:pt x="2033" y="4197"/>
                    </a:cubicBezTo>
                    <a:cubicBezTo>
                      <a:pt x="1841" y="4197"/>
                      <a:pt x="1709" y="4266"/>
                      <a:pt x="1599" y="4688"/>
                    </a:cubicBezTo>
                    <a:cubicBezTo>
                      <a:pt x="1387" y="5497"/>
                      <a:pt x="0" y="12583"/>
                      <a:pt x="6729" y="14673"/>
                    </a:cubicBezTo>
                    <a:cubicBezTo>
                      <a:pt x="7471" y="14902"/>
                      <a:pt x="8216" y="15125"/>
                      <a:pt x="8983" y="15259"/>
                    </a:cubicBezTo>
                    <a:cubicBezTo>
                      <a:pt x="9626" y="15369"/>
                      <a:pt x="10277" y="15462"/>
                      <a:pt x="10932" y="15462"/>
                    </a:cubicBezTo>
                    <a:cubicBezTo>
                      <a:pt x="11021" y="15462"/>
                      <a:pt x="11111" y="15460"/>
                      <a:pt x="11201" y="15457"/>
                    </a:cubicBezTo>
                    <a:cubicBezTo>
                      <a:pt x="13433" y="15356"/>
                      <a:pt x="15497" y="13987"/>
                      <a:pt x="16753" y="12137"/>
                    </a:cubicBezTo>
                    <a:cubicBezTo>
                      <a:pt x="18011" y="10290"/>
                      <a:pt x="18527" y="8014"/>
                      <a:pt x="18569" y="5779"/>
                    </a:cubicBezTo>
                    <a:cubicBezTo>
                      <a:pt x="18583" y="4981"/>
                      <a:pt x="18538" y="4175"/>
                      <a:pt x="18335" y="3405"/>
                    </a:cubicBezTo>
                    <a:cubicBezTo>
                      <a:pt x="18315" y="3514"/>
                      <a:pt x="18195" y="3687"/>
                      <a:pt x="18095" y="3715"/>
                    </a:cubicBezTo>
                    <a:cubicBezTo>
                      <a:pt x="17898" y="3776"/>
                      <a:pt x="17694" y="3804"/>
                      <a:pt x="17490" y="3804"/>
                    </a:cubicBezTo>
                    <a:cubicBezTo>
                      <a:pt x="17035" y="3804"/>
                      <a:pt x="16575" y="3667"/>
                      <a:pt x="16167" y="3461"/>
                    </a:cubicBezTo>
                    <a:cubicBezTo>
                      <a:pt x="15573" y="3159"/>
                      <a:pt x="15059" y="2727"/>
                      <a:pt x="14529" y="2328"/>
                    </a:cubicBezTo>
                    <a:cubicBezTo>
                      <a:pt x="13176" y="1304"/>
                      <a:pt x="11661" y="473"/>
                      <a:pt x="10018" y="60"/>
                    </a:cubicBezTo>
                    <a:cubicBezTo>
                      <a:pt x="9879" y="25"/>
                      <a:pt x="9712" y="1"/>
                      <a:pt x="9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50"/>
              <p:cNvSpPr/>
              <p:nvPr/>
            </p:nvSpPr>
            <p:spPr>
              <a:xfrm>
                <a:off x="1484623" y="2539161"/>
                <a:ext cx="980296" cy="356339"/>
              </a:xfrm>
              <a:custGeom>
                <a:avLst/>
                <a:gdLst/>
                <a:ahLst/>
                <a:cxnLst/>
                <a:rect l="l" t="t" r="r" b="b"/>
                <a:pathLst>
                  <a:path w="12773" h="4643" extrusionOk="0">
                    <a:moveTo>
                      <a:pt x="10310" y="0"/>
                    </a:moveTo>
                    <a:cubicBezTo>
                      <a:pt x="10135" y="0"/>
                      <a:pt x="9293" y="1361"/>
                      <a:pt x="8582" y="1741"/>
                    </a:cubicBezTo>
                    <a:cubicBezTo>
                      <a:pt x="8071" y="2015"/>
                      <a:pt x="7488" y="2121"/>
                      <a:pt x="6916" y="2224"/>
                    </a:cubicBezTo>
                    <a:lnTo>
                      <a:pt x="3287" y="2885"/>
                    </a:lnTo>
                    <a:cubicBezTo>
                      <a:pt x="3817" y="1895"/>
                      <a:pt x="4397" y="935"/>
                      <a:pt x="5042" y="12"/>
                    </a:cubicBezTo>
                    <a:lnTo>
                      <a:pt x="5042" y="12"/>
                    </a:lnTo>
                    <a:cubicBezTo>
                      <a:pt x="4436" y="346"/>
                      <a:pt x="3934" y="865"/>
                      <a:pt x="3624" y="1482"/>
                    </a:cubicBezTo>
                    <a:cubicBezTo>
                      <a:pt x="3465" y="1800"/>
                      <a:pt x="3348" y="2146"/>
                      <a:pt x="3119" y="2416"/>
                    </a:cubicBezTo>
                    <a:cubicBezTo>
                      <a:pt x="2930" y="2640"/>
                      <a:pt x="2676" y="2801"/>
                      <a:pt x="2428" y="2955"/>
                    </a:cubicBezTo>
                    <a:cubicBezTo>
                      <a:pt x="1618" y="3457"/>
                      <a:pt x="779" y="3934"/>
                      <a:pt x="0" y="4481"/>
                    </a:cubicBezTo>
                    <a:cubicBezTo>
                      <a:pt x="82" y="4565"/>
                      <a:pt x="169" y="4600"/>
                      <a:pt x="258" y="4600"/>
                    </a:cubicBezTo>
                    <a:cubicBezTo>
                      <a:pt x="581" y="4600"/>
                      <a:pt x="940" y="4157"/>
                      <a:pt x="1220" y="4007"/>
                    </a:cubicBezTo>
                    <a:cubicBezTo>
                      <a:pt x="1730" y="3736"/>
                      <a:pt x="2310" y="3585"/>
                      <a:pt x="2874" y="3438"/>
                    </a:cubicBezTo>
                    <a:cubicBezTo>
                      <a:pt x="3723" y="3223"/>
                      <a:pt x="4601" y="3009"/>
                      <a:pt x="5467" y="3009"/>
                    </a:cubicBezTo>
                    <a:cubicBezTo>
                      <a:pt x="5794" y="3009"/>
                      <a:pt x="6118" y="3039"/>
                      <a:pt x="6439" y="3111"/>
                    </a:cubicBezTo>
                    <a:cubicBezTo>
                      <a:pt x="7820" y="3418"/>
                      <a:pt x="8978" y="4453"/>
                      <a:pt x="10378" y="4643"/>
                    </a:cubicBezTo>
                    <a:cubicBezTo>
                      <a:pt x="9173" y="4057"/>
                      <a:pt x="8007" y="3382"/>
                      <a:pt x="6894" y="2634"/>
                    </a:cubicBezTo>
                    <a:cubicBezTo>
                      <a:pt x="7167" y="2425"/>
                      <a:pt x="7530" y="2405"/>
                      <a:pt x="7870" y="2386"/>
                    </a:cubicBezTo>
                    <a:cubicBezTo>
                      <a:pt x="9681" y="2271"/>
                      <a:pt x="11572" y="1722"/>
                      <a:pt x="12772" y="360"/>
                    </a:cubicBezTo>
                    <a:lnTo>
                      <a:pt x="12772" y="360"/>
                    </a:lnTo>
                    <a:cubicBezTo>
                      <a:pt x="11623" y="835"/>
                      <a:pt x="10482" y="1309"/>
                      <a:pt x="9335" y="1783"/>
                    </a:cubicBezTo>
                    <a:cubicBezTo>
                      <a:pt x="9664" y="1189"/>
                      <a:pt x="10596" y="168"/>
                      <a:pt x="10323" y="3"/>
                    </a:cubicBezTo>
                    <a:cubicBezTo>
                      <a:pt x="10319" y="1"/>
                      <a:pt x="10314" y="0"/>
                      <a:pt x="10310" y="0"/>
                    </a:cubicBezTo>
                    <a:close/>
                  </a:path>
                </a:pathLst>
              </a:custGeom>
              <a:solidFill>
                <a:srgbClr val="B28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50"/>
              <p:cNvSpPr/>
              <p:nvPr/>
            </p:nvSpPr>
            <p:spPr>
              <a:xfrm>
                <a:off x="2009198" y="2567021"/>
                <a:ext cx="455496" cy="173449"/>
              </a:xfrm>
              <a:custGeom>
                <a:avLst/>
                <a:gdLst/>
                <a:ahLst/>
                <a:cxnLst/>
                <a:rect l="l" t="t" r="r" b="b"/>
                <a:pathLst>
                  <a:path w="5935" h="2260" extrusionOk="0">
                    <a:moveTo>
                      <a:pt x="5934" y="0"/>
                    </a:moveTo>
                    <a:lnTo>
                      <a:pt x="5452" y="198"/>
                    </a:lnTo>
                    <a:cubicBezTo>
                      <a:pt x="5254" y="321"/>
                      <a:pt x="5055" y="441"/>
                      <a:pt x="4852" y="561"/>
                    </a:cubicBezTo>
                    <a:cubicBezTo>
                      <a:pt x="4478" y="784"/>
                      <a:pt x="4101" y="1005"/>
                      <a:pt x="3705" y="1175"/>
                    </a:cubicBezTo>
                    <a:cubicBezTo>
                      <a:pt x="2589" y="1660"/>
                      <a:pt x="1353" y="1777"/>
                      <a:pt x="165" y="2028"/>
                    </a:cubicBezTo>
                    <a:cubicBezTo>
                      <a:pt x="106" y="2042"/>
                      <a:pt x="34" y="2065"/>
                      <a:pt x="14" y="2126"/>
                    </a:cubicBezTo>
                    <a:cubicBezTo>
                      <a:pt x="0" y="2179"/>
                      <a:pt x="37" y="2224"/>
                      <a:pt x="81" y="2260"/>
                    </a:cubicBezTo>
                    <a:cubicBezTo>
                      <a:pt x="346" y="2065"/>
                      <a:pt x="703" y="2045"/>
                      <a:pt x="1033" y="2026"/>
                    </a:cubicBezTo>
                    <a:cubicBezTo>
                      <a:pt x="2846" y="1911"/>
                      <a:pt x="4737" y="1362"/>
                      <a:pt x="593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50"/>
              <p:cNvSpPr/>
              <p:nvPr/>
            </p:nvSpPr>
            <p:spPr>
              <a:xfrm>
                <a:off x="1695297" y="2540466"/>
                <a:ext cx="175675" cy="209674"/>
              </a:xfrm>
              <a:custGeom>
                <a:avLst/>
                <a:gdLst/>
                <a:ahLst/>
                <a:cxnLst/>
                <a:rect l="l" t="t" r="r" b="b"/>
                <a:pathLst>
                  <a:path w="2289" h="2732" extrusionOk="0">
                    <a:moveTo>
                      <a:pt x="2288" y="0"/>
                    </a:moveTo>
                    <a:lnTo>
                      <a:pt x="2288" y="0"/>
                    </a:lnTo>
                    <a:cubicBezTo>
                      <a:pt x="1686" y="335"/>
                      <a:pt x="1186" y="854"/>
                      <a:pt x="874" y="1473"/>
                    </a:cubicBezTo>
                    <a:cubicBezTo>
                      <a:pt x="712" y="1786"/>
                      <a:pt x="598" y="2134"/>
                      <a:pt x="366" y="2408"/>
                    </a:cubicBezTo>
                    <a:cubicBezTo>
                      <a:pt x="263" y="2533"/>
                      <a:pt x="137" y="2634"/>
                      <a:pt x="1" y="2731"/>
                    </a:cubicBezTo>
                    <a:cubicBezTo>
                      <a:pt x="282" y="2653"/>
                      <a:pt x="500" y="2469"/>
                      <a:pt x="684" y="2232"/>
                    </a:cubicBezTo>
                    <a:cubicBezTo>
                      <a:pt x="877" y="1984"/>
                      <a:pt x="1005" y="1696"/>
                      <a:pt x="1158" y="1420"/>
                    </a:cubicBezTo>
                    <a:cubicBezTo>
                      <a:pt x="1451" y="885"/>
                      <a:pt x="1836" y="405"/>
                      <a:pt x="2288"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50"/>
              <p:cNvSpPr/>
              <p:nvPr/>
            </p:nvSpPr>
            <p:spPr>
              <a:xfrm>
                <a:off x="1490840" y="2746074"/>
                <a:ext cx="790346" cy="149888"/>
              </a:xfrm>
              <a:custGeom>
                <a:avLst/>
                <a:gdLst/>
                <a:ahLst/>
                <a:cxnLst/>
                <a:rect l="l" t="t" r="r" b="b"/>
                <a:pathLst>
                  <a:path w="10298" h="1953" extrusionOk="0">
                    <a:moveTo>
                      <a:pt x="5672" y="0"/>
                    </a:moveTo>
                    <a:cubicBezTo>
                      <a:pt x="5298" y="0"/>
                      <a:pt x="4925" y="60"/>
                      <a:pt x="4556" y="122"/>
                    </a:cubicBezTo>
                    <a:cubicBezTo>
                      <a:pt x="3342" y="323"/>
                      <a:pt x="2090" y="541"/>
                      <a:pt x="1035" y="1185"/>
                    </a:cubicBezTo>
                    <a:cubicBezTo>
                      <a:pt x="684" y="1397"/>
                      <a:pt x="352" y="1659"/>
                      <a:pt x="0" y="1866"/>
                    </a:cubicBezTo>
                    <a:cubicBezTo>
                      <a:pt x="56" y="1900"/>
                      <a:pt x="114" y="1915"/>
                      <a:pt x="173" y="1915"/>
                    </a:cubicBezTo>
                    <a:cubicBezTo>
                      <a:pt x="496" y="1915"/>
                      <a:pt x="857" y="1475"/>
                      <a:pt x="1133" y="1325"/>
                    </a:cubicBezTo>
                    <a:cubicBezTo>
                      <a:pt x="1649" y="1046"/>
                      <a:pt x="2232" y="892"/>
                      <a:pt x="2793" y="750"/>
                    </a:cubicBezTo>
                    <a:cubicBezTo>
                      <a:pt x="3639" y="531"/>
                      <a:pt x="4514" y="318"/>
                      <a:pt x="5381" y="318"/>
                    </a:cubicBezTo>
                    <a:cubicBezTo>
                      <a:pt x="5708" y="318"/>
                      <a:pt x="6035" y="349"/>
                      <a:pt x="6358" y="421"/>
                    </a:cubicBezTo>
                    <a:cubicBezTo>
                      <a:pt x="7739" y="725"/>
                      <a:pt x="8897" y="1763"/>
                      <a:pt x="10297" y="1952"/>
                    </a:cubicBezTo>
                    <a:cubicBezTo>
                      <a:pt x="10295" y="1950"/>
                      <a:pt x="10292" y="1950"/>
                      <a:pt x="10289" y="1947"/>
                    </a:cubicBezTo>
                    <a:lnTo>
                      <a:pt x="10038" y="1830"/>
                    </a:lnTo>
                    <a:cubicBezTo>
                      <a:pt x="8671" y="1213"/>
                      <a:pt x="7452" y="156"/>
                      <a:pt x="5965" y="13"/>
                    </a:cubicBezTo>
                    <a:cubicBezTo>
                      <a:pt x="5867" y="4"/>
                      <a:pt x="5770" y="0"/>
                      <a:pt x="567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50"/>
              <p:cNvSpPr/>
              <p:nvPr/>
            </p:nvSpPr>
            <p:spPr>
              <a:xfrm>
                <a:off x="2178351" y="2540005"/>
                <a:ext cx="118652" cy="139450"/>
              </a:xfrm>
              <a:custGeom>
                <a:avLst/>
                <a:gdLst/>
                <a:ahLst/>
                <a:cxnLst/>
                <a:rect l="l" t="t" r="r" b="b"/>
                <a:pathLst>
                  <a:path w="1546" h="1817" extrusionOk="0">
                    <a:moveTo>
                      <a:pt x="1281" y="1"/>
                    </a:moveTo>
                    <a:lnTo>
                      <a:pt x="1281" y="1"/>
                    </a:lnTo>
                    <a:cubicBezTo>
                      <a:pt x="915" y="642"/>
                      <a:pt x="458" y="1231"/>
                      <a:pt x="0" y="1817"/>
                    </a:cubicBezTo>
                    <a:cubicBezTo>
                      <a:pt x="123" y="1814"/>
                      <a:pt x="237" y="1761"/>
                      <a:pt x="346" y="1694"/>
                    </a:cubicBezTo>
                    <a:cubicBezTo>
                      <a:pt x="706" y="1094"/>
                      <a:pt x="1546" y="157"/>
                      <a:pt x="1281"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50"/>
              <p:cNvSpPr/>
              <p:nvPr/>
            </p:nvSpPr>
            <p:spPr>
              <a:xfrm>
                <a:off x="2313198" y="2457271"/>
                <a:ext cx="307988" cy="265470"/>
              </a:xfrm>
              <a:custGeom>
                <a:avLst/>
                <a:gdLst/>
                <a:ahLst/>
                <a:cxnLst/>
                <a:rect l="l" t="t" r="r" b="b"/>
                <a:pathLst>
                  <a:path w="4013" h="3459" extrusionOk="0">
                    <a:moveTo>
                      <a:pt x="2009" y="0"/>
                    </a:moveTo>
                    <a:cubicBezTo>
                      <a:pt x="1734" y="0"/>
                      <a:pt x="1459" y="144"/>
                      <a:pt x="1318" y="431"/>
                    </a:cubicBezTo>
                    <a:lnTo>
                      <a:pt x="1184" y="696"/>
                    </a:lnTo>
                    <a:lnTo>
                      <a:pt x="891" y="738"/>
                    </a:lnTo>
                    <a:cubicBezTo>
                      <a:pt x="258" y="833"/>
                      <a:pt x="1" y="1612"/>
                      <a:pt x="461" y="2058"/>
                    </a:cubicBezTo>
                    <a:lnTo>
                      <a:pt x="670" y="2264"/>
                    </a:lnTo>
                    <a:lnTo>
                      <a:pt x="623" y="2552"/>
                    </a:lnTo>
                    <a:cubicBezTo>
                      <a:pt x="537" y="3053"/>
                      <a:pt x="934" y="3459"/>
                      <a:pt x="1385" y="3459"/>
                    </a:cubicBezTo>
                    <a:cubicBezTo>
                      <a:pt x="1504" y="3459"/>
                      <a:pt x="1626" y="3431"/>
                      <a:pt x="1745" y="3369"/>
                    </a:cubicBezTo>
                    <a:lnTo>
                      <a:pt x="2007" y="3230"/>
                    </a:lnTo>
                    <a:lnTo>
                      <a:pt x="2269" y="3369"/>
                    </a:lnTo>
                    <a:cubicBezTo>
                      <a:pt x="2387" y="3431"/>
                      <a:pt x="2509" y="3459"/>
                      <a:pt x="2627" y="3459"/>
                    </a:cubicBezTo>
                    <a:cubicBezTo>
                      <a:pt x="3078" y="3459"/>
                      <a:pt x="3477" y="3053"/>
                      <a:pt x="3390" y="2552"/>
                    </a:cubicBezTo>
                    <a:lnTo>
                      <a:pt x="3343" y="2264"/>
                    </a:lnTo>
                    <a:lnTo>
                      <a:pt x="3552" y="2058"/>
                    </a:lnTo>
                    <a:cubicBezTo>
                      <a:pt x="4013" y="1612"/>
                      <a:pt x="3756" y="830"/>
                      <a:pt x="3123" y="738"/>
                    </a:cubicBezTo>
                    <a:lnTo>
                      <a:pt x="2830" y="696"/>
                    </a:lnTo>
                    <a:lnTo>
                      <a:pt x="2696" y="431"/>
                    </a:lnTo>
                    <a:cubicBezTo>
                      <a:pt x="2558" y="144"/>
                      <a:pt x="2284"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50"/>
              <p:cNvSpPr/>
              <p:nvPr/>
            </p:nvSpPr>
            <p:spPr>
              <a:xfrm>
                <a:off x="2336376" y="2476765"/>
                <a:ext cx="262323" cy="226252"/>
              </a:xfrm>
              <a:custGeom>
                <a:avLst/>
                <a:gdLst/>
                <a:ahLst/>
                <a:cxnLst/>
                <a:rect l="l" t="t" r="r" b="b"/>
                <a:pathLst>
                  <a:path w="3418" h="2948" extrusionOk="0">
                    <a:moveTo>
                      <a:pt x="1707" y="1"/>
                    </a:moveTo>
                    <a:cubicBezTo>
                      <a:pt x="1471" y="1"/>
                      <a:pt x="1236" y="123"/>
                      <a:pt x="1116" y="367"/>
                    </a:cubicBezTo>
                    <a:lnTo>
                      <a:pt x="1005" y="593"/>
                    </a:lnTo>
                    <a:lnTo>
                      <a:pt x="756" y="629"/>
                    </a:lnTo>
                    <a:cubicBezTo>
                      <a:pt x="215" y="705"/>
                      <a:pt x="0" y="1371"/>
                      <a:pt x="391" y="1751"/>
                    </a:cubicBezTo>
                    <a:lnTo>
                      <a:pt x="572" y="1929"/>
                    </a:lnTo>
                    <a:lnTo>
                      <a:pt x="530" y="2175"/>
                    </a:lnTo>
                    <a:cubicBezTo>
                      <a:pt x="455" y="2601"/>
                      <a:pt x="794" y="2947"/>
                      <a:pt x="1178" y="2947"/>
                    </a:cubicBezTo>
                    <a:cubicBezTo>
                      <a:pt x="1279" y="2947"/>
                      <a:pt x="1384" y="2923"/>
                      <a:pt x="1484" y="2870"/>
                    </a:cubicBezTo>
                    <a:lnTo>
                      <a:pt x="1708" y="2755"/>
                    </a:lnTo>
                    <a:lnTo>
                      <a:pt x="1931" y="2870"/>
                    </a:lnTo>
                    <a:cubicBezTo>
                      <a:pt x="2032" y="2923"/>
                      <a:pt x="2138" y="2948"/>
                      <a:pt x="2240" y="2948"/>
                    </a:cubicBezTo>
                    <a:cubicBezTo>
                      <a:pt x="2624" y="2948"/>
                      <a:pt x="2963" y="2601"/>
                      <a:pt x="2888" y="2175"/>
                    </a:cubicBezTo>
                    <a:lnTo>
                      <a:pt x="2846" y="1929"/>
                    </a:lnTo>
                    <a:lnTo>
                      <a:pt x="3027" y="1751"/>
                    </a:lnTo>
                    <a:cubicBezTo>
                      <a:pt x="3418" y="1371"/>
                      <a:pt x="3200" y="708"/>
                      <a:pt x="2662" y="629"/>
                    </a:cubicBezTo>
                    <a:lnTo>
                      <a:pt x="2413" y="593"/>
                    </a:lnTo>
                    <a:lnTo>
                      <a:pt x="2302" y="367"/>
                    </a:lnTo>
                    <a:cubicBezTo>
                      <a:pt x="2179" y="123"/>
                      <a:pt x="194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50"/>
              <p:cNvSpPr/>
              <p:nvPr/>
            </p:nvSpPr>
            <p:spPr>
              <a:xfrm>
                <a:off x="2357559" y="2495261"/>
                <a:ext cx="240527" cy="217195"/>
              </a:xfrm>
              <a:custGeom>
                <a:avLst/>
                <a:gdLst/>
                <a:ahLst/>
                <a:cxnLst/>
                <a:rect l="l" t="t" r="r" b="b"/>
                <a:pathLst>
                  <a:path w="3134" h="2830" extrusionOk="0">
                    <a:moveTo>
                      <a:pt x="3133" y="1334"/>
                    </a:moveTo>
                    <a:lnTo>
                      <a:pt x="3133" y="1334"/>
                    </a:lnTo>
                    <a:cubicBezTo>
                      <a:pt x="2786" y="1561"/>
                      <a:pt x="2606" y="1644"/>
                      <a:pt x="2426" y="1644"/>
                    </a:cubicBezTo>
                    <a:cubicBezTo>
                      <a:pt x="2277" y="1644"/>
                      <a:pt x="2128" y="1587"/>
                      <a:pt x="1883" y="1507"/>
                    </a:cubicBezTo>
                    <a:cubicBezTo>
                      <a:pt x="1878" y="1506"/>
                      <a:pt x="1874" y="1505"/>
                      <a:pt x="1870" y="1505"/>
                    </a:cubicBezTo>
                    <a:cubicBezTo>
                      <a:pt x="1828" y="1505"/>
                      <a:pt x="1880" y="1607"/>
                      <a:pt x="1883" y="1662"/>
                    </a:cubicBezTo>
                    <a:lnTo>
                      <a:pt x="1883" y="1662"/>
                    </a:lnTo>
                    <a:cubicBezTo>
                      <a:pt x="1790" y="1622"/>
                      <a:pt x="1700" y="1588"/>
                      <a:pt x="1613" y="1566"/>
                    </a:cubicBezTo>
                    <a:cubicBezTo>
                      <a:pt x="1611" y="1565"/>
                      <a:pt x="1610" y="1565"/>
                      <a:pt x="1608" y="1565"/>
                    </a:cubicBezTo>
                    <a:cubicBezTo>
                      <a:pt x="1608" y="1565"/>
                      <a:pt x="1608" y="1565"/>
                      <a:pt x="1607" y="1565"/>
                    </a:cubicBezTo>
                    <a:lnTo>
                      <a:pt x="1607" y="1565"/>
                    </a:lnTo>
                    <a:cubicBezTo>
                      <a:pt x="1608" y="1566"/>
                      <a:pt x="1609" y="1567"/>
                      <a:pt x="1610" y="1568"/>
                    </a:cubicBezTo>
                    <a:cubicBezTo>
                      <a:pt x="1666" y="1641"/>
                      <a:pt x="1761" y="1683"/>
                      <a:pt x="1850" y="1697"/>
                    </a:cubicBezTo>
                    <a:cubicBezTo>
                      <a:pt x="1853" y="1697"/>
                      <a:pt x="1855" y="1697"/>
                      <a:pt x="1858" y="1697"/>
                    </a:cubicBezTo>
                    <a:cubicBezTo>
                      <a:pt x="1878" y="1697"/>
                      <a:pt x="1884" y="1683"/>
                      <a:pt x="1883" y="1662"/>
                    </a:cubicBezTo>
                    <a:lnTo>
                      <a:pt x="1883" y="1662"/>
                    </a:lnTo>
                    <a:cubicBezTo>
                      <a:pt x="2198" y="1800"/>
                      <a:pt x="2534" y="2014"/>
                      <a:pt x="2821" y="2124"/>
                    </a:cubicBezTo>
                    <a:cubicBezTo>
                      <a:pt x="2818" y="2101"/>
                      <a:pt x="2818" y="2082"/>
                      <a:pt x="2812" y="2059"/>
                    </a:cubicBezTo>
                    <a:lnTo>
                      <a:pt x="2765" y="1772"/>
                    </a:lnTo>
                    <a:lnTo>
                      <a:pt x="2974" y="1566"/>
                    </a:lnTo>
                    <a:cubicBezTo>
                      <a:pt x="3044" y="1496"/>
                      <a:pt x="3097" y="1415"/>
                      <a:pt x="3133" y="1334"/>
                    </a:cubicBezTo>
                    <a:close/>
                    <a:moveTo>
                      <a:pt x="706" y="1"/>
                    </a:moveTo>
                    <a:lnTo>
                      <a:pt x="606" y="201"/>
                    </a:lnTo>
                    <a:lnTo>
                      <a:pt x="438" y="227"/>
                    </a:lnTo>
                    <a:cubicBezTo>
                      <a:pt x="614" y="492"/>
                      <a:pt x="790" y="757"/>
                      <a:pt x="966" y="1022"/>
                    </a:cubicBezTo>
                    <a:cubicBezTo>
                      <a:pt x="1010" y="1091"/>
                      <a:pt x="1060" y="1167"/>
                      <a:pt x="1060" y="1248"/>
                    </a:cubicBezTo>
                    <a:cubicBezTo>
                      <a:pt x="1060" y="1331"/>
                      <a:pt x="1010" y="1409"/>
                      <a:pt x="949" y="1457"/>
                    </a:cubicBezTo>
                    <a:cubicBezTo>
                      <a:pt x="885" y="1507"/>
                      <a:pt x="804" y="1538"/>
                      <a:pt x="729" y="1563"/>
                    </a:cubicBezTo>
                    <a:cubicBezTo>
                      <a:pt x="606" y="1596"/>
                      <a:pt x="483" y="1624"/>
                      <a:pt x="363" y="1644"/>
                    </a:cubicBezTo>
                    <a:cubicBezTo>
                      <a:pt x="240" y="1661"/>
                      <a:pt x="120" y="1663"/>
                      <a:pt x="0" y="1672"/>
                    </a:cubicBezTo>
                    <a:lnTo>
                      <a:pt x="98" y="1761"/>
                    </a:lnTo>
                    <a:lnTo>
                      <a:pt x="84" y="1845"/>
                    </a:lnTo>
                    <a:cubicBezTo>
                      <a:pt x="418" y="1763"/>
                      <a:pt x="743" y="1630"/>
                      <a:pt x="1084" y="1630"/>
                    </a:cubicBezTo>
                    <a:cubicBezTo>
                      <a:pt x="1091" y="1630"/>
                      <a:pt x="1098" y="1630"/>
                      <a:pt x="1105" y="1630"/>
                    </a:cubicBezTo>
                    <a:cubicBezTo>
                      <a:pt x="1125" y="1630"/>
                      <a:pt x="1150" y="1633"/>
                      <a:pt x="1167" y="1644"/>
                    </a:cubicBezTo>
                    <a:cubicBezTo>
                      <a:pt x="1180" y="1649"/>
                      <a:pt x="1192" y="1663"/>
                      <a:pt x="1203" y="1677"/>
                    </a:cubicBezTo>
                    <a:cubicBezTo>
                      <a:pt x="1339" y="1875"/>
                      <a:pt x="1348" y="2132"/>
                      <a:pt x="1339" y="2369"/>
                    </a:cubicBezTo>
                    <a:cubicBezTo>
                      <a:pt x="1331" y="2514"/>
                      <a:pt x="1320" y="2656"/>
                      <a:pt x="1300" y="2804"/>
                    </a:cubicBezTo>
                    <a:lnTo>
                      <a:pt x="1437" y="2735"/>
                    </a:lnTo>
                    <a:lnTo>
                      <a:pt x="1618" y="2829"/>
                    </a:lnTo>
                    <a:cubicBezTo>
                      <a:pt x="1579" y="2656"/>
                      <a:pt x="1551" y="2486"/>
                      <a:pt x="1526" y="2311"/>
                    </a:cubicBezTo>
                    <a:cubicBezTo>
                      <a:pt x="1507" y="2157"/>
                      <a:pt x="1493" y="2001"/>
                      <a:pt x="1521" y="1847"/>
                    </a:cubicBezTo>
                    <a:cubicBezTo>
                      <a:pt x="1524" y="1817"/>
                      <a:pt x="1535" y="1786"/>
                      <a:pt x="1557" y="1764"/>
                    </a:cubicBezTo>
                    <a:cubicBezTo>
                      <a:pt x="1592" y="1737"/>
                      <a:pt x="1570" y="1568"/>
                      <a:pt x="1607" y="1565"/>
                    </a:cubicBezTo>
                    <a:lnTo>
                      <a:pt x="1607" y="1565"/>
                    </a:lnTo>
                    <a:cubicBezTo>
                      <a:pt x="1502" y="1426"/>
                      <a:pt x="1544" y="1221"/>
                      <a:pt x="1621" y="1064"/>
                    </a:cubicBezTo>
                    <a:cubicBezTo>
                      <a:pt x="1789" y="712"/>
                      <a:pt x="2082" y="436"/>
                      <a:pt x="2414" y="227"/>
                    </a:cubicBezTo>
                    <a:lnTo>
                      <a:pt x="2255" y="201"/>
                    </a:lnTo>
                    <a:lnTo>
                      <a:pt x="2176" y="34"/>
                    </a:lnTo>
                    <a:cubicBezTo>
                      <a:pt x="1970" y="358"/>
                      <a:pt x="1764" y="679"/>
                      <a:pt x="1557" y="999"/>
                    </a:cubicBezTo>
                    <a:cubicBezTo>
                      <a:pt x="1521" y="1064"/>
                      <a:pt x="1479" y="1125"/>
                      <a:pt x="1418" y="1175"/>
                    </a:cubicBezTo>
                    <a:cubicBezTo>
                      <a:pt x="1372" y="1212"/>
                      <a:pt x="1316" y="1237"/>
                      <a:pt x="1258" y="1237"/>
                    </a:cubicBezTo>
                    <a:cubicBezTo>
                      <a:pt x="1242" y="1237"/>
                      <a:pt x="1225" y="1235"/>
                      <a:pt x="1208" y="1231"/>
                    </a:cubicBezTo>
                    <a:cubicBezTo>
                      <a:pt x="1119" y="1203"/>
                      <a:pt x="1063" y="1108"/>
                      <a:pt x="1024" y="1019"/>
                    </a:cubicBezTo>
                    <a:cubicBezTo>
                      <a:pt x="879" y="690"/>
                      <a:pt x="773" y="349"/>
                      <a:pt x="706"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50"/>
              <p:cNvSpPr/>
              <p:nvPr/>
            </p:nvSpPr>
            <p:spPr>
              <a:xfrm>
                <a:off x="2417499" y="2540235"/>
                <a:ext cx="99618" cy="99618"/>
              </a:xfrm>
              <a:custGeom>
                <a:avLst/>
                <a:gdLst/>
                <a:ahLst/>
                <a:cxnLst/>
                <a:rect l="l" t="t" r="r" b="b"/>
                <a:pathLst>
                  <a:path w="1298" h="1298" extrusionOk="0">
                    <a:moveTo>
                      <a:pt x="648" y="0"/>
                    </a:moveTo>
                    <a:cubicBezTo>
                      <a:pt x="288" y="0"/>
                      <a:pt x="1" y="291"/>
                      <a:pt x="1" y="648"/>
                    </a:cubicBezTo>
                    <a:cubicBezTo>
                      <a:pt x="1" y="1008"/>
                      <a:pt x="288" y="1298"/>
                      <a:pt x="648" y="1298"/>
                    </a:cubicBezTo>
                    <a:cubicBezTo>
                      <a:pt x="1008" y="1298"/>
                      <a:pt x="1298" y="1008"/>
                      <a:pt x="1298" y="648"/>
                    </a:cubicBezTo>
                    <a:cubicBezTo>
                      <a:pt x="1298" y="291"/>
                      <a:pt x="1008" y="0"/>
                      <a:pt x="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50"/>
              <p:cNvSpPr/>
              <p:nvPr/>
            </p:nvSpPr>
            <p:spPr>
              <a:xfrm>
                <a:off x="2428397" y="2555892"/>
                <a:ext cx="78666" cy="67691"/>
              </a:xfrm>
              <a:custGeom>
                <a:avLst/>
                <a:gdLst/>
                <a:ahLst/>
                <a:cxnLst/>
                <a:rect l="l" t="t" r="r" b="b"/>
                <a:pathLst>
                  <a:path w="1025" h="882" extrusionOk="0">
                    <a:moveTo>
                      <a:pt x="509" y="0"/>
                    </a:moveTo>
                    <a:cubicBezTo>
                      <a:pt x="437" y="0"/>
                      <a:pt x="368" y="36"/>
                      <a:pt x="333" y="109"/>
                    </a:cubicBezTo>
                    <a:lnTo>
                      <a:pt x="299" y="176"/>
                    </a:lnTo>
                    <a:lnTo>
                      <a:pt x="227" y="187"/>
                    </a:lnTo>
                    <a:cubicBezTo>
                      <a:pt x="68" y="212"/>
                      <a:pt x="1" y="410"/>
                      <a:pt x="118" y="525"/>
                    </a:cubicBezTo>
                    <a:lnTo>
                      <a:pt x="174" y="578"/>
                    </a:lnTo>
                    <a:lnTo>
                      <a:pt x="160" y="650"/>
                    </a:lnTo>
                    <a:cubicBezTo>
                      <a:pt x="138" y="777"/>
                      <a:pt x="242" y="882"/>
                      <a:pt x="358" y="882"/>
                    </a:cubicBezTo>
                    <a:cubicBezTo>
                      <a:pt x="388" y="882"/>
                      <a:pt x="418" y="875"/>
                      <a:pt x="447" y="859"/>
                    </a:cubicBezTo>
                    <a:lnTo>
                      <a:pt x="514" y="823"/>
                    </a:lnTo>
                    <a:lnTo>
                      <a:pt x="578" y="859"/>
                    </a:lnTo>
                    <a:cubicBezTo>
                      <a:pt x="609" y="875"/>
                      <a:pt x="640" y="882"/>
                      <a:pt x="670" y="882"/>
                    </a:cubicBezTo>
                    <a:cubicBezTo>
                      <a:pt x="787" y="882"/>
                      <a:pt x="890" y="777"/>
                      <a:pt x="866" y="650"/>
                    </a:cubicBezTo>
                    <a:lnTo>
                      <a:pt x="852" y="578"/>
                    </a:lnTo>
                    <a:lnTo>
                      <a:pt x="907" y="525"/>
                    </a:lnTo>
                    <a:cubicBezTo>
                      <a:pt x="1025" y="410"/>
                      <a:pt x="958" y="212"/>
                      <a:pt x="799" y="187"/>
                    </a:cubicBezTo>
                    <a:lnTo>
                      <a:pt x="726" y="176"/>
                    </a:lnTo>
                    <a:lnTo>
                      <a:pt x="695" y="109"/>
                    </a:lnTo>
                    <a:cubicBezTo>
                      <a:pt x="654" y="36"/>
                      <a:pt x="580" y="0"/>
                      <a:pt x="50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50"/>
              <p:cNvSpPr/>
              <p:nvPr/>
            </p:nvSpPr>
            <p:spPr>
              <a:xfrm>
                <a:off x="2441675" y="2564181"/>
                <a:ext cx="51498" cy="51498"/>
              </a:xfrm>
              <a:custGeom>
                <a:avLst/>
                <a:gdLst/>
                <a:ahLst/>
                <a:cxnLst/>
                <a:rect l="l" t="t" r="r" b="b"/>
                <a:pathLst>
                  <a:path w="671" h="671" extrusionOk="0">
                    <a:moveTo>
                      <a:pt x="336" y="1"/>
                    </a:moveTo>
                    <a:cubicBezTo>
                      <a:pt x="151" y="1"/>
                      <a:pt x="1" y="152"/>
                      <a:pt x="1" y="336"/>
                    </a:cubicBezTo>
                    <a:cubicBezTo>
                      <a:pt x="1" y="523"/>
                      <a:pt x="151" y="670"/>
                      <a:pt x="336" y="670"/>
                    </a:cubicBezTo>
                    <a:cubicBezTo>
                      <a:pt x="522" y="670"/>
                      <a:pt x="670" y="523"/>
                      <a:pt x="670" y="336"/>
                    </a:cubicBezTo>
                    <a:cubicBezTo>
                      <a:pt x="670" y="152"/>
                      <a:pt x="522" y="1"/>
                      <a:pt x="336"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50"/>
              <p:cNvSpPr/>
              <p:nvPr/>
            </p:nvSpPr>
            <p:spPr>
              <a:xfrm>
                <a:off x="2463087" y="2513911"/>
                <a:ext cx="7828" cy="153342"/>
              </a:xfrm>
              <a:custGeom>
                <a:avLst/>
                <a:gdLst/>
                <a:ahLst/>
                <a:cxnLst/>
                <a:rect l="l" t="t" r="r" b="b"/>
                <a:pathLst>
                  <a:path w="102" h="1998" extrusionOk="0">
                    <a:moveTo>
                      <a:pt x="1" y="0"/>
                    </a:moveTo>
                    <a:lnTo>
                      <a:pt x="1" y="1998"/>
                    </a:lnTo>
                    <a:lnTo>
                      <a:pt x="101" y="1998"/>
                    </a:lnTo>
                    <a:lnTo>
                      <a:pt x="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50"/>
              <p:cNvSpPr/>
              <p:nvPr/>
            </p:nvSpPr>
            <p:spPr>
              <a:xfrm>
                <a:off x="2459250" y="2500864"/>
                <a:ext cx="15503" cy="15656"/>
              </a:xfrm>
              <a:custGeom>
                <a:avLst/>
                <a:gdLst/>
                <a:ahLst/>
                <a:cxnLst/>
                <a:rect l="l" t="t" r="r" b="b"/>
                <a:pathLst>
                  <a:path w="202" h="204" extrusionOk="0">
                    <a:moveTo>
                      <a:pt x="101" y="0"/>
                    </a:moveTo>
                    <a:cubicBezTo>
                      <a:pt x="45" y="0"/>
                      <a:pt x="1" y="45"/>
                      <a:pt x="1" y="101"/>
                    </a:cubicBezTo>
                    <a:cubicBezTo>
                      <a:pt x="1" y="156"/>
                      <a:pt x="45" y="204"/>
                      <a:pt x="101" y="204"/>
                    </a:cubicBezTo>
                    <a:cubicBezTo>
                      <a:pt x="157" y="204"/>
                      <a:pt x="201" y="156"/>
                      <a:pt x="201" y="101"/>
                    </a:cubicBezTo>
                    <a:cubicBezTo>
                      <a:pt x="201" y="45"/>
                      <a:pt x="157" y="0"/>
                      <a:pt x="10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50"/>
              <p:cNvSpPr/>
              <p:nvPr/>
            </p:nvSpPr>
            <p:spPr>
              <a:xfrm>
                <a:off x="2463932" y="2505315"/>
                <a:ext cx="6524" cy="6524"/>
              </a:xfrm>
              <a:custGeom>
                <a:avLst/>
                <a:gdLst/>
                <a:ahLst/>
                <a:cxnLst/>
                <a:rect l="l" t="t" r="r" b="b"/>
                <a:pathLst>
                  <a:path w="85" h="85" extrusionOk="0">
                    <a:moveTo>
                      <a:pt x="43" y="1"/>
                    </a:moveTo>
                    <a:cubicBezTo>
                      <a:pt x="18" y="1"/>
                      <a:pt x="1" y="17"/>
                      <a:pt x="1" y="43"/>
                    </a:cubicBezTo>
                    <a:cubicBezTo>
                      <a:pt x="1" y="65"/>
                      <a:pt x="18" y="84"/>
                      <a:pt x="43" y="84"/>
                    </a:cubicBezTo>
                    <a:cubicBezTo>
                      <a:pt x="62" y="84"/>
                      <a:pt x="85" y="68"/>
                      <a:pt x="85" y="43"/>
                    </a:cubicBezTo>
                    <a:cubicBezTo>
                      <a:pt x="85" y="23"/>
                      <a:pt x="68" y="1"/>
                      <a:pt x="43"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50"/>
              <p:cNvSpPr/>
              <p:nvPr/>
            </p:nvSpPr>
            <p:spPr>
              <a:xfrm>
                <a:off x="2459250" y="2665258"/>
                <a:ext cx="15503" cy="15503"/>
              </a:xfrm>
              <a:custGeom>
                <a:avLst/>
                <a:gdLst/>
                <a:ahLst/>
                <a:cxnLst/>
                <a:rect l="l" t="t" r="r" b="b"/>
                <a:pathLst>
                  <a:path w="202" h="202" extrusionOk="0">
                    <a:moveTo>
                      <a:pt x="101" y="1"/>
                    </a:moveTo>
                    <a:cubicBezTo>
                      <a:pt x="45" y="1"/>
                      <a:pt x="1" y="45"/>
                      <a:pt x="1" y="101"/>
                    </a:cubicBezTo>
                    <a:cubicBezTo>
                      <a:pt x="1" y="157"/>
                      <a:pt x="45" y="202"/>
                      <a:pt x="101" y="202"/>
                    </a:cubicBezTo>
                    <a:cubicBezTo>
                      <a:pt x="157" y="202"/>
                      <a:pt x="201" y="157"/>
                      <a:pt x="201" y="101"/>
                    </a:cubicBezTo>
                    <a:cubicBezTo>
                      <a:pt x="201" y="45"/>
                      <a:pt x="157" y="1"/>
                      <a:pt x="10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50"/>
              <p:cNvSpPr/>
              <p:nvPr/>
            </p:nvSpPr>
            <p:spPr>
              <a:xfrm>
                <a:off x="2463932" y="2669787"/>
                <a:ext cx="6524" cy="6447"/>
              </a:xfrm>
              <a:custGeom>
                <a:avLst/>
                <a:gdLst/>
                <a:ahLst/>
                <a:cxnLst/>
                <a:rect l="l" t="t" r="r" b="b"/>
                <a:pathLst>
                  <a:path w="85" h="84" extrusionOk="0">
                    <a:moveTo>
                      <a:pt x="43" y="0"/>
                    </a:moveTo>
                    <a:cubicBezTo>
                      <a:pt x="18" y="0"/>
                      <a:pt x="1" y="20"/>
                      <a:pt x="1" y="42"/>
                    </a:cubicBezTo>
                    <a:cubicBezTo>
                      <a:pt x="1" y="62"/>
                      <a:pt x="18" y="84"/>
                      <a:pt x="43" y="84"/>
                    </a:cubicBezTo>
                    <a:cubicBezTo>
                      <a:pt x="62" y="84"/>
                      <a:pt x="85" y="67"/>
                      <a:pt x="85" y="42"/>
                    </a:cubicBezTo>
                    <a:cubicBezTo>
                      <a:pt x="85" y="20"/>
                      <a:pt x="68" y="0"/>
                      <a:pt x="4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50"/>
              <p:cNvSpPr/>
              <p:nvPr/>
            </p:nvSpPr>
            <p:spPr>
              <a:xfrm>
                <a:off x="2390330" y="2586668"/>
                <a:ext cx="153342" cy="8058"/>
              </a:xfrm>
              <a:custGeom>
                <a:avLst/>
                <a:gdLst/>
                <a:ahLst/>
                <a:cxnLst/>
                <a:rect l="l" t="t" r="r" b="b"/>
                <a:pathLst>
                  <a:path w="1998" h="105" extrusionOk="0">
                    <a:moveTo>
                      <a:pt x="0" y="1"/>
                    </a:moveTo>
                    <a:lnTo>
                      <a:pt x="0" y="104"/>
                    </a:lnTo>
                    <a:lnTo>
                      <a:pt x="1998" y="104"/>
                    </a:lnTo>
                    <a:lnTo>
                      <a:pt x="19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50"/>
              <p:cNvSpPr/>
              <p:nvPr/>
            </p:nvSpPr>
            <p:spPr>
              <a:xfrm>
                <a:off x="2377053" y="2583061"/>
                <a:ext cx="15503" cy="15503"/>
              </a:xfrm>
              <a:custGeom>
                <a:avLst/>
                <a:gdLst/>
                <a:ahLst/>
                <a:cxnLst/>
                <a:rect l="l" t="t" r="r" b="b"/>
                <a:pathLst>
                  <a:path w="202" h="202" extrusionOk="0">
                    <a:moveTo>
                      <a:pt x="101" y="0"/>
                    </a:moveTo>
                    <a:cubicBezTo>
                      <a:pt x="45" y="0"/>
                      <a:pt x="0" y="45"/>
                      <a:pt x="0" y="101"/>
                    </a:cubicBezTo>
                    <a:cubicBezTo>
                      <a:pt x="3" y="157"/>
                      <a:pt x="45" y="201"/>
                      <a:pt x="101" y="201"/>
                    </a:cubicBezTo>
                    <a:cubicBezTo>
                      <a:pt x="156" y="201"/>
                      <a:pt x="201" y="157"/>
                      <a:pt x="201" y="101"/>
                    </a:cubicBezTo>
                    <a:cubicBezTo>
                      <a:pt x="201" y="45"/>
                      <a:pt x="156" y="0"/>
                      <a:pt x="10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50"/>
              <p:cNvSpPr/>
              <p:nvPr/>
            </p:nvSpPr>
            <p:spPr>
              <a:xfrm>
                <a:off x="2381504" y="2587589"/>
                <a:ext cx="6524" cy="6447"/>
              </a:xfrm>
              <a:custGeom>
                <a:avLst/>
                <a:gdLst/>
                <a:ahLst/>
                <a:cxnLst/>
                <a:rect l="l" t="t" r="r" b="b"/>
                <a:pathLst>
                  <a:path w="85" h="84" extrusionOk="0">
                    <a:moveTo>
                      <a:pt x="43" y="0"/>
                    </a:moveTo>
                    <a:cubicBezTo>
                      <a:pt x="23" y="0"/>
                      <a:pt x="1" y="17"/>
                      <a:pt x="1" y="42"/>
                    </a:cubicBezTo>
                    <a:cubicBezTo>
                      <a:pt x="4" y="67"/>
                      <a:pt x="23" y="84"/>
                      <a:pt x="43" y="84"/>
                    </a:cubicBezTo>
                    <a:cubicBezTo>
                      <a:pt x="65" y="84"/>
                      <a:pt x="85" y="67"/>
                      <a:pt x="85" y="42"/>
                    </a:cubicBezTo>
                    <a:cubicBezTo>
                      <a:pt x="85" y="22"/>
                      <a:pt x="68" y="0"/>
                      <a:pt x="4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50"/>
              <p:cNvSpPr/>
              <p:nvPr/>
            </p:nvSpPr>
            <p:spPr>
              <a:xfrm>
                <a:off x="2541678" y="2583061"/>
                <a:ext cx="15503" cy="15503"/>
              </a:xfrm>
              <a:custGeom>
                <a:avLst/>
                <a:gdLst/>
                <a:ahLst/>
                <a:cxnLst/>
                <a:rect l="l" t="t" r="r" b="b"/>
                <a:pathLst>
                  <a:path w="202" h="202" extrusionOk="0">
                    <a:moveTo>
                      <a:pt x="101" y="0"/>
                    </a:moveTo>
                    <a:cubicBezTo>
                      <a:pt x="45" y="0"/>
                      <a:pt x="1" y="45"/>
                      <a:pt x="1" y="101"/>
                    </a:cubicBezTo>
                    <a:cubicBezTo>
                      <a:pt x="1" y="157"/>
                      <a:pt x="45" y="201"/>
                      <a:pt x="101" y="201"/>
                    </a:cubicBezTo>
                    <a:cubicBezTo>
                      <a:pt x="157" y="201"/>
                      <a:pt x="201" y="157"/>
                      <a:pt x="201" y="101"/>
                    </a:cubicBezTo>
                    <a:cubicBezTo>
                      <a:pt x="201" y="45"/>
                      <a:pt x="157" y="0"/>
                      <a:pt x="10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50"/>
              <p:cNvSpPr/>
              <p:nvPr/>
            </p:nvSpPr>
            <p:spPr>
              <a:xfrm>
                <a:off x="2546206" y="2587589"/>
                <a:ext cx="6447" cy="6447"/>
              </a:xfrm>
              <a:custGeom>
                <a:avLst/>
                <a:gdLst/>
                <a:ahLst/>
                <a:cxnLst/>
                <a:rect l="l" t="t" r="r" b="b"/>
                <a:pathLst>
                  <a:path w="84" h="84" extrusionOk="0">
                    <a:moveTo>
                      <a:pt x="42" y="0"/>
                    </a:moveTo>
                    <a:cubicBezTo>
                      <a:pt x="20" y="0"/>
                      <a:pt x="0" y="17"/>
                      <a:pt x="0" y="42"/>
                    </a:cubicBezTo>
                    <a:cubicBezTo>
                      <a:pt x="0" y="67"/>
                      <a:pt x="17" y="84"/>
                      <a:pt x="42" y="84"/>
                    </a:cubicBezTo>
                    <a:cubicBezTo>
                      <a:pt x="62" y="84"/>
                      <a:pt x="84" y="67"/>
                      <a:pt x="84" y="42"/>
                    </a:cubicBezTo>
                    <a:cubicBezTo>
                      <a:pt x="84" y="22"/>
                      <a:pt x="67" y="0"/>
                      <a:pt x="4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50"/>
              <p:cNvSpPr/>
              <p:nvPr/>
            </p:nvSpPr>
            <p:spPr>
              <a:xfrm>
                <a:off x="2422871" y="2545992"/>
                <a:ext cx="88490" cy="88490"/>
              </a:xfrm>
              <a:custGeom>
                <a:avLst/>
                <a:gdLst/>
                <a:ahLst/>
                <a:cxnLst/>
                <a:rect l="l" t="t" r="r" b="b"/>
                <a:pathLst>
                  <a:path w="1153" h="1153" extrusionOk="0">
                    <a:moveTo>
                      <a:pt x="70" y="1"/>
                    </a:moveTo>
                    <a:lnTo>
                      <a:pt x="0" y="71"/>
                    </a:lnTo>
                    <a:lnTo>
                      <a:pt x="1080" y="1153"/>
                    </a:lnTo>
                    <a:lnTo>
                      <a:pt x="1152" y="1080"/>
                    </a:lnTo>
                    <a:lnTo>
                      <a:pt x="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50"/>
              <p:cNvSpPr/>
              <p:nvPr/>
            </p:nvSpPr>
            <p:spPr>
              <a:xfrm>
                <a:off x="2416655" y="2540466"/>
                <a:ext cx="11819" cy="11819"/>
              </a:xfrm>
              <a:custGeom>
                <a:avLst/>
                <a:gdLst/>
                <a:ahLst/>
                <a:cxnLst/>
                <a:rect l="l" t="t" r="r" b="b"/>
                <a:pathLst>
                  <a:path w="154" h="154" extrusionOk="0">
                    <a:moveTo>
                      <a:pt x="76" y="0"/>
                    </a:moveTo>
                    <a:cubicBezTo>
                      <a:pt x="34" y="0"/>
                      <a:pt x="0" y="34"/>
                      <a:pt x="0" y="78"/>
                    </a:cubicBezTo>
                    <a:cubicBezTo>
                      <a:pt x="0" y="120"/>
                      <a:pt x="34" y="154"/>
                      <a:pt x="76" y="154"/>
                    </a:cubicBezTo>
                    <a:cubicBezTo>
                      <a:pt x="118" y="154"/>
                      <a:pt x="154" y="120"/>
                      <a:pt x="154" y="78"/>
                    </a:cubicBezTo>
                    <a:cubicBezTo>
                      <a:pt x="154" y="34"/>
                      <a:pt x="118" y="0"/>
                      <a:pt x="7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50"/>
              <p:cNvSpPr/>
              <p:nvPr/>
            </p:nvSpPr>
            <p:spPr>
              <a:xfrm>
                <a:off x="2420032" y="2543843"/>
                <a:ext cx="4835" cy="5065"/>
              </a:xfrm>
              <a:custGeom>
                <a:avLst/>
                <a:gdLst/>
                <a:ahLst/>
                <a:cxnLst/>
                <a:rect l="l" t="t" r="r" b="b"/>
                <a:pathLst>
                  <a:path w="63" h="66" extrusionOk="0">
                    <a:moveTo>
                      <a:pt x="32" y="1"/>
                    </a:moveTo>
                    <a:cubicBezTo>
                      <a:pt x="15" y="1"/>
                      <a:pt x="1" y="15"/>
                      <a:pt x="1" y="34"/>
                    </a:cubicBezTo>
                    <a:cubicBezTo>
                      <a:pt x="1" y="51"/>
                      <a:pt x="15" y="65"/>
                      <a:pt x="32" y="65"/>
                    </a:cubicBezTo>
                    <a:cubicBezTo>
                      <a:pt x="48" y="65"/>
                      <a:pt x="62" y="51"/>
                      <a:pt x="62" y="34"/>
                    </a:cubicBezTo>
                    <a:cubicBezTo>
                      <a:pt x="62" y="15"/>
                      <a:pt x="48" y="1"/>
                      <a:pt x="3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50"/>
              <p:cNvSpPr/>
              <p:nvPr/>
            </p:nvSpPr>
            <p:spPr>
              <a:xfrm>
                <a:off x="2504839" y="2629494"/>
                <a:ext cx="13354" cy="11896"/>
              </a:xfrm>
              <a:custGeom>
                <a:avLst/>
                <a:gdLst/>
                <a:ahLst/>
                <a:cxnLst/>
                <a:rect l="l" t="t" r="r" b="b"/>
                <a:pathLst>
                  <a:path w="174" h="155" extrusionOk="0">
                    <a:moveTo>
                      <a:pt x="86" y="0"/>
                    </a:moveTo>
                    <a:cubicBezTo>
                      <a:pt x="67" y="0"/>
                      <a:pt x="48" y="8"/>
                      <a:pt x="34" y="23"/>
                    </a:cubicBezTo>
                    <a:cubicBezTo>
                      <a:pt x="6" y="51"/>
                      <a:pt x="1" y="98"/>
                      <a:pt x="34" y="132"/>
                    </a:cubicBezTo>
                    <a:cubicBezTo>
                      <a:pt x="50" y="147"/>
                      <a:pt x="69" y="155"/>
                      <a:pt x="88" y="155"/>
                    </a:cubicBezTo>
                    <a:cubicBezTo>
                      <a:pt x="107" y="155"/>
                      <a:pt x="126" y="147"/>
                      <a:pt x="140" y="132"/>
                    </a:cubicBezTo>
                    <a:cubicBezTo>
                      <a:pt x="174" y="98"/>
                      <a:pt x="174" y="51"/>
                      <a:pt x="140" y="23"/>
                    </a:cubicBezTo>
                    <a:cubicBezTo>
                      <a:pt x="125" y="8"/>
                      <a:pt x="105" y="0"/>
                      <a:pt x="8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50"/>
              <p:cNvSpPr/>
              <p:nvPr/>
            </p:nvSpPr>
            <p:spPr>
              <a:xfrm>
                <a:off x="2509136" y="2632717"/>
                <a:ext cx="4989" cy="4989"/>
              </a:xfrm>
              <a:custGeom>
                <a:avLst/>
                <a:gdLst/>
                <a:ahLst/>
                <a:cxnLst/>
                <a:rect l="l" t="t" r="r" b="b"/>
                <a:pathLst>
                  <a:path w="65" h="65" extrusionOk="0">
                    <a:moveTo>
                      <a:pt x="34" y="1"/>
                    </a:moveTo>
                    <a:cubicBezTo>
                      <a:pt x="14" y="1"/>
                      <a:pt x="1" y="15"/>
                      <a:pt x="1" y="31"/>
                    </a:cubicBezTo>
                    <a:cubicBezTo>
                      <a:pt x="1" y="51"/>
                      <a:pt x="14" y="65"/>
                      <a:pt x="34" y="65"/>
                    </a:cubicBezTo>
                    <a:cubicBezTo>
                      <a:pt x="51" y="65"/>
                      <a:pt x="65" y="51"/>
                      <a:pt x="65" y="31"/>
                    </a:cubicBezTo>
                    <a:cubicBezTo>
                      <a:pt x="65" y="15"/>
                      <a:pt x="51" y="1"/>
                      <a:pt x="3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50"/>
              <p:cNvSpPr/>
              <p:nvPr/>
            </p:nvSpPr>
            <p:spPr>
              <a:xfrm>
                <a:off x="2422641" y="2546452"/>
                <a:ext cx="88490" cy="88260"/>
              </a:xfrm>
              <a:custGeom>
                <a:avLst/>
                <a:gdLst/>
                <a:ahLst/>
                <a:cxnLst/>
                <a:rect l="l" t="t" r="r" b="b"/>
                <a:pathLst>
                  <a:path w="1153" h="1150" extrusionOk="0">
                    <a:moveTo>
                      <a:pt x="1080" y="0"/>
                    </a:moveTo>
                    <a:lnTo>
                      <a:pt x="0" y="1080"/>
                    </a:lnTo>
                    <a:lnTo>
                      <a:pt x="73" y="1150"/>
                    </a:lnTo>
                    <a:lnTo>
                      <a:pt x="1153" y="70"/>
                    </a:lnTo>
                    <a:lnTo>
                      <a:pt x="10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50"/>
              <p:cNvSpPr/>
              <p:nvPr/>
            </p:nvSpPr>
            <p:spPr>
              <a:xfrm>
                <a:off x="2415964" y="2629494"/>
                <a:ext cx="13354" cy="11742"/>
              </a:xfrm>
              <a:custGeom>
                <a:avLst/>
                <a:gdLst/>
                <a:ahLst/>
                <a:cxnLst/>
                <a:rect l="l" t="t" r="r" b="b"/>
                <a:pathLst>
                  <a:path w="174" h="153" extrusionOk="0">
                    <a:moveTo>
                      <a:pt x="86" y="0"/>
                    </a:moveTo>
                    <a:cubicBezTo>
                      <a:pt x="67" y="0"/>
                      <a:pt x="48" y="8"/>
                      <a:pt x="34" y="23"/>
                    </a:cubicBezTo>
                    <a:cubicBezTo>
                      <a:pt x="7" y="54"/>
                      <a:pt x="1" y="104"/>
                      <a:pt x="34" y="132"/>
                    </a:cubicBezTo>
                    <a:cubicBezTo>
                      <a:pt x="50" y="146"/>
                      <a:pt x="69" y="153"/>
                      <a:pt x="89" y="153"/>
                    </a:cubicBezTo>
                    <a:cubicBezTo>
                      <a:pt x="108" y="153"/>
                      <a:pt x="127" y="146"/>
                      <a:pt x="140" y="132"/>
                    </a:cubicBezTo>
                    <a:cubicBezTo>
                      <a:pt x="174" y="98"/>
                      <a:pt x="174" y="51"/>
                      <a:pt x="140" y="23"/>
                    </a:cubicBezTo>
                    <a:cubicBezTo>
                      <a:pt x="125" y="8"/>
                      <a:pt x="106" y="0"/>
                      <a:pt x="8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50"/>
              <p:cNvSpPr/>
              <p:nvPr/>
            </p:nvSpPr>
            <p:spPr>
              <a:xfrm>
                <a:off x="2420032" y="2632717"/>
                <a:ext cx="4835" cy="4989"/>
              </a:xfrm>
              <a:custGeom>
                <a:avLst/>
                <a:gdLst/>
                <a:ahLst/>
                <a:cxnLst/>
                <a:rect l="l" t="t" r="r" b="b"/>
                <a:pathLst>
                  <a:path w="63" h="65" extrusionOk="0">
                    <a:moveTo>
                      <a:pt x="32" y="1"/>
                    </a:moveTo>
                    <a:cubicBezTo>
                      <a:pt x="15" y="1"/>
                      <a:pt x="1" y="15"/>
                      <a:pt x="1" y="31"/>
                    </a:cubicBezTo>
                    <a:cubicBezTo>
                      <a:pt x="1" y="51"/>
                      <a:pt x="15" y="65"/>
                      <a:pt x="32" y="65"/>
                    </a:cubicBezTo>
                    <a:cubicBezTo>
                      <a:pt x="48" y="65"/>
                      <a:pt x="62" y="51"/>
                      <a:pt x="62" y="31"/>
                    </a:cubicBezTo>
                    <a:cubicBezTo>
                      <a:pt x="62" y="15"/>
                      <a:pt x="48" y="1"/>
                      <a:pt x="3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50"/>
              <p:cNvSpPr/>
              <p:nvPr/>
            </p:nvSpPr>
            <p:spPr>
              <a:xfrm>
                <a:off x="2504839" y="2540619"/>
                <a:ext cx="13354" cy="11819"/>
              </a:xfrm>
              <a:custGeom>
                <a:avLst/>
                <a:gdLst/>
                <a:ahLst/>
                <a:cxnLst/>
                <a:rect l="l" t="t" r="r" b="b"/>
                <a:pathLst>
                  <a:path w="174" h="154" extrusionOk="0">
                    <a:moveTo>
                      <a:pt x="86" y="0"/>
                    </a:moveTo>
                    <a:cubicBezTo>
                      <a:pt x="67" y="0"/>
                      <a:pt x="48" y="8"/>
                      <a:pt x="34" y="23"/>
                    </a:cubicBezTo>
                    <a:cubicBezTo>
                      <a:pt x="6" y="54"/>
                      <a:pt x="1" y="104"/>
                      <a:pt x="34" y="132"/>
                    </a:cubicBezTo>
                    <a:cubicBezTo>
                      <a:pt x="50" y="146"/>
                      <a:pt x="68" y="153"/>
                      <a:pt x="87" y="153"/>
                    </a:cubicBezTo>
                    <a:cubicBezTo>
                      <a:pt x="106" y="153"/>
                      <a:pt x="125" y="146"/>
                      <a:pt x="140" y="132"/>
                    </a:cubicBezTo>
                    <a:cubicBezTo>
                      <a:pt x="174" y="99"/>
                      <a:pt x="174" y="51"/>
                      <a:pt x="140" y="23"/>
                    </a:cubicBezTo>
                    <a:cubicBezTo>
                      <a:pt x="125" y="8"/>
                      <a:pt x="105" y="0"/>
                      <a:pt x="8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50"/>
              <p:cNvSpPr/>
              <p:nvPr/>
            </p:nvSpPr>
            <p:spPr>
              <a:xfrm>
                <a:off x="2509136" y="2543843"/>
                <a:ext cx="4989" cy="5065"/>
              </a:xfrm>
              <a:custGeom>
                <a:avLst/>
                <a:gdLst/>
                <a:ahLst/>
                <a:cxnLst/>
                <a:rect l="l" t="t" r="r" b="b"/>
                <a:pathLst>
                  <a:path w="65" h="66" extrusionOk="0">
                    <a:moveTo>
                      <a:pt x="34" y="1"/>
                    </a:moveTo>
                    <a:cubicBezTo>
                      <a:pt x="14" y="1"/>
                      <a:pt x="1" y="15"/>
                      <a:pt x="1" y="34"/>
                    </a:cubicBezTo>
                    <a:cubicBezTo>
                      <a:pt x="1" y="51"/>
                      <a:pt x="14" y="65"/>
                      <a:pt x="34" y="65"/>
                    </a:cubicBezTo>
                    <a:cubicBezTo>
                      <a:pt x="51" y="65"/>
                      <a:pt x="65" y="51"/>
                      <a:pt x="65" y="34"/>
                    </a:cubicBezTo>
                    <a:cubicBezTo>
                      <a:pt x="65" y="15"/>
                      <a:pt x="51" y="1"/>
                      <a:pt x="3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50"/>
              <p:cNvSpPr/>
              <p:nvPr/>
            </p:nvSpPr>
            <p:spPr>
              <a:xfrm>
                <a:off x="2454952" y="2577458"/>
                <a:ext cx="25173" cy="25173"/>
              </a:xfrm>
              <a:custGeom>
                <a:avLst/>
                <a:gdLst/>
                <a:ahLst/>
                <a:cxnLst/>
                <a:rect l="l" t="t" r="r" b="b"/>
                <a:pathLst>
                  <a:path w="328" h="328" extrusionOk="0">
                    <a:moveTo>
                      <a:pt x="163" y="1"/>
                    </a:moveTo>
                    <a:cubicBezTo>
                      <a:pt x="73" y="1"/>
                      <a:pt x="1" y="73"/>
                      <a:pt x="1" y="163"/>
                    </a:cubicBezTo>
                    <a:cubicBezTo>
                      <a:pt x="1" y="255"/>
                      <a:pt x="73" y="327"/>
                      <a:pt x="163" y="327"/>
                    </a:cubicBezTo>
                    <a:cubicBezTo>
                      <a:pt x="255" y="327"/>
                      <a:pt x="327" y="255"/>
                      <a:pt x="327" y="163"/>
                    </a:cubicBezTo>
                    <a:cubicBezTo>
                      <a:pt x="327" y="73"/>
                      <a:pt x="255" y="1"/>
                      <a:pt x="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50"/>
              <p:cNvSpPr/>
              <p:nvPr/>
            </p:nvSpPr>
            <p:spPr>
              <a:xfrm>
                <a:off x="1799138" y="2603092"/>
                <a:ext cx="307757" cy="265470"/>
              </a:xfrm>
              <a:custGeom>
                <a:avLst/>
                <a:gdLst/>
                <a:ahLst/>
                <a:cxnLst/>
                <a:rect l="l" t="t" r="r" b="b"/>
                <a:pathLst>
                  <a:path w="4010" h="3459" extrusionOk="0">
                    <a:moveTo>
                      <a:pt x="2008" y="1"/>
                    </a:moveTo>
                    <a:cubicBezTo>
                      <a:pt x="1734" y="1"/>
                      <a:pt x="1458" y="145"/>
                      <a:pt x="1315" y="434"/>
                    </a:cubicBezTo>
                    <a:lnTo>
                      <a:pt x="1183" y="696"/>
                    </a:lnTo>
                    <a:lnTo>
                      <a:pt x="891" y="738"/>
                    </a:lnTo>
                    <a:cubicBezTo>
                      <a:pt x="254" y="833"/>
                      <a:pt x="1" y="1611"/>
                      <a:pt x="461" y="2058"/>
                    </a:cubicBezTo>
                    <a:lnTo>
                      <a:pt x="670" y="2264"/>
                    </a:lnTo>
                    <a:lnTo>
                      <a:pt x="620" y="2554"/>
                    </a:lnTo>
                    <a:cubicBezTo>
                      <a:pt x="536" y="3054"/>
                      <a:pt x="933" y="3458"/>
                      <a:pt x="1385" y="3458"/>
                    </a:cubicBezTo>
                    <a:cubicBezTo>
                      <a:pt x="1503" y="3458"/>
                      <a:pt x="1626" y="3430"/>
                      <a:pt x="1744" y="3369"/>
                    </a:cubicBezTo>
                    <a:lnTo>
                      <a:pt x="2006" y="3229"/>
                    </a:lnTo>
                    <a:lnTo>
                      <a:pt x="2266" y="3369"/>
                    </a:lnTo>
                    <a:cubicBezTo>
                      <a:pt x="2384" y="3430"/>
                      <a:pt x="2506" y="3458"/>
                      <a:pt x="2625" y="3458"/>
                    </a:cubicBezTo>
                    <a:cubicBezTo>
                      <a:pt x="3076" y="3458"/>
                      <a:pt x="3476" y="3054"/>
                      <a:pt x="3390" y="2554"/>
                    </a:cubicBezTo>
                    <a:lnTo>
                      <a:pt x="3340" y="2264"/>
                    </a:lnTo>
                    <a:lnTo>
                      <a:pt x="3549" y="2058"/>
                    </a:lnTo>
                    <a:cubicBezTo>
                      <a:pt x="4010" y="1611"/>
                      <a:pt x="3756" y="830"/>
                      <a:pt x="3122" y="738"/>
                    </a:cubicBezTo>
                    <a:lnTo>
                      <a:pt x="2829" y="696"/>
                    </a:lnTo>
                    <a:lnTo>
                      <a:pt x="2696" y="434"/>
                    </a:lnTo>
                    <a:cubicBezTo>
                      <a:pt x="2556" y="145"/>
                      <a:pt x="2283"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50"/>
              <p:cNvSpPr/>
              <p:nvPr/>
            </p:nvSpPr>
            <p:spPr>
              <a:xfrm>
                <a:off x="1822239" y="2622817"/>
                <a:ext cx="262400" cy="226328"/>
              </a:xfrm>
              <a:custGeom>
                <a:avLst/>
                <a:gdLst/>
                <a:ahLst/>
                <a:cxnLst/>
                <a:rect l="l" t="t" r="r" b="b"/>
                <a:pathLst>
                  <a:path w="3419" h="2949" extrusionOk="0">
                    <a:moveTo>
                      <a:pt x="1709" y="1"/>
                    </a:moveTo>
                    <a:cubicBezTo>
                      <a:pt x="1473" y="1"/>
                      <a:pt x="1238" y="123"/>
                      <a:pt x="1117" y="367"/>
                    </a:cubicBezTo>
                    <a:lnTo>
                      <a:pt x="1005" y="596"/>
                    </a:lnTo>
                    <a:lnTo>
                      <a:pt x="757" y="629"/>
                    </a:lnTo>
                    <a:cubicBezTo>
                      <a:pt x="216" y="704"/>
                      <a:pt x="1" y="1371"/>
                      <a:pt x="391" y="1751"/>
                    </a:cubicBezTo>
                    <a:lnTo>
                      <a:pt x="573" y="1929"/>
                    </a:lnTo>
                    <a:lnTo>
                      <a:pt x="531" y="2177"/>
                    </a:lnTo>
                    <a:cubicBezTo>
                      <a:pt x="456" y="2602"/>
                      <a:pt x="794" y="2949"/>
                      <a:pt x="1179" y="2949"/>
                    </a:cubicBezTo>
                    <a:cubicBezTo>
                      <a:pt x="1280" y="2949"/>
                      <a:pt x="1384" y="2925"/>
                      <a:pt x="1485" y="2872"/>
                    </a:cubicBezTo>
                    <a:lnTo>
                      <a:pt x="1708" y="2755"/>
                    </a:lnTo>
                    <a:lnTo>
                      <a:pt x="1931" y="2872"/>
                    </a:lnTo>
                    <a:cubicBezTo>
                      <a:pt x="2032" y="2925"/>
                      <a:pt x="2137" y="2949"/>
                      <a:pt x="2238" y="2949"/>
                    </a:cubicBezTo>
                    <a:cubicBezTo>
                      <a:pt x="2623" y="2949"/>
                      <a:pt x="2961" y="2602"/>
                      <a:pt x="2888" y="2177"/>
                    </a:cubicBezTo>
                    <a:lnTo>
                      <a:pt x="2846" y="1929"/>
                    </a:lnTo>
                    <a:lnTo>
                      <a:pt x="3028" y="1751"/>
                    </a:lnTo>
                    <a:cubicBezTo>
                      <a:pt x="3418" y="1371"/>
                      <a:pt x="3201" y="710"/>
                      <a:pt x="2660" y="629"/>
                    </a:cubicBezTo>
                    <a:lnTo>
                      <a:pt x="2414" y="596"/>
                    </a:lnTo>
                    <a:lnTo>
                      <a:pt x="2302" y="367"/>
                    </a:lnTo>
                    <a:cubicBezTo>
                      <a:pt x="2180" y="123"/>
                      <a:pt x="1944" y="1"/>
                      <a:pt x="1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50"/>
              <p:cNvSpPr/>
              <p:nvPr/>
            </p:nvSpPr>
            <p:spPr>
              <a:xfrm>
                <a:off x="1843268" y="2641313"/>
                <a:ext cx="240757" cy="217195"/>
              </a:xfrm>
              <a:custGeom>
                <a:avLst/>
                <a:gdLst/>
                <a:ahLst/>
                <a:cxnLst/>
                <a:rect l="l" t="t" r="r" b="b"/>
                <a:pathLst>
                  <a:path w="3137" h="2830" extrusionOk="0">
                    <a:moveTo>
                      <a:pt x="1611" y="1565"/>
                    </a:moveTo>
                    <a:cubicBezTo>
                      <a:pt x="1610" y="1565"/>
                      <a:pt x="1609" y="1565"/>
                      <a:pt x="1608" y="1565"/>
                    </a:cubicBezTo>
                    <a:lnTo>
                      <a:pt x="1608" y="1565"/>
                    </a:lnTo>
                    <a:cubicBezTo>
                      <a:pt x="1610" y="1567"/>
                      <a:pt x="1611" y="1569"/>
                      <a:pt x="1613" y="1571"/>
                    </a:cubicBezTo>
                    <a:cubicBezTo>
                      <a:pt x="1669" y="1643"/>
                      <a:pt x="1763" y="1685"/>
                      <a:pt x="1853" y="1699"/>
                    </a:cubicBezTo>
                    <a:cubicBezTo>
                      <a:pt x="1855" y="1700"/>
                      <a:pt x="1858" y="1700"/>
                      <a:pt x="1860" y="1700"/>
                    </a:cubicBezTo>
                    <a:cubicBezTo>
                      <a:pt x="1881" y="1700"/>
                      <a:pt x="1887" y="1685"/>
                      <a:pt x="1885" y="1663"/>
                    </a:cubicBezTo>
                    <a:lnTo>
                      <a:pt x="1885" y="1663"/>
                    </a:lnTo>
                    <a:cubicBezTo>
                      <a:pt x="1793" y="1623"/>
                      <a:pt x="1703" y="1589"/>
                      <a:pt x="1616" y="1565"/>
                    </a:cubicBezTo>
                    <a:cubicBezTo>
                      <a:pt x="1614" y="1565"/>
                      <a:pt x="1612" y="1565"/>
                      <a:pt x="1611" y="1565"/>
                    </a:cubicBezTo>
                    <a:close/>
                    <a:moveTo>
                      <a:pt x="3136" y="1337"/>
                    </a:moveTo>
                    <a:lnTo>
                      <a:pt x="3136" y="1337"/>
                    </a:lnTo>
                    <a:cubicBezTo>
                      <a:pt x="2788" y="1563"/>
                      <a:pt x="2608" y="1646"/>
                      <a:pt x="2429" y="1646"/>
                    </a:cubicBezTo>
                    <a:cubicBezTo>
                      <a:pt x="2279" y="1646"/>
                      <a:pt x="2130" y="1588"/>
                      <a:pt x="1883" y="1507"/>
                    </a:cubicBezTo>
                    <a:cubicBezTo>
                      <a:pt x="1879" y="1505"/>
                      <a:pt x="1874" y="1504"/>
                      <a:pt x="1871" y="1504"/>
                    </a:cubicBezTo>
                    <a:cubicBezTo>
                      <a:pt x="1830" y="1504"/>
                      <a:pt x="1882" y="1606"/>
                      <a:pt x="1885" y="1663"/>
                    </a:cubicBezTo>
                    <a:lnTo>
                      <a:pt x="1885" y="1663"/>
                    </a:lnTo>
                    <a:cubicBezTo>
                      <a:pt x="2201" y="1801"/>
                      <a:pt x="2536" y="2013"/>
                      <a:pt x="2824" y="2123"/>
                    </a:cubicBezTo>
                    <a:cubicBezTo>
                      <a:pt x="2818" y="2104"/>
                      <a:pt x="2818" y="2081"/>
                      <a:pt x="2815" y="2062"/>
                    </a:cubicBezTo>
                    <a:lnTo>
                      <a:pt x="2768" y="1772"/>
                    </a:lnTo>
                    <a:lnTo>
                      <a:pt x="2977" y="1565"/>
                    </a:lnTo>
                    <a:cubicBezTo>
                      <a:pt x="3047" y="1496"/>
                      <a:pt x="3097" y="1417"/>
                      <a:pt x="3136" y="1337"/>
                    </a:cubicBezTo>
                    <a:close/>
                    <a:moveTo>
                      <a:pt x="709" y="0"/>
                    </a:moveTo>
                    <a:lnTo>
                      <a:pt x="608" y="204"/>
                    </a:lnTo>
                    <a:lnTo>
                      <a:pt x="441" y="226"/>
                    </a:lnTo>
                    <a:cubicBezTo>
                      <a:pt x="614" y="494"/>
                      <a:pt x="793" y="756"/>
                      <a:pt x="968" y="1021"/>
                    </a:cubicBezTo>
                    <a:cubicBezTo>
                      <a:pt x="1013" y="1091"/>
                      <a:pt x="1060" y="1169"/>
                      <a:pt x="1060" y="1250"/>
                    </a:cubicBezTo>
                    <a:cubicBezTo>
                      <a:pt x="1060" y="1334"/>
                      <a:pt x="1013" y="1406"/>
                      <a:pt x="949" y="1459"/>
                    </a:cubicBezTo>
                    <a:cubicBezTo>
                      <a:pt x="887" y="1507"/>
                      <a:pt x="807" y="1540"/>
                      <a:pt x="731" y="1563"/>
                    </a:cubicBezTo>
                    <a:cubicBezTo>
                      <a:pt x="608" y="1599"/>
                      <a:pt x="486" y="1627"/>
                      <a:pt x="363" y="1643"/>
                    </a:cubicBezTo>
                    <a:cubicBezTo>
                      <a:pt x="243" y="1660"/>
                      <a:pt x="123" y="1666"/>
                      <a:pt x="0" y="1671"/>
                    </a:cubicBezTo>
                    <a:lnTo>
                      <a:pt x="98" y="1761"/>
                    </a:lnTo>
                    <a:lnTo>
                      <a:pt x="84" y="1844"/>
                    </a:lnTo>
                    <a:cubicBezTo>
                      <a:pt x="424" y="1764"/>
                      <a:pt x="752" y="1629"/>
                      <a:pt x="1097" y="1629"/>
                    </a:cubicBezTo>
                    <a:cubicBezTo>
                      <a:pt x="1101" y="1629"/>
                      <a:pt x="1104" y="1629"/>
                      <a:pt x="1108" y="1629"/>
                    </a:cubicBezTo>
                    <a:cubicBezTo>
                      <a:pt x="1127" y="1629"/>
                      <a:pt x="1152" y="1632"/>
                      <a:pt x="1169" y="1643"/>
                    </a:cubicBezTo>
                    <a:cubicBezTo>
                      <a:pt x="1183" y="1649"/>
                      <a:pt x="1194" y="1663"/>
                      <a:pt x="1205" y="1680"/>
                    </a:cubicBezTo>
                    <a:cubicBezTo>
                      <a:pt x="1339" y="1878"/>
                      <a:pt x="1351" y="2132"/>
                      <a:pt x="1339" y="2369"/>
                    </a:cubicBezTo>
                    <a:cubicBezTo>
                      <a:pt x="1334" y="2517"/>
                      <a:pt x="1323" y="2659"/>
                      <a:pt x="1303" y="2804"/>
                    </a:cubicBezTo>
                    <a:lnTo>
                      <a:pt x="1437" y="2734"/>
                    </a:lnTo>
                    <a:lnTo>
                      <a:pt x="1618" y="2829"/>
                    </a:lnTo>
                    <a:cubicBezTo>
                      <a:pt x="1582" y="2659"/>
                      <a:pt x="1554" y="2486"/>
                      <a:pt x="1529" y="2313"/>
                    </a:cubicBezTo>
                    <a:cubicBezTo>
                      <a:pt x="1507" y="2160"/>
                      <a:pt x="1493" y="2003"/>
                      <a:pt x="1521" y="1850"/>
                    </a:cubicBezTo>
                    <a:cubicBezTo>
                      <a:pt x="1526" y="1816"/>
                      <a:pt x="1535" y="1786"/>
                      <a:pt x="1560" y="1766"/>
                    </a:cubicBezTo>
                    <a:cubicBezTo>
                      <a:pt x="1594" y="1740"/>
                      <a:pt x="1574" y="1573"/>
                      <a:pt x="1608" y="1565"/>
                    </a:cubicBezTo>
                    <a:lnTo>
                      <a:pt x="1608" y="1565"/>
                    </a:lnTo>
                    <a:cubicBezTo>
                      <a:pt x="1505" y="1426"/>
                      <a:pt x="1547" y="1223"/>
                      <a:pt x="1624" y="1063"/>
                    </a:cubicBezTo>
                    <a:cubicBezTo>
                      <a:pt x="1791" y="712"/>
                      <a:pt x="2084" y="435"/>
                      <a:pt x="2413" y="226"/>
                    </a:cubicBezTo>
                    <a:lnTo>
                      <a:pt x="2257" y="204"/>
                    </a:lnTo>
                    <a:lnTo>
                      <a:pt x="2176" y="37"/>
                    </a:lnTo>
                    <a:cubicBezTo>
                      <a:pt x="1973" y="360"/>
                      <a:pt x="1766" y="681"/>
                      <a:pt x="1560" y="1002"/>
                    </a:cubicBezTo>
                    <a:cubicBezTo>
                      <a:pt x="1521" y="1063"/>
                      <a:pt x="1479" y="1127"/>
                      <a:pt x="1420" y="1175"/>
                    </a:cubicBezTo>
                    <a:cubicBezTo>
                      <a:pt x="1376" y="1213"/>
                      <a:pt x="1320" y="1238"/>
                      <a:pt x="1263" y="1238"/>
                    </a:cubicBezTo>
                    <a:cubicBezTo>
                      <a:pt x="1246" y="1238"/>
                      <a:pt x="1228" y="1236"/>
                      <a:pt x="1211" y="1231"/>
                    </a:cubicBezTo>
                    <a:cubicBezTo>
                      <a:pt x="1122" y="1203"/>
                      <a:pt x="1066" y="1111"/>
                      <a:pt x="1027" y="1019"/>
                    </a:cubicBezTo>
                    <a:cubicBezTo>
                      <a:pt x="879" y="692"/>
                      <a:pt x="776" y="349"/>
                      <a:pt x="709"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50"/>
              <p:cNvSpPr/>
              <p:nvPr/>
            </p:nvSpPr>
            <p:spPr>
              <a:xfrm>
                <a:off x="1903439" y="2686057"/>
                <a:ext cx="99618" cy="99618"/>
              </a:xfrm>
              <a:custGeom>
                <a:avLst/>
                <a:gdLst/>
                <a:ahLst/>
                <a:cxnLst/>
                <a:rect l="l" t="t" r="r" b="b"/>
                <a:pathLst>
                  <a:path w="1298" h="1298" extrusionOk="0">
                    <a:moveTo>
                      <a:pt x="650" y="0"/>
                    </a:moveTo>
                    <a:cubicBezTo>
                      <a:pt x="293" y="0"/>
                      <a:pt x="0" y="290"/>
                      <a:pt x="0" y="650"/>
                    </a:cubicBezTo>
                    <a:cubicBezTo>
                      <a:pt x="0" y="1007"/>
                      <a:pt x="293" y="1298"/>
                      <a:pt x="650" y="1298"/>
                    </a:cubicBezTo>
                    <a:cubicBezTo>
                      <a:pt x="1007" y="1298"/>
                      <a:pt x="1297" y="1007"/>
                      <a:pt x="1297" y="650"/>
                    </a:cubicBezTo>
                    <a:cubicBezTo>
                      <a:pt x="1297" y="290"/>
                      <a:pt x="1007" y="0"/>
                      <a:pt x="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50"/>
              <p:cNvSpPr/>
              <p:nvPr/>
            </p:nvSpPr>
            <p:spPr>
              <a:xfrm>
                <a:off x="1914337" y="2701944"/>
                <a:ext cx="78666" cy="67922"/>
              </a:xfrm>
              <a:custGeom>
                <a:avLst/>
                <a:gdLst/>
                <a:ahLst/>
                <a:cxnLst/>
                <a:rect l="l" t="t" r="r" b="b"/>
                <a:pathLst>
                  <a:path w="1025" h="885" extrusionOk="0">
                    <a:moveTo>
                      <a:pt x="510" y="0"/>
                    </a:moveTo>
                    <a:cubicBezTo>
                      <a:pt x="438" y="0"/>
                      <a:pt x="367" y="37"/>
                      <a:pt x="330" y="111"/>
                    </a:cubicBezTo>
                    <a:lnTo>
                      <a:pt x="299" y="178"/>
                    </a:lnTo>
                    <a:lnTo>
                      <a:pt x="226" y="187"/>
                    </a:lnTo>
                    <a:cubicBezTo>
                      <a:pt x="65" y="212"/>
                      <a:pt x="1" y="410"/>
                      <a:pt x="118" y="527"/>
                    </a:cubicBezTo>
                    <a:lnTo>
                      <a:pt x="173" y="577"/>
                    </a:lnTo>
                    <a:lnTo>
                      <a:pt x="160" y="653"/>
                    </a:lnTo>
                    <a:cubicBezTo>
                      <a:pt x="137" y="779"/>
                      <a:pt x="240" y="884"/>
                      <a:pt x="356" y="884"/>
                    </a:cubicBezTo>
                    <a:cubicBezTo>
                      <a:pt x="386" y="884"/>
                      <a:pt x="417" y="877"/>
                      <a:pt x="447" y="862"/>
                    </a:cubicBezTo>
                    <a:lnTo>
                      <a:pt x="511" y="826"/>
                    </a:lnTo>
                    <a:lnTo>
                      <a:pt x="578" y="862"/>
                    </a:lnTo>
                    <a:cubicBezTo>
                      <a:pt x="608" y="877"/>
                      <a:pt x="640" y="884"/>
                      <a:pt x="670" y="884"/>
                    </a:cubicBezTo>
                    <a:cubicBezTo>
                      <a:pt x="787" y="884"/>
                      <a:pt x="890" y="779"/>
                      <a:pt x="865" y="653"/>
                    </a:cubicBezTo>
                    <a:lnTo>
                      <a:pt x="851" y="577"/>
                    </a:lnTo>
                    <a:lnTo>
                      <a:pt x="907" y="527"/>
                    </a:lnTo>
                    <a:cubicBezTo>
                      <a:pt x="1024" y="410"/>
                      <a:pt x="957" y="212"/>
                      <a:pt x="798" y="187"/>
                    </a:cubicBezTo>
                    <a:lnTo>
                      <a:pt x="726" y="178"/>
                    </a:lnTo>
                    <a:lnTo>
                      <a:pt x="692" y="111"/>
                    </a:lnTo>
                    <a:cubicBezTo>
                      <a:pt x="653" y="37"/>
                      <a:pt x="581" y="0"/>
                      <a:pt x="510"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50"/>
              <p:cNvSpPr/>
              <p:nvPr/>
            </p:nvSpPr>
            <p:spPr>
              <a:xfrm>
                <a:off x="1927614" y="2710233"/>
                <a:ext cx="51498" cy="51498"/>
              </a:xfrm>
              <a:custGeom>
                <a:avLst/>
                <a:gdLst/>
                <a:ahLst/>
                <a:cxnLst/>
                <a:rect l="l" t="t" r="r" b="b"/>
                <a:pathLst>
                  <a:path w="671" h="671" extrusionOk="0">
                    <a:moveTo>
                      <a:pt x="335" y="1"/>
                    </a:moveTo>
                    <a:cubicBezTo>
                      <a:pt x="151" y="1"/>
                      <a:pt x="0" y="148"/>
                      <a:pt x="0" y="335"/>
                    </a:cubicBezTo>
                    <a:cubicBezTo>
                      <a:pt x="0" y="519"/>
                      <a:pt x="151" y="670"/>
                      <a:pt x="335" y="670"/>
                    </a:cubicBezTo>
                    <a:cubicBezTo>
                      <a:pt x="519" y="670"/>
                      <a:pt x="670" y="519"/>
                      <a:pt x="670" y="335"/>
                    </a:cubicBezTo>
                    <a:cubicBezTo>
                      <a:pt x="670" y="148"/>
                      <a:pt x="519" y="1"/>
                      <a:pt x="33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50"/>
              <p:cNvSpPr/>
              <p:nvPr/>
            </p:nvSpPr>
            <p:spPr>
              <a:xfrm>
                <a:off x="1949257" y="2660116"/>
                <a:ext cx="7751" cy="153418"/>
              </a:xfrm>
              <a:custGeom>
                <a:avLst/>
                <a:gdLst/>
                <a:ahLst/>
                <a:cxnLst/>
                <a:rect l="l" t="t" r="r" b="b"/>
                <a:pathLst>
                  <a:path w="101" h="1999" extrusionOk="0">
                    <a:moveTo>
                      <a:pt x="0" y="1"/>
                    </a:moveTo>
                    <a:lnTo>
                      <a:pt x="0" y="1998"/>
                    </a:lnTo>
                    <a:lnTo>
                      <a:pt x="101" y="1998"/>
                    </a:lnTo>
                    <a:lnTo>
                      <a:pt x="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50"/>
              <p:cNvSpPr/>
              <p:nvPr/>
            </p:nvSpPr>
            <p:spPr>
              <a:xfrm>
                <a:off x="1945420" y="2646609"/>
                <a:ext cx="15426" cy="15733"/>
              </a:xfrm>
              <a:custGeom>
                <a:avLst/>
                <a:gdLst/>
                <a:ahLst/>
                <a:cxnLst/>
                <a:rect l="l" t="t" r="r" b="b"/>
                <a:pathLst>
                  <a:path w="201" h="205" extrusionOk="0">
                    <a:moveTo>
                      <a:pt x="100" y="1"/>
                    </a:moveTo>
                    <a:cubicBezTo>
                      <a:pt x="45" y="1"/>
                      <a:pt x="0" y="48"/>
                      <a:pt x="0" y="104"/>
                    </a:cubicBezTo>
                    <a:cubicBezTo>
                      <a:pt x="0" y="160"/>
                      <a:pt x="45" y="205"/>
                      <a:pt x="100" y="205"/>
                    </a:cubicBezTo>
                    <a:cubicBezTo>
                      <a:pt x="156" y="205"/>
                      <a:pt x="201" y="160"/>
                      <a:pt x="201" y="104"/>
                    </a:cubicBezTo>
                    <a:cubicBezTo>
                      <a:pt x="201" y="48"/>
                      <a:pt x="156" y="1"/>
                      <a:pt x="10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50"/>
              <p:cNvSpPr/>
              <p:nvPr/>
            </p:nvSpPr>
            <p:spPr>
              <a:xfrm>
                <a:off x="1949871" y="2651367"/>
                <a:ext cx="6524" cy="6524"/>
              </a:xfrm>
              <a:custGeom>
                <a:avLst/>
                <a:gdLst/>
                <a:ahLst/>
                <a:cxnLst/>
                <a:rect l="l" t="t" r="r" b="b"/>
                <a:pathLst>
                  <a:path w="85" h="85" extrusionOk="0">
                    <a:moveTo>
                      <a:pt x="39" y="0"/>
                    </a:moveTo>
                    <a:cubicBezTo>
                      <a:pt x="18" y="0"/>
                      <a:pt x="1" y="21"/>
                      <a:pt x="1" y="42"/>
                    </a:cubicBezTo>
                    <a:cubicBezTo>
                      <a:pt x="1" y="62"/>
                      <a:pt x="17" y="84"/>
                      <a:pt x="42" y="84"/>
                    </a:cubicBezTo>
                    <a:cubicBezTo>
                      <a:pt x="62" y="84"/>
                      <a:pt x="84" y="65"/>
                      <a:pt x="84" y="42"/>
                    </a:cubicBezTo>
                    <a:cubicBezTo>
                      <a:pt x="84" y="20"/>
                      <a:pt x="65" y="0"/>
                      <a:pt x="42" y="0"/>
                    </a:cubicBezTo>
                    <a:cubicBezTo>
                      <a:pt x="41" y="0"/>
                      <a:pt x="40" y="0"/>
                      <a:pt x="3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50"/>
              <p:cNvSpPr/>
              <p:nvPr/>
            </p:nvSpPr>
            <p:spPr>
              <a:xfrm>
                <a:off x="1945420" y="2811080"/>
                <a:ext cx="15426" cy="15503"/>
              </a:xfrm>
              <a:custGeom>
                <a:avLst/>
                <a:gdLst/>
                <a:ahLst/>
                <a:cxnLst/>
                <a:rect l="l" t="t" r="r" b="b"/>
                <a:pathLst>
                  <a:path w="201" h="202" extrusionOk="0">
                    <a:moveTo>
                      <a:pt x="100" y="1"/>
                    </a:moveTo>
                    <a:cubicBezTo>
                      <a:pt x="45" y="1"/>
                      <a:pt x="0" y="48"/>
                      <a:pt x="0" y="101"/>
                    </a:cubicBezTo>
                    <a:cubicBezTo>
                      <a:pt x="0" y="157"/>
                      <a:pt x="45" y="201"/>
                      <a:pt x="100" y="201"/>
                    </a:cubicBezTo>
                    <a:cubicBezTo>
                      <a:pt x="156" y="201"/>
                      <a:pt x="201" y="157"/>
                      <a:pt x="201" y="101"/>
                    </a:cubicBezTo>
                    <a:cubicBezTo>
                      <a:pt x="201" y="45"/>
                      <a:pt x="156" y="1"/>
                      <a:pt x="10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50"/>
              <p:cNvSpPr/>
              <p:nvPr/>
            </p:nvSpPr>
            <p:spPr>
              <a:xfrm>
                <a:off x="1949871" y="2815608"/>
                <a:ext cx="6524" cy="6447"/>
              </a:xfrm>
              <a:custGeom>
                <a:avLst/>
                <a:gdLst/>
                <a:ahLst/>
                <a:cxnLst/>
                <a:rect l="l" t="t" r="r" b="b"/>
                <a:pathLst>
                  <a:path w="85" h="84" extrusionOk="0">
                    <a:moveTo>
                      <a:pt x="42" y="0"/>
                    </a:moveTo>
                    <a:cubicBezTo>
                      <a:pt x="20" y="3"/>
                      <a:pt x="1" y="20"/>
                      <a:pt x="1" y="42"/>
                    </a:cubicBezTo>
                    <a:cubicBezTo>
                      <a:pt x="1" y="64"/>
                      <a:pt x="17" y="84"/>
                      <a:pt x="42" y="84"/>
                    </a:cubicBezTo>
                    <a:cubicBezTo>
                      <a:pt x="62" y="84"/>
                      <a:pt x="84" y="67"/>
                      <a:pt x="84" y="42"/>
                    </a:cubicBezTo>
                    <a:cubicBezTo>
                      <a:pt x="84" y="22"/>
                      <a:pt x="65" y="0"/>
                      <a:pt x="4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50"/>
              <p:cNvSpPr/>
              <p:nvPr/>
            </p:nvSpPr>
            <p:spPr>
              <a:xfrm>
                <a:off x="1876423" y="2732720"/>
                <a:ext cx="153418" cy="7751"/>
              </a:xfrm>
              <a:custGeom>
                <a:avLst/>
                <a:gdLst/>
                <a:ahLst/>
                <a:cxnLst/>
                <a:rect l="l" t="t" r="r" b="b"/>
                <a:pathLst>
                  <a:path w="1999" h="101" extrusionOk="0">
                    <a:moveTo>
                      <a:pt x="1" y="0"/>
                    </a:moveTo>
                    <a:lnTo>
                      <a:pt x="1" y="101"/>
                    </a:lnTo>
                    <a:lnTo>
                      <a:pt x="1998" y="101"/>
                    </a:lnTo>
                    <a:lnTo>
                      <a:pt x="19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50"/>
              <p:cNvSpPr/>
              <p:nvPr/>
            </p:nvSpPr>
            <p:spPr>
              <a:xfrm>
                <a:off x="1863146" y="2728883"/>
                <a:ext cx="15503" cy="15656"/>
              </a:xfrm>
              <a:custGeom>
                <a:avLst/>
                <a:gdLst/>
                <a:ahLst/>
                <a:cxnLst/>
                <a:rect l="l" t="t" r="r" b="b"/>
                <a:pathLst>
                  <a:path w="202" h="204" extrusionOk="0">
                    <a:moveTo>
                      <a:pt x="101" y="0"/>
                    </a:moveTo>
                    <a:cubicBezTo>
                      <a:pt x="45" y="0"/>
                      <a:pt x="1" y="45"/>
                      <a:pt x="1" y="101"/>
                    </a:cubicBezTo>
                    <a:cubicBezTo>
                      <a:pt x="1" y="156"/>
                      <a:pt x="45" y="204"/>
                      <a:pt x="101" y="204"/>
                    </a:cubicBezTo>
                    <a:cubicBezTo>
                      <a:pt x="157" y="204"/>
                      <a:pt x="202" y="156"/>
                      <a:pt x="202" y="101"/>
                    </a:cubicBezTo>
                    <a:cubicBezTo>
                      <a:pt x="202" y="45"/>
                      <a:pt x="157" y="0"/>
                      <a:pt x="10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50"/>
              <p:cNvSpPr/>
              <p:nvPr/>
            </p:nvSpPr>
            <p:spPr>
              <a:xfrm>
                <a:off x="1867674" y="2733334"/>
                <a:ext cx="6524" cy="6524"/>
              </a:xfrm>
              <a:custGeom>
                <a:avLst/>
                <a:gdLst/>
                <a:ahLst/>
                <a:cxnLst/>
                <a:rect l="l" t="t" r="r" b="b"/>
                <a:pathLst>
                  <a:path w="85" h="85" extrusionOk="0">
                    <a:moveTo>
                      <a:pt x="42" y="1"/>
                    </a:moveTo>
                    <a:cubicBezTo>
                      <a:pt x="23" y="1"/>
                      <a:pt x="0" y="20"/>
                      <a:pt x="0" y="43"/>
                    </a:cubicBezTo>
                    <a:cubicBezTo>
                      <a:pt x="0" y="68"/>
                      <a:pt x="23" y="85"/>
                      <a:pt x="42" y="85"/>
                    </a:cubicBezTo>
                    <a:cubicBezTo>
                      <a:pt x="64" y="85"/>
                      <a:pt x="84" y="68"/>
                      <a:pt x="84" y="43"/>
                    </a:cubicBezTo>
                    <a:cubicBezTo>
                      <a:pt x="84" y="23"/>
                      <a:pt x="67" y="1"/>
                      <a:pt x="4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50"/>
              <p:cNvSpPr/>
              <p:nvPr/>
            </p:nvSpPr>
            <p:spPr>
              <a:xfrm>
                <a:off x="2027848" y="2728883"/>
                <a:ext cx="15426" cy="15656"/>
              </a:xfrm>
              <a:custGeom>
                <a:avLst/>
                <a:gdLst/>
                <a:ahLst/>
                <a:cxnLst/>
                <a:rect l="l" t="t" r="r" b="b"/>
                <a:pathLst>
                  <a:path w="201" h="204" extrusionOk="0">
                    <a:moveTo>
                      <a:pt x="101" y="0"/>
                    </a:moveTo>
                    <a:cubicBezTo>
                      <a:pt x="45" y="0"/>
                      <a:pt x="0" y="45"/>
                      <a:pt x="0" y="101"/>
                    </a:cubicBezTo>
                    <a:cubicBezTo>
                      <a:pt x="0" y="156"/>
                      <a:pt x="42" y="204"/>
                      <a:pt x="101" y="204"/>
                    </a:cubicBezTo>
                    <a:cubicBezTo>
                      <a:pt x="156" y="204"/>
                      <a:pt x="201" y="156"/>
                      <a:pt x="201" y="101"/>
                    </a:cubicBezTo>
                    <a:cubicBezTo>
                      <a:pt x="201" y="45"/>
                      <a:pt x="156" y="0"/>
                      <a:pt x="10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50"/>
              <p:cNvSpPr/>
              <p:nvPr/>
            </p:nvSpPr>
            <p:spPr>
              <a:xfrm>
                <a:off x="2032299" y="2733334"/>
                <a:ext cx="6524" cy="6524"/>
              </a:xfrm>
              <a:custGeom>
                <a:avLst/>
                <a:gdLst/>
                <a:ahLst/>
                <a:cxnLst/>
                <a:rect l="l" t="t" r="r" b="b"/>
                <a:pathLst>
                  <a:path w="85" h="85" extrusionOk="0">
                    <a:moveTo>
                      <a:pt x="43" y="1"/>
                    </a:moveTo>
                    <a:cubicBezTo>
                      <a:pt x="20" y="1"/>
                      <a:pt x="1" y="20"/>
                      <a:pt x="1" y="43"/>
                    </a:cubicBezTo>
                    <a:cubicBezTo>
                      <a:pt x="1" y="68"/>
                      <a:pt x="17" y="85"/>
                      <a:pt x="43" y="85"/>
                    </a:cubicBezTo>
                    <a:cubicBezTo>
                      <a:pt x="62" y="85"/>
                      <a:pt x="84" y="68"/>
                      <a:pt x="84" y="43"/>
                    </a:cubicBezTo>
                    <a:cubicBezTo>
                      <a:pt x="84" y="23"/>
                      <a:pt x="68" y="1"/>
                      <a:pt x="43"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50"/>
              <p:cNvSpPr/>
              <p:nvPr/>
            </p:nvSpPr>
            <p:spPr>
              <a:xfrm>
                <a:off x="1908965" y="2692888"/>
                <a:ext cx="88490" cy="88490"/>
              </a:xfrm>
              <a:custGeom>
                <a:avLst/>
                <a:gdLst/>
                <a:ahLst/>
                <a:cxnLst/>
                <a:rect l="l" t="t" r="r" b="b"/>
                <a:pathLst>
                  <a:path w="1153" h="1153" extrusionOk="0">
                    <a:moveTo>
                      <a:pt x="71" y="1"/>
                    </a:moveTo>
                    <a:lnTo>
                      <a:pt x="1" y="73"/>
                    </a:lnTo>
                    <a:lnTo>
                      <a:pt x="1080" y="1153"/>
                    </a:lnTo>
                    <a:lnTo>
                      <a:pt x="1153" y="1080"/>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50"/>
              <p:cNvSpPr/>
              <p:nvPr/>
            </p:nvSpPr>
            <p:spPr>
              <a:xfrm>
                <a:off x="1902134" y="2686441"/>
                <a:ext cx="12894" cy="11973"/>
              </a:xfrm>
              <a:custGeom>
                <a:avLst/>
                <a:gdLst/>
                <a:ahLst/>
                <a:cxnLst/>
                <a:rect l="l" t="t" r="r" b="b"/>
                <a:pathLst>
                  <a:path w="168" h="156" extrusionOk="0">
                    <a:moveTo>
                      <a:pt x="82" y="0"/>
                    </a:moveTo>
                    <a:cubicBezTo>
                      <a:pt x="62" y="0"/>
                      <a:pt x="42" y="8"/>
                      <a:pt x="28" y="23"/>
                    </a:cubicBezTo>
                    <a:cubicBezTo>
                      <a:pt x="0" y="51"/>
                      <a:pt x="0" y="99"/>
                      <a:pt x="28" y="132"/>
                    </a:cubicBezTo>
                    <a:cubicBezTo>
                      <a:pt x="45" y="147"/>
                      <a:pt x="65" y="155"/>
                      <a:pt x="85" y="155"/>
                    </a:cubicBezTo>
                    <a:cubicBezTo>
                      <a:pt x="104" y="155"/>
                      <a:pt x="123" y="147"/>
                      <a:pt x="137" y="132"/>
                    </a:cubicBezTo>
                    <a:cubicBezTo>
                      <a:pt x="165" y="99"/>
                      <a:pt x="168" y="51"/>
                      <a:pt x="137" y="23"/>
                    </a:cubicBezTo>
                    <a:cubicBezTo>
                      <a:pt x="122" y="8"/>
                      <a:pt x="102" y="0"/>
                      <a:pt x="8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50"/>
              <p:cNvSpPr/>
              <p:nvPr/>
            </p:nvSpPr>
            <p:spPr>
              <a:xfrm>
                <a:off x="1906202" y="2689895"/>
                <a:ext cx="4758" cy="4758"/>
              </a:xfrm>
              <a:custGeom>
                <a:avLst/>
                <a:gdLst/>
                <a:ahLst/>
                <a:cxnLst/>
                <a:rect l="l" t="t" r="r" b="b"/>
                <a:pathLst>
                  <a:path w="62" h="62" extrusionOk="0">
                    <a:moveTo>
                      <a:pt x="31" y="1"/>
                    </a:moveTo>
                    <a:cubicBezTo>
                      <a:pt x="14" y="1"/>
                      <a:pt x="0" y="14"/>
                      <a:pt x="0" y="31"/>
                    </a:cubicBezTo>
                    <a:cubicBezTo>
                      <a:pt x="0" y="48"/>
                      <a:pt x="14" y="62"/>
                      <a:pt x="31" y="62"/>
                    </a:cubicBezTo>
                    <a:cubicBezTo>
                      <a:pt x="48" y="62"/>
                      <a:pt x="62" y="48"/>
                      <a:pt x="62" y="31"/>
                    </a:cubicBezTo>
                    <a:cubicBezTo>
                      <a:pt x="62" y="14"/>
                      <a:pt x="48" y="1"/>
                      <a:pt x="31"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50"/>
              <p:cNvSpPr/>
              <p:nvPr/>
            </p:nvSpPr>
            <p:spPr>
              <a:xfrm>
                <a:off x="1991009" y="2775316"/>
                <a:ext cx="13354" cy="11896"/>
              </a:xfrm>
              <a:custGeom>
                <a:avLst/>
                <a:gdLst/>
                <a:ahLst/>
                <a:cxnLst/>
                <a:rect l="l" t="t" r="r" b="b"/>
                <a:pathLst>
                  <a:path w="174" h="155" extrusionOk="0">
                    <a:moveTo>
                      <a:pt x="84" y="1"/>
                    </a:moveTo>
                    <a:cubicBezTo>
                      <a:pt x="66" y="1"/>
                      <a:pt x="47" y="8"/>
                      <a:pt x="34" y="23"/>
                    </a:cubicBezTo>
                    <a:cubicBezTo>
                      <a:pt x="0" y="51"/>
                      <a:pt x="0" y="104"/>
                      <a:pt x="34" y="132"/>
                    </a:cubicBezTo>
                    <a:cubicBezTo>
                      <a:pt x="49" y="147"/>
                      <a:pt x="69" y="155"/>
                      <a:pt x="88" y="155"/>
                    </a:cubicBezTo>
                    <a:cubicBezTo>
                      <a:pt x="107" y="155"/>
                      <a:pt x="126" y="147"/>
                      <a:pt x="140" y="132"/>
                    </a:cubicBezTo>
                    <a:cubicBezTo>
                      <a:pt x="173" y="101"/>
                      <a:pt x="173" y="51"/>
                      <a:pt x="140" y="23"/>
                    </a:cubicBezTo>
                    <a:cubicBezTo>
                      <a:pt x="124" y="9"/>
                      <a:pt x="104" y="1"/>
                      <a:pt x="84"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50"/>
              <p:cNvSpPr/>
              <p:nvPr/>
            </p:nvSpPr>
            <p:spPr>
              <a:xfrm>
                <a:off x="1995076" y="2778539"/>
                <a:ext cx="4758" cy="4989"/>
              </a:xfrm>
              <a:custGeom>
                <a:avLst/>
                <a:gdLst/>
                <a:ahLst/>
                <a:cxnLst/>
                <a:rect l="l" t="t" r="r" b="b"/>
                <a:pathLst>
                  <a:path w="62" h="65" extrusionOk="0">
                    <a:moveTo>
                      <a:pt x="31" y="0"/>
                    </a:moveTo>
                    <a:cubicBezTo>
                      <a:pt x="14" y="0"/>
                      <a:pt x="0" y="17"/>
                      <a:pt x="0" y="34"/>
                    </a:cubicBezTo>
                    <a:cubicBezTo>
                      <a:pt x="0" y="51"/>
                      <a:pt x="14" y="65"/>
                      <a:pt x="31" y="65"/>
                    </a:cubicBezTo>
                    <a:cubicBezTo>
                      <a:pt x="48" y="65"/>
                      <a:pt x="62" y="51"/>
                      <a:pt x="62" y="34"/>
                    </a:cubicBezTo>
                    <a:cubicBezTo>
                      <a:pt x="62" y="17"/>
                      <a:pt x="48" y="0"/>
                      <a:pt x="3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50"/>
              <p:cNvSpPr/>
              <p:nvPr/>
            </p:nvSpPr>
            <p:spPr>
              <a:xfrm>
                <a:off x="1908734" y="2692427"/>
                <a:ext cx="88567" cy="88567"/>
              </a:xfrm>
              <a:custGeom>
                <a:avLst/>
                <a:gdLst/>
                <a:ahLst/>
                <a:cxnLst/>
                <a:rect l="l" t="t" r="r" b="b"/>
                <a:pathLst>
                  <a:path w="1154" h="1154" extrusionOk="0">
                    <a:moveTo>
                      <a:pt x="1081" y="1"/>
                    </a:moveTo>
                    <a:lnTo>
                      <a:pt x="1" y="1081"/>
                    </a:lnTo>
                    <a:lnTo>
                      <a:pt x="74" y="1153"/>
                    </a:lnTo>
                    <a:lnTo>
                      <a:pt x="1153" y="74"/>
                    </a:lnTo>
                    <a:lnTo>
                      <a:pt x="10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50"/>
              <p:cNvSpPr/>
              <p:nvPr/>
            </p:nvSpPr>
            <p:spPr>
              <a:xfrm>
                <a:off x="1902134" y="2775316"/>
                <a:ext cx="13354" cy="11896"/>
              </a:xfrm>
              <a:custGeom>
                <a:avLst/>
                <a:gdLst/>
                <a:ahLst/>
                <a:cxnLst/>
                <a:rect l="l" t="t" r="r" b="b"/>
                <a:pathLst>
                  <a:path w="174" h="155" extrusionOk="0">
                    <a:moveTo>
                      <a:pt x="85" y="1"/>
                    </a:moveTo>
                    <a:cubicBezTo>
                      <a:pt x="66" y="1"/>
                      <a:pt x="48" y="8"/>
                      <a:pt x="34" y="23"/>
                    </a:cubicBezTo>
                    <a:cubicBezTo>
                      <a:pt x="0" y="54"/>
                      <a:pt x="0" y="104"/>
                      <a:pt x="34" y="132"/>
                    </a:cubicBezTo>
                    <a:cubicBezTo>
                      <a:pt x="48" y="147"/>
                      <a:pt x="67" y="155"/>
                      <a:pt x="86" y="155"/>
                    </a:cubicBezTo>
                    <a:cubicBezTo>
                      <a:pt x="105" y="155"/>
                      <a:pt x="125" y="147"/>
                      <a:pt x="140" y="132"/>
                    </a:cubicBezTo>
                    <a:cubicBezTo>
                      <a:pt x="173" y="101"/>
                      <a:pt x="173" y="51"/>
                      <a:pt x="140" y="23"/>
                    </a:cubicBezTo>
                    <a:cubicBezTo>
                      <a:pt x="124" y="9"/>
                      <a:pt x="104" y="1"/>
                      <a:pt x="8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50"/>
              <p:cNvSpPr/>
              <p:nvPr/>
            </p:nvSpPr>
            <p:spPr>
              <a:xfrm>
                <a:off x="1906202" y="2778539"/>
                <a:ext cx="4758" cy="4989"/>
              </a:xfrm>
              <a:custGeom>
                <a:avLst/>
                <a:gdLst/>
                <a:ahLst/>
                <a:cxnLst/>
                <a:rect l="l" t="t" r="r" b="b"/>
                <a:pathLst>
                  <a:path w="62" h="65" extrusionOk="0">
                    <a:moveTo>
                      <a:pt x="31" y="0"/>
                    </a:moveTo>
                    <a:cubicBezTo>
                      <a:pt x="14" y="0"/>
                      <a:pt x="0" y="17"/>
                      <a:pt x="0" y="34"/>
                    </a:cubicBezTo>
                    <a:cubicBezTo>
                      <a:pt x="0" y="51"/>
                      <a:pt x="14" y="65"/>
                      <a:pt x="31" y="65"/>
                    </a:cubicBezTo>
                    <a:cubicBezTo>
                      <a:pt x="48" y="65"/>
                      <a:pt x="62" y="51"/>
                      <a:pt x="62" y="34"/>
                    </a:cubicBezTo>
                    <a:cubicBezTo>
                      <a:pt x="62" y="17"/>
                      <a:pt x="48" y="0"/>
                      <a:pt x="3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50"/>
              <p:cNvSpPr/>
              <p:nvPr/>
            </p:nvSpPr>
            <p:spPr>
              <a:xfrm>
                <a:off x="1991623" y="2686288"/>
                <a:ext cx="11896" cy="11819"/>
              </a:xfrm>
              <a:custGeom>
                <a:avLst/>
                <a:gdLst/>
                <a:ahLst/>
                <a:cxnLst/>
                <a:rect l="l" t="t" r="r" b="b"/>
                <a:pathLst>
                  <a:path w="155" h="154" extrusionOk="0">
                    <a:moveTo>
                      <a:pt x="76" y="0"/>
                    </a:moveTo>
                    <a:cubicBezTo>
                      <a:pt x="34" y="0"/>
                      <a:pt x="1" y="36"/>
                      <a:pt x="1" y="78"/>
                    </a:cubicBezTo>
                    <a:cubicBezTo>
                      <a:pt x="1" y="120"/>
                      <a:pt x="34" y="154"/>
                      <a:pt x="76" y="154"/>
                    </a:cubicBezTo>
                    <a:cubicBezTo>
                      <a:pt x="118" y="154"/>
                      <a:pt x="154" y="120"/>
                      <a:pt x="154" y="78"/>
                    </a:cubicBezTo>
                    <a:cubicBezTo>
                      <a:pt x="154" y="36"/>
                      <a:pt x="118" y="0"/>
                      <a:pt x="7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50"/>
              <p:cNvSpPr/>
              <p:nvPr/>
            </p:nvSpPr>
            <p:spPr>
              <a:xfrm>
                <a:off x="1995076" y="2689895"/>
                <a:ext cx="4758" cy="4758"/>
              </a:xfrm>
              <a:custGeom>
                <a:avLst/>
                <a:gdLst/>
                <a:ahLst/>
                <a:cxnLst/>
                <a:rect l="l" t="t" r="r" b="b"/>
                <a:pathLst>
                  <a:path w="62" h="62" extrusionOk="0">
                    <a:moveTo>
                      <a:pt x="31" y="1"/>
                    </a:moveTo>
                    <a:cubicBezTo>
                      <a:pt x="14" y="1"/>
                      <a:pt x="0" y="14"/>
                      <a:pt x="0" y="31"/>
                    </a:cubicBezTo>
                    <a:cubicBezTo>
                      <a:pt x="0" y="48"/>
                      <a:pt x="14" y="62"/>
                      <a:pt x="31" y="62"/>
                    </a:cubicBezTo>
                    <a:cubicBezTo>
                      <a:pt x="48" y="62"/>
                      <a:pt x="62" y="48"/>
                      <a:pt x="62" y="31"/>
                    </a:cubicBezTo>
                    <a:cubicBezTo>
                      <a:pt x="62" y="14"/>
                      <a:pt x="48" y="1"/>
                      <a:pt x="31"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50"/>
              <p:cNvSpPr/>
              <p:nvPr/>
            </p:nvSpPr>
            <p:spPr>
              <a:xfrm>
                <a:off x="1940662" y="2723280"/>
                <a:ext cx="25327" cy="25173"/>
              </a:xfrm>
              <a:custGeom>
                <a:avLst/>
                <a:gdLst/>
                <a:ahLst/>
                <a:cxnLst/>
                <a:rect l="l" t="t" r="r" b="b"/>
                <a:pathLst>
                  <a:path w="330" h="328" extrusionOk="0">
                    <a:moveTo>
                      <a:pt x="165" y="1"/>
                    </a:moveTo>
                    <a:cubicBezTo>
                      <a:pt x="76" y="1"/>
                      <a:pt x="1" y="73"/>
                      <a:pt x="1" y="165"/>
                    </a:cubicBezTo>
                    <a:cubicBezTo>
                      <a:pt x="1" y="255"/>
                      <a:pt x="76" y="327"/>
                      <a:pt x="165" y="327"/>
                    </a:cubicBezTo>
                    <a:cubicBezTo>
                      <a:pt x="255" y="327"/>
                      <a:pt x="330" y="255"/>
                      <a:pt x="330" y="165"/>
                    </a:cubicBezTo>
                    <a:cubicBezTo>
                      <a:pt x="330" y="73"/>
                      <a:pt x="255" y="1"/>
                      <a:pt x="1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50"/>
              <p:cNvSpPr/>
              <p:nvPr/>
            </p:nvSpPr>
            <p:spPr>
              <a:xfrm>
                <a:off x="2183724" y="2819139"/>
                <a:ext cx="171991" cy="148199"/>
              </a:xfrm>
              <a:custGeom>
                <a:avLst/>
                <a:gdLst/>
                <a:ahLst/>
                <a:cxnLst/>
                <a:rect l="l" t="t" r="r" b="b"/>
                <a:pathLst>
                  <a:path w="2241" h="1931" extrusionOk="0">
                    <a:moveTo>
                      <a:pt x="1121" y="1"/>
                    </a:moveTo>
                    <a:cubicBezTo>
                      <a:pt x="967" y="1"/>
                      <a:pt x="813" y="81"/>
                      <a:pt x="734" y="241"/>
                    </a:cubicBezTo>
                    <a:lnTo>
                      <a:pt x="661" y="387"/>
                    </a:lnTo>
                    <a:lnTo>
                      <a:pt x="497" y="412"/>
                    </a:lnTo>
                    <a:cubicBezTo>
                      <a:pt x="140" y="462"/>
                      <a:pt x="0" y="900"/>
                      <a:pt x="257" y="1145"/>
                    </a:cubicBezTo>
                    <a:lnTo>
                      <a:pt x="374" y="1263"/>
                    </a:lnTo>
                    <a:lnTo>
                      <a:pt x="346" y="1422"/>
                    </a:lnTo>
                    <a:cubicBezTo>
                      <a:pt x="300" y="1700"/>
                      <a:pt x="522" y="1928"/>
                      <a:pt x="774" y="1928"/>
                    </a:cubicBezTo>
                    <a:cubicBezTo>
                      <a:pt x="840" y="1928"/>
                      <a:pt x="908" y="1913"/>
                      <a:pt x="974" y="1879"/>
                    </a:cubicBezTo>
                    <a:lnTo>
                      <a:pt x="1122" y="1804"/>
                    </a:lnTo>
                    <a:lnTo>
                      <a:pt x="1267" y="1879"/>
                    </a:lnTo>
                    <a:cubicBezTo>
                      <a:pt x="1333" y="1914"/>
                      <a:pt x="1402" y="1930"/>
                      <a:pt x="1469" y="1930"/>
                    </a:cubicBezTo>
                    <a:cubicBezTo>
                      <a:pt x="1720" y="1930"/>
                      <a:pt x="1941" y="1704"/>
                      <a:pt x="1894" y="1422"/>
                    </a:cubicBezTo>
                    <a:lnTo>
                      <a:pt x="1866" y="1263"/>
                    </a:lnTo>
                    <a:lnTo>
                      <a:pt x="1984" y="1145"/>
                    </a:lnTo>
                    <a:cubicBezTo>
                      <a:pt x="2240" y="897"/>
                      <a:pt x="2101" y="462"/>
                      <a:pt x="1744" y="412"/>
                    </a:cubicBezTo>
                    <a:lnTo>
                      <a:pt x="1582" y="387"/>
                    </a:lnTo>
                    <a:lnTo>
                      <a:pt x="1507" y="241"/>
                    </a:lnTo>
                    <a:cubicBezTo>
                      <a:pt x="1428" y="81"/>
                      <a:pt x="1275" y="1"/>
                      <a:pt x="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50"/>
              <p:cNvSpPr/>
              <p:nvPr/>
            </p:nvSpPr>
            <p:spPr>
              <a:xfrm>
                <a:off x="2196541" y="2830191"/>
                <a:ext cx="146127" cy="126403"/>
              </a:xfrm>
              <a:custGeom>
                <a:avLst/>
                <a:gdLst/>
                <a:ahLst/>
                <a:cxnLst/>
                <a:rect l="l" t="t" r="r" b="b"/>
                <a:pathLst>
                  <a:path w="1904" h="1647" extrusionOk="0">
                    <a:moveTo>
                      <a:pt x="954" y="1"/>
                    </a:moveTo>
                    <a:cubicBezTo>
                      <a:pt x="823" y="1"/>
                      <a:pt x="692" y="68"/>
                      <a:pt x="625" y="203"/>
                    </a:cubicBezTo>
                    <a:lnTo>
                      <a:pt x="561" y="329"/>
                    </a:lnTo>
                    <a:lnTo>
                      <a:pt x="422" y="351"/>
                    </a:lnTo>
                    <a:cubicBezTo>
                      <a:pt x="123" y="393"/>
                      <a:pt x="0" y="767"/>
                      <a:pt x="221" y="979"/>
                    </a:cubicBezTo>
                    <a:lnTo>
                      <a:pt x="321" y="1077"/>
                    </a:lnTo>
                    <a:lnTo>
                      <a:pt x="299" y="1216"/>
                    </a:lnTo>
                    <a:cubicBezTo>
                      <a:pt x="257" y="1453"/>
                      <a:pt x="446" y="1647"/>
                      <a:pt x="661" y="1647"/>
                    </a:cubicBezTo>
                    <a:cubicBezTo>
                      <a:pt x="717" y="1647"/>
                      <a:pt x="775" y="1634"/>
                      <a:pt x="832" y="1604"/>
                    </a:cubicBezTo>
                    <a:lnTo>
                      <a:pt x="955" y="1537"/>
                    </a:lnTo>
                    <a:lnTo>
                      <a:pt x="1075" y="1604"/>
                    </a:lnTo>
                    <a:cubicBezTo>
                      <a:pt x="1131" y="1634"/>
                      <a:pt x="1190" y="1647"/>
                      <a:pt x="1247" y="1647"/>
                    </a:cubicBezTo>
                    <a:cubicBezTo>
                      <a:pt x="1462" y="1647"/>
                      <a:pt x="1650" y="1453"/>
                      <a:pt x="1610" y="1216"/>
                    </a:cubicBezTo>
                    <a:lnTo>
                      <a:pt x="1585" y="1077"/>
                    </a:lnTo>
                    <a:lnTo>
                      <a:pt x="1685" y="979"/>
                    </a:lnTo>
                    <a:cubicBezTo>
                      <a:pt x="1903" y="767"/>
                      <a:pt x="1783" y="396"/>
                      <a:pt x="1485" y="351"/>
                    </a:cubicBezTo>
                    <a:lnTo>
                      <a:pt x="1345" y="329"/>
                    </a:lnTo>
                    <a:lnTo>
                      <a:pt x="1281" y="203"/>
                    </a:lnTo>
                    <a:cubicBezTo>
                      <a:pt x="1215" y="68"/>
                      <a:pt x="1085"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50"/>
              <p:cNvSpPr/>
              <p:nvPr/>
            </p:nvSpPr>
            <p:spPr>
              <a:xfrm>
                <a:off x="2208283" y="2840014"/>
                <a:ext cx="134538" cy="121415"/>
              </a:xfrm>
              <a:custGeom>
                <a:avLst/>
                <a:gdLst/>
                <a:ahLst/>
                <a:cxnLst/>
                <a:rect l="l" t="t" r="r" b="b"/>
                <a:pathLst>
                  <a:path w="1753" h="1582" extrusionOk="0">
                    <a:moveTo>
                      <a:pt x="900" y="873"/>
                    </a:moveTo>
                    <a:cubicBezTo>
                      <a:pt x="900" y="873"/>
                      <a:pt x="899" y="873"/>
                      <a:pt x="899" y="873"/>
                    </a:cubicBezTo>
                    <a:lnTo>
                      <a:pt x="899" y="873"/>
                    </a:lnTo>
                    <a:cubicBezTo>
                      <a:pt x="899" y="873"/>
                      <a:pt x="899" y="873"/>
                      <a:pt x="899" y="873"/>
                    </a:cubicBezTo>
                    <a:cubicBezTo>
                      <a:pt x="930" y="915"/>
                      <a:pt x="983" y="938"/>
                      <a:pt x="1033" y="949"/>
                    </a:cubicBezTo>
                    <a:cubicBezTo>
                      <a:pt x="1034" y="949"/>
                      <a:pt x="1035" y="949"/>
                      <a:pt x="1036" y="949"/>
                    </a:cubicBezTo>
                    <a:cubicBezTo>
                      <a:pt x="1049" y="949"/>
                      <a:pt x="1052" y="940"/>
                      <a:pt x="1051" y="928"/>
                    </a:cubicBezTo>
                    <a:lnTo>
                      <a:pt x="1051" y="928"/>
                    </a:lnTo>
                    <a:cubicBezTo>
                      <a:pt x="1000" y="905"/>
                      <a:pt x="950" y="886"/>
                      <a:pt x="902" y="873"/>
                    </a:cubicBezTo>
                    <a:cubicBezTo>
                      <a:pt x="901" y="873"/>
                      <a:pt x="901" y="873"/>
                      <a:pt x="900" y="873"/>
                    </a:cubicBezTo>
                    <a:close/>
                    <a:moveTo>
                      <a:pt x="1753" y="745"/>
                    </a:moveTo>
                    <a:lnTo>
                      <a:pt x="1753" y="745"/>
                    </a:lnTo>
                    <a:cubicBezTo>
                      <a:pt x="1557" y="871"/>
                      <a:pt x="1456" y="917"/>
                      <a:pt x="1357" y="917"/>
                    </a:cubicBezTo>
                    <a:cubicBezTo>
                      <a:pt x="1273" y="917"/>
                      <a:pt x="1190" y="884"/>
                      <a:pt x="1053" y="840"/>
                    </a:cubicBezTo>
                    <a:cubicBezTo>
                      <a:pt x="1050" y="839"/>
                      <a:pt x="1048" y="839"/>
                      <a:pt x="1046" y="839"/>
                    </a:cubicBezTo>
                    <a:cubicBezTo>
                      <a:pt x="1021" y="839"/>
                      <a:pt x="1050" y="896"/>
                      <a:pt x="1051" y="928"/>
                    </a:cubicBezTo>
                    <a:lnTo>
                      <a:pt x="1051" y="928"/>
                    </a:lnTo>
                    <a:cubicBezTo>
                      <a:pt x="1227" y="1005"/>
                      <a:pt x="1415" y="1125"/>
                      <a:pt x="1574" y="1186"/>
                    </a:cubicBezTo>
                    <a:cubicBezTo>
                      <a:pt x="1574" y="1175"/>
                      <a:pt x="1574" y="1164"/>
                      <a:pt x="1572" y="1150"/>
                    </a:cubicBezTo>
                    <a:lnTo>
                      <a:pt x="1544" y="991"/>
                    </a:lnTo>
                    <a:lnTo>
                      <a:pt x="1661" y="873"/>
                    </a:lnTo>
                    <a:cubicBezTo>
                      <a:pt x="1700" y="837"/>
                      <a:pt x="1731" y="790"/>
                      <a:pt x="1753" y="745"/>
                    </a:cubicBezTo>
                    <a:close/>
                    <a:moveTo>
                      <a:pt x="397" y="0"/>
                    </a:moveTo>
                    <a:lnTo>
                      <a:pt x="341" y="115"/>
                    </a:lnTo>
                    <a:lnTo>
                      <a:pt x="246" y="128"/>
                    </a:lnTo>
                    <a:cubicBezTo>
                      <a:pt x="344" y="279"/>
                      <a:pt x="442" y="424"/>
                      <a:pt x="539" y="575"/>
                    </a:cubicBezTo>
                    <a:cubicBezTo>
                      <a:pt x="567" y="614"/>
                      <a:pt x="592" y="656"/>
                      <a:pt x="592" y="700"/>
                    </a:cubicBezTo>
                    <a:cubicBezTo>
                      <a:pt x="592" y="745"/>
                      <a:pt x="564" y="787"/>
                      <a:pt x="528" y="815"/>
                    </a:cubicBezTo>
                    <a:cubicBezTo>
                      <a:pt x="495" y="843"/>
                      <a:pt x="447" y="859"/>
                      <a:pt x="405" y="873"/>
                    </a:cubicBezTo>
                    <a:cubicBezTo>
                      <a:pt x="341" y="896"/>
                      <a:pt x="274" y="910"/>
                      <a:pt x="205" y="921"/>
                    </a:cubicBezTo>
                    <a:cubicBezTo>
                      <a:pt x="138" y="932"/>
                      <a:pt x="68" y="935"/>
                      <a:pt x="1" y="938"/>
                    </a:cubicBezTo>
                    <a:lnTo>
                      <a:pt x="57" y="985"/>
                    </a:lnTo>
                    <a:lnTo>
                      <a:pt x="51" y="1035"/>
                    </a:lnTo>
                    <a:cubicBezTo>
                      <a:pt x="244" y="985"/>
                      <a:pt x="428" y="912"/>
                      <a:pt x="623" y="912"/>
                    </a:cubicBezTo>
                    <a:cubicBezTo>
                      <a:pt x="634" y="912"/>
                      <a:pt x="648" y="912"/>
                      <a:pt x="656" y="921"/>
                    </a:cubicBezTo>
                    <a:cubicBezTo>
                      <a:pt x="665" y="926"/>
                      <a:pt x="668" y="935"/>
                      <a:pt x="676" y="940"/>
                    </a:cubicBezTo>
                    <a:cubicBezTo>
                      <a:pt x="749" y="1049"/>
                      <a:pt x="754" y="1191"/>
                      <a:pt x="749" y="1325"/>
                    </a:cubicBezTo>
                    <a:cubicBezTo>
                      <a:pt x="746" y="1409"/>
                      <a:pt x="737" y="1487"/>
                      <a:pt x="726" y="1568"/>
                    </a:cubicBezTo>
                    <a:lnTo>
                      <a:pt x="802" y="1529"/>
                    </a:lnTo>
                    <a:lnTo>
                      <a:pt x="902" y="1582"/>
                    </a:lnTo>
                    <a:cubicBezTo>
                      <a:pt x="880" y="1487"/>
                      <a:pt x="866" y="1389"/>
                      <a:pt x="852" y="1292"/>
                    </a:cubicBezTo>
                    <a:cubicBezTo>
                      <a:pt x="843" y="1208"/>
                      <a:pt x="832" y="1119"/>
                      <a:pt x="849" y="1035"/>
                    </a:cubicBezTo>
                    <a:cubicBezTo>
                      <a:pt x="852" y="1013"/>
                      <a:pt x="857" y="996"/>
                      <a:pt x="871" y="985"/>
                    </a:cubicBezTo>
                    <a:cubicBezTo>
                      <a:pt x="890" y="969"/>
                      <a:pt x="878" y="876"/>
                      <a:pt x="899" y="873"/>
                    </a:cubicBezTo>
                    <a:lnTo>
                      <a:pt x="899" y="873"/>
                    </a:lnTo>
                    <a:cubicBezTo>
                      <a:pt x="838" y="795"/>
                      <a:pt x="863" y="684"/>
                      <a:pt x="905" y="592"/>
                    </a:cubicBezTo>
                    <a:cubicBezTo>
                      <a:pt x="1002" y="396"/>
                      <a:pt x="1164" y="243"/>
                      <a:pt x="1348" y="126"/>
                    </a:cubicBezTo>
                    <a:lnTo>
                      <a:pt x="1256" y="112"/>
                    </a:lnTo>
                    <a:lnTo>
                      <a:pt x="1212" y="17"/>
                    </a:lnTo>
                    <a:cubicBezTo>
                      <a:pt x="1100" y="198"/>
                      <a:pt x="986" y="377"/>
                      <a:pt x="871" y="558"/>
                    </a:cubicBezTo>
                    <a:cubicBezTo>
                      <a:pt x="849" y="592"/>
                      <a:pt x="824" y="628"/>
                      <a:pt x="793" y="656"/>
                    </a:cubicBezTo>
                    <a:cubicBezTo>
                      <a:pt x="770" y="677"/>
                      <a:pt x="738" y="690"/>
                      <a:pt x="707" y="690"/>
                    </a:cubicBezTo>
                    <a:cubicBezTo>
                      <a:pt x="697" y="690"/>
                      <a:pt x="688" y="689"/>
                      <a:pt x="679" y="686"/>
                    </a:cubicBezTo>
                    <a:cubicBezTo>
                      <a:pt x="626" y="672"/>
                      <a:pt x="595" y="617"/>
                      <a:pt x="573" y="566"/>
                    </a:cubicBezTo>
                    <a:cubicBezTo>
                      <a:pt x="495" y="385"/>
                      <a:pt x="433" y="195"/>
                      <a:pt x="397"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50"/>
              <p:cNvSpPr/>
              <p:nvPr/>
            </p:nvSpPr>
            <p:spPr>
              <a:xfrm>
                <a:off x="2242129" y="2865495"/>
                <a:ext cx="55795" cy="55719"/>
              </a:xfrm>
              <a:custGeom>
                <a:avLst/>
                <a:gdLst/>
                <a:ahLst/>
                <a:cxnLst/>
                <a:rect l="l" t="t" r="r" b="b"/>
                <a:pathLst>
                  <a:path w="727" h="726" extrusionOk="0">
                    <a:moveTo>
                      <a:pt x="363" y="0"/>
                    </a:moveTo>
                    <a:cubicBezTo>
                      <a:pt x="162" y="0"/>
                      <a:pt x="1" y="162"/>
                      <a:pt x="1" y="363"/>
                    </a:cubicBezTo>
                    <a:cubicBezTo>
                      <a:pt x="1" y="561"/>
                      <a:pt x="162" y="725"/>
                      <a:pt x="363" y="725"/>
                    </a:cubicBezTo>
                    <a:cubicBezTo>
                      <a:pt x="564" y="725"/>
                      <a:pt x="726" y="561"/>
                      <a:pt x="726" y="363"/>
                    </a:cubicBezTo>
                    <a:cubicBezTo>
                      <a:pt x="726" y="162"/>
                      <a:pt x="564" y="0"/>
                      <a:pt x="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50"/>
              <p:cNvSpPr/>
              <p:nvPr/>
            </p:nvSpPr>
            <p:spPr>
              <a:xfrm>
                <a:off x="2247885" y="2874167"/>
                <a:ext cx="44437" cy="38144"/>
              </a:xfrm>
              <a:custGeom>
                <a:avLst/>
                <a:gdLst/>
                <a:ahLst/>
                <a:cxnLst/>
                <a:rect l="l" t="t" r="r" b="b"/>
                <a:pathLst>
                  <a:path w="579" h="497" extrusionOk="0">
                    <a:moveTo>
                      <a:pt x="285" y="0"/>
                    </a:moveTo>
                    <a:cubicBezTo>
                      <a:pt x="245" y="0"/>
                      <a:pt x="206" y="21"/>
                      <a:pt x="188" y="63"/>
                    </a:cubicBezTo>
                    <a:lnTo>
                      <a:pt x="168" y="102"/>
                    </a:lnTo>
                    <a:lnTo>
                      <a:pt x="127" y="110"/>
                    </a:lnTo>
                    <a:cubicBezTo>
                      <a:pt x="37" y="124"/>
                      <a:pt x="1" y="233"/>
                      <a:pt x="65" y="297"/>
                    </a:cubicBezTo>
                    <a:lnTo>
                      <a:pt x="96" y="325"/>
                    </a:lnTo>
                    <a:lnTo>
                      <a:pt x="90" y="367"/>
                    </a:lnTo>
                    <a:cubicBezTo>
                      <a:pt x="75" y="439"/>
                      <a:pt x="131" y="497"/>
                      <a:pt x="194" y="497"/>
                    </a:cubicBezTo>
                    <a:cubicBezTo>
                      <a:pt x="212" y="497"/>
                      <a:pt x="231" y="492"/>
                      <a:pt x="249" y="481"/>
                    </a:cubicBezTo>
                    <a:lnTo>
                      <a:pt x="288" y="462"/>
                    </a:lnTo>
                    <a:lnTo>
                      <a:pt x="327" y="481"/>
                    </a:lnTo>
                    <a:cubicBezTo>
                      <a:pt x="344" y="490"/>
                      <a:pt x="362" y="494"/>
                      <a:pt x="379" y="494"/>
                    </a:cubicBezTo>
                    <a:cubicBezTo>
                      <a:pt x="442" y="494"/>
                      <a:pt x="500" y="439"/>
                      <a:pt x="486" y="367"/>
                    </a:cubicBezTo>
                    <a:lnTo>
                      <a:pt x="481" y="325"/>
                    </a:lnTo>
                    <a:lnTo>
                      <a:pt x="512" y="297"/>
                    </a:lnTo>
                    <a:cubicBezTo>
                      <a:pt x="578" y="233"/>
                      <a:pt x="539" y="119"/>
                      <a:pt x="447" y="110"/>
                    </a:cubicBezTo>
                    <a:lnTo>
                      <a:pt x="406" y="102"/>
                    </a:lnTo>
                    <a:lnTo>
                      <a:pt x="389" y="63"/>
                    </a:lnTo>
                    <a:cubicBezTo>
                      <a:pt x="366" y="21"/>
                      <a:pt x="325" y="0"/>
                      <a:pt x="285"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50"/>
              <p:cNvSpPr/>
              <p:nvPr/>
            </p:nvSpPr>
            <p:spPr>
              <a:xfrm>
                <a:off x="2255407" y="2878772"/>
                <a:ext cx="29011" cy="28934"/>
              </a:xfrm>
              <a:custGeom>
                <a:avLst/>
                <a:gdLst/>
                <a:ahLst/>
                <a:cxnLst/>
                <a:rect l="l" t="t" r="r" b="b"/>
                <a:pathLst>
                  <a:path w="378" h="377" extrusionOk="0">
                    <a:moveTo>
                      <a:pt x="190" y="0"/>
                    </a:moveTo>
                    <a:cubicBezTo>
                      <a:pt x="84" y="3"/>
                      <a:pt x="1" y="87"/>
                      <a:pt x="1" y="190"/>
                    </a:cubicBezTo>
                    <a:cubicBezTo>
                      <a:pt x="1" y="293"/>
                      <a:pt x="84" y="377"/>
                      <a:pt x="190" y="377"/>
                    </a:cubicBezTo>
                    <a:cubicBezTo>
                      <a:pt x="294" y="377"/>
                      <a:pt x="377" y="293"/>
                      <a:pt x="377" y="190"/>
                    </a:cubicBezTo>
                    <a:cubicBezTo>
                      <a:pt x="377" y="84"/>
                      <a:pt x="294" y="0"/>
                      <a:pt x="19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50"/>
              <p:cNvSpPr/>
              <p:nvPr/>
            </p:nvSpPr>
            <p:spPr>
              <a:xfrm>
                <a:off x="2265691" y="2850913"/>
                <a:ext cx="7751" cy="85727"/>
              </a:xfrm>
              <a:custGeom>
                <a:avLst/>
                <a:gdLst/>
                <a:ahLst/>
                <a:cxnLst/>
                <a:rect l="l" t="t" r="r" b="b"/>
                <a:pathLst>
                  <a:path w="101" h="1117" extrusionOk="0">
                    <a:moveTo>
                      <a:pt x="1" y="0"/>
                    </a:moveTo>
                    <a:lnTo>
                      <a:pt x="1" y="1116"/>
                    </a:lnTo>
                    <a:lnTo>
                      <a:pt x="101" y="1116"/>
                    </a:lnTo>
                    <a:lnTo>
                      <a:pt x="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50"/>
              <p:cNvSpPr/>
              <p:nvPr/>
            </p:nvSpPr>
            <p:spPr>
              <a:xfrm>
                <a:off x="2265461" y="2843391"/>
                <a:ext cx="8672" cy="8672"/>
              </a:xfrm>
              <a:custGeom>
                <a:avLst/>
                <a:gdLst/>
                <a:ahLst/>
                <a:cxnLst/>
                <a:rect l="l" t="t" r="r" b="b"/>
                <a:pathLst>
                  <a:path w="113" h="113" extrusionOk="0">
                    <a:moveTo>
                      <a:pt x="57" y="1"/>
                    </a:moveTo>
                    <a:cubicBezTo>
                      <a:pt x="23" y="1"/>
                      <a:pt x="1" y="26"/>
                      <a:pt x="1" y="57"/>
                    </a:cubicBezTo>
                    <a:cubicBezTo>
                      <a:pt x="1" y="87"/>
                      <a:pt x="23" y="112"/>
                      <a:pt x="57" y="112"/>
                    </a:cubicBezTo>
                    <a:cubicBezTo>
                      <a:pt x="87" y="112"/>
                      <a:pt x="112" y="87"/>
                      <a:pt x="112" y="57"/>
                    </a:cubicBezTo>
                    <a:cubicBezTo>
                      <a:pt x="112" y="26"/>
                      <a:pt x="87" y="1"/>
                      <a:pt x="57"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50"/>
              <p:cNvSpPr/>
              <p:nvPr/>
            </p:nvSpPr>
            <p:spPr>
              <a:xfrm>
                <a:off x="2267840" y="2845771"/>
                <a:ext cx="3684" cy="3914"/>
              </a:xfrm>
              <a:custGeom>
                <a:avLst/>
                <a:gdLst/>
                <a:ahLst/>
                <a:cxnLst/>
                <a:rect l="l" t="t" r="r" b="b"/>
                <a:pathLst>
                  <a:path w="48" h="51" extrusionOk="0">
                    <a:moveTo>
                      <a:pt x="26" y="0"/>
                    </a:moveTo>
                    <a:cubicBezTo>
                      <a:pt x="12" y="0"/>
                      <a:pt x="0" y="12"/>
                      <a:pt x="0" y="26"/>
                    </a:cubicBezTo>
                    <a:cubicBezTo>
                      <a:pt x="0" y="40"/>
                      <a:pt x="12" y="51"/>
                      <a:pt x="26" y="51"/>
                    </a:cubicBezTo>
                    <a:cubicBezTo>
                      <a:pt x="37" y="51"/>
                      <a:pt x="48" y="40"/>
                      <a:pt x="48" y="26"/>
                    </a:cubicBezTo>
                    <a:cubicBezTo>
                      <a:pt x="48" y="12"/>
                      <a:pt x="37" y="0"/>
                      <a:pt x="26"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50"/>
              <p:cNvSpPr/>
              <p:nvPr/>
            </p:nvSpPr>
            <p:spPr>
              <a:xfrm>
                <a:off x="2265461" y="2935259"/>
                <a:ext cx="8672" cy="8672"/>
              </a:xfrm>
              <a:custGeom>
                <a:avLst/>
                <a:gdLst/>
                <a:ahLst/>
                <a:cxnLst/>
                <a:rect l="l" t="t" r="r" b="b"/>
                <a:pathLst>
                  <a:path w="113" h="113" extrusionOk="0">
                    <a:moveTo>
                      <a:pt x="57" y="1"/>
                    </a:moveTo>
                    <a:cubicBezTo>
                      <a:pt x="23" y="1"/>
                      <a:pt x="1" y="29"/>
                      <a:pt x="1" y="56"/>
                    </a:cubicBezTo>
                    <a:cubicBezTo>
                      <a:pt x="1" y="87"/>
                      <a:pt x="23" y="112"/>
                      <a:pt x="57" y="112"/>
                    </a:cubicBezTo>
                    <a:cubicBezTo>
                      <a:pt x="87" y="112"/>
                      <a:pt x="112" y="87"/>
                      <a:pt x="112" y="56"/>
                    </a:cubicBezTo>
                    <a:cubicBezTo>
                      <a:pt x="112" y="26"/>
                      <a:pt x="87" y="1"/>
                      <a:pt x="57"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50"/>
              <p:cNvSpPr/>
              <p:nvPr/>
            </p:nvSpPr>
            <p:spPr>
              <a:xfrm>
                <a:off x="2267840" y="2937638"/>
                <a:ext cx="3684" cy="3914"/>
              </a:xfrm>
              <a:custGeom>
                <a:avLst/>
                <a:gdLst/>
                <a:ahLst/>
                <a:cxnLst/>
                <a:rect l="l" t="t" r="r" b="b"/>
                <a:pathLst>
                  <a:path w="48" h="51" extrusionOk="0">
                    <a:moveTo>
                      <a:pt x="26" y="0"/>
                    </a:moveTo>
                    <a:cubicBezTo>
                      <a:pt x="12" y="0"/>
                      <a:pt x="0" y="14"/>
                      <a:pt x="0" y="25"/>
                    </a:cubicBezTo>
                    <a:cubicBezTo>
                      <a:pt x="0" y="39"/>
                      <a:pt x="12" y="51"/>
                      <a:pt x="26" y="51"/>
                    </a:cubicBezTo>
                    <a:cubicBezTo>
                      <a:pt x="40" y="51"/>
                      <a:pt x="48" y="39"/>
                      <a:pt x="48" y="25"/>
                    </a:cubicBezTo>
                    <a:cubicBezTo>
                      <a:pt x="48" y="11"/>
                      <a:pt x="37" y="0"/>
                      <a:pt x="26"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50"/>
              <p:cNvSpPr/>
              <p:nvPr/>
            </p:nvSpPr>
            <p:spPr>
              <a:xfrm>
                <a:off x="2226933" y="2889671"/>
                <a:ext cx="85727" cy="7982"/>
              </a:xfrm>
              <a:custGeom>
                <a:avLst/>
                <a:gdLst/>
                <a:ahLst/>
                <a:cxnLst/>
                <a:rect l="l" t="t" r="r" b="b"/>
                <a:pathLst>
                  <a:path w="1117" h="104" extrusionOk="0">
                    <a:moveTo>
                      <a:pt x="1" y="0"/>
                    </a:moveTo>
                    <a:lnTo>
                      <a:pt x="1" y="104"/>
                    </a:lnTo>
                    <a:lnTo>
                      <a:pt x="1117" y="104"/>
                    </a:lnTo>
                    <a:lnTo>
                      <a:pt x="1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50"/>
              <p:cNvSpPr/>
              <p:nvPr/>
            </p:nvSpPr>
            <p:spPr>
              <a:xfrm>
                <a:off x="2219258" y="2889440"/>
                <a:ext cx="8596" cy="8672"/>
              </a:xfrm>
              <a:custGeom>
                <a:avLst/>
                <a:gdLst/>
                <a:ahLst/>
                <a:cxnLst/>
                <a:rect l="l" t="t" r="r" b="b"/>
                <a:pathLst>
                  <a:path w="112" h="113" extrusionOk="0">
                    <a:moveTo>
                      <a:pt x="56" y="1"/>
                    </a:moveTo>
                    <a:cubicBezTo>
                      <a:pt x="25" y="1"/>
                      <a:pt x="0" y="26"/>
                      <a:pt x="0" y="56"/>
                    </a:cubicBezTo>
                    <a:cubicBezTo>
                      <a:pt x="0" y="87"/>
                      <a:pt x="25" y="112"/>
                      <a:pt x="56" y="112"/>
                    </a:cubicBezTo>
                    <a:cubicBezTo>
                      <a:pt x="89" y="112"/>
                      <a:pt x="112" y="87"/>
                      <a:pt x="112" y="56"/>
                    </a:cubicBezTo>
                    <a:cubicBezTo>
                      <a:pt x="112" y="26"/>
                      <a:pt x="89" y="1"/>
                      <a:pt x="56"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50"/>
              <p:cNvSpPr/>
              <p:nvPr/>
            </p:nvSpPr>
            <p:spPr>
              <a:xfrm>
                <a:off x="2221791" y="2891820"/>
                <a:ext cx="3761" cy="3914"/>
              </a:xfrm>
              <a:custGeom>
                <a:avLst/>
                <a:gdLst/>
                <a:ahLst/>
                <a:cxnLst/>
                <a:rect l="l" t="t" r="r" b="b"/>
                <a:pathLst>
                  <a:path w="49" h="51" extrusionOk="0">
                    <a:moveTo>
                      <a:pt x="23" y="0"/>
                    </a:moveTo>
                    <a:cubicBezTo>
                      <a:pt x="12" y="0"/>
                      <a:pt x="1" y="11"/>
                      <a:pt x="1" y="25"/>
                    </a:cubicBezTo>
                    <a:cubicBezTo>
                      <a:pt x="1" y="39"/>
                      <a:pt x="12" y="51"/>
                      <a:pt x="23" y="51"/>
                    </a:cubicBezTo>
                    <a:cubicBezTo>
                      <a:pt x="37" y="51"/>
                      <a:pt x="48" y="39"/>
                      <a:pt x="48" y="25"/>
                    </a:cubicBezTo>
                    <a:cubicBezTo>
                      <a:pt x="48" y="11"/>
                      <a:pt x="37" y="0"/>
                      <a:pt x="2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50"/>
              <p:cNvSpPr/>
              <p:nvPr/>
            </p:nvSpPr>
            <p:spPr>
              <a:xfrm>
                <a:off x="2311049" y="2889440"/>
                <a:ext cx="8672" cy="8672"/>
              </a:xfrm>
              <a:custGeom>
                <a:avLst/>
                <a:gdLst/>
                <a:ahLst/>
                <a:cxnLst/>
                <a:rect l="l" t="t" r="r" b="b"/>
                <a:pathLst>
                  <a:path w="113" h="113" extrusionOk="0">
                    <a:moveTo>
                      <a:pt x="57" y="1"/>
                    </a:moveTo>
                    <a:cubicBezTo>
                      <a:pt x="26" y="1"/>
                      <a:pt x="1" y="26"/>
                      <a:pt x="1" y="56"/>
                    </a:cubicBezTo>
                    <a:cubicBezTo>
                      <a:pt x="1" y="87"/>
                      <a:pt x="26" y="112"/>
                      <a:pt x="57" y="112"/>
                    </a:cubicBezTo>
                    <a:cubicBezTo>
                      <a:pt x="87" y="112"/>
                      <a:pt x="113" y="87"/>
                      <a:pt x="113" y="56"/>
                    </a:cubicBezTo>
                    <a:cubicBezTo>
                      <a:pt x="113" y="26"/>
                      <a:pt x="87" y="1"/>
                      <a:pt x="57"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50"/>
              <p:cNvSpPr/>
              <p:nvPr/>
            </p:nvSpPr>
            <p:spPr>
              <a:xfrm>
                <a:off x="2313428" y="2891820"/>
                <a:ext cx="3914" cy="3914"/>
              </a:xfrm>
              <a:custGeom>
                <a:avLst/>
                <a:gdLst/>
                <a:ahLst/>
                <a:cxnLst/>
                <a:rect l="l" t="t" r="r" b="b"/>
                <a:pathLst>
                  <a:path w="51" h="51" extrusionOk="0">
                    <a:moveTo>
                      <a:pt x="26" y="0"/>
                    </a:moveTo>
                    <a:cubicBezTo>
                      <a:pt x="12" y="0"/>
                      <a:pt x="1" y="11"/>
                      <a:pt x="1" y="25"/>
                    </a:cubicBezTo>
                    <a:cubicBezTo>
                      <a:pt x="1" y="39"/>
                      <a:pt x="12" y="51"/>
                      <a:pt x="26" y="51"/>
                    </a:cubicBezTo>
                    <a:cubicBezTo>
                      <a:pt x="40" y="51"/>
                      <a:pt x="51" y="39"/>
                      <a:pt x="51" y="25"/>
                    </a:cubicBezTo>
                    <a:cubicBezTo>
                      <a:pt x="51" y="11"/>
                      <a:pt x="40" y="0"/>
                      <a:pt x="26"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50"/>
              <p:cNvSpPr/>
              <p:nvPr/>
            </p:nvSpPr>
            <p:spPr>
              <a:xfrm>
                <a:off x="2243664" y="2868488"/>
                <a:ext cx="51881" cy="52112"/>
              </a:xfrm>
              <a:custGeom>
                <a:avLst/>
                <a:gdLst/>
                <a:ahLst/>
                <a:cxnLst/>
                <a:rect l="l" t="t" r="r" b="b"/>
                <a:pathLst>
                  <a:path w="676" h="679" extrusionOk="0">
                    <a:moveTo>
                      <a:pt x="70" y="0"/>
                    </a:moveTo>
                    <a:lnTo>
                      <a:pt x="0" y="73"/>
                    </a:lnTo>
                    <a:lnTo>
                      <a:pt x="603" y="678"/>
                    </a:lnTo>
                    <a:lnTo>
                      <a:pt x="675" y="606"/>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50"/>
              <p:cNvSpPr/>
              <p:nvPr/>
            </p:nvSpPr>
            <p:spPr>
              <a:xfrm>
                <a:off x="2240824" y="2865418"/>
                <a:ext cx="7828" cy="6907"/>
              </a:xfrm>
              <a:custGeom>
                <a:avLst/>
                <a:gdLst/>
                <a:ahLst/>
                <a:cxnLst/>
                <a:rect l="l" t="t" r="r" b="b"/>
                <a:pathLst>
                  <a:path w="102" h="90" extrusionOk="0">
                    <a:moveTo>
                      <a:pt x="54" y="0"/>
                    </a:moveTo>
                    <a:cubicBezTo>
                      <a:pt x="43" y="0"/>
                      <a:pt x="32" y="5"/>
                      <a:pt x="20" y="15"/>
                    </a:cubicBezTo>
                    <a:cubicBezTo>
                      <a:pt x="1" y="32"/>
                      <a:pt x="7" y="60"/>
                      <a:pt x="20" y="76"/>
                    </a:cubicBezTo>
                    <a:cubicBezTo>
                      <a:pt x="29" y="85"/>
                      <a:pt x="39" y="89"/>
                      <a:pt x="50" y="89"/>
                    </a:cubicBezTo>
                    <a:cubicBezTo>
                      <a:pt x="62" y="89"/>
                      <a:pt x="73" y="85"/>
                      <a:pt x="85" y="76"/>
                    </a:cubicBezTo>
                    <a:cubicBezTo>
                      <a:pt x="101" y="60"/>
                      <a:pt x="101" y="35"/>
                      <a:pt x="85" y="15"/>
                    </a:cubicBezTo>
                    <a:cubicBezTo>
                      <a:pt x="75" y="5"/>
                      <a:pt x="64" y="0"/>
                      <a:pt x="54"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50"/>
              <p:cNvSpPr/>
              <p:nvPr/>
            </p:nvSpPr>
            <p:spPr>
              <a:xfrm>
                <a:off x="2243434" y="2867721"/>
                <a:ext cx="3070" cy="2609"/>
              </a:xfrm>
              <a:custGeom>
                <a:avLst/>
                <a:gdLst/>
                <a:ahLst/>
                <a:cxnLst/>
                <a:rect l="l" t="t" r="r" b="b"/>
                <a:pathLst>
                  <a:path w="40" h="34" extrusionOk="0">
                    <a:moveTo>
                      <a:pt x="20" y="0"/>
                    </a:moveTo>
                    <a:cubicBezTo>
                      <a:pt x="16" y="0"/>
                      <a:pt x="12" y="2"/>
                      <a:pt x="9" y="5"/>
                    </a:cubicBezTo>
                    <a:cubicBezTo>
                      <a:pt x="0" y="13"/>
                      <a:pt x="0" y="21"/>
                      <a:pt x="9" y="30"/>
                    </a:cubicBezTo>
                    <a:cubicBezTo>
                      <a:pt x="12" y="33"/>
                      <a:pt x="16" y="34"/>
                      <a:pt x="20" y="34"/>
                    </a:cubicBezTo>
                    <a:cubicBezTo>
                      <a:pt x="24" y="34"/>
                      <a:pt x="28" y="33"/>
                      <a:pt x="31" y="30"/>
                    </a:cubicBezTo>
                    <a:cubicBezTo>
                      <a:pt x="39" y="21"/>
                      <a:pt x="39" y="13"/>
                      <a:pt x="31" y="5"/>
                    </a:cubicBezTo>
                    <a:cubicBezTo>
                      <a:pt x="28" y="2"/>
                      <a:pt x="24" y="0"/>
                      <a:pt x="20"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50"/>
              <p:cNvSpPr/>
              <p:nvPr/>
            </p:nvSpPr>
            <p:spPr>
              <a:xfrm>
                <a:off x="2290711" y="2914998"/>
                <a:ext cx="7598" cy="6907"/>
              </a:xfrm>
              <a:custGeom>
                <a:avLst/>
                <a:gdLst/>
                <a:ahLst/>
                <a:cxnLst/>
                <a:rect l="l" t="t" r="r" b="b"/>
                <a:pathLst>
                  <a:path w="99" h="90" extrusionOk="0">
                    <a:moveTo>
                      <a:pt x="52" y="1"/>
                    </a:moveTo>
                    <a:cubicBezTo>
                      <a:pt x="41" y="1"/>
                      <a:pt x="30" y="5"/>
                      <a:pt x="20" y="14"/>
                    </a:cubicBezTo>
                    <a:cubicBezTo>
                      <a:pt x="1" y="33"/>
                      <a:pt x="1" y="58"/>
                      <a:pt x="20" y="75"/>
                    </a:cubicBezTo>
                    <a:cubicBezTo>
                      <a:pt x="29" y="85"/>
                      <a:pt x="39" y="90"/>
                      <a:pt x="50" y="90"/>
                    </a:cubicBezTo>
                    <a:cubicBezTo>
                      <a:pt x="61" y="90"/>
                      <a:pt x="72" y="85"/>
                      <a:pt x="82" y="75"/>
                    </a:cubicBezTo>
                    <a:cubicBezTo>
                      <a:pt x="99" y="58"/>
                      <a:pt x="99" y="33"/>
                      <a:pt x="82" y="14"/>
                    </a:cubicBezTo>
                    <a:cubicBezTo>
                      <a:pt x="73" y="5"/>
                      <a:pt x="63" y="1"/>
                      <a:pt x="52"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50"/>
              <p:cNvSpPr/>
              <p:nvPr/>
            </p:nvSpPr>
            <p:spPr>
              <a:xfrm>
                <a:off x="2293090" y="2917300"/>
                <a:ext cx="2840" cy="2840"/>
              </a:xfrm>
              <a:custGeom>
                <a:avLst/>
                <a:gdLst/>
                <a:ahLst/>
                <a:cxnLst/>
                <a:rect l="l" t="t" r="r" b="b"/>
                <a:pathLst>
                  <a:path w="37" h="37" extrusionOk="0">
                    <a:moveTo>
                      <a:pt x="20" y="0"/>
                    </a:moveTo>
                    <a:cubicBezTo>
                      <a:pt x="9" y="0"/>
                      <a:pt x="1" y="9"/>
                      <a:pt x="1" y="17"/>
                    </a:cubicBezTo>
                    <a:cubicBezTo>
                      <a:pt x="1" y="28"/>
                      <a:pt x="9" y="37"/>
                      <a:pt x="20" y="37"/>
                    </a:cubicBezTo>
                    <a:cubicBezTo>
                      <a:pt x="29" y="37"/>
                      <a:pt x="37" y="28"/>
                      <a:pt x="37" y="17"/>
                    </a:cubicBezTo>
                    <a:cubicBezTo>
                      <a:pt x="37" y="9"/>
                      <a:pt x="29" y="0"/>
                      <a:pt x="20"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50"/>
              <p:cNvSpPr/>
              <p:nvPr/>
            </p:nvSpPr>
            <p:spPr>
              <a:xfrm>
                <a:off x="2243434" y="2867644"/>
                <a:ext cx="51881" cy="51881"/>
              </a:xfrm>
              <a:custGeom>
                <a:avLst/>
                <a:gdLst/>
                <a:ahLst/>
                <a:cxnLst/>
                <a:rect l="l" t="t" r="r" b="b"/>
                <a:pathLst>
                  <a:path w="676" h="676" extrusionOk="0">
                    <a:moveTo>
                      <a:pt x="603" y="0"/>
                    </a:moveTo>
                    <a:lnTo>
                      <a:pt x="0" y="605"/>
                    </a:lnTo>
                    <a:lnTo>
                      <a:pt x="73" y="675"/>
                    </a:lnTo>
                    <a:lnTo>
                      <a:pt x="676" y="73"/>
                    </a:lnTo>
                    <a:lnTo>
                      <a:pt x="6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50"/>
              <p:cNvSpPr/>
              <p:nvPr/>
            </p:nvSpPr>
            <p:spPr>
              <a:xfrm>
                <a:off x="2241055" y="2914998"/>
                <a:ext cx="7598" cy="6907"/>
              </a:xfrm>
              <a:custGeom>
                <a:avLst/>
                <a:gdLst/>
                <a:ahLst/>
                <a:cxnLst/>
                <a:rect l="l" t="t" r="r" b="b"/>
                <a:pathLst>
                  <a:path w="99" h="90" extrusionOk="0">
                    <a:moveTo>
                      <a:pt x="51" y="1"/>
                    </a:moveTo>
                    <a:cubicBezTo>
                      <a:pt x="40" y="1"/>
                      <a:pt x="29" y="5"/>
                      <a:pt x="17" y="14"/>
                    </a:cubicBezTo>
                    <a:cubicBezTo>
                      <a:pt x="1" y="30"/>
                      <a:pt x="1" y="55"/>
                      <a:pt x="17" y="75"/>
                    </a:cubicBezTo>
                    <a:cubicBezTo>
                      <a:pt x="26" y="85"/>
                      <a:pt x="37" y="90"/>
                      <a:pt x="48" y="90"/>
                    </a:cubicBezTo>
                    <a:cubicBezTo>
                      <a:pt x="60" y="90"/>
                      <a:pt x="72" y="85"/>
                      <a:pt x="82" y="75"/>
                    </a:cubicBezTo>
                    <a:cubicBezTo>
                      <a:pt x="98" y="58"/>
                      <a:pt x="98" y="33"/>
                      <a:pt x="82" y="14"/>
                    </a:cubicBezTo>
                    <a:cubicBezTo>
                      <a:pt x="72" y="5"/>
                      <a:pt x="61" y="1"/>
                      <a:pt x="5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50"/>
              <p:cNvSpPr/>
              <p:nvPr/>
            </p:nvSpPr>
            <p:spPr>
              <a:xfrm>
                <a:off x="2243434" y="2917300"/>
                <a:ext cx="2840" cy="2840"/>
              </a:xfrm>
              <a:custGeom>
                <a:avLst/>
                <a:gdLst/>
                <a:ahLst/>
                <a:cxnLst/>
                <a:rect l="l" t="t" r="r" b="b"/>
                <a:pathLst>
                  <a:path w="37" h="37" extrusionOk="0">
                    <a:moveTo>
                      <a:pt x="17" y="0"/>
                    </a:moveTo>
                    <a:cubicBezTo>
                      <a:pt x="9" y="0"/>
                      <a:pt x="0" y="9"/>
                      <a:pt x="0" y="17"/>
                    </a:cubicBezTo>
                    <a:cubicBezTo>
                      <a:pt x="0" y="28"/>
                      <a:pt x="9" y="37"/>
                      <a:pt x="17" y="37"/>
                    </a:cubicBezTo>
                    <a:cubicBezTo>
                      <a:pt x="28" y="37"/>
                      <a:pt x="37" y="28"/>
                      <a:pt x="37" y="17"/>
                    </a:cubicBezTo>
                    <a:cubicBezTo>
                      <a:pt x="37" y="9"/>
                      <a:pt x="28" y="0"/>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50"/>
              <p:cNvSpPr/>
              <p:nvPr/>
            </p:nvSpPr>
            <p:spPr>
              <a:xfrm>
                <a:off x="2290711" y="2865418"/>
                <a:ext cx="7598" cy="6907"/>
              </a:xfrm>
              <a:custGeom>
                <a:avLst/>
                <a:gdLst/>
                <a:ahLst/>
                <a:cxnLst/>
                <a:rect l="l" t="t" r="r" b="b"/>
                <a:pathLst>
                  <a:path w="99" h="90" extrusionOk="0">
                    <a:moveTo>
                      <a:pt x="52" y="0"/>
                    </a:moveTo>
                    <a:cubicBezTo>
                      <a:pt x="41" y="0"/>
                      <a:pt x="30" y="5"/>
                      <a:pt x="20" y="15"/>
                    </a:cubicBezTo>
                    <a:cubicBezTo>
                      <a:pt x="1" y="32"/>
                      <a:pt x="1" y="54"/>
                      <a:pt x="20" y="76"/>
                    </a:cubicBezTo>
                    <a:cubicBezTo>
                      <a:pt x="29" y="85"/>
                      <a:pt x="39" y="89"/>
                      <a:pt x="50" y="89"/>
                    </a:cubicBezTo>
                    <a:cubicBezTo>
                      <a:pt x="61" y="89"/>
                      <a:pt x="72" y="85"/>
                      <a:pt x="82" y="76"/>
                    </a:cubicBezTo>
                    <a:cubicBezTo>
                      <a:pt x="99" y="60"/>
                      <a:pt x="99" y="35"/>
                      <a:pt x="82" y="15"/>
                    </a:cubicBezTo>
                    <a:cubicBezTo>
                      <a:pt x="73" y="5"/>
                      <a:pt x="63" y="0"/>
                      <a:pt x="5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50"/>
              <p:cNvSpPr/>
              <p:nvPr/>
            </p:nvSpPr>
            <p:spPr>
              <a:xfrm>
                <a:off x="2292860" y="2867721"/>
                <a:ext cx="3070" cy="2609"/>
              </a:xfrm>
              <a:custGeom>
                <a:avLst/>
                <a:gdLst/>
                <a:ahLst/>
                <a:cxnLst/>
                <a:rect l="l" t="t" r="r" b="b"/>
                <a:pathLst>
                  <a:path w="40" h="34" extrusionOk="0">
                    <a:moveTo>
                      <a:pt x="21" y="0"/>
                    </a:moveTo>
                    <a:cubicBezTo>
                      <a:pt x="16" y="0"/>
                      <a:pt x="12" y="2"/>
                      <a:pt x="9" y="5"/>
                    </a:cubicBezTo>
                    <a:cubicBezTo>
                      <a:pt x="1" y="13"/>
                      <a:pt x="1" y="21"/>
                      <a:pt x="9" y="30"/>
                    </a:cubicBezTo>
                    <a:cubicBezTo>
                      <a:pt x="12" y="33"/>
                      <a:pt x="16" y="34"/>
                      <a:pt x="21" y="34"/>
                    </a:cubicBezTo>
                    <a:cubicBezTo>
                      <a:pt x="25" y="34"/>
                      <a:pt x="30" y="33"/>
                      <a:pt x="34" y="30"/>
                    </a:cubicBezTo>
                    <a:cubicBezTo>
                      <a:pt x="40" y="21"/>
                      <a:pt x="40" y="13"/>
                      <a:pt x="34" y="5"/>
                    </a:cubicBezTo>
                    <a:cubicBezTo>
                      <a:pt x="30" y="2"/>
                      <a:pt x="25" y="0"/>
                      <a:pt x="2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50"/>
              <p:cNvSpPr/>
              <p:nvPr/>
            </p:nvSpPr>
            <p:spPr>
              <a:xfrm>
                <a:off x="2262698" y="2885987"/>
                <a:ext cx="14429" cy="14429"/>
              </a:xfrm>
              <a:custGeom>
                <a:avLst/>
                <a:gdLst/>
                <a:ahLst/>
                <a:cxnLst/>
                <a:rect l="l" t="t" r="r" b="b"/>
                <a:pathLst>
                  <a:path w="188" h="188" extrusionOk="0">
                    <a:moveTo>
                      <a:pt x="95" y="1"/>
                    </a:moveTo>
                    <a:cubicBezTo>
                      <a:pt x="42" y="4"/>
                      <a:pt x="0" y="43"/>
                      <a:pt x="0" y="96"/>
                    </a:cubicBezTo>
                    <a:cubicBezTo>
                      <a:pt x="0" y="146"/>
                      <a:pt x="42" y="188"/>
                      <a:pt x="95" y="188"/>
                    </a:cubicBezTo>
                    <a:cubicBezTo>
                      <a:pt x="148" y="188"/>
                      <a:pt x="187" y="146"/>
                      <a:pt x="187" y="96"/>
                    </a:cubicBezTo>
                    <a:cubicBezTo>
                      <a:pt x="187" y="43"/>
                      <a:pt x="148" y="1"/>
                      <a:pt x="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50"/>
              <p:cNvSpPr/>
              <p:nvPr/>
            </p:nvSpPr>
            <p:spPr>
              <a:xfrm>
                <a:off x="1542415" y="2742160"/>
                <a:ext cx="171991" cy="148276"/>
              </a:xfrm>
              <a:custGeom>
                <a:avLst/>
                <a:gdLst/>
                <a:ahLst/>
                <a:cxnLst/>
                <a:rect l="l" t="t" r="r" b="b"/>
                <a:pathLst>
                  <a:path w="2241" h="1932" extrusionOk="0">
                    <a:moveTo>
                      <a:pt x="1120" y="0"/>
                    </a:moveTo>
                    <a:cubicBezTo>
                      <a:pt x="966" y="0"/>
                      <a:pt x="812" y="81"/>
                      <a:pt x="734" y="243"/>
                    </a:cubicBezTo>
                    <a:lnTo>
                      <a:pt x="662" y="388"/>
                    </a:lnTo>
                    <a:lnTo>
                      <a:pt x="497" y="413"/>
                    </a:lnTo>
                    <a:cubicBezTo>
                      <a:pt x="140" y="466"/>
                      <a:pt x="1" y="901"/>
                      <a:pt x="257" y="1150"/>
                    </a:cubicBezTo>
                    <a:lnTo>
                      <a:pt x="374" y="1264"/>
                    </a:lnTo>
                    <a:lnTo>
                      <a:pt x="347" y="1423"/>
                    </a:lnTo>
                    <a:cubicBezTo>
                      <a:pt x="300" y="1704"/>
                      <a:pt x="522" y="1930"/>
                      <a:pt x="774" y="1930"/>
                    </a:cubicBezTo>
                    <a:cubicBezTo>
                      <a:pt x="840" y="1930"/>
                      <a:pt x="908" y="1915"/>
                      <a:pt x="974" y="1881"/>
                    </a:cubicBezTo>
                    <a:lnTo>
                      <a:pt x="1122" y="1805"/>
                    </a:lnTo>
                    <a:lnTo>
                      <a:pt x="1267" y="1881"/>
                    </a:lnTo>
                    <a:cubicBezTo>
                      <a:pt x="1334" y="1916"/>
                      <a:pt x="1403" y="1932"/>
                      <a:pt x="1470" y="1932"/>
                    </a:cubicBezTo>
                    <a:cubicBezTo>
                      <a:pt x="1721" y="1932"/>
                      <a:pt x="1941" y="1705"/>
                      <a:pt x="1895" y="1423"/>
                    </a:cubicBezTo>
                    <a:lnTo>
                      <a:pt x="1867" y="1264"/>
                    </a:lnTo>
                    <a:lnTo>
                      <a:pt x="1987" y="1150"/>
                    </a:lnTo>
                    <a:cubicBezTo>
                      <a:pt x="2241" y="899"/>
                      <a:pt x="2101" y="466"/>
                      <a:pt x="1744" y="413"/>
                    </a:cubicBezTo>
                    <a:lnTo>
                      <a:pt x="1582" y="388"/>
                    </a:lnTo>
                    <a:lnTo>
                      <a:pt x="1507" y="243"/>
                    </a:lnTo>
                    <a:cubicBezTo>
                      <a:pt x="1428" y="81"/>
                      <a:pt x="1273" y="0"/>
                      <a:pt x="1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50"/>
              <p:cNvSpPr/>
              <p:nvPr/>
            </p:nvSpPr>
            <p:spPr>
              <a:xfrm>
                <a:off x="1555078" y="2753135"/>
                <a:ext cx="145897" cy="126326"/>
              </a:xfrm>
              <a:custGeom>
                <a:avLst/>
                <a:gdLst/>
                <a:ahLst/>
                <a:cxnLst/>
                <a:rect l="l" t="t" r="r" b="b"/>
                <a:pathLst>
                  <a:path w="1901" h="1646" extrusionOk="0">
                    <a:moveTo>
                      <a:pt x="956" y="0"/>
                    </a:moveTo>
                    <a:cubicBezTo>
                      <a:pt x="825" y="0"/>
                      <a:pt x="693" y="68"/>
                      <a:pt x="625" y="203"/>
                    </a:cubicBezTo>
                    <a:lnTo>
                      <a:pt x="561" y="329"/>
                    </a:lnTo>
                    <a:lnTo>
                      <a:pt x="421" y="351"/>
                    </a:lnTo>
                    <a:cubicBezTo>
                      <a:pt x="123" y="393"/>
                      <a:pt x="0" y="764"/>
                      <a:pt x="221" y="979"/>
                    </a:cubicBezTo>
                    <a:lnTo>
                      <a:pt x="321" y="1076"/>
                    </a:lnTo>
                    <a:lnTo>
                      <a:pt x="296" y="1216"/>
                    </a:lnTo>
                    <a:cubicBezTo>
                      <a:pt x="256" y="1451"/>
                      <a:pt x="444" y="1645"/>
                      <a:pt x="658" y="1645"/>
                    </a:cubicBezTo>
                    <a:cubicBezTo>
                      <a:pt x="715" y="1645"/>
                      <a:pt x="775" y="1631"/>
                      <a:pt x="832" y="1601"/>
                    </a:cubicBezTo>
                    <a:lnTo>
                      <a:pt x="952" y="1537"/>
                    </a:lnTo>
                    <a:lnTo>
                      <a:pt x="1074" y="1601"/>
                    </a:lnTo>
                    <a:cubicBezTo>
                      <a:pt x="1132" y="1631"/>
                      <a:pt x="1191" y="1645"/>
                      <a:pt x="1249" y="1645"/>
                    </a:cubicBezTo>
                    <a:cubicBezTo>
                      <a:pt x="1463" y="1645"/>
                      <a:pt x="1649" y="1451"/>
                      <a:pt x="1607" y="1216"/>
                    </a:cubicBezTo>
                    <a:lnTo>
                      <a:pt x="1585" y="1076"/>
                    </a:lnTo>
                    <a:lnTo>
                      <a:pt x="1685" y="979"/>
                    </a:lnTo>
                    <a:cubicBezTo>
                      <a:pt x="1900" y="764"/>
                      <a:pt x="1783" y="396"/>
                      <a:pt x="1482" y="351"/>
                    </a:cubicBezTo>
                    <a:lnTo>
                      <a:pt x="1342" y="329"/>
                    </a:lnTo>
                    <a:lnTo>
                      <a:pt x="1281" y="203"/>
                    </a:lnTo>
                    <a:cubicBezTo>
                      <a:pt x="1217" y="68"/>
                      <a:pt x="1087" y="0"/>
                      <a:pt x="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50"/>
              <p:cNvSpPr/>
              <p:nvPr/>
            </p:nvSpPr>
            <p:spPr>
              <a:xfrm>
                <a:off x="1566821" y="2762882"/>
                <a:ext cx="134538" cy="121261"/>
              </a:xfrm>
              <a:custGeom>
                <a:avLst/>
                <a:gdLst/>
                <a:ahLst/>
                <a:cxnLst/>
                <a:rect l="l" t="t" r="r" b="b"/>
                <a:pathLst>
                  <a:path w="1753" h="1580" extrusionOk="0">
                    <a:moveTo>
                      <a:pt x="394" y="1"/>
                    </a:moveTo>
                    <a:lnTo>
                      <a:pt x="338" y="115"/>
                    </a:lnTo>
                    <a:lnTo>
                      <a:pt x="246" y="129"/>
                    </a:lnTo>
                    <a:cubicBezTo>
                      <a:pt x="344" y="280"/>
                      <a:pt x="441" y="425"/>
                      <a:pt x="539" y="576"/>
                    </a:cubicBezTo>
                    <a:cubicBezTo>
                      <a:pt x="567" y="615"/>
                      <a:pt x="589" y="656"/>
                      <a:pt x="589" y="701"/>
                    </a:cubicBezTo>
                    <a:cubicBezTo>
                      <a:pt x="589" y="746"/>
                      <a:pt x="561" y="788"/>
                      <a:pt x="528" y="815"/>
                    </a:cubicBezTo>
                    <a:cubicBezTo>
                      <a:pt x="492" y="843"/>
                      <a:pt x="447" y="863"/>
                      <a:pt x="405" y="877"/>
                    </a:cubicBezTo>
                    <a:cubicBezTo>
                      <a:pt x="338" y="896"/>
                      <a:pt x="274" y="910"/>
                      <a:pt x="204" y="921"/>
                    </a:cubicBezTo>
                    <a:cubicBezTo>
                      <a:pt x="137" y="933"/>
                      <a:pt x="68" y="935"/>
                      <a:pt x="1" y="938"/>
                    </a:cubicBezTo>
                    <a:lnTo>
                      <a:pt x="56" y="983"/>
                    </a:lnTo>
                    <a:lnTo>
                      <a:pt x="51" y="1033"/>
                    </a:lnTo>
                    <a:cubicBezTo>
                      <a:pt x="241" y="983"/>
                      <a:pt x="428" y="910"/>
                      <a:pt x="623" y="910"/>
                    </a:cubicBezTo>
                    <a:cubicBezTo>
                      <a:pt x="631" y="910"/>
                      <a:pt x="645" y="910"/>
                      <a:pt x="656" y="916"/>
                    </a:cubicBezTo>
                    <a:cubicBezTo>
                      <a:pt x="665" y="924"/>
                      <a:pt x="667" y="930"/>
                      <a:pt x="673" y="938"/>
                    </a:cubicBezTo>
                    <a:cubicBezTo>
                      <a:pt x="748" y="1047"/>
                      <a:pt x="754" y="1189"/>
                      <a:pt x="748" y="1320"/>
                    </a:cubicBezTo>
                    <a:cubicBezTo>
                      <a:pt x="743" y="1404"/>
                      <a:pt x="737" y="1485"/>
                      <a:pt x="726" y="1566"/>
                    </a:cubicBezTo>
                    <a:lnTo>
                      <a:pt x="799" y="1527"/>
                    </a:lnTo>
                    <a:lnTo>
                      <a:pt x="902" y="1580"/>
                    </a:lnTo>
                    <a:cubicBezTo>
                      <a:pt x="879" y="1485"/>
                      <a:pt x="866" y="1387"/>
                      <a:pt x="852" y="1290"/>
                    </a:cubicBezTo>
                    <a:cubicBezTo>
                      <a:pt x="840" y="1206"/>
                      <a:pt x="832" y="1117"/>
                      <a:pt x="849" y="1033"/>
                    </a:cubicBezTo>
                    <a:cubicBezTo>
                      <a:pt x="852" y="1011"/>
                      <a:pt x="854" y="994"/>
                      <a:pt x="868" y="983"/>
                    </a:cubicBezTo>
                    <a:cubicBezTo>
                      <a:pt x="888" y="968"/>
                      <a:pt x="879" y="885"/>
                      <a:pt x="895" y="873"/>
                    </a:cubicBezTo>
                    <a:lnTo>
                      <a:pt x="895" y="873"/>
                    </a:lnTo>
                    <a:cubicBezTo>
                      <a:pt x="896" y="873"/>
                      <a:pt x="896" y="874"/>
                      <a:pt x="896" y="874"/>
                    </a:cubicBezTo>
                    <a:cubicBezTo>
                      <a:pt x="930" y="916"/>
                      <a:pt x="980" y="938"/>
                      <a:pt x="1033" y="949"/>
                    </a:cubicBezTo>
                    <a:cubicBezTo>
                      <a:pt x="1034" y="949"/>
                      <a:pt x="1035" y="950"/>
                      <a:pt x="1036" y="950"/>
                    </a:cubicBezTo>
                    <a:cubicBezTo>
                      <a:pt x="1049" y="950"/>
                      <a:pt x="1052" y="939"/>
                      <a:pt x="1051" y="925"/>
                    </a:cubicBezTo>
                    <a:lnTo>
                      <a:pt x="1051" y="925"/>
                    </a:lnTo>
                    <a:cubicBezTo>
                      <a:pt x="1226" y="1002"/>
                      <a:pt x="1414" y="1123"/>
                      <a:pt x="1574" y="1181"/>
                    </a:cubicBezTo>
                    <a:cubicBezTo>
                      <a:pt x="1574" y="1173"/>
                      <a:pt x="1574" y="1161"/>
                      <a:pt x="1571" y="1147"/>
                    </a:cubicBezTo>
                    <a:lnTo>
                      <a:pt x="1543" y="986"/>
                    </a:lnTo>
                    <a:lnTo>
                      <a:pt x="1661" y="871"/>
                    </a:lnTo>
                    <a:cubicBezTo>
                      <a:pt x="1700" y="832"/>
                      <a:pt x="1730" y="788"/>
                      <a:pt x="1753" y="743"/>
                    </a:cubicBezTo>
                    <a:lnTo>
                      <a:pt x="1753" y="743"/>
                    </a:lnTo>
                    <a:cubicBezTo>
                      <a:pt x="1556" y="871"/>
                      <a:pt x="1456" y="917"/>
                      <a:pt x="1355" y="917"/>
                    </a:cubicBezTo>
                    <a:cubicBezTo>
                      <a:pt x="1271" y="917"/>
                      <a:pt x="1188" y="885"/>
                      <a:pt x="1050" y="841"/>
                    </a:cubicBezTo>
                    <a:cubicBezTo>
                      <a:pt x="1047" y="840"/>
                      <a:pt x="1045" y="840"/>
                      <a:pt x="1043" y="840"/>
                    </a:cubicBezTo>
                    <a:cubicBezTo>
                      <a:pt x="1021" y="840"/>
                      <a:pt x="1048" y="893"/>
                      <a:pt x="1051" y="925"/>
                    </a:cubicBezTo>
                    <a:lnTo>
                      <a:pt x="1051" y="925"/>
                    </a:lnTo>
                    <a:cubicBezTo>
                      <a:pt x="1000" y="903"/>
                      <a:pt x="950" y="884"/>
                      <a:pt x="902" y="871"/>
                    </a:cubicBezTo>
                    <a:cubicBezTo>
                      <a:pt x="901" y="871"/>
                      <a:pt x="900" y="871"/>
                      <a:pt x="900" y="871"/>
                    </a:cubicBezTo>
                    <a:cubicBezTo>
                      <a:pt x="898" y="871"/>
                      <a:pt x="897" y="872"/>
                      <a:pt x="895" y="873"/>
                    </a:cubicBezTo>
                    <a:lnTo>
                      <a:pt x="895" y="873"/>
                    </a:lnTo>
                    <a:cubicBezTo>
                      <a:pt x="838" y="795"/>
                      <a:pt x="863" y="684"/>
                      <a:pt x="905" y="592"/>
                    </a:cubicBezTo>
                    <a:cubicBezTo>
                      <a:pt x="1002" y="397"/>
                      <a:pt x="1161" y="244"/>
                      <a:pt x="1348" y="126"/>
                    </a:cubicBezTo>
                    <a:lnTo>
                      <a:pt x="1256" y="112"/>
                    </a:lnTo>
                    <a:lnTo>
                      <a:pt x="1211" y="18"/>
                    </a:lnTo>
                    <a:cubicBezTo>
                      <a:pt x="1100" y="199"/>
                      <a:pt x="985" y="377"/>
                      <a:pt x="868" y="559"/>
                    </a:cubicBezTo>
                    <a:cubicBezTo>
                      <a:pt x="849" y="592"/>
                      <a:pt x="824" y="629"/>
                      <a:pt x="793" y="656"/>
                    </a:cubicBezTo>
                    <a:cubicBezTo>
                      <a:pt x="769" y="678"/>
                      <a:pt x="736" y="691"/>
                      <a:pt x="706" y="691"/>
                    </a:cubicBezTo>
                    <a:cubicBezTo>
                      <a:pt x="696" y="691"/>
                      <a:pt x="687" y="690"/>
                      <a:pt x="679" y="687"/>
                    </a:cubicBezTo>
                    <a:cubicBezTo>
                      <a:pt x="626" y="673"/>
                      <a:pt x="595" y="617"/>
                      <a:pt x="573" y="567"/>
                    </a:cubicBezTo>
                    <a:cubicBezTo>
                      <a:pt x="492" y="386"/>
                      <a:pt x="433" y="196"/>
                      <a:pt x="394"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50"/>
              <p:cNvSpPr/>
              <p:nvPr/>
            </p:nvSpPr>
            <p:spPr>
              <a:xfrm>
                <a:off x="1600667" y="2788363"/>
                <a:ext cx="55565" cy="55795"/>
              </a:xfrm>
              <a:custGeom>
                <a:avLst/>
                <a:gdLst/>
                <a:ahLst/>
                <a:cxnLst/>
                <a:rect l="l" t="t" r="r" b="b"/>
                <a:pathLst>
                  <a:path w="724" h="727" extrusionOk="0">
                    <a:moveTo>
                      <a:pt x="363" y="1"/>
                    </a:moveTo>
                    <a:cubicBezTo>
                      <a:pt x="162" y="1"/>
                      <a:pt x="0" y="163"/>
                      <a:pt x="0" y="363"/>
                    </a:cubicBezTo>
                    <a:cubicBezTo>
                      <a:pt x="0" y="562"/>
                      <a:pt x="162" y="726"/>
                      <a:pt x="363" y="726"/>
                    </a:cubicBezTo>
                    <a:cubicBezTo>
                      <a:pt x="561" y="726"/>
                      <a:pt x="723" y="562"/>
                      <a:pt x="723" y="363"/>
                    </a:cubicBezTo>
                    <a:cubicBezTo>
                      <a:pt x="723" y="163"/>
                      <a:pt x="561" y="1"/>
                      <a:pt x="3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50"/>
              <p:cNvSpPr/>
              <p:nvPr/>
            </p:nvSpPr>
            <p:spPr>
              <a:xfrm>
                <a:off x="1606653" y="2797035"/>
                <a:ext cx="44437" cy="38067"/>
              </a:xfrm>
              <a:custGeom>
                <a:avLst/>
                <a:gdLst/>
                <a:ahLst/>
                <a:cxnLst/>
                <a:rect l="l" t="t" r="r" b="b"/>
                <a:pathLst>
                  <a:path w="579" h="496" extrusionOk="0">
                    <a:moveTo>
                      <a:pt x="284" y="1"/>
                    </a:moveTo>
                    <a:cubicBezTo>
                      <a:pt x="244" y="1"/>
                      <a:pt x="206" y="22"/>
                      <a:pt x="187" y="64"/>
                    </a:cubicBezTo>
                    <a:lnTo>
                      <a:pt x="168" y="103"/>
                    </a:lnTo>
                    <a:lnTo>
                      <a:pt x="126" y="108"/>
                    </a:lnTo>
                    <a:cubicBezTo>
                      <a:pt x="37" y="122"/>
                      <a:pt x="1" y="234"/>
                      <a:pt x="65" y="298"/>
                    </a:cubicBezTo>
                    <a:lnTo>
                      <a:pt x="95" y="326"/>
                    </a:lnTo>
                    <a:lnTo>
                      <a:pt x="90" y="368"/>
                    </a:lnTo>
                    <a:cubicBezTo>
                      <a:pt x="74" y="438"/>
                      <a:pt x="132" y="496"/>
                      <a:pt x="196" y="496"/>
                    </a:cubicBezTo>
                    <a:cubicBezTo>
                      <a:pt x="213" y="496"/>
                      <a:pt x="232" y="492"/>
                      <a:pt x="249" y="482"/>
                    </a:cubicBezTo>
                    <a:lnTo>
                      <a:pt x="288" y="463"/>
                    </a:lnTo>
                    <a:lnTo>
                      <a:pt x="327" y="482"/>
                    </a:lnTo>
                    <a:cubicBezTo>
                      <a:pt x="344" y="491"/>
                      <a:pt x="361" y="495"/>
                      <a:pt x="379" y="495"/>
                    </a:cubicBezTo>
                    <a:cubicBezTo>
                      <a:pt x="442" y="495"/>
                      <a:pt x="499" y="440"/>
                      <a:pt x="486" y="368"/>
                    </a:cubicBezTo>
                    <a:lnTo>
                      <a:pt x="480" y="326"/>
                    </a:lnTo>
                    <a:lnTo>
                      <a:pt x="511" y="298"/>
                    </a:lnTo>
                    <a:cubicBezTo>
                      <a:pt x="578" y="234"/>
                      <a:pt x="539" y="119"/>
                      <a:pt x="447" y="108"/>
                    </a:cubicBezTo>
                    <a:lnTo>
                      <a:pt x="405" y="103"/>
                    </a:lnTo>
                    <a:lnTo>
                      <a:pt x="388" y="64"/>
                    </a:lnTo>
                    <a:cubicBezTo>
                      <a:pt x="365" y="22"/>
                      <a:pt x="323" y="1"/>
                      <a:pt x="28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50"/>
              <p:cNvSpPr/>
              <p:nvPr/>
            </p:nvSpPr>
            <p:spPr>
              <a:xfrm>
                <a:off x="1613944" y="2801640"/>
                <a:ext cx="29011" cy="29011"/>
              </a:xfrm>
              <a:custGeom>
                <a:avLst/>
                <a:gdLst/>
                <a:ahLst/>
                <a:cxnLst/>
                <a:rect l="l" t="t" r="r" b="b"/>
                <a:pathLst>
                  <a:path w="378" h="378" extrusionOk="0">
                    <a:moveTo>
                      <a:pt x="190" y="1"/>
                    </a:moveTo>
                    <a:cubicBezTo>
                      <a:pt x="84" y="4"/>
                      <a:pt x="0" y="87"/>
                      <a:pt x="0" y="190"/>
                    </a:cubicBezTo>
                    <a:cubicBezTo>
                      <a:pt x="0" y="294"/>
                      <a:pt x="84" y="377"/>
                      <a:pt x="190" y="377"/>
                    </a:cubicBezTo>
                    <a:cubicBezTo>
                      <a:pt x="293" y="377"/>
                      <a:pt x="377" y="294"/>
                      <a:pt x="377" y="190"/>
                    </a:cubicBezTo>
                    <a:cubicBezTo>
                      <a:pt x="377" y="84"/>
                      <a:pt x="293" y="1"/>
                      <a:pt x="19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50"/>
              <p:cNvSpPr/>
              <p:nvPr/>
            </p:nvSpPr>
            <p:spPr>
              <a:xfrm>
                <a:off x="1624459" y="2773857"/>
                <a:ext cx="7751" cy="85727"/>
              </a:xfrm>
              <a:custGeom>
                <a:avLst/>
                <a:gdLst/>
                <a:ahLst/>
                <a:cxnLst/>
                <a:rect l="l" t="t" r="r" b="b"/>
                <a:pathLst>
                  <a:path w="101" h="1117" extrusionOk="0">
                    <a:moveTo>
                      <a:pt x="0" y="0"/>
                    </a:moveTo>
                    <a:lnTo>
                      <a:pt x="0" y="1116"/>
                    </a:lnTo>
                    <a:lnTo>
                      <a:pt x="101" y="1116"/>
                    </a:lnTo>
                    <a:lnTo>
                      <a:pt x="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50"/>
              <p:cNvSpPr/>
              <p:nvPr/>
            </p:nvSpPr>
            <p:spPr>
              <a:xfrm>
                <a:off x="1623768" y="2766566"/>
                <a:ext cx="8672" cy="8596"/>
              </a:xfrm>
              <a:custGeom>
                <a:avLst/>
                <a:gdLst/>
                <a:ahLst/>
                <a:cxnLst/>
                <a:rect l="l" t="t" r="r" b="b"/>
                <a:pathLst>
                  <a:path w="113" h="112" extrusionOk="0">
                    <a:moveTo>
                      <a:pt x="57" y="0"/>
                    </a:moveTo>
                    <a:cubicBezTo>
                      <a:pt x="26" y="0"/>
                      <a:pt x="1" y="25"/>
                      <a:pt x="1" y="56"/>
                    </a:cubicBezTo>
                    <a:cubicBezTo>
                      <a:pt x="1" y="87"/>
                      <a:pt x="26" y="112"/>
                      <a:pt x="57" y="112"/>
                    </a:cubicBezTo>
                    <a:cubicBezTo>
                      <a:pt x="87" y="112"/>
                      <a:pt x="112" y="87"/>
                      <a:pt x="112" y="56"/>
                    </a:cubicBezTo>
                    <a:cubicBezTo>
                      <a:pt x="112" y="25"/>
                      <a:pt x="87" y="0"/>
                      <a:pt x="5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50"/>
              <p:cNvSpPr/>
              <p:nvPr/>
            </p:nvSpPr>
            <p:spPr>
              <a:xfrm>
                <a:off x="1626147" y="2768869"/>
                <a:ext cx="3914" cy="3991"/>
              </a:xfrm>
              <a:custGeom>
                <a:avLst/>
                <a:gdLst/>
                <a:ahLst/>
                <a:cxnLst/>
                <a:rect l="l" t="t" r="r" b="b"/>
                <a:pathLst>
                  <a:path w="51" h="52" extrusionOk="0">
                    <a:moveTo>
                      <a:pt x="26" y="1"/>
                    </a:moveTo>
                    <a:cubicBezTo>
                      <a:pt x="12" y="1"/>
                      <a:pt x="0" y="12"/>
                      <a:pt x="0" y="26"/>
                    </a:cubicBezTo>
                    <a:cubicBezTo>
                      <a:pt x="0" y="40"/>
                      <a:pt x="12" y="51"/>
                      <a:pt x="26" y="51"/>
                    </a:cubicBezTo>
                    <a:cubicBezTo>
                      <a:pt x="39" y="51"/>
                      <a:pt x="51" y="40"/>
                      <a:pt x="51" y="26"/>
                    </a:cubicBezTo>
                    <a:cubicBezTo>
                      <a:pt x="51" y="12"/>
                      <a:pt x="39" y="1"/>
                      <a:pt x="2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50"/>
              <p:cNvSpPr/>
              <p:nvPr/>
            </p:nvSpPr>
            <p:spPr>
              <a:xfrm>
                <a:off x="1623768" y="2858434"/>
                <a:ext cx="8672" cy="8596"/>
              </a:xfrm>
              <a:custGeom>
                <a:avLst/>
                <a:gdLst/>
                <a:ahLst/>
                <a:cxnLst/>
                <a:rect l="l" t="t" r="r" b="b"/>
                <a:pathLst>
                  <a:path w="113" h="112" extrusionOk="0">
                    <a:moveTo>
                      <a:pt x="57" y="0"/>
                    </a:moveTo>
                    <a:cubicBezTo>
                      <a:pt x="26" y="0"/>
                      <a:pt x="1" y="25"/>
                      <a:pt x="1" y="56"/>
                    </a:cubicBezTo>
                    <a:cubicBezTo>
                      <a:pt x="1" y="87"/>
                      <a:pt x="26" y="112"/>
                      <a:pt x="57" y="112"/>
                    </a:cubicBezTo>
                    <a:cubicBezTo>
                      <a:pt x="87" y="112"/>
                      <a:pt x="112" y="87"/>
                      <a:pt x="112" y="56"/>
                    </a:cubicBezTo>
                    <a:cubicBezTo>
                      <a:pt x="112" y="25"/>
                      <a:pt x="87" y="0"/>
                      <a:pt x="5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50"/>
              <p:cNvSpPr/>
              <p:nvPr/>
            </p:nvSpPr>
            <p:spPr>
              <a:xfrm>
                <a:off x="1626147" y="2860736"/>
                <a:ext cx="3914" cy="3914"/>
              </a:xfrm>
              <a:custGeom>
                <a:avLst/>
                <a:gdLst/>
                <a:ahLst/>
                <a:cxnLst/>
                <a:rect l="l" t="t" r="r" b="b"/>
                <a:pathLst>
                  <a:path w="51" h="51" extrusionOk="0">
                    <a:moveTo>
                      <a:pt x="26" y="1"/>
                    </a:moveTo>
                    <a:cubicBezTo>
                      <a:pt x="12" y="1"/>
                      <a:pt x="0" y="12"/>
                      <a:pt x="0" y="26"/>
                    </a:cubicBezTo>
                    <a:cubicBezTo>
                      <a:pt x="0" y="40"/>
                      <a:pt x="12" y="51"/>
                      <a:pt x="26" y="51"/>
                    </a:cubicBezTo>
                    <a:cubicBezTo>
                      <a:pt x="39" y="51"/>
                      <a:pt x="51" y="40"/>
                      <a:pt x="51" y="26"/>
                    </a:cubicBezTo>
                    <a:cubicBezTo>
                      <a:pt x="51" y="12"/>
                      <a:pt x="39" y="1"/>
                      <a:pt x="2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50"/>
              <p:cNvSpPr/>
              <p:nvPr/>
            </p:nvSpPr>
            <p:spPr>
              <a:xfrm>
                <a:off x="1585240" y="2812615"/>
                <a:ext cx="85727" cy="7982"/>
              </a:xfrm>
              <a:custGeom>
                <a:avLst/>
                <a:gdLst/>
                <a:ahLst/>
                <a:cxnLst/>
                <a:rect l="l" t="t" r="r" b="b"/>
                <a:pathLst>
                  <a:path w="1117" h="104" extrusionOk="0">
                    <a:moveTo>
                      <a:pt x="1" y="0"/>
                    </a:moveTo>
                    <a:lnTo>
                      <a:pt x="1" y="103"/>
                    </a:lnTo>
                    <a:lnTo>
                      <a:pt x="1117" y="103"/>
                    </a:lnTo>
                    <a:lnTo>
                      <a:pt x="1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50"/>
              <p:cNvSpPr/>
              <p:nvPr/>
            </p:nvSpPr>
            <p:spPr>
              <a:xfrm>
                <a:off x="1578179" y="2812385"/>
                <a:ext cx="8672" cy="8596"/>
              </a:xfrm>
              <a:custGeom>
                <a:avLst/>
                <a:gdLst/>
                <a:ahLst/>
                <a:cxnLst/>
                <a:rect l="l" t="t" r="r" b="b"/>
                <a:pathLst>
                  <a:path w="113" h="112" extrusionOk="0">
                    <a:moveTo>
                      <a:pt x="56" y="0"/>
                    </a:moveTo>
                    <a:cubicBezTo>
                      <a:pt x="23" y="0"/>
                      <a:pt x="1" y="25"/>
                      <a:pt x="1" y="56"/>
                    </a:cubicBezTo>
                    <a:cubicBezTo>
                      <a:pt x="1" y="87"/>
                      <a:pt x="23" y="112"/>
                      <a:pt x="56" y="112"/>
                    </a:cubicBezTo>
                    <a:cubicBezTo>
                      <a:pt x="87" y="112"/>
                      <a:pt x="112" y="87"/>
                      <a:pt x="112" y="56"/>
                    </a:cubicBezTo>
                    <a:cubicBezTo>
                      <a:pt x="112" y="25"/>
                      <a:pt x="87" y="0"/>
                      <a:pt x="5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50"/>
              <p:cNvSpPr/>
              <p:nvPr/>
            </p:nvSpPr>
            <p:spPr>
              <a:xfrm>
                <a:off x="1580559" y="2814687"/>
                <a:ext cx="3684" cy="3991"/>
              </a:xfrm>
              <a:custGeom>
                <a:avLst/>
                <a:gdLst/>
                <a:ahLst/>
                <a:cxnLst/>
                <a:rect l="l" t="t" r="r" b="b"/>
                <a:pathLst>
                  <a:path w="48" h="52" extrusionOk="0">
                    <a:moveTo>
                      <a:pt x="25" y="1"/>
                    </a:moveTo>
                    <a:cubicBezTo>
                      <a:pt x="11" y="1"/>
                      <a:pt x="0" y="12"/>
                      <a:pt x="0" y="26"/>
                    </a:cubicBezTo>
                    <a:cubicBezTo>
                      <a:pt x="0" y="40"/>
                      <a:pt x="11" y="51"/>
                      <a:pt x="25" y="51"/>
                    </a:cubicBezTo>
                    <a:cubicBezTo>
                      <a:pt x="39" y="51"/>
                      <a:pt x="48" y="40"/>
                      <a:pt x="48" y="26"/>
                    </a:cubicBezTo>
                    <a:cubicBezTo>
                      <a:pt x="48" y="12"/>
                      <a:pt x="39" y="1"/>
                      <a:pt x="2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50"/>
              <p:cNvSpPr/>
              <p:nvPr/>
            </p:nvSpPr>
            <p:spPr>
              <a:xfrm>
                <a:off x="1669817" y="2812385"/>
                <a:ext cx="8672" cy="8596"/>
              </a:xfrm>
              <a:custGeom>
                <a:avLst/>
                <a:gdLst/>
                <a:ahLst/>
                <a:cxnLst/>
                <a:rect l="l" t="t" r="r" b="b"/>
                <a:pathLst>
                  <a:path w="113" h="112" extrusionOk="0">
                    <a:moveTo>
                      <a:pt x="56" y="0"/>
                    </a:moveTo>
                    <a:cubicBezTo>
                      <a:pt x="26" y="0"/>
                      <a:pt x="1" y="25"/>
                      <a:pt x="1" y="56"/>
                    </a:cubicBezTo>
                    <a:cubicBezTo>
                      <a:pt x="1" y="87"/>
                      <a:pt x="26" y="112"/>
                      <a:pt x="56" y="112"/>
                    </a:cubicBezTo>
                    <a:cubicBezTo>
                      <a:pt x="90" y="112"/>
                      <a:pt x="112" y="87"/>
                      <a:pt x="112" y="56"/>
                    </a:cubicBezTo>
                    <a:cubicBezTo>
                      <a:pt x="112" y="25"/>
                      <a:pt x="90" y="0"/>
                      <a:pt x="5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50"/>
              <p:cNvSpPr/>
              <p:nvPr/>
            </p:nvSpPr>
            <p:spPr>
              <a:xfrm>
                <a:off x="1672426" y="2814687"/>
                <a:ext cx="3684" cy="3991"/>
              </a:xfrm>
              <a:custGeom>
                <a:avLst/>
                <a:gdLst/>
                <a:ahLst/>
                <a:cxnLst/>
                <a:rect l="l" t="t" r="r" b="b"/>
                <a:pathLst>
                  <a:path w="48" h="52" extrusionOk="0">
                    <a:moveTo>
                      <a:pt x="22" y="1"/>
                    </a:moveTo>
                    <a:cubicBezTo>
                      <a:pt x="8" y="1"/>
                      <a:pt x="0" y="12"/>
                      <a:pt x="0" y="26"/>
                    </a:cubicBezTo>
                    <a:cubicBezTo>
                      <a:pt x="0" y="40"/>
                      <a:pt x="8" y="51"/>
                      <a:pt x="22" y="51"/>
                    </a:cubicBezTo>
                    <a:cubicBezTo>
                      <a:pt x="36" y="51"/>
                      <a:pt x="47" y="40"/>
                      <a:pt x="47" y="26"/>
                    </a:cubicBezTo>
                    <a:cubicBezTo>
                      <a:pt x="47" y="12"/>
                      <a:pt x="36" y="1"/>
                      <a:pt x="2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50"/>
              <p:cNvSpPr/>
              <p:nvPr/>
            </p:nvSpPr>
            <p:spPr>
              <a:xfrm>
                <a:off x="1602355" y="2791356"/>
                <a:ext cx="51881" cy="51881"/>
              </a:xfrm>
              <a:custGeom>
                <a:avLst/>
                <a:gdLst/>
                <a:ahLst/>
                <a:cxnLst/>
                <a:rect l="l" t="t" r="r" b="b"/>
                <a:pathLst>
                  <a:path w="676" h="676" extrusionOk="0">
                    <a:moveTo>
                      <a:pt x="71" y="1"/>
                    </a:moveTo>
                    <a:lnTo>
                      <a:pt x="1" y="73"/>
                    </a:lnTo>
                    <a:lnTo>
                      <a:pt x="603" y="676"/>
                    </a:lnTo>
                    <a:lnTo>
                      <a:pt x="676" y="606"/>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50"/>
              <p:cNvSpPr/>
              <p:nvPr/>
            </p:nvSpPr>
            <p:spPr>
              <a:xfrm>
                <a:off x="1599822" y="2788286"/>
                <a:ext cx="7521" cy="6907"/>
              </a:xfrm>
              <a:custGeom>
                <a:avLst/>
                <a:gdLst/>
                <a:ahLst/>
                <a:cxnLst/>
                <a:rect l="l" t="t" r="r" b="b"/>
                <a:pathLst>
                  <a:path w="98" h="90" extrusionOk="0">
                    <a:moveTo>
                      <a:pt x="50" y="0"/>
                    </a:moveTo>
                    <a:cubicBezTo>
                      <a:pt x="39" y="0"/>
                      <a:pt x="28" y="5"/>
                      <a:pt x="17" y="13"/>
                    </a:cubicBezTo>
                    <a:cubicBezTo>
                      <a:pt x="0" y="35"/>
                      <a:pt x="0" y="63"/>
                      <a:pt x="17" y="77"/>
                    </a:cubicBezTo>
                    <a:cubicBezTo>
                      <a:pt x="25" y="86"/>
                      <a:pt x="36" y="90"/>
                      <a:pt x="47" y="90"/>
                    </a:cubicBezTo>
                    <a:cubicBezTo>
                      <a:pt x="58" y="90"/>
                      <a:pt x="70" y="86"/>
                      <a:pt x="81" y="77"/>
                    </a:cubicBezTo>
                    <a:cubicBezTo>
                      <a:pt x="98" y="60"/>
                      <a:pt x="98" y="35"/>
                      <a:pt x="81" y="13"/>
                    </a:cubicBezTo>
                    <a:cubicBezTo>
                      <a:pt x="71" y="5"/>
                      <a:pt x="61" y="0"/>
                      <a:pt x="5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50"/>
              <p:cNvSpPr/>
              <p:nvPr/>
            </p:nvSpPr>
            <p:spPr>
              <a:xfrm>
                <a:off x="1601971" y="2790281"/>
                <a:ext cx="2609" cy="2916"/>
              </a:xfrm>
              <a:custGeom>
                <a:avLst/>
                <a:gdLst/>
                <a:ahLst/>
                <a:cxnLst/>
                <a:rect l="l" t="t" r="r" b="b"/>
                <a:pathLst>
                  <a:path w="34" h="38" extrusionOk="0">
                    <a:moveTo>
                      <a:pt x="17" y="1"/>
                    </a:moveTo>
                    <a:cubicBezTo>
                      <a:pt x="9" y="1"/>
                      <a:pt x="0" y="9"/>
                      <a:pt x="0" y="20"/>
                    </a:cubicBezTo>
                    <a:cubicBezTo>
                      <a:pt x="0" y="29"/>
                      <a:pt x="9" y="37"/>
                      <a:pt x="17" y="37"/>
                    </a:cubicBezTo>
                    <a:cubicBezTo>
                      <a:pt x="25" y="37"/>
                      <a:pt x="34" y="29"/>
                      <a:pt x="34" y="20"/>
                    </a:cubicBezTo>
                    <a:cubicBezTo>
                      <a:pt x="34" y="9"/>
                      <a:pt x="25"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50"/>
              <p:cNvSpPr/>
              <p:nvPr/>
            </p:nvSpPr>
            <p:spPr>
              <a:xfrm>
                <a:off x="1649709" y="2838249"/>
                <a:ext cx="6524" cy="6524"/>
              </a:xfrm>
              <a:custGeom>
                <a:avLst/>
                <a:gdLst/>
                <a:ahLst/>
                <a:cxnLst/>
                <a:rect l="l" t="t" r="r" b="b"/>
                <a:pathLst>
                  <a:path w="85" h="85" extrusionOk="0">
                    <a:moveTo>
                      <a:pt x="42" y="1"/>
                    </a:moveTo>
                    <a:cubicBezTo>
                      <a:pt x="20" y="1"/>
                      <a:pt x="0" y="20"/>
                      <a:pt x="0" y="43"/>
                    </a:cubicBezTo>
                    <a:cubicBezTo>
                      <a:pt x="0" y="68"/>
                      <a:pt x="20" y="85"/>
                      <a:pt x="42" y="85"/>
                    </a:cubicBezTo>
                    <a:cubicBezTo>
                      <a:pt x="67" y="85"/>
                      <a:pt x="84" y="68"/>
                      <a:pt x="84" y="43"/>
                    </a:cubicBezTo>
                    <a:cubicBezTo>
                      <a:pt x="84" y="20"/>
                      <a:pt x="67" y="1"/>
                      <a:pt x="42"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50"/>
              <p:cNvSpPr/>
              <p:nvPr/>
            </p:nvSpPr>
            <p:spPr>
              <a:xfrm>
                <a:off x="1651627" y="2840091"/>
                <a:ext cx="2840" cy="2686"/>
              </a:xfrm>
              <a:custGeom>
                <a:avLst/>
                <a:gdLst/>
                <a:ahLst/>
                <a:cxnLst/>
                <a:rect l="l" t="t" r="r" b="b"/>
                <a:pathLst>
                  <a:path w="37" h="35" extrusionOk="0">
                    <a:moveTo>
                      <a:pt x="17" y="1"/>
                    </a:moveTo>
                    <a:cubicBezTo>
                      <a:pt x="13" y="1"/>
                      <a:pt x="9" y="2"/>
                      <a:pt x="6" y="5"/>
                    </a:cubicBezTo>
                    <a:cubicBezTo>
                      <a:pt x="0" y="13"/>
                      <a:pt x="0" y="24"/>
                      <a:pt x="6" y="30"/>
                    </a:cubicBezTo>
                    <a:cubicBezTo>
                      <a:pt x="9" y="33"/>
                      <a:pt x="13" y="34"/>
                      <a:pt x="17" y="34"/>
                    </a:cubicBezTo>
                    <a:cubicBezTo>
                      <a:pt x="21" y="34"/>
                      <a:pt x="26" y="33"/>
                      <a:pt x="28" y="30"/>
                    </a:cubicBezTo>
                    <a:cubicBezTo>
                      <a:pt x="37" y="24"/>
                      <a:pt x="37" y="13"/>
                      <a:pt x="28" y="5"/>
                    </a:cubicBezTo>
                    <a:cubicBezTo>
                      <a:pt x="26" y="2"/>
                      <a:pt x="21"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50"/>
              <p:cNvSpPr/>
              <p:nvPr/>
            </p:nvSpPr>
            <p:spPr>
              <a:xfrm>
                <a:off x="1601971" y="2790742"/>
                <a:ext cx="51881" cy="51881"/>
              </a:xfrm>
              <a:custGeom>
                <a:avLst/>
                <a:gdLst/>
                <a:ahLst/>
                <a:cxnLst/>
                <a:rect l="l" t="t" r="r" b="b"/>
                <a:pathLst>
                  <a:path w="676" h="676" extrusionOk="0">
                    <a:moveTo>
                      <a:pt x="603" y="1"/>
                    </a:moveTo>
                    <a:lnTo>
                      <a:pt x="0" y="603"/>
                    </a:lnTo>
                    <a:lnTo>
                      <a:pt x="70" y="676"/>
                    </a:lnTo>
                    <a:lnTo>
                      <a:pt x="675" y="70"/>
                    </a:lnTo>
                    <a:lnTo>
                      <a:pt x="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50"/>
              <p:cNvSpPr/>
              <p:nvPr/>
            </p:nvSpPr>
            <p:spPr>
              <a:xfrm>
                <a:off x="1599592" y="2838172"/>
                <a:ext cx="7598" cy="6677"/>
              </a:xfrm>
              <a:custGeom>
                <a:avLst/>
                <a:gdLst/>
                <a:ahLst/>
                <a:cxnLst/>
                <a:rect l="l" t="t" r="r" b="b"/>
                <a:pathLst>
                  <a:path w="99" h="87" extrusionOk="0">
                    <a:moveTo>
                      <a:pt x="49" y="0"/>
                    </a:moveTo>
                    <a:cubicBezTo>
                      <a:pt x="38" y="0"/>
                      <a:pt x="27" y="5"/>
                      <a:pt x="17" y="13"/>
                    </a:cubicBezTo>
                    <a:cubicBezTo>
                      <a:pt x="1" y="30"/>
                      <a:pt x="1" y="55"/>
                      <a:pt x="17" y="74"/>
                    </a:cubicBezTo>
                    <a:cubicBezTo>
                      <a:pt x="27" y="83"/>
                      <a:pt x="39" y="87"/>
                      <a:pt x="50" y="87"/>
                    </a:cubicBezTo>
                    <a:cubicBezTo>
                      <a:pt x="61" y="87"/>
                      <a:pt x="72" y="83"/>
                      <a:pt x="79" y="74"/>
                    </a:cubicBezTo>
                    <a:cubicBezTo>
                      <a:pt x="98" y="58"/>
                      <a:pt x="98" y="35"/>
                      <a:pt x="79" y="13"/>
                    </a:cubicBezTo>
                    <a:cubicBezTo>
                      <a:pt x="70" y="5"/>
                      <a:pt x="60" y="0"/>
                      <a:pt x="4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50"/>
              <p:cNvSpPr/>
              <p:nvPr/>
            </p:nvSpPr>
            <p:spPr>
              <a:xfrm>
                <a:off x="1601971" y="2840168"/>
                <a:ext cx="2609" cy="2916"/>
              </a:xfrm>
              <a:custGeom>
                <a:avLst/>
                <a:gdLst/>
                <a:ahLst/>
                <a:cxnLst/>
                <a:rect l="l" t="t" r="r" b="b"/>
                <a:pathLst>
                  <a:path w="34" h="38" extrusionOk="0">
                    <a:moveTo>
                      <a:pt x="17" y="1"/>
                    </a:moveTo>
                    <a:cubicBezTo>
                      <a:pt x="9" y="1"/>
                      <a:pt x="0" y="9"/>
                      <a:pt x="0" y="18"/>
                    </a:cubicBezTo>
                    <a:cubicBezTo>
                      <a:pt x="0" y="29"/>
                      <a:pt x="9" y="37"/>
                      <a:pt x="17" y="37"/>
                    </a:cubicBezTo>
                    <a:cubicBezTo>
                      <a:pt x="25" y="37"/>
                      <a:pt x="34" y="29"/>
                      <a:pt x="34" y="18"/>
                    </a:cubicBezTo>
                    <a:cubicBezTo>
                      <a:pt x="34" y="9"/>
                      <a:pt x="25"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50"/>
              <p:cNvSpPr/>
              <p:nvPr/>
            </p:nvSpPr>
            <p:spPr>
              <a:xfrm>
                <a:off x="1649248" y="2788286"/>
                <a:ext cx="7598" cy="6907"/>
              </a:xfrm>
              <a:custGeom>
                <a:avLst/>
                <a:gdLst/>
                <a:ahLst/>
                <a:cxnLst/>
                <a:rect l="l" t="t" r="r" b="b"/>
                <a:pathLst>
                  <a:path w="99" h="90" extrusionOk="0">
                    <a:moveTo>
                      <a:pt x="52" y="0"/>
                    </a:moveTo>
                    <a:cubicBezTo>
                      <a:pt x="40" y="0"/>
                      <a:pt x="29" y="5"/>
                      <a:pt x="17" y="13"/>
                    </a:cubicBezTo>
                    <a:cubicBezTo>
                      <a:pt x="1" y="33"/>
                      <a:pt x="1" y="55"/>
                      <a:pt x="17" y="77"/>
                    </a:cubicBezTo>
                    <a:cubicBezTo>
                      <a:pt x="27" y="86"/>
                      <a:pt x="39" y="90"/>
                      <a:pt x="51" y="90"/>
                    </a:cubicBezTo>
                    <a:cubicBezTo>
                      <a:pt x="62" y="90"/>
                      <a:pt x="73" y="86"/>
                      <a:pt x="82" y="77"/>
                    </a:cubicBezTo>
                    <a:cubicBezTo>
                      <a:pt x="98" y="60"/>
                      <a:pt x="98" y="35"/>
                      <a:pt x="82" y="13"/>
                    </a:cubicBezTo>
                    <a:cubicBezTo>
                      <a:pt x="73" y="5"/>
                      <a:pt x="63" y="0"/>
                      <a:pt x="5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50"/>
              <p:cNvSpPr/>
              <p:nvPr/>
            </p:nvSpPr>
            <p:spPr>
              <a:xfrm>
                <a:off x="1651397" y="2790665"/>
                <a:ext cx="3070" cy="2609"/>
              </a:xfrm>
              <a:custGeom>
                <a:avLst/>
                <a:gdLst/>
                <a:ahLst/>
                <a:cxnLst/>
                <a:rect l="l" t="t" r="r" b="b"/>
                <a:pathLst>
                  <a:path w="40" h="34" extrusionOk="0">
                    <a:moveTo>
                      <a:pt x="20" y="0"/>
                    </a:moveTo>
                    <a:cubicBezTo>
                      <a:pt x="16" y="0"/>
                      <a:pt x="12" y="2"/>
                      <a:pt x="9" y="4"/>
                    </a:cubicBezTo>
                    <a:cubicBezTo>
                      <a:pt x="1" y="13"/>
                      <a:pt x="1" y="21"/>
                      <a:pt x="9" y="29"/>
                    </a:cubicBezTo>
                    <a:cubicBezTo>
                      <a:pt x="12" y="32"/>
                      <a:pt x="16" y="34"/>
                      <a:pt x="20" y="34"/>
                    </a:cubicBezTo>
                    <a:cubicBezTo>
                      <a:pt x="24" y="34"/>
                      <a:pt x="29" y="32"/>
                      <a:pt x="31" y="29"/>
                    </a:cubicBezTo>
                    <a:cubicBezTo>
                      <a:pt x="40" y="21"/>
                      <a:pt x="40" y="13"/>
                      <a:pt x="31" y="4"/>
                    </a:cubicBezTo>
                    <a:cubicBezTo>
                      <a:pt x="29" y="2"/>
                      <a:pt x="24" y="0"/>
                      <a:pt x="20"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50"/>
              <p:cNvSpPr/>
              <p:nvPr/>
            </p:nvSpPr>
            <p:spPr>
              <a:xfrm>
                <a:off x="1621235" y="2808931"/>
                <a:ext cx="14429" cy="14429"/>
              </a:xfrm>
              <a:custGeom>
                <a:avLst/>
                <a:gdLst/>
                <a:ahLst/>
                <a:cxnLst/>
                <a:rect l="l" t="t" r="r" b="b"/>
                <a:pathLst>
                  <a:path w="188" h="188" extrusionOk="0">
                    <a:moveTo>
                      <a:pt x="95" y="1"/>
                    </a:moveTo>
                    <a:cubicBezTo>
                      <a:pt x="42" y="3"/>
                      <a:pt x="0" y="45"/>
                      <a:pt x="0" y="95"/>
                    </a:cubicBezTo>
                    <a:cubicBezTo>
                      <a:pt x="0" y="146"/>
                      <a:pt x="42" y="188"/>
                      <a:pt x="95" y="188"/>
                    </a:cubicBezTo>
                    <a:cubicBezTo>
                      <a:pt x="145" y="188"/>
                      <a:pt x="187" y="146"/>
                      <a:pt x="187" y="95"/>
                    </a:cubicBezTo>
                    <a:cubicBezTo>
                      <a:pt x="187" y="42"/>
                      <a:pt x="145" y="1"/>
                      <a:pt x="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50"/>
              <p:cNvSpPr/>
              <p:nvPr/>
            </p:nvSpPr>
            <p:spPr>
              <a:xfrm>
                <a:off x="1292983" y="2233396"/>
                <a:ext cx="1409775" cy="925498"/>
              </a:xfrm>
              <a:custGeom>
                <a:avLst/>
                <a:gdLst/>
                <a:ahLst/>
                <a:cxnLst/>
                <a:rect l="l" t="t" r="r" b="b"/>
                <a:pathLst>
                  <a:path w="18369" h="12059" extrusionOk="0">
                    <a:moveTo>
                      <a:pt x="18338" y="1"/>
                    </a:moveTo>
                    <a:cubicBezTo>
                      <a:pt x="18316" y="110"/>
                      <a:pt x="18201" y="282"/>
                      <a:pt x="18098" y="316"/>
                    </a:cubicBezTo>
                    <a:cubicBezTo>
                      <a:pt x="17905" y="375"/>
                      <a:pt x="17706" y="402"/>
                      <a:pt x="17505" y="402"/>
                    </a:cubicBezTo>
                    <a:cubicBezTo>
                      <a:pt x="17226" y="402"/>
                      <a:pt x="16944" y="351"/>
                      <a:pt x="16675" y="263"/>
                    </a:cubicBezTo>
                    <a:cubicBezTo>
                      <a:pt x="15729" y="1064"/>
                      <a:pt x="14485" y="1535"/>
                      <a:pt x="13277" y="1912"/>
                    </a:cubicBezTo>
                    <a:cubicBezTo>
                      <a:pt x="12518" y="2149"/>
                      <a:pt x="11754" y="2369"/>
                      <a:pt x="10964" y="2481"/>
                    </a:cubicBezTo>
                    <a:cubicBezTo>
                      <a:pt x="10527" y="2542"/>
                      <a:pt x="10087" y="2571"/>
                      <a:pt x="9646" y="2571"/>
                    </a:cubicBezTo>
                    <a:cubicBezTo>
                      <a:pt x="8465" y="2571"/>
                      <a:pt x="7282" y="2365"/>
                      <a:pt x="6144" y="2032"/>
                    </a:cubicBezTo>
                    <a:cubicBezTo>
                      <a:pt x="4980" y="1697"/>
                      <a:pt x="3870" y="1237"/>
                      <a:pt x="2771" y="734"/>
                    </a:cubicBezTo>
                    <a:cubicBezTo>
                      <a:pt x="2614" y="792"/>
                      <a:pt x="2477" y="807"/>
                      <a:pt x="2358" y="807"/>
                    </a:cubicBezTo>
                    <a:cubicBezTo>
                      <a:pt x="2235" y="807"/>
                      <a:pt x="2130" y="791"/>
                      <a:pt x="2038" y="791"/>
                    </a:cubicBezTo>
                    <a:cubicBezTo>
                      <a:pt x="1846" y="791"/>
                      <a:pt x="1714" y="860"/>
                      <a:pt x="1602" y="1284"/>
                    </a:cubicBezTo>
                    <a:cubicBezTo>
                      <a:pt x="1390" y="2093"/>
                      <a:pt x="1" y="9179"/>
                      <a:pt x="6732" y="11269"/>
                    </a:cubicBezTo>
                    <a:cubicBezTo>
                      <a:pt x="7474" y="11497"/>
                      <a:pt x="8216" y="11721"/>
                      <a:pt x="8984" y="11854"/>
                    </a:cubicBezTo>
                    <a:cubicBezTo>
                      <a:pt x="9629" y="11965"/>
                      <a:pt x="10281" y="12058"/>
                      <a:pt x="10933" y="12058"/>
                    </a:cubicBezTo>
                    <a:cubicBezTo>
                      <a:pt x="11022" y="12058"/>
                      <a:pt x="11112" y="12056"/>
                      <a:pt x="11202" y="12053"/>
                    </a:cubicBezTo>
                    <a:cubicBezTo>
                      <a:pt x="13433" y="11952"/>
                      <a:pt x="15498" y="10582"/>
                      <a:pt x="16753" y="8733"/>
                    </a:cubicBezTo>
                    <a:cubicBezTo>
                      <a:pt x="16999" y="8373"/>
                      <a:pt x="17211" y="7996"/>
                      <a:pt x="17403" y="7611"/>
                    </a:cubicBezTo>
                    <a:lnTo>
                      <a:pt x="17403" y="7611"/>
                    </a:lnTo>
                    <a:cubicBezTo>
                      <a:pt x="15300" y="9439"/>
                      <a:pt x="12454" y="10354"/>
                      <a:pt x="9653" y="10381"/>
                    </a:cubicBezTo>
                    <a:cubicBezTo>
                      <a:pt x="9617" y="10382"/>
                      <a:pt x="9581" y="10382"/>
                      <a:pt x="9544" y="10382"/>
                    </a:cubicBezTo>
                    <a:cubicBezTo>
                      <a:pt x="8125" y="10382"/>
                      <a:pt x="6612" y="10110"/>
                      <a:pt x="5616" y="9107"/>
                    </a:cubicBezTo>
                    <a:cubicBezTo>
                      <a:pt x="4475" y="7960"/>
                      <a:pt x="3823" y="6470"/>
                      <a:pt x="3178" y="4983"/>
                    </a:cubicBezTo>
                    <a:cubicBezTo>
                      <a:pt x="2969" y="4506"/>
                      <a:pt x="2774" y="3990"/>
                      <a:pt x="2866" y="3477"/>
                    </a:cubicBezTo>
                    <a:cubicBezTo>
                      <a:pt x="2902" y="3259"/>
                      <a:pt x="2997" y="3039"/>
                      <a:pt x="3161" y="2885"/>
                    </a:cubicBezTo>
                    <a:cubicBezTo>
                      <a:pt x="3352" y="2707"/>
                      <a:pt x="3589" y="2641"/>
                      <a:pt x="3844" y="2641"/>
                    </a:cubicBezTo>
                    <a:cubicBezTo>
                      <a:pt x="4202" y="2641"/>
                      <a:pt x="4593" y="2771"/>
                      <a:pt x="4936" y="2899"/>
                    </a:cubicBezTo>
                    <a:cubicBezTo>
                      <a:pt x="6664" y="3546"/>
                      <a:pt x="8501" y="3954"/>
                      <a:pt x="10341" y="3954"/>
                    </a:cubicBezTo>
                    <a:cubicBezTo>
                      <a:pt x="10738" y="3954"/>
                      <a:pt x="11135" y="3935"/>
                      <a:pt x="11531" y="3895"/>
                    </a:cubicBezTo>
                    <a:cubicBezTo>
                      <a:pt x="13763" y="3672"/>
                      <a:pt x="15523" y="2500"/>
                      <a:pt x="17080" y="888"/>
                    </a:cubicBezTo>
                    <a:cubicBezTo>
                      <a:pt x="17387" y="570"/>
                      <a:pt x="18101" y="483"/>
                      <a:pt x="18369" y="129"/>
                    </a:cubicBezTo>
                    <a:cubicBezTo>
                      <a:pt x="18357" y="87"/>
                      <a:pt x="18349" y="43"/>
                      <a:pt x="18338"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50"/>
              <p:cNvSpPr/>
              <p:nvPr/>
            </p:nvSpPr>
            <p:spPr>
              <a:xfrm>
                <a:off x="1471115" y="1972144"/>
                <a:ext cx="1110460" cy="497170"/>
              </a:xfrm>
              <a:custGeom>
                <a:avLst/>
                <a:gdLst/>
                <a:ahLst/>
                <a:cxnLst/>
                <a:rect l="l" t="t" r="r" b="b"/>
                <a:pathLst>
                  <a:path w="14469" h="6478" extrusionOk="0">
                    <a:moveTo>
                      <a:pt x="7227" y="1"/>
                    </a:moveTo>
                    <a:cubicBezTo>
                      <a:pt x="6966" y="1"/>
                      <a:pt x="6710" y="64"/>
                      <a:pt x="6579" y="249"/>
                    </a:cubicBezTo>
                    <a:cubicBezTo>
                      <a:pt x="5039" y="802"/>
                      <a:pt x="3605" y="1667"/>
                      <a:pt x="2394" y="2771"/>
                    </a:cubicBezTo>
                    <a:cubicBezTo>
                      <a:pt x="2350" y="2816"/>
                      <a:pt x="2297" y="2858"/>
                      <a:pt x="2249" y="2900"/>
                    </a:cubicBezTo>
                    <a:cubicBezTo>
                      <a:pt x="1758" y="3329"/>
                      <a:pt x="1234" y="3717"/>
                      <a:pt x="670" y="4041"/>
                    </a:cubicBezTo>
                    <a:cubicBezTo>
                      <a:pt x="397" y="4197"/>
                      <a:pt x="176" y="4219"/>
                      <a:pt x="1" y="4219"/>
                    </a:cubicBezTo>
                    <a:cubicBezTo>
                      <a:pt x="1273" y="5070"/>
                      <a:pt x="2604" y="5826"/>
                      <a:pt x="4077" y="6203"/>
                    </a:cubicBezTo>
                    <a:cubicBezTo>
                      <a:pt x="4816" y="6392"/>
                      <a:pt x="5569" y="6478"/>
                      <a:pt x="6323" y="6478"/>
                    </a:cubicBezTo>
                    <a:cubicBezTo>
                      <a:pt x="8511" y="6478"/>
                      <a:pt x="10717" y="5757"/>
                      <a:pt x="12683" y="4738"/>
                    </a:cubicBezTo>
                    <a:cubicBezTo>
                      <a:pt x="13294" y="4420"/>
                      <a:pt x="13888" y="4074"/>
                      <a:pt x="14468" y="3703"/>
                    </a:cubicBezTo>
                    <a:cubicBezTo>
                      <a:pt x="14256" y="3642"/>
                      <a:pt x="14047" y="3558"/>
                      <a:pt x="13852" y="3460"/>
                    </a:cubicBezTo>
                    <a:cubicBezTo>
                      <a:pt x="13506" y="3288"/>
                      <a:pt x="13188" y="3067"/>
                      <a:pt x="12878" y="2833"/>
                    </a:cubicBezTo>
                    <a:cubicBezTo>
                      <a:pt x="12655" y="2665"/>
                      <a:pt x="12438" y="2495"/>
                      <a:pt x="12214" y="2328"/>
                    </a:cubicBezTo>
                    <a:cubicBezTo>
                      <a:pt x="10861" y="1307"/>
                      <a:pt x="9346" y="473"/>
                      <a:pt x="7703" y="63"/>
                    </a:cubicBezTo>
                    <a:cubicBezTo>
                      <a:pt x="7563" y="27"/>
                      <a:pt x="7394" y="1"/>
                      <a:pt x="7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50"/>
              <p:cNvSpPr/>
              <p:nvPr/>
            </p:nvSpPr>
            <p:spPr>
              <a:xfrm>
                <a:off x="1715405" y="1972451"/>
                <a:ext cx="616973" cy="225331"/>
              </a:xfrm>
              <a:custGeom>
                <a:avLst/>
                <a:gdLst/>
                <a:ahLst/>
                <a:cxnLst/>
                <a:rect l="l" t="t" r="r" b="b"/>
                <a:pathLst>
                  <a:path w="8039" h="2936" extrusionOk="0">
                    <a:moveTo>
                      <a:pt x="4050" y="0"/>
                    </a:moveTo>
                    <a:cubicBezTo>
                      <a:pt x="3788" y="0"/>
                      <a:pt x="3531" y="64"/>
                      <a:pt x="3402" y="248"/>
                    </a:cubicBezTo>
                    <a:cubicBezTo>
                      <a:pt x="2177" y="689"/>
                      <a:pt x="1030" y="1320"/>
                      <a:pt x="1" y="2115"/>
                    </a:cubicBezTo>
                    <a:cubicBezTo>
                      <a:pt x="1127" y="2646"/>
                      <a:pt x="2372" y="2935"/>
                      <a:pt x="3622" y="2935"/>
                    </a:cubicBezTo>
                    <a:cubicBezTo>
                      <a:pt x="3658" y="2935"/>
                      <a:pt x="3693" y="2935"/>
                      <a:pt x="3728" y="2935"/>
                    </a:cubicBezTo>
                    <a:cubicBezTo>
                      <a:pt x="5248" y="2907"/>
                      <a:pt x="6755" y="2444"/>
                      <a:pt x="8038" y="1629"/>
                    </a:cubicBezTo>
                    <a:cubicBezTo>
                      <a:pt x="6950" y="932"/>
                      <a:pt x="5776" y="374"/>
                      <a:pt x="4523" y="61"/>
                    </a:cubicBezTo>
                    <a:cubicBezTo>
                      <a:pt x="4384" y="26"/>
                      <a:pt x="4216" y="0"/>
                      <a:pt x="4050"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50"/>
              <p:cNvSpPr/>
              <p:nvPr/>
            </p:nvSpPr>
            <p:spPr>
              <a:xfrm>
                <a:off x="1471115" y="2189496"/>
                <a:ext cx="1110690" cy="279438"/>
              </a:xfrm>
              <a:custGeom>
                <a:avLst/>
                <a:gdLst/>
                <a:ahLst/>
                <a:cxnLst/>
                <a:rect l="l" t="t" r="r" b="b"/>
                <a:pathLst>
                  <a:path w="14472" h="3641" extrusionOk="0">
                    <a:moveTo>
                      <a:pt x="12881" y="1"/>
                    </a:moveTo>
                    <a:cubicBezTo>
                      <a:pt x="11255" y="1103"/>
                      <a:pt x="9289" y="1701"/>
                      <a:pt x="7326" y="1701"/>
                    </a:cubicBezTo>
                    <a:cubicBezTo>
                      <a:pt x="6830" y="1701"/>
                      <a:pt x="6335" y="1663"/>
                      <a:pt x="5845" y="1585"/>
                    </a:cubicBezTo>
                    <a:cubicBezTo>
                      <a:pt x="4542" y="1379"/>
                      <a:pt x="3267" y="888"/>
                      <a:pt x="2249" y="71"/>
                    </a:cubicBezTo>
                    <a:cubicBezTo>
                      <a:pt x="1755" y="500"/>
                      <a:pt x="1234" y="888"/>
                      <a:pt x="667" y="1212"/>
                    </a:cubicBezTo>
                    <a:cubicBezTo>
                      <a:pt x="426" y="1348"/>
                      <a:pt x="227" y="1383"/>
                      <a:pt x="60" y="1383"/>
                    </a:cubicBezTo>
                    <a:cubicBezTo>
                      <a:pt x="40" y="1383"/>
                      <a:pt x="20" y="1383"/>
                      <a:pt x="1" y="1382"/>
                    </a:cubicBezTo>
                    <a:lnTo>
                      <a:pt x="1" y="1382"/>
                    </a:lnTo>
                    <a:cubicBezTo>
                      <a:pt x="1273" y="2233"/>
                      <a:pt x="2604" y="2989"/>
                      <a:pt x="4077" y="3365"/>
                    </a:cubicBezTo>
                    <a:cubicBezTo>
                      <a:pt x="4818" y="3555"/>
                      <a:pt x="5572" y="3640"/>
                      <a:pt x="6328" y="3640"/>
                    </a:cubicBezTo>
                    <a:cubicBezTo>
                      <a:pt x="8514" y="3640"/>
                      <a:pt x="10719" y="2922"/>
                      <a:pt x="12686" y="1906"/>
                    </a:cubicBezTo>
                    <a:cubicBezTo>
                      <a:pt x="13297" y="1588"/>
                      <a:pt x="13894" y="1242"/>
                      <a:pt x="14471" y="871"/>
                    </a:cubicBezTo>
                    <a:cubicBezTo>
                      <a:pt x="14259" y="810"/>
                      <a:pt x="14050" y="726"/>
                      <a:pt x="13855" y="628"/>
                    </a:cubicBezTo>
                    <a:cubicBezTo>
                      <a:pt x="13509" y="456"/>
                      <a:pt x="13191" y="235"/>
                      <a:pt x="128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50"/>
              <p:cNvSpPr/>
              <p:nvPr/>
            </p:nvSpPr>
            <p:spPr>
              <a:xfrm>
                <a:off x="1953325" y="1871988"/>
                <a:ext cx="172835" cy="172835"/>
              </a:xfrm>
              <a:custGeom>
                <a:avLst/>
                <a:gdLst/>
                <a:ahLst/>
                <a:cxnLst/>
                <a:rect l="l" t="t" r="r" b="b"/>
                <a:pathLst>
                  <a:path w="2252" h="2252" extrusionOk="0">
                    <a:moveTo>
                      <a:pt x="1127" y="1"/>
                    </a:moveTo>
                    <a:cubicBezTo>
                      <a:pt x="505" y="1"/>
                      <a:pt x="0" y="503"/>
                      <a:pt x="0" y="1125"/>
                    </a:cubicBezTo>
                    <a:cubicBezTo>
                      <a:pt x="0" y="1747"/>
                      <a:pt x="505" y="2252"/>
                      <a:pt x="1127" y="2252"/>
                    </a:cubicBezTo>
                    <a:cubicBezTo>
                      <a:pt x="1749" y="2252"/>
                      <a:pt x="2252" y="1747"/>
                      <a:pt x="2252" y="1125"/>
                    </a:cubicBezTo>
                    <a:cubicBezTo>
                      <a:pt x="2252" y="503"/>
                      <a:pt x="1749" y="1"/>
                      <a:pt x="1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50"/>
              <p:cNvSpPr/>
              <p:nvPr/>
            </p:nvSpPr>
            <p:spPr>
              <a:xfrm>
                <a:off x="1953325" y="1918037"/>
                <a:ext cx="173296" cy="127017"/>
              </a:xfrm>
              <a:custGeom>
                <a:avLst/>
                <a:gdLst/>
                <a:ahLst/>
                <a:cxnLst/>
                <a:rect l="l" t="t" r="r" b="b"/>
                <a:pathLst>
                  <a:path w="2258" h="1655" extrusionOk="0">
                    <a:moveTo>
                      <a:pt x="134" y="0"/>
                    </a:moveTo>
                    <a:cubicBezTo>
                      <a:pt x="50" y="157"/>
                      <a:pt x="0" y="335"/>
                      <a:pt x="3" y="530"/>
                    </a:cubicBezTo>
                    <a:cubicBezTo>
                      <a:pt x="3" y="1150"/>
                      <a:pt x="505" y="1655"/>
                      <a:pt x="1130" y="1655"/>
                    </a:cubicBezTo>
                    <a:cubicBezTo>
                      <a:pt x="1752" y="1655"/>
                      <a:pt x="2249" y="1158"/>
                      <a:pt x="2257" y="536"/>
                    </a:cubicBezTo>
                    <a:lnTo>
                      <a:pt x="2257" y="536"/>
                    </a:lnTo>
                    <a:cubicBezTo>
                      <a:pt x="2065" y="893"/>
                      <a:pt x="1691" y="1136"/>
                      <a:pt x="1258" y="1136"/>
                    </a:cubicBezTo>
                    <a:cubicBezTo>
                      <a:pt x="639" y="1136"/>
                      <a:pt x="134" y="634"/>
                      <a:pt x="134" y="9"/>
                    </a:cubicBezTo>
                    <a:lnTo>
                      <a:pt x="134"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1" name="Google Shape;4991;p45"/>
          <p:cNvGrpSpPr/>
          <p:nvPr/>
        </p:nvGrpSpPr>
        <p:grpSpPr>
          <a:xfrm>
            <a:off x="896105" y="1038649"/>
            <a:ext cx="1668603" cy="1674260"/>
            <a:chOff x="1552925" y="540000"/>
            <a:chExt cx="2984400" cy="2984400"/>
          </a:xfrm>
        </p:grpSpPr>
        <p:sp>
          <p:nvSpPr>
            <p:cNvPr id="282" name="Google Shape;4992;p45"/>
            <p:cNvSpPr/>
            <p:nvPr/>
          </p:nvSpPr>
          <p:spPr>
            <a:xfrm rot="-2700000">
              <a:off x="1989980" y="977055"/>
              <a:ext cx="2110289" cy="211028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993;p45"/>
            <p:cNvSpPr/>
            <p:nvPr/>
          </p:nvSpPr>
          <p:spPr>
            <a:xfrm rot="-2700000">
              <a:off x="2143355" y="1146475"/>
              <a:ext cx="1803575" cy="1771404"/>
            </a:xfrm>
            <a:custGeom>
              <a:avLst/>
              <a:gdLst/>
              <a:ahLst/>
              <a:cxnLst/>
              <a:rect l="l" t="t" r="r" b="b"/>
              <a:pathLst>
                <a:path w="32348" h="31771" fill="none" extrusionOk="0">
                  <a:moveTo>
                    <a:pt x="0" y="8314"/>
                  </a:moveTo>
                  <a:lnTo>
                    <a:pt x="0" y="3530"/>
                  </a:lnTo>
                  <a:lnTo>
                    <a:pt x="2279" y="3530"/>
                  </a:lnTo>
                  <a:lnTo>
                    <a:pt x="2279" y="1"/>
                  </a:lnTo>
                  <a:lnTo>
                    <a:pt x="0" y="1"/>
                  </a:lnTo>
                  <a:lnTo>
                    <a:pt x="0" y="2391"/>
                  </a:lnTo>
                  <a:lnTo>
                    <a:pt x="3423" y="2391"/>
                  </a:lnTo>
                  <a:lnTo>
                    <a:pt x="3423" y="1"/>
                  </a:lnTo>
                  <a:lnTo>
                    <a:pt x="7622" y="1"/>
                  </a:lnTo>
                  <a:lnTo>
                    <a:pt x="24729" y="1"/>
                  </a:lnTo>
                  <a:lnTo>
                    <a:pt x="28922" y="1"/>
                  </a:lnTo>
                  <a:lnTo>
                    <a:pt x="28922" y="2391"/>
                  </a:lnTo>
                  <a:lnTo>
                    <a:pt x="32348" y="2391"/>
                  </a:lnTo>
                  <a:lnTo>
                    <a:pt x="32348" y="1"/>
                  </a:lnTo>
                  <a:lnTo>
                    <a:pt x="30066" y="1"/>
                  </a:lnTo>
                  <a:lnTo>
                    <a:pt x="30066" y="3530"/>
                  </a:lnTo>
                  <a:lnTo>
                    <a:pt x="32348" y="3530"/>
                  </a:lnTo>
                  <a:lnTo>
                    <a:pt x="32348" y="8314"/>
                  </a:lnTo>
                  <a:lnTo>
                    <a:pt x="32348" y="23457"/>
                  </a:lnTo>
                  <a:lnTo>
                    <a:pt x="32348" y="28242"/>
                  </a:lnTo>
                  <a:lnTo>
                    <a:pt x="30066" y="28242"/>
                  </a:lnTo>
                  <a:lnTo>
                    <a:pt x="30066" y="31771"/>
                  </a:lnTo>
                  <a:lnTo>
                    <a:pt x="32348" y="31771"/>
                  </a:lnTo>
                  <a:lnTo>
                    <a:pt x="32348" y="29383"/>
                  </a:lnTo>
                  <a:lnTo>
                    <a:pt x="28922" y="29383"/>
                  </a:lnTo>
                  <a:lnTo>
                    <a:pt x="28922" y="31771"/>
                  </a:lnTo>
                  <a:lnTo>
                    <a:pt x="24729" y="31771"/>
                  </a:lnTo>
                  <a:lnTo>
                    <a:pt x="7622" y="31771"/>
                  </a:lnTo>
                  <a:lnTo>
                    <a:pt x="3423" y="31771"/>
                  </a:lnTo>
                  <a:lnTo>
                    <a:pt x="3423" y="29383"/>
                  </a:lnTo>
                  <a:lnTo>
                    <a:pt x="0" y="29383"/>
                  </a:lnTo>
                  <a:lnTo>
                    <a:pt x="0" y="31771"/>
                  </a:lnTo>
                  <a:lnTo>
                    <a:pt x="2279" y="31771"/>
                  </a:lnTo>
                  <a:lnTo>
                    <a:pt x="2279" y="28242"/>
                  </a:lnTo>
                  <a:lnTo>
                    <a:pt x="0" y="28242"/>
                  </a:lnTo>
                  <a:lnTo>
                    <a:pt x="0" y="23457"/>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4995;p45"/>
          <p:cNvSpPr txBox="1">
            <a:spLocks noGrp="1"/>
          </p:cNvSpPr>
          <p:nvPr>
            <p:ph type="title"/>
          </p:nvPr>
        </p:nvSpPr>
        <p:spPr>
          <a:xfrm>
            <a:off x="1020757" y="1261147"/>
            <a:ext cx="1419300" cy="123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b="1" dirty="0">
                <a:latin typeface="+mj-lt"/>
              </a:rPr>
              <a:t>2.</a:t>
            </a:r>
            <a:endParaRPr sz="4500" b="1" dirty="0">
              <a:latin typeface="+mj-lt"/>
            </a:endParaRPr>
          </a:p>
        </p:txBody>
      </p:sp>
      <p:sp>
        <p:nvSpPr>
          <p:cNvPr id="285" name="TextBox 284"/>
          <p:cNvSpPr txBox="1"/>
          <p:nvPr/>
        </p:nvSpPr>
        <p:spPr>
          <a:xfrm>
            <a:off x="2328135" y="1385653"/>
            <a:ext cx="5236325" cy="1677895"/>
          </a:xfrm>
          <a:prstGeom prst="rect">
            <a:avLst/>
          </a:prstGeom>
          <a:noFill/>
        </p:spPr>
        <p:txBody>
          <a:bodyPr wrap="square" rtlCol="0">
            <a:spAutoFit/>
          </a:bodyPr>
          <a:lstStyle/>
          <a:p>
            <a:pPr algn="ctr">
              <a:lnSpc>
                <a:spcPct val="120000"/>
              </a:lnSpc>
            </a:pPr>
            <a:r>
              <a:rPr lang="nl-NL" sz="4500" b="1" dirty="0" err="1">
                <a:solidFill>
                  <a:schemeClr val="bg2"/>
                </a:solidFill>
              </a:rPr>
              <a:t>Ông</a:t>
            </a:r>
            <a:r>
              <a:rPr lang="nl-NL" sz="4500" b="1" dirty="0">
                <a:solidFill>
                  <a:schemeClr val="bg2"/>
                </a:solidFill>
              </a:rPr>
              <a:t> </a:t>
            </a:r>
            <a:r>
              <a:rPr lang="nl-NL" sz="4500" b="1" dirty="0" err="1">
                <a:solidFill>
                  <a:schemeClr val="bg2"/>
                </a:solidFill>
              </a:rPr>
              <a:t>đồ</a:t>
            </a:r>
            <a:r>
              <a:rPr lang="nl-NL" sz="4500" b="1" dirty="0">
                <a:solidFill>
                  <a:schemeClr val="bg2"/>
                </a:solidFill>
              </a:rPr>
              <a:t> </a:t>
            </a:r>
            <a:r>
              <a:rPr lang="nl-NL" sz="4500" b="1" dirty="0" err="1">
                <a:solidFill>
                  <a:schemeClr val="bg2"/>
                </a:solidFill>
              </a:rPr>
              <a:t>thời</a:t>
            </a:r>
            <a:r>
              <a:rPr lang="nl-NL" sz="4500" b="1" dirty="0">
                <a:solidFill>
                  <a:schemeClr val="bg2"/>
                </a:solidFill>
              </a:rPr>
              <a:t> </a:t>
            </a:r>
            <a:r>
              <a:rPr lang="nl-NL" sz="4500" b="1" dirty="0" err="1">
                <a:solidFill>
                  <a:schemeClr val="bg2"/>
                </a:solidFill>
              </a:rPr>
              <a:t>Nho</a:t>
            </a:r>
            <a:r>
              <a:rPr lang="nl-NL" sz="4500" b="1" dirty="0">
                <a:solidFill>
                  <a:schemeClr val="bg2"/>
                </a:solidFill>
              </a:rPr>
              <a:t> </a:t>
            </a:r>
            <a:r>
              <a:rPr lang="nl-NL" sz="4500" b="1" dirty="0" err="1">
                <a:solidFill>
                  <a:schemeClr val="bg2"/>
                </a:solidFill>
              </a:rPr>
              <a:t>học</a:t>
            </a:r>
            <a:r>
              <a:rPr lang="nl-NL" sz="4500" b="1" dirty="0">
                <a:solidFill>
                  <a:schemeClr val="bg2"/>
                </a:solidFill>
              </a:rPr>
              <a:t> </a:t>
            </a:r>
            <a:r>
              <a:rPr lang="nl-NL" sz="4500" b="1" dirty="0" err="1">
                <a:solidFill>
                  <a:schemeClr val="bg2"/>
                </a:solidFill>
              </a:rPr>
              <a:t>lụi</a:t>
            </a:r>
            <a:r>
              <a:rPr lang="nl-NL" sz="4500" b="1" dirty="0">
                <a:solidFill>
                  <a:schemeClr val="bg2"/>
                </a:solidFill>
              </a:rPr>
              <a:t> </a:t>
            </a:r>
            <a:r>
              <a:rPr lang="nl-NL" sz="4500" b="1" dirty="0" err="1">
                <a:solidFill>
                  <a:schemeClr val="bg2"/>
                </a:solidFill>
              </a:rPr>
              <a:t>tàn</a:t>
            </a:r>
            <a:endParaRPr lang="en-US" sz="4500" dirty="0">
              <a:solidFill>
                <a:schemeClr val="bg2"/>
              </a:solidFill>
            </a:endParaRPr>
          </a:p>
        </p:txBody>
      </p:sp>
    </p:spTree>
    <p:extLst>
      <p:ext uri="{BB962C8B-B14F-4D97-AF65-F5344CB8AC3E}">
        <p14:creationId xmlns:p14="http://schemas.microsoft.com/office/powerpoint/2010/main" val="3126447090"/>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500"/>
                                        <p:tgtEl>
                                          <p:spTgt spid="284"/>
                                        </p:tgtEl>
                                      </p:cBhvr>
                                    </p:animEffect>
                                  </p:childTnLst>
                                </p:cTn>
                              </p:par>
                              <p:par>
                                <p:cTn id="8" presetID="10" presetClass="entr" presetSubtype="0" fill="hold" nodeType="withEffect">
                                  <p:stCondLst>
                                    <p:cond delay="0"/>
                                  </p:stCondLst>
                                  <p:childTnLst>
                                    <p:set>
                                      <p:cBhvr>
                                        <p:cTn id="9" dur="1" fill="hold">
                                          <p:stCondLst>
                                            <p:cond delay="0"/>
                                          </p:stCondLst>
                                        </p:cTn>
                                        <p:tgtEl>
                                          <p:spTgt spid="281"/>
                                        </p:tgtEl>
                                        <p:attrNameLst>
                                          <p:attrName>style.visibility</p:attrName>
                                        </p:attrNameLst>
                                      </p:cBhvr>
                                      <p:to>
                                        <p:strVal val="visible"/>
                                      </p:to>
                                    </p:set>
                                    <p:animEffect transition="in" filter="fade">
                                      <p:cBhvr>
                                        <p:cTn id="10" dur="500"/>
                                        <p:tgtEl>
                                          <p:spTgt spid="28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85"/>
                                        </p:tgtEl>
                                        <p:attrNameLst>
                                          <p:attrName>style.visibility</p:attrName>
                                        </p:attrNameLst>
                                      </p:cBhvr>
                                      <p:to>
                                        <p:strVal val="visible"/>
                                      </p:to>
                                    </p:set>
                                    <p:animEffect transition="in" filter="circle(in)">
                                      <p:cBhvr>
                                        <p:cTn id="15" dur="5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0"/>
      <p:bldP spid="28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70"/>
        <p:cNvGrpSpPr/>
        <p:nvPr/>
      </p:nvGrpSpPr>
      <p:grpSpPr>
        <a:xfrm>
          <a:off x="0" y="0"/>
          <a:ext cx="0" cy="0"/>
          <a:chOff x="0" y="0"/>
          <a:chExt cx="0" cy="0"/>
        </a:xfrm>
      </p:grpSpPr>
      <p:sp>
        <p:nvSpPr>
          <p:cNvPr id="501" name="Title 1"/>
          <p:cNvSpPr>
            <a:spLocks noGrp="1"/>
          </p:cNvSpPr>
          <p:nvPr>
            <p:ph type="title" idx="4294967295"/>
          </p:nvPr>
        </p:nvSpPr>
        <p:spPr>
          <a:xfrm>
            <a:off x="707122" y="290384"/>
            <a:ext cx="7715400" cy="468000"/>
          </a:xfrm>
          <a:prstGeom prst="rect">
            <a:avLst/>
          </a:prstGeom>
        </p:spPr>
        <p:txBody>
          <a:bodyPr anchor="ctr"/>
          <a:lstStyle/>
          <a:p>
            <a:pPr algn="ctr"/>
            <a:r>
              <a:rPr lang="en-US" sz="3200" b="1" dirty="0">
                <a:solidFill>
                  <a:srgbClr val="002060"/>
                </a:solidFill>
                <a:latin typeface="+mj-lt"/>
              </a:rPr>
              <a:t>HOẠT ĐỘNG CẶP ĐÔI</a:t>
            </a:r>
          </a:p>
        </p:txBody>
      </p:sp>
      <p:pic>
        <p:nvPicPr>
          <p:cNvPr id="502" name="Picture 5"/>
          <p:cNvPicPr>
            <a:picLocks noChangeAspect="1"/>
          </p:cNvPicPr>
          <p:nvPr/>
        </p:nvPicPr>
        <p:blipFill rotWithShape="1">
          <a:blip r:embed="rId3"/>
          <a:srcRect t="7359" b="49441"/>
          <a:stretch/>
        </p:blipFill>
        <p:spPr>
          <a:xfrm>
            <a:off x="2019708" y="909026"/>
            <a:ext cx="6833348" cy="3756492"/>
          </a:xfrm>
          <a:prstGeom prst="rect">
            <a:avLst/>
          </a:prstGeom>
        </p:spPr>
      </p:pic>
      <p:sp>
        <p:nvSpPr>
          <p:cNvPr id="6" name="Rectangle 5"/>
          <p:cNvSpPr/>
          <p:nvPr/>
        </p:nvSpPr>
        <p:spPr>
          <a:xfrm>
            <a:off x="2126826" y="1017424"/>
            <a:ext cx="6478452" cy="3584379"/>
          </a:xfrm>
          <a:prstGeom prst="rect">
            <a:avLst/>
          </a:prstGeom>
        </p:spPr>
        <p:txBody>
          <a:bodyPr wrap="square">
            <a:spAutoFit/>
          </a:bodyPr>
          <a:lstStyle/>
          <a:p>
            <a:pPr marL="342900" indent="-342900" algn="just">
              <a:lnSpc>
                <a:spcPct val="150000"/>
              </a:lnSpc>
              <a:buFont typeface="Wingdings" panose="05000000000000000000" pitchFamily="2" charset="2"/>
              <a:buChar char="§"/>
              <a:tabLst>
                <a:tab pos="90170" algn="l"/>
                <a:tab pos="180340" algn="l"/>
              </a:tabLst>
            </a:pPr>
            <a:r>
              <a:rPr lang="nl-NL" sz="2200" dirty="0">
                <a:latin typeface="+mj-lt"/>
                <a:ea typeface="Calibri" panose="020F0502020204030204" pitchFamily="34" charset="0"/>
                <a:cs typeface="Times New Roman" panose="02020603050405020304" pitchFamily="18" charset="0"/>
              </a:rPr>
              <a:t>Tìm các chi tiết miêu tả khung cảnh, hành động của ông đồ. </a:t>
            </a:r>
            <a:endParaRPr lang="en-US" sz="2200" dirty="0">
              <a:latin typeface="+mj-lt"/>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
              <a:tabLst>
                <a:tab pos="90170" algn="l"/>
                <a:tab pos="180340" algn="l"/>
              </a:tabLst>
            </a:pPr>
            <a:r>
              <a:rPr lang="en-US" sz="2200" dirty="0" err="1">
                <a:latin typeface="+mj-lt"/>
                <a:ea typeface="Calibri" panose="020F0502020204030204" pitchFamily="34" charset="0"/>
                <a:cs typeface="Times New Roman" panose="02020603050405020304" pitchFamily="18" charset="0"/>
              </a:rPr>
              <a:t>Nêu</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cảm</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nhận</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của</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em</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khi</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đọc</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những</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dòng</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thơ</a:t>
            </a:r>
            <a:r>
              <a:rPr lang="en-US" sz="2200" dirty="0">
                <a:latin typeface="+mj-lt"/>
                <a:ea typeface="Calibri" panose="020F0502020204030204" pitchFamily="34" charset="0"/>
                <a:cs typeface="Times New Roman" panose="02020603050405020304" pitchFamily="18" charset="0"/>
              </a:rPr>
              <a:t>:</a:t>
            </a:r>
          </a:p>
          <a:p>
            <a:pPr lvl="2" algn="just">
              <a:lnSpc>
                <a:spcPct val="150000"/>
              </a:lnSpc>
            </a:pPr>
            <a:r>
              <a:rPr lang="nl-NL" sz="2200" i="1" dirty="0">
                <a:latin typeface="+mj-lt"/>
                <a:ea typeface="Calibri" panose="020F0502020204030204" pitchFamily="34" charset="0"/>
                <a:cs typeface="Times New Roman" panose="02020603050405020304" pitchFamily="18" charset="0"/>
              </a:rPr>
              <a:t>                  “Giấy đỏ buồn không thắm </a:t>
            </a:r>
            <a:endParaRPr lang="en-US" sz="2200" i="1" dirty="0">
              <a:latin typeface="+mj-lt"/>
              <a:ea typeface="Calibri" panose="020F0502020204030204" pitchFamily="34" charset="0"/>
              <a:cs typeface="Times New Roman" panose="02020603050405020304" pitchFamily="18" charset="0"/>
            </a:endParaRPr>
          </a:p>
          <a:p>
            <a:pPr lvl="2" algn="just">
              <a:lnSpc>
                <a:spcPct val="150000"/>
              </a:lnSpc>
            </a:pPr>
            <a:r>
              <a:rPr lang="nl-NL" sz="2200" i="1" dirty="0">
                <a:latin typeface="+mj-lt"/>
                <a:ea typeface="Calibri" panose="020F0502020204030204" pitchFamily="34" charset="0"/>
                <a:cs typeface="Times New Roman" panose="02020603050405020304" pitchFamily="18" charset="0"/>
              </a:rPr>
              <a:t>                   Mực đọng trong nghiên sầu”</a:t>
            </a:r>
            <a:endParaRPr lang="en-US" sz="2200" i="1" dirty="0">
              <a:latin typeface="+mj-lt"/>
              <a:ea typeface="Calibri" panose="020F0502020204030204" pitchFamily="34" charset="0"/>
              <a:cs typeface="Times New Roman" panose="02020603050405020304" pitchFamily="18" charset="0"/>
            </a:endParaRPr>
          </a:p>
          <a:p>
            <a:pPr lvl="2" algn="just">
              <a:lnSpc>
                <a:spcPct val="150000"/>
              </a:lnSpc>
            </a:pPr>
            <a:r>
              <a:rPr lang="nl-NL" sz="2200" i="1" dirty="0">
                <a:latin typeface="+mj-lt"/>
                <a:ea typeface="Calibri" panose="020F0502020204030204" pitchFamily="34" charset="0"/>
                <a:cs typeface="Times New Roman" panose="02020603050405020304" pitchFamily="18" charset="0"/>
              </a:rPr>
              <a:t>                   “Lá vàng rơi trên giấy</a:t>
            </a:r>
            <a:endParaRPr lang="en-US" sz="2200" i="1" dirty="0">
              <a:latin typeface="+mj-lt"/>
              <a:ea typeface="Calibri" panose="020F0502020204030204" pitchFamily="34" charset="0"/>
              <a:cs typeface="Times New Roman" panose="02020603050405020304" pitchFamily="18" charset="0"/>
            </a:endParaRPr>
          </a:p>
          <a:p>
            <a:pPr lvl="2" algn="just">
              <a:lnSpc>
                <a:spcPct val="150000"/>
              </a:lnSpc>
            </a:pPr>
            <a:r>
              <a:rPr lang="nl-NL" sz="2200" i="1" dirty="0">
                <a:latin typeface="+mj-lt"/>
                <a:ea typeface="Calibri" panose="020F0502020204030204" pitchFamily="34" charset="0"/>
                <a:cs typeface="Times New Roman" panose="02020603050405020304" pitchFamily="18" charset="0"/>
              </a:rPr>
              <a:t>                    Ngoài trời mưa bụi bay”.</a:t>
            </a:r>
            <a:endParaRPr lang="en-US" sz="2200" i="1" dirty="0">
              <a:latin typeface="+mj-lt"/>
              <a:ea typeface="Calibri" panose="020F0502020204030204" pitchFamily="34" charset="0"/>
              <a:cs typeface="Times New Roman" panose="02020603050405020304" pitchFamily="18" charset="0"/>
            </a:endParaRPr>
          </a:p>
        </p:txBody>
      </p:sp>
      <p:grpSp>
        <p:nvGrpSpPr>
          <p:cNvPr id="996" name="Google Shape;7073;p57"/>
          <p:cNvGrpSpPr/>
          <p:nvPr/>
        </p:nvGrpSpPr>
        <p:grpSpPr>
          <a:xfrm>
            <a:off x="262275" y="1945758"/>
            <a:ext cx="1864237" cy="1722475"/>
            <a:chOff x="4945810" y="3322059"/>
            <a:chExt cx="1148228" cy="1069702"/>
          </a:xfrm>
        </p:grpSpPr>
        <p:sp>
          <p:nvSpPr>
            <p:cNvPr id="997" name="Google Shape;7074;p57"/>
            <p:cNvSpPr/>
            <p:nvPr/>
          </p:nvSpPr>
          <p:spPr>
            <a:xfrm rot="446225">
              <a:off x="4997667" y="3421448"/>
              <a:ext cx="1044515" cy="869142"/>
            </a:xfrm>
            <a:custGeom>
              <a:avLst/>
              <a:gdLst/>
              <a:ahLst/>
              <a:cxnLst/>
              <a:rect l="l" t="t" r="r" b="b"/>
              <a:pathLst>
                <a:path w="23401" h="19472" extrusionOk="0">
                  <a:moveTo>
                    <a:pt x="11947" y="0"/>
                  </a:moveTo>
                  <a:cubicBezTo>
                    <a:pt x="11726" y="0"/>
                    <a:pt x="11502" y="49"/>
                    <a:pt x="11302" y="141"/>
                  </a:cubicBezTo>
                  <a:cubicBezTo>
                    <a:pt x="10816" y="364"/>
                    <a:pt x="10454" y="791"/>
                    <a:pt x="10172" y="1245"/>
                  </a:cubicBezTo>
                  <a:cubicBezTo>
                    <a:pt x="9332" y="2612"/>
                    <a:pt x="9131" y="4272"/>
                    <a:pt x="9061" y="5877"/>
                  </a:cubicBezTo>
                  <a:cubicBezTo>
                    <a:pt x="9048" y="6183"/>
                    <a:pt x="9025" y="6524"/>
                    <a:pt x="8796" y="6727"/>
                  </a:cubicBezTo>
                  <a:cubicBezTo>
                    <a:pt x="8675" y="6839"/>
                    <a:pt x="8528" y="6885"/>
                    <a:pt x="8372" y="6885"/>
                  </a:cubicBezTo>
                  <a:cubicBezTo>
                    <a:pt x="8072" y="6885"/>
                    <a:pt x="7739" y="6715"/>
                    <a:pt x="7494" y="6515"/>
                  </a:cubicBezTo>
                  <a:cubicBezTo>
                    <a:pt x="6724" y="5890"/>
                    <a:pt x="6171" y="5026"/>
                    <a:pt x="5404" y="4392"/>
                  </a:cubicBezTo>
                  <a:cubicBezTo>
                    <a:pt x="4900" y="3975"/>
                    <a:pt x="4231" y="3675"/>
                    <a:pt x="3597" y="3675"/>
                  </a:cubicBezTo>
                  <a:cubicBezTo>
                    <a:pt x="3265" y="3675"/>
                    <a:pt x="2943" y="3756"/>
                    <a:pt x="2659" y="3946"/>
                  </a:cubicBezTo>
                  <a:cubicBezTo>
                    <a:pt x="1808" y="4518"/>
                    <a:pt x="1733" y="5745"/>
                    <a:pt x="1947" y="6750"/>
                  </a:cubicBezTo>
                  <a:cubicBezTo>
                    <a:pt x="2204" y="7927"/>
                    <a:pt x="2740" y="9026"/>
                    <a:pt x="3340" y="10072"/>
                  </a:cubicBezTo>
                  <a:cubicBezTo>
                    <a:pt x="3487" y="10326"/>
                    <a:pt x="3635" y="10588"/>
                    <a:pt x="3683" y="10879"/>
                  </a:cubicBezTo>
                  <a:cubicBezTo>
                    <a:pt x="3727" y="11169"/>
                    <a:pt x="3633" y="11504"/>
                    <a:pt x="3381" y="11651"/>
                  </a:cubicBezTo>
                  <a:cubicBezTo>
                    <a:pt x="3262" y="11725"/>
                    <a:pt x="3119" y="11748"/>
                    <a:pt x="2975" y="11748"/>
                  </a:cubicBezTo>
                  <a:cubicBezTo>
                    <a:pt x="2935" y="11748"/>
                    <a:pt x="2894" y="11747"/>
                    <a:pt x="2854" y="11743"/>
                  </a:cubicBezTo>
                  <a:cubicBezTo>
                    <a:pt x="2352" y="11702"/>
                    <a:pt x="1886" y="11467"/>
                    <a:pt x="1390" y="11392"/>
                  </a:cubicBezTo>
                  <a:cubicBezTo>
                    <a:pt x="1302" y="11377"/>
                    <a:pt x="1210" y="11370"/>
                    <a:pt x="1118" y="11370"/>
                  </a:cubicBezTo>
                  <a:cubicBezTo>
                    <a:pt x="694" y="11370"/>
                    <a:pt x="257" y="11530"/>
                    <a:pt x="89" y="11908"/>
                  </a:cubicBezTo>
                  <a:cubicBezTo>
                    <a:pt x="0" y="12112"/>
                    <a:pt x="3" y="12346"/>
                    <a:pt x="17" y="12569"/>
                  </a:cubicBezTo>
                  <a:cubicBezTo>
                    <a:pt x="142" y="14823"/>
                    <a:pt x="982" y="17008"/>
                    <a:pt x="2310" y="18818"/>
                  </a:cubicBezTo>
                  <a:cubicBezTo>
                    <a:pt x="2635" y="19261"/>
                    <a:pt x="4127" y="19472"/>
                    <a:pt x="6161" y="19472"/>
                  </a:cubicBezTo>
                  <a:cubicBezTo>
                    <a:pt x="11446" y="19472"/>
                    <a:pt x="20387" y="18047"/>
                    <a:pt x="21973" y="15563"/>
                  </a:cubicBezTo>
                  <a:cubicBezTo>
                    <a:pt x="22768" y="14310"/>
                    <a:pt x="23401" y="12887"/>
                    <a:pt x="23354" y="11406"/>
                  </a:cubicBezTo>
                  <a:cubicBezTo>
                    <a:pt x="23328" y="10683"/>
                    <a:pt x="23061" y="9871"/>
                    <a:pt x="22386" y="9612"/>
                  </a:cubicBezTo>
                  <a:cubicBezTo>
                    <a:pt x="22231" y="9552"/>
                    <a:pt x="22072" y="9527"/>
                    <a:pt x="21910" y="9527"/>
                  </a:cubicBezTo>
                  <a:cubicBezTo>
                    <a:pt x="21496" y="9527"/>
                    <a:pt x="21064" y="9686"/>
                    <a:pt x="20653" y="9805"/>
                  </a:cubicBezTo>
                  <a:cubicBezTo>
                    <a:pt x="20416" y="9874"/>
                    <a:pt x="20153" y="9923"/>
                    <a:pt x="19900" y="9923"/>
                  </a:cubicBezTo>
                  <a:cubicBezTo>
                    <a:pt x="19546" y="9923"/>
                    <a:pt x="19211" y="9827"/>
                    <a:pt x="18993" y="9559"/>
                  </a:cubicBezTo>
                  <a:cubicBezTo>
                    <a:pt x="18714" y="9219"/>
                    <a:pt x="18742" y="8722"/>
                    <a:pt x="18806" y="8284"/>
                  </a:cubicBezTo>
                  <a:cubicBezTo>
                    <a:pt x="18937" y="7363"/>
                    <a:pt x="19169" y="6457"/>
                    <a:pt x="19492" y="5581"/>
                  </a:cubicBezTo>
                  <a:cubicBezTo>
                    <a:pt x="19671" y="5101"/>
                    <a:pt x="19880" y="4621"/>
                    <a:pt x="19917" y="4111"/>
                  </a:cubicBezTo>
                  <a:cubicBezTo>
                    <a:pt x="19958" y="3597"/>
                    <a:pt x="19794" y="3037"/>
                    <a:pt x="19367" y="2749"/>
                  </a:cubicBezTo>
                  <a:cubicBezTo>
                    <a:pt x="19174" y="2619"/>
                    <a:pt x="18956" y="2563"/>
                    <a:pt x="18730" y="2563"/>
                  </a:cubicBezTo>
                  <a:cubicBezTo>
                    <a:pt x="18283" y="2563"/>
                    <a:pt x="17809" y="2782"/>
                    <a:pt x="17453" y="3073"/>
                  </a:cubicBezTo>
                  <a:cubicBezTo>
                    <a:pt x="16912" y="3514"/>
                    <a:pt x="16505" y="4105"/>
                    <a:pt x="15919" y="4479"/>
                  </a:cubicBezTo>
                  <a:cubicBezTo>
                    <a:pt x="15717" y="4610"/>
                    <a:pt x="15486" y="4712"/>
                    <a:pt x="15247" y="4712"/>
                  </a:cubicBezTo>
                  <a:cubicBezTo>
                    <a:pt x="15211" y="4712"/>
                    <a:pt x="15176" y="4709"/>
                    <a:pt x="15140" y="4705"/>
                  </a:cubicBezTo>
                  <a:cubicBezTo>
                    <a:pt x="14580" y="4632"/>
                    <a:pt x="14290" y="4016"/>
                    <a:pt x="14097" y="3483"/>
                  </a:cubicBezTo>
                  <a:cubicBezTo>
                    <a:pt x="13826" y="2718"/>
                    <a:pt x="13553" y="1957"/>
                    <a:pt x="13282" y="1198"/>
                  </a:cubicBezTo>
                  <a:cubicBezTo>
                    <a:pt x="13171" y="880"/>
                    <a:pt x="13048" y="554"/>
                    <a:pt x="12805" y="319"/>
                  </a:cubicBezTo>
                  <a:cubicBezTo>
                    <a:pt x="12575" y="101"/>
                    <a:pt x="12264" y="0"/>
                    <a:pt x="11947" y="0"/>
                  </a:cubicBezTo>
                  <a:close/>
                </a:path>
              </a:pathLst>
            </a:custGeom>
            <a:solidFill>
              <a:srgbClr val="EF9F9C">
                <a:alpha val="4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8" name="Google Shape;7075;p57"/>
            <p:cNvGrpSpPr/>
            <p:nvPr/>
          </p:nvGrpSpPr>
          <p:grpSpPr>
            <a:xfrm>
              <a:off x="4967308" y="3322059"/>
              <a:ext cx="1085005" cy="1069702"/>
              <a:chOff x="3678550" y="1041109"/>
              <a:chExt cx="3831231" cy="3777198"/>
            </a:xfrm>
          </p:grpSpPr>
          <p:sp>
            <p:nvSpPr>
              <p:cNvPr id="999" name="Google Shape;7076;p57"/>
              <p:cNvSpPr/>
              <p:nvPr/>
            </p:nvSpPr>
            <p:spPr>
              <a:xfrm>
                <a:off x="3832897" y="3817768"/>
                <a:ext cx="3597931" cy="1000539"/>
              </a:xfrm>
              <a:custGeom>
                <a:avLst/>
                <a:gdLst/>
                <a:ahLst/>
                <a:cxnLst/>
                <a:rect l="l" t="t" r="r" b="b"/>
                <a:pathLst>
                  <a:path w="74642" h="20757" extrusionOk="0">
                    <a:moveTo>
                      <a:pt x="37323" y="1"/>
                    </a:moveTo>
                    <a:cubicBezTo>
                      <a:pt x="27424" y="1"/>
                      <a:pt x="17931" y="1091"/>
                      <a:pt x="10931" y="3039"/>
                    </a:cubicBezTo>
                    <a:cubicBezTo>
                      <a:pt x="3932" y="4986"/>
                      <a:pt x="1" y="7625"/>
                      <a:pt x="1" y="10379"/>
                    </a:cubicBezTo>
                    <a:cubicBezTo>
                      <a:pt x="1" y="13129"/>
                      <a:pt x="3932" y="15768"/>
                      <a:pt x="10931" y="17716"/>
                    </a:cubicBezTo>
                    <a:cubicBezTo>
                      <a:pt x="17931" y="19663"/>
                      <a:pt x="27424" y="20757"/>
                      <a:pt x="37323" y="20757"/>
                    </a:cubicBezTo>
                    <a:cubicBezTo>
                      <a:pt x="47218" y="20757"/>
                      <a:pt x="56712" y="19663"/>
                      <a:pt x="63711" y="17716"/>
                    </a:cubicBezTo>
                    <a:cubicBezTo>
                      <a:pt x="70711" y="15768"/>
                      <a:pt x="74642" y="13129"/>
                      <a:pt x="74642" y="10379"/>
                    </a:cubicBezTo>
                    <a:cubicBezTo>
                      <a:pt x="74642" y="7625"/>
                      <a:pt x="70711" y="4986"/>
                      <a:pt x="63711" y="3039"/>
                    </a:cubicBezTo>
                    <a:cubicBezTo>
                      <a:pt x="56712" y="1091"/>
                      <a:pt x="47218" y="1"/>
                      <a:pt x="373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7077;p57"/>
              <p:cNvSpPr/>
              <p:nvPr/>
            </p:nvSpPr>
            <p:spPr>
              <a:xfrm>
                <a:off x="3832897" y="3766817"/>
                <a:ext cx="3597931" cy="1000539"/>
              </a:xfrm>
              <a:custGeom>
                <a:avLst/>
                <a:gdLst/>
                <a:ahLst/>
                <a:cxnLst/>
                <a:rect l="l" t="t" r="r" b="b"/>
                <a:pathLst>
                  <a:path w="74642" h="20757" extrusionOk="0">
                    <a:moveTo>
                      <a:pt x="37323" y="0"/>
                    </a:moveTo>
                    <a:cubicBezTo>
                      <a:pt x="27424" y="0"/>
                      <a:pt x="17931" y="1094"/>
                      <a:pt x="10931" y="3038"/>
                    </a:cubicBezTo>
                    <a:cubicBezTo>
                      <a:pt x="3932" y="4986"/>
                      <a:pt x="1" y="7625"/>
                      <a:pt x="1" y="10378"/>
                    </a:cubicBezTo>
                    <a:cubicBezTo>
                      <a:pt x="1" y="13129"/>
                      <a:pt x="3932" y="15771"/>
                      <a:pt x="10931" y="17715"/>
                    </a:cubicBezTo>
                    <a:cubicBezTo>
                      <a:pt x="17931" y="19663"/>
                      <a:pt x="27424" y="20756"/>
                      <a:pt x="37323" y="20756"/>
                    </a:cubicBezTo>
                    <a:cubicBezTo>
                      <a:pt x="47218" y="20756"/>
                      <a:pt x="56712" y="19663"/>
                      <a:pt x="63711" y="17715"/>
                    </a:cubicBezTo>
                    <a:cubicBezTo>
                      <a:pt x="70711" y="15771"/>
                      <a:pt x="74642" y="13129"/>
                      <a:pt x="74642" y="10378"/>
                    </a:cubicBezTo>
                    <a:cubicBezTo>
                      <a:pt x="74642" y="7625"/>
                      <a:pt x="70711" y="4986"/>
                      <a:pt x="63711" y="3038"/>
                    </a:cubicBezTo>
                    <a:cubicBezTo>
                      <a:pt x="56712" y="1094"/>
                      <a:pt x="47218" y="0"/>
                      <a:pt x="37323"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7078;p57"/>
              <p:cNvSpPr/>
              <p:nvPr/>
            </p:nvSpPr>
            <p:spPr>
              <a:xfrm>
                <a:off x="3678550" y="3587404"/>
                <a:ext cx="3831231" cy="1137049"/>
              </a:xfrm>
              <a:custGeom>
                <a:avLst/>
                <a:gdLst/>
                <a:ahLst/>
                <a:cxnLst/>
                <a:rect l="l" t="t" r="r" b="b"/>
                <a:pathLst>
                  <a:path w="79482" h="23589" extrusionOk="0">
                    <a:moveTo>
                      <a:pt x="39741" y="1"/>
                    </a:moveTo>
                    <a:cubicBezTo>
                      <a:pt x="29201" y="1"/>
                      <a:pt x="19093" y="1242"/>
                      <a:pt x="11642" y="3454"/>
                    </a:cubicBezTo>
                    <a:cubicBezTo>
                      <a:pt x="4188" y="5667"/>
                      <a:pt x="0" y="8666"/>
                      <a:pt x="0" y="11796"/>
                    </a:cubicBezTo>
                    <a:cubicBezTo>
                      <a:pt x="0" y="14923"/>
                      <a:pt x="4188" y="17922"/>
                      <a:pt x="11642" y="20135"/>
                    </a:cubicBezTo>
                    <a:cubicBezTo>
                      <a:pt x="19093" y="22347"/>
                      <a:pt x="29201" y="23588"/>
                      <a:pt x="39741" y="23588"/>
                    </a:cubicBezTo>
                    <a:cubicBezTo>
                      <a:pt x="50283" y="23588"/>
                      <a:pt x="60391" y="22347"/>
                      <a:pt x="67842" y="20135"/>
                    </a:cubicBezTo>
                    <a:cubicBezTo>
                      <a:pt x="75297" y="17922"/>
                      <a:pt x="79481" y="14923"/>
                      <a:pt x="79481" y="11796"/>
                    </a:cubicBezTo>
                    <a:cubicBezTo>
                      <a:pt x="79481" y="8666"/>
                      <a:pt x="75297" y="5667"/>
                      <a:pt x="67842" y="3454"/>
                    </a:cubicBezTo>
                    <a:cubicBezTo>
                      <a:pt x="60391" y="1242"/>
                      <a:pt x="50283" y="1"/>
                      <a:pt x="39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7079;p57"/>
              <p:cNvSpPr/>
              <p:nvPr/>
            </p:nvSpPr>
            <p:spPr>
              <a:xfrm>
                <a:off x="3795250" y="3621821"/>
                <a:ext cx="3597931" cy="1000539"/>
              </a:xfrm>
              <a:custGeom>
                <a:avLst/>
                <a:gdLst/>
                <a:ahLst/>
                <a:cxnLst/>
                <a:rect l="l" t="t" r="r" b="b"/>
                <a:pathLst>
                  <a:path w="74642" h="20757" extrusionOk="0">
                    <a:moveTo>
                      <a:pt x="37320" y="1"/>
                    </a:moveTo>
                    <a:cubicBezTo>
                      <a:pt x="27424" y="1"/>
                      <a:pt x="17931" y="1094"/>
                      <a:pt x="10931" y="3042"/>
                    </a:cubicBezTo>
                    <a:cubicBezTo>
                      <a:pt x="3931" y="4986"/>
                      <a:pt x="1" y="7628"/>
                      <a:pt x="1" y="10379"/>
                    </a:cubicBezTo>
                    <a:cubicBezTo>
                      <a:pt x="1" y="13132"/>
                      <a:pt x="3931" y="15771"/>
                      <a:pt x="10931" y="17719"/>
                    </a:cubicBezTo>
                    <a:cubicBezTo>
                      <a:pt x="17931" y="19663"/>
                      <a:pt x="27424" y="20757"/>
                      <a:pt x="37320" y="20757"/>
                    </a:cubicBezTo>
                    <a:cubicBezTo>
                      <a:pt x="47218" y="20757"/>
                      <a:pt x="56712" y="19663"/>
                      <a:pt x="63711" y="17719"/>
                    </a:cubicBezTo>
                    <a:cubicBezTo>
                      <a:pt x="70711" y="15771"/>
                      <a:pt x="74641" y="13132"/>
                      <a:pt x="74641" y="10379"/>
                    </a:cubicBezTo>
                    <a:cubicBezTo>
                      <a:pt x="74641" y="7628"/>
                      <a:pt x="70711" y="4986"/>
                      <a:pt x="63711" y="3042"/>
                    </a:cubicBezTo>
                    <a:cubicBezTo>
                      <a:pt x="56712" y="1094"/>
                      <a:pt x="47218" y="1"/>
                      <a:pt x="37320"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7080;p57"/>
              <p:cNvSpPr/>
              <p:nvPr/>
            </p:nvSpPr>
            <p:spPr>
              <a:xfrm>
                <a:off x="3933353" y="3622930"/>
                <a:ext cx="3321586" cy="923463"/>
              </a:xfrm>
              <a:custGeom>
                <a:avLst/>
                <a:gdLst/>
                <a:ahLst/>
                <a:cxnLst/>
                <a:rect l="l" t="t" r="r" b="b"/>
                <a:pathLst>
                  <a:path w="68909" h="19158" extrusionOk="0">
                    <a:moveTo>
                      <a:pt x="34455" y="0"/>
                    </a:moveTo>
                    <a:cubicBezTo>
                      <a:pt x="25318" y="0"/>
                      <a:pt x="16555" y="1010"/>
                      <a:pt x="10094" y="2804"/>
                    </a:cubicBezTo>
                    <a:cubicBezTo>
                      <a:pt x="3633" y="4601"/>
                      <a:pt x="1" y="7039"/>
                      <a:pt x="1" y="9577"/>
                    </a:cubicBezTo>
                    <a:cubicBezTo>
                      <a:pt x="1" y="12119"/>
                      <a:pt x="3633" y="14557"/>
                      <a:pt x="10094" y="16354"/>
                    </a:cubicBezTo>
                    <a:cubicBezTo>
                      <a:pt x="16555" y="18148"/>
                      <a:pt x="25318" y="19158"/>
                      <a:pt x="34455" y="19158"/>
                    </a:cubicBezTo>
                    <a:cubicBezTo>
                      <a:pt x="43594" y="19158"/>
                      <a:pt x="52357" y="18148"/>
                      <a:pt x="58818" y="16354"/>
                    </a:cubicBezTo>
                    <a:cubicBezTo>
                      <a:pt x="65279" y="14557"/>
                      <a:pt x="68909" y="12119"/>
                      <a:pt x="68909" y="9577"/>
                    </a:cubicBezTo>
                    <a:cubicBezTo>
                      <a:pt x="68909" y="7039"/>
                      <a:pt x="65279" y="4601"/>
                      <a:pt x="58818" y="2804"/>
                    </a:cubicBezTo>
                    <a:cubicBezTo>
                      <a:pt x="52357" y="1010"/>
                      <a:pt x="43594" y="0"/>
                      <a:pt x="34455"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7081;p57"/>
              <p:cNvSpPr/>
              <p:nvPr/>
            </p:nvSpPr>
            <p:spPr>
              <a:xfrm>
                <a:off x="4248314" y="4030537"/>
                <a:ext cx="819009" cy="388368"/>
              </a:xfrm>
              <a:custGeom>
                <a:avLst/>
                <a:gdLst/>
                <a:ahLst/>
                <a:cxnLst/>
                <a:rect l="l" t="t" r="r" b="b"/>
                <a:pathLst>
                  <a:path w="16991" h="8057" extrusionOk="0">
                    <a:moveTo>
                      <a:pt x="8495" y="0"/>
                    </a:moveTo>
                    <a:cubicBezTo>
                      <a:pt x="3803" y="0"/>
                      <a:pt x="0" y="1802"/>
                      <a:pt x="0" y="4028"/>
                    </a:cubicBezTo>
                    <a:cubicBezTo>
                      <a:pt x="0" y="6252"/>
                      <a:pt x="3803" y="8057"/>
                      <a:pt x="8495" y="8057"/>
                    </a:cubicBezTo>
                    <a:cubicBezTo>
                      <a:pt x="13185" y="8057"/>
                      <a:pt x="16990" y="6252"/>
                      <a:pt x="16990" y="4028"/>
                    </a:cubicBezTo>
                    <a:cubicBezTo>
                      <a:pt x="16990" y="1802"/>
                      <a:pt x="13185" y="0"/>
                      <a:pt x="8495"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7082;p57"/>
              <p:cNvSpPr/>
              <p:nvPr/>
            </p:nvSpPr>
            <p:spPr>
              <a:xfrm>
                <a:off x="5154826" y="4030537"/>
                <a:ext cx="948770" cy="388368"/>
              </a:xfrm>
              <a:custGeom>
                <a:avLst/>
                <a:gdLst/>
                <a:ahLst/>
                <a:cxnLst/>
                <a:rect l="l" t="t" r="r" b="b"/>
                <a:pathLst>
                  <a:path w="19683" h="8057" extrusionOk="0">
                    <a:moveTo>
                      <a:pt x="9843" y="0"/>
                    </a:moveTo>
                    <a:cubicBezTo>
                      <a:pt x="4405" y="0"/>
                      <a:pt x="0" y="1802"/>
                      <a:pt x="0" y="4028"/>
                    </a:cubicBezTo>
                    <a:cubicBezTo>
                      <a:pt x="0" y="6252"/>
                      <a:pt x="4405" y="8057"/>
                      <a:pt x="9843" y="8057"/>
                    </a:cubicBezTo>
                    <a:cubicBezTo>
                      <a:pt x="15277" y="8057"/>
                      <a:pt x="19682" y="6252"/>
                      <a:pt x="19682" y="4028"/>
                    </a:cubicBezTo>
                    <a:cubicBezTo>
                      <a:pt x="19682" y="1802"/>
                      <a:pt x="15277" y="0"/>
                      <a:pt x="9843"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7083;p57"/>
              <p:cNvSpPr/>
              <p:nvPr/>
            </p:nvSpPr>
            <p:spPr>
              <a:xfrm>
                <a:off x="6208745" y="4006195"/>
                <a:ext cx="835494" cy="388271"/>
              </a:xfrm>
              <a:custGeom>
                <a:avLst/>
                <a:gdLst/>
                <a:ahLst/>
                <a:cxnLst/>
                <a:rect l="l" t="t" r="r" b="b"/>
                <a:pathLst>
                  <a:path w="17333" h="8055" extrusionOk="0">
                    <a:moveTo>
                      <a:pt x="8668" y="0"/>
                    </a:moveTo>
                    <a:cubicBezTo>
                      <a:pt x="3881" y="0"/>
                      <a:pt x="0" y="1802"/>
                      <a:pt x="0" y="4028"/>
                    </a:cubicBezTo>
                    <a:cubicBezTo>
                      <a:pt x="0" y="6252"/>
                      <a:pt x="3881" y="8054"/>
                      <a:pt x="8668" y="8054"/>
                    </a:cubicBezTo>
                    <a:cubicBezTo>
                      <a:pt x="13452" y="8054"/>
                      <a:pt x="17333" y="6252"/>
                      <a:pt x="17333" y="4028"/>
                    </a:cubicBezTo>
                    <a:cubicBezTo>
                      <a:pt x="17333" y="1802"/>
                      <a:pt x="13452" y="0"/>
                      <a:pt x="8668"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7084;p57"/>
              <p:cNvSpPr/>
              <p:nvPr/>
            </p:nvSpPr>
            <p:spPr>
              <a:xfrm>
                <a:off x="4943551" y="1136696"/>
                <a:ext cx="578430" cy="544399"/>
              </a:xfrm>
              <a:custGeom>
                <a:avLst/>
                <a:gdLst/>
                <a:ahLst/>
                <a:cxnLst/>
                <a:rect l="l" t="t" r="r" b="b"/>
                <a:pathLst>
                  <a:path w="12000" h="11294" extrusionOk="0">
                    <a:moveTo>
                      <a:pt x="3772" y="1"/>
                    </a:moveTo>
                    <a:lnTo>
                      <a:pt x="1" y="4724"/>
                    </a:lnTo>
                    <a:lnTo>
                      <a:pt x="8228" y="11294"/>
                    </a:lnTo>
                    <a:lnTo>
                      <a:pt x="12000" y="6573"/>
                    </a:lnTo>
                    <a:lnTo>
                      <a:pt x="37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7085;p57"/>
              <p:cNvSpPr/>
              <p:nvPr/>
            </p:nvSpPr>
            <p:spPr>
              <a:xfrm>
                <a:off x="4932416" y="1135781"/>
                <a:ext cx="202933" cy="229830"/>
              </a:xfrm>
              <a:custGeom>
                <a:avLst/>
                <a:gdLst/>
                <a:ahLst/>
                <a:cxnLst/>
                <a:rect l="l" t="t" r="r" b="b"/>
                <a:pathLst>
                  <a:path w="4210" h="4768" extrusionOk="0">
                    <a:moveTo>
                      <a:pt x="4009" y="0"/>
                    </a:moveTo>
                    <a:lnTo>
                      <a:pt x="1906" y="271"/>
                    </a:lnTo>
                    <a:lnTo>
                      <a:pt x="0" y="2653"/>
                    </a:lnTo>
                    <a:lnTo>
                      <a:pt x="204" y="4768"/>
                    </a:lnTo>
                    <a:lnTo>
                      <a:pt x="2307" y="4494"/>
                    </a:lnTo>
                    <a:lnTo>
                      <a:pt x="4210" y="2112"/>
                    </a:lnTo>
                    <a:lnTo>
                      <a:pt x="4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7086;p57"/>
              <p:cNvSpPr/>
              <p:nvPr/>
            </p:nvSpPr>
            <p:spPr>
              <a:xfrm>
                <a:off x="4942201" y="1135781"/>
                <a:ext cx="193147" cy="229830"/>
              </a:xfrm>
              <a:custGeom>
                <a:avLst/>
                <a:gdLst/>
                <a:ahLst/>
                <a:cxnLst/>
                <a:rect l="l" t="t" r="r" b="b"/>
                <a:pathLst>
                  <a:path w="4007" h="4768" extrusionOk="0">
                    <a:moveTo>
                      <a:pt x="3806" y="0"/>
                    </a:moveTo>
                    <a:lnTo>
                      <a:pt x="1" y="4768"/>
                    </a:lnTo>
                    <a:lnTo>
                      <a:pt x="1" y="4768"/>
                    </a:lnTo>
                    <a:lnTo>
                      <a:pt x="2104" y="4494"/>
                    </a:lnTo>
                    <a:lnTo>
                      <a:pt x="4007" y="2112"/>
                    </a:lnTo>
                    <a:lnTo>
                      <a:pt x="3806"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7087;p57"/>
              <p:cNvSpPr/>
              <p:nvPr/>
            </p:nvSpPr>
            <p:spPr>
              <a:xfrm>
                <a:off x="4980668" y="1201000"/>
                <a:ext cx="154682" cy="154007"/>
              </a:xfrm>
              <a:custGeom>
                <a:avLst/>
                <a:gdLst/>
                <a:ahLst/>
                <a:cxnLst/>
                <a:rect l="l" t="t" r="r" b="b"/>
                <a:pathLst>
                  <a:path w="3209" h="3195" extrusionOk="0">
                    <a:moveTo>
                      <a:pt x="2004" y="0"/>
                    </a:moveTo>
                    <a:cubicBezTo>
                      <a:pt x="1485" y="0"/>
                      <a:pt x="970" y="227"/>
                      <a:pt x="617" y="661"/>
                    </a:cubicBezTo>
                    <a:cubicBezTo>
                      <a:pt x="1" y="1426"/>
                      <a:pt x="123" y="2542"/>
                      <a:pt x="888" y="3158"/>
                    </a:cubicBezTo>
                    <a:cubicBezTo>
                      <a:pt x="905" y="3172"/>
                      <a:pt x="918" y="3183"/>
                      <a:pt x="935" y="3194"/>
                    </a:cubicBezTo>
                    <a:lnTo>
                      <a:pt x="1309" y="3144"/>
                    </a:lnTo>
                    <a:lnTo>
                      <a:pt x="3209" y="759"/>
                    </a:lnTo>
                    <a:lnTo>
                      <a:pt x="3181" y="452"/>
                    </a:lnTo>
                    <a:cubicBezTo>
                      <a:pt x="3161" y="433"/>
                      <a:pt x="3139" y="416"/>
                      <a:pt x="3114" y="394"/>
                    </a:cubicBezTo>
                    <a:cubicBezTo>
                      <a:pt x="2787" y="129"/>
                      <a:pt x="2394" y="0"/>
                      <a:pt x="200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7088;p57"/>
              <p:cNvSpPr/>
              <p:nvPr/>
            </p:nvSpPr>
            <p:spPr>
              <a:xfrm>
                <a:off x="5054081" y="1235947"/>
                <a:ext cx="411553" cy="390585"/>
              </a:xfrm>
              <a:custGeom>
                <a:avLst/>
                <a:gdLst/>
                <a:ahLst/>
                <a:cxnLst/>
                <a:rect l="l" t="t" r="r" b="b"/>
                <a:pathLst>
                  <a:path w="8538" h="8103" extrusionOk="0">
                    <a:moveTo>
                      <a:pt x="3293" y="1"/>
                    </a:moveTo>
                    <a:cubicBezTo>
                      <a:pt x="3173" y="152"/>
                      <a:pt x="2996" y="231"/>
                      <a:pt x="2818" y="231"/>
                    </a:cubicBezTo>
                    <a:cubicBezTo>
                      <a:pt x="2685" y="231"/>
                      <a:pt x="2551" y="187"/>
                      <a:pt x="2439" y="98"/>
                    </a:cubicBezTo>
                    <a:lnTo>
                      <a:pt x="1" y="3153"/>
                    </a:lnTo>
                    <a:cubicBezTo>
                      <a:pt x="260" y="3359"/>
                      <a:pt x="305" y="3730"/>
                      <a:pt x="107" y="3993"/>
                    </a:cubicBezTo>
                    <a:lnTo>
                      <a:pt x="5251" y="8102"/>
                    </a:lnTo>
                    <a:cubicBezTo>
                      <a:pt x="5371" y="7960"/>
                      <a:pt x="5542" y="7886"/>
                      <a:pt x="5715" y="7886"/>
                    </a:cubicBezTo>
                    <a:cubicBezTo>
                      <a:pt x="5848" y="7886"/>
                      <a:pt x="5982" y="7930"/>
                      <a:pt x="6094" y="8021"/>
                    </a:cubicBezTo>
                    <a:lnTo>
                      <a:pt x="6099" y="8027"/>
                    </a:lnTo>
                    <a:lnTo>
                      <a:pt x="8538" y="4972"/>
                    </a:lnTo>
                    <a:cubicBezTo>
                      <a:pt x="8535" y="4969"/>
                      <a:pt x="8535" y="4969"/>
                      <a:pt x="8532" y="4969"/>
                    </a:cubicBezTo>
                    <a:cubicBezTo>
                      <a:pt x="8270" y="4754"/>
                      <a:pt x="8225" y="4372"/>
                      <a:pt x="8437" y="4107"/>
                    </a:cubicBezTo>
                    <a:lnTo>
                      <a:pt x="32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7089;p57"/>
              <p:cNvSpPr/>
              <p:nvPr/>
            </p:nvSpPr>
            <p:spPr>
              <a:xfrm>
                <a:off x="5048586" y="1231464"/>
                <a:ext cx="422157" cy="399888"/>
              </a:xfrm>
              <a:custGeom>
                <a:avLst/>
                <a:gdLst/>
                <a:ahLst/>
                <a:cxnLst/>
                <a:rect l="l" t="t" r="r" b="b"/>
                <a:pathLst>
                  <a:path w="8758" h="8296" extrusionOk="0">
                    <a:moveTo>
                      <a:pt x="3415" y="230"/>
                    </a:moveTo>
                    <a:lnTo>
                      <a:pt x="8414" y="4222"/>
                    </a:lnTo>
                    <a:cubicBezTo>
                      <a:pt x="8339" y="4354"/>
                      <a:pt x="8303" y="4507"/>
                      <a:pt x="8322" y="4660"/>
                    </a:cubicBezTo>
                    <a:cubicBezTo>
                      <a:pt x="8339" y="4819"/>
                      <a:pt x="8406" y="4959"/>
                      <a:pt x="8518" y="5073"/>
                    </a:cubicBezTo>
                    <a:lnTo>
                      <a:pt x="6194" y="7980"/>
                    </a:lnTo>
                    <a:cubicBezTo>
                      <a:pt x="6080" y="7912"/>
                      <a:pt x="5954" y="7878"/>
                      <a:pt x="5828" y="7878"/>
                    </a:cubicBezTo>
                    <a:cubicBezTo>
                      <a:pt x="5657" y="7878"/>
                      <a:pt x="5488" y="7940"/>
                      <a:pt x="5351" y="8058"/>
                    </a:cubicBezTo>
                    <a:lnTo>
                      <a:pt x="346" y="4061"/>
                    </a:lnTo>
                    <a:cubicBezTo>
                      <a:pt x="497" y="3790"/>
                      <a:pt x="455" y="3455"/>
                      <a:pt x="240" y="3232"/>
                    </a:cubicBezTo>
                    <a:lnTo>
                      <a:pt x="2567" y="322"/>
                    </a:lnTo>
                    <a:cubicBezTo>
                      <a:pt x="2680" y="389"/>
                      <a:pt x="2805" y="422"/>
                      <a:pt x="2929" y="422"/>
                    </a:cubicBezTo>
                    <a:cubicBezTo>
                      <a:pt x="3105" y="422"/>
                      <a:pt x="3279" y="356"/>
                      <a:pt x="3415" y="230"/>
                    </a:cubicBezTo>
                    <a:close/>
                    <a:moveTo>
                      <a:pt x="3411" y="0"/>
                    </a:moveTo>
                    <a:cubicBezTo>
                      <a:pt x="3381" y="0"/>
                      <a:pt x="3351" y="13"/>
                      <a:pt x="3331" y="38"/>
                    </a:cubicBezTo>
                    <a:cubicBezTo>
                      <a:pt x="3245" y="147"/>
                      <a:pt x="3125" y="211"/>
                      <a:pt x="2988" y="225"/>
                    </a:cubicBezTo>
                    <a:cubicBezTo>
                      <a:pt x="2969" y="227"/>
                      <a:pt x="2950" y="228"/>
                      <a:pt x="2932" y="228"/>
                    </a:cubicBezTo>
                    <a:cubicBezTo>
                      <a:pt x="2816" y="228"/>
                      <a:pt x="2705" y="191"/>
                      <a:pt x="2612" y="119"/>
                    </a:cubicBezTo>
                    <a:cubicBezTo>
                      <a:pt x="2594" y="106"/>
                      <a:pt x="2570" y="96"/>
                      <a:pt x="2547" y="96"/>
                    </a:cubicBezTo>
                    <a:cubicBezTo>
                      <a:pt x="2544" y="96"/>
                      <a:pt x="2542" y="96"/>
                      <a:pt x="2539" y="96"/>
                    </a:cubicBezTo>
                    <a:cubicBezTo>
                      <a:pt x="2511" y="99"/>
                      <a:pt x="2489" y="110"/>
                      <a:pt x="2472" y="133"/>
                    </a:cubicBezTo>
                    <a:lnTo>
                      <a:pt x="34" y="3187"/>
                    </a:lnTo>
                    <a:cubicBezTo>
                      <a:pt x="0" y="3229"/>
                      <a:pt x="6" y="3291"/>
                      <a:pt x="48" y="3327"/>
                    </a:cubicBezTo>
                    <a:cubicBezTo>
                      <a:pt x="266" y="3497"/>
                      <a:pt x="307" y="3807"/>
                      <a:pt x="140" y="4030"/>
                    </a:cubicBezTo>
                    <a:cubicBezTo>
                      <a:pt x="109" y="4072"/>
                      <a:pt x="115" y="4136"/>
                      <a:pt x="157" y="4167"/>
                    </a:cubicBezTo>
                    <a:lnTo>
                      <a:pt x="5301" y="8273"/>
                    </a:lnTo>
                    <a:cubicBezTo>
                      <a:pt x="5319" y="8288"/>
                      <a:pt x="5339" y="8295"/>
                      <a:pt x="5360" y="8295"/>
                    </a:cubicBezTo>
                    <a:cubicBezTo>
                      <a:pt x="5388" y="8295"/>
                      <a:pt x="5417" y="8282"/>
                      <a:pt x="5438" y="8259"/>
                    </a:cubicBezTo>
                    <a:cubicBezTo>
                      <a:pt x="5536" y="8140"/>
                      <a:pt x="5678" y="8078"/>
                      <a:pt x="5822" y="8078"/>
                    </a:cubicBezTo>
                    <a:cubicBezTo>
                      <a:pt x="5936" y="8078"/>
                      <a:pt x="6051" y="8117"/>
                      <a:pt x="6149" y="8195"/>
                    </a:cubicBezTo>
                    <a:cubicBezTo>
                      <a:pt x="6166" y="8207"/>
                      <a:pt x="6190" y="8215"/>
                      <a:pt x="6212" y="8215"/>
                    </a:cubicBezTo>
                    <a:cubicBezTo>
                      <a:pt x="6215" y="8215"/>
                      <a:pt x="6218" y="8215"/>
                      <a:pt x="6222" y="8215"/>
                    </a:cubicBezTo>
                    <a:cubicBezTo>
                      <a:pt x="6250" y="8215"/>
                      <a:pt x="6269" y="8201"/>
                      <a:pt x="6289" y="8181"/>
                    </a:cubicBezTo>
                    <a:lnTo>
                      <a:pt x="8724" y="5126"/>
                    </a:lnTo>
                    <a:cubicBezTo>
                      <a:pt x="8730" y="5118"/>
                      <a:pt x="8733" y="5115"/>
                      <a:pt x="8735" y="5107"/>
                    </a:cubicBezTo>
                    <a:cubicBezTo>
                      <a:pt x="8758" y="5065"/>
                      <a:pt x="8744" y="5009"/>
                      <a:pt x="8707" y="4987"/>
                    </a:cubicBezTo>
                    <a:cubicBezTo>
                      <a:pt x="8490" y="4808"/>
                      <a:pt x="8451" y="4487"/>
                      <a:pt x="8629" y="4267"/>
                    </a:cubicBezTo>
                    <a:cubicBezTo>
                      <a:pt x="8646" y="4247"/>
                      <a:pt x="8652" y="4220"/>
                      <a:pt x="8649" y="4194"/>
                    </a:cubicBezTo>
                    <a:cubicBezTo>
                      <a:pt x="8646" y="4167"/>
                      <a:pt x="8635" y="4144"/>
                      <a:pt x="8615" y="4128"/>
                    </a:cubicBezTo>
                    <a:lnTo>
                      <a:pt x="3471" y="21"/>
                    </a:lnTo>
                    <a:cubicBezTo>
                      <a:pt x="3454" y="7"/>
                      <a:pt x="3432" y="0"/>
                      <a:pt x="3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7090;p57"/>
              <p:cNvSpPr/>
              <p:nvPr/>
            </p:nvSpPr>
            <p:spPr>
              <a:xfrm>
                <a:off x="5007324" y="1222836"/>
                <a:ext cx="144993" cy="128893"/>
              </a:xfrm>
              <a:custGeom>
                <a:avLst/>
                <a:gdLst/>
                <a:ahLst/>
                <a:cxnLst/>
                <a:rect l="l" t="t" r="r" b="b"/>
                <a:pathLst>
                  <a:path w="3008" h="2674" extrusionOk="0">
                    <a:moveTo>
                      <a:pt x="1428" y="660"/>
                    </a:moveTo>
                    <a:lnTo>
                      <a:pt x="2184" y="1263"/>
                    </a:lnTo>
                    <a:lnTo>
                      <a:pt x="1582" y="2019"/>
                    </a:lnTo>
                    <a:lnTo>
                      <a:pt x="826" y="1416"/>
                    </a:lnTo>
                    <a:lnTo>
                      <a:pt x="1428" y="660"/>
                    </a:lnTo>
                    <a:close/>
                    <a:moveTo>
                      <a:pt x="1506" y="0"/>
                    </a:moveTo>
                    <a:cubicBezTo>
                      <a:pt x="1113" y="0"/>
                      <a:pt x="724" y="172"/>
                      <a:pt x="460" y="501"/>
                    </a:cubicBezTo>
                    <a:cubicBezTo>
                      <a:pt x="0" y="1082"/>
                      <a:pt x="92" y="1921"/>
                      <a:pt x="670" y="2382"/>
                    </a:cubicBezTo>
                    <a:cubicBezTo>
                      <a:pt x="916" y="2578"/>
                      <a:pt x="1210" y="2673"/>
                      <a:pt x="1503" y="2673"/>
                    </a:cubicBezTo>
                    <a:cubicBezTo>
                      <a:pt x="1895" y="2673"/>
                      <a:pt x="2283" y="2502"/>
                      <a:pt x="2547" y="2172"/>
                    </a:cubicBezTo>
                    <a:cubicBezTo>
                      <a:pt x="3007" y="1595"/>
                      <a:pt x="2915" y="752"/>
                      <a:pt x="2338" y="292"/>
                    </a:cubicBezTo>
                    <a:cubicBezTo>
                      <a:pt x="2092" y="96"/>
                      <a:pt x="1798" y="0"/>
                      <a:pt x="15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7091;p57"/>
              <p:cNvSpPr/>
              <p:nvPr/>
            </p:nvSpPr>
            <p:spPr>
              <a:xfrm>
                <a:off x="5019664" y="1228620"/>
                <a:ext cx="124844" cy="117469"/>
              </a:xfrm>
              <a:custGeom>
                <a:avLst/>
                <a:gdLst/>
                <a:ahLst/>
                <a:cxnLst/>
                <a:rect l="l" t="t" r="r" b="b"/>
                <a:pathLst>
                  <a:path w="2590" h="2437" extrusionOk="0">
                    <a:moveTo>
                      <a:pt x="1247" y="195"/>
                    </a:moveTo>
                    <a:cubicBezTo>
                      <a:pt x="1472" y="195"/>
                      <a:pt x="1697" y="267"/>
                      <a:pt x="1884" y="418"/>
                    </a:cubicBezTo>
                    <a:cubicBezTo>
                      <a:pt x="2325" y="769"/>
                      <a:pt x="2397" y="1413"/>
                      <a:pt x="2046" y="1854"/>
                    </a:cubicBezTo>
                    <a:cubicBezTo>
                      <a:pt x="1842" y="2105"/>
                      <a:pt x="1545" y="2237"/>
                      <a:pt x="1245" y="2237"/>
                    </a:cubicBezTo>
                    <a:cubicBezTo>
                      <a:pt x="1021" y="2237"/>
                      <a:pt x="797" y="2164"/>
                      <a:pt x="609" y="2013"/>
                    </a:cubicBezTo>
                    <a:cubicBezTo>
                      <a:pt x="394" y="1843"/>
                      <a:pt x="263" y="1603"/>
                      <a:pt x="232" y="1330"/>
                    </a:cubicBezTo>
                    <a:cubicBezTo>
                      <a:pt x="210" y="1140"/>
                      <a:pt x="241" y="948"/>
                      <a:pt x="324" y="777"/>
                    </a:cubicBezTo>
                    <a:cubicBezTo>
                      <a:pt x="361" y="708"/>
                      <a:pt x="402" y="641"/>
                      <a:pt x="447" y="577"/>
                    </a:cubicBezTo>
                    <a:cubicBezTo>
                      <a:pt x="648" y="326"/>
                      <a:pt x="947" y="195"/>
                      <a:pt x="1247" y="195"/>
                    </a:cubicBezTo>
                    <a:close/>
                    <a:moveTo>
                      <a:pt x="1246" y="1"/>
                    </a:moveTo>
                    <a:cubicBezTo>
                      <a:pt x="888" y="1"/>
                      <a:pt x="533" y="157"/>
                      <a:pt x="294" y="459"/>
                    </a:cubicBezTo>
                    <a:cubicBezTo>
                      <a:pt x="93" y="713"/>
                      <a:pt x="1" y="1031"/>
                      <a:pt x="37" y="1355"/>
                    </a:cubicBezTo>
                    <a:cubicBezTo>
                      <a:pt x="70" y="1679"/>
                      <a:pt x="232" y="1969"/>
                      <a:pt x="486" y="2172"/>
                    </a:cubicBezTo>
                    <a:cubicBezTo>
                      <a:pt x="704" y="2344"/>
                      <a:pt x="968" y="2437"/>
                      <a:pt x="1243" y="2437"/>
                    </a:cubicBezTo>
                    <a:cubicBezTo>
                      <a:pt x="1289" y="2437"/>
                      <a:pt x="1335" y="2434"/>
                      <a:pt x="1382" y="2429"/>
                    </a:cubicBezTo>
                    <a:cubicBezTo>
                      <a:pt x="1702" y="2395"/>
                      <a:pt x="1995" y="2234"/>
                      <a:pt x="2199" y="1980"/>
                    </a:cubicBezTo>
                    <a:cubicBezTo>
                      <a:pt x="2258" y="1907"/>
                      <a:pt x="2305" y="1829"/>
                      <a:pt x="2344" y="1748"/>
                    </a:cubicBezTo>
                    <a:cubicBezTo>
                      <a:pt x="2590" y="1246"/>
                      <a:pt x="2464" y="630"/>
                      <a:pt x="2007" y="267"/>
                    </a:cubicBezTo>
                    <a:cubicBezTo>
                      <a:pt x="1782" y="88"/>
                      <a:pt x="1513" y="1"/>
                      <a:pt x="1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7092;p57"/>
              <p:cNvSpPr/>
              <p:nvPr/>
            </p:nvSpPr>
            <p:spPr>
              <a:xfrm>
                <a:off x="5039283" y="1246986"/>
                <a:ext cx="81028" cy="80980"/>
              </a:xfrm>
              <a:custGeom>
                <a:avLst/>
                <a:gdLst/>
                <a:ahLst/>
                <a:cxnLst/>
                <a:rect l="l" t="t" r="r" b="b"/>
                <a:pathLst>
                  <a:path w="1681" h="1680" extrusionOk="0">
                    <a:moveTo>
                      <a:pt x="765" y="159"/>
                    </a:moveTo>
                    <a:lnTo>
                      <a:pt x="1521" y="762"/>
                    </a:lnTo>
                    <a:lnTo>
                      <a:pt x="919" y="1518"/>
                    </a:lnTo>
                    <a:lnTo>
                      <a:pt x="163" y="915"/>
                    </a:lnTo>
                    <a:lnTo>
                      <a:pt x="765" y="159"/>
                    </a:lnTo>
                    <a:close/>
                    <a:moveTo>
                      <a:pt x="749" y="0"/>
                    </a:moveTo>
                    <a:lnTo>
                      <a:pt x="1" y="932"/>
                    </a:lnTo>
                    <a:lnTo>
                      <a:pt x="933" y="1680"/>
                    </a:lnTo>
                    <a:lnTo>
                      <a:pt x="1680" y="748"/>
                    </a:lnTo>
                    <a:lnTo>
                      <a:pt x="7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7093;p57"/>
              <p:cNvSpPr/>
              <p:nvPr/>
            </p:nvSpPr>
            <p:spPr>
              <a:xfrm>
                <a:off x="5061746" y="1222980"/>
                <a:ext cx="90572" cy="128797"/>
              </a:xfrm>
              <a:custGeom>
                <a:avLst/>
                <a:gdLst/>
                <a:ahLst/>
                <a:cxnLst/>
                <a:rect l="l" t="t" r="r" b="b"/>
                <a:pathLst>
                  <a:path w="1879" h="2672" extrusionOk="0">
                    <a:moveTo>
                      <a:pt x="374" y="1"/>
                    </a:moveTo>
                    <a:cubicBezTo>
                      <a:pt x="300" y="1"/>
                      <a:pt x="227" y="7"/>
                      <a:pt x="154" y="18"/>
                    </a:cubicBezTo>
                    <a:cubicBezTo>
                      <a:pt x="316" y="66"/>
                      <a:pt x="475" y="144"/>
                      <a:pt x="615" y="256"/>
                    </a:cubicBezTo>
                    <a:cubicBezTo>
                      <a:pt x="1192" y="716"/>
                      <a:pt x="1287" y="1556"/>
                      <a:pt x="824" y="2136"/>
                    </a:cubicBezTo>
                    <a:cubicBezTo>
                      <a:pt x="609" y="2404"/>
                      <a:pt x="313" y="2563"/>
                      <a:pt x="1" y="2618"/>
                    </a:cubicBezTo>
                    <a:cubicBezTo>
                      <a:pt x="123" y="2654"/>
                      <a:pt x="249" y="2672"/>
                      <a:pt x="374" y="2672"/>
                    </a:cubicBezTo>
                    <a:cubicBezTo>
                      <a:pt x="766" y="2672"/>
                      <a:pt x="1154" y="2499"/>
                      <a:pt x="1418" y="2169"/>
                    </a:cubicBezTo>
                    <a:cubicBezTo>
                      <a:pt x="1878" y="1592"/>
                      <a:pt x="1786" y="749"/>
                      <a:pt x="1209" y="289"/>
                    </a:cubicBezTo>
                    <a:cubicBezTo>
                      <a:pt x="961" y="95"/>
                      <a:pt x="667" y="1"/>
                      <a:pt x="3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7094;p57"/>
              <p:cNvSpPr/>
              <p:nvPr/>
            </p:nvSpPr>
            <p:spPr>
              <a:xfrm>
                <a:off x="5322381" y="1630106"/>
                <a:ext cx="21980" cy="21980"/>
              </a:xfrm>
              <a:custGeom>
                <a:avLst/>
                <a:gdLst/>
                <a:ahLst/>
                <a:cxnLst/>
                <a:rect l="l" t="t" r="r" b="b"/>
                <a:pathLst>
                  <a:path w="456" h="456" extrusionOk="0">
                    <a:moveTo>
                      <a:pt x="411" y="0"/>
                    </a:moveTo>
                    <a:lnTo>
                      <a:pt x="0" y="45"/>
                    </a:lnTo>
                    <a:lnTo>
                      <a:pt x="48" y="455"/>
                    </a:lnTo>
                    <a:lnTo>
                      <a:pt x="455" y="408"/>
                    </a:lnTo>
                    <a:lnTo>
                      <a:pt x="411" y="0"/>
                    </a:lnTo>
                    <a:close/>
                  </a:path>
                </a:pathLst>
              </a:custGeom>
              <a:solidFill>
                <a:srgbClr val="D25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7095;p57"/>
              <p:cNvSpPr/>
              <p:nvPr/>
            </p:nvSpPr>
            <p:spPr>
              <a:xfrm>
                <a:off x="5327105" y="1634926"/>
                <a:ext cx="12388" cy="12436"/>
              </a:xfrm>
              <a:custGeom>
                <a:avLst/>
                <a:gdLst/>
                <a:ahLst/>
                <a:cxnLst/>
                <a:rect l="l" t="t" r="r" b="b"/>
                <a:pathLst>
                  <a:path w="257" h="258" extrusionOk="0">
                    <a:moveTo>
                      <a:pt x="232" y="1"/>
                    </a:moveTo>
                    <a:lnTo>
                      <a:pt x="0" y="26"/>
                    </a:lnTo>
                    <a:lnTo>
                      <a:pt x="25" y="257"/>
                    </a:lnTo>
                    <a:lnTo>
                      <a:pt x="257" y="232"/>
                    </a:lnTo>
                    <a:lnTo>
                      <a:pt x="2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7096;p57"/>
              <p:cNvSpPr/>
              <p:nvPr/>
            </p:nvSpPr>
            <p:spPr>
              <a:xfrm>
                <a:off x="5472438" y="1444234"/>
                <a:ext cx="21980" cy="21980"/>
              </a:xfrm>
              <a:custGeom>
                <a:avLst/>
                <a:gdLst/>
                <a:ahLst/>
                <a:cxnLst/>
                <a:rect l="l" t="t" r="r" b="b"/>
                <a:pathLst>
                  <a:path w="456" h="456" extrusionOk="0">
                    <a:moveTo>
                      <a:pt x="408" y="1"/>
                    </a:moveTo>
                    <a:lnTo>
                      <a:pt x="1" y="46"/>
                    </a:lnTo>
                    <a:lnTo>
                      <a:pt x="46" y="456"/>
                    </a:lnTo>
                    <a:lnTo>
                      <a:pt x="456" y="408"/>
                    </a:lnTo>
                    <a:lnTo>
                      <a:pt x="408" y="1"/>
                    </a:lnTo>
                    <a:close/>
                  </a:path>
                </a:pathLst>
              </a:custGeom>
              <a:solidFill>
                <a:srgbClr val="D25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7097;p57"/>
              <p:cNvSpPr/>
              <p:nvPr/>
            </p:nvSpPr>
            <p:spPr>
              <a:xfrm>
                <a:off x="5477018" y="1449343"/>
                <a:ext cx="12581" cy="12581"/>
              </a:xfrm>
              <a:custGeom>
                <a:avLst/>
                <a:gdLst/>
                <a:ahLst/>
                <a:cxnLst/>
                <a:rect l="l" t="t" r="r" b="b"/>
                <a:pathLst>
                  <a:path w="261" h="261" extrusionOk="0">
                    <a:moveTo>
                      <a:pt x="235" y="1"/>
                    </a:moveTo>
                    <a:lnTo>
                      <a:pt x="1" y="26"/>
                    </a:lnTo>
                    <a:lnTo>
                      <a:pt x="29" y="260"/>
                    </a:lnTo>
                    <a:lnTo>
                      <a:pt x="260" y="232"/>
                    </a:lnTo>
                    <a:lnTo>
                      <a:pt x="2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7098;p57"/>
              <p:cNvSpPr/>
              <p:nvPr/>
            </p:nvSpPr>
            <p:spPr>
              <a:xfrm>
                <a:off x="5032968" y="1395982"/>
                <a:ext cx="21980" cy="21980"/>
              </a:xfrm>
              <a:custGeom>
                <a:avLst/>
                <a:gdLst/>
                <a:ahLst/>
                <a:cxnLst/>
                <a:rect l="l" t="t" r="r" b="b"/>
                <a:pathLst>
                  <a:path w="456" h="456" extrusionOk="0">
                    <a:moveTo>
                      <a:pt x="411" y="0"/>
                    </a:moveTo>
                    <a:lnTo>
                      <a:pt x="1" y="45"/>
                    </a:lnTo>
                    <a:lnTo>
                      <a:pt x="48" y="455"/>
                    </a:lnTo>
                    <a:lnTo>
                      <a:pt x="456" y="410"/>
                    </a:lnTo>
                    <a:lnTo>
                      <a:pt x="411" y="0"/>
                    </a:lnTo>
                    <a:close/>
                  </a:path>
                </a:pathLst>
              </a:custGeom>
              <a:solidFill>
                <a:srgbClr val="D25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7099;p57"/>
              <p:cNvSpPr/>
              <p:nvPr/>
            </p:nvSpPr>
            <p:spPr>
              <a:xfrm>
                <a:off x="5037403" y="1401092"/>
                <a:ext cx="12436" cy="12436"/>
              </a:xfrm>
              <a:custGeom>
                <a:avLst/>
                <a:gdLst/>
                <a:ahLst/>
                <a:cxnLst/>
                <a:rect l="l" t="t" r="r" b="b"/>
                <a:pathLst>
                  <a:path w="258" h="258" extrusionOk="0">
                    <a:moveTo>
                      <a:pt x="232" y="0"/>
                    </a:moveTo>
                    <a:lnTo>
                      <a:pt x="1" y="25"/>
                    </a:lnTo>
                    <a:lnTo>
                      <a:pt x="26" y="257"/>
                    </a:lnTo>
                    <a:lnTo>
                      <a:pt x="258" y="232"/>
                    </a:lnTo>
                    <a:lnTo>
                      <a:pt x="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7100;p57"/>
              <p:cNvSpPr/>
              <p:nvPr/>
            </p:nvSpPr>
            <p:spPr>
              <a:xfrm>
                <a:off x="5182254" y="1210785"/>
                <a:ext cx="21980" cy="21980"/>
              </a:xfrm>
              <a:custGeom>
                <a:avLst/>
                <a:gdLst/>
                <a:ahLst/>
                <a:cxnLst/>
                <a:rect l="l" t="t" r="r" b="b"/>
                <a:pathLst>
                  <a:path w="456" h="456" extrusionOk="0">
                    <a:moveTo>
                      <a:pt x="408" y="1"/>
                    </a:moveTo>
                    <a:lnTo>
                      <a:pt x="1" y="48"/>
                    </a:lnTo>
                    <a:lnTo>
                      <a:pt x="45" y="456"/>
                    </a:lnTo>
                    <a:lnTo>
                      <a:pt x="455" y="411"/>
                    </a:lnTo>
                    <a:lnTo>
                      <a:pt x="408" y="1"/>
                    </a:lnTo>
                    <a:close/>
                  </a:path>
                </a:pathLst>
              </a:custGeom>
              <a:solidFill>
                <a:srgbClr val="D25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7101;p57"/>
              <p:cNvSpPr/>
              <p:nvPr/>
            </p:nvSpPr>
            <p:spPr>
              <a:xfrm>
                <a:off x="5186833" y="1215654"/>
                <a:ext cx="12533" cy="12533"/>
              </a:xfrm>
              <a:custGeom>
                <a:avLst/>
                <a:gdLst/>
                <a:ahLst/>
                <a:cxnLst/>
                <a:rect l="l" t="t" r="r" b="b"/>
                <a:pathLst>
                  <a:path w="260" h="260" extrusionOk="0">
                    <a:moveTo>
                      <a:pt x="232" y="0"/>
                    </a:moveTo>
                    <a:lnTo>
                      <a:pt x="0" y="28"/>
                    </a:lnTo>
                    <a:lnTo>
                      <a:pt x="25" y="260"/>
                    </a:lnTo>
                    <a:lnTo>
                      <a:pt x="260" y="232"/>
                    </a:lnTo>
                    <a:lnTo>
                      <a:pt x="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7102;p57"/>
              <p:cNvSpPr/>
              <p:nvPr/>
            </p:nvSpPr>
            <p:spPr>
              <a:xfrm>
                <a:off x="5083967" y="1331293"/>
                <a:ext cx="291866" cy="351348"/>
              </a:xfrm>
              <a:custGeom>
                <a:avLst/>
                <a:gdLst/>
                <a:ahLst/>
                <a:cxnLst/>
                <a:rect l="l" t="t" r="r" b="b"/>
                <a:pathLst>
                  <a:path w="6055" h="7289" extrusionOk="0">
                    <a:moveTo>
                      <a:pt x="4521" y="0"/>
                    </a:moveTo>
                    <a:cubicBezTo>
                      <a:pt x="4518" y="0"/>
                      <a:pt x="4515" y="0"/>
                      <a:pt x="4511" y="0"/>
                    </a:cubicBezTo>
                    <a:cubicBezTo>
                      <a:pt x="4330" y="0"/>
                      <a:pt x="4165" y="104"/>
                      <a:pt x="4023" y="215"/>
                    </a:cubicBezTo>
                    <a:cubicBezTo>
                      <a:pt x="3864" y="341"/>
                      <a:pt x="3691" y="483"/>
                      <a:pt x="3560" y="645"/>
                    </a:cubicBezTo>
                    <a:cubicBezTo>
                      <a:pt x="3644" y="422"/>
                      <a:pt x="3476" y="157"/>
                      <a:pt x="3250" y="84"/>
                    </a:cubicBezTo>
                    <a:cubicBezTo>
                      <a:pt x="3191" y="65"/>
                      <a:pt x="3130" y="56"/>
                      <a:pt x="3069" y="56"/>
                    </a:cubicBezTo>
                    <a:cubicBezTo>
                      <a:pt x="2894" y="56"/>
                      <a:pt x="2719" y="129"/>
                      <a:pt x="2581" y="240"/>
                    </a:cubicBezTo>
                    <a:cubicBezTo>
                      <a:pt x="2394" y="388"/>
                      <a:pt x="2265" y="595"/>
                      <a:pt x="2148" y="804"/>
                    </a:cubicBezTo>
                    <a:cubicBezTo>
                      <a:pt x="1788" y="1440"/>
                      <a:pt x="1515" y="2174"/>
                      <a:pt x="1283" y="2866"/>
                    </a:cubicBezTo>
                    <a:cubicBezTo>
                      <a:pt x="1150" y="2472"/>
                      <a:pt x="896" y="2118"/>
                      <a:pt x="564" y="1867"/>
                    </a:cubicBezTo>
                    <a:cubicBezTo>
                      <a:pt x="487" y="1811"/>
                      <a:pt x="399" y="1757"/>
                      <a:pt x="305" y="1757"/>
                    </a:cubicBezTo>
                    <a:cubicBezTo>
                      <a:pt x="296" y="1757"/>
                      <a:pt x="288" y="1757"/>
                      <a:pt x="279" y="1758"/>
                    </a:cubicBezTo>
                    <a:cubicBezTo>
                      <a:pt x="48" y="1786"/>
                      <a:pt x="0" y="2098"/>
                      <a:pt x="20" y="2333"/>
                    </a:cubicBezTo>
                    <a:cubicBezTo>
                      <a:pt x="148" y="3705"/>
                      <a:pt x="558" y="5056"/>
                      <a:pt x="1205" y="6272"/>
                    </a:cubicBezTo>
                    <a:cubicBezTo>
                      <a:pt x="1464" y="6763"/>
                      <a:pt x="2126" y="7288"/>
                      <a:pt x="2677" y="7288"/>
                    </a:cubicBezTo>
                    <a:cubicBezTo>
                      <a:pt x="2689" y="7288"/>
                      <a:pt x="2702" y="7288"/>
                      <a:pt x="2715" y="7287"/>
                    </a:cubicBezTo>
                    <a:cubicBezTo>
                      <a:pt x="3281" y="7259"/>
                      <a:pt x="3789" y="6936"/>
                      <a:pt x="4216" y="6562"/>
                    </a:cubicBezTo>
                    <a:cubicBezTo>
                      <a:pt x="4994" y="5879"/>
                      <a:pt x="5588" y="4994"/>
                      <a:pt x="5923" y="4018"/>
                    </a:cubicBezTo>
                    <a:cubicBezTo>
                      <a:pt x="5993" y="3814"/>
                      <a:pt x="6054" y="3594"/>
                      <a:pt x="5998" y="3390"/>
                    </a:cubicBezTo>
                    <a:cubicBezTo>
                      <a:pt x="5950" y="3212"/>
                      <a:pt x="5758" y="3066"/>
                      <a:pt x="5573" y="3066"/>
                    </a:cubicBezTo>
                    <a:cubicBezTo>
                      <a:pt x="5544" y="3066"/>
                      <a:pt x="5516" y="3070"/>
                      <a:pt x="5488" y="3078"/>
                    </a:cubicBezTo>
                    <a:cubicBezTo>
                      <a:pt x="5613" y="2729"/>
                      <a:pt x="5736" y="2363"/>
                      <a:pt x="5691" y="1998"/>
                    </a:cubicBezTo>
                    <a:cubicBezTo>
                      <a:pt x="5644" y="1632"/>
                      <a:pt x="5390" y="1256"/>
                      <a:pt x="5022" y="1231"/>
                    </a:cubicBezTo>
                    <a:cubicBezTo>
                      <a:pt x="5097" y="980"/>
                      <a:pt x="5142" y="712"/>
                      <a:pt x="5069" y="464"/>
                    </a:cubicBezTo>
                    <a:cubicBezTo>
                      <a:pt x="4998" y="218"/>
                      <a:pt x="4776" y="0"/>
                      <a:pt x="4521" y="0"/>
                    </a:cubicBezTo>
                    <a:close/>
                  </a:path>
                </a:pathLst>
              </a:custGeom>
              <a:solidFill>
                <a:srgbClr val="FED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7103;p57"/>
              <p:cNvSpPr/>
              <p:nvPr/>
            </p:nvSpPr>
            <p:spPr>
              <a:xfrm>
                <a:off x="5083967" y="1331293"/>
                <a:ext cx="291866" cy="351348"/>
              </a:xfrm>
              <a:custGeom>
                <a:avLst/>
                <a:gdLst/>
                <a:ahLst/>
                <a:cxnLst/>
                <a:rect l="l" t="t" r="r" b="b"/>
                <a:pathLst>
                  <a:path w="6055" h="7289" extrusionOk="0">
                    <a:moveTo>
                      <a:pt x="4521" y="0"/>
                    </a:moveTo>
                    <a:cubicBezTo>
                      <a:pt x="4518" y="0"/>
                      <a:pt x="4515" y="0"/>
                      <a:pt x="4511" y="0"/>
                    </a:cubicBezTo>
                    <a:cubicBezTo>
                      <a:pt x="4330" y="0"/>
                      <a:pt x="4165" y="104"/>
                      <a:pt x="4023" y="215"/>
                    </a:cubicBezTo>
                    <a:cubicBezTo>
                      <a:pt x="3864" y="341"/>
                      <a:pt x="3691" y="483"/>
                      <a:pt x="3560" y="645"/>
                    </a:cubicBezTo>
                    <a:cubicBezTo>
                      <a:pt x="3644" y="422"/>
                      <a:pt x="3476" y="157"/>
                      <a:pt x="3250" y="84"/>
                    </a:cubicBezTo>
                    <a:cubicBezTo>
                      <a:pt x="3191" y="65"/>
                      <a:pt x="3130" y="56"/>
                      <a:pt x="3069" y="56"/>
                    </a:cubicBezTo>
                    <a:cubicBezTo>
                      <a:pt x="2894" y="56"/>
                      <a:pt x="2719" y="129"/>
                      <a:pt x="2581" y="240"/>
                    </a:cubicBezTo>
                    <a:cubicBezTo>
                      <a:pt x="2394" y="388"/>
                      <a:pt x="2265" y="595"/>
                      <a:pt x="2148" y="804"/>
                    </a:cubicBezTo>
                    <a:cubicBezTo>
                      <a:pt x="1788" y="1440"/>
                      <a:pt x="1515" y="2174"/>
                      <a:pt x="1283" y="2866"/>
                    </a:cubicBezTo>
                    <a:cubicBezTo>
                      <a:pt x="1150" y="2472"/>
                      <a:pt x="896" y="2118"/>
                      <a:pt x="564" y="1867"/>
                    </a:cubicBezTo>
                    <a:cubicBezTo>
                      <a:pt x="487" y="1811"/>
                      <a:pt x="399" y="1757"/>
                      <a:pt x="305" y="1757"/>
                    </a:cubicBezTo>
                    <a:cubicBezTo>
                      <a:pt x="296" y="1757"/>
                      <a:pt x="288" y="1757"/>
                      <a:pt x="279" y="1758"/>
                    </a:cubicBezTo>
                    <a:cubicBezTo>
                      <a:pt x="48" y="1786"/>
                      <a:pt x="0" y="2098"/>
                      <a:pt x="20" y="2333"/>
                    </a:cubicBezTo>
                    <a:cubicBezTo>
                      <a:pt x="148" y="3705"/>
                      <a:pt x="558" y="5056"/>
                      <a:pt x="1205" y="6272"/>
                    </a:cubicBezTo>
                    <a:cubicBezTo>
                      <a:pt x="1464" y="6763"/>
                      <a:pt x="2126" y="7288"/>
                      <a:pt x="2677" y="7288"/>
                    </a:cubicBezTo>
                    <a:cubicBezTo>
                      <a:pt x="2689" y="7288"/>
                      <a:pt x="2702" y="7288"/>
                      <a:pt x="2715" y="7287"/>
                    </a:cubicBezTo>
                    <a:cubicBezTo>
                      <a:pt x="3281" y="7259"/>
                      <a:pt x="3789" y="6936"/>
                      <a:pt x="4216" y="6562"/>
                    </a:cubicBezTo>
                    <a:cubicBezTo>
                      <a:pt x="4994" y="5879"/>
                      <a:pt x="5588" y="4994"/>
                      <a:pt x="5923" y="4018"/>
                    </a:cubicBezTo>
                    <a:cubicBezTo>
                      <a:pt x="5993" y="3814"/>
                      <a:pt x="6054" y="3594"/>
                      <a:pt x="5998" y="3390"/>
                    </a:cubicBezTo>
                    <a:cubicBezTo>
                      <a:pt x="5950" y="3212"/>
                      <a:pt x="5758" y="3066"/>
                      <a:pt x="5573" y="3066"/>
                    </a:cubicBezTo>
                    <a:cubicBezTo>
                      <a:pt x="5544" y="3066"/>
                      <a:pt x="5516" y="3070"/>
                      <a:pt x="5488" y="3078"/>
                    </a:cubicBezTo>
                    <a:cubicBezTo>
                      <a:pt x="5613" y="2729"/>
                      <a:pt x="5736" y="2363"/>
                      <a:pt x="5691" y="1998"/>
                    </a:cubicBezTo>
                    <a:cubicBezTo>
                      <a:pt x="5644" y="1632"/>
                      <a:pt x="5390" y="1256"/>
                      <a:pt x="5022" y="1231"/>
                    </a:cubicBezTo>
                    <a:cubicBezTo>
                      <a:pt x="5097" y="980"/>
                      <a:pt x="5142" y="712"/>
                      <a:pt x="5069" y="464"/>
                    </a:cubicBezTo>
                    <a:cubicBezTo>
                      <a:pt x="4998" y="218"/>
                      <a:pt x="4776" y="0"/>
                      <a:pt x="4521" y="0"/>
                    </a:cubicBezTo>
                    <a:close/>
                  </a:path>
                </a:pathLst>
              </a:custGeom>
              <a:solidFill>
                <a:srgbClr val="FED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7104;p57"/>
              <p:cNvSpPr/>
              <p:nvPr/>
            </p:nvSpPr>
            <p:spPr>
              <a:xfrm>
                <a:off x="5215081" y="1355058"/>
                <a:ext cx="52203" cy="112505"/>
              </a:xfrm>
              <a:custGeom>
                <a:avLst/>
                <a:gdLst/>
                <a:ahLst/>
                <a:cxnLst/>
                <a:rect l="l" t="t" r="r" b="b"/>
                <a:pathLst>
                  <a:path w="1083" h="2334" extrusionOk="0">
                    <a:moveTo>
                      <a:pt x="984" y="1"/>
                    </a:moveTo>
                    <a:cubicBezTo>
                      <a:pt x="956" y="1"/>
                      <a:pt x="928" y="17"/>
                      <a:pt x="912" y="46"/>
                    </a:cubicBezTo>
                    <a:cubicBezTo>
                      <a:pt x="558" y="749"/>
                      <a:pt x="254" y="1480"/>
                      <a:pt x="14" y="2227"/>
                    </a:cubicBezTo>
                    <a:cubicBezTo>
                      <a:pt x="0" y="2269"/>
                      <a:pt x="28" y="2317"/>
                      <a:pt x="70" y="2331"/>
                    </a:cubicBezTo>
                    <a:cubicBezTo>
                      <a:pt x="76" y="2331"/>
                      <a:pt x="84" y="2334"/>
                      <a:pt x="92" y="2334"/>
                    </a:cubicBezTo>
                    <a:cubicBezTo>
                      <a:pt x="131" y="2334"/>
                      <a:pt x="162" y="2311"/>
                      <a:pt x="170" y="2278"/>
                    </a:cubicBezTo>
                    <a:cubicBezTo>
                      <a:pt x="410" y="1544"/>
                      <a:pt x="706" y="813"/>
                      <a:pt x="1060" y="124"/>
                    </a:cubicBezTo>
                    <a:cubicBezTo>
                      <a:pt x="1083" y="85"/>
                      <a:pt x="1066" y="32"/>
                      <a:pt x="1024" y="12"/>
                    </a:cubicBezTo>
                    <a:cubicBezTo>
                      <a:pt x="1012" y="4"/>
                      <a:pt x="998" y="1"/>
                      <a:pt x="984" y="1"/>
                    </a:cubicBezTo>
                    <a:close/>
                  </a:path>
                </a:pathLst>
              </a:custGeom>
              <a:solidFill>
                <a:srgbClr val="F3A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7105;p57"/>
              <p:cNvSpPr/>
              <p:nvPr/>
            </p:nvSpPr>
            <p:spPr>
              <a:xfrm>
                <a:off x="5289699" y="1387065"/>
                <a:ext cx="41358" cy="107781"/>
              </a:xfrm>
              <a:custGeom>
                <a:avLst/>
                <a:gdLst/>
                <a:ahLst/>
                <a:cxnLst/>
                <a:rect l="l" t="t" r="r" b="b"/>
                <a:pathLst>
                  <a:path w="858" h="2236" extrusionOk="0">
                    <a:moveTo>
                      <a:pt x="765" y="0"/>
                    </a:moveTo>
                    <a:cubicBezTo>
                      <a:pt x="730" y="0"/>
                      <a:pt x="696" y="25"/>
                      <a:pt x="684" y="60"/>
                    </a:cubicBezTo>
                    <a:lnTo>
                      <a:pt x="15" y="2127"/>
                    </a:lnTo>
                    <a:cubicBezTo>
                      <a:pt x="1" y="2169"/>
                      <a:pt x="28" y="2219"/>
                      <a:pt x="70" y="2233"/>
                    </a:cubicBezTo>
                    <a:cubicBezTo>
                      <a:pt x="76" y="2233"/>
                      <a:pt x="84" y="2236"/>
                      <a:pt x="93" y="2236"/>
                    </a:cubicBezTo>
                    <a:cubicBezTo>
                      <a:pt x="129" y="2236"/>
                      <a:pt x="162" y="2214"/>
                      <a:pt x="174" y="2177"/>
                    </a:cubicBezTo>
                    <a:lnTo>
                      <a:pt x="843" y="107"/>
                    </a:lnTo>
                    <a:cubicBezTo>
                      <a:pt x="857" y="65"/>
                      <a:pt x="829" y="18"/>
                      <a:pt x="787" y="4"/>
                    </a:cubicBezTo>
                    <a:cubicBezTo>
                      <a:pt x="780" y="2"/>
                      <a:pt x="772" y="0"/>
                      <a:pt x="765" y="0"/>
                    </a:cubicBezTo>
                    <a:close/>
                  </a:path>
                </a:pathLst>
              </a:custGeom>
              <a:solidFill>
                <a:srgbClr val="F3A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7106;p57"/>
              <p:cNvSpPr/>
              <p:nvPr/>
            </p:nvSpPr>
            <p:spPr>
              <a:xfrm>
                <a:off x="5313897" y="1475277"/>
                <a:ext cx="43382" cy="76883"/>
              </a:xfrm>
              <a:custGeom>
                <a:avLst/>
                <a:gdLst/>
                <a:ahLst/>
                <a:cxnLst/>
                <a:rect l="l" t="t" r="r" b="b"/>
                <a:pathLst>
                  <a:path w="900" h="1595" extrusionOk="0">
                    <a:moveTo>
                      <a:pt x="805" y="0"/>
                    </a:moveTo>
                    <a:cubicBezTo>
                      <a:pt x="768" y="0"/>
                      <a:pt x="732" y="25"/>
                      <a:pt x="720" y="60"/>
                    </a:cubicBezTo>
                    <a:cubicBezTo>
                      <a:pt x="559" y="559"/>
                      <a:pt x="324" y="1028"/>
                      <a:pt x="29" y="1460"/>
                    </a:cubicBezTo>
                    <a:cubicBezTo>
                      <a:pt x="1" y="1505"/>
                      <a:pt x="9" y="1552"/>
                      <a:pt x="48" y="1580"/>
                    </a:cubicBezTo>
                    <a:cubicBezTo>
                      <a:pt x="65" y="1589"/>
                      <a:pt x="79" y="1594"/>
                      <a:pt x="98" y="1594"/>
                    </a:cubicBezTo>
                    <a:cubicBezTo>
                      <a:pt x="126" y="1594"/>
                      <a:pt x="149" y="1580"/>
                      <a:pt x="171" y="1555"/>
                    </a:cubicBezTo>
                    <a:cubicBezTo>
                      <a:pt x="478" y="1109"/>
                      <a:pt x="718" y="623"/>
                      <a:pt x="885" y="113"/>
                    </a:cubicBezTo>
                    <a:cubicBezTo>
                      <a:pt x="899" y="68"/>
                      <a:pt x="871" y="18"/>
                      <a:pt x="829" y="4"/>
                    </a:cubicBezTo>
                    <a:cubicBezTo>
                      <a:pt x="821" y="2"/>
                      <a:pt x="813" y="0"/>
                      <a:pt x="805" y="0"/>
                    </a:cubicBezTo>
                    <a:close/>
                  </a:path>
                </a:pathLst>
              </a:custGeom>
              <a:solidFill>
                <a:srgbClr val="F3A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7107;p57"/>
              <p:cNvSpPr/>
              <p:nvPr/>
            </p:nvSpPr>
            <p:spPr>
              <a:xfrm>
                <a:off x="5092162" y="1415939"/>
                <a:ext cx="54517" cy="71677"/>
              </a:xfrm>
              <a:custGeom>
                <a:avLst/>
                <a:gdLst/>
                <a:ahLst/>
                <a:cxnLst/>
                <a:rect l="l" t="t" r="r" b="b"/>
                <a:pathLst>
                  <a:path w="1131" h="1487" extrusionOk="0">
                    <a:moveTo>
                      <a:pt x="135" y="1"/>
                    </a:moveTo>
                    <a:cubicBezTo>
                      <a:pt x="126" y="1"/>
                      <a:pt x="118" y="1"/>
                      <a:pt x="109" y="2"/>
                    </a:cubicBezTo>
                    <a:cubicBezTo>
                      <a:pt x="67" y="8"/>
                      <a:pt x="31" y="22"/>
                      <a:pt x="0" y="44"/>
                    </a:cubicBezTo>
                    <a:cubicBezTo>
                      <a:pt x="360" y="524"/>
                      <a:pt x="715" y="1006"/>
                      <a:pt x="1074" y="1486"/>
                    </a:cubicBezTo>
                    <a:cubicBezTo>
                      <a:pt x="1091" y="1347"/>
                      <a:pt x="1113" y="1204"/>
                      <a:pt x="1130" y="1062"/>
                    </a:cubicBezTo>
                    <a:lnTo>
                      <a:pt x="1130" y="1062"/>
                    </a:lnTo>
                    <a:cubicBezTo>
                      <a:pt x="1122" y="1079"/>
                      <a:pt x="1119" y="1093"/>
                      <a:pt x="1113" y="1110"/>
                    </a:cubicBezTo>
                    <a:cubicBezTo>
                      <a:pt x="980" y="716"/>
                      <a:pt x="726" y="359"/>
                      <a:pt x="394" y="114"/>
                    </a:cubicBezTo>
                    <a:cubicBezTo>
                      <a:pt x="317" y="55"/>
                      <a:pt x="229" y="1"/>
                      <a:pt x="135" y="1"/>
                    </a:cubicBezTo>
                    <a:close/>
                  </a:path>
                </a:pathLst>
              </a:custGeom>
              <a:solidFill>
                <a:srgbClr val="F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7108;p57"/>
              <p:cNvSpPr/>
              <p:nvPr/>
            </p:nvSpPr>
            <p:spPr>
              <a:xfrm>
                <a:off x="5104406" y="1542135"/>
                <a:ext cx="258751" cy="140510"/>
              </a:xfrm>
              <a:custGeom>
                <a:avLst/>
                <a:gdLst/>
                <a:ahLst/>
                <a:cxnLst/>
                <a:rect l="l" t="t" r="r" b="b"/>
                <a:pathLst>
                  <a:path w="5368" h="2915" extrusionOk="0">
                    <a:moveTo>
                      <a:pt x="5368" y="1"/>
                    </a:moveTo>
                    <a:cubicBezTo>
                      <a:pt x="4760" y="570"/>
                      <a:pt x="4073" y="1047"/>
                      <a:pt x="3328" y="1415"/>
                    </a:cubicBezTo>
                    <a:cubicBezTo>
                      <a:pt x="3264" y="1449"/>
                      <a:pt x="3195" y="1479"/>
                      <a:pt x="3122" y="1485"/>
                    </a:cubicBezTo>
                    <a:cubicBezTo>
                      <a:pt x="3120" y="1485"/>
                      <a:pt x="3118" y="1485"/>
                      <a:pt x="3116" y="1485"/>
                    </a:cubicBezTo>
                    <a:cubicBezTo>
                      <a:pt x="3004" y="1485"/>
                      <a:pt x="2900" y="1414"/>
                      <a:pt x="2807" y="1348"/>
                    </a:cubicBezTo>
                    <a:cubicBezTo>
                      <a:pt x="1956" y="749"/>
                      <a:pt x="1005" y="294"/>
                      <a:pt x="0" y="15"/>
                    </a:cubicBezTo>
                    <a:lnTo>
                      <a:pt x="0" y="15"/>
                    </a:lnTo>
                    <a:cubicBezTo>
                      <a:pt x="198" y="668"/>
                      <a:pt x="461" y="1298"/>
                      <a:pt x="779" y="1903"/>
                    </a:cubicBezTo>
                    <a:cubicBezTo>
                      <a:pt x="1040" y="2388"/>
                      <a:pt x="1696" y="2914"/>
                      <a:pt x="2256" y="2914"/>
                    </a:cubicBezTo>
                    <a:cubicBezTo>
                      <a:pt x="2271" y="2914"/>
                      <a:pt x="2285" y="2914"/>
                      <a:pt x="2299" y="2913"/>
                    </a:cubicBezTo>
                    <a:cubicBezTo>
                      <a:pt x="2863" y="2885"/>
                      <a:pt x="3373" y="2562"/>
                      <a:pt x="3797" y="2188"/>
                    </a:cubicBezTo>
                    <a:cubicBezTo>
                      <a:pt x="4478" y="1591"/>
                      <a:pt x="5019" y="835"/>
                      <a:pt x="5368" y="1"/>
                    </a:cubicBezTo>
                    <a:close/>
                  </a:path>
                </a:pathLst>
              </a:custGeom>
              <a:solidFill>
                <a:srgbClr val="F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7109;p57"/>
              <p:cNvSpPr/>
              <p:nvPr/>
            </p:nvSpPr>
            <p:spPr>
              <a:xfrm>
                <a:off x="4918148" y="1568888"/>
                <a:ext cx="392176" cy="894012"/>
              </a:xfrm>
              <a:custGeom>
                <a:avLst/>
                <a:gdLst/>
                <a:ahLst/>
                <a:cxnLst/>
                <a:rect l="l" t="t" r="r" b="b"/>
                <a:pathLst>
                  <a:path w="8136" h="18547" extrusionOk="0">
                    <a:moveTo>
                      <a:pt x="3734" y="1"/>
                    </a:moveTo>
                    <a:cubicBezTo>
                      <a:pt x="3687" y="1"/>
                      <a:pt x="3584" y="164"/>
                      <a:pt x="3611" y="164"/>
                    </a:cubicBezTo>
                    <a:cubicBezTo>
                      <a:pt x="3613" y="164"/>
                      <a:pt x="3614" y="164"/>
                      <a:pt x="3616" y="163"/>
                    </a:cubicBezTo>
                    <a:lnTo>
                      <a:pt x="3616" y="163"/>
                    </a:lnTo>
                    <a:cubicBezTo>
                      <a:pt x="2676" y="3237"/>
                      <a:pt x="1828" y="6345"/>
                      <a:pt x="1069" y="9472"/>
                    </a:cubicBezTo>
                    <a:cubicBezTo>
                      <a:pt x="519" y="11715"/>
                      <a:pt x="0" y="13875"/>
                      <a:pt x="257" y="16168"/>
                    </a:cubicBezTo>
                    <a:cubicBezTo>
                      <a:pt x="349" y="16966"/>
                      <a:pt x="583" y="17803"/>
                      <a:pt x="1200" y="18313"/>
                    </a:cubicBezTo>
                    <a:cubicBezTo>
                      <a:pt x="1326" y="18416"/>
                      <a:pt x="1468" y="18508"/>
                      <a:pt x="1630" y="18536"/>
                    </a:cubicBezTo>
                    <a:cubicBezTo>
                      <a:pt x="1668" y="18543"/>
                      <a:pt x="1707" y="18547"/>
                      <a:pt x="1746" y="18547"/>
                    </a:cubicBezTo>
                    <a:cubicBezTo>
                      <a:pt x="1924" y="18547"/>
                      <a:pt x="2103" y="18479"/>
                      <a:pt x="2263" y="18394"/>
                    </a:cubicBezTo>
                    <a:cubicBezTo>
                      <a:pt x="3083" y="17956"/>
                      <a:pt x="3546" y="17074"/>
                      <a:pt x="3940" y="16232"/>
                    </a:cubicBezTo>
                    <a:cubicBezTo>
                      <a:pt x="5898" y="12050"/>
                      <a:pt x="7346" y="7824"/>
                      <a:pt x="8135" y="3276"/>
                    </a:cubicBezTo>
                    <a:cubicBezTo>
                      <a:pt x="7767" y="2752"/>
                      <a:pt x="7396" y="2230"/>
                      <a:pt x="6950" y="1770"/>
                    </a:cubicBezTo>
                    <a:cubicBezTo>
                      <a:pt x="6085" y="877"/>
                      <a:pt x="4949" y="252"/>
                      <a:pt x="3736" y="1"/>
                    </a:cubicBezTo>
                    <a:cubicBezTo>
                      <a:pt x="3735" y="1"/>
                      <a:pt x="3734" y="1"/>
                      <a:pt x="37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7110;p57"/>
              <p:cNvSpPr/>
              <p:nvPr/>
            </p:nvSpPr>
            <p:spPr>
              <a:xfrm>
                <a:off x="4918148" y="1736877"/>
                <a:ext cx="245206" cy="726026"/>
              </a:xfrm>
              <a:custGeom>
                <a:avLst/>
                <a:gdLst/>
                <a:ahLst/>
                <a:cxnLst/>
                <a:rect l="l" t="t" r="r" b="b"/>
                <a:pathLst>
                  <a:path w="5087" h="15062" extrusionOk="0">
                    <a:moveTo>
                      <a:pt x="2645" y="0"/>
                    </a:moveTo>
                    <a:cubicBezTo>
                      <a:pt x="2082" y="1984"/>
                      <a:pt x="1557" y="3979"/>
                      <a:pt x="1069" y="5985"/>
                    </a:cubicBezTo>
                    <a:cubicBezTo>
                      <a:pt x="525" y="8230"/>
                      <a:pt x="0" y="10390"/>
                      <a:pt x="260" y="12683"/>
                    </a:cubicBezTo>
                    <a:cubicBezTo>
                      <a:pt x="349" y="13478"/>
                      <a:pt x="583" y="14318"/>
                      <a:pt x="1200" y="14828"/>
                    </a:cubicBezTo>
                    <a:cubicBezTo>
                      <a:pt x="1326" y="14931"/>
                      <a:pt x="1473" y="15021"/>
                      <a:pt x="1630" y="15051"/>
                    </a:cubicBezTo>
                    <a:cubicBezTo>
                      <a:pt x="1668" y="15058"/>
                      <a:pt x="1707" y="15062"/>
                      <a:pt x="1746" y="15062"/>
                    </a:cubicBezTo>
                    <a:cubicBezTo>
                      <a:pt x="1924" y="15062"/>
                      <a:pt x="2103" y="14994"/>
                      <a:pt x="2263" y="14909"/>
                    </a:cubicBezTo>
                    <a:cubicBezTo>
                      <a:pt x="3083" y="14468"/>
                      <a:pt x="3552" y="13587"/>
                      <a:pt x="3942" y="12747"/>
                    </a:cubicBezTo>
                    <a:cubicBezTo>
                      <a:pt x="4325" y="11927"/>
                      <a:pt x="4687" y="11104"/>
                      <a:pt x="5030" y="10278"/>
                    </a:cubicBezTo>
                    <a:cubicBezTo>
                      <a:pt x="5086" y="8928"/>
                      <a:pt x="5058" y="7572"/>
                      <a:pt x="4947" y="6224"/>
                    </a:cubicBezTo>
                    <a:cubicBezTo>
                      <a:pt x="4830" y="4852"/>
                      <a:pt x="4629" y="3471"/>
                      <a:pt x="4096" y="2196"/>
                    </a:cubicBezTo>
                    <a:cubicBezTo>
                      <a:pt x="3755" y="1384"/>
                      <a:pt x="3267" y="617"/>
                      <a:pt x="2645"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7111;p57"/>
              <p:cNvSpPr/>
              <p:nvPr/>
            </p:nvSpPr>
            <p:spPr>
              <a:xfrm>
                <a:off x="5067434" y="1568888"/>
                <a:ext cx="242892" cy="238506"/>
              </a:xfrm>
              <a:custGeom>
                <a:avLst/>
                <a:gdLst/>
                <a:ahLst/>
                <a:cxnLst/>
                <a:rect l="l" t="t" r="r" b="b"/>
                <a:pathLst>
                  <a:path w="5039" h="4948" extrusionOk="0">
                    <a:moveTo>
                      <a:pt x="635" y="1"/>
                    </a:moveTo>
                    <a:cubicBezTo>
                      <a:pt x="593" y="1"/>
                      <a:pt x="493" y="164"/>
                      <a:pt x="515" y="164"/>
                    </a:cubicBezTo>
                    <a:cubicBezTo>
                      <a:pt x="516" y="164"/>
                      <a:pt x="517" y="164"/>
                      <a:pt x="519" y="163"/>
                    </a:cubicBezTo>
                    <a:lnTo>
                      <a:pt x="519" y="163"/>
                    </a:lnTo>
                    <a:cubicBezTo>
                      <a:pt x="343" y="743"/>
                      <a:pt x="170" y="1326"/>
                      <a:pt x="0" y="1912"/>
                    </a:cubicBezTo>
                    <a:cubicBezTo>
                      <a:pt x="1250" y="3332"/>
                      <a:pt x="2904" y="4403"/>
                      <a:pt x="4715" y="4947"/>
                    </a:cubicBezTo>
                    <a:cubicBezTo>
                      <a:pt x="4835" y="4395"/>
                      <a:pt x="4941" y="3837"/>
                      <a:pt x="5038" y="3276"/>
                    </a:cubicBezTo>
                    <a:cubicBezTo>
                      <a:pt x="4670" y="2752"/>
                      <a:pt x="4299" y="2227"/>
                      <a:pt x="3853" y="1770"/>
                    </a:cubicBezTo>
                    <a:cubicBezTo>
                      <a:pt x="2988" y="877"/>
                      <a:pt x="1855" y="252"/>
                      <a:pt x="639" y="1"/>
                    </a:cubicBezTo>
                    <a:cubicBezTo>
                      <a:pt x="638" y="1"/>
                      <a:pt x="636" y="1"/>
                      <a:pt x="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7112;p57"/>
              <p:cNvSpPr/>
              <p:nvPr/>
            </p:nvSpPr>
            <p:spPr>
              <a:xfrm>
                <a:off x="5067434" y="1616368"/>
                <a:ext cx="237783" cy="190737"/>
              </a:xfrm>
              <a:custGeom>
                <a:avLst/>
                <a:gdLst/>
                <a:ahLst/>
                <a:cxnLst/>
                <a:rect l="l" t="t" r="r" b="b"/>
                <a:pathLst>
                  <a:path w="4933" h="3957" extrusionOk="0">
                    <a:moveTo>
                      <a:pt x="276" y="1"/>
                    </a:moveTo>
                    <a:cubicBezTo>
                      <a:pt x="184" y="310"/>
                      <a:pt x="92" y="617"/>
                      <a:pt x="0" y="924"/>
                    </a:cubicBezTo>
                    <a:cubicBezTo>
                      <a:pt x="1250" y="2344"/>
                      <a:pt x="2904" y="3413"/>
                      <a:pt x="4718" y="3957"/>
                    </a:cubicBezTo>
                    <a:cubicBezTo>
                      <a:pt x="4796" y="3600"/>
                      <a:pt x="4865" y="3240"/>
                      <a:pt x="4932" y="2877"/>
                    </a:cubicBezTo>
                    <a:cubicBezTo>
                      <a:pt x="3261" y="2127"/>
                      <a:pt x="1691" y="1159"/>
                      <a:pt x="276"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7113;p57"/>
              <p:cNvSpPr/>
              <p:nvPr/>
            </p:nvSpPr>
            <p:spPr>
              <a:xfrm>
                <a:off x="3832753" y="3630642"/>
                <a:ext cx="419362" cy="457779"/>
              </a:xfrm>
              <a:custGeom>
                <a:avLst/>
                <a:gdLst/>
                <a:ahLst/>
                <a:cxnLst/>
                <a:rect l="l" t="t" r="r" b="b"/>
                <a:pathLst>
                  <a:path w="8700" h="9497" extrusionOk="0">
                    <a:moveTo>
                      <a:pt x="6065" y="0"/>
                    </a:moveTo>
                    <a:cubicBezTo>
                      <a:pt x="5734" y="0"/>
                      <a:pt x="5402" y="86"/>
                      <a:pt x="5087" y="275"/>
                    </a:cubicBezTo>
                    <a:cubicBezTo>
                      <a:pt x="3862" y="1004"/>
                      <a:pt x="2565" y="1626"/>
                      <a:pt x="1301" y="2287"/>
                    </a:cubicBezTo>
                    <a:cubicBezTo>
                      <a:pt x="883" y="2510"/>
                      <a:pt x="433" y="2755"/>
                      <a:pt x="227" y="3185"/>
                    </a:cubicBezTo>
                    <a:cubicBezTo>
                      <a:pt x="1" y="3651"/>
                      <a:pt x="118" y="4209"/>
                      <a:pt x="260" y="4711"/>
                    </a:cubicBezTo>
                    <a:cubicBezTo>
                      <a:pt x="710" y="6262"/>
                      <a:pt x="1329" y="7766"/>
                      <a:pt x="2113" y="9178"/>
                    </a:cubicBezTo>
                    <a:cubicBezTo>
                      <a:pt x="2194" y="9323"/>
                      <a:pt x="2303" y="9482"/>
                      <a:pt x="2464" y="9496"/>
                    </a:cubicBezTo>
                    <a:cubicBezTo>
                      <a:pt x="2472" y="9496"/>
                      <a:pt x="2479" y="9496"/>
                      <a:pt x="2486" y="9496"/>
                    </a:cubicBezTo>
                    <a:cubicBezTo>
                      <a:pt x="2680" y="9496"/>
                      <a:pt x="2810" y="9282"/>
                      <a:pt x="2869" y="9091"/>
                    </a:cubicBezTo>
                    <a:cubicBezTo>
                      <a:pt x="2950" y="8826"/>
                      <a:pt x="2989" y="8550"/>
                      <a:pt x="2978" y="8276"/>
                    </a:cubicBezTo>
                    <a:cubicBezTo>
                      <a:pt x="2967" y="7972"/>
                      <a:pt x="2905" y="7649"/>
                      <a:pt x="3045" y="7378"/>
                    </a:cubicBezTo>
                    <a:cubicBezTo>
                      <a:pt x="3120" y="7225"/>
                      <a:pt x="3257" y="7110"/>
                      <a:pt x="3391" y="6999"/>
                    </a:cubicBezTo>
                    <a:cubicBezTo>
                      <a:pt x="4431" y="6137"/>
                      <a:pt x="5541" y="5356"/>
                      <a:pt x="6705" y="4666"/>
                    </a:cubicBezTo>
                    <a:cubicBezTo>
                      <a:pt x="7277" y="4329"/>
                      <a:pt x="7890" y="3983"/>
                      <a:pt x="8225" y="3411"/>
                    </a:cubicBezTo>
                    <a:cubicBezTo>
                      <a:pt x="8700" y="2605"/>
                      <a:pt x="8471" y="1506"/>
                      <a:pt x="7826" y="831"/>
                    </a:cubicBezTo>
                    <a:cubicBezTo>
                      <a:pt x="7340" y="322"/>
                      <a:pt x="6706" y="0"/>
                      <a:pt x="6065" y="0"/>
                    </a:cubicBezTo>
                    <a:close/>
                  </a:path>
                </a:pathLst>
              </a:custGeom>
              <a:solidFill>
                <a:srgbClr val="FED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7114;p57"/>
              <p:cNvSpPr/>
              <p:nvPr/>
            </p:nvSpPr>
            <p:spPr>
              <a:xfrm>
                <a:off x="3832753" y="3630305"/>
                <a:ext cx="419217" cy="458117"/>
              </a:xfrm>
              <a:custGeom>
                <a:avLst/>
                <a:gdLst/>
                <a:ahLst/>
                <a:cxnLst/>
                <a:rect l="l" t="t" r="r" b="b"/>
                <a:pathLst>
                  <a:path w="8697" h="9504" extrusionOk="0">
                    <a:moveTo>
                      <a:pt x="6064" y="1"/>
                    </a:moveTo>
                    <a:cubicBezTo>
                      <a:pt x="5733" y="1"/>
                      <a:pt x="5400" y="87"/>
                      <a:pt x="5084" y="277"/>
                    </a:cubicBezTo>
                    <a:cubicBezTo>
                      <a:pt x="3862" y="1008"/>
                      <a:pt x="2562" y="1633"/>
                      <a:pt x="1301" y="2294"/>
                    </a:cubicBezTo>
                    <a:cubicBezTo>
                      <a:pt x="883" y="2517"/>
                      <a:pt x="433" y="2762"/>
                      <a:pt x="227" y="3192"/>
                    </a:cubicBezTo>
                    <a:cubicBezTo>
                      <a:pt x="1" y="3658"/>
                      <a:pt x="118" y="4216"/>
                      <a:pt x="260" y="4718"/>
                    </a:cubicBezTo>
                    <a:cubicBezTo>
                      <a:pt x="710" y="6269"/>
                      <a:pt x="1329" y="7773"/>
                      <a:pt x="2113" y="9185"/>
                    </a:cubicBezTo>
                    <a:cubicBezTo>
                      <a:pt x="2194" y="9330"/>
                      <a:pt x="2303" y="9489"/>
                      <a:pt x="2464" y="9503"/>
                    </a:cubicBezTo>
                    <a:cubicBezTo>
                      <a:pt x="2472" y="9503"/>
                      <a:pt x="2479" y="9503"/>
                      <a:pt x="2486" y="9503"/>
                    </a:cubicBezTo>
                    <a:cubicBezTo>
                      <a:pt x="2680" y="9503"/>
                      <a:pt x="2810" y="9289"/>
                      <a:pt x="2869" y="9098"/>
                    </a:cubicBezTo>
                    <a:cubicBezTo>
                      <a:pt x="2950" y="8833"/>
                      <a:pt x="2989" y="8557"/>
                      <a:pt x="2978" y="8283"/>
                    </a:cubicBezTo>
                    <a:cubicBezTo>
                      <a:pt x="2967" y="7979"/>
                      <a:pt x="2905" y="7656"/>
                      <a:pt x="3045" y="7385"/>
                    </a:cubicBezTo>
                    <a:cubicBezTo>
                      <a:pt x="3092" y="7293"/>
                      <a:pt x="3162" y="7215"/>
                      <a:pt x="3237" y="7142"/>
                    </a:cubicBezTo>
                    <a:cubicBezTo>
                      <a:pt x="3187" y="7000"/>
                      <a:pt x="3145" y="6855"/>
                      <a:pt x="3100" y="6713"/>
                    </a:cubicBezTo>
                    <a:cubicBezTo>
                      <a:pt x="2852" y="5884"/>
                      <a:pt x="2626" y="5025"/>
                      <a:pt x="2715" y="4169"/>
                    </a:cubicBezTo>
                    <a:cubicBezTo>
                      <a:pt x="2810" y="3309"/>
                      <a:pt x="3296" y="2439"/>
                      <a:pt x="4102" y="2132"/>
                    </a:cubicBezTo>
                    <a:cubicBezTo>
                      <a:pt x="4261" y="2070"/>
                      <a:pt x="4433" y="2032"/>
                      <a:pt x="4603" y="2032"/>
                    </a:cubicBezTo>
                    <a:cubicBezTo>
                      <a:pt x="4696" y="2032"/>
                      <a:pt x="4788" y="2043"/>
                      <a:pt x="4878" y="2068"/>
                    </a:cubicBezTo>
                    <a:cubicBezTo>
                      <a:pt x="5500" y="2238"/>
                      <a:pt x="5770" y="2941"/>
                      <a:pt x="6035" y="3527"/>
                    </a:cubicBezTo>
                    <a:cubicBezTo>
                      <a:pt x="6222" y="3931"/>
                      <a:pt x="6445" y="4314"/>
                      <a:pt x="6699" y="4676"/>
                    </a:cubicBezTo>
                    <a:lnTo>
                      <a:pt x="6702" y="4673"/>
                    </a:lnTo>
                    <a:cubicBezTo>
                      <a:pt x="7274" y="4328"/>
                      <a:pt x="7888" y="3982"/>
                      <a:pt x="8222" y="3410"/>
                    </a:cubicBezTo>
                    <a:cubicBezTo>
                      <a:pt x="8697" y="2606"/>
                      <a:pt x="8468" y="1507"/>
                      <a:pt x="7824" y="829"/>
                    </a:cubicBezTo>
                    <a:cubicBezTo>
                      <a:pt x="7338" y="322"/>
                      <a:pt x="6705" y="1"/>
                      <a:pt x="6064" y="1"/>
                    </a:cubicBezTo>
                    <a:close/>
                  </a:path>
                </a:pathLst>
              </a:custGeom>
              <a:solidFill>
                <a:srgbClr val="F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7115;p57"/>
              <p:cNvSpPr/>
              <p:nvPr/>
            </p:nvSpPr>
            <p:spPr>
              <a:xfrm>
                <a:off x="4065286" y="3021496"/>
                <a:ext cx="484965" cy="875357"/>
              </a:xfrm>
              <a:custGeom>
                <a:avLst/>
                <a:gdLst/>
                <a:ahLst/>
                <a:cxnLst/>
                <a:rect l="l" t="t" r="r" b="b"/>
                <a:pathLst>
                  <a:path w="10061" h="18160" extrusionOk="0">
                    <a:moveTo>
                      <a:pt x="6087" y="1"/>
                    </a:moveTo>
                    <a:cubicBezTo>
                      <a:pt x="5961" y="1"/>
                      <a:pt x="5835" y="19"/>
                      <a:pt x="5714" y="63"/>
                    </a:cubicBezTo>
                    <a:cubicBezTo>
                      <a:pt x="5379" y="180"/>
                      <a:pt x="5134" y="470"/>
                      <a:pt x="4913" y="752"/>
                    </a:cubicBezTo>
                    <a:cubicBezTo>
                      <a:pt x="4191" y="1695"/>
                      <a:pt x="3563" y="2607"/>
                      <a:pt x="3239" y="3751"/>
                    </a:cubicBezTo>
                    <a:cubicBezTo>
                      <a:pt x="2520" y="6292"/>
                      <a:pt x="2701" y="9029"/>
                      <a:pt x="1970" y="11568"/>
                    </a:cubicBezTo>
                    <a:cubicBezTo>
                      <a:pt x="1328" y="11997"/>
                      <a:pt x="614" y="12393"/>
                      <a:pt x="1" y="12868"/>
                    </a:cubicBezTo>
                    <a:cubicBezTo>
                      <a:pt x="952" y="14754"/>
                      <a:pt x="2040" y="16506"/>
                      <a:pt x="3348" y="18160"/>
                    </a:cubicBezTo>
                    <a:cubicBezTo>
                      <a:pt x="4177" y="17655"/>
                      <a:pt x="4905" y="17058"/>
                      <a:pt x="5689" y="16486"/>
                    </a:cubicBezTo>
                    <a:cubicBezTo>
                      <a:pt x="6185" y="16123"/>
                      <a:pt x="6682" y="15741"/>
                      <a:pt x="7034" y="15239"/>
                    </a:cubicBezTo>
                    <a:cubicBezTo>
                      <a:pt x="7385" y="14734"/>
                      <a:pt x="7578" y="14137"/>
                      <a:pt x="7759" y="13551"/>
                    </a:cubicBezTo>
                    <a:cubicBezTo>
                      <a:pt x="8043" y="12633"/>
                      <a:pt x="8328" y="11716"/>
                      <a:pt x="8610" y="10801"/>
                    </a:cubicBezTo>
                    <a:cubicBezTo>
                      <a:pt x="8850" y="10011"/>
                      <a:pt x="9095" y="9224"/>
                      <a:pt x="9335" y="8435"/>
                    </a:cubicBezTo>
                    <a:cubicBezTo>
                      <a:pt x="9698" y="7260"/>
                      <a:pt x="10061" y="6058"/>
                      <a:pt x="10005" y="4830"/>
                    </a:cubicBezTo>
                    <a:cubicBezTo>
                      <a:pt x="9918" y="2922"/>
                      <a:pt x="8727" y="1100"/>
                      <a:pt x="7011" y="258"/>
                    </a:cubicBezTo>
                    <a:cubicBezTo>
                      <a:pt x="6723" y="117"/>
                      <a:pt x="6401" y="1"/>
                      <a:pt x="6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7116;p57"/>
              <p:cNvSpPr/>
              <p:nvPr/>
            </p:nvSpPr>
            <p:spPr>
              <a:xfrm>
                <a:off x="4193844" y="3021496"/>
                <a:ext cx="356699" cy="875357"/>
              </a:xfrm>
              <a:custGeom>
                <a:avLst/>
                <a:gdLst/>
                <a:ahLst/>
                <a:cxnLst/>
                <a:rect l="l" t="t" r="r" b="b"/>
                <a:pathLst>
                  <a:path w="7400" h="18160" extrusionOk="0">
                    <a:moveTo>
                      <a:pt x="3427" y="1"/>
                    </a:moveTo>
                    <a:cubicBezTo>
                      <a:pt x="3301" y="1"/>
                      <a:pt x="3176" y="19"/>
                      <a:pt x="3055" y="63"/>
                    </a:cubicBezTo>
                    <a:cubicBezTo>
                      <a:pt x="2721" y="180"/>
                      <a:pt x="2472" y="470"/>
                      <a:pt x="2252" y="752"/>
                    </a:cubicBezTo>
                    <a:cubicBezTo>
                      <a:pt x="1524" y="1695"/>
                      <a:pt x="896" y="2607"/>
                      <a:pt x="572" y="3751"/>
                    </a:cubicBezTo>
                    <a:cubicBezTo>
                      <a:pt x="263" y="4844"/>
                      <a:pt x="123" y="5969"/>
                      <a:pt x="1" y="7104"/>
                    </a:cubicBezTo>
                    <a:cubicBezTo>
                      <a:pt x="1471" y="8139"/>
                      <a:pt x="3184" y="8836"/>
                      <a:pt x="4966" y="9113"/>
                    </a:cubicBezTo>
                    <a:cubicBezTo>
                      <a:pt x="4615" y="11278"/>
                      <a:pt x="4238" y="13521"/>
                      <a:pt x="3033" y="15353"/>
                    </a:cubicBezTo>
                    <a:cubicBezTo>
                      <a:pt x="2391" y="16333"/>
                      <a:pt x="1538" y="17156"/>
                      <a:pt x="690" y="17965"/>
                    </a:cubicBezTo>
                    <a:cubicBezTo>
                      <a:pt x="662" y="17993"/>
                      <a:pt x="631" y="18020"/>
                      <a:pt x="600" y="18048"/>
                    </a:cubicBezTo>
                    <a:cubicBezTo>
                      <a:pt x="628" y="18085"/>
                      <a:pt x="656" y="18124"/>
                      <a:pt x="684" y="18160"/>
                    </a:cubicBezTo>
                    <a:cubicBezTo>
                      <a:pt x="1513" y="17655"/>
                      <a:pt x="2244" y="17058"/>
                      <a:pt x="3027" y="16486"/>
                    </a:cubicBezTo>
                    <a:cubicBezTo>
                      <a:pt x="3521" y="16123"/>
                      <a:pt x="4018" y="15741"/>
                      <a:pt x="4369" y="15239"/>
                    </a:cubicBezTo>
                    <a:cubicBezTo>
                      <a:pt x="4721" y="14731"/>
                      <a:pt x="4913" y="14137"/>
                      <a:pt x="5095" y="13551"/>
                    </a:cubicBezTo>
                    <a:cubicBezTo>
                      <a:pt x="5382" y="12633"/>
                      <a:pt x="5664" y="11716"/>
                      <a:pt x="5946" y="10801"/>
                    </a:cubicBezTo>
                    <a:cubicBezTo>
                      <a:pt x="6186" y="10011"/>
                      <a:pt x="6431" y="9224"/>
                      <a:pt x="6671" y="8435"/>
                    </a:cubicBezTo>
                    <a:cubicBezTo>
                      <a:pt x="7034" y="7260"/>
                      <a:pt x="7399" y="6058"/>
                      <a:pt x="7343" y="4830"/>
                    </a:cubicBezTo>
                    <a:cubicBezTo>
                      <a:pt x="7257" y="2922"/>
                      <a:pt x="6068" y="1100"/>
                      <a:pt x="4353" y="258"/>
                    </a:cubicBezTo>
                    <a:cubicBezTo>
                      <a:pt x="4064" y="117"/>
                      <a:pt x="3741" y="1"/>
                      <a:pt x="342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7117;p57"/>
              <p:cNvSpPr/>
              <p:nvPr/>
            </p:nvSpPr>
            <p:spPr>
              <a:xfrm>
                <a:off x="3832753" y="3729266"/>
                <a:ext cx="144897" cy="359157"/>
              </a:xfrm>
              <a:custGeom>
                <a:avLst/>
                <a:gdLst/>
                <a:ahLst/>
                <a:cxnLst/>
                <a:rect l="l" t="t" r="r" b="b"/>
                <a:pathLst>
                  <a:path w="3006" h="7451" extrusionOk="0">
                    <a:moveTo>
                      <a:pt x="1764" y="1"/>
                    </a:moveTo>
                    <a:cubicBezTo>
                      <a:pt x="1608" y="82"/>
                      <a:pt x="1454" y="163"/>
                      <a:pt x="1301" y="241"/>
                    </a:cubicBezTo>
                    <a:cubicBezTo>
                      <a:pt x="883" y="464"/>
                      <a:pt x="433" y="709"/>
                      <a:pt x="227" y="1136"/>
                    </a:cubicBezTo>
                    <a:cubicBezTo>
                      <a:pt x="1" y="1605"/>
                      <a:pt x="118" y="2163"/>
                      <a:pt x="260" y="2665"/>
                    </a:cubicBezTo>
                    <a:cubicBezTo>
                      <a:pt x="710" y="4216"/>
                      <a:pt x="1329" y="5720"/>
                      <a:pt x="2113" y="7132"/>
                    </a:cubicBezTo>
                    <a:cubicBezTo>
                      <a:pt x="2194" y="7277"/>
                      <a:pt x="2303" y="7436"/>
                      <a:pt x="2464" y="7450"/>
                    </a:cubicBezTo>
                    <a:cubicBezTo>
                      <a:pt x="2472" y="7450"/>
                      <a:pt x="2479" y="7450"/>
                      <a:pt x="2486" y="7450"/>
                    </a:cubicBezTo>
                    <a:cubicBezTo>
                      <a:pt x="2680" y="7450"/>
                      <a:pt x="2810" y="7236"/>
                      <a:pt x="2869" y="7045"/>
                    </a:cubicBezTo>
                    <a:cubicBezTo>
                      <a:pt x="2950" y="6780"/>
                      <a:pt x="2989" y="6504"/>
                      <a:pt x="2978" y="6230"/>
                    </a:cubicBezTo>
                    <a:cubicBezTo>
                      <a:pt x="2967" y="5957"/>
                      <a:pt x="2919" y="5673"/>
                      <a:pt x="3006" y="5421"/>
                    </a:cubicBezTo>
                    <a:cubicBezTo>
                      <a:pt x="2665" y="4897"/>
                      <a:pt x="2431" y="4292"/>
                      <a:pt x="2261" y="3686"/>
                    </a:cubicBezTo>
                    <a:cubicBezTo>
                      <a:pt x="1915" y="2487"/>
                      <a:pt x="1750" y="1242"/>
                      <a:pt x="17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7118;p57"/>
              <p:cNvSpPr/>
              <p:nvPr/>
            </p:nvSpPr>
            <p:spPr>
              <a:xfrm>
                <a:off x="3832753" y="3750669"/>
                <a:ext cx="143161" cy="337755"/>
              </a:xfrm>
              <a:custGeom>
                <a:avLst/>
                <a:gdLst/>
                <a:ahLst/>
                <a:cxnLst/>
                <a:rect l="l" t="t" r="r" b="b"/>
                <a:pathLst>
                  <a:path w="2970" h="7007" extrusionOk="0">
                    <a:moveTo>
                      <a:pt x="938" y="0"/>
                    </a:moveTo>
                    <a:cubicBezTo>
                      <a:pt x="645" y="179"/>
                      <a:pt x="378" y="388"/>
                      <a:pt x="227" y="695"/>
                    </a:cubicBezTo>
                    <a:cubicBezTo>
                      <a:pt x="1" y="1161"/>
                      <a:pt x="118" y="1719"/>
                      <a:pt x="263" y="2221"/>
                    </a:cubicBezTo>
                    <a:cubicBezTo>
                      <a:pt x="710" y="3772"/>
                      <a:pt x="1329" y="5276"/>
                      <a:pt x="2113" y="6688"/>
                    </a:cubicBezTo>
                    <a:cubicBezTo>
                      <a:pt x="2194" y="6833"/>
                      <a:pt x="2303" y="6992"/>
                      <a:pt x="2467" y="7006"/>
                    </a:cubicBezTo>
                    <a:cubicBezTo>
                      <a:pt x="2474" y="7006"/>
                      <a:pt x="2482" y="7006"/>
                      <a:pt x="2489" y="7006"/>
                    </a:cubicBezTo>
                    <a:cubicBezTo>
                      <a:pt x="2680" y="7006"/>
                      <a:pt x="2810" y="6792"/>
                      <a:pt x="2872" y="6601"/>
                    </a:cubicBezTo>
                    <a:cubicBezTo>
                      <a:pt x="2919" y="6442"/>
                      <a:pt x="2950" y="6277"/>
                      <a:pt x="2969" y="6110"/>
                    </a:cubicBezTo>
                    <a:cubicBezTo>
                      <a:pt x="1714" y="4327"/>
                      <a:pt x="1005" y="2171"/>
                      <a:pt x="938"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7119;p57"/>
              <p:cNvSpPr/>
              <p:nvPr/>
            </p:nvSpPr>
            <p:spPr>
              <a:xfrm>
                <a:off x="4463590" y="3792172"/>
                <a:ext cx="336261" cy="561656"/>
              </a:xfrm>
              <a:custGeom>
                <a:avLst/>
                <a:gdLst/>
                <a:ahLst/>
                <a:cxnLst/>
                <a:rect l="l" t="t" r="r" b="b"/>
                <a:pathLst>
                  <a:path w="6976" h="11652" extrusionOk="0">
                    <a:moveTo>
                      <a:pt x="4602" y="1"/>
                    </a:moveTo>
                    <a:cubicBezTo>
                      <a:pt x="4137" y="1"/>
                      <a:pt x="3675" y="106"/>
                      <a:pt x="3237" y="269"/>
                    </a:cubicBezTo>
                    <a:cubicBezTo>
                      <a:pt x="2501" y="537"/>
                      <a:pt x="2342" y="799"/>
                      <a:pt x="2035" y="1511"/>
                    </a:cubicBezTo>
                    <a:cubicBezTo>
                      <a:pt x="1050" y="3801"/>
                      <a:pt x="567" y="6267"/>
                      <a:pt x="85" y="8711"/>
                    </a:cubicBezTo>
                    <a:cubicBezTo>
                      <a:pt x="43" y="8923"/>
                      <a:pt x="1" y="9141"/>
                      <a:pt x="37" y="9356"/>
                    </a:cubicBezTo>
                    <a:cubicBezTo>
                      <a:pt x="93" y="9688"/>
                      <a:pt x="333" y="9969"/>
                      <a:pt x="617" y="10148"/>
                    </a:cubicBezTo>
                    <a:cubicBezTo>
                      <a:pt x="2247" y="11161"/>
                      <a:pt x="4211" y="11406"/>
                      <a:pt x="6113" y="11643"/>
                    </a:cubicBezTo>
                    <a:cubicBezTo>
                      <a:pt x="6150" y="11648"/>
                      <a:pt x="6189" y="11651"/>
                      <a:pt x="6229" y="11651"/>
                    </a:cubicBezTo>
                    <a:cubicBezTo>
                      <a:pt x="6372" y="11651"/>
                      <a:pt x="6520" y="11612"/>
                      <a:pt x="6546" y="11481"/>
                    </a:cubicBezTo>
                    <a:cubicBezTo>
                      <a:pt x="6571" y="11373"/>
                      <a:pt x="6490" y="11272"/>
                      <a:pt x="6420" y="11189"/>
                    </a:cubicBezTo>
                    <a:cubicBezTo>
                      <a:pt x="5890" y="10592"/>
                      <a:pt x="5360" y="9992"/>
                      <a:pt x="4830" y="9395"/>
                    </a:cubicBezTo>
                    <a:cubicBezTo>
                      <a:pt x="5511" y="7710"/>
                      <a:pt x="6063" y="5986"/>
                      <a:pt x="6593" y="4248"/>
                    </a:cubicBezTo>
                    <a:cubicBezTo>
                      <a:pt x="6766" y="3676"/>
                      <a:pt x="6934" y="3093"/>
                      <a:pt x="6956" y="2493"/>
                    </a:cubicBezTo>
                    <a:cubicBezTo>
                      <a:pt x="6975" y="1893"/>
                      <a:pt x="6839" y="1271"/>
                      <a:pt x="6462" y="805"/>
                    </a:cubicBezTo>
                    <a:cubicBezTo>
                      <a:pt x="6097" y="353"/>
                      <a:pt x="5527" y="91"/>
                      <a:pt x="4950" y="21"/>
                    </a:cubicBezTo>
                    <a:cubicBezTo>
                      <a:pt x="4834" y="7"/>
                      <a:pt x="4718" y="1"/>
                      <a:pt x="4602" y="1"/>
                    </a:cubicBezTo>
                    <a:close/>
                  </a:path>
                </a:pathLst>
              </a:custGeom>
              <a:solidFill>
                <a:srgbClr val="FED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7120;p57"/>
              <p:cNvSpPr/>
              <p:nvPr/>
            </p:nvSpPr>
            <p:spPr>
              <a:xfrm>
                <a:off x="4463590" y="3792027"/>
                <a:ext cx="336116" cy="561752"/>
              </a:xfrm>
              <a:custGeom>
                <a:avLst/>
                <a:gdLst/>
                <a:ahLst/>
                <a:cxnLst/>
                <a:rect l="l" t="t" r="r" b="b"/>
                <a:pathLst>
                  <a:path w="6973" h="11654" extrusionOk="0">
                    <a:moveTo>
                      <a:pt x="4599" y="1"/>
                    </a:moveTo>
                    <a:cubicBezTo>
                      <a:pt x="4134" y="1"/>
                      <a:pt x="3672" y="106"/>
                      <a:pt x="3234" y="267"/>
                    </a:cubicBezTo>
                    <a:cubicBezTo>
                      <a:pt x="2506" y="537"/>
                      <a:pt x="2342" y="797"/>
                      <a:pt x="2035" y="1514"/>
                    </a:cubicBezTo>
                    <a:cubicBezTo>
                      <a:pt x="1050" y="3804"/>
                      <a:pt x="567" y="6270"/>
                      <a:pt x="85" y="8714"/>
                    </a:cubicBezTo>
                    <a:cubicBezTo>
                      <a:pt x="43" y="8926"/>
                      <a:pt x="1" y="9144"/>
                      <a:pt x="37" y="9359"/>
                    </a:cubicBezTo>
                    <a:cubicBezTo>
                      <a:pt x="93" y="9691"/>
                      <a:pt x="333" y="9972"/>
                      <a:pt x="617" y="10151"/>
                    </a:cubicBezTo>
                    <a:cubicBezTo>
                      <a:pt x="2247" y="11161"/>
                      <a:pt x="4211" y="11409"/>
                      <a:pt x="6113" y="11646"/>
                    </a:cubicBezTo>
                    <a:cubicBezTo>
                      <a:pt x="6149" y="11651"/>
                      <a:pt x="6187" y="11654"/>
                      <a:pt x="6225" y="11654"/>
                    </a:cubicBezTo>
                    <a:cubicBezTo>
                      <a:pt x="6369" y="11654"/>
                      <a:pt x="6519" y="11614"/>
                      <a:pt x="6546" y="11482"/>
                    </a:cubicBezTo>
                    <a:cubicBezTo>
                      <a:pt x="6571" y="11376"/>
                      <a:pt x="6490" y="11272"/>
                      <a:pt x="6420" y="11189"/>
                    </a:cubicBezTo>
                    <a:cubicBezTo>
                      <a:pt x="5890" y="10595"/>
                      <a:pt x="5360" y="9995"/>
                      <a:pt x="4830" y="9398"/>
                    </a:cubicBezTo>
                    <a:cubicBezTo>
                      <a:pt x="4872" y="9292"/>
                      <a:pt x="4911" y="9191"/>
                      <a:pt x="4953" y="9088"/>
                    </a:cubicBezTo>
                    <a:cubicBezTo>
                      <a:pt x="3862" y="8951"/>
                      <a:pt x="2819" y="8466"/>
                      <a:pt x="2040" y="7693"/>
                    </a:cubicBezTo>
                    <a:cubicBezTo>
                      <a:pt x="1825" y="7476"/>
                      <a:pt x="1622" y="7233"/>
                      <a:pt x="1521" y="6940"/>
                    </a:cubicBezTo>
                    <a:cubicBezTo>
                      <a:pt x="1245" y="6164"/>
                      <a:pt x="1731" y="5347"/>
                      <a:pt x="2199" y="4669"/>
                    </a:cubicBezTo>
                    <a:cubicBezTo>
                      <a:pt x="2258" y="4583"/>
                      <a:pt x="2319" y="4490"/>
                      <a:pt x="2414" y="4437"/>
                    </a:cubicBezTo>
                    <a:cubicBezTo>
                      <a:pt x="2482" y="4401"/>
                      <a:pt x="2558" y="4390"/>
                      <a:pt x="2637" y="4390"/>
                    </a:cubicBezTo>
                    <a:cubicBezTo>
                      <a:pt x="2691" y="4390"/>
                      <a:pt x="2747" y="4395"/>
                      <a:pt x="2802" y="4401"/>
                    </a:cubicBezTo>
                    <a:cubicBezTo>
                      <a:pt x="3881" y="4504"/>
                      <a:pt x="4958" y="4610"/>
                      <a:pt x="6041" y="4714"/>
                    </a:cubicBezTo>
                    <a:cubicBezTo>
                      <a:pt x="6169" y="4728"/>
                      <a:pt x="6306" y="4739"/>
                      <a:pt x="6440" y="4739"/>
                    </a:cubicBezTo>
                    <a:cubicBezTo>
                      <a:pt x="6490" y="4574"/>
                      <a:pt x="6540" y="4410"/>
                      <a:pt x="6588" y="4248"/>
                    </a:cubicBezTo>
                    <a:cubicBezTo>
                      <a:pt x="6763" y="3676"/>
                      <a:pt x="6931" y="3093"/>
                      <a:pt x="6950" y="2493"/>
                    </a:cubicBezTo>
                    <a:cubicBezTo>
                      <a:pt x="6973" y="1893"/>
                      <a:pt x="6836" y="1268"/>
                      <a:pt x="6459" y="805"/>
                    </a:cubicBezTo>
                    <a:cubicBezTo>
                      <a:pt x="6094" y="350"/>
                      <a:pt x="5525" y="91"/>
                      <a:pt x="4947" y="21"/>
                    </a:cubicBezTo>
                    <a:cubicBezTo>
                      <a:pt x="4831" y="7"/>
                      <a:pt x="4715" y="1"/>
                      <a:pt x="4599" y="1"/>
                    </a:cubicBezTo>
                    <a:close/>
                  </a:path>
                </a:pathLst>
              </a:custGeom>
              <a:solidFill>
                <a:srgbClr val="F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7121;p57"/>
              <p:cNvSpPr/>
              <p:nvPr/>
            </p:nvSpPr>
            <p:spPr>
              <a:xfrm>
                <a:off x="4526158" y="3206404"/>
                <a:ext cx="533650" cy="776783"/>
              </a:xfrm>
              <a:custGeom>
                <a:avLst/>
                <a:gdLst/>
                <a:ahLst/>
                <a:cxnLst/>
                <a:rect l="l" t="t" r="r" b="b"/>
                <a:pathLst>
                  <a:path w="11071" h="16115" extrusionOk="0">
                    <a:moveTo>
                      <a:pt x="6195" y="0"/>
                    </a:moveTo>
                    <a:cubicBezTo>
                      <a:pt x="5307" y="0"/>
                      <a:pt x="4431" y="129"/>
                      <a:pt x="3741" y="660"/>
                    </a:cubicBezTo>
                    <a:cubicBezTo>
                      <a:pt x="3309" y="989"/>
                      <a:pt x="2770" y="1918"/>
                      <a:pt x="2731" y="2459"/>
                    </a:cubicBezTo>
                    <a:cubicBezTo>
                      <a:pt x="2450" y="6619"/>
                      <a:pt x="1523" y="10736"/>
                      <a:pt x="0" y="14617"/>
                    </a:cubicBezTo>
                    <a:cubicBezTo>
                      <a:pt x="1633" y="15661"/>
                      <a:pt x="3510" y="16114"/>
                      <a:pt x="5431" y="16114"/>
                    </a:cubicBezTo>
                    <a:cubicBezTo>
                      <a:pt x="5896" y="16114"/>
                      <a:pt x="6363" y="16088"/>
                      <a:pt x="6830" y="16037"/>
                    </a:cubicBezTo>
                    <a:cubicBezTo>
                      <a:pt x="8275" y="12717"/>
                      <a:pt x="9639" y="9297"/>
                      <a:pt x="10604" y="5807"/>
                    </a:cubicBezTo>
                    <a:cubicBezTo>
                      <a:pt x="10847" y="4936"/>
                      <a:pt x="11070" y="4052"/>
                      <a:pt x="11034" y="3151"/>
                    </a:cubicBezTo>
                    <a:cubicBezTo>
                      <a:pt x="10995" y="2253"/>
                      <a:pt x="10657" y="1326"/>
                      <a:pt x="9949" y="774"/>
                    </a:cubicBezTo>
                    <a:cubicBezTo>
                      <a:pt x="9209" y="194"/>
                      <a:pt x="8213" y="107"/>
                      <a:pt x="7276" y="46"/>
                    </a:cubicBezTo>
                    <a:cubicBezTo>
                      <a:pt x="6922" y="22"/>
                      <a:pt x="6557" y="0"/>
                      <a:pt x="61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7122;p57"/>
              <p:cNvSpPr/>
              <p:nvPr/>
            </p:nvSpPr>
            <p:spPr>
              <a:xfrm>
                <a:off x="4634375" y="3206404"/>
                <a:ext cx="425532" cy="776928"/>
              </a:xfrm>
              <a:custGeom>
                <a:avLst/>
                <a:gdLst/>
                <a:ahLst/>
                <a:cxnLst/>
                <a:rect l="l" t="t" r="r" b="b"/>
                <a:pathLst>
                  <a:path w="8828" h="16118" extrusionOk="0">
                    <a:moveTo>
                      <a:pt x="3950" y="0"/>
                    </a:moveTo>
                    <a:cubicBezTo>
                      <a:pt x="3062" y="0"/>
                      <a:pt x="2186" y="129"/>
                      <a:pt x="1496" y="660"/>
                    </a:cubicBezTo>
                    <a:cubicBezTo>
                      <a:pt x="1064" y="989"/>
                      <a:pt x="525" y="1918"/>
                      <a:pt x="489" y="2462"/>
                    </a:cubicBezTo>
                    <a:cubicBezTo>
                      <a:pt x="394" y="3829"/>
                      <a:pt x="235" y="5187"/>
                      <a:pt x="1" y="6538"/>
                    </a:cubicBezTo>
                    <a:cubicBezTo>
                      <a:pt x="323" y="6555"/>
                      <a:pt x="645" y="6563"/>
                      <a:pt x="968" y="6563"/>
                    </a:cubicBezTo>
                    <a:cubicBezTo>
                      <a:pt x="2811" y="6563"/>
                      <a:pt x="4655" y="6286"/>
                      <a:pt x="6415" y="5737"/>
                    </a:cubicBezTo>
                    <a:lnTo>
                      <a:pt x="6415" y="5737"/>
                    </a:lnTo>
                    <a:cubicBezTo>
                      <a:pt x="5639" y="9260"/>
                      <a:pt x="4615" y="12731"/>
                      <a:pt x="3360" y="16118"/>
                    </a:cubicBezTo>
                    <a:cubicBezTo>
                      <a:pt x="3767" y="16109"/>
                      <a:pt x="4174" y="16087"/>
                      <a:pt x="4587" y="16042"/>
                    </a:cubicBezTo>
                    <a:cubicBezTo>
                      <a:pt x="6035" y="12725"/>
                      <a:pt x="7397" y="9302"/>
                      <a:pt x="8365" y="5812"/>
                    </a:cubicBezTo>
                    <a:cubicBezTo>
                      <a:pt x="8602" y="4936"/>
                      <a:pt x="8828" y="4052"/>
                      <a:pt x="8789" y="3151"/>
                    </a:cubicBezTo>
                    <a:cubicBezTo>
                      <a:pt x="8750" y="2253"/>
                      <a:pt x="8412" y="1326"/>
                      <a:pt x="7704" y="774"/>
                    </a:cubicBezTo>
                    <a:cubicBezTo>
                      <a:pt x="6964" y="194"/>
                      <a:pt x="5968" y="107"/>
                      <a:pt x="5031" y="46"/>
                    </a:cubicBezTo>
                    <a:cubicBezTo>
                      <a:pt x="4677" y="22"/>
                      <a:pt x="4312" y="0"/>
                      <a:pt x="395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7123;p57"/>
              <p:cNvSpPr/>
              <p:nvPr/>
            </p:nvSpPr>
            <p:spPr>
              <a:xfrm>
                <a:off x="4463590" y="4138513"/>
                <a:ext cx="316739" cy="215321"/>
              </a:xfrm>
              <a:custGeom>
                <a:avLst/>
                <a:gdLst/>
                <a:ahLst/>
                <a:cxnLst/>
                <a:rect l="l" t="t" r="r" b="b"/>
                <a:pathLst>
                  <a:path w="6571" h="4467" extrusionOk="0">
                    <a:moveTo>
                      <a:pt x="389" y="0"/>
                    </a:moveTo>
                    <a:cubicBezTo>
                      <a:pt x="283" y="508"/>
                      <a:pt x="182" y="1018"/>
                      <a:pt x="85" y="1526"/>
                    </a:cubicBezTo>
                    <a:cubicBezTo>
                      <a:pt x="43" y="1738"/>
                      <a:pt x="1" y="1956"/>
                      <a:pt x="37" y="2171"/>
                    </a:cubicBezTo>
                    <a:cubicBezTo>
                      <a:pt x="93" y="2503"/>
                      <a:pt x="333" y="2784"/>
                      <a:pt x="617" y="2963"/>
                    </a:cubicBezTo>
                    <a:cubicBezTo>
                      <a:pt x="2247" y="3976"/>
                      <a:pt x="4211" y="4221"/>
                      <a:pt x="6113" y="4458"/>
                    </a:cubicBezTo>
                    <a:cubicBezTo>
                      <a:pt x="6150" y="4463"/>
                      <a:pt x="6189" y="4466"/>
                      <a:pt x="6229" y="4466"/>
                    </a:cubicBezTo>
                    <a:cubicBezTo>
                      <a:pt x="6372" y="4466"/>
                      <a:pt x="6520" y="4427"/>
                      <a:pt x="6546" y="4296"/>
                    </a:cubicBezTo>
                    <a:cubicBezTo>
                      <a:pt x="6571" y="4188"/>
                      <a:pt x="6490" y="4087"/>
                      <a:pt x="6420" y="4004"/>
                    </a:cubicBezTo>
                    <a:cubicBezTo>
                      <a:pt x="5926" y="3448"/>
                      <a:pt x="5433" y="2890"/>
                      <a:pt x="4942" y="2335"/>
                    </a:cubicBezTo>
                    <a:cubicBezTo>
                      <a:pt x="4808" y="2349"/>
                      <a:pt x="4674" y="2355"/>
                      <a:pt x="4539" y="2355"/>
                    </a:cubicBezTo>
                    <a:cubicBezTo>
                      <a:pt x="3729" y="2355"/>
                      <a:pt x="2912" y="2116"/>
                      <a:pt x="2213" y="1702"/>
                    </a:cubicBezTo>
                    <a:cubicBezTo>
                      <a:pt x="1491" y="1272"/>
                      <a:pt x="888" y="678"/>
                      <a:pt x="3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7124;p57"/>
              <p:cNvSpPr/>
              <p:nvPr/>
            </p:nvSpPr>
            <p:spPr>
              <a:xfrm>
                <a:off x="4463590" y="4209372"/>
                <a:ext cx="316739" cy="144559"/>
              </a:xfrm>
              <a:custGeom>
                <a:avLst/>
                <a:gdLst/>
                <a:ahLst/>
                <a:cxnLst/>
                <a:rect l="l" t="t" r="r" b="b"/>
                <a:pathLst>
                  <a:path w="6571" h="2999" extrusionOk="0">
                    <a:moveTo>
                      <a:pt x="96" y="0"/>
                    </a:moveTo>
                    <a:cubicBezTo>
                      <a:pt x="93" y="23"/>
                      <a:pt x="87" y="39"/>
                      <a:pt x="85" y="59"/>
                    </a:cubicBezTo>
                    <a:cubicBezTo>
                      <a:pt x="43" y="274"/>
                      <a:pt x="1" y="489"/>
                      <a:pt x="37" y="706"/>
                    </a:cubicBezTo>
                    <a:cubicBezTo>
                      <a:pt x="93" y="1035"/>
                      <a:pt x="333" y="1320"/>
                      <a:pt x="617" y="1496"/>
                    </a:cubicBezTo>
                    <a:cubicBezTo>
                      <a:pt x="2247" y="2508"/>
                      <a:pt x="4211" y="2757"/>
                      <a:pt x="6113" y="2991"/>
                    </a:cubicBezTo>
                    <a:cubicBezTo>
                      <a:pt x="6150" y="2996"/>
                      <a:pt x="6189" y="2999"/>
                      <a:pt x="6229" y="2999"/>
                    </a:cubicBezTo>
                    <a:cubicBezTo>
                      <a:pt x="6372" y="2999"/>
                      <a:pt x="6520" y="2960"/>
                      <a:pt x="6546" y="2829"/>
                    </a:cubicBezTo>
                    <a:cubicBezTo>
                      <a:pt x="6571" y="2720"/>
                      <a:pt x="6490" y="2620"/>
                      <a:pt x="6420" y="2536"/>
                    </a:cubicBezTo>
                    <a:cubicBezTo>
                      <a:pt x="6164" y="2246"/>
                      <a:pt x="5910" y="1956"/>
                      <a:pt x="5653" y="1674"/>
                    </a:cubicBezTo>
                    <a:cubicBezTo>
                      <a:pt x="5267" y="1736"/>
                      <a:pt x="4878" y="1772"/>
                      <a:pt x="4488" y="1772"/>
                    </a:cubicBezTo>
                    <a:cubicBezTo>
                      <a:pt x="4295" y="1772"/>
                      <a:pt x="4101" y="1763"/>
                      <a:pt x="3907" y="1744"/>
                    </a:cubicBezTo>
                    <a:cubicBezTo>
                      <a:pt x="2492" y="1602"/>
                      <a:pt x="1214" y="904"/>
                      <a:pt x="96"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7125;p57"/>
              <p:cNvSpPr/>
              <p:nvPr/>
            </p:nvSpPr>
            <p:spPr>
              <a:xfrm>
                <a:off x="4161692" y="2191242"/>
                <a:ext cx="1066866" cy="1246565"/>
              </a:xfrm>
              <a:custGeom>
                <a:avLst/>
                <a:gdLst/>
                <a:ahLst/>
                <a:cxnLst/>
                <a:rect l="l" t="t" r="r" b="b"/>
                <a:pathLst>
                  <a:path w="22133" h="25861" extrusionOk="0">
                    <a:moveTo>
                      <a:pt x="12993" y="0"/>
                    </a:moveTo>
                    <a:cubicBezTo>
                      <a:pt x="11893" y="0"/>
                      <a:pt x="10791" y="217"/>
                      <a:pt x="9779" y="648"/>
                    </a:cubicBezTo>
                    <a:cubicBezTo>
                      <a:pt x="9355" y="838"/>
                      <a:pt x="8847" y="1220"/>
                      <a:pt x="8644" y="1639"/>
                    </a:cubicBezTo>
                    <a:cubicBezTo>
                      <a:pt x="5449" y="8192"/>
                      <a:pt x="2565" y="14899"/>
                      <a:pt x="1" y="21722"/>
                    </a:cubicBezTo>
                    <a:cubicBezTo>
                      <a:pt x="949" y="22531"/>
                      <a:pt x="1839" y="23268"/>
                      <a:pt x="2897" y="23924"/>
                    </a:cubicBezTo>
                    <a:cubicBezTo>
                      <a:pt x="3683" y="22258"/>
                      <a:pt x="4411" y="20548"/>
                      <a:pt x="5114" y="18846"/>
                    </a:cubicBezTo>
                    <a:lnTo>
                      <a:pt x="5114" y="18846"/>
                    </a:lnTo>
                    <a:cubicBezTo>
                      <a:pt x="4872" y="20724"/>
                      <a:pt x="4640" y="22741"/>
                      <a:pt x="4506" y="24629"/>
                    </a:cubicBezTo>
                    <a:cubicBezTo>
                      <a:pt x="6542" y="25509"/>
                      <a:pt x="8792" y="25861"/>
                      <a:pt x="11032" y="25861"/>
                    </a:cubicBezTo>
                    <a:cubicBezTo>
                      <a:pt x="11841" y="25861"/>
                      <a:pt x="12649" y="25815"/>
                      <a:pt x="13445" y="25731"/>
                    </a:cubicBezTo>
                    <a:cubicBezTo>
                      <a:pt x="16444" y="25419"/>
                      <a:pt x="19356" y="24501"/>
                      <a:pt x="22132" y="23324"/>
                    </a:cubicBezTo>
                    <a:cubicBezTo>
                      <a:pt x="21778" y="19873"/>
                      <a:pt x="21281" y="16344"/>
                      <a:pt x="20531" y="12965"/>
                    </a:cubicBezTo>
                    <a:cubicBezTo>
                      <a:pt x="19917" y="10215"/>
                      <a:pt x="19172" y="7497"/>
                      <a:pt x="18388" y="4791"/>
                    </a:cubicBezTo>
                    <a:cubicBezTo>
                      <a:pt x="18134" y="3904"/>
                      <a:pt x="17872" y="3022"/>
                      <a:pt x="17546" y="2160"/>
                    </a:cubicBezTo>
                    <a:cubicBezTo>
                      <a:pt x="17398" y="1778"/>
                      <a:pt x="17231" y="1390"/>
                      <a:pt x="16938" y="1106"/>
                    </a:cubicBezTo>
                    <a:cubicBezTo>
                      <a:pt x="16709" y="883"/>
                      <a:pt x="16413" y="735"/>
                      <a:pt x="16115" y="612"/>
                    </a:cubicBezTo>
                    <a:cubicBezTo>
                      <a:pt x="15129" y="204"/>
                      <a:pt x="14062" y="0"/>
                      <a:pt x="129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7126;p57"/>
              <p:cNvSpPr/>
              <p:nvPr/>
            </p:nvSpPr>
            <p:spPr>
              <a:xfrm>
                <a:off x="4446912" y="2650089"/>
                <a:ext cx="175939" cy="175939"/>
              </a:xfrm>
              <a:custGeom>
                <a:avLst/>
                <a:gdLst/>
                <a:ahLst/>
                <a:cxnLst/>
                <a:rect l="l" t="t" r="r" b="b"/>
                <a:pathLst>
                  <a:path w="3650" h="3650" extrusionOk="0">
                    <a:moveTo>
                      <a:pt x="1825" y="274"/>
                    </a:moveTo>
                    <a:cubicBezTo>
                      <a:pt x="2679" y="274"/>
                      <a:pt x="3377" y="972"/>
                      <a:pt x="3377" y="1825"/>
                    </a:cubicBezTo>
                    <a:cubicBezTo>
                      <a:pt x="3377" y="2679"/>
                      <a:pt x="2679" y="3377"/>
                      <a:pt x="1825" y="3377"/>
                    </a:cubicBezTo>
                    <a:cubicBezTo>
                      <a:pt x="972" y="3377"/>
                      <a:pt x="274" y="2679"/>
                      <a:pt x="274" y="1825"/>
                    </a:cubicBezTo>
                    <a:cubicBezTo>
                      <a:pt x="274" y="972"/>
                      <a:pt x="972" y="274"/>
                      <a:pt x="1825" y="274"/>
                    </a:cubicBezTo>
                    <a:close/>
                    <a:moveTo>
                      <a:pt x="1825" y="1"/>
                    </a:moveTo>
                    <a:cubicBezTo>
                      <a:pt x="821" y="1"/>
                      <a:pt x="1" y="818"/>
                      <a:pt x="1" y="1825"/>
                    </a:cubicBezTo>
                    <a:cubicBezTo>
                      <a:pt x="1" y="2830"/>
                      <a:pt x="818" y="3650"/>
                      <a:pt x="1825" y="3650"/>
                    </a:cubicBezTo>
                    <a:cubicBezTo>
                      <a:pt x="2830" y="3650"/>
                      <a:pt x="3650" y="2832"/>
                      <a:pt x="3650" y="1825"/>
                    </a:cubicBezTo>
                    <a:cubicBezTo>
                      <a:pt x="3650" y="821"/>
                      <a:pt x="2833" y="1"/>
                      <a:pt x="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7127;p57"/>
              <p:cNvSpPr/>
              <p:nvPr/>
            </p:nvSpPr>
            <p:spPr>
              <a:xfrm>
                <a:off x="4489813" y="2693135"/>
                <a:ext cx="90187" cy="90139"/>
              </a:xfrm>
              <a:custGeom>
                <a:avLst/>
                <a:gdLst/>
                <a:ahLst/>
                <a:cxnLst/>
                <a:rect l="l" t="t" r="r" b="b"/>
                <a:pathLst>
                  <a:path w="1871" h="1870" extrusionOk="0">
                    <a:moveTo>
                      <a:pt x="935" y="268"/>
                    </a:moveTo>
                    <a:cubicBezTo>
                      <a:pt x="1301" y="268"/>
                      <a:pt x="1599" y="567"/>
                      <a:pt x="1602" y="935"/>
                    </a:cubicBezTo>
                    <a:cubicBezTo>
                      <a:pt x="1602" y="1306"/>
                      <a:pt x="1307" y="1602"/>
                      <a:pt x="935" y="1602"/>
                    </a:cubicBezTo>
                    <a:cubicBezTo>
                      <a:pt x="567" y="1602"/>
                      <a:pt x="269" y="1306"/>
                      <a:pt x="269" y="935"/>
                    </a:cubicBezTo>
                    <a:cubicBezTo>
                      <a:pt x="269" y="567"/>
                      <a:pt x="570" y="268"/>
                      <a:pt x="935" y="268"/>
                    </a:cubicBezTo>
                    <a:close/>
                    <a:moveTo>
                      <a:pt x="935" y="1"/>
                    </a:moveTo>
                    <a:cubicBezTo>
                      <a:pt x="419" y="1"/>
                      <a:pt x="1" y="419"/>
                      <a:pt x="1" y="935"/>
                    </a:cubicBezTo>
                    <a:cubicBezTo>
                      <a:pt x="1" y="1451"/>
                      <a:pt x="419" y="1870"/>
                      <a:pt x="935" y="1870"/>
                    </a:cubicBezTo>
                    <a:cubicBezTo>
                      <a:pt x="1452" y="1870"/>
                      <a:pt x="1870" y="1451"/>
                      <a:pt x="1870" y="935"/>
                    </a:cubicBezTo>
                    <a:cubicBezTo>
                      <a:pt x="1870" y="419"/>
                      <a:pt x="1452" y="1"/>
                      <a:pt x="9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7128;p57"/>
              <p:cNvSpPr/>
              <p:nvPr/>
            </p:nvSpPr>
            <p:spPr>
              <a:xfrm>
                <a:off x="4271307" y="2899542"/>
                <a:ext cx="90139" cy="90187"/>
              </a:xfrm>
              <a:custGeom>
                <a:avLst/>
                <a:gdLst/>
                <a:ahLst/>
                <a:cxnLst/>
                <a:rect l="l" t="t" r="r" b="b"/>
                <a:pathLst>
                  <a:path w="1870" h="1871" extrusionOk="0">
                    <a:moveTo>
                      <a:pt x="935" y="269"/>
                    </a:moveTo>
                    <a:cubicBezTo>
                      <a:pt x="1301" y="269"/>
                      <a:pt x="1602" y="567"/>
                      <a:pt x="1602" y="935"/>
                    </a:cubicBezTo>
                    <a:cubicBezTo>
                      <a:pt x="1602" y="1307"/>
                      <a:pt x="1306" y="1602"/>
                      <a:pt x="935" y="1602"/>
                    </a:cubicBezTo>
                    <a:cubicBezTo>
                      <a:pt x="567" y="1602"/>
                      <a:pt x="268" y="1307"/>
                      <a:pt x="268" y="935"/>
                    </a:cubicBezTo>
                    <a:cubicBezTo>
                      <a:pt x="268" y="567"/>
                      <a:pt x="570" y="269"/>
                      <a:pt x="935" y="269"/>
                    </a:cubicBezTo>
                    <a:close/>
                    <a:moveTo>
                      <a:pt x="935" y="1"/>
                    </a:moveTo>
                    <a:cubicBezTo>
                      <a:pt x="419" y="1"/>
                      <a:pt x="0" y="419"/>
                      <a:pt x="0" y="935"/>
                    </a:cubicBezTo>
                    <a:cubicBezTo>
                      <a:pt x="0" y="1452"/>
                      <a:pt x="419" y="1870"/>
                      <a:pt x="935" y="1870"/>
                    </a:cubicBezTo>
                    <a:cubicBezTo>
                      <a:pt x="1451" y="1870"/>
                      <a:pt x="1870" y="1452"/>
                      <a:pt x="1870" y="935"/>
                    </a:cubicBezTo>
                    <a:cubicBezTo>
                      <a:pt x="1870" y="419"/>
                      <a:pt x="1451" y="1"/>
                      <a:pt x="9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7129;p57"/>
              <p:cNvSpPr/>
              <p:nvPr/>
            </p:nvSpPr>
            <p:spPr>
              <a:xfrm>
                <a:off x="4708222" y="2562166"/>
                <a:ext cx="175795" cy="175939"/>
              </a:xfrm>
              <a:custGeom>
                <a:avLst/>
                <a:gdLst/>
                <a:ahLst/>
                <a:cxnLst/>
                <a:rect l="l" t="t" r="r" b="b"/>
                <a:pathLst>
                  <a:path w="3647" h="3650" extrusionOk="0">
                    <a:moveTo>
                      <a:pt x="1825" y="274"/>
                    </a:moveTo>
                    <a:cubicBezTo>
                      <a:pt x="2682" y="274"/>
                      <a:pt x="3376" y="971"/>
                      <a:pt x="3376" y="1825"/>
                    </a:cubicBezTo>
                    <a:cubicBezTo>
                      <a:pt x="3376" y="2679"/>
                      <a:pt x="2679" y="3376"/>
                      <a:pt x="1825" y="3376"/>
                    </a:cubicBezTo>
                    <a:cubicBezTo>
                      <a:pt x="969" y="3376"/>
                      <a:pt x="271" y="2679"/>
                      <a:pt x="271" y="1825"/>
                    </a:cubicBezTo>
                    <a:cubicBezTo>
                      <a:pt x="271" y="971"/>
                      <a:pt x="969" y="274"/>
                      <a:pt x="1825" y="274"/>
                    </a:cubicBezTo>
                    <a:close/>
                    <a:moveTo>
                      <a:pt x="1825" y="0"/>
                    </a:moveTo>
                    <a:cubicBezTo>
                      <a:pt x="821" y="0"/>
                      <a:pt x="1" y="818"/>
                      <a:pt x="1" y="1825"/>
                    </a:cubicBezTo>
                    <a:cubicBezTo>
                      <a:pt x="1" y="2829"/>
                      <a:pt x="815" y="3649"/>
                      <a:pt x="1825" y="3649"/>
                    </a:cubicBezTo>
                    <a:cubicBezTo>
                      <a:pt x="2829" y="3649"/>
                      <a:pt x="3647" y="2829"/>
                      <a:pt x="3647" y="1825"/>
                    </a:cubicBezTo>
                    <a:cubicBezTo>
                      <a:pt x="3647" y="821"/>
                      <a:pt x="2832" y="0"/>
                      <a:pt x="1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7130;p57"/>
              <p:cNvSpPr/>
              <p:nvPr/>
            </p:nvSpPr>
            <p:spPr>
              <a:xfrm>
                <a:off x="4751123" y="2605212"/>
                <a:ext cx="90139" cy="90139"/>
              </a:xfrm>
              <a:custGeom>
                <a:avLst/>
                <a:gdLst/>
                <a:ahLst/>
                <a:cxnLst/>
                <a:rect l="l" t="t" r="r" b="b"/>
                <a:pathLst>
                  <a:path w="1870" h="1870" extrusionOk="0">
                    <a:moveTo>
                      <a:pt x="935" y="271"/>
                    </a:moveTo>
                    <a:cubicBezTo>
                      <a:pt x="1300" y="271"/>
                      <a:pt x="1599" y="566"/>
                      <a:pt x="1599" y="935"/>
                    </a:cubicBezTo>
                    <a:cubicBezTo>
                      <a:pt x="1599" y="1306"/>
                      <a:pt x="1303" y="1601"/>
                      <a:pt x="935" y="1601"/>
                    </a:cubicBezTo>
                    <a:cubicBezTo>
                      <a:pt x="564" y="1601"/>
                      <a:pt x="268" y="1303"/>
                      <a:pt x="268" y="935"/>
                    </a:cubicBezTo>
                    <a:cubicBezTo>
                      <a:pt x="268" y="566"/>
                      <a:pt x="567" y="271"/>
                      <a:pt x="935" y="271"/>
                    </a:cubicBezTo>
                    <a:close/>
                    <a:moveTo>
                      <a:pt x="935" y="0"/>
                    </a:moveTo>
                    <a:cubicBezTo>
                      <a:pt x="419" y="0"/>
                      <a:pt x="0" y="419"/>
                      <a:pt x="0" y="935"/>
                    </a:cubicBezTo>
                    <a:cubicBezTo>
                      <a:pt x="0" y="1451"/>
                      <a:pt x="419" y="1869"/>
                      <a:pt x="935" y="1869"/>
                    </a:cubicBezTo>
                    <a:cubicBezTo>
                      <a:pt x="1451" y="1869"/>
                      <a:pt x="1870" y="1448"/>
                      <a:pt x="1870" y="935"/>
                    </a:cubicBezTo>
                    <a:cubicBezTo>
                      <a:pt x="1870" y="419"/>
                      <a:pt x="1451"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7131;p57"/>
              <p:cNvSpPr/>
              <p:nvPr/>
            </p:nvSpPr>
            <p:spPr>
              <a:xfrm>
                <a:off x="4884502" y="3069651"/>
                <a:ext cx="175939" cy="175987"/>
              </a:xfrm>
              <a:custGeom>
                <a:avLst/>
                <a:gdLst/>
                <a:ahLst/>
                <a:cxnLst/>
                <a:rect l="l" t="t" r="r" b="b"/>
                <a:pathLst>
                  <a:path w="3650" h="3651" extrusionOk="0">
                    <a:moveTo>
                      <a:pt x="1825" y="269"/>
                    </a:moveTo>
                    <a:cubicBezTo>
                      <a:pt x="2682" y="269"/>
                      <a:pt x="3377" y="966"/>
                      <a:pt x="3377" y="1823"/>
                    </a:cubicBezTo>
                    <a:cubicBezTo>
                      <a:pt x="3377" y="2676"/>
                      <a:pt x="2679" y="3374"/>
                      <a:pt x="1825" y="3374"/>
                    </a:cubicBezTo>
                    <a:cubicBezTo>
                      <a:pt x="972" y="3374"/>
                      <a:pt x="274" y="2676"/>
                      <a:pt x="274" y="1823"/>
                    </a:cubicBezTo>
                    <a:cubicBezTo>
                      <a:pt x="274" y="966"/>
                      <a:pt x="972" y="269"/>
                      <a:pt x="1825" y="269"/>
                    </a:cubicBezTo>
                    <a:close/>
                    <a:moveTo>
                      <a:pt x="1825" y="1"/>
                    </a:moveTo>
                    <a:cubicBezTo>
                      <a:pt x="821" y="1"/>
                      <a:pt x="1" y="818"/>
                      <a:pt x="1" y="1826"/>
                    </a:cubicBezTo>
                    <a:cubicBezTo>
                      <a:pt x="1" y="2830"/>
                      <a:pt x="818" y="3650"/>
                      <a:pt x="1825" y="3650"/>
                    </a:cubicBezTo>
                    <a:cubicBezTo>
                      <a:pt x="2830" y="3650"/>
                      <a:pt x="3650" y="2830"/>
                      <a:pt x="3650" y="1826"/>
                    </a:cubicBezTo>
                    <a:cubicBezTo>
                      <a:pt x="3650" y="821"/>
                      <a:pt x="2833" y="1"/>
                      <a:pt x="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7132;p57"/>
              <p:cNvSpPr/>
              <p:nvPr/>
            </p:nvSpPr>
            <p:spPr>
              <a:xfrm>
                <a:off x="4927403" y="3112311"/>
                <a:ext cx="90187" cy="90283"/>
              </a:xfrm>
              <a:custGeom>
                <a:avLst/>
                <a:gdLst/>
                <a:ahLst/>
                <a:cxnLst/>
                <a:rect l="l" t="t" r="r" b="b"/>
                <a:pathLst>
                  <a:path w="1871" h="1873" extrusionOk="0">
                    <a:moveTo>
                      <a:pt x="935" y="274"/>
                    </a:moveTo>
                    <a:cubicBezTo>
                      <a:pt x="1301" y="274"/>
                      <a:pt x="1597" y="569"/>
                      <a:pt x="1602" y="941"/>
                    </a:cubicBezTo>
                    <a:cubicBezTo>
                      <a:pt x="1602" y="1309"/>
                      <a:pt x="1304" y="1607"/>
                      <a:pt x="935" y="1607"/>
                    </a:cubicBezTo>
                    <a:cubicBezTo>
                      <a:pt x="564" y="1607"/>
                      <a:pt x="269" y="1306"/>
                      <a:pt x="269" y="941"/>
                    </a:cubicBezTo>
                    <a:cubicBezTo>
                      <a:pt x="269" y="569"/>
                      <a:pt x="570" y="274"/>
                      <a:pt x="935" y="274"/>
                    </a:cubicBezTo>
                    <a:close/>
                    <a:moveTo>
                      <a:pt x="935" y="0"/>
                    </a:moveTo>
                    <a:cubicBezTo>
                      <a:pt x="419" y="0"/>
                      <a:pt x="1" y="419"/>
                      <a:pt x="1" y="938"/>
                    </a:cubicBezTo>
                    <a:cubicBezTo>
                      <a:pt x="1" y="1454"/>
                      <a:pt x="419" y="1872"/>
                      <a:pt x="935" y="1872"/>
                    </a:cubicBezTo>
                    <a:cubicBezTo>
                      <a:pt x="1452" y="1872"/>
                      <a:pt x="1870" y="1454"/>
                      <a:pt x="1870" y="938"/>
                    </a:cubicBezTo>
                    <a:cubicBezTo>
                      <a:pt x="1870" y="419"/>
                      <a:pt x="1452"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7133;p57"/>
              <p:cNvSpPr/>
              <p:nvPr/>
            </p:nvSpPr>
            <p:spPr>
              <a:xfrm>
                <a:off x="4897565" y="2768862"/>
                <a:ext cx="175939" cy="175795"/>
              </a:xfrm>
              <a:custGeom>
                <a:avLst/>
                <a:gdLst/>
                <a:ahLst/>
                <a:cxnLst/>
                <a:rect l="l" t="t" r="r" b="b"/>
                <a:pathLst>
                  <a:path w="3650" h="3647" extrusionOk="0">
                    <a:moveTo>
                      <a:pt x="1825" y="268"/>
                    </a:moveTo>
                    <a:cubicBezTo>
                      <a:pt x="2682" y="268"/>
                      <a:pt x="3379" y="966"/>
                      <a:pt x="3379" y="1819"/>
                    </a:cubicBezTo>
                    <a:cubicBezTo>
                      <a:pt x="3379" y="2673"/>
                      <a:pt x="2682" y="3370"/>
                      <a:pt x="1825" y="3370"/>
                    </a:cubicBezTo>
                    <a:cubicBezTo>
                      <a:pt x="971" y="3370"/>
                      <a:pt x="274" y="2673"/>
                      <a:pt x="274" y="1819"/>
                    </a:cubicBezTo>
                    <a:cubicBezTo>
                      <a:pt x="274" y="966"/>
                      <a:pt x="971" y="268"/>
                      <a:pt x="1825" y="268"/>
                    </a:cubicBezTo>
                    <a:close/>
                    <a:moveTo>
                      <a:pt x="1825" y="0"/>
                    </a:moveTo>
                    <a:cubicBezTo>
                      <a:pt x="821" y="0"/>
                      <a:pt x="1" y="815"/>
                      <a:pt x="1" y="1822"/>
                    </a:cubicBezTo>
                    <a:cubicBezTo>
                      <a:pt x="1" y="2826"/>
                      <a:pt x="818" y="3646"/>
                      <a:pt x="1825" y="3646"/>
                    </a:cubicBezTo>
                    <a:cubicBezTo>
                      <a:pt x="2829" y="3646"/>
                      <a:pt x="3650" y="2826"/>
                      <a:pt x="3650" y="1822"/>
                    </a:cubicBezTo>
                    <a:cubicBezTo>
                      <a:pt x="3650" y="818"/>
                      <a:pt x="2835" y="0"/>
                      <a:pt x="1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7134;p57"/>
              <p:cNvSpPr/>
              <p:nvPr/>
            </p:nvSpPr>
            <p:spPr>
              <a:xfrm>
                <a:off x="4940466" y="2811619"/>
                <a:ext cx="90139" cy="90139"/>
              </a:xfrm>
              <a:custGeom>
                <a:avLst/>
                <a:gdLst/>
                <a:ahLst/>
                <a:cxnLst/>
                <a:rect l="l" t="t" r="r" b="b"/>
                <a:pathLst>
                  <a:path w="1870" h="1870" extrusionOk="0">
                    <a:moveTo>
                      <a:pt x="935" y="271"/>
                    </a:moveTo>
                    <a:cubicBezTo>
                      <a:pt x="1303" y="271"/>
                      <a:pt x="1599" y="570"/>
                      <a:pt x="1602" y="935"/>
                    </a:cubicBezTo>
                    <a:cubicBezTo>
                      <a:pt x="1602" y="1306"/>
                      <a:pt x="1306" y="1602"/>
                      <a:pt x="935" y="1602"/>
                    </a:cubicBezTo>
                    <a:cubicBezTo>
                      <a:pt x="567" y="1602"/>
                      <a:pt x="271" y="1306"/>
                      <a:pt x="271" y="935"/>
                    </a:cubicBezTo>
                    <a:cubicBezTo>
                      <a:pt x="271" y="567"/>
                      <a:pt x="570" y="271"/>
                      <a:pt x="935" y="271"/>
                    </a:cubicBezTo>
                    <a:close/>
                    <a:moveTo>
                      <a:pt x="935" y="0"/>
                    </a:moveTo>
                    <a:cubicBezTo>
                      <a:pt x="419" y="0"/>
                      <a:pt x="0" y="419"/>
                      <a:pt x="0" y="935"/>
                    </a:cubicBezTo>
                    <a:cubicBezTo>
                      <a:pt x="0" y="1451"/>
                      <a:pt x="419" y="1870"/>
                      <a:pt x="935" y="1870"/>
                    </a:cubicBezTo>
                    <a:cubicBezTo>
                      <a:pt x="1451" y="1870"/>
                      <a:pt x="1870" y="1448"/>
                      <a:pt x="1870" y="935"/>
                    </a:cubicBezTo>
                    <a:cubicBezTo>
                      <a:pt x="1870" y="419"/>
                      <a:pt x="1451"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7135;p57"/>
              <p:cNvSpPr/>
              <p:nvPr/>
            </p:nvSpPr>
            <p:spPr>
              <a:xfrm>
                <a:off x="5073314" y="2916220"/>
                <a:ext cx="126483" cy="175843"/>
              </a:xfrm>
              <a:custGeom>
                <a:avLst/>
                <a:gdLst/>
                <a:ahLst/>
                <a:cxnLst/>
                <a:rect l="l" t="t" r="r" b="b"/>
                <a:pathLst>
                  <a:path w="2624" h="3648" extrusionOk="0">
                    <a:moveTo>
                      <a:pt x="1825" y="1"/>
                    </a:moveTo>
                    <a:cubicBezTo>
                      <a:pt x="821" y="1"/>
                      <a:pt x="1" y="815"/>
                      <a:pt x="1" y="1825"/>
                    </a:cubicBezTo>
                    <a:cubicBezTo>
                      <a:pt x="1" y="2830"/>
                      <a:pt x="815" y="3647"/>
                      <a:pt x="1825" y="3647"/>
                    </a:cubicBezTo>
                    <a:cubicBezTo>
                      <a:pt x="2110" y="3647"/>
                      <a:pt x="2383" y="3583"/>
                      <a:pt x="2623" y="3463"/>
                    </a:cubicBezTo>
                    <a:cubicBezTo>
                      <a:pt x="2612" y="3368"/>
                      <a:pt x="2598" y="3276"/>
                      <a:pt x="2581" y="3181"/>
                    </a:cubicBezTo>
                    <a:cubicBezTo>
                      <a:pt x="2358" y="3307"/>
                      <a:pt x="2099" y="3376"/>
                      <a:pt x="1825" y="3376"/>
                    </a:cubicBezTo>
                    <a:cubicBezTo>
                      <a:pt x="969" y="3376"/>
                      <a:pt x="271" y="2679"/>
                      <a:pt x="271" y="1825"/>
                    </a:cubicBezTo>
                    <a:cubicBezTo>
                      <a:pt x="271" y="966"/>
                      <a:pt x="969" y="271"/>
                      <a:pt x="1825" y="271"/>
                    </a:cubicBezTo>
                    <a:cubicBezTo>
                      <a:pt x="1917" y="271"/>
                      <a:pt x="2009" y="280"/>
                      <a:pt x="2096" y="297"/>
                    </a:cubicBezTo>
                    <a:lnTo>
                      <a:pt x="2043" y="15"/>
                    </a:lnTo>
                    <a:cubicBezTo>
                      <a:pt x="1970" y="6"/>
                      <a:pt x="1898" y="1"/>
                      <a:pt x="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7136;p57"/>
              <p:cNvSpPr/>
              <p:nvPr/>
            </p:nvSpPr>
            <p:spPr>
              <a:xfrm>
                <a:off x="5116360" y="2959025"/>
                <a:ext cx="76305" cy="90139"/>
              </a:xfrm>
              <a:custGeom>
                <a:avLst/>
                <a:gdLst/>
                <a:ahLst/>
                <a:cxnLst/>
                <a:rect l="l" t="t" r="r" b="b"/>
                <a:pathLst>
                  <a:path w="1583" h="1870" extrusionOk="0">
                    <a:moveTo>
                      <a:pt x="935" y="0"/>
                    </a:moveTo>
                    <a:cubicBezTo>
                      <a:pt x="419" y="0"/>
                      <a:pt x="1" y="418"/>
                      <a:pt x="1" y="935"/>
                    </a:cubicBezTo>
                    <a:cubicBezTo>
                      <a:pt x="1" y="1451"/>
                      <a:pt x="419" y="1869"/>
                      <a:pt x="935" y="1869"/>
                    </a:cubicBezTo>
                    <a:cubicBezTo>
                      <a:pt x="1186" y="1869"/>
                      <a:pt x="1415" y="1769"/>
                      <a:pt x="1582" y="1610"/>
                    </a:cubicBezTo>
                    <a:cubicBezTo>
                      <a:pt x="1566" y="1487"/>
                      <a:pt x="1546" y="1364"/>
                      <a:pt x="1524" y="1244"/>
                    </a:cubicBezTo>
                    <a:cubicBezTo>
                      <a:pt x="1412" y="1459"/>
                      <a:pt x="1189" y="1607"/>
                      <a:pt x="932" y="1607"/>
                    </a:cubicBezTo>
                    <a:cubicBezTo>
                      <a:pt x="564" y="1607"/>
                      <a:pt x="266" y="1308"/>
                      <a:pt x="266" y="940"/>
                    </a:cubicBezTo>
                    <a:cubicBezTo>
                      <a:pt x="266" y="569"/>
                      <a:pt x="561" y="273"/>
                      <a:pt x="932" y="273"/>
                    </a:cubicBezTo>
                    <a:cubicBezTo>
                      <a:pt x="1108" y="273"/>
                      <a:pt x="1273" y="343"/>
                      <a:pt x="1390" y="458"/>
                    </a:cubicBezTo>
                    <a:cubicBezTo>
                      <a:pt x="1370" y="335"/>
                      <a:pt x="1351" y="209"/>
                      <a:pt x="1328" y="89"/>
                    </a:cubicBezTo>
                    <a:cubicBezTo>
                      <a:pt x="1209" y="33"/>
                      <a:pt x="1075"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7137;p57"/>
              <p:cNvSpPr/>
              <p:nvPr/>
            </p:nvSpPr>
            <p:spPr>
              <a:xfrm>
                <a:off x="4605597" y="2884213"/>
                <a:ext cx="175939" cy="175939"/>
              </a:xfrm>
              <a:custGeom>
                <a:avLst/>
                <a:gdLst/>
                <a:ahLst/>
                <a:cxnLst/>
                <a:rect l="l" t="t" r="r" b="b"/>
                <a:pathLst>
                  <a:path w="3650" h="3650" extrusionOk="0">
                    <a:moveTo>
                      <a:pt x="1825" y="274"/>
                    </a:moveTo>
                    <a:cubicBezTo>
                      <a:pt x="2679" y="274"/>
                      <a:pt x="3377" y="966"/>
                      <a:pt x="3377" y="1825"/>
                    </a:cubicBezTo>
                    <a:cubicBezTo>
                      <a:pt x="3377" y="2679"/>
                      <a:pt x="2679" y="3377"/>
                      <a:pt x="1825" y="3377"/>
                    </a:cubicBezTo>
                    <a:cubicBezTo>
                      <a:pt x="969" y="3377"/>
                      <a:pt x="274" y="2679"/>
                      <a:pt x="274" y="1825"/>
                    </a:cubicBezTo>
                    <a:cubicBezTo>
                      <a:pt x="274" y="972"/>
                      <a:pt x="972" y="274"/>
                      <a:pt x="1825" y="274"/>
                    </a:cubicBezTo>
                    <a:close/>
                    <a:moveTo>
                      <a:pt x="1825" y="1"/>
                    </a:moveTo>
                    <a:cubicBezTo>
                      <a:pt x="821" y="1"/>
                      <a:pt x="1" y="818"/>
                      <a:pt x="1" y="1825"/>
                    </a:cubicBezTo>
                    <a:cubicBezTo>
                      <a:pt x="1" y="2830"/>
                      <a:pt x="818" y="3650"/>
                      <a:pt x="1825" y="3650"/>
                    </a:cubicBezTo>
                    <a:cubicBezTo>
                      <a:pt x="2830" y="3650"/>
                      <a:pt x="3650" y="2830"/>
                      <a:pt x="3650" y="1825"/>
                    </a:cubicBezTo>
                    <a:cubicBezTo>
                      <a:pt x="3650" y="821"/>
                      <a:pt x="2833" y="1"/>
                      <a:pt x="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7138;p57"/>
              <p:cNvSpPr/>
              <p:nvPr/>
            </p:nvSpPr>
            <p:spPr>
              <a:xfrm>
                <a:off x="4648498" y="2927114"/>
                <a:ext cx="90139" cy="90139"/>
              </a:xfrm>
              <a:custGeom>
                <a:avLst/>
                <a:gdLst/>
                <a:ahLst/>
                <a:cxnLst/>
                <a:rect l="l" t="t" r="r" b="b"/>
                <a:pathLst>
                  <a:path w="1870" h="1870" extrusionOk="0">
                    <a:moveTo>
                      <a:pt x="935" y="269"/>
                    </a:moveTo>
                    <a:cubicBezTo>
                      <a:pt x="1301" y="269"/>
                      <a:pt x="1599" y="570"/>
                      <a:pt x="1602" y="935"/>
                    </a:cubicBezTo>
                    <a:cubicBezTo>
                      <a:pt x="1602" y="1306"/>
                      <a:pt x="1306" y="1602"/>
                      <a:pt x="935" y="1602"/>
                    </a:cubicBezTo>
                    <a:cubicBezTo>
                      <a:pt x="567" y="1602"/>
                      <a:pt x="269" y="1301"/>
                      <a:pt x="269" y="935"/>
                    </a:cubicBezTo>
                    <a:cubicBezTo>
                      <a:pt x="269" y="564"/>
                      <a:pt x="570" y="269"/>
                      <a:pt x="935" y="269"/>
                    </a:cubicBezTo>
                    <a:close/>
                    <a:moveTo>
                      <a:pt x="935" y="1"/>
                    </a:moveTo>
                    <a:cubicBezTo>
                      <a:pt x="419" y="1"/>
                      <a:pt x="1" y="419"/>
                      <a:pt x="1" y="935"/>
                    </a:cubicBezTo>
                    <a:cubicBezTo>
                      <a:pt x="1" y="1452"/>
                      <a:pt x="419" y="1870"/>
                      <a:pt x="935" y="1870"/>
                    </a:cubicBezTo>
                    <a:cubicBezTo>
                      <a:pt x="1452" y="1870"/>
                      <a:pt x="1870" y="1452"/>
                      <a:pt x="1870" y="935"/>
                    </a:cubicBezTo>
                    <a:cubicBezTo>
                      <a:pt x="1870" y="419"/>
                      <a:pt x="1452" y="1"/>
                      <a:pt x="9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7139;p57"/>
              <p:cNvSpPr/>
              <p:nvPr/>
            </p:nvSpPr>
            <p:spPr>
              <a:xfrm>
                <a:off x="4491982" y="3157478"/>
                <a:ext cx="175939" cy="175795"/>
              </a:xfrm>
              <a:custGeom>
                <a:avLst/>
                <a:gdLst/>
                <a:ahLst/>
                <a:cxnLst/>
                <a:rect l="l" t="t" r="r" b="b"/>
                <a:pathLst>
                  <a:path w="3650" h="3647" extrusionOk="0">
                    <a:moveTo>
                      <a:pt x="1825" y="271"/>
                    </a:moveTo>
                    <a:cubicBezTo>
                      <a:pt x="2679" y="271"/>
                      <a:pt x="3376" y="969"/>
                      <a:pt x="3376" y="1822"/>
                    </a:cubicBezTo>
                    <a:cubicBezTo>
                      <a:pt x="3376" y="2679"/>
                      <a:pt x="2679" y="3376"/>
                      <a:pt x="1825" y="3376"/>
                    </a:cubicBezTo>
                    <a:cubicBezTo>
                      <a:pt x="971" y="3376"/>
                      <a:pt x="274" y="2679"/>
                      <a:pt x="274" y="1822"/>
                    </a:cubicBezTo>
                    <a:cubicBezTo>
                      <a:pt x="274" y="969"/>
                      <a:pt x="971" y="271"/>
                      <a:pt x="1825" y="271"/>
                    </a:cubicBezTo>
                    <a:close/>
                    <a:moveTo>
                      <a:pt x="1825" y="1"/>
                    </a:moveTo>
                    <a:cubicBezTo>
                      <a:pt x="821" y="1"/>
                      <a:pt x="1" y="815"/>
                      <a:pt x="1" y="1822"/>
                    </a:cubicBezTo>
                    <a:cubicBezTo>
                      <a:pt x="1" y="2827"/>
                      <a:pt x="818" y="3647"/>
                      <a:pt x="1825" y="3647"/>
                    </a:cubicBezTo>
                    <a:cubicBezTo>
                      <a:pt x="2829" y="3647"/>
                      <a:pt x="3650" y="2830"/>
                      <a:pt x="3650" y="1822"/>
                    </a:cubicBezTo>
                    <a:cubicBezTo>
                      <a:pt x="3650" y="818"/>
                      <a:pt x="2832" y="1"/>
                      <a:pt x="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7140;p57"/>
              <p:cNvSpPr/>
              <p:nvPr/>
            </p:nvSpPr>
            <p:spPr>
              <a:xfrm>
                <a:off x="4534883" y="3200379"/>
                <a:ext cx="90139" cy="90139"/>
              </a:xfrm>
              <a:custGeom>
                <a:avLst/>
                <a:gdLst/>
                <a:ahLst/>
                <a:cxnLst/>
                <a:rect l="l" t="t" r="r" b="b"/>
                <a:pathLst>
                  <a:path w="1870" h="1870" extrusionOk="0">
                    <a:moveTo>
                      <a:pt x="935" y="271"/>
                    </a:moveTo>
                    <a:cubicBezTo>
                      <a:pt x="1301" y="271"/>
                      <a:pt x="1602" y="567"/>
                      <a:pt x="1602" y="938"/>
                    </a:cubicBezTo>
                    <a:cubicBezTo>
                      <a:pt x="1602" y="1306"/>
                      <a:pt x="1301" y="1602"/>
                      <a:pt x="935" y="1602"/>
                    </a:cubicBezTo>
                    <a:cubicBezTo>
                      <a:pt x="567" y="1602"/>
                      <a:pt x="268" y="1303"/>
                      <a:pt x="268" y="938"/>
                    </a:cubicBezTo>
                    <a:cubicBezTo>
                      <a:pt x="268" y="567"/>
                      <a:pt x="570" y="271"/>
                      <a:pt x="935" y="271"/>
                    </a:cubicBezTo>
                    <a:close/>
                    <a:moveTo>
                      <a:pt x="935" y="1"/>
                    </a:moveTo>
                    <a:cubicBezTo>
                      <a:pt x="419" y="1"/>
                      <a:pt x="0" y="419"/>
                      <a:pt x="0" y="935"/>
                    </a:cubicBezTo>
                    <a:cubicBezTo>
                      <a:pt x="0" y="1451"/>
                      <a:pt x="419" y="1870"/>
                      <a:pt x="935" y="1870"/>
                    </a:cubicBezTo>
                    <a:cubicBezTo>
                      <a:pt x="1451" y="1870"/>
                      <a:pt x="1870" y="1451"/>
                      <a:pt x="1870" y="935"/>
                    </a:cubicBezTo>
                    <a:cubicBezTo>
                      <a:pt x="1870" y="419"/>
                      <a:pt x="1451" y="1"/>
                      <a:pt x="9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7141;p57"/>
              <p:cNvSpPr/>
              <p:nvPr/>
            </p:nvSpPr>
            <p:spPr>
              <a:xfrm>
                <a:off x="4891636" y="2219344"/>
                <a:ext cx="161816" cy="356795"/>
              </a:xfrm>
              <a:custGeom>
                <a:avLst/>
                <a:gdLst/>
                <a:ahLst/>
                <a:cxnLst/>
                <a:rect l="l" t="t" r="r" b="b"/>
                <a:pathLst>
                  <a:path w="3357" h="7402" extrusionOk="0">
                    <a:moveTo>
                      <a:pt x="1948" y="1"/>
                    </a:moveTo>
                    <a:cubicBezTo>
                      <a:pt x="1913" y="1"/>
                      <a:pt x="1877" y="9"/>
                      <a:pt x="1842" y="26"/>
                    </a:cubicBezTo>
                    <a:cubicBezTo>
                      <a:pt x="1711" y="93"/>
                      <a:pt x="1675" y="258"/>
                      <a:pt x="1650" y="400"/>
                    </a:cubicBezTo>
                    <a:cubicBezTo>
                      <a:pt x="1387" y="1923"/>
                      <a:pt x="1050" y="3438"/>
                      <a:pt x="642" y="4922"/>
                    </a:cubicBezTo>
                    <a:cubicBezTo>
                      <a:pt x="497" y="5447"/>
                      <a:pt x="1" y="6351"/>
                      <a:pt x="65" y="6878"/>
                    </a:cubicBezTo>
                    <a:cubicBezTo>
                      <a:pt x="112" y="7238"/>
                      <a:pt x="374" y="7401"/>
                      <a:pt x="663" y="7401"/>
                    </a:cubicBezTo>
                    <a:cubicBezTo>
                      <a:pt x="853" y="7401"/>
                      <a:pt x="1055" y="7331"/>
                      <a:pt x="1214" y="7199"/>
                    </a:cubicBezTo>
                    <a:cubicBezTo>
                      <a:pt x="1424" y="7029"/>
                      <a:pt x="1566" y="6792"/>
                      <a:pt x="1697" y="6554"/>
                    </a:cubicBezTo>
                    <a:cubicBezTo>
                      <a:pt x="2238" y="5603"/>
                      <a:pt x="2707" y="4610"/>
                      <a:pt x="3097" y="3583"/>
                    </a:cubicBezTo>
                    <a:cubicBezTo>
                      <a:pt x="3229" y="3235"/>
                      <a:pt x="3357" y="2866"/>
                      <a:pt x="3337" y="2490"/>
                    </a:cubicBezTo>
                    <a:cubicBezTo>
                      <a:pt x="3321" y="2174"/>
                      <a:pt x="3203" y="1879"/>
                      <a:pt x="3072" y="1594"/>
                    </a:cubicBezTo>
                    <a:cubicBezTo>
                      <a:pt x="2866" y="1151"/>
                      <a:pt x="2632" y="721"/>
                      <a:pt x="2364" y="314"/>
                    </a:cubicBezTo>
                    <a:cubicBezTo>
                      <a:pt x="2268" y="165"/>
                      <a:pt x="2109" y="1"/>
                      <a:pt x="1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7142;p57"/>
              <p:cNvSpPr/>
              <p:nvPr/>
            </p:nvSpPr>
            <p:spPr>
              <a:xfrm>
                <a:off x="4534738" y="2276128"/>
                <a:ext cx="607207" cy="500005"/>
              </a:xfrm>
              <a:custGeom>
                <a:avLst/>
                <a:gdLst/>
                <a:ahLst/>
                <a:cxnLst/>
                <a:rect l="l" t="t" r="r" b="b"/>
                <a:pathLst>
                  <a:path w="12597" h="10373" extrusionOk="0">
                    <a:moveTo>
                      <a:pt x="849" y="0"/>
                    </a:moveTo>
                    <a:cubicBezTo>
                      <a:pt x="561" y="586"/>
                      <a:pt x="282" y="1172"/>
                      <a:pt x="1" y="1761"/>
                    </a:cubicBezTo>
                    <a:cubicBezTo>
                      <a:pt x="1094" y="2402"/>
                      <a:pt x="2168" y="3080"/>
                      <a:pt x="3242" y="3753"/>
                    </a:cubicBezTo>
                    <a:cubicBezTo>
                      <a:pt x="6484" y="5786"/>
                      <a:pt x="9743" y="7843"/>
                      <a:pt x="12597" y="10373"/>
                    </a:cubicBezTo>
                    <a:cubicBezTo>
                      <a:pt x="12460" y="9795"/>
                      <a:pt x="12320" y="9221"/>
                      <a:pt x="12178" y="8649"/>
                    </a:cubicBezTo>
                    <a:cubicBezTo>
                      <a:pt x="10560" y="6886"/>
                      <a:pt x="8610" y="5427"/>
                      <a:pt x="6682" y="3990"/>
                    </a:cubicBezTo>
                    <a:cubicBezTo>
                      <a:pt x="4791" y="2581"/>
                      <a:pt x="2888" y="1164"/>
                      <a:pt x="8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7143;p57"/>
              <p:cNvSpPr/>
              <p:nvPr/>
            </p:nvSpPr>
            <p:spPr>
              <a:xfrm>
                <a:off x="4556382" y="2275983"/>
                <a:ext cx="573754" cy="450019"/>
              </a:xfrm>
              <a:custGeom>
                <a:avLst/>
                <a:gdLst/>
                <a:ahLst/>
                <a:cxnLst/>
                <a:rect l="l" t="t" r="r" b="b"/>
                <a:pathLst>
                  <a:path w="11903" h="9336" extrusionOk="0">
                    <a:moveTo>
                      <a:pt x="403" y="1"/>
                    </a:moveTo>
                    <a:cubicBezTo>
                      <a:pt x="266" y="280"/>
                      <a:pt x="135" y="559"/>
                      <a:pt x="1" y="838"/>
                    </a:cubicBezTo>
                    <a:cubicBezTo>
                      <a:pt x="1460" y="1747"/>
                      <a:pt x="2916" y="2657"/>
                      <a:pt x="4375" y="3572"/>
                    </a:cubicBezTo>
                    <a:cubicBezTo>
                      <a:pt x="5388" y="4205"/>
                      <a:pt x="6403" y="4841"/>
                      <a:pt x="7383" y="5533"/>
                    </a:cubicBezTo>
                    <a:cubicBezTo>
                      <a:pt x="8992" y="6674"/>
                      <a:pt x="10488" y="7960"/>
                      <a:pt x="11902" y="9335"/>
                    </a:cubicBezTo>
                    <a:cubicBezTo>
                      <a:pt x="11846" y="9109"/>
                      <a:pt x="11796" y="8881"/>
                      <a:pt x="11740" y="8655"/>
                    </a:cubicBezTo>
                    <a:cubicBezTo>
                      <a:pt x="10111" y="6886"/>
                      <a:pt x="8161" y="5427"/>
                      <a:pt x="6236" y="3990"/>
                    </a:cubicBezTo>
                    <a:cubicBezTo>
                      <a:pt x="4347" y="2581"/>
                      <a:pt x="2442" y="1164"/>
                      <a:pt x="403"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7144;p57"/>
              <p:cNvSpPr/>
              <p:nvPr/>
            </p:nvSpPr>
            <p:spPr>
              <a:xfrm>
                <a:off x="4379041" y="3067772"/>
                <a:ext cx="849617" cy="370195"/>
              </a:xfrm>
              <a:custGeom>
                <a:avLst/>
                <a:gdLst/>
                <a:ahLst/>
                <a:cxnLst/>
                <a:rect l="l" t="t" r="r" b="b"/>
                <a:pathLst>
                  <a:path w="17626" h="7680" extrusionOk="0">
                    <a:moveTo>
                      <a:pt x="1030" y="1"/>
                    </a:moveTo>
                    <a:cubicBezTo>
                      <a:pt x="628" y="542"/>
                      <a:pt x="327" y="1156"/>
                      <a:pt x="134" y="1800"/>
                    </a:cubicBezTo>
                    <a:cubicBezTo>
                      <a:pt x="293" y="1421"/>
                      <a:pt x="452" y="1044"/>
                      <a:pt x="608" y="665"/>
                    </a:cubicBezTo>
                    <a:lnTo>
                      <a:pt x="608" y="665"/>
                    </a:lnTo>
                    <a:cubicBezTo>
                      <a:pt x="368" y="2542"/>
                      <a:pt x="134" y="4559"/>
                      <a:pt x="0" y="6448"/>
                    </a:cubicBezTo>
                    <a:cubicBezTo>
                      <a:pt x="2035" y="7327"/>
                      <a:pt x="4286" y="7680"/>
                      <a:pt x="6526" y="7680"/>
                    </a:cubicBezTo>
                    <a:cubicBezTo>
                      <a:pt x="7335" y="7680"/>
                      <a:pt x="8143" y="7634"/>
                      <a:pt x="8939" y="7550"/>
                    </a:cubicBezTo>
                    <a:cubicBezTo>
                      <a:pt x="11938" y="7238"/>
                      <a:pt x="14850" y="6320"/>
                      <a:pt x="17626" y="5143"/>
                    </a:cubicBezTo>
                    <a:cubicBezTo>
                      <a:pt x="17553" y="4437"/>
                      <a:pt x="17475" y="3725"/>
                      <a:pt x="17389" y="3017"/>
                    </a:cubicBezTo>
                    <a:cubicBezTo>
                      <a:pt x="15246" y="3767"/>
                      <a:pt x="13042" y="4350"/>
                      <a:pt x="10830" y="4822"/>
                    </a:cubicBezTo>
                    <a:cubicBezTo>
                      <a:pt x="9276" y="5151"/>
                      <a:pt x="7687" y="5431"/>
                      <a:pt x="6104" y="5431"/>
                    </a:cubicBezTo>
                    <a:cubicBezTo>
                      <a:pt x="5513" y="5431"/>
                      <a:pt x="4923" y="5392"/>
                      <a:pt x="4335" y="5302"/>
                    </a:cubicBezTo>
                    <a:cubicBezTo>
                      <a:pt x="3496" y="5173"/>
                      <a:pt x="2609" y="4897"/>
                      <a:pt x="2101" y="4219"/>
                    </a:cubicBezTo>
                    <a:cubicBezTo>
                      <a:pt x="1749" y="3748"/>
                      <a:pt x="1629" y="3151"/>
                      <a:pt x="1521" y="2576"/>
                    </a:cubicBezTo>
                    <a:lnTo>
                      <a:pt x="103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7145;p57"/>
              <p:cNvSpPr/>
              <p:nvPr/>
            </p:nvSpPr>
            <p:spPr>
              <a:xfrm>
                <a:off x="4161596" y="2191386"/>
                <a:ext cx="856607" cy="1093233"/>
              </a:xfrm>
              <a:custGeom>
                <a:avLst/>
                <a:gdLst/>
                <a:ahLst/>
                <a:cxnLst/>
                <a:rect l="l" t="t" r="r" b="b"/>
                <a:pathLst>
                  <a:path w="17771" h="22680" extrusionOk="0">
                    <a:moveTo>
                      <a:pt x="12993" y="0"/>
                    </a:moveTo>
                    <a:cubicBezTo>
                      <a:pt x="11893" y="0"/>
                      <a:pt x="10792" y="217"/>
                      <a:pt x="9781" y="648"/>
                    </a:cubicBezTo>
                    <a:cubicBezTo>
                      <a:pt x="9351" y="835"/>
                      <a:pt x="8846" y="1217"/>
                      <a:pt x="8640" y="1636"/>
                    </a:cubicBezTo>
                    <a:cubicBezTo>
                      <a:pt x="5446" y="8189"/>
                      <a:pt x="2564" y="14896"/>
                      <a:pt x="0" y="21719"/>
                    </a:cubicBezTo>
                    <a:cubicBezTo>
                      <a:pt x="391" y="22051"/>
                      <a:pt x="770" y="22372"/>
                      <a:pt x="1155" y="22679"/>
                    </a:cubicBezTo>
                    <a:cubicBezTo>
                      <a:pt x="1523" y="21775"/>
                      <a:pt x="1894" y="20874"/>
                      <a:pt x="2265" y="19973"/>
                    </a:cubicBezTo>
                    <a:cubicBezTo>
                      <a:pt x="2684" y="18971"/>
                      <a:pt x="3111" y="17945"/>
                      <a:pt x="3800" y="17105"/>
                    </a:cubicBezTo>
                    <a:cubicBezTo>
                      <a:pt x="4656" y="16073"/>
                      <a:pt x="5850" y="15392"/>
                      <a:pt x="6921" y="14589"/>
                    </a:cubicBezTo>
                    <a:cubicBezTo>
                      <a:pt x="9290" y="12806"/>
                      <a:pt x="11115" y="10306"/>
                      <a:pt x="12085" y="7508"/>
                    </a:cubicBezTo>
                    <a:cubicBezTo>
                      <a:pt x="12233" y="7093"/>
                      <a:pt x="12384" y="6638"/>
                      <a:pt x="12749" y="6392"/>
                    </a:cubicBezTo>
                    <a:cubicBezTo>
                      <a:pt x="12978" y="6239"/>
                      <a:pt x="13263" y="6197"/>
                      <a:pt x="13533" y="6141"/>
                    </a:cubicBezTo>
                    <a:cubicBezTo>
                      <a:pt x="15218" y="5809"/>
                      <a:pt x="17771" y="2749"/>
                      <a:pt x="17548" y="2163"/>
                    </a:cubicBezTo>
                    <a:cubicBezTo>
                      <a:pt x="17400" y="1778"/>
                      <a:pt x="17233" y="1393"/>
                      <a:pt x="16940" y="1106"/>
                    </a:cubicBezTo>
                    <a:cubicBezTo>
                      <a:pt x="16711" y="882"/>
                      <a:pt x="16415" y="737"/>
                      <a:pt x="16117" y="615"/>
                    </a:cubicBezTo>
                    <a:cubicBezTo>
                      <a:pt x="15131" y="205"/>
                      <a:pt x="14062" y="0"/>
                      <a:pt x="12993"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7146;p57"/>
              <p:cNvSpPr/>
              <p:nvPr/>
            </p:nvSpPr>
            <p:spPr>
              <a:xfrm>
                <a:off x="3786381" y="2891974"/>
                <a:ext cx="296445" cy="305604"/>
              </a:xfrm>
              <a:custGeom>
                <a:avLst/>
                <a:gdLst/>
                <a:ahLst/>
                <a:cxnLst/>
                <a:rect l="l" t="t" r="r" b="b"/>
                <a:pathLst>
                  <a:path w="6150" h="6340" extrusionOk="0">
                    <a:moveTo>
                      <a:pt x="4168" y="1"/>
                    </a:moveTo>
                    <a:cubicBezTo>
                      <a:pt x="3804" y="1"/>
                      <a:pt x="3447" y="145"/>
                      <a:pt x="3114" y="309"/>
                    </a:cubicBezTo>
                    <a:cubicBezTo>
                      <a:pt x="2428" y="646"/>
                      <a:pt x="1783" y="1067"/>
                      <a:pt x="1200" y="1567"/>
                    </a:cubicBezTo>
                    <a:cubicBezTo>
                      <a:pt x="969" y="1762"/>
                      <a:pt x="745" y="1974"/>
                      <a:pt x="600" y="2234"/>
                    </a:cubicBezTo>
                    <a:cubicBezTo>
                      <a:pt x="450" y="2496"/>
                      <a:pt x="377" y="2811"/>
                      <a:pt x="466" y="3101"/>
                    </a:cubicBezTo>
                    <a:cubicBezTo>
                      <a:pt x="346" y="3266"/>
                      <a:pt x="123" y="3461"/>
                      <a:pt x="59" y="3656"/>
                    </a:cubicBezTo>
                    <a:cubicBezTo>
                      <a:pt x="0" y="3852"/>
                      <a:pt x="17" y="4086"/>
                      <a:pt x="157" y="4234"/>
                    </a:cubicBezTo>
                    <a:cubicBezTo>
                      <a:pt x="231" y="4314"/>
                      <a:pt x="343" y="4358"/>
                      <a:pt x="450" y="4358"/>
                    </a:cubicBezTo>
                    <a:cubicBezTo>
                      <a:pt x="526" y="4358"/>
                      <a:pt x="599" y="4337"/>
                      <a:pt x="657" y="4290"/>
                    </a:cubicBezTo>
                    <a:lnTo>
                      <a:pt x="657" y="4290"/>
                    </a:lnTo>
                    <a:cubicBezTo>
                      <a:pt x="545" y="4419"/>
                      <a:pt x="537" y="4589"/>
                      <a:pt x="544" y="4769"/>
                    </a:cubicBezTo>
                    <a:cubicBezTo>
                      <a:pt x="550" y="5015"/>
                      <a:pt x="620" y="5302"/>
                      <a:pt x="843" y="5408"/>
                    </a:cubicBezTo>
                    <a:cubicBezTo>
                      <a:pt x="906" y="5439"/>
                      <a:pt x="970" y="5452"/>
                      <a:pt x="1034" y="5452"/>
                    </a:cubicBezTo>
                    <a:cubicBezTo>
                      <a:pt x="1300" y="5452"/>
                      <a:pt x="1571" y="5226"/>
                      <a:pt x="1839" y="5118"/>
                    </a:cubicBezTo>
                    <a:lnTo>
                      <a:pt x="1839" y="5118"/>
                    </a:lnTo>
                    <a:cubicBezTo>
                      <a:pt x="1755" y="5319"/>
                      <a:pt x="1644" y="5556"/>
                      <a:pt x="1644" y="5777"/>
                    </a:cubicBezTo>
                    <a:cubicBezTo>
                      <a:pt x="1644" y="5994"/>
                      <a:pt x="1755" y="6228"/>
                      <a:pt x="1956" y="6309"/>
                    </a:cubicBezTo>
                    <a:cubicBezTo>
                      <a:pt x="2010" y="6331"/>
                      <a:pt x="2065" y="6340"/>
                      <a:pt x="2121" y="6340"/>
                    </a:cubicBezTo>
                    <a:cubicBezTo>
                      <a:pt x="2319" y="6340"/>
                      <a:pt x="2521" y="6219"/>
                      <a:pt x="2684" y="6095"/>
                    </a:cubicBezTo>
                    <a:cubicBezTo>
                      <a:pt x="3181" y="5718"/>
                      <a:pt x="3616" y="5263"/>
                      <a:pt x="3973" y="4755"/>
                    </a:cubicBezTo>
                    <a:cubicBezTo>
                      <a:pt x="4043" y="5110"/>
                      <a:pt x="4182" y="5592"/>
                      <a:pt x="4539" y="5643"/>
                    </a:cubicBezTo>
                    <a:cubicBezTo>
                      <a:pt x="4560" y="5645"/>
                      <a:pt x="4580" y="5647"/>
                      <a:pt x="4601" y="5647"/>
                    </a:cubicBezTo>
                    <a:cubicBezTo>
                      <a:pt x="4780" y="5647"/>
                      <a:pt x="4954" y="5540"/>
                      <a:pt x="5067" y="5400"/>
                    </a:cubicBezTo>
                    <a:cubicBezTo>
                      <a:pt x="5192" y="5244"/>
                      <a:pt x="5262" y="5048"/>
                      <a:pt x="5326" y="4856"/>
                    </a:cubicBezTo>
                    <a:cubicBezTo>
                      <a:pt x="5446" y="4493"/>
                      <a:pt x="5572" y="4133"/>
                      <a:pt x="5694" y="3771"/>
                    </a:cubicBezTo>
                    <a:cubicBezTo>
                      <a:pt x="5800" y="3469"/>
                      <a:pt x="5901" y="3165"/>
                      <a:pt x="5948" y="2847"/>
                    </a:cubicBezTo>
                    <a:cubicBezTo>
                      <a:pt x="6149" y="1606"/>
                      <a:pt x="5552" y="141"/>
                      <a:pt x="4302" y="7"/>
                    </a:cubicBezTo>
                    <a:cubicBezTo>
                      <a:pt x="4257" y="3"/>
                      <a:pt x="4213" y="1"/>
                      <a:pt x="4168" y="1"/>
                    </a:cubicBezTo>
                    <a:close/>
                  </a:path>
                </a:pathLst>
              </a:custGeom>
              <a:solidFill>
                <a:srgbClr val="FED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7147;p57"/>
              <p:cNvSpPr/>
              <p:nvPr/>
            </p:nvSpPr>
            <p:spPr>
              <a:xfrm>
                <a:off x="3867604" y="3093753"/>
                <a:ext cx="49408" cy="48444"/>
              </a:xfrm>
              <a:custGeom>
                <a:avLst/>
                <a:gdLst/>
                <a:ahLst/>
                <a:cxnLst/>
                <a:rect l="l" t="t" r="r" b="b"/>
                <a:pathLst>
                  <a:path w="1025" h="1005" extrusionOk="0">
                    <a:moveTo>
                      <a:pt x="935" y="0"/>
                    </a:moveTo>
                    <a:cubicBezTo>
                      <a:pt x="913" y="0"/>
                      <a:pt x="890" y="9"/>
                      <a:pt x="874" y="25"/>
                    </a:cubicBezTo>
                    <a:lnTo>
                      <a:pt x="31" y="862"/>
                    </a:lnTo>
                    <a:cubicBezTo>
                      <a:pt x="1" y="893"/>
                      <a:pt x="1" y="949"/>
                      <a:pt x="31" y="980"/>
                    </a:cubicBezTo>
                    <a:cubicBezTo>
                      <a:pt x="48" y="994"/>
                      <a:pt x="70" y="1005"/>
                      <a:pt x="90" y="1005"/>
                    </a:cubicBezTo>
                    <a:cubicBezTo>
                      <a:pt x="112" y="1005"/>
                      <a:pt x="132" y="996"/>
                      <a:pt x="148" y="980"/>
                    </a:cubicBezTo>
                    <a:lnTo>
                      <a:pt x="994" y="143"/>
                    </a:lnTo>
                    <a:cubicBezTo>
                      <a:pt x="1024" y="112"/>
                      <a:pt x="1024" y="56"/>
                      <a:pt x="994" y="25"/>
                    </a:cubicBezTo>
                    <a:cubicBezTo>
                      <a:pt x="978" y="9"/>
                      <a:pt x="957" y="0"/>
                      <a:pt x="935" y="0"/>
                    </a:cubicBezTo>
                    <a:close/>
                  </a:path>
                </a:pathLst>
              </a:custGeom>
              <a:solidFill>
                <a:srgbClr val="F3A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7148;p57"/>
              <p:cNvSpPr/>
              <p:nvPr/>
            </p:nvSpPr>
            <p:spPr>
              <a:xfrm>
                <a:off x="3808024" y="3050563"/>
                <a:ext cx="69026" cy="53842"/>
              </a:xfrm>
              <a:custGeom>
                <a:avLst/>
                <a:gdLst/>
                <a:ahLst/>
                <a:cxnLst/>
                <a:rect l="l" t="t" r="r" b="b"/>
                <a:pathLst>
                  <a:path w="1432" h="1117" extrusionOk="0">
                    <a:moveTo>
                      <a:pt x="1333" y="1"/>
                    </a:moveTo>
                    <a:cubicBezTo>
                      <a:pt x="1320" y="1"/>
                      <a:pt x="1307" y="3"/>
                      <a:pt x="1295" y="9"/>
                    </a:cubicBezTo>
                    <a:cubicBezTo>
                      <a:pt x="824" y="260"/>
                      <a:pt x="400" y="587"/>
                      <a:pt x="31" y="972"/>
                    </a:cubicBezTo>
                    <a:cubicBezTo>
                      <a:pt x="1" y="1008"/>
                      <a:pt x="1" y="1061"/>
                      <a:pt x="37" y="1092"/>
                    </a:cubicBezTo>
                    <a:cubicBezTo>
                      <a:pt x="54" y="1108"/>
                      <a:pt x="73" y="1117"/>
                      <a:pt x="95" y="1117"/>
                    </a:cubicBezTo>
                    <a:cubicBezTo>
                      <a:pt x="115" y="1117"/>
                      <a:pt x="137" y="1106"/>
                      <a:pt x="157" y="1089"/>
                    </a:cubicBezTo>
                    <a:cubicBezTo>
                      <a:pt x="511" y="712"/>
                      <a:pt x="918" y="400"/>
                      <a:pt x="1376" y="160"/>
                    </a:cubicBezTo>
                    <a:cubicBezTo>
                      <a:pt x="1418" y="140"/>
                      <a:pt x="1432" y="87"/>
                      <a:pt x="1409" y="45"/>
                    </a:cubicBezTo>
                    <a:cubicBezTo>
                      <a:pt x="1396" y="16"/>
                      <a:pt x="1364" y="1"/>
                      <a:pt x="1333" y="1"/>
                    </a:cubicBezTo>
                    <a:close/>
                  </a:path>
                </a:pathLst>
              </a:custGeom>
              <a:solidFill>
                <a:srgbClr val="F3A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7149;p57"/>
              <p:cNvSpPr/>
              <p:nvPr/>
            </p:nvSpPr>
            <p:spPr>
              <a:xfrm>
                <a:off x="3799974" y="3010313"/>
                <a:ext cx="66086" cy="40056"/>
              </a:xfrm>
              <a:custGeom>
                <a:avLst/>
                <a:gdLst/>
                <a:ahLst/>
                <a:cxnLst/>
                <a:rect l="l" t="t" r="r" b="b"/>
                <a:pathLst>
                  <a:path w="1371" h="831" extrusionOk="0">
                    <a:moveTo>
                      <a:pt x="1275" y="0"/>
                    </a:moveTo>
                    <a:cubicBezTo>
                      <a:pt x="1266" y="0"/>
                      <a:pt x="1258" y="2"/>
                      <a:pt x="1250" y="4"/>
                    </a:cubicBezTo>
                    <a:cubicBezTo>
                      <a:pt x="809" y="158"/>
                      <a:pt x="405" y="384"/>
                      <a:pt x="42" y="682"/>
                    </a:cubicBezTo>
                    <a:cubicBezTo>
                      <a:pt x="3" y="710"/>
                      <a:pt x="0" y="766"/>
                      <a:pt x="28" y="800"/>
                    </a:cubicBezTo>
                    <a:cubicBezTo>
                      <a:pt x="45" y="822"/>
                      <a:pt x="70" y="830"/>
                      <a:pt x="95" y="830"/>
                    </a:cubicBezTo>
                    <a:cubicBezTo>
                      <a:pt x="115" y="830"/>
                      <a:pt x="134" y="827"/>
                      <a:pt x="148" y="814"/>
                    </a:cubicBezTo>
                    <a:cubicBezTo>
                      <a:pt x="491" y="532"/>
                      <a:pt x="882" y="311"/>
                      <a:pt x="1306" y="166"/>
                    </a:cubicBezTo>
                    <a:cubicBezTo>
                      <a:pt x="1351" y="152"/>
                      <a:pt x="1370" y="99"/>
                      <a:pt x="1356" y="57"/>
                    </a:cubicBezTo>
                    <a:cubicBezTo>
                      <a:pt x="1345" y="22"/>
                      <a:pt x="1309" y="0"/>
                      <a:pt x="1275" y="0"/>
                    </a:cubicBezTo>
                    <a:close/>
                  </a:path>
                </a:pathLst>
              </a:custGeom>
              <a:solidFill>
                <a:srgbClr val="F3A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7150;p57"/>
              <p:cNvSpPr/>
              <p:nvPr/>
            </p:nvSpPr>
            <p:spPr>
              <a:xfrm>
                <a:off x="3865868" y="3117276"/>
                <a:ext cx="112456" cy="80305"/>
              </a:xfrm>
              <a:custGeom>
                <a:avLst/>
                <a:gdLst/>
                <a:ahLst/>
                <a:cxnLst/>
                <a:rect l="l" t="t" r="r" b="b"/>
                <a:pathLst>
                  <a:path w="2333" h="1666" extrusionOk="0">
                    <a:moveTo>
                      <a:pt x="2333" y="1"/>
                    </a:moveTo>
                    <a:lnTo>
                      <a:pt x="2333" y="1"/>
                    </a:lnTo>
                    <a:cubicBezTo>
                      <a:pt x="1942" y="81"/>
                      <a:pt x="1643" y="383"/>
                      <a:pt x="1320" y="620"/>
                    </a:cubicBezTo>
                    <a:cubicBezTo>
                      <a:pt x="932" y="899"/>
                      <a:pt x="475" y="1086"/>
                      <a:pt x="0" y="1169"/>
                    </a:cubicBezTo>
                    <a:cubicBezTo>
                      <a:pt x="23" y="1368"/>
                      <a:pt x="126" y="1566"/>
                      <a:pt x="310" y="1635"/>
                    </a:cubicBezTo>
                    <a:cubicBezTo>
                      <a:pt x="364" y="1657"/>
                      <a:pt x="419" y="1666"/>
                      <a:pt x="475" y="1666"/>
                    </a:cubicBezTo>
                    <a:cubicBezTo>
                      <a:pt x="674" y="1666"/>
                      <a:pt x="877" y="1545"/>
                      <a:pt x="1041" y="1421"/>
                    </a:cubicBezTo>
                    <a:cubicBezTo>
                      <a:pt x="1535" y="1044"/>
                      <a:pt x="1970" y="589"/>
                      <a:pt x="2327" y="81"/>
                    </a:cubicBezTo>
                    <a:cubicBezTo>
                      <a:pt x="2330" y="87"/>
                      <a:pt x="2330" y="90"/>
                      <a:pt x="2330" y="95"/>
                    </a:cubicBezTo>
                    <a:cubicBezTo>
                      <a:pt x="2333" y="62"/>
                      <a:pt x="2333" y="31"/>
                      <a:pt x="2333" y="1"/>
                    </a:cubicBezTo>
                    <a:close/>
                  </a:path>
                </a:pathLst>
              </a:custGeom>
              <a:solidFill>
                <a:srgbClr val="F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7151;p57"/>
              <p:cNvSpPr/>
              <p:nvPr/>
            </p:nvSpPr>
            <p:spPr>
              <a:xfrm>
                <a:off x="3952056" y="2891974"/>
                <a:ext cx="130773" cy="272200"/>
              </a:xfrm>
              <a:custGeom>
                <a:avLst/>
                <a:gdLst/>
                <a:ahLst/>
                <a:cxnLst/>
                <a:rect l="l" t="t" r="r" b="b"/>
                <a:pathLst>
                  <a:path w="2713" h="5647" extrusionOk="0">
                    <a:moveTo>
                      <a:pt x="728" y="0"/>
                    </a:moveTo>
                    <a:cubicBezTo>
                      <a:pt x="480" y="0"/>
                      <a:pt x="236" y="67"/>
                      <a:pt x="1" y="166"/>
                    </a:cubicBezTo>
                    <a:cubicBezTo>
                      <a:pt x="399" y="883"/>
                      <a:pt x="846" y="1572"/>
                      <a:pt x="1342" y="2225"/>
                    </a:cubicBezTo>
                    <a:cubicBezTo>
                      <a:pt x="1535" y="2473"/>
                      <a:pt x="1739" y="2727"/>
                      <a:pt x="1800" y="3034"/>
                    </a:cubicBezTo>
                    <a:cubicBezTo>
                      <a:pt x="1850" y="3271"/>
                      <a:pt x="1811" y="3520"/>
                      <a:pt x="1758" y="3754"/>
                    </a:cubicBezTo>
                    <a:cubicBezTo>
                      <a:pt x="1607" y="4410"/>
                      <a:pt x="1340" y="5034"/>
                      <a:pt x="977" y="5598"/>
                    </a:cubicBezTo>
                    <a:cubicBezTo>
                      <a:pt x="1019" y="5620"/>
                      <a:pt x="1061" y="5634"/>
                      <a:pt x="1114" y="5643"/>
                    </a:cubicBezTo>
                    <a:cubicBezTo>
                      <a:pt x="1134" y="5645"/>
                      <a:pt x="1154" y="5647"/>
                      <a:pt x="1174" y="5647"/>
                    </a:cubicBezTo>
                    <a:cubicBezTo>
                      <a:pt x="1352" y="5647"/>
                      <a:pt x="1528" y="5540"/>
                      <a:pt x="1641" y="5400"/>
                    </a:cubicBezTo>
                    <a:cubicBezTo>
                      <a:pt x="1766" y="5244"/>
                      <a:pt x="1836" y="5048"/>
                      <a:pt x="1898" y="4856"/>
                    </a:cubicBezTo>
                    <a:cubicBezTo>
                      <a:pt x="2020" y="4493"/>
                      <a:pt x="2146" y="4133"/>
                      <a:pt x="2269" y="3771"/>
                    </a:cubicBezTo>
                    <a:cubicBezTo>
                      <a:pt x="2372" y="3469"/>
                      <a:pt x="2475" y="3165"/>
                      <a:pt x="2522" y="2847"/>
                    </a:cubicBezTo>
                    <a:cubicBezTo>
                      <a:pt x="2712" y="1606"/>
                      <a:pt x="2115" y="141"/>
                      <a:pt x="865" y="7"/>
                    </a:cubicBezTo>
                    <a:cubicBezTo>
                      <a:pt x="819" y="2"/>
                      <a:pt x="774" y="0"/>
                      <a:pt x="728" y="0"/>
                    </a:cubicBezTo>
                    <a:close/>
                  </a:path>
                </a:pathLst>
              </a:custGeom>
              <a:solidFill>
                <a:srgbClr val="F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7152;p57"/>
              <p:cNvSpPr/>
              <p:nvPr/>
            </p:nvSpPr>
            <p:spPr>
              <a:xfrm>
                <a:off x="3952586" y="2335080"/>
                <a:ext cx="662206" cy="735281"/>
              </a:xfrm>
              <a:custGeom>
                <a:avLst/>
                <a:gdLst/>
                <a:ahLst/>
                <a:cxnLst/>
                <a:rect l="l" t="t" r="r" b="b"/>
                <a:pathLst>
                  <a:path w="13738" h="15254" extrusionOk="0">
                    <a:moveTo>
                      <a:pt x="12600" y="1"/>
                    </a:moveTo>
                    <a:cubicBezTo>
                      <a:pt x="12068" y="1"/>
                      <a:pt x="11501" y="497"/>
                      <a:pt x="11121" y="811"/>
                    </a:cubicBezTo>
                    <a:cubicBezTo>
                      <a:pt x="7424" y="3849"/>
                      <a:pt x="3812" y="6996"/>
                      <a:pt x="291" y="10243"/>
                    </a:cubicBezTo>
                    <a:cubicBezTo>
                      <a:pt x="151" y="10372"/>
                      <a:pt x="1" y="10525"/>
                      <a:pt x="3" y="10715"/>
                    </a:cubicBezTo>
                    <a:cubicBezTo>
                      <a:pt x="9" y="10821"/>
                      <a:pt x="59" y="10919"/>
                      <a:pt x="109" y="11013"/>
                    </a:cubicBezTo>
                    <a:cubicBezTo>
                      <a:pt x="868" y="12406"/>
                      <a:pt x="1753" y="13734"/>
                      <a:pt x="2749" y="14969"/>
                    </a:cubicBezTo>
                    <a:cubicBezTo>
                      <a:pt x="2843" y="15084"/>
                      <a:pt x="2947" y="15209"/>
                      <a:pt x="3095" y="15243"/>
                    </a:cubicBezTo>
                    <a:cubicBezTo>
                      <a:pt x="3124" y="15250"/>
                      <a:pt x="3154" y="15253"/>
                      <a:pt x="3183" y="15253"/>
                    </a:cubicBezTo>
                    <a:cubicBezTo>
                      <a:pt x="3337" y="15253"/>
                      <a:pt x="3485" y="15165"/>
                      <a:pt x="3616" y="15078"/>
                    </a:cubicBezTo>
                    <a:cubicBezTo>
                      <a:pt x="5985" y="13527"/>
                      <a:pt x="8161" y="11683"/>
                      <a:pt x="10075" y="9599"/>
                    </a:cubicBezTo>
                    <a:cubicBezTo>
                      <a:pt x="11902" y="7613"/>
                      <a:pt x="13559" y="5244"/>
                      <a:pt x="13701" y="2549"/>
                    </a:cubicBezTo>
                    <a:cubicBezTo>
                      <a:pt x="13738" y="1866"/>
                      <a:pt x="13693" y="638"/>
                      <a:pt x="13085" y="170"/>
                    </a:cubicBezTo>
                    <a:cubicBezTo>
                      <a:pt x="12931" y="50"/>
                      <a:pt x="12767" y="1"/>
                      <a:pt x="126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7153;p57"/>
              <p:cNvSpPr/>
              <p:nvPr/>
            </p:nvSpPr>
            <p:spPr>
              <a:xfrm>
                <a:off x="3952731" y="2691544"/>
                <a:ext cx="237108" cy="378679"/>
              </a:xfrm>
              <a:custGeom>
                <a:avLst/>
                <a:gdLst/>
                <a:ahLst/>
                <a:cxnLst/>
                <a:rect l="l" t="t" r="r" b="b"/>
                <a:pathLst>
                  <a:path w="4919" h="7856" extrusionOk="0">
                    <a:moveTo>
                      <a:pt x="3432" y="0"/>
                    </a:moveTo>
                    <a:lnTo>
                      <a:pt x="3432" y="0"/>
                    </a:lnTo>
                    <a:cubicBezTo>
                      <a:pt x="2375" y="940"/>
                      <a:pt x="1328" y="1889"/>
                      <a:pt x="291" y="2846"/>
                    </a:cubicBezTo>
                    <a:cubicBezTo>
                      <a:pt x="151" y="2974"/>
                      <a:pt x="0" y="3127"/>
                      <a:pt x="6" y="3314"/>
                    </a:cubicBezTo>
                    <a:cubicBezTo>
                      <a:pt x="9" y="3423"/>
                      <a:pt x="62" y="3521"/>
                      <a:pt x="109" y="3616"/>
                    </a:cubicBezTo>
                    <a:cubicBezTo>
                      <a:pt x="871" y="5008"/>
                      <a:pt x="1752" y="6336"/>
                      <a:pt x="2748" y="7569"/>
                    </a:cubicBezTo>
                    <a:cubicBezTo>
                      <a:pt x="2843" y="7686"/>
                      <a:pt x="2949" y="7812"/>
                      <a:pt x="3094" y="7845"/>
                    </a:cubicBezTo>
                    <a:cubicBezTo>
                      <a:pt x="3124" y="7852"/>
                      <a:pt x="3154" y="7855"/>
                      <a:pt x="3183" y="7855"/>
                    </a:cubicBezTo>
                    <a:cubicBezTo>
                      <a:pt x="3336" y="7855"/>
                      <a:pt x="3485" y="7767"/>
                      <a:pt x="3619" y="7680"/>
                    </a:cubicBezTo>
                    <a:cubicBezTo>
                      <a:pt x="4060" y="7393"/>
                      <a:pt x="4492" y="7089"/>
                      <a:pt x="4919" y="6779"/>
                    </a:cubicBezTo>
                    <a:cubicBezTo>
                      <a:pt x="4475" y="6439"/>
                      <a:pt x="4177" y="5914"/>
                      <a:pt x="3954" y="5390"/>
                    </a:cubicBezTo>
                    <a:cubicBezTo>
                      <a:pt x="3234" y="3702"/>
                      <a:pt x="3064" y="1794"/>
                      <a:pt x="343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7154;p57"/>
              <p:cNvSpPr/>
              <p:nvPr/>
            </p:nvSpPr>
            <p:spPr>
              <a:xfrm>
                <a:off x="3952586" y="2779612"/>
                <a:ext cx="233782" cy="290613"/>
              </a:xfrm>
              <a:custGeom>
                <a:avLst/>
                <a:gdLst/>
                <a:ahLst/>
                <a:cxnLst/>
                <a:rect l="l" t="t" r="r" b="b"/>
                <a:pathLst>
                  <a:path w="4850" h="6029" extrusionOk="0">
                    <a:moveTo>
                      <a:pt x="1404" y="0"/>
                    </a:moveTo>
                    <a:cubicBezTo>
                      <a:pt x="1030" y="338"/>
                      <a:pt x="659" y="676"/>
                      <a:pt x="291" y="1019"/>
                    </a:cubicBezTo>
                    <a:cubicBezTo>
                      <a:pt x="151" y="1147"/>
                      <a:pt x="1" y="1300"/>
                      <a:pt x="3" y="1487"/>
                    </a:cubicBezTo>
                    <a:cubicBezTo>
                      <a:pt x="9" y="1596"/>
                      <a:pt x="59" y="1694"/>
                      <a:pt x="109" y="1789"/>
                    </a:cubicBezTo>
                    <a:cubicBezTo>
                      <a:pt x="868" y="3181"/>
                      <a:pt x="1753" y="4509"/>
                      <a:pt x="2749" y="5742"/>
                    </a:cubicBezTo>
                    <a:cubicBezTo>
                      <a:pt x="2843" y="5859"/>
                      <a:pt x="2947" y="5985"/>
                      <a:pt x="3095" y="6018"/>
                    </a:cubicBezTo>
                    <a:cubicBezTo>
                      <a:pt x="3124" y="6025"/>
                      <a:pt x="3154" y="6028"/>
                      <a:pt x="3183" y="6028"/>
                    </a:cubicBezTo>
                    <a:cubicBezTo>
                      <a:pt x="3337" y="6028"/>
                      <a:pt x="3485" y="5940"/>
                      <a:pt x="3616" y="5853"/>
                    </a:cubicBezTo>
                    <a:cubicBezTo>
                      <a:pt x="4032" y="5580"/>
                      <a:pt x="4439" y="5295"/>
                      <a:pt x="4849" y="5003"/>
                    </a:cubicBezTo>
                    <a:cubicBezTo>
                      <a:pt x="3979" y="4453"/>
                      <a:pt x="3279" y="3647"/>
                      <a:pt x="2732" y="2768"/>
                    </a:cubicBezTo>
                    <a:cubicBezTo>
                      <a:pt x="2191" y="1900"/>
                      <a:pt x="1786" y="952"/>
                      <a:pt x="14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7155;p57"/>
              <p:cNvSpPr/>
              <p:nvPr/>
            </p:nvSpPr>
            <p:spPr>
              <a:xfrm>
                <a:off x="3986907" y="2779612"/>
                <a:ext cx="199462" cy="277068"/>
              </a:xfrm>
              <a:custGeom>
                <a:avLst/>
                <a:gdLst/>
                <a:ahLst/>
                <a:cxnLst/>
                <a:rect l="l" t="t" r="r" b="b"/>
                <a:pathLst>
                  <a:path w="4138" h="5748" extrusionOk="0">
                    <a:moveTo>
                      <a:pt x="692" y="0"/>
                    </a:moveTo>
                    <a:cubicBezTo>
                      <a:pt x="460" y="210"/>
                      <a:pt x="232" y="422"/>
                      <a:pt x="0" y="631"/>
                    </a:cubicBezTo>
                    <a:cubicBezTo>
                      <a:pt x="770" y="2497"/>
                      <a:pt x="1724" y="4288"/>
                      <a:pt x="3066" y="5747"/>
                    </a:cubicBezTo>
                    <a:cubicBezTo>
                      <a:pt x="3429" y="5505"/>
                      <a:pt x="3783" y="5254"/>
                      <a:pt x="4137" y="5000"/>
                    </a:cubicBezTo>
                    <a:cubicBezTo>
                      <a:pt x="3267" y="4453"/>
                      <a:pt x="2567" y="3647"/>
                      <a:pt x="2020" y="2768"/>
                    </a:cubicBezTo>
                    <a:cubicBezTo>
                      <a:pt x="1479" y="1900"/>
                      <a:pt x="1074" y="952"/>
                      <a:pt x="69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7156;p57"/>
              <p:cNvSpPr/>
              <p:nvPr/>
            </p:nvSpPr>
            <p:spPr>
              <a:xfrm>
                <a:off x="4225032" y="1613042"/>
                <a:ext cx="887986" cy="808067"/>
              </a:xfrm>
              <a:custGeom>
                <a:avLst/>
                <a:gdLst/>
                <a:ahLst/>
                <a:cxnLst/>
                <a:rect l="l" t="t" r="r" b="b"/>
                <a:pathLst>
                  <a:path w="18422" h="16764" extrusionOk="0">
                    <a:moveTo>
                      <a:pt x="10878" y="0"/>
                    </a:moveTo>
                    <a:cubicBezTo>
                      <a:pt x="8660" y="840"/>
                      <a:pt x="5631" y="1668"/>
                      <a:pt x="3884" y="3270"/>
                    </a:cubicBezTo>
                    <a:cubicBezTo>
                      <a:pt x="2846" y="4227"/>
                      <a:pt x="2037" y="5404"/>
                      <a:pt x="1382" y="6654"/>
                    </a:cubicBezTo>
                    <a:cubicBezTo>
                      <a:pt x="592" y="8160"/>
                      <a:pt x="1" y="9865"/>
                      <a:pt x="285" y="11541"/>
                    </a:cubicBezTo>
                    <a:cubicBezTo>
                      <a:pt x="347" y="11921"/>
                      <a:pt x="456" y="12297"/>
                      <a:pt x="640" y="12638"/>
                    </a:cubicBezTo>
                    <a:cubicBezTo>
                      <a:pt x="852" y="13031"/>
                      <a:pt x="1156" y="13366"/>
                      <a:pt x="1477" y="13676"/>
                    </a:cubicBezTo>
                    <a:cubicBezTo>
                      <a:pt x="3209" y="15358"/>
                      <a:pt x="5508" y="16437"/>
                      <a:pt x="7907" y="16700"/>
                    </a:cubicBezTo>
                    <a:cubicBezTo>
                      <a:pt x="8295" y="16742"/>
                      <a:pt x="8685" y="16763"/>
                      <a:pt x="9074" y="16763"/>
                    </a:cubicBezTo>
                    <a:cubicBezTo>
                      <a:pt x="11097" y="16763"/>
                      <a:pt x="13118" y="16199"/>
                      <a:pt x="14840" y="15135"/>
                    </a:cubicBezTo>
                    <a:cubicBezTo>
                      <a:pt x="15420" y="14778"/>
                      <a:pt x="15967" y="14362"/>
                      <a:pt x="16410" y="13846"/>
                    </a:cubicBezTo>
                    <a:cubicBezTo>
                      <a:pt x="16806" y="13383"/>
                      <a:pt x="17108" y="12847"/>
                      <a:pt x="17376" y="12297"/>
                    </a:cubicBezTo>
                    <a:cubicBezTo>
                      <a:pt x="17847" y="11329"/>
                      <a:pt x="18218" y="10294"/>
                      <a:pt x="18321" y="9215"/>
                    </a:cubicBezTo>
                    <a:cubicBezTo>
                      <a:pt x="18422" y="8138"/>
                      <a:pt x="18238" y="7016"/>
                      <a:pt x="17666" y="6099"/>
                    </a:cubicBezTo>
                    <a:cubicBezTo>
                      <a:pt x="17125" y="5231"/>
                      <a:pt x="16028" y="4874"/>
                      <a:pt x="15283" y="4171"/>
                    </a:cubicBezTo>
                    <a:cubicBezTo>
                      <a:pt x="13813" y="2779"/>
                      <a:pt x="12346" y="1387"/>
                      <a:pt x="10878" y="0"/>
                    </a:cubicBezTo>
                    <a:close/>
                  </a:path>
                </a:pathLst>
              </a:custGeom>
              <a:solidFill>
                <a:srgbClr val="FED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7157;p57"/>
              <p:cNvSpPr/>
              <p:nvPr/>
            </p:nvSpPr>
            <p:spPr>
              <a:xfrm>
                <a:off x="4225321" y="1613139"/>
                <a:ext cx="885576" cy="808356"/>
              </a:xfrm>
              <a:custGeom>
                <a:avLst/>
                <a:gdLst/>
                <a:ahLst/>
                <a:cxnLst/>
                <a:rect l="l" t="t" r="r" b="b"/>
                <a:pathLst>
                  <a:path w="18372" h="16770" extrusionOk="0">
                    <a:moveTo>
                      <a:pt x="10872" y="1"/>
                    </a:moveTo>
                    <a:cubicBezTo>
                      <a:pt x="8654" y="841"/>
                      <a:pt x="5625" y="1669"/>
                      <a:pt x="3881" y="3279"/>
                    </a:cubicBezTo>
                    <a:cubicBezTo>
                      <a:pt x="2846" y="4233"/>
                      <a:pt x="2037" y="5416"/>
                      <a:pt x="1381" y="6660"/>
                    </a:cubicBezTo>
                    <a:cubicBezTo>
                      <a:pt x="589" y="8167"/>
                      <a:pt x="0" y="9871"/>
                      <a:pt x="282" y="11551"/>
                    </a:cubicBezTo>
                    <a:cubicBezTo>
                      <a:pt x="344" y="11930"/>
                      <a:pt x="452" y="12307"/>
                      <a:pt x="636" y="12644"/>
                    </a:cubicBezTo>
                    <a:cubicBezTo>
                      <a:pt x="846" y="13038"/>
                      <a:pt x="1153" y="13372"/>
                      <a:pt x="1473" y="13685"/>
                    </a:cubicBezTo>
                    <a:cubicBezTo>
                      <a:pt x="3203" y="15364"/>
                      <a:pt x="5505" y="16447"/>
                      <a:pt x="7904" y="16706"/>
                    </a:cubicBezTo>
                    <a:cubicBezTo>
                      <a:pt x="8291" y="16748"/>
                      <a:pt x="8679" y="16769"/>
                      <a:pt x="9068" y="16769"/>
                    </a:cubicBezTo>
                    <a:cubicBezTo>
                      <a:pt x="11091" y="16769"/>
                      <a:pt x="13114" y="16203"/>
                      <a:pt x="14836" y="15141"/>
                    </a:cubicBezTo>
                    <a:cubicBezTo>
                      <a:pt x="15417" y="14781"/>
                      <a:pt x="15964" y="14371"/>
                      <a:pt x="16407" y="13855"/>
                    </a:cubicBezTo>
                    <a:cubicBezTo>
                      <a:pt x="16803" y="13392"/>
                      <a:pt x="17107" y="12853"/>
                      <a:pt x="17372" y="12307"/>
                    </a:cubicBezTo>
                    <a:cubicBezTo>
                      <a:pt x="17844" y="11333"/>
                      <a:pt x="18218" y="10298"/>
                      <a:pt x="18318" y="9224"/>
                    </a:cubicBezTo>
                    <a:cubicBezTo>
                      <a:pt x="18371" y="8671"/>
                      <a:pt x="18346" y="8108"/>
                      <a:pt x="18234" y="7564"/>
                    </a:cubicBezTo>
                    <a:cubicBezTo>
                      <a:pt x="18003" y="8593"/>
                      <a:pt x="17696" y="9603"/>
                      <a:pt x="17230" y="10557"/>
                    </a:cubicBezTo>
                    <a:cubicBezTo>
                      <a:pt x="15636" y="13792"/>
                      <a:pt x="12102" y="15961"/>
                      <a:pt x="8505" y="15961"/>
                    </a:cubicBezTo>
                    <a:cubicBezTo>
                      <a:pt x="8358" y="15961"/>
                      <a:pt x="8210" y="15957"/>
                      <a:pt x="8063" y="15950"/>
                    </a:cubicBezTo>
                    <a:cubicBezTo>
                      <a:pt x="7455" y="15922"/>
                      <a:pt x="6830" y="15827"/>
                      <a:pt x="6311" y="15515"/>
                    </a:cubicBezTo>
                    <a:cubicBezTo>
                      <a:pt x="5792" y="15200"/>
                      <a:pt x="5390" y="14625"/>
                      <a:pt x="5435" y="14022"/>
                    </a:cubicBezTo>
                    <a:cubicBezTo>
                      <a:pt x="5496" y="13205"/>
                      <a:pt x="6277" y="12653"/>
                      <a:pt x="6634" y="11916"/>
                    </a:cubicBezTo>
                    <a:cubicBezTo>
                      <a:pt x="6838" y="11503"/>
                      <a:pt x="6905" y="11040"/>
                      <a:pt x="7089" y="10622"/>
                    </a:cubicBezTo>
                    <a:cubicBezTo>
                      <a:pt x="7271" y="10206"/>
                      <a:pt x="7563" y="9852"/>
                      <a:pt x="7854" y="9503"/>
                    </a:cubicBezTo>
                    <a:cubicBezTo>
                      <a:pt x="9765" y="7198"/>
                      <a:pt x="11737" y="4942"/>
                      <a:pt x="13768" y="2740"/>
                    </a:cubicBezTo>
                    <a:cubicBezTo>
                      <a:pt x="12800" y="1828"/>
                      <a:pt x="11835" y="913"/>
                      <a:pt x="10872" y="1"/>
                    </a:cubicBezTo>
                    <a:close/>
                  </a:path>
                </a:pathLst>
              </a:custGeom>
              <a:solidFill>
                <a:srgbClr val="F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7158;p57"/>
              <p:cNvSpPr/>
              <p:nvPr/>
            </p:nvSpPr>
            <p:spPr>
              <a:xfrm>
                <a:off x="4713862" y="1931666"/>
                <a:ext cx="155357" cy="120747"/>
              </a:xfrm>
              <a:custGeom>
                <a:avLst/>
                <a:gdLst/>
                <a:ahLst/>
                <a:cxnLst/>
                <a:rect l="l" t="t" r="r" b="b"/>
                <a:pathLst>
                  <a:path w="3223" h="2505" extrusionOk="0">
                    <a:moveTo>
                      <a:pt x="185" y="0"/>
                    </a:moveTo>
                    <a:cubicBezTo>
                      <a:pt x="141" y="0"/>
                      <a:pt x="97" y="18"/>
                      <a:pt x="65" y="52"/>
                    </a:cubicBezTo>
                    <a:cubicBezTo>
                      <a:pt x="1" y="119"/>
                      <a:pt x="6" y="228"/>
                      <a:pt x="70" y="289"/>
                    </a:cubicBezTo>
                    <a:lnTo>
                      <a:pt x="1326" y="1469"/>
                    </a:lnTo>
                    <a:cubicBezTo>
                      <a:pt x="1467" y="1601"/>
                      <a:pt x="1737" y="1852"/>
                      <a:pt x="2055" y="1852"/>
                    </a:cubicBezTo>
                    <a:cubicBezTo>
                      <a:pt x="2102" y="1852"/>
                      <a:pt x="2150" y="1847"/>
                      <a:pt x="2199" y="1835"/>
                    </a:cubicBezTo>
                    <a:cubicBezTo>
                      <a:pt x="2419" y="1782"/>
                      <a:pt x="2565" y="1612"/>
                      <a:pt x="2665" y="1447"/>
                    </a:cubicBezTo>
                    <a:cubicBezTo>
                      <a:pt x="2802" y="1698"/>
                      <a:pt x="2830" y="2013"/>
                      <a:pt x="2729" y="2278"/>
                    </a:cubicBezTo>
                    <a:cubicBezTo>
                      <a:pt x="2693" y="2362"/>
                      <a:pt x="2740" y="2462"/>
                      <a:pt x="2827" y="2493"/>
                    </a:cubicBezTo>
                    <a:cubicBezTo>
                      <a:pt x="2846" y="2501"/>
                      <a:pt x="2866" y="2504"/>
                      <a:pt x="2885" y="2504"/>
                    </a:cubicBezTo>
                    <a:cubicBezTo>
                      <a:pt x="2952" y="2504"/>
                      <a:pt x="3019" y="2462"/>
                      <a:pt x="3047" y="2401"/>
                    </a:cubicBezTo>
                    <a:cubicBezTo>
                      <a:pt x="3223" y="1932"/>
                      <a:pt x="3109" y="1374"/>
                      <a:pt x="2763" y="1012"/>
                    </a:cubicBezTo>
                    <a:cubicBezTo>
                      <a:pt x="2732" y="979"/>
                      <a:pt x="2687" y="960"/>
                      <a:pt x="2640" y="960"/>
                    </a:cubicBezTo>
                    <a:cubicBezTo>
                      <a:pt x="2632" y="960"/>
                      <a:pt x="2623" y="960"/>
                      <a:pt x="2615" y="962"/>
                    </a:cubicBezTo>
                    <a:cubicBezTo>
                      <a:pt x="2559" y="973"/>
                      <a:pt x="2511" y="1009"/>
                      <a:pt x="2489" y="1059"/>
                    </a:cubicBezTo>
                    <a:cubicBezTo>
                      <a:pt x="2397" y="1254"/>
                      <a:pt x="2288" y="1469"/>
                      <a:pt x="2118" y="1511"/>
                    </a:cubicBezTo>
                    <a:cubicBezTo>
                      <a:pt x="2099" y="1516"/>
                      <a:pt x="2079" y="1518"/>
                      <a:pt x="2059" y="1518"/>
                    </a:cubicBezTo>
                    <a:cubicBezTo>
                      <a:pt x="1894" y="1518"/>
                      <a:pt x="1717" y="1371"/>
                      <a:pt x="1557" y="1224"/>
                    </a:cubicBezTo>
                    <a:lnTo>
                      <a:pt x="302" y="46"/>
                    </a:lnTo>
                    <a:cubicBezTo>
                      <a:pt x="270" y="15"/>
                      <a:pt x="227" y="0"/>
                      <a:pt x="185" y="0"/>
                    </a:cubicBezTo>
                    <a:close/>
                  </a:path>
                </a:pathLst>
              </a:custGeom>
              <a:solidFill>
                <a:srgbClr val="91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7159;p57"/>
              <p:cNvSpPr/>
              <p:nvPr/>
            </p:nvSpPr>
            <p:spPr>
              <a:xfrm>
                <a:off x="4787565" y="2076035"/>
                <a:ext cx="130629" cy="72256"/>
              </a:xfrm>
              <a:custGeom>
                <a:avLst/>
                <a:gdLst/>
                <a:ahLst/>
                <a:cxnLst/>
                <a:rect l="l" t="t" r="r" b="b"/>
                <a:pathLst>
                  <a:path w="2710" h="1499" extrusionOk="0">
                    <a:moveTo>
                      <a:pt x="2519" y="1"/>
                    </a:moveTo>
                    <a:cubicBezTo>
                      <a:pt x="2463" y="1"/>
                      <a:pt x="2409" y="28"/>
                      <a:pt x="2375" y="78"/>
                    </a:cubicBezTo>
                    <a:cubicBezTo>
                      <a:pt x="1952" y="741"/>
                      <a:pt x="1169" y="1158"/>
                      <a:pt x="386" y="1158"/>
                    </a:cubicBezTo>
                    <a:cubicBezTo>
                      <a:pt x="321" y="1158"/>
                      <a:pt x="257" y="1155"/>
                      <a:pt x="193" y="1150"/>
                    </a:cubicBezTo>
                    <a:cubicBezTo>
                      <a:pt x="188" y="1149"/>
                      <a:pt x="182" y="1149"/>
                      <a:pt x="177" y="1149"/>
                    </a:cubicBezTo>
                    <a:cubicBezTo>
                      <a:pt x="89" y="1149"/>
                      <a:pt x="17" y="1214"/>
                      <a:pt x="6" y="1303"/>
                    </a:cubicBezTo>
                    <a:cubicBezTo>
                      <a:pt x="0" y="1395"/>
                      <a:pt x="67" y="1476"/>
                      <a:pt x="160" y="1487"/>
                    </a:cubicBezTo>
                    <a:cubicBezTo>
                      <a:pt x="238" y="1493"/>
                      <a:pt x="313" y="1498"/>
                      <a:pt x="388" y="1498"/>
                    </a:cubicBezTo>
                    <a:cubicBezTo>
                      <a:pt x="1287" y="1498"/>
                      <a:pt x="2177" y="1019"/>
                      <a:pt x="2662" y="260"/>
                    </a:cubicBezTo>
                    <a:cubicBezTo>
                      <a:pt x="2709" y="179"/>
                      <a:pt x="2684" y="78"/>
                      <a:pt x="2609" y="25"/>
                    </a:cubicBezTo>
                    <a:cubicBezTo>
                      <a:pt x="2580" y="9"/>
                      <a:pt x="2549" y="1"/>
                      <a:pt x="2519" y="1"/>
                    </a:cubicBezTo>
                    <a:close/>
                  </a:path>
                </a:pathLst>
              </a:custGeom>
              <a:solidFill>
                <a:srgbClr val="57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7160;p57"/>
              <p:cNvSpPr/>
              <p:nvPr/>
            </p:nvSpPr>
            <p:spPr>
              <a:xfrm>
                <a:off x="4804918" y="1813809"/>
                <a:ext cx="31091" cy="84595"/>
              </a:xfrm>
              <a:custGeom>
                <a:avLst/>
                <a:gdLst/>
                <a:ahLst/>
                <a:cxnLst/>
                <a:rect l="l" t="t" r="r" b="b"/>
                <a:pathLst>
                  <a:path w="645" h="1755" extrusionOk="0">
                    <a:moveTo>
                      <a:pt x="645" y="0"/>
                    </a:moveTo>
                    <a:lnTo>
                      <a:pt x="645" y="0"/>
                    </a:lnTo>
                    <a:cubicBezTo>
                      <a:pt x="455" y="39"/>
                      <a:pt x="313" y="176"/>
                      <a:pt x="215" y="318"/>
                    </a:cubicBezTo>
                    <a:cubicBezTo>
                      <a:pt x="118" y="466"/>
                      <a:pt x="56" y="628"/>
                      <a:pt x="28" y="795"/>
                    </a:cubicBezTo>
                    <a:cubicBezTo>
                      <a:pt x="0" y="963"/>
                      <a:pt x="6" y="1138"/>
                      <a:pt x="48" y="1306"/>
                    </a:cubicBezTo>
                    <a:cubicBezTo>
                      <a:pt x="90" y="1473"/>
                      <a:pt x="171" y="1643"/>
                      <a:pt x="324" y="1755"/>
                    </a:cubicBezTo>
                    <a:cubicBezTo>
                      <a:pt x="371" y="1574"/>
                      <a:pt x="410" y="1437"/>
                      <a:pt x="441" y="1292"/>
                    </a:cubicBezTo>
                    <a:cubicBezTo>
                      <a:pt x="475" y="1150"/>
                      <a:pt x="503" y="1013"/>
                      <a:pt x="525" y="876"/>
                    </a:cubicBezTo>
                    <a:cubicBezTo>
                      <a:pt x="550" y="739"/>
                      <a:pt x="567" y="606"/>
                      <a:pt x="586" y="466"/>
                    </a:cubicBezTo>
                    <a:cubicBezTo>
                      <a:pt x="603" y="321"/>
                      <a:pt x="614" y="187"/>
                      <a:pt x="645" y="0"/>
                    </a:cubicBezTo>
                    <a:close/>
                  </a:path>
                </a:pathLst>
              </a:custGeom>
              <a:solidFill>
                <a:srgbClr val="57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7161;p57"/>
              <p:cNvSpPr/>
              <p:nvPr/>
            </p:nvSpPr>
            <p:spPr>
              <a:xfrm>
                <a:off x="4586123" y="2041136"/>
                <a:ext cx="82764" cy="39622"/>
              </a:xfrm>
              <a:custGeom>
                <a:avLst/>
                <a:gdLst/>
                <a:ahLst/>
                <a:cxnLst/>
                <a:rect l="l" t="t" r="r" b="b"/>
                <a:pathLst>
                  <a:path w="1717" h="822" extrusionOk="0">
                    <a:moveTo>
                      <a:pt x="1113" y="0"/>
                    </a:moveTo>
                    <a:cubicBezTo>
                      <a:pt x="973" y="0"/>
                      <a:pt x="834" y="24"/>
                      <a:pt x="703" y="69"/>
                    </a:cubicBezTo>
                    <a:cubicBezTo>
                      <a:pt x="539" y="130"/>
                      <a:pt x="383" y="217"/>
                      <a:pt x="249" y="339"/>
                    </a:cubicBezTo>
                    <a:cubicBezTo>
                      <a:pt x="120" y="459"/>
                      <a:pt x="6" y="632"/>
                      <a:pt x="0" y="822"/>
                    </a:cubicBezTo>
                    <a:cubicBezTo>
                      <a:pt x="179" y="758"/>
                      <a:pt x="318" y="719"/>
                      <a:pt x="450" y="677"/>
                    </a:cubicBezTo>
                    <a:cubicBezTo>
                      <a:pt x="586" y="635"/>
                      <a:pt x="723" y="596"/>
                      <a:pt x="860" y="551"/>
                    </a:cubicBezTo>
                    <a:cubicBezTo>
                      <a:pt x="994" y="507"/>
                      <a:pt x="1130" y="456"/>
                      <a:pt x="1270" y="398"/>
                    </a:cubicBezTo>
                    <a:cubicBezTo>
                      <a:pt x="1409" y="339"/>
                      <a:pt x="1549" y="275"/>
                      <a:pt x="1716" y="189"/>
                    </a:cubicBezTo>
                    <a:cubicBezTo>
                      <a:pt x="1571" y="63"/>
                      <a:pt x="1390" y="18"/>
                      <a:pt x="1214" y="5"/>
                    </a:cubicBezTo>
                    <a:cubicBezTo>
                      <a:pt x="1180" y="2"/>
                      <a:pt x="1147" y="0"/>
                      <a:pt x="1113" y="0"/>
                    </a:cubicBezTo>
                    <a:close/>
                  </a:path>
                </a:pathLst>
              </a:custGeom>
              <a:solidFill>
                <a:srgbClr val="57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7162;p57"/>
              <p:cNvSpPr/>
              <p:nvPr/>
            </p:nvSpPr>
            <p:spPr>
              <a:xfrm>
                <a:off x="4219247" y="1635119"/>
                <a:ext cx="682788" cy="695273"/>
              </a:xfrm>
              <a:custGeom>
                <a:avLst/>
                <a:gdLst/>
                <a:ahLst/>
                <a:cxnLst/>
                <a:rect l="l" t="t" r="r" b="b"/>
                <a:pathLst>
                  <a:path w="14165" h="14424" extrusionOk="0">
                    <a:moveTo>
                      <a:pt x="11921" y="0"/>
                    </a:moveTo>
                    <a:cubicBezTo>
                      <a:pt x="11374" y="0"/>
                      <a:pt x="10825" y="134"/>
                      <a:pt x="10304" y="315"/>
                    </a:cubicBezTo>
                    <a:cubicBezTo>
                      <a:pt x="8881" y="806"/>
                      <a:pt x="7609" y="1640"/>
                      <a:pt x="6350" y="2466"/>
                    </a:cubicBezTo>
                    <a:cubicBezTo>
                      <a:pt x="5424" y="3068"/>
                      <a:pt x="4490" y="3688"/>
                      <a:pt x="3750" y="4505"/>
                    </a:cubicBezTo>
                    <a:cubicBezTo>
                      <a:pt x="3031" y="5309"/>
                      <a:pt x="2526" y="6274"/>
                      <a:pt x="2029" y="7231"/>
                    </a:cubicBezTo>
                    <a:cubicBezTo>
                      <a:pt x="1669" y="7917"/>
                      <a:pt x="1315" y="8603"/>
                      <a:pt x="955" y="9290"/>
                    </a:cubicBezTo>
                    <a:cubicBezTo>
                      <a:pt x="682" y="9806"/>
                      <a:pt x="26" y="10626"/>
                      <a:pt x="18" y="11220"/>
                    </a:cubicBezTo>
                    <a:cubicBezTo>
                      <a:pt x="1" y="12263"/>
                      <a:pt x="1415" y="13636"/>
                      <a:pt x="2152" y="14216"/>
                    </a:cubicBezTo>
                    <a:cubicBezTo>
                      <a:pt x="2284" y="14319"/>
                      <a:pt x="2435" y="14424"/>
                      <a:pt x="2596" y="14424"/>
                    </a:cubicBezTo>
                    <a:cubicBezTo>
                      <a:pt x="2619" y="14424"/>
                      <a:pt x="2642" y="14422"/>
                      <a:pt x="2665" y="14417"/>
                    </a:cubicBezTo>
                    <a:cubicBezTo>
                      <a:pt x="2796" y="14392"/>
                      <a:pt x="2902" y="14303"/>
                      <a:pt x="2994" y="14211"/>
                    </a:cubicBezTo>
                    <a:cubicBezTo>
                      <a:pt x="4186" y="13120"/>
                      <a:pt x="5268" y="11918"/>
                      <a:pt x="6230" y="10623"/>
                    </a:cubicBezTo>
                    <a:cubicBezTo>
                      <a:pt x="6283" y="10553"/>
                      <a:pt x="6339" y="10478"/>
                      <a:pt x="6353" y="10389"/>
                    </a:cubicBezTo>
                    <a:cubicBezTo>
                      <a:pt x="6370" y="10274"/>
                      <a:pt x="6322" y="10163"/>
                      <a:pt x="6272" y="10060"/>
                    </a:cubicBezTo>
                    <a:cubicBezTo>
                      <a:pt x="5798" y="9036"/>
                      <a:pt x="5430" y="7962"/>
                      <a:pt x="5184" y="6865"/>
                    </a:cubicBezTo>
                    <a:lnTo>
                      <a:pt x="5184" y="6865"/>
                    </a:lnTo>
                    <a:cubicBezTo>
                      <a:pt x="5541" y="7387"/>
                      <a:pt x="5991" y="7844"/>
                      <a:pt x="6507" y="8204"/>
                    </a:cubicBezTo>
                    <a:cubicBezTo>
                      <a:pt x="6614" y="8277"/>
                      <a:pt x="6735" y="8350"/>
                      <a:pt x="6860" y="8350"/>
                    </a:cubicBezTo>
                    <a:cubicBezTo>
                      <a:pt x="6869" y="8350"/>
                      <a:pt x="6877" y="8350"/>
                      <a:pt x="6886" y="8349"/>
                    </a:cubicBezTo>
                    <a:cubicBezTo>
                      <a:pt x="7003" y="8338"/>
                      <a:pt x="7104" y="8268"/>
                      <a:pt x="7201" y="8196"/>
                    </a:cubicBezTo>
                    <a:cubicBezTo>
                      <a:pt x="8273" y="7398"/>
                      <a:pt x="9266" y="6494"/>
                      <a:pt x="10170" y="5507"/>
                    </a:cubicBezTo>
                    <a:cubicBezTo>
                      <a:pt x="10471" y="5172"/>
                      <a:pt x="10783" y="4795"/>
                      <a:pt x="10814" y="4346"/>
                    </a:cubicBezTo>
                    <a:cubicBezTo>
                      <a:pt x="10861" y="3660"/>
                      <a:pt x="10248" y="3066"/>
                      <a:pt x="10259" y="2379"/>
                    </a:cubicBezTo>
                    <a:lnTo>
                      <a:pt x="10259" y="2379"/>
                    </a:lnTo>
                    <a:lnTo>
                      <a:pt x="11233" y="3197"/>
                    </a:lnTo>
                    <a:cubicBezTo>
                      <a:pt x="11327" y="3272"/>
                      <a:pt x="11428" y="3356"/>
                      <a:pt x="11551" y="3356"/>
                    </a:cubicBezTo>
                    <a:cubicBezTo>
                      <a:pt x="11553" y="3356"/>
                      <a:pt x="11555" y="3356"/>
                      <a:pt x="11557" y="3356"/>
                    </a:cubicBezTo>
                    <a:cubicBezTo>
                      <a:pt x="11666" y="3356"/>
                      <a:pt x="11762" y="3288"/>
                      <a:pt x="11849" y="3227"/>
                    </a:cubicBezTo>
                    <a:cubicBezTo>
                      <a:pt x="12533" y="2742"/>
                      <a:pt x="13219" y="2254"/>
                      <a:pt x="13902" y="1768"/>
                    </a:cubicBezTo>
                    <a:cubicBezTo>
                      <a:pt x="13983" y="1710"/>
                      <a:pt x="14067" y="1651"/>
                      <a:pt x="14109" y="1559"/>
                    </a:cubicBezTo>
                    <a:cubicBezTo>
                      <a:pt x="14165" y="1434"/>
                      <a:pt x="14120" y="1283"/>
                      <a:pt x="14061" y="1160"/>
                    </a:cubicBezTo>
                    <a:cubicBezTo>
                      <a:pt x="13755" y="527"/>
                      <a:pt x="13071" y="133"/>
                      <a:pt x="12376" y="33"/>
                    </a:cubicBezTo>
                    <a:cubicBezTo>
                      <a:pt x="12225" y="11"/>
                      <a:pt x="12073" y="0"/>
                      <a:pt x="11921" y="0"/>
                    </a:cubicBezTo>
                    <a:close/>
                  </a:path>
                </a:pathLst>
              </a:custGeom>
              <a:solidFill>
                <a:srgbClr val="57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7163;p57"/>
              <p:cNvSpPr/>
              <p:nvPr/>
            </p:nvSpPr>
            <p:spPr>
              <a:xfrm>
                <a:off x="4219151" y="1635457"/>
                <a:ext cx="666882" cy="694887"/>
              </a:xfrm>
              <a:custGeom>
                <a:avLst/>
                <a:gdLst/>
                <a:ahLst/>
                <a:cxnLst/>
                <a:rect l="l" t="t" r="r" b="b"/>
                <a:pathLst>
                  <a:path w="13835" h="14416" extrusionOk="0">
                    <a:moveTo>
                      <a:pt x="11932" y="0"/>
                    </a:moveTo>
                    <a:cubicBezTo>
                      <a:pt x="11382" y="0"/>
                      <a:pt x="10830" y="134"/>
                      <a:pt x="10306" y="316"/>
                    </a:cubicBezTo>
                    <a:cubicBezTo>
                      <a:pt x="8883" y="807"/>
                      <a:pt x="7611" y="1641"/>
                      <a:pt x="6352" y="2467"/>
                    </a:cubicBezTo>
                    <a:cubicBezTo>
                      <a:pt x="5426" y="3070"/>
                      <a:pt x="4492" y="3686"/>
                      <a:pt x="3752" y="4506"/>
                    </a:cubicBezTo>
                    <a:cubicBezTo>
                      <a:pt x="3033" y="5307"/>
                      <a:pt x="2528" y="6275"/>
                      <a:pt x="2031" y="7229"/>
                    </a:cubicBezTo>
                    <a:cubicBezTo>
                      <a:pt x="1671" y="7916"/>
                      <a:pt x="1317" y="8605"/>
                      <a:pt x="957" y="9291"/>
                    </a:cubicBezTo>
                    <a:cubicBezTo>
                      <a:pt x="684" y="9807"/>
                      <a:pt x="28" y="10627"/>
                      <a:pt x="20" y="11219"/>
                    </a:cubicBezTo>
                    <a:cubicBezTo>
                      <a:pt x="0" y="12251"/>
                      <a:pt x="1420" y="13626"/>
                      <a:pt x="2157" y="14207"/>
                    </a:cubicBezTo>
                    <a:cubicBezTo>
                      <a:pt x="2289" y="14312"/>
                      <a:pt x="2442" y="14416"/>
                      <a:pt x="2604" y="14416"/>
                    </a:cubicBezTo>
                    <a:cubicBezTo>
                      <a:pt x="2626" y="14416"/>
                      <a:pt x="2648" y="14414"/>
                      <a:pt x="2670" y="14410"/>
                    </a:cubicBezTo>
                    <a:cubicBezTo>
                      <a:pt x="2801" y="14385"/>
                      <a:pt x="2907" y="14296"/>
                      <a:pt x="2999" y="14204"/>
                    </a:cubicBezTo>
                    <a:cubicBezTo>
                      <a:pt x="3649" y="13607"/>
                      <a:pt x="4266" y="12976"/>
                      <a:pt x="4851" y="12318"/>
                    </a:cubicBezTo>
                    <a:cubicBezTo>
                      <a:pt x="4553" y="12014"/>
                      <a:pt x="4204" y="11757"/>
                      <a:pt x="3819" y="11565"/>
                    </a:cubicBezTo>
                    <a:cubicBezTo>
                      <a:pt x="3610" y="11459"/>
                      <a:pt x="3381" y="11361"/>
                      <a:pt x="3256" y="11166"/>
                    </a:cubicBezTo>
                    <a:cubicBezTo>
                      <a:pt x="3111" y="10942"/>
                      <a:pt x="3136" y="10658"/>
                      <a:pt x="3192" y="10398"/>
                    </a:cubicBezTo>
                    <a:cubicBezTo>
                      <a:pt x="3468" y="9098"/>
                      <a:pt x="4274" y="8033"/>
                      <a:pt x="5250" y="7098"/>
                    </a:cubicBezTo>
                    <a:cubicBezTo>
                      <a:pt x="5231" y="7017"/>
                      <a:pt x="5211" y="6942"/>
                      <a:pt x="5195" y="6861"/>
                    </a:cubicBezTo>
                    <a:lnTo>
                      <a:pt x="5195" y="6861"/>
                    </a:lnTo>
                    <a:cubicBezTo>
                      <a:pt x="5231" y="6920"/>
                      <a:pt x="5278" y="6973"/>
                      <a:pt x="5320" y="7031"/>
                    </a:cubicBezTo>
                    <a:cubicBezTo>
                      <a:pt x="5850" y="6529"/>
                      <a:pt x="6417" y="6066"/>
                      <a:pt x="6980" y="5620"/>
                    </a:cubicBezTo>
                    <a:cubicBezTo>
                      <a:pt x="8102" y="4727"/>
                      <a:pt x="9231" y="3834"/>
                      <a:pt x="10398" y="2992"/>
                    </a:cubicBezTo>
                    <a:cubicBezTo>
                      <a:pt x="10319" y="2794"/>
                      <a:pt x="10261" y="2587"/>
                      <a:pt x="10264" y="2375"/>
                    </a:cubicBezTo>
                    <a:lnTo>
                      <a:pt x="10264" y="2375"/>
                    </a:lnTo>
                    <a:cubicBezTo>
                      <a:pt x="10417" y="2501"/>
                      <a:pt x="10571" y="2632"/>
                      <a:pt x="10721" y="2760"/>
                    </a:cubicBezTo>
                    <a:cubicBezTo>
                      <a:pt x="11726" y="2051"/>
                      <a:pt x="12758" y="1387"/>
                      <a:pt x="13835" y="810"/>
                    </a:cubicBezTo>
                    <a:cubicBezTo>
                      <a:pt x="13480" y="386"/>
                      <a:pt x="12934" y="115"/>
                      <a:pt x="12378" y="32"/>
                    </a:cubicBezTo>
                    <a:cubicBezTo>
                      <a:pt x="12230" y="10"/>
                      <a:pt x="12081" y="0"/>
                      <a:pt x="11932" y="0"/>
                    </a:cubicBezTo>
                    <a:close/>
                  </a:path>
                </a:pathLst>
              </a:custGeom>
              <a:solidFill>
                <a:srgbClr val="57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7164;p57"/>
              <p:cNvSpPr/>
              <p:nvPr/>
            </p:nvSpPr>
            <p:spPr>
              <a:xfrm>
                <a:off x="4533533" y="2187385"/>
                <a:ext cx="160081" cy="160081"/>
              </a:xfrm>
              <a:custGeom>
                <a:avLst/>
                <a:gdLst/>
                <a:ahLst/>
                <a:cxnLst/>
                <a:rect l="l" t="t" r="r" b="b"/>
                <a:pathLst>
                  <a:path w="3321" h="3321" extrusionOk="0">
                    <a:moveTo>
                      <a:pt x="1660" y="0"/>
                    </a:moveTo>
                    <a:cubicBezTo>
                      <a:pt x="743" y="0"/>
                      <a:pt x="1" y="742"/>
                      <a:pt x="1" y="1660"/>
                    </a:cubicBezTo>
                    <a:cubicBezTo>
                      <a:pt x="1" y="2575"/>
                      <a:pt x="743" y="3320"/>
                      <a:pt x="1660" y="3320"/>
                    </a:cubicBezTo>
                    <a:cubicBezTo>
                      <a:pt x="2578" y="3320"/>
                      <a:pt x="3320" y="2575"/>
                      <a:pt x="3320" y="1660"/>
                    </a:cubicBezTo>
                    <a:cubicBezTo>
                      <a:pt x="3320" y="742"/>
                      <a:pt x="2578" y="0"/>
                      <a:pt x="1660" y="0"/>
                    </a:cubicBezTo>
                    <a:close/>
                  </a:path>
                </a:pathLst>
              </a:custGeom>
              <a:solidFill>
                <a:srgbClr val="FDA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7165;p57"/>
              <p:cNvSpPr/>
              <p:nvPr/>
            </p:nvSpPr>
            <p:spPr>
              <a:xfrm>
                <a:off x="4316377" y="2262004"/>
                <a:ext cx="169866" cy="169769"/>
              </a:xfrm>
              <a:custGeom>
                <a:avLst/>
                <a:gdLst/>
                <a:ahLst/>
                <a:cxnLst/>
                <a:rect l="l" t="t" r="r" b="b"/>
                <a:pathLst>
                  <a:path w="3524" h="3522" extrusionOk="0">
                    <a:moveTo>
                      <a:pt x="1760" y="1"/>
                    </a:moveTo>
                    <a:cubicBezTo>
                      <a:pt x="790" y="1"/>
                      <a:pt x="0" y="787"/>
                      <a:pt x="0" y="1761"/>
                    </a:cubicBezTo>
                    <a:cubicBezTo>
                      <a:pt x="0" y="2735"/>
                      <a:pt x="790" y="3521"/>
                      <a:pt x="1760" y="3521"/>
                    </a:cubicBezTo>
                    <a:cubicBezTo>
                      <a:pt x="2734" y="3521"/>
                      <a:pt x="3524" y="2735"/>
                      <a:pt x="3524" y="1761"/>
                    </a:cubicBezTo>
                    <a:cubicBezTo>
                      <a:pt x="3524" y="787"/>
                      <a:pt x="2734" y="1"/>
                      <a:pt x="1760" y="1"/>
                    </a:cubicBezTo>
                    <a:close/>
                  </a:path>
                </a:pathLst>
              </a:custGeom>
              <a:solidFill>
                <a:srgbClr val="FED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7166;p57"/>
              <p:cNvSpPr/>
              <p:nvPr/>
            </p:nvSpPr>
            <p:spPr>
              <a:xfrm>
                <a:off x="4358603" y="2304230"/>
                <a:ext cx="85415" cy="85463"/>
              </a:xfrm>
              <a:custGeom>
                <a:avLst/>
                <a:gdLst/>
                <a:ahLst/>
                <a:cxnLst/>
                <a:rect l="l" t="t" r="r" b="b"/>
                <a:pathLst>
                  <a:path w="1772" h="1773" extrusionOk="0">
                    <a:moveTo>
                      <a:pt x="884" y="1"/>
                    </a:moveTo>
                    <a:cubicBezTo>
                      <a:pt x="396" y="1"/>
                      <a:pt x="0" y="397"/>
                      <a:pt x="0" y="885"/>
                    </a:cubicBezTo>
                    <a:cubicBezTo>
                      <a:pt x="0" y="1373"/>
                      <a:pt x="396" y="1772"/>
                      <a:pt x="884" y="1772"/>
                    </a:cubicBezTo>
                    <a:cubicBezTo>
                      <a:pt x="1373" y="1772"/>
                      <a:pt x="1772" y="1376"/>
                      <a:pt x="1772" y="885"/>
                    </a:cubicBezTo>
                    <a:cubicBezTo>
                      <a:pt x="1772" y="394"/>
                      <a:pt x="1373" y="1"/>
                      <a:pt x="884" y="1"/>
                    </a:cubicBezTo>
                    <a:close/>
                  </a:path>
                </a:pathLst>
              </a:custGeom>
              <a:solidFill>
                <a:srgbClr val="F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7167;p57"/>
              <p:cNvSpPr/>
              <p:nvPr/>
            </p:nvSpPr>
            <p:spPr>
              <a:xfrm>
                <a:off x="4100137" y="1534760"/>
                <a:ext cx="771095" cy="751622"/>
              </a:xfrm>
              <a:custGeom>
                <a:avLst/>
                <a:gdLst/>
                <a:ahLst/>
                <a:cxnLst/>
                <a:rect l="l" t="t" r="r" b="b"/>
                <a:pathLst>
                  <a:path w="15997" h="15593" extrusionOk="0">
                    <a:moveTo>
                      <a:pt x="939" y="0"/>
                    </a:moveTo>
                    <a:cubicBezTo>
                      <a:pt x="421" y="0"/>
                      <a:pt x="0" y="424"/>
                      <a:pt x="11" y="941"/>
                    </a:cubicBezTo>
                    <a:cubicBezTo>
                      <a:pt x="92" y="5990"/>
                      <a:pt x="1236" y="10934"/>
                      <a:pt x="3219" y="15593"/>
                    </a:cubicBezTo>
                    <a:cubicBezTo>
                      <a:pt x="3649" y="13257"/>
                      <a:pt x="4684" y="11040"/>
                      <a:pt x="6199" y="9215"/>
                    </a:cubicBezTo>
                    <a:cubicBezTo>
                      <a:pt x="7161" y="8055"/>
                      <a:pt x="8308" y="7056"/>
                      <a:pt x="9474" y="6102"/>
                    </a:cubicBezTo>
                    <a:cubicBezTo>
                      <a:pt x="11447" y="4481"/>
                      <a:pt x="13553" y="2938"/>
                      <a:pt x="15997" y="2210"/>
                    </a:cubicBezTo>
                    <a:cubicBezTo>
                      <a:pt x="13199" y="581"/>
                      <a:pt x="9801" y="215"/>
                      <a:pt x="6556" y="81"/>
                    </a:cubicBezTo>
                    <a:cubicBezTo>
                      <a:pt x="4662" y="9"/>
                      <a:pt x="2834" y="34"/>
                      <a:pt x="954" y="0"/>
                    </a:cubicBezTo>
                    <a:cubicBezTo>
                      <a:pt x="949" y="0"/>
                      <a:pt x="944" y="0"/>
                      <a:pt x="9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7168;p57"/>
              <p:cNvSpPr/>
              <p:nvPr/>
            </p:nvSpPr>
            <p:spPr>
              <a:xfrm>
                <a:off x="4101197" y="1579541"/>
                <a:ext cx="770565" cy="706697"/>
              </a:xfrm>
              <a:custGeom>
                <a:avLst/>
                <a:gdLst/>
                <a:ahLst/>
                <a:cxnLst/>
                <a:rect l="l" t="t" r="r" b="b"/>
                <a:pathLst>
                  <a:path w="15986" h="14661" extrusionOk="0">
                    <a:moveTo>
                      <a:pt x="12900" y="0"/>
                    </a:moveTo>
                    <a:cubicBezTo>
                      <a:pt x="9809" y="1183"/>
                      <a:pt x="7039" y="3170"/>
                      <a:pt x="4969" y="5739"/>
                    </a:cubicBezTo>
                    <a:cubicBezTo>
                      <a:pt x="4553" y="6260"/>
                      <a:pt x="3963" y="6858"/>
                      <a:pt x="3363" y="6858"/>
                    </a:cubicBezTo>
                    <a:cubicBezTo>
                      <a:pt x="3231" y="6858"/>
                      <a:pt x="3098" y="6828"/>
                      <a:pt x="2966" y="6763"/>
                    </a:cubicBezTo>
                    <a:cubicBezTo>
                      <a:pt x="2623" y="6590"/>
                      <a:pt x="2439" y="6222"/>
                      <a:pt x="2282" y="5873"/>
                    </a:cubicBezTo>
                    <a:cubicBezTo>
                      <a:pt x="1412" y="3965"/>
                      <a:pt x="650" y="2006"/>
                      <a:pt x="0" y="12"/>
                    </a:cubicBezTo>
                    <a:lnTo>
                      <a:pt x="0" y="12"/>
                    </a:lnTo>
                    <a:cubicBezTo>
                      <a:pt x="81" y="5061"/>
                      <a:pt x="1225" y="10005"/>
                      <a:pt x="3209" y="14661"/>
                    </a:cubicBezTo>
                    <a:cubicBezTo>
                      <a:pt x="3638" y="12328"/>
                      <a:pt x="4673" y="10111"/>
                      <a:pt x="6188" y="8283"/>
                    </a:cubicBezTo>
                    <a:cubicBezTo>
                      <a:pt x="7151" y="7120"/>
                      <a:pt x="8294" y="6124"/>
                      <a:pt x="9461" y="5167"/>
                    </a:cubicBezTo>
                    <a:cubicBezTo>
                      <a:pt x="11433" y="3549"/>
                      <a:pt x="13542" y="2006"/>
                      <a:pt x="15986" y="1275"/>
                    </a:cubicBezTo>
                    <a:cubicBezTo>
                      <a:pt x="15018" y="715"/>
                      <a:pt x="13977" y="304"/>
                      <a:pt x="1290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7169;p57"/>
              <p:cNvSpPr/>
              <p:nvPr/>
            </p:nvSpPr>
            <p:spPr>
              <a:xfrm>
                <a:off x="4190614" y="1576167"/>
                <a:ext cx="530710" cy="547918"/>
              </a:xfrm>
              <a:custGeom>
                <a:avLst/>
                <a:gdLst/>
                <a:ahLst/>
                <a:cxnLst/>
                <a:rect l="l" t="t" r="r" b="b"/>
                <a:pathLst>
                  <a:path w="11010" h="11367" extrusionOk="0">
                    <a:moveTo>
                      <a:pt x="10769" y="1"/>
                    </a:moveTo>
                    <a:cubicBezTo>
                      <a:pt x="6096" y="2419"/>
                      <a:pt x="2260" y="6375"/>
                      <a:pt x="1" y="11132"/>
                    </a:cubicBezTo>
                    <a:cubicBezTo>
                      <a:pt x="26" y="11207"/>
                      <a:pt x="54" y="11288"/>
                      <a:pt x="79" y="11366"/>
                    </a:cubicBezTo>
                    <a:cubicBezTo>
                      <a:pt x="2338" y="6515"/>
                      <a:pt x="6244" y="2484"/>
                      <a:pt x="11009" y="62"/>
                    </a:cubicBezTo>
                    <a:lnTo>
                      <a:pt x="10769"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7170;p57"/>
              <p:cNvSpPr/>
              <p:nvPr/>
            </p:nvSpPr>
            <p:spPr>
              <a:xfrm>
                <a:off x="4159427" y="1548594"/>
                <a:ext cx="407890" cy="468287"/>
              </a:xfrm>
              <a:custGeom>
                <a:avLst/>
                <a:gdLst/>
                <a:ahLst/>
                <a:cxnLst/>
                <a:rect l="l" t="t" r="r" b="b"/>
                <a:pathLst>
                  <a:path w="8462" h="9715" extrusionOk="0">
                    <a:moveTo>
                      <a:pt x="8219" y="1"/>
                    </a:moveTo>
                    <a:cubicBezTo>
                      <a:pt x="4852" y="2545"/>
                      <a:pt x="2042" y="5781"/>
                      <a:pt x="0" y="9478"/>
                    </a:cubicBezTo>
                    <a:cubicBezTo>
                      <a:pt x="20" y="9559"/>
                      <a:pt x="42" y="9637"/>
                      <a:pt x="62" y="9715"/>
                    </a:cubicBezTo>
                    <a:cubicBezTo>
                      <a:pt x="2129" y="5926"/>
                      <a:pt x="5008" y="2609"/>
                      <a:pt x="8462" y="29"/>
                    </a:cubicBezTo>
                    <a:cubicBezTo>
                      <a:pt x="8384" y="17"/>
                      <a:pt x="8303" y="6"/>
                      <a:pt x="8219"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7171;p57"/>
              <p:cNvSpPr/>
              <p:nvPr/>
            </p:nvSpPr>
            <p:spPr>
              <a:xfrm>
                <a:off x="4130216" y="1540110"/>
                <a:ext cx="335586" cy="344214"/>
              </a:xfrm>
              <a:custGeom>
                <a:avLst/>
                <a:gdLst/>
                <a:ahLst/>
                <a:cxnLst/>
                <a:rect l="l" t="t" r="r" b="b"/>
                <a:pathLst>
                  <a:path w="6962" h="7141" extrusionOk="0">
                    <a:moveTo>
                      <a:pt x="6705" y="1"/>
                    </a:moveTo>
                    <a:cubicBezTo>
                      <a:pt x="4141" y="1937"/>
                      <a:pt x="1865" y="4283"/>
                      <a:pt x="1" y="6906"/>
                    </a:cubicBezTo>
                    <a:cubicBezTo>
                      <a:pt x="15" y="6987"/>
                      <a:pt x="29" y="7065"/>
                      <a:pt x="43" y="7140"/>
                    </a:cubicBezTo>
                    <a:cubicBezTo>
                      <a:pt x="1951" y="4423"/>
                      <a:pt x="4306" y="2001"/>
                      <a:pt x="6962" y="21"/>
                    </a:cubicBezTo>
                    <a:cubicBezTo>
                      <a:pt x="6875" y="15"/>
                      <a:pt x="6789" y="12"/>
                      <a:pt x="670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7172;p57"/>
              <p:cNvSpPr/>
              <p:nvPr/>
            </p:nvSpPr>
            <p:spPr>
              <a:xfrm>
                <a:off x="4115031" y="1536640"/>
                <a:ext cx="236722" cy="248146"/>
              </a:xfrm>
              <a:custGeom>
                <a:avLst/>
                <a:gdLst/>
                <a:ahLst/>
                <a:cxnLst/>
                <a:rect l="l" t="t" r="r" b="b"/>
                <a:pathLst>
                  <a:path w="4911" h="5148" extrusionOk="0">
                    <a:moveTo>
                      <a:pt x="4676" y="0"/>
                    </a:moveTo>
                    <a:cubicBezTo>
                      <a:pt x="3070" y="1582"/>
                      <a:pt x="1502" y="3231"/>
                      <a:pt x="1" y="4924"/>
                    </a:cubicBezTo>
                    <a:cubicBezTo>
                      <a:pt x="6" y="5003"/>
                      <a:pt x="17" y="5075"/>
                      <a:pt x="29" y="5148"/>
                    </a:cubicBezTo>
                    <a:cubicBezTo>
                      <a:pt x="1594" y="3376"/>
                      <a:pt x="3229" y="1655"/>
                      <a:pt x="4911" y="3"/>
                    </a:cubicBezTo>
                    <a:cubicBezTo>
                      <a:pt x="4830" y="0"/>
                      <a:pt x="4752" y="0"/>
                      <a:pt x="4676"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7173;p57"/>
              <p:cNvSpPr/>
              <p:nvPr/>
            </p:nvSpPr>
            <p:spPr>
              <a:xfrm>
                <a:off x="4104138" y="1535676"/>
                <a:ext cx="140848" cy="138582"/>
              </a:xfrm>
              <a:custGeom>
                <a:avLst/>
                <a:gdLst/>
                <a:ahLst/>
                <a:cxnLst/>
                <a:rect l="l" t="t" r="r" b="b"/>
                <a:pathLst>
                  <a:path w="2922" h="2875" extrusionOk="0">
                    <a:moveTo>
                      <a:pt x="2673" y="1"/>
                    </a:moveTo>
                    <a:cubicBezTo>
                      <a:pt x="1744" y="841"/>
                      <a:pt x="857" y="1722"/>
                      <a:pt x="1" y="2640"/>
                    </a:cubicBezTo>
                    <a:cubicBezTo>
                      <a:pt x="6" y="2721"/>
                      <a:pt x="9" y="2796"/>
                      <a:pt x="18" y="2874"/>
                    </a:cubicBezTo>
                    <a:cubicBezTo>
                      <a:pt x="941" y="1870"/>
                      <a:pt x="1909" y="913"/>
                      <a:pt x="2922"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7174;p57"/>
              <p:cNvSpPr/>
              <p:nvPr/>
            </p:nvSpPr>
            <p:spPr>
              <a:xfrm>
                <a:off x="4229370" y="1594484"/>
                <a:ext cx="550280" cy="638780"/>
              </a:xfrm>
              <a:custGeom>
                <a:avLst/>
                <a:gdLst/>
                <a:ahLst/>
                <a:cxnLst/>
                <a:rect l="l" t="t" r="r" b="b"/>
                <a:pathLst>
                  <a:path w="11416" h="13252" extrusionOk="0">
                    <a:moveTo>
                      <a:pt x="11207" y="0"/>
                    </a:moveTo>
                    <a:cubicBezTo>
                      <a:pt x="9170" y="1113"/>
                      <a:pt x="7276" y="2542"/>
                      <a:pt x="5588" y="4243"/>
                    </a:cubicBezTo>
                    <a:cubicBezTo>
                      <a:pt x="3069" y="6788"/>
                      <a:pt x="1163" y="9781"/>
                      <a:pt x="0" y="13012"/>
                    </a:cubicBezTo>
                    <a:lnTo>
                      <a:pt x="92" y="13252"/>
                    </a:lnTo>
                    <a:cubicBezTo>
                      <a:pt x="1242" y="9976"/>
                      <a:pt x="3158" y="6935"/>
                      <a:pt x="5708" y="4366"/>
                    </a:cubicBezTo>
                    <a:cubicBezTo>
                      <a:pt x="7421" y="2636"/>
                      <a:pt x="9346" y="1197"/>
                      <a:pt x="11416" y="78"/>
                    </a:cubicBezTo>
                    <a:cubicBezTo>
                      <a:pt x="11346" y="50"/>
                      <a:pt x="11276" y="25"/>
                      <a:pt x="1120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7175;p57"/>
              <p:cNvSpPr/>
              <p:nvPr/>
            </p:nvSpPr>
            <p:spPr>
              <a:xfrm>
                <a:off x="4908845" y="1795395"/>
                <a:ext cx="154296" cy="144463"/>
              </a:xfrm>
              <a:custGeom>
                <a:avLst/>
                <a:gdLst/>
                <a:ahLst/>
                <a:cxnLst/>
                <a:rect l="l" t="t" r="r" b="b"/>
                <a:pathLst>
                  <a:path w="3201" h="2997" extrusionOk="0">
                    <a:moveTo>
                      <a:pt x="684" y="0"/>
                    </a:moveTo>
                    <a:cubicBezTo>
                      <a:pt x="271" y="299"/>
                      <a:pt x="1" y="784"/>
                      <a:pt x="1" y="1336"/>
                    </a:cubicBezTo>
                    <a:cubicBezTo>
                      <a:pt x="1" y="2251"/>
                      <a:pt x="746" y="2996"/>
                      <a:pt x="1661" y="2996"/>
                    </a:cubicBezTo>
                    <a:cubicBezTo>
                      <a:pt x="2355" y="2996"/>
                      <a:pt x="2952" y="2567"/>
                      <a:pt x="3201" y="1958"/>
                    </a:cubicBezTo>
                    <a:cubicBezTo>
                      <a:pt x="2612" y="1336"/>
                      <a:pt x="1731" y="988"/>
                      <a:pt x="1097" y="391"/>
                    </a:cubicBezTo>
                    <a:cubicBezTo>
                      <a:pt x="958" y="257"/>
                      <a:pt x="821" y="131"/>
                      <a:pt x="684" y="0"/>
                    </a:cubicBezTo>
                    <a:close/>
                  </a:path>
                </a:pathLst>
              </a:custGeom>
              <a:solidFill>
                <a:srgbClr val="FDA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7176;p57"/>
              <p:cNvSpPr/>
              <p:nvPr/>
            </p:nvSpPr>
            <p:spPr>
              <a:xfrm>
                <a:off x="5702706" y="1041639"/>
                <a:ext cx="578382" cy="544399"/>
              </a:xfrm>
              <a:custGeom>
                <a:avLst/>
                <a:gdLst/>
                <a:ahLst/>
                <a:cxnLst/>
                <a:rect l="l" t="t" r="r" b="b"/>
                <a:pathLst>
                  <a:path w="11999" h="11294" extrusionOk="0">
                    <a:moveTo>
                      <a:pt x="8227" y="0"/>
                    </a:moveTo>
                    <a:lnTo>
                      <a:pt x="0" y="6570"/>
                    </a:lnTo>
                    <a:lnTo>
                      <a:pt x="3772" y="11293"/>
                    </a:lnTo>
                    <a:lnTo>
                      <a:pt x="11999" y="4721"/>
                    </a:lnTo>
                    <a:lnTo>
                      <a:pt x="82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7177;p57"/>
              <p:cNvSpPr/>
              <p:nvPr/>
            </p:nvSpPr>
            <p:spPr>
              <a:xfrm>
                <a:off x="6088236" y="1041109"/>
                <a:ext cx="202981" cy="229733"/>
              </a:xfrm>
              <a:custGeom>
                <a:avLst/>
                <a:gdLst/>
                <a:ahLst/>
                <a:cxnLst/>
                <a:rect l="l" t="t" r="r" b="b"/>
                <a:pathLst>
                  <a:path w="4211" h="4766" extrusionOk="0">
                    <a:moveTo>
                      <a:pt x="204" y="0"/>
                    </a:moveTo>
                    <a:lnTo>
                      <a:pt x="0" y="2109"/>
                    </a:lnTo>
                    <a:lnTo>
                      <a:pt x="1906" y="4494"/>
                    </a:lnTo>
                    <a:lnTo>
                      <a:pt x="4009" y="4765"/>
                    </a:lnTo>
                    <a:lnTo>
                      <a:pt x="4210" y="2650"/>
                    </a:lnTo>
                    <a:lnTo>
                      <a:pt x="2308" y="273"/>
                    </a:lnTo>
                    <a:lnTo>
                      <a:pt x="2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7178;p57"/>
              <p:cNvSpPr/>
              <p:nvPr/>
            </p:nvSpPr>
            <p:spPr>
              <a:xfrm>
                <a:off x="6088236" y="1041109"/>
                <a:ext cx="193292" cy="229733"/>
              </a:xfrm>
              <a:custGeom>
                <a:avLst/>
                <a:gdLst/>
                <a:ahLst/>
                <a:cxnLst/>
                <a:rect l="l" t="t" r="r" b="b"/>
                <a:pathLst>
                  <a:path w="4010" h="4766" extrusionOk="0">
                    <a:moveTo>
                      <a:pt x="204" y="0"/>
                    </a:moveTo>
                    <a:lnTo>
                      <a:pt x="0" y="2109"/>
                    </a:lnTo>
                    <a:lnTo>
                      <a:pt x="1906" y="4494"/>
                    </a:lnTo>
                    <a:lnTo>
                      <a:pt x="4009" y="4765"/>
                    </a:lnTo>
                    <a:lnTo>
                      <a:pt x="4009" y="4765"/>
                    </a:lnTo>
                    <a:lnTo>
                      <a:pt x="204"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7179;p57"/>
              <p:cNvSpPr/>
              <p:nvPr/>
            </p:nvSpPr>
            <p:spPr>
              <a:xfrm>
                <a:off x="6088236" y="1106184"/>
                <a:ext cx="154682" cy="154007"/>
              </a:xfrm>
              <a:custGeom>
                <a:avLst/>
                <a:gdLst/>
                <a:ahLst/>
                <a:cxnLst/>
                <a:rect l="l" t="t" r="r" b="b"/>
                <a:pathLst>
                  <a:path w="3209" h="3195" extrusionOk="0">
                    <a:moveTo>
                      <a:pt x="1207" y="0"/>
                    </a:moveTo>
                    <a:cubicBezTo>
                      <a:pt x="817" y="0"/>
                      <a:pt x="424" y="129"/>
                      <a:pt x="95" y="394"/>
                    </a:cubicBezTo>
                    <a:cubicBezTo>
                      <a:pt x="76" y="416"/>
                      <a:pt x="51" y="433"/>
                      <a:pt x="28" y="452"/>
                    </a:cubicBezTo>
                    <a:lnTo>
                      <a:pt x="0" y="759"/>
                    </a:lnTo>
                    <a:lnTo>
                      <a:pt x="1903" y="3144"/>
                    </a:lnTo>
                    <a:lnTo>
                      <a:pt x="2274" y="3195"/>
                    </a:lnTo>
                    <a:cubicBezTo>
                      <a:pt x="2294" y="3184"/>
                      <a:pt x="2308" y="3172"/>
                      <a:pt x="2324" y="3158"/>
                    </a:cubicBezTo>
                    <a:cubicBezTo>
                      <a:pt x="3089" y="2542"/>
                      <a:pt x="3209" y="1426"/>
                      <a:pt x="2592" y="662"/>
                    </a:cubicBezTo>
                    <a:cubicBezTo>
                      <a:pt x="2240" y="227"/>
                      <a:pt x="1726" y="0"/>
                      <a:pt x="120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7180;p57"/>
              <p:cNvSpPr/>
              <p:nvPr/>
            </p:nvSpPr>
            <p:spPr>
              <a:xfrm>
                <a:off x="5758091" y="1141276"/>
                <a:ext cx="411408" cy="390440"/>
              </a:xfrm>
              <a:custGeom>
                <a:avLst/>
                <a:gdLst/>
                <a:ahLst/>
                <a:cxnLst/>
                <a:rect l="l" t="t" r="r" b="b"/>
                <a:pathLst>
                  <a:path w="8535" h="8100" extrusionOk="0">
                    <a:moveTo>
                      <a:pt x="5242" y="0"/>
                    </a:moveTo>
                    <a:lnTo>
                      <a:pt x="98" y="4110"/>
                    </a:lnTo>
                    <a:cubicBezTo>
                      <a:pt x="313" y="4369"/>
                      <a:pt x="265" y="4754"/>
                      <a:pt x="9" y="4966"/>
                    </a:cubicBezTo>
                    <a:cubicBezTo>
                      <a:pt x="6" y="4966"/>
                      <a:pt x="6" y="4966"/>
                      <a:pt x="0" y="4969"/>
                    </a:cubicBezTo>
                    <a:lnTo>
                      <a:pt x="2439" y="8024"/>
                    </a:lnTo>
                    <a:lnTo>
                      <a:pt x="2447" y="8018"/>
                    </a:lnTo>
                    <a:cubicBezTo>
                      <a:pt x="2559" y="7927"/>
                      <a:pt x="2693" y="7883"/>
                      <a:pt x="2826" y="7883"/>
                    </a:cubicBezTo>
                    <a:cubicBezTo>
                      <a:pt x="2998" y="7883"/>
                      <a:pt x="3170" y="7957"/>
                      <a:pt x="3290" y="8099"/>
                    </a:cubicBezTo>
                    <a:lnTo>
                      <a:pt x="8431" y="3993"/>
                    </a:lnTo>
                    <a:cubicBezTo>
                      <a:pt x="8230" y="3733"/>
                      <a:pt x="8278" y="3359"/>
                      <a:pt x="8534" y="3153"/>
                    </a:cubicBezTo>
                    <a:lnTo>
                      <a:pt x="6096" y="98"/>
                    </a:lnTo>
                    <a:cubicBezTo>
                      <a:pt x="5985" y="187"/>
                      <a:pt x="5852" y="231"/>
                      <a:pt x="5719" y="231"/>
                    </a:cubicBezTo>
                    <a:cubicBezTo>
                      <a:pt x="5540" y="231"/>
                      <a:pt x="5362" y="152"/>
                      <a:pt x="5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7181;p57"/>
              <p:cNvSpPr/>
              <p:nvPr/>
            </p:nvSpPr>
            <p:spPr>
              <a:xfrm>
                <a:off x="5752982" y="1136359"/>
                <a:ext cx="422157" cy="399984"/>
              </a:xfrm>
              <a:custGeom>
                <a:avLst/>
                <a:gdLst/>
                <a:ahLst/>
                <a:cxnLst/>
                <a:rect l="l" t="t" r="r" b="b"/>
                <a:pathLst>
                  <a:path w="8758" h="8298" extrusionOk="0">
                    <a:moveTo>
                      <a:pt x="5337" y="239"/>
                    </a:moveTo>
                    <a:cubicBezTo>
                      <a:pt x="5473" y="365"/>
                      <a:pt x="5648" y="431"/>
                      <a:pt x="5824" y="431"/>
                    </a:cubicBezTo>
                    <a:cubicBezTo>
                      <a:pt x="5949" y="431"/>
                      <a:pt x="6073" y="398"/>
                      <a:pt x="6185" y="331"/>
                    </a:cubicBezTo>
                    <a:lnTo>
                      <a:pt x="8512" y="3241"/>
                    </a:lnTo>
                    <a:cubicBezTo>
                      <a:pt x="8294" y="3467"/>
                      <a:pt x="8253" y="3799"/>
                      <a:pt x="8406" y="4072"/>
                    </a:cubicBezTo>
                    <a:lnTo>
                      <a:pt x="3404" y="8067"/>
                    </a:lnTo>
                    <a:cubicBezTo>
                      <a:pt x="3270" y="7948"/>
                      <a:pt x="3102" y="7887"/>
                      <a:pt x="2932" y="7887"/>
                    </a:cubicBezTo>
                    <a:cubicBezTo>
                      <a:pt x="2804" y="7887"/>
                      <a:pt x="2675" y="7921"/>
                      <a:pt x="2559" y="7992"/>
                    </a:cubicBezTo>
                    <a:lnTo>
                      <a:pt x="238" y="5082"/>
                    </a:lnTo>
                    <a:cubicBezTo>
                      <a:pt x="349" y="4968"/>
                      <a:pt x="413" y="4828"/>
                      <a:pt x="433" y="4672"/>
                    </a:cubicBezTo>
                    <a:cubicBezTo>
                      <a:pt x="450" y="4513"/>
                      <a:pt x="413" y="4365"/>
                      <a:pt x="338" y="4231"/>
                    </a:cubicBezTo>
                    <a:lnTo>
                      <a:pt x="5337" y="239"/>
                    </a:lnTo>
                    <a:close/>
                    <a:moveTo>
                      <a:pt x="5350" y="0"/>
                    </a:moveTo>
                    <a:cubicBezTo>
                      <a:pt x="5329" y="0"/>
                      <a:pt x="5308" y="7"/>
                      <a:pt x="5290" y="22"/>
                    </a:cubicBezTo>
                    <a:lnTo>
                      <a:pt x="145" y="4131"/>
                    </a:lnTo>
                    <a:cubicBezTo>
                      <a:pt x="129" y="4148"/>
                      <a:pt x="115" y="4173"/>
                      <a:pt x="109" y="4198"/>
                    </a:cubicBezTo>
                    <a:cubicBezTo>
                      <a:pt x="106" y="4226"/>
                      <a:pt x="115" y="4248"/>
                      <a:pt x="132" y="4270"/>
                    </a:cubicBezTo>
                    <a:cubicBezTo>
                      <a:pt x="307" y="4491"/>
                      <a:pt x="271" y="4812"/>
                      <a:pt x="51" y="4987"/>
                    </a:cubicBezTo>
                    <a:cubicBezTo>
                      <a:pt x="14" y="5015"/>
                      <a:pt x="0" y="5071"/>
                      <a:pt x="23" y="5110"/>
                    </a:cubicBezTo>
                    <a:cubicBezTo>
                      <a:pt x="28" y="5119"/>
                      <a:pt x="31" y="5121"/>
                      <a:pt x="34" y="5127"/>
                    </a:cubicBezTo>
                    <a:lnTo>
                      <a:pt x="2472" y="8182"/>
                    </a:lnTo>
                    <a:cubicBezTo>
                      <a:pt x="2486" y="8201"/>
                      <a:pt x="2514" y="8215"/>
                      <a:pt x="2539" y="8218"/>
                    </a:cubicBezTo>
                    <a:cubicBezTo>
                      <a:pt x="2543" y="8218"/>
                      <a:pt x="2546" y="8219"/>
                      <a:pt x="2550" y="8219"/>
                    </a:cubicBezTo>
                    <a:cubicBezTo>
                      <a:pt x="2570" y="8219"/>
                      <a:pt x="2593" y="8212"/>
                      <a:pt x="2612" y="8196"/>
                    </a:cubicBezTo>
                    <a:cubicBezTo>
                      <a:pt x="2707" y="8120"/>
                      <a:pt x="2821" y="8083"/>
                      <a:pt x="2934" y="8083"/>
                    </a:cubicBezTo>
                    <a:cubicBezTo>
                      <a:pt x="3078" y="8083"/>
                      <a:pt x="3221" y="8144"/>
                      <a:pt x="3323" y="8263"/>
                    </a:cubicBezTo>
                    <a:cubicBezTo>
                      <a:pt x="3342" y="8286"/>
                      <a:pt x="3369" y="8297"/>
                      <a:pt x="3396" y="8297"/>
                    </a:cubicBezTo>
                    <a:cubicBezTo>
                      <a:pt x="3418" y="8297"/>
                      <a:pt x="3440" y="8290"/>
                      <a:pt x="3457" y="8277"/>
                    </a:cubicBezTo>
                    <a:lnTo>
                      <a:pt x="8601" y="4170"/>
                    </a:lnTo>
                    <a:cubicBezTo>
                      <a:pt x="8643" y="4134"/>
                      <a:pt x="8652" y="4075"/>
                      <a:pt x="8618" y="4033"/>
                    </a:cubicBezTo>
                    <a:cubicBezTo>
                      <a:pt x="8456" y="3813"/>
                      <a:pt x="8495" y="3500"/>
                      <a:pt x="8710" y="3327"/>
                    </a:cubicBezTo>
                    <a:cubicBezTo>
                      <a:pt x="8752" y="3294"/>
                      <a:pt x="8758" y="3230"/>
                      <a:pt x="8724" y="3188"/>
                    </a:cubicBezTo>
                    <a:lnTo>
                      <a:pt x="6286" y="133"/>
                    </a:lnTo>
                    <a:cubicBezTo>
                      <a:pt x="6269" y="116"/>
                      <a:pt x="6244" y="102"/>
                      <a:pt x="6222" y="100"/>
                    </a:cubicBezTo>
                    <a:cubicBezTo>
                      <a:pt x="6217" y="99"/>
                      <a:pt x="6213" y="99"/>
                      <a:pt x="6208" y="99"/>
                    </a:cubicBezTo>
                    <a:cubicBezTo>
                      <a:pt x="6186" y="99"/>
                      <a:pt x="6165" y="105"/>
                      <a:pt x="6146" y="119"/>
                    </a:cubicBezTo>
                    <a:cubicBezTo>
                      <a:pt x="6052" y="192"/>
                      <a:pt x="5941" y="231"/>
                      <a:pt x="5824" y="231"/>
                    </a:cubicBezTo>
                    <a:cubicBezTo>
                      <a:pt x="5806" y="231"/>
                      <a:pt x="5788" y="230"/>
                      <a:pt x="5770" y="228"/>
                    </a:cubicBezTo>
                    <a:cubicBezTo>
                      <a:pt x="5633" y="211"/>
                      <a:pt x="5513" y="147"/>
                      <a:pt x="5429" y="41"/>
                    </a:cubicBezTo>
                    <a:cubicBezTo>
                      <a:pt x="5408" y="14"/>
                      <a:pt x="5379" y="0"/>
                      <a:pt x="5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7182;p57"/>
              <p:cNvSpPr/>
              <p:nvPr/>
            </p:nvSpPr>
            <p:spPr>
              <a:xfrm>
                <a:off x="6071172" y="1128068"/>
                <a:ext cx="145379" cy="129183"/>
              </a:xfrm>
              <a:custGeom>
                <a:avLst/>
                <a:gdLst/>
                <a:ahLst/>
                <a:cxnLst/>
                <a:rect l="l" t="t" r="r" b="b"/>
                <a:pathLst>
                  <a:path w="3016" h="2680" extrusionOk="0">
                    <a:moveTo>
                      <a:pt x="1582" y="662"/>
                    </a:moveTo>
                    <a:lnTo>
                      <a:pt x="2187" y="1418"/>
                    </a:lnTo>
                    <a:lnTo>
                      <a:pt x="1428" y="2021"/>
                    </a:lnTo>
                    <a:lnTo>
                      <a:pt x="826" y="1265"/>
                    </a:lnTo>
                    <a:lnTo>
                      <a:pt x="1582" y="662"/>
                    </a:lnTo>
                    <a:close/>
                    <a:moveTo>
                      <a:pt x="1507" y="1"/>
                    </a:moveTo>
                    <a:cubicBezTo>
                      <a:pt x="1214" y="1"/>
                      <a:pt x="918" y="98"/>
                      <a:pt x="672" y="297"/>
                    </a:cubicBezTo>
                    <a:cubicBezTo>
                      <a:pt x="95" y="757"/>
                      <a:pt x="0" y="1597"/>
                      <a:pt x="463" y="2174"/>
                    </a:cubicBezTo>
                    <a:cubicBezTo>
                      <a:pt x="728" y="2506"/>
                      <a:pt x="1116" y="2680"/>
                      <a:pt x="1507" y="2680"/>
                    </a:cubicBezTo>
                    <a:cubicBezTo>
                      <a:pt x="1800" y="2680"/>
                      <a:pt x="2095" y="2583"/>
                      <a:pt x="2343" y="2384"/>
                    </a:cubicBezTo>
                    <a:cubicBezTo>
                      <a:pt x="2921" y="1923"/>
                      <a:pt x="3016" y="1084"/>
                      <a:pt x="2553" y="506"/>
                    </a:cubicBezTo>
                    <a:cubicBezTo>
                      <a:pt x="2289" y="174"/>
                      <a:pt x="1900" y="1"/>
                      <a:pt x="1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7183;p57"/>
              <p:cNvSpPr/>
              <p:nvPr/>
            </p:nvSpPr>
            <p:spPr>
              <a:xfrm>
                <a:off x="6079222" y="1133852"/>
                <a:ext cx="124700" cy="117469"/>
              </a:xfrm>
              <a:custGeom>
                <a:avLst/>
                <a:gdLst/>
                <a:ahLst/>
                <a:cxnLst/>
                <a:rect l="l" t="t" r="r" b="b"/>
                <a:pathLst>
                  <a:path w="2587" h="2437" extrusionOk="0">
                    <a:moveTo>
                      <a:pt x="1337" y="197"/>
                    </a:moveTo>
                    <a:cubicBezTo>
                      <a:pt x="1638" y="197"/>
                      <a:pt x="1936" y="329"/>
                      <a:pt x="2137" y="581"/>
                    </a:cubicBezTo>
                    <a:cubicBezTo>
                      <a:pt x="2188" y="643"/>
                      <a:pt x="2229" y="710"/>
                      <a:pt x="2260" y="779"/>
                    </a:cubicBezTo>
                    <a:cubicBezTo>
                      <a:pt x="2344" y="950"/>
                      <a:pt x="2375" y="1139"/>
                      <a:pt x="2355" y="1335"/>
                    </a:cubicBezTo>
                    <a:cubicBezTo>
                      <a:pt x="2322" y="1602"/>
                      <a:pt x="2190" y="1845"/>
                      <a:pt x="1978" y="2018"/>
                    </a:cubicBezTo>
                    <a:cubicBezTo>
                      <a:pt x="1790" y="2168"/>
                      <a:pt x="1564" y="2242"/>
                      <a:pt x="1340" y="2242"/>
                    </a:cubicBezTo>
                    <a:cubicBezTo>
                      <a:pt x="1040" y="2242"/>
                      <a:pt x="743" y="2110"/>
                      <a:pt x="542" y="1856"/>
                    </a:cubicBezTo>
                    <a:cubicBezTo>
                      <a:pt x="187" y="1418"/>
                      <a:pt x="257" y="771"/>
                      <a:pt x="701" y="420"/>
                    </a:cubicBezTo>
                    <a:cubicBezTo>
                      <a:pt x="889" y="270"/>
                      <a:pt x="1114" y="197"/>
                      <a:pt x="1337" y="197"/>
                    </a:cubicBezTo>
                    <a:close/>
                    <a:moveTo>
                      <a:pt x="1339" y="0"/>
                    </a:moveTo>
                    <a:cubicBezTo>
                      <a:pt x="1072" y="0"/>
                      <a:pt x="803" y="87"/>
                      <a:pt x="578" y="266"/>
                    </a:cubicBezTo>
                    <a:cubicBezTo>
                      <a:pt x="126" y="629"/>
                      <a:pt x="0" y="1251"/>
                      <a:pt x="240" y="1747"/>
                    </a:cubicBezTo>
                    <a:cubicBezTo>
                      <a:pt x="279" y="1828"/>
                      <a:pt x="327" y="1906"/>
                      <a:pt x="388" y="1979"/>
                    </a:cubicBezTo>
                    <a:cubicBezTo>
                      <a:pt x="589" y="2233"/>
                      <a:pt x="879" y="2395"/>
                      <a:pt x="1203" y="2428"/>
                    </a:cubicBezTo>
                    <a:cubicBezTo>
                      <a:pt x="1251" y="2434"/>
                      <a:pt x="1299" y="2437"/>
                      <a:pt x="1346" y="2437"/>
                    </a:cubicBezTo>
                    <a:cubicBezTo>
                      <a:pt x="1619" y="2437"/>
                      <a:pt x="1882" y="2343"/>
                      <a:pt x="2098" y="2172"/>
                    </a:cubicBezTo>
                    <a:cubicBezTo>
                      <a:pt x="2352" y="1968"/>
                      <a:pt x="2511" y="1678"/>
                      <a:pt x="2548" y="1354"/>
                    </a:cubicBezTo>
                    <a:cubicBezTo>
                      <a:pt x="2587" y="1030"/>
                      <a:pt x="2495" y="712"/>
                      <a:pt x="2291" y="459"/>
                    </a:cubicBezTo>
                    <a:cubicBezTo>
                      <a:pt x="2051" y="157"/>
                      <a:pt x="1697" y="0"/>
                      <a:pt x="1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7184;p57"/>
              <p:cNvSpPr/>
              <p:nvPr/>
            </p:nvSpPr>
            <p:spPr>
              <a:xfrm>
                <a:off x="6103420" y="1152025"/>
                <a:ext cx="80884" cy="80884"/>
              </a:xfrm>
              <a:custGeom>
                <a:avLst/>
                <a:gdLst/>
                <a:ahLst/>
                <a:cxnLst/>
                <a:rect l="l" t="t" r="r" b="b"/>
                <a:pathLst>
                  <a:path w="1678" h="1678" extrusionOk="0">
                    <a:moveTo>
                      <a:pt x="913" y="165"/>
                    </a:moveTo>
                    <a:lnTo>
                      <a:pt x="1518" y="921"/>
                    </a:lnTo>
                    <a:lnTo>
                      <a:pt x="759" y="1524"/>
                    </a:lnTo>
                    <a:lnTo>
                      <a:pt x="157" y="768"/>
                    </a:lnTo>
                    <a:lnTo>
                      <a:pt x="913" y="165"/>
                    </a:lnTo>
                    <a:close/>
                    <a:moveTo>
                      <a:pt x="930" y="1"/>
                    </a:moveTo>
                    <a:lnTo>
                      <a:pt x="1" y="748"/>
                    </a:lnTo>
                    <a:lnTo>
                      <a:pt x="745" y="1677"/>
                    </a:lnTo>
                    <a:lnTo>
                      <a:pt x="1677" y="932"/>
                    </a:lnTo>
                    <a:lnTo>
                      <a:pt x="9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7185;p57"/>
              <p:cNvSpPr/>
              <p:nvPr/>
            </p:nvSpPr>
            <p:spPr>
              <a:xfrm>
                <a:off x="6071269" y="1128164"/>
                <a:ext cx="90717" cy="128845"/>
              </a:xfrm>
              <a:custGeom>
                <a:avLst/>
                <a:gdLst/>
                <a:ahLst/>
                <a:cxnLst/>
                <a:rect l="l" t="t" r="r" b="b"/>
                <a:pathLst>
                  <a:path w="1882" h="2673" extrusionOk="0">
                    <a:moveTo>
                      <a:pt x="1508" y="1"/>
                    </a:moveTo>
                    <a:cubicBezTo>
                      <a:pt x="1214" y="1"/>
                      <a:pt x="918" y="95"/>
                      <a:pt x="670" y="289"/>
                    </a:cubicBezTo>
                    <a:cubicBezTo>
                      <a:pt x="96" y="750"/>
                      <a:pt x="1" y="1592"/>
                      <a:pt x="461" y="2170"/>
                    </a:cubicBezTo>
                    <a:cubicBezTo>
                      <a:pt x="725" y="2499"/>
                      <a:pt x="1115" y="2672"/>
                      <a:pt x="1507" y="2672"/>
                    </a:cubicBezTo>
                    <a:cubicBezTo>
                      <a:pt x="1633" y="2672"/>
                      <a:pt x="1759" y="2655"/>
                      <a:pt x="1881" y="2619"/>
                    </a:cubicBezTo>
                    <a:cubicBezTo>
                      <a:pt x="1566" y="2563"/>
                      <a:pt x="1270" y="2404"/>
                      <a:pt x="1058" y="2136"/>
                    </a:cubicBezTo>
                    <a:cubicBezTo>
                      <a:pt x="595" y="1556"/>
                      <a:pt x="687" y="716"/>
                      <a:pt x="1267" y="256"/>
                    </a:cubicBezTo>
                    <a:cubicBezTo>
                      <a:pt x="1407" y="144"/>
                      <a:pt x="1563" y="66"/>
                      <a:pt x="1728" y="19"/>
                    </a:cubicBezTo>
                    <a:cubicBezTo>
                      <a:pt x="1655" y="7"/>
                      <a:pt x="1581" y="1"/>
                      <a:pt x="1508"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7186;p57"/>
              <p:cNvSpPr/>
              <p:nvPr/>
            </p:nvSpPr>
            <p:spPr>
              <a:xfrm>
                <a:off x="5879130" y="1535145"/>
                <a:ext cx="21932" cy="21980"/>
              </a:xfrm>
              <a:custGeom>
                <a:avLst/>
                <a:gdLst/>
                <a:ahLst/>
                <a:cxnLst/>
                <a:rect l="l" t="t" r="r" b="b"/>
                <a:pathLst>
                  <a:path w="455" h="456" extrusionOk="0">
                    <a:moveTo>
                      <a:pt x="45" y="1"/>
                    </a:moveTo>
                    <a:lnTo>
                      <a:pt x="0" y="411"/>
                    </a:lnTo>
                    <a:lnTo>
                      <a:pt x="410" y="456"/>
                    </a:lnTo>
                    <a:lnTo>
                      <a:pt x="455" y="45"/>
                    </a:lnTo>
                    <a:lnTo>
                      <a:pt x="45" y="1"/>
                    </a:lnTo>
                    <a:close/>
                  </a:path>
                </a:pathLst>
              </a:custGeom>
              <a:solidFill>
                <a:srgbClr val="D25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7187;p57"/>
              <p:cNvSpPr/>
              <p:nvPr/>
            </p:nvSpPr>
            <p:spPr>
              <a:xfrm>
                <a:off x="5883806" y="1540014"/>
                <a:ext cx="12436" cy="12388"/>
              </a:xfrm>
              <a:custGeom>
                <a:avLst/>
                <a:gdLst/>
                <a:ahLst/>
                <a:cxnLst/>
                <a:rect l="l" t="t" r="r" b="b"/>
                <a:pathLst>
                  <a:path w="258" h="257" extrusionOk="0">
                    <a:moveTo>
                      <a:pt x="26" y="0"/>
                    </a:moveTo>
                    <a:lnTo>
                      <a:pt x="1" y="232"/>
                    </a:lnTo>
                    <a:lnTo>
                      <a:pt x="232" y="257"/>
                    </a:lnTo>
                    <a:lnTo>
                      <a:pt x="258" y="25"/>
                    </a:lnTo>
                    <a:lnTo>
                      <a:pt x="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7188;p57"/>
              <p:cNvSpPr/>
              <p:nvPr/>
            </p:nvSpPr>
            <p:spPr>
              <a:xfrm>
                <a:off x="5729989" y="1349322"/>
                <a:ext cx="21980" cy="21980"/>
              </a:xfrm>
              <a:custGeom>
                <a:avLst/>
                <a:gdLst/>
                <a:ahLst/>
                <a:cxnLst/>
                <a:rect l="l" t="t" r="r" b="b"/>
                <a:pathLst>
                  <a:path w="456" h="456" extrusionOk="0">
                    <a:moveTo>
                      <a:pt x="45" y="0"/>
                    </a:moveTo>
                    <a:lnTo>
                      <a:pt x="0" y="408"/>
                    </a:lnTo>
                    <a:lnTo>
                      <a:pt x="408" y="455"/>
                    </a:lnTo>
                    <a:lnTo>
                      <a:pt x="455" y="45"/>
                    </a:lnTo>
                    <a:lnTo>
                      <a:pt x="45" y="0"/>
                    </a:lnTo>
                    <a:close/>
                  </a:path>
                </a:pathLst>
              </a:custGeom>
              <a:solidFill>
                <a:srgbClr val="D25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7189;p57"/>
              <p:cNvSpPr/>
              <p:nvPr/>
            </p:nvSpPr>
            <p:spPr>
              <a:xfrm>
                <a:off x="5734279" y="1354431"/>
                <a:ext cx="12581" cy="12533"/>
              </a:xfrm>
              <a:custGeom>
                <a:avLst/>
                <a:gdLst/>
                <a:ahLst/>
                <a:cxnLst/>
                <a:rect l="l" t="t" r="r" b="b"/>
                <a:pathLst>
                  <a:path w="261" h="260" extrusionOk="0">
                    <a:moveTo>
                      <a:pt x="29" y="0"/>
                    </a:moveTo>
                    <a:lnTo>
                      <a:pt x="1" y="232"/>
                    </a:lnTo>
                    <a:lnTo>
                      <a:pt x="235" y="260"/>
                    </a:lnTo>
                    <a:lnTo>
                      <a:pt x="260" y="28"/>
                    </a:lnTo>
                    <a:lnTo>
                      <a:pt x="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7190;p57"/>
              <p:cNvSpPr/>
              <p:nvPr/>
            </p:nvSpPr>
            <p:spPr>
              <a:xfrm>
                <a:off x="6169073" y="1300877"/>
                <a:ext cx="21932" cy="21980"/>
              </a:xfrm>
              <a:custGeom>
                <a:avLst/>
                <a:gdLst/>
                <a:ahLst/>
                <a:cxnLst/>
                <a:rect l="l" t="t" r="r" b="b"/>
                <a:pathLst>
                  <a:path w="455" h="456" extrusionOk="0">
                    <a:moveTo>
                      <a:pt x="47" y="1"/>
                    </a:moveTo>
                    <a:lnTo>
                      <a:pt x="0" y="411"/>
                    </a:lnTo>
                    <a:lnTo>
                      <a:pt x="410" y="456"/>
                    </a:lnTo>
                    <a:lnTo>
                      <a:pt x="455" y="48"/>
                    </a:lnTo>
                    <a:lnTo>
                      <a:pt x="47" y="1"/>
                    </a:lnTo>
                    <a:close/>
                  </a:path>
                </a:pathLst>
              </a:custGeom>
              <a:solidFill>
                <a:srgbClr val="D25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7191;p57"/>
              <p:cNvSpPr/>
              <p:nvPr/>
            </p:nvSpPr>
            <p:spPr>
              <a:xfrm>
                <a:off x="6173604" y="1306276"/>
                <a:ext cx="12581" cy="12533"/>
              </a:xfrm>
              <a:custGeom>
                <a:avLst/>
                <a:gdLst/>
                <a:ahLst/>
                <a:cxnLst/>
                <a:rect l="l" t="t" r="r" b="b"/>
                <a:pathLst>
                  <a:path w="261" h="260" extrusionOk="0">
                    <a:moveTo>
                      <a:pt x="29" y="1"/>
                    </a:moveTo>
                    <a:lnTo>
                      <a:pt x="1" y="232"/>
                    </a:lnTo>
                    <a:lnTo>
                      <a:pt x="235" y="260"/>
                    </a:lnTo>
                    <a:lnTo>
                      <a:pt x="260" y="26"/>
                    </a:lnTo>
                    <a:lnTo>
                      <a:pt x="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7192;p57"/>
              <p:cNvSpPr/>
              <p:nvPr/>
            </p:nvSpPr>
            <p:spPr>
              <a:xfrm>
                <a:off x="6019257" y="1116017"/>
                <a:ext cx="21932" cy="21932"/>
              </a:xfrm>
              <a:custGeom>
                <a:avLst/>
                <a:gdLst/>
                <a:ahLst/>
                <a:cxnLst/>
                <a:rect l="l" t="t" r="r" b="b"/>
                <a:pathLst>
                  <a:path w="455" h="455" extrusionOk="0">
                    <a:moveTo>
                      <a:pt x="48" y="0"/>
                    </a:moveTo>
                    <a:lnTo>
                      <a:pt x="0" y="410"/>
                    </a:lnTo>
                    <a:lnTo>
                      <a:pt x="410" y="455"/>
                    </a:lnTo>
                    <a:lnTo>
                      <a:pt x="455" y="47"/>
                    </a:lnTo>
                    <a:lnTo>
                      <a:pt x="48" y="0"/>
                    </a:lnTo>
                    <a:close/>
                  </a:path>
                </a:pathLst>
              </a:custGeom>
              <a:solidFill>
                <a:srgbClr val="D25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7193;p57"/>
              <p:cNvSpPr/>
              <p:nvPr/>
            </p:nvSpPr>
            <p:spPr>
              <a:xfrm>
                <a:off x="6023933" y="1120838"/>
                <a:ext cx="12436" cy="12533"/>
              </a:xfrm>
              <a:custGeom>
                <a:avLst/>
                <a:gdLst/>
                <a:ahLst/>
                <a:cxnLst/>
                <a:rect l="l" t="t" r="r" b="b"/>
                <a:pathLst>
                  <a:path w="258" h="260" extrusionOk="0">
                    <a:moveTo>
                      <a:pt x="26" y="0"/>
                    </a:moveTo>
                    <a:lnTo>
                      <a:pt x="1" y="232"/>
                    </a:lnTo>
                    <a:lnTo>
                      <a:pt x="232" y="260"/>
                    </a:lnTo>
                    <a:lnTo>
                      <a:pt x="257" y="26"/>
                    </a:lnTo>
                    <a:lnTo>
                      <a:pt x="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7194;p57"/>
              <p:cNvSpPr/>
              <p:nvPr/>
            </p:nvSpPr>
            <p:spPr>
              <a:xfrm>
                <a:off x="6621414" y="1894839"/>
                <a:ext cx="572646" cy="961736"/>
              </a:xfrm>
              <a:custGeom>
                <a:avLst/>
                <a:gdLst/>
                <a:ahLst/>
                <a:cxnLst/>
                <a:rect l="l" t="t" r="r" b="b"/>
                <a:pathLst>
                  <a:path w="11880" h="19952" extrusionOk="0">
                    <a:moveTo>
                      <a:pt x="5802" y="0"/>
                    </a:moveTo>
                    <a:cubicBezTo>
                      <a:pt x="5576" y="0"/>
                      <a:pt x="5350" y="24"/>
                      <a:pt x="5129" y="71"/>
                    </a:cubicBezTo>
                    <a:cubicBezTo>
                      <a:pt x="4303" y="247"/>
                      <a:pt x="3580" y="746"/>
                      <a:pt x="2930" y="1288"/>
                    </a:cubicBezTo>
                    <a:cubicBezTo>
                      <a:pt x="1655" y="2353"/>
                      <a:pt x="528" y="3717"/>
                      <a:pt x="191" y="5347"/>
                    </a:cubicBezTo>
                    <a:cubicBezTo>
                      <a:pt x="1" y="6273"/>
                      <a:pt x="76" y="7233"/>
                      <a:pt x="205" y="8170"/>
                    </a:cubicBezTo>
                    <a:cubicBezTo>
                      <a:pt x="587" y="10954"/>
                      <a:pt x="1438" y="13649"/>
                      <a:pt x="2316" y="16322"/>
                    </a:cubicBezTo>
                    <a:cubicBezTo>
                      <a:pt x="2554" y="17047"/>
                      <a:pt x="2802" y="17786"/>
                      <a:pt x="3265" y="18389"/>
                    </a:cubicBezTo>
                    <a:cubicBezTo>
                      <a:pt x="3943" y="19268"/>
                      <a:pt x="5020" y="19773"/>
                      <a:pt x="6119" y="19909"/>
                    </a:cubicBezTo>
                    <a:cubicBezTo>
                      <a:pt x="6349" y="19938"/>
                      <a:pt x="6580" y="19952"/>
                      <a:pt x="6811" y="19952"/>
                    </a:cubicBezTo>
                    <a:cubicBezTo>
                      <a:pt x="7679" y="19952"/>
                      <a:pt x="8550" y="19762"/>
                      <a:pt x="9380" y="19480"/>
                    </a:cubicBezTo>
                    <a:cubicBezTo>
                      <a:pt x="10387" y="19139"/>
                      <a:pt x="11461" y="18540"/>
                      <a:pt x="11715" y="17507"/>
                    </a:cubicBezTo>
                    <a:cubicBezTo>
                      <a:pt x="11880" y="16841"/>
                      <a:pt x="11662" y="16146"/>
                      <a:pt x="11450" y="15493"/>
                    </a:cubicBezTo>
                    <a:cubicBezTo>
                      <a:pt x="11074" y="14355"/>
                      <a:pt x="10694" y="13217"/>
                      <a:pt x="10309" y="12073"/>
                    </a:cubicBezTo>
                    <a:cubicBezTo>
                      <a:pt x="9631" y="10064"/>
                      <a:pt x="9481" y="7551"/>
                      <a:pt x="8772" y="5548"/>
                    </a:cubicBezTo>
                    <a:cubicBezTo>
                      <a:pt x="8465" y="4683"/>
                      <a:pt x="7667" y="4669"/>
                      <a:pt x="8072" y="3823"/>
                    </a:cubicBezTo>
                    <a:cubicBezTo>
                      <a:pt x="8448" y="3037"/>
                      <a:pt x="8733" y="2080"/>
                      <a:pt x="8284" y="1260"/>
                    </a:cubicBezTo>
                    <a:cubicBezTo>
                      <a:pt x="8097" y="911"/>
                      <a:pt x="7782" y="638"/>
                      <a:pt x="7436" y="437"/>
                    </a:cubicBezTo>
                    <a:cubicBezTo>
                      <a:pt x="6944" y="149"/>
                      <a:pt x="6373" y="0"/>
                      <a:pt x="5802" y="0"/>
                    </a:cubicBezTo>
                    <a:close/>
                  </a:path>
                </a:pathLst>
              </a:custGeom>
              <a:solidFill>
                <a:srgbClr val="57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7195;p57"/>
              <p:cNvSpPr/>
              <p:nvPr/>
            </p:nvSpPr>
            <p:spPr>
              <a:xfrm>
                <a:off x="6621317" y="1895080"/>
                <a:ext cx="572742" cy="961833"/>
              </a:xfrm>
              <a:custGeom>
                <a:avLst/>
                <a:gdLst/>
                <a:ahLst/>
                <a:cxnLst/>
                <a:rect l="l" t="t" r="r" b="b"/>
                <a:pathLst>
                  <a:path w="11882" h="19954" extrusionOk="0">
                    <a:moveTo>
                      <a:pt x="5801" y="0"/>
                    </a:moveTo>
                    <a:cubicBezTo>
                      <a:pt x="5576" y="0"/>
                      <a:pt x="5351" y="24"/>
                      <a:pt x="5131" y="72"/>
                    </a:cubicBezTo>
                    <a:cubicBezTo>
                      <a:pt x="4305" y="253"/>
                      <a:pt x="3582" y="750"/>
                      <a:pt x="2932" y="1291"/>
                    </a:cubicBezTo>
                    <a:cubicBezTo>
                      <a:pt x="1657" y="2357"/>
                      <a:pt x="527" y="3718"/>
                      <a:pt x="193" y="5350"/>
                    </a:cubicBezTo>
                    <a:cubicBezTo>
                      <a:pt x="0" y="6276"/>
                      <a:pt x="78" y="7236"/>
                      <a:pt x="207" y="8173"/>
                    </a:cubicBezTo>
                    <a:cubicBezTo>
                      <a:pt x="589" y="10958"/>
                      <a:pt x="1440" y="13652"/>
                      <a:pt x="2318" y="16322"/>
                    </a:cubicBezTo>
                    <a:cubicBezTo>
                      <a:pt x="2556" y="17045"/>
                      <a:pt x="2807" y="17784"/>
                      <a:pt x="3267" y="18392"/>
                    </a:cubicBezTo>
                    <a:cubicBezTo>
                      <a:pt x="3942" y="19271"/>
                      <a:pt x="5022" y="19776"/>
                      <a:pt x="6121" y="19913"/>
                    </a:cubicBezTo>
                    <a:cubicBezTo>
                      <a:pt x="6348" y="19940"/>
                      <a:pt x="6575" y="19953"/>
                      <a:pt x="6802" y="19953"/>
                    </a:cubicBezTo>
                    <a:cubicBezTo>
                      <a:pt x="7677" y="19953"/>
                      <a:pt x="8552" y="19762"/>
                      <a:pt x="9382" y="19483"/>
                    </a:cubicBezTo>
                    <a:cubicBezTo>
                      <a:pt x="10389" y="19140"/>
                      <a:pt x="11461" y="18540"/>
                      <a:pt x="11717" y="17508"/>
                    </a:cubicBezTo>
                    <a:cubicBezTo>
                      <a:pt x="11882" y="16844"/>
                      <a:pt x="11664" y="16149"/>
                      <a:pt x="11452" y="15496"/>
                    </a:cubicBezTo>
                    <a:cubicBezTo>
                      <a:pt x="11368" y="15231"/>
                      <a:pt x="11282" y="14975"/>
                      <a:pt x="11196" y="14713"/>
                    </a:cubicBezTo>
                    <a:cubicBezTo>
                      <a:pt x="10777" y="14448"/>
                      <a:pt x="10364" y="14169"/>
                      <a:pt x="10010" y="13823"/>
                    </a:cubicBezTo>
                    <a:cubicBezTo>
                      <a:pt x="8509" y="12375"/>
                      <a:pt x="8219" y="10056"/>
                      <a:pt x="8512" y="7995"/>
                    </a:cubicBezTo>
                    <a:cubicBezTo>
                      <a:pt x="8607" y="7339"/>
                      <a:pt x="8749" y="6695"/>
                      <a:pt x="8939" y="6061"/>
                    </a:cubicBezTo>
                    <a:cubicBezTo>
                      <a:pt x="8886" y="5888"/>
                      <a:pt x="8833" y="5715"/>
                      <a:pt x="8774" y="5551"/>
                    </a:cubicBezTo>
                    <a:cubicBezTo>
                      <a:pt x="8467" y="4686"/>
                      <a:pt x="7669" y="4669"/>
                      <a:pt x="8074" y="3824"/>
                    </a:cubicBezTo>
                    <a:cubicBezTo>
                      <a:pt x="8450" y="3043"/>
                      <a:pt x="8735" y="2080"/>
                      <a:pt x="8286" y="1263"/>
                    </a:cubicBezTo>
                    <a:cubicBezTo>
                      <a:pt x="8093" y="909"/>
                      <a:pt x="7784" y="638"/>
                      <a:pt x="7438" y="440"/>
                    </a:cubicBezTo>
                    <a:cubicBezTo>
                      <a:pt x="6945" y="152"/>
                      <a:pt x="6373" y="0"/>
                      <a:pt x="5801" y="0"/>
                    </a:cubicBezTo>
                    <a:close/>
                  </a:path>
                </a:pathLst>
              </a:custGeom>
              <a:solidFill>
                <a:srgbClr val="57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7196;p57"/>
              <p:cNvSpPr/>
              <p:nvPr/>
            </p:nvSpPr>
            <p:spPr>
              <a:xfrm>
                <a:off x="5854932" y="1274413"/>
                <a:ext cx="291818" cy="351444"/>
              </a:xfrm>
              <a:custGeom>
                <a:avLst/>
                <a:gdLst/>
                <a:ahLst/>
                <a:cxnLst/>
                <a:rect l="l" t="t" r="r" b="b"/>
                <a:pathLst>
                  <a:path w="6054" h="7291" extrusionOk="0">
                    <a:moveTo>
                      <a:pt x="1538" y="0"/>
                    </a:moveTo>
                    <a:cubicBezTo>
                      <a:pt x="1281" y="0"/>
                      <a:pt x="1057" y="220"/>
                      <a:pt x="985" y="463"/>
                    </a:cubicBezTo>
                    <a:cubicBezTo>
                      <a:pt x="912" y="712"/>
                      <a:pt x="957" y="980"/>
                      <a:pt x="1032" y="1231"/>
                    </a:cubicBezTo>
                    <a:cubicBezTo>
                      <a:pt x="664" y="1256"/>
                      <a:pt x="410" y="1632"/>
                      <a:pt x="363" y="1998"/>
                    </a:cubicBezTo>
                    <a:cubicBezTo>
                      <a:pt x="318" y="2366"/>
                      <a:pt x="441" y="2732"/>
                      <a:pt x="566" y="3080"/>
                    </a:cubicBezTo>
                    <a:cubicBezTo>
                      <a:pt x="538" y="3073"/>
                      <a:pt x="509" y="3069"/>
                      <a:pt x="480" y="3069"/>
                    </a:cubicBezTo>
                    <a:cubicBezTo>
                      <a:pt x="295" y="3069"/>
                      <a:pt x="104" y="3212"/>
                      <a:pt x="56" y="3390"/>
                    </a:cubicBezTo>
                    <a:cubicBezTo>
                      <a:pt x="0" y="3596"/>
                      <a:pt x="61" y="3817"/>
                      <a:pt x="131" y="4018"/>
                    </a:cubicBezTo>
                    <a:cubicBezTo>
                      <a:pt x="466" y="4994"/>
                      <a:pt x="1060" y="5881"/>
                      <a:pt x="1839" y="6565"/>
                    </a:cubicBezTo>
                    <a:cubicBezTo>
                      <a:pt x="2265" y="6936"/>
                      <a:pt x="2773" y="7262"/>
                      <a:pt x="3339" y="7290"/>
                    </a:cubicBezTo>
                    <a:cubicBezTo>
                      <a:pt x="3351" y="7291"/>
                      <a:pt x="3362" y="7291"/>
                      <a:pt x="3373" y="7291"/>
                    </a:cubicBezTo>
                    <a:cubicBezTo>
                      <a:pt x="3925" y="7291"/>
                      <a:pt x="4586" y="6764"/>
                      <a:pt x="4849" y="6275"/>
                    </a:cubicBezTo>
                    <a:cubicBezTo>
                      <a:pt x="5496" y="5058"/>
                      <a:pt x="5906" y="3708"/>
                      <a:pt x="6034" y="2333"/>
                    </a:cubicBezTo>
                    <a:cubicBezTo>
                      <a:pt x="6054" y="2101"/>
                      <a:pt x="6006" y="1786"/>
                      <a:pt x="5775" y="1758"/>
                    </a:cubicBezTo>
                    <a:cubicBezTo>
                      <a:pt x="5767" y="1757"/>
                      <a:pt x="5758" y="1757"/>
                      <a:pt x="5750" y="1757"/>
                    </a:cubicBezTo>
                    <a:cubicBezTo>
                      <a:pt x="5656" y="1757"/>
                      <a:pt x="5567" y="1813"/>
                      <a:pt x="5490" y="1870"/>
                    </a:cubicBezTo>
                    <a:cubicBezTo>
                      <a:pt x="5158" y="2121"/>
                      <a:pt x="4905" y="2472"/>
                      <a:pt x="4771" y="2868"/>
                    </a:cubicBezTo>
                    <a:cubicBezTo>
                      <a:pt x="4539" y="2176"/>
                      <a:pt x="4266" y="1440"/>
                      <a:pt x="3906" y="807"/>
                    </a:cubicBezTo>
                    <a:cubicBezTo>
                      <a:pt x="3789" y="597"/>
                      <a:pt x="3657" y="391"/>
                      <a:pt x="3473" y="240"/>
                    </a:cubicBezTo>
                    <a:cubicBezTo>
                      <a:pt x="3334" y="130"/>
                      <a:pt x="3158" y="57"/>
                      <a:pt x="2982" y="57"/>
                    </a:cubicBezTo>
                    <a:cubicBezTo>
                      <a:pt x="2922" y="57"/>
                      <a:pt x="2862" y="66"/>
                      <a:pt x="2804" y="84"/>
                    </a:cubicBezTo>
                    <a:cubicBezTo>
                      <a:pt x="2578" y="157"/>
                      <a:pt x="2413" y="422"/>
                      <a:pt x="2494" y="645"/>
                    </a:cubicBezTo>
                    <a:cubicBezTo>
                      <a:pt x="2363" y="486"/>
                      <a:pt x="2190" y="344"/>
                      <a:pt x="2031" y="218"/>
                    </a:cubicBezTo>
                    <a:cubicBezTo>
                      <a:pt x="1889" y="106"/>
                      <a:pt x="1724" y="0"/>
                      <a:pt x="1543" y="0"/>
                    </a:cubicBezTo>
                    <a:cubicBezTo>
                      <a:pt x="1541" y="0"/>
                      <a:pt x="1540" y="0"/>
                      <a:pt x="1538" y="0"/>
                    </a:cubicBezTo>
                    <a:close/>
                  </a:path>
                </a:pathLst>
              </a:custGeom>
              <a:solidFill>
                <a:srgbClr val="FED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7197;p57"/>
              <p:cNvSpPr/>
              <p:nvPr/>
            </p:nvSpPr>
            <p:spPr>
              <a:xfrm>
                <a:off x="5854932" y="1274413"/>
                <a:ext cx="291818" cy="351444"/>
              </a:xfrm>
              <a:custGeom>
                <a:avLst/>
                <a:gdLst/>
                <a:ahLst/>
                <a:cxnLst/>
                <a:rect l="l" t="t" r="r" b="b"/>
                <a:pathLst>
                  <a:path w="6054" h="7291" extrusionOk="0">
                    <a:moveTo>
                      <a:pt x="1538" y="0"/>
                    </a:moveTo>
                    <a:cubicBezTo>
                      <a:pt x="1281" y="0"/>
                      <a:pt x="1057" y="220"/>
                      <a:pt x="985" y="463"/>
                    </a:cubicBezTo>
                    <a:cubicBezTo>
                      <a:pt x="912" y="712"/>
                      <a:pt x="957" y="980"/>
                      <a:pt x="1032" y="1231"/>
                    </a:cubicBezTo>
                    <a:cubicBezTo>
                      <a:pt x="664" y="1256"/>
                      <a:pt x="410" y="1632"/>
                      <a:pt x="363" y="1998"/>
                    </a:cubicBezTo>
                    <a:cubicBezTo>
                      <a:pt x="318" y="2366"/>
                      <a:pt x="441" y="2732"/>
                      <a:pt x="566" y="3080"/>
                    </a:cubicBezTo>
                    <a:cubicBezTo>
                      <a:pt x="538" y="3073"/>
                      <a:pt x="509" y="3069"/>
                      <a:pt x="480" y="3069"/>
                    </a:cubicBezTo>
                    <a:cubicBezTo>
                      <a:pt x="295" y="3069"/>
                      <a:pt x="104" y="3212"/>
                      <a:pt x="56" y="3390"/>
                    </a:cubicBezTo>
                    <a:cubicBezTo>
                      <a:pt x="0" y="3596"/>
                      <a:pt x="61" y="3817"/>
                      <a:pt x="131" y="4018"/>
                    </a:cubicBezTo>
                    <a:cubicBezTo>
                      <a:pt x="466" y="4994"/>
                      <a:pt x="1060" y="5881"/>
                      <a:pt x="1839" y="6565"/>
                    </a:cubicBezTo>
                    <a:cubicBezTo>
                      <a:pt x="2265" y="6936"/>
                      <a:pt x="2773" y="7262"/>
                      <a:pt x="3339" y="7290"/>
                    </a:cubicBezTo>
                    <a:cubicBezTo>
                      <a:pt x="3351" y="7291"/>
                      <a:pt x="3362" y="7291"/>
                      <a:pt x="3373" y="7291"/>
                    </a:cubicBezTo>
                    <a:cubicBezTo>
                      <a:pt x="3925" y="7291"/>
                      <a:pt x="4586" y="6764"/>
                      <a:pt x="4849" y="6275"/>
                    </a:cubicBezTo>
                    <a:cubicBezTo>
                      <a:pt x="5496" y="5058"/>
                      <a:pt x="5906" y="3708"/>
                      <a:pt x="6034" y="2333"/>
                    </a:cubicBezTo>
                    <a:cubicBezTo>
                      <a:pt x="6054" y="2101"/>
                      <a:pt x="6006" y="1786"/>
                      <a:pt x="5775" y="1758"/>
                    </a:cubicBezTo>
                    <a:cubicBezTo>
                      <a:pt x="5767" y="1757"/>
                      <a:pt x="5758" y="1757"/>
                      <a:pt x="5750" y="1757"/>
                    </a:cubicBezTo>
                    <a:cubicBezTo>
                      <a:pt x="5656" y="1757"/>
                      <a:pt x="5567" y="1813"/>
                      <a:pt x="5490" y="1870"/>
                    </a:cubicBezTo>
                    <a:cubicBezTo>
                      <a:pt x="5158" y="2121"/>
                      <a:pt x="4905" y="2472"/>
                      <a:pt x="4771" y="2868"/>
                    </a:cubicBezTo>
                    <a:cubicBezTo>
                      <a:pt x="4539" y="2176"/>
                      <a:pt x="4266" y="1440"/>
                      <a:pt x="3906" y="807"/>
                    </a:cubicBezTo>
                    <a:cubicBezTo>
                      <a:pt x="3789" y="597"/>
                      <a:pt x="3657" y="391"/>
                      <a:pt x="3473" y="240"/>
                    </a:cubicBezTo>
                    <a:cubicBezTo>
                      <a:pt x="3334" y="130"/>
                      <a:pt x="3158" y="57"/>
                      <a:pt x="2982" y="57"/>
                    </a:cubicBezTo>
                    <a:cubicBezTo>
                      <a:pt x="2922" y="57"/>
                      <a:pt x="2862" y="66"/>
                      <a:pt x="2804" y="84"/>
                    </a:cubicBezTo>
                    <a:cubicBezTo>
                      <a:pt x="2578" y="157"/>
                      <a:pt x="2413" y="422"/>
                      <a:pt x="2494" y="645"/>
                    </a:cubicBezTo>
                    <a:cubicBezTo>
                      <a:pt x="2363" y="486"/>
                      <a:pt x="2190" y="344"/>
                      <a:pt x="2031" y="218"/>
                    </a:cubicBezTo>
                    <a:cubicBezTo>
                      <a:pt x="1889" y="106"/>
                      <a:pt x="1724" y="0"/>
                      <a:pt x="1543" y="0"/>
                    </a:cubicBezTo>
                    <a:cubicBezTo>
                      <a:pt x="1541" y="0"/>
                      <a:pt x="1540" y="0"/>
                      <a:pt x="1538" y="0"/>
                    </a:cubicBezTo>
                    <a:close/>
                  </a:path>
                </a:pathLst>
              </a:custGeom>
              <a:solidFill>
                <a:srgbClr val="FED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7198;p57"/>
              <p:cNvSpPr/>
              <p:nvPr/>
            </p:nvSpPr>
            <p:spPr>
              <a:xfrm>
                <a:off x="5963293" y="1298033"/>
                <a:ext cx="52252" cy="112649"/>
              </a:xfrm>
              <a:custGeom>
                <a:avLst/>
                <a:gdLst/>
                <a:ahLst/>
                <a:cxnLst/>
                <a:rect l="l" t="t" r="r" b="b"/>
                <a:pathLst>
                  <a:path w="1084" h="2337" extrusionOk="0">
                    <a:moveTo>
                      <a:pt x="97" y="0"/>
                    </a:moveTo>
                    <a:cubicBezTo>
                      <a:pt x="84" y="0"/>
                      <a:pt x="71" y="3"/>
                      <a:pt x="59" y="10"/>
                    </a:cubicBezTo>
                    <a:cubicBezTo>
                      <a:pt x="20" y="26"/>
                      <a:pt x="1" y="79"/>
                      <a:pt x="23" y="121"/>
                    </a:cubicBezTo>
                    <a:cubicBezTo>
                      <a:pt x="374" y="810"/>
                      <a:pt x="673" y="1536"/>
                      <a:pt x="913" y="2275"/>
                    </a:cubicBezTo>
                    <a:cubicBezTo>
                      <a:pt x="924" y="2314"/>
                      <a:pt x="958" y="2336"/>
                      <a:pt x="994" y="2336"/>
                    </a:cubicBezTo>
                    <a:cubicBezTo>
                      <a:pt x="999" y="2336"/>
                      <a:pt x="1008" y="2336"/>
                      <a:pt x="1013" y="2328"/>
                    </a:cubicBezTo>
                    <a:cubicBezTo>
                      <a:pt x="1058" y="2317"/>
                      <a:pt x="1083" y="2267"/>
                      <a:pt x="1069" y="2225"/>
                    </a:cubicBezTo>
                    <a:cubicBezTo>
                      <a:pt x="826" y="1477"/>
                      <a:pt x="525" y="746"/>
                      <a:pt x="171" y="43"/>
                    </a:cubicBezTo>
                    <a:cubicBezTo>
                      <a:pt x="157" y="18"/>
                      <a:pt x="128" y="0"/>
                      <a:pt x="97" y="0"/>
                    </a:cubicBezTo>
                    <a:close/>
                  </a:path>
                </a:pathLst>
              </a:custGeom>
              <a:solidFill>
                <a:srgbClr val="F3A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7199;p57"/>
              <p:cNvSpPr/>
              <p:nvPr/>
            </p:nvSpPr>
            <p:spPr>
              <a:xfrm>
                <a:off x="5899713" y="1330185"/>
                <a:ext cx="41310" cy="107781"/>
              </a:xfrm>
              <a:custGeom>
                <a:avLst/>
                <a:gdLst/>
                <a:ahLst/>
                <a:cxnLst/>
                <a:rect l="l" t="t" r="r" b="b"/>
                <a:pathLst>
                  <a:path w="857" h="2236" extrusionOk="0">
                    <a:moveTo>
                      <a:pt x="95" y="0"/>
                    </a:moveTo>
                    <a:cubicBezTo>
                      <a:pt x="87" y="0"/>
                      <a:pt x="78" y="1"/>
                      <a:pt x="70" y="4"/>
                    </a:cubicBezTo>
                    <a:cubicBezTo>
                      <a:pt x="25" y="15"/>
                      <a:pt x="0" y="68"/>
                      <a:pt x="14" y="110"/>
                    </a:cubicBezTo>
                    <a:lnTo>
                      <a:pt x="684" y="2177"/>
                    </a:lnTo>
                    <a:cubicBezTo>
                      <a:pt x="692" y="2216"/>
                      <a:pt x="728" y="2236"/>
                      <a:pt x="762" y="2236"/>
                    </a:cubicBezTo>
                    <a:cubicBezTo>
                      <a:pt x="770" y="2236"/>
                      <a:pt x="778" y="2233"/>
                      <a:pt x="787" y="2233"/>
                    </a:cubicBezTo>
                    <a:cubicBezTo>
                      <a:pt x="831" y="2222"/>
                      <a:pt x="857" y="2172"/>
                      <a:pt x="843" y="2130"/>
                    </a:cubicBezTo>
                    <a:lnTo>
                      <a:pt x="173" y="60"/>
                    </a:lnTo>
                    <a:cubicBezTo>
                      <a:pt x="166" y="23"/>
                      <a:pt x="132" y="0"/>
                      <a:pt x="95" y="0"/>
                    </a:cubicBezTo>
                    <a:close/>
                  </a:path>
                </a:pathLst>
              </a:custGeom>
              <a:solidFill>
                <a:srgbClr val="F3A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7200;p57"/>
              <p:cNvSpPr/>
              <p:nvPr/>
            </p:nvSpPr>
            <p:spPr>
              <a:xfrm>
                <a:off x="5873587" y="1418638"/>
                <a:ext cx="43238" cy="76738"/>
              </a:xfrm>
              <a:custGeom>
                <a:avLst/>
                <a:gdLst/>
                <a:ahLst/>
                <a:cxnLst/>
                <a:rect l="l" t="t" r="r" b="b"/>
                <a:pathLst>
                  <a:path w="897" h="1592" extrusionOk="0">
                    <a:moveTo>
                      <a:pt x="96" y="1"/>
                    </a:moveTo>
                    <a:cubicBezTo>
                      <a:pt x="88" y="1"/>
                      <a:pt x="79" y="2"/>
                      <a:pt x="71" y="5"/>
                    </a:cubicBezTo>
                    <a:cubicBezTo>
                      <a:pt x="26" y="19"/>
                      <a:pt x="1" y="72"/>
                      <a:pt x="15" y="113"/>
                    </a:cubicBezTo>
                    <a:cubicBezTo>
                      <a:pt x="182" y="624"/>
                      <a:pt x="422" y="1109"/>
                      <a:pt x="729" y="1556"/>
                    </a:cubicBezTo>
                    <a:cubicBezTo>
                      <a:pt x="746" y="1578"/>
                      <a:pt x="771" y="1592"/>
                      <a:pt x="799" y="1592"/>
                    </a:cubicBezTo>
                    <a:cubicBezTo>
                      <a:pt x="815" y="1592"/>
                      <a:pt x="832" y="1584"/>
                      <a:pt x="852" y="1581"/>
                    </a:cubicBezTo>
                    <a:cubicBezTo>
                      <a:pt x="891" y="1553"/>
                      <a:pt x="896" y="1500"/>
                      <a:pt x="874" y="1461"/>
                    </a:cubicBezTo>
                    <a:cubicBezTo>
                      <a:pt x="576" y="1028"/>
                      <a:pt x="344" y="560"/>
                      <a:pt x="179" y="60"/>
                    </a:cubicBezTo>
                    <a:cubicBezTo>
                      <a:pt x="168" y="24"/>
                      <a:pt x="133" y="1"/>
                      <a:pt x="96" y="1"/>
                    </a:cubicBezTo>
                    <a:close/>
                  </a:path>
                </a:pathLst>
              </a:custGeom>
              <a:solidFill>
                <a:srgbClr val="F3A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7201;p57"/>
              <p:cNvSpPr/>
              <p:nvPr/>
            </p:nvSpPr>
            <p:spPr>
              <a:xfrm>
                <a:off x="6083946" y="1359059"/>
                <a:ext cx="54469" cy="71774"/>
              </a:xfrm>
              <a:custGeom>
                <a:avLst/>
                <a:gdLst/>
                <a:ahLst/>
                <a:cxnLst/>
                <a:rect l="l" t="t" r="r" b="b"/>
                <a:pathLst>
                  <a:path w="1130" h="1489" extrusionOk="0">
                    <a:moveTo>
                      <a:pt x="996" y="1"/>
                    </a:moveTo>
                    <a:cubicBezTo>
                      <a:pt x="902" y="1"/>
                      <a:pt x="814" y="57"/>
                      <a:pt x="737" y="114"/>
                    </a:cubicBezTo>
                    <a:cubicBezTo>
                      <a:pt x="405" y="362"/>
                      <a:pt x="151" y="716"/>
                      <a:pt x="17" y="1112"/>
                    </a:cubicBezTo>
                    <a:cubicBezTo>
                      <a:pt x="11" y="1093"/>
                      <a:pt x="6" y="1079"/>
                      <a:pt x="0" y="1062"/>
                    </a:cubicBezTo>
                    <a:lnTo>
                      <a:pt x="0" y="1062"/>
                    </a:lnTo>
                    <a:cubicBezTo>
                      <a:pt x="20" y="1204"/>
                      <a:pt x="42" y="1349"/>
                      <a:pt x="56" y="1489"/>
                    </a:cubicBezTo>
                    <a:cubicBezTo>
                      <a:pt x="416" y="1006"/>
                      <a:pt x="770" y="526"/>
                      <a:pt x="1130" y="44"/>
                    </a:cubicBezTo>
                    <a:cubicBezTo>
                      <a:pt x="1099" y="24"/>
                      <a:pt x="1063" y="10"/>
                      <a:pt x="1021" y="2"/>
                    </a:cubicBezTo>
                    <a:cubicBezTo>
                      <a:pt x="1013" y="1"/>
                      <a:pt x="1005" y="1"/>
                      <a:pt x="996" y="1"/>
                    </a:cubicBezTo>
                    <a:close/>
                  </a:path>
                </a:pathLst>
              </a:custGeom>
              <a:solidFill>
                <a:srgbClr val="F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7202;p57"/>
              <p:cNvSpPr/>
              <p:nvPr/>
            </p:nvSpPr>
            <p:spPr>
              <a:xfrm>
                <a:off x="5867561" y="1485400"/>
                <a:ext cx="258751" cy="140510"/>
              </a:xfrm>
              <a:custGeom>
                <a:avLst/>
                <a:gdLst/>
                <a:ahLst/>
                <a:cxnLst/>
                <a:rect l="l" t="t" r="r" b="b"/>
                <a:pathLst>
                  <a:path w="5368" h="2915" extrusionOk="0">
                    <a:moveTo>
                      <a:pt x="0" y="1"/>
                    </a:moveTo>
                    <a:lnTo>
                      <a:pt x="0" y="1"/>
                    </a:lnTo>
                    <a:cubicBezTo>
                      <a:pt x="349" y="832"/>
                      <a:pt x="890" y="1591"/>
                      <a:pt x="1568" y="2188"/>
                    </a:cubicBezTo>
                    <a:cubicBezTo>
                      <a:pt x="1995" y="2559"/>
                      <a:pt x="2506" y="2885"/>
                      <a:pt x="3069" y="2913"/>
                    </a:cubicBezTo>
                    <a:cubicBezTo>
                      <a:pt x="3083" y="2914"/>
                      <a:pt x="3097" y="2914"/>
                      <a:pt x="3112" y="2914"/>
                    </a:cubicBezTo>
                    <a:cubicBezTo>
                      <a:pt x="3672" y="2914"/>
                      <a:pt x="4328" y="2387"/>
                      <a:pt x="4590" y="1900"/>
                    </a:cubicBezTo>
                    <a:cubicBezTo>
                      <a:pt x="4908" y="1298"/>
                      <a:pt x="5170" y="667"/>
                      <a:pt x="5368" y="14"/>
                    </a:cubicBezTo>
                    <a:lnTo>
                      <a:pt x="5368" y="14"/>
                    </a:lnTo>
                    <a:cubicBezTo>
                      <a:pt x="4364" y="293"/>
                      <a:pt x="3412" y="745"/>
                      <a:pt x="2561" y="1345"/>
                    </a:cubicBezTo>
                    <a:cubicBezTo>
                      <a:pt x="2468" y="1411"/>
                      <a:pt x="2364" y="1482"/>
                      <a:pt x="2252" y="1482"/>
                    </a:cubicBezTo>
                    <a:cubicBezTo>
                      <a:pt x="2250" y="1482"/>
                      <a:pt x="2248" y="1482"/>
                      <a:pt x="2246" y="1482"/>
                    </a:cubicBezTo>
                    <a:cubicBezTo>
                      <a:pt x="2174" y="1479"/>
                      <a:pt x="2101" y="1448"/>
                      <a:pt x="2040" y="1412"/>
                    </a:cubicBezTo>
                    <a:cubicBezTo>
                      <a:pt x="1295" y="1047"/>
                      <a:pt x="606" y="564"/>
                      <a:pt x="0" y="1"/>
                    </a:cubicBezTo>
                    <a:close/>
                  </a:path>
                </a:pathLst>
              </a:custGeom>
              <a:solidFill>
                <a:srgbClr val="F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7203;p57"/>
              <p:cNvSpPr/>
              <p:nvPr/>
            </p:nvSpPr>
            <p:spPr>
              <a:xfrm>
                <a:off x="5920151" y="1512152"/>
                <a:ext cx="392272" cy="893867"/>
              </a:xfrm>
              <a:custGeom>
                <a:avLst/>
                <a:gdLst/>
                <a:ahLst/>
                <a:cxnLst/>
                <a:rect l="l" t="t" r="r" b="b"/>
                <a:pathLst>
                  <a:path w="8138" h="18544" extrusionOk="0">
                    <a:moveTo>
                      <a:pt x="4405" y="0"/>
                    </a:moveTo>
                    <a:cubicBezTo>
                      <a:pt x="4404" y="0"/>
                      <a:pt x="4403" y="1"/>
                      <a:pt x="4402" y="1"/>
                    </a:cubicBezTo>
                    <a:cubicBezTo>
                      <a:pt x="3189" y="252"/>
                      <a:pt x="2051" y="874"/>
                      <a:pt x="1186" y="1767"/>
                    </a:cubicBezTo>
                    <a:cubicBezTo>
                      <a:pt x="739" y="2227"/>
                      <a:pt x="371" y="2751"/>
                      <a:pt x="0" y="3273"/>
                    </a:cubicBezTo>
                    <a:cubicBezTo>
                      <a:pt x="792" y="7820"/>
                      <a:pt x="2240" y="12047"/>
                      <a:pt x="4196" y="16229"/>
                    </a:cubicBezTo>
                    <a:cubicBezTo>
                      <a:pt x="4589" y="17071"/>
                      <a:pt x="5055" y="17956"/>
                      <a:pt x="5873" y="18391"/>
                    </a:cubicBezTo>
                    <a:cubicBezTo>
                      <a:pt x="6032" y="18478"/>
                      <a:pt x="6210" y="18544"/>
                      <a:pt x="6389" y="18544"/>
                    </a:cubicBezTo>
                    <a:cubicBezTo>
                      <a:pt x="6429" y="18544"/>
                      <a:pt x="6469" y="18540"/>
                      <a:pt x="6509" y="18533"/>
                    </a:cubicBezTo>
                    <a:cubicBezTo>
                      <a:pt x="6668" y="18505"/>
                      <a:pt x="6816" y="18416"/>
                      <a:pt x="6938" y="18310"/>
                    </a:cubicBezTo>
                    <a:cubicBezTo>
                      <a:pt x="7555" y="17802"/>
                      <a:pt x="7789" y="16965"/>
                      <a:pt x="7878" y="16165"/>
                    </a:cubicBezTo>
                    <a:cubicBezTo>
                      <a:pt x="8138" y="13872"/>
                      <a:pt x="7616" y="11712"/>
                      <a:pt x="7069" y="9472"/>
                    </a:cubicBezTo>
                    <a:cubicBezTo>
                      <a:pt x="6308" y="6342"/>
                      <a:pt x="5463" y="3237"/>
                      <a:pt x="4520" y="160"/>
                    </a:cubicBezTo>
                    <a:lnTo>
                      <a:pt x="4520" y="160"/>
                    </a:lnTo>
                    <a:cubicBezTo>
                      <a:pt x="4521" y="160"/>
                      <a:pt x="4523" y="161"/>
                      <a:pt x="4524" y="161"/>
                    </a:cubicBezTo>
                    <a:cubicBezTo>
                      <a:pt x="4551" y="161"/>
                      <a:pt x="4450" y="0"/>
                      <a:pt x="4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7204;p57"/>
              <p:cNvSpPr/>
              <p:nvPr/>
            </p:nvSpPr>
            <p:spPr>
              <a:xfrm>
                <a:off x="6067268" y="1679997"/>
                <a:ext cx="245303" cy="726026"/>
              </a:xfrm>
              <a:custGeom>
                <a:avLst/>
                <a:gdLst/>
                <a:ahLst/>
                <a:cxnLst/>
                <a:rect l="l" t="t" r="r" b="b"/>
                <a:pathLst>
                  <a:path w="5089" h="15062" extrusionOk="0">
                    <a:moveTo>
                      <a:pt x="2444" y="0"/>
                    </a:moveTo>
                    <a:cubicBezTo>
                      <a:pt x="1819" y="620"/>
                      <a:pt x="1331" y="1387"/>
                      <a:pt x="993" y="2199"/>
                    </a:cubicBezTo>
                    <a:cubicBezTo>
                      <a:pt x="460" y="3471"/>
                      <a:pt x="260" y="4852"/>
                      <a:pt x="142" y="6227"/>
                    </a:cubicBezTo>
                    <a:cubicBezTo>
                      <a:pt x="31" y="7572"/>
                      <a:pt x="0" y="8925"/>
                      <a:pt x="59" y="10278"/>
                    </a:cubicBezTo>
                    <a:cubicBezTo>
                      <a:pt x="402" y="11104"/>
                      <a:pt x="765" y="11927"/>
                      <a:pt x="1147" y="12747"/>
                    </a:cubicBezTo>
                    <a:cubicBezTo>
                      <a:pt x="1537" y="13587"/>
                      <a:pt x="2006" y="14471"/>
                      <a:pt x="2826" y="14909"/>
                    </a:cubicBezTo>
                    <a:cubicBezTo>
                      <a:pt x="2983" y="14996"/>
                      <a:pt x="3163" y="15062"/>
                      <a:pt x="3341" y="15062"/>
                    </a:cubicBezTo>
                    <a:cubicBezTo>
                      <a:pt x="3381" y="15062"/>
                      <a:pt x="3420" y="15058"/>
                      <a:pt x="3459" y="15051"/>
                    </a:cubicBezTo>
                    <a:cubicBezTo>
                      <a:pt x="3616" y="15021"/>
                      <a:pt x="3764" y="14934"/>
                      <a:pt x="3889" y="14828"/>
                    </a:cubicBezTo>
                    <a:cubicBezTo>
                      <a:pt x="4506" y="14320"/>
                      <a:pt x="4740" y="13481"/>
                      <a:pt x="4829" y="12686"/>
                    </a:cubicBezTo>
                    <a:cubicBezTo>
                      <a:pt x="5089" y="10390"/>
                      <a:pt x="4564" y="8230"/>
                      <a:pt x="4020" y="5984"/>
                    </a:cubicBezTo>
                    <a:cubicBezTo>
                      <a:pt x="3532" y="3981"/>
                      <a:pt x="3008" y="1987"/>
                      <a:pt x="244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7205;p57"/>
              <p:cNvSpPr/>
              <p:nvPr/>
            </p:nvSpPr>
            <p:spPr>
              <a:xfrm>
                <a:off x="5920151" y="1511863"/>
                <a:ext cx="242892" cy="238506"/>
              </a:xfrm>
              <a:custGeom>
                <a:avLst/>
                <a:gdLst/>
                <a:ahLst/>
                <a:cxnLst/>
                <a:rect l="l" t="t" r="r" b="b"/>
                <a:pathLst>
                  <a:path w="5039" h="4948" extrusionOk="0">
                    <a:moveTo>
                      <a:pt x="4405" y="1"/>
                    </a:moveTo>
                    <a:cubicBezTo>
                      <a:pt x="4404" y="1"/>
                      <a:pt x="4403" y="1"/>
                      <a:pt x="4402" y="1"/>
                    </a:cubicBezTo>
                    <a:cubicBezTo>
                      <a:pt x="3186" y="252"/>
                      <a:pt x="2051" y="877"/>
                      <a:pt x="1186" y="1770"/>
                    </a:cubicBezTo>
                    <a:cubicBezTo>
                      <a:pt x="739" y="2227"/>
                      <a:pt x="371" y="2755"/>
                      <a:pt x="0" y="3276"/>
                    </a:cubicBezTo>
                    <a:cubicBezTo>
                      <a:pt x="98" y="3837"/>
                      <a:pt x="207" y="4395"/>
                      <a:pt x="327" y="4947"/>
                    </a:cubicBezTo>
                    <a:cubicBezTo>
                      <a:pt x="2140" y="4403"/>
                      <a:pt x="3791" y="3335"/>
                      <a:pt x="5038" y="1912"/>
                    </a:cubicBezTo>
                    <a:cubicBezTo>
                      <a:pt x="4868" y="1326"/>
                      <a:pt x="4698" y="746"/>
                      <a:pt x="4520" y="163"/>
                    </a:cubicBezTo>
                    <a:lnTo>
                      <a:pt x="4520" y="163"/>
                    </a:lnTo>
                    <a:cubicBezTo>
                      <a:pt x="4521" y="164"/>
                      <a:pt x="4523" y="164"/>
                      <a:pt x="4524" y="164"/>
                    </a:cubicBezTo>
                    <a:cubicBezTo>
                      <a:pt x="4549" y="164"/>
                      <a:pt x="4450" y="1"/>
                      <a:pt x="4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7206;p57"/>
              <p:cNvSpPr/>
              <p:nvPr/>
            </p:nvSpPr>
            <p:spPr>
              <a:xfrm>
                <a:off x="5925502" y="1559488"/>
                <a:ext cx="237831" cy="190882"/>
              </a:xfrm>
              <a:custGeom>
                <a:avLst/>
                <a:gdLst/>
                <a:ahLst/>
                <a:cxnLst/>
                <a:rect l="l" t="t" r="r" b="b"/>
                <a:pathLst>
                  <a:path w="4934" h="3960" extrusionOk="0">
                    <a:moveTo>
                      <a:pt x="4657" y="1"/>
                    </a:moveTo>
                    <a:cubicBezTo>
                      <a:pt x="3237" y="1158"/>
                      <a:pt x="1669" y="2129"/>
                      <a:pt x="1" y="2877"/>
                    </a:cubicBezTo>
                    <a:cubicBezTo>
                      <a:pt x="68" y="3240"/>
                      <a:pt x="137" y="3600"/>
                      <a:pt x="213" y="3959"/>
                    </a:cubicBezTo>
                    <a:cubicBezTo>
                      <a:pt x="2026" y="3415"/>
                      <a:pt x="3683" y="2344"/>
                      <a:pt x="4933" y="924"/>
                    </a:cubicBezTo>
                    <a:cubicBezTo>
                      <a:pt x="4841" y="617"/>
                      <a:pt x="4749" y="310"/>
                      <a:pt x="465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7207;p57"/>
              <p:cNvSpPr/>
              <p:nvPr/>
            </p:nvSpPr>
            <p:spPr>
              <a:xfrm>
                <a:off x="6978456" y="3573859"/>
                <a:ext cx="419506" cy="457827"/>
              </a:xfrm>
              <a:custGeom>
                <a:avLst/>
                <a:gdLst/>
                <a:ahLst/>
                <a:cxnLst/>
                <a:rect l="l" t="t" r="r" b="b"/>
                <a:pathLst>
                  <a:path w="8703" h="9498" extrusionOk="0">
                    <a:moveTo>
                      <a:pt x="2635" y="0"/>
                    </a:moveTo>
                    <a:cubicBezTo>
                      <a:pt x="1996" y="0"/>
                      <a:pt x="1362" y="321"/>
                      <a:pt x="877" y="828"/>
                    </a:cubicBezTo>
                    <a:cubicBezTo>
                      <a:pt x="232" y="1506"/>
                      <a:pt x="1" y="2606"/>
                      <a:pt x="475" y="3409"/>
                    </a:cubicBezTo>
                    <a:cubicBezTo>
                      <a:pt x="810" y="3981"/>
                      <a:pt x="1424" y="4327"/>
                      <a:pt x="1995" y="4664"/>
                    </a:cubicBezTo>
                    <a:cubicBezTo>
                      <a:pt x="3162" y="5356"/>
                      <a:pt x="4269" y="6137"/>
                      <a:pt x="5313" y="6999"/>
                    </a:cubicBezTo>
                    <a:cubicBezTo>
                      <a:pt x="5444" y="7111"/>
                      <a:pt x="5580" y="7225"/>
                      <a:pt x="5658" y="7379"/>
                    </a:cubicBezTo>
                    <a:cubicBezTo>
                      <a:pt x="5798" y="7647"/>
                      <a:pt x="5734" y="7970"/>
                      <a:pt x="5723" y="8274"/>
                    </a:cubicBezTo>
                    <a:cubicBezTo>
                      <a:pt x="5714" y="8551"/>
                      <a:pt x="5751" y="8827"/>
                      <a:pt x="5831" y="9092"/>
                    </a:cubicBezTo>
                    <a:cubicBezTo>
                      <a:pt x="5893" y="9283"/>
                      <a:pt x="6023" y="9497"/>
                      <a:pt x="6214" y="9497"/>
                    </a:cubicBezTo>
                    <a:cubicBezTo>
                      <a:pt x="6222" y="9497"/>
                      <a:pt x="6229" y="9497"/>
                      <a:pt x="6236" y="9496"/>
                    </a:cubicBezTo>
                    <a:cubicBezTo>
                      <a:pt x="6401" y="9482"/>
                      <a:pt x="6509" y="9321"/>
                      <a:pt x="6590" y="9178"/>
                    </a:cubicBezTo>
                    <a:cubicBezTo>
                      <a:pt x="7374" y="7767"/>
                      <a:pt x="7994" y="6263"/>
                      <a:pt x="8440" y="4712"/>
                    </a:cubicBezTo>
                    <a:cubicBezTo>
                      <a:pt x="8585" y="4207"/>
                      <a:pt x="8702" y="3649"/>
                      <a:pt x="8476" y="3183"/>
                    </a:cubicBezTo>
                    <a:cubicBezTo>
                      <a:pt x="8270" y="2753"/>
                      <a:pt x="7821" y="2511"/>
                      <a:pt x="7402" y="2288"/>
                    </a:cubicBezTo>
                    <a:cubicBezTo>
                      <a:pt x="6138" y="1624"/>
                      <a:pt x="4838" y="1004"/>
                      <a:pt x="3614" y="276"/>
                    </a:cubicBezTo>
                    <a:cubicBezTo>
                      <a:pt x="3299" y="86"/>
                      <a:pt x="2966" y="0"/>
                      <a:pt x="2635" y="0"/>
                    </a:cubicBezTo>
                    <a:close/>
                  </a:path>
                </a:pathLst>
              </a:custGeom>
              <a:solidFill>
                <a:srgbClr val="FED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7208;p57"/>
              <p:cNvSpPr/>
              <p:nvPr/>
            </p:nvSpPr>
            <p:spPr>
              <a:xfrm>
                <a:off x="6978456" y="3573425"/>
                <a:ext cx="419362" cy="458261"/>
              </a:xfrm>
              <a:custGeom>
                <a:avLst/>
                <a:gdLst/>
                <a:ahLst/>
                <a:cxnLst/>
                <a:rect l="l" t="t" r="r" b="b"/>
                <a:pathLst>
                  <a:path w="8700" h="9507" extrusionOk="0">
                    <a:moveTo>
                      <a:pt x="2636" y="1"/>
                    </a:moveTo>
                    <a:cubicBezTo>
                      <a:pt x="1996" y="1"/>
                      <a:pt x="1362" y="322"/>
                      <a:pt x="877" y="832"/>
                    </a:cubicBezTo>
                    <a:cubicBezTo>
                      <a:pt x="232" y="1507"/>
                      <a:pt x="1" y="2606"/>
                      <a:pt x="475" y="3412"/>
                    </a:cubicBezTo>
                    <a:cubicBezTo>
                      <a:pt x="815" y="3984"/>
                      <a:pt x="1429" y="4330"/>
                      <a:pt x="1995" y="4673"/>
                    </a:cubicBezTo>
                    <a:lnTo>
                      <a:pt x="1998" y="4679"/>
                    </a:lnTo>
                    <a:cubicBezTo>
                      <a:pt x="2255" y="4316"/>
                      <a:pt x="2478" y="3931"/>
                      <a:pt x="2662" y="3527"/>
                    </a:cubicBezTo>
                    <a:cubicBezTo>
                      <a:pt x="2927" y="2941"/>
                      <a:pt x="3198" y="2241"/>
                      <a:pt x="3820" y="2071"/>
                    </a:cubicBezTo>
                    <a:cubicBezTo>
                      <a:pt x="3912" y="2046"/>
                      <a:pt x="4006" y="2034"/>
                      <a:pt x="4100" y="2034"/>
                    </a:cubicBezTo>
                    <a:cubicBezTo>
                      <a:pt x="4269" y="2034"/>
                      <a:pt x="4439" y="2071"/>
                      <a:pt x="4598" y="2132"/>
                    </a:cubicBezTo>
                    <a:cubicBezTo>
                      <a:pt x="5402" y="2439"/>
                      <a:pt x="5887" y="3312"/>
                      <a:pt x="5982" y="4168"/>
                    </a:cubicBezTo>
                    <a:cubicBezTo>
                      <a:pt x="6071" y="5028"/>
                      <a:pt x="5845" y="5887"/>
                      <a:pt x="5597" y="6716"/>
                    </a:cubicBezTo>
                    <a:cubicBezTo>
                      <a:pt x="5552" y="6858"/>
                      <a:pt x="5511" y="7000"/>
                      <a:pt x="5463" y="7142"/>
                    </a:cubicBezTo>
                    <a:cubicBezTo>
                      <a:pt x="5536" y="7218"/>
                      <a:pt x="5605" y="7293"/>
                      <a:pt x="5653" y="7388"/>
                    </a:cubicBezTo>
                    <a:cubicBezTo>
                      <a:pt x="5792" y="7656"/>
                      <a:pt x="5731" y="7979"/>
                      <a:pt x="5720" y="8283"/>
                    </a:cubicBezTo>
                    <a:cubicBezTo>
                      <a:pt x="5709" y="8560"/>
                      <a:pt x="5748" y="8836"/>
                      <a:pt x="5829" y="9101"/>
                    </a:cubicBezTo>
                    <a:cubicBezTo>
                      <a:pt x="5888" y="9292"/>
                      <a:pt x="6017" y="9506"/>
                      <a:pt x="6211" y="9506"/>
                    </a:cubicBezTo>
                    <a:cubicBezTo>
                      <a:pt x="6219" y="9506"/>
                      <a:pt x="6226" y="9506"/>
                      <a:pt x="6233" y="9505"/>
                    </a:cubicBezTo>
                    <a:cubicBezTo>
                      <a:pt x="6398" y="9491"/>
                      <a:pt x="6504" y="9330"/>
                      <a:pt x="6585" y="9187"/>
                    </a:cubicBezTo>
                    <a:cubicBezTo>
                      <a:pt x="7369" y="7776"/>
                      <a:pt x="7991" y="6272"/>
                      <a:pt x="8437" y="4721"/>
                    </a:cubicBezTo>
                    <a:cubicBezTo>
                      <a:pt x="8579" y="4216"/>
                      <a:pt x="8699" y="3658"/>
                      <a:pt x="8473" y="3192"/>
                    </a:cubicBezTo>
                    <a:cubicBezTo>
                      <a:pt x="8267" y="2762"/>
                      <a:pt x="7815" y="2520"/>
                      <a:pt x="7397" y="2297"/>
                    </a:cubicBezTo>
                    <a:cubicBezTo>
                      <a:pt x="6136" y="1633"/>
                      <a:pt x="4838" y="1010"/>
                      <a:pt x="3614" y="277"/>
                    </a:cubicBezTo>
                    <a:cubicBezTo>
                      <a:pt x="3299" y="87"/>
                      <a:pt x="2967" y="1"/>
                      <a:pt x="2636" y="1"/>
                    </a:cubicBezTo>
                    <a:close/>
                  </a:path>
                </a:pathLst>
              </a:custGeom>
              <a:solidFill>
                <a:srgbClr val="F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7209;p57"/>
              <p:cNvSpPr/>
              <p:nvPr/>
            </p:nvSpPr>
            <p:spPr>
              <a:xfrm>
                <a:off x="6680463" y="2964665"/>
                <a:ext cx="484965" cy="875454"/>
              </a:xfrm>
              <a:custGeom>
                <a:avLst/>
                <a:gdLst/>
                <a:ahLst/>
                <a:cxnLst/>
                <a:rect l="l" t="t" r="r" b="b"/>
                <a:pathLst>
                  <a:path w="10061" h="18162" extrusionOk="0">
                    <a:moveTo>
                      <a:pt x="3975" y="1"/>
                    </a:moveTo>
                    <a:cubicBezTo>
                      <a:pt x="3660" y="1"/>
                      <a:pt x="3339" y="115"/>
                      <a:pt x="3050" y="257"/>
                    </a:cubicBezTo>
                    <a:cubicBezTo>
                      <a:pt x="1334" y="1102"/>
                      <a:pt x="143" y="2921"/>
                      <a:pt x="56" y="4829"/>
                    </a:cubicBezTo>
                    <a:cubicBezTo>
                      <a:pt x="1" y="6057"/>
                      <a:pt x="363" y="7259"/>
                      <a:pt x="726" y="8436"/>
                    </a:cubicBezTo>
                    <a:cubicBezTo>
                      <a:pt x="966" y="9223"/>
                      <a:pt x="1211" y="10013"/>
                      <a:pt x="1451" y="10799"/>
                    </a:cubicBezTo>
                    <a:cubicBezTo>
                      <a:pt x="1733" y="11717"/>
                      <a:pt x="2018" y="12638"/>
                      <a:pt x="2302" y="13550"/>
                    </a:cubicBezTo>
                    <a:cubicBezTo>
                      <a:pt x="2484" y="14136"/>
                      <a:pt x="2676" y="14733"/>
                      <a:pt x="3028" y="15238"/>
                    </a:cubicBezTo>
                    <a:cubicBezTo>
                      <a:pt x="3379" y="15740"/>
                      <a:pt x="3876" y="16125"/>
                      <a:pt x="4369" y="16488"/>
                    </a:cubicBezTo>
                    <a:cubicBezTo>
                      <a:pt x="5156" y="17060"/>
                      <a:pt x="5884" y="17657"/>
                      <a:pt x="6713" y="18162"/>
                    </a:cubicBezTo>
                    <a:cubicBezTo>
                      <a:pt x="8021" y="16505"/>
                      <a:pt x="9109" y="14755"/>
                      <a:pt x="10061" y="12867"/>
                    </a:cubicBezTo>
                    <a:cubicBezTo>
                      <a:pt x="9447" y="12392"/>
                      <a:pt x="8733" y="11999"/>
                      <a:pt x="8091" y="11567"/>
                    </a:cubicBezTo>
                    <a:cubicBezTo>
                      <a:pt x="7360" y="9028"/>
                      <a:pt x="7541" y="6294"/>
                      <a:pt x="6822" y="3752"/>
                    </a:cubicBezTo>
                    <a:cubicBezTo>
                      <a:pt x="6498" y="2606"/>
                      <a:pt x="5870" y="1694"/>
                      <a:pt x="5148" y="753"/>
                    </a:cubicBezTo>
                    <a:cubicBezTo>
                      <a:pt x="4927" y="472"/>
                      <a:pt x="4682" y="182"/>
                      <a:pt x="4347" y="62"/>
                    </a:cubicBezTo>
                    <a:cubicBezTo>
                      <a:pt x="4226" y="19"/>
                      <a:pt x="410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7210;p57"/>
              <p:cNvSpPr/>
              <p:nvPr/>
            </p:nvSpPr>
            <p:spPr>
              <a:xfrm>
                <a:off x="6680222" y="2964665"/>
                <a:ext cx="356506" cy="875454"/>
              </a:xfrm>
              <a:custGeom>
                <a:avLst/>
                <a:gdLst/>
                <a:ahLst/>
                <a:cxnLst/>
                <a:rect l="l" t="t" r="r" b="b"/>
                <a:pathLst>
                  <a:path w="7396" h="18162" extrusionOk="0">
                    <a:moveTo>
                      <a:pt x="3970" y="1"/>
                    </a:moveTo>
                    <a:cubicBezTo>
                      <a:pt x="3656" y="1"/>
                      <a:pt x="3333" y="115"/>
                      <a:pt x="3044" y="257"/>
                    </a:cubicBezTo>
                    <a:cubicBezTo>
                      <a:pt x="1328" y="1102"/>
                      <a:pt x="140" y="2921"/>
                      <a:pt x="50" y="4829"/>
                    </a:cubicBezTo>
                    <a:cubicBezTo>
                      <a:pt x="0" y="6057"/>
                      <a:pt x="363" y="7259"/>
                      <a:pt x="725" y="8434"/>
                    </a:cubicBezTo>
                    <a:cubicBezTo>
                      <a:pt x="965" y="9223"/>
                      <a:pt x="1208" y="10010"/>
                      <a:pt x="1451" y="10799"/>
                    </a:cubicBezTo>
                    <a:cubicBezTo>
                      <a:pt x="1732" y="11717"/>
                      <a:pt x="2014" y="12638"/>
                      <a:pt x="2302" y="13550"/>
                    </a:cubicBezTo>
                    <a:cubicBezTo>
                      <a:pt x="2483" y="14136"/>
                      <a:pt x="2673" y="14733"/>
                      <a:pt x="3027" y="15238"/>
                    </a:cubicBezTo>
                    <a:cubicBezTo>
                      <a:pt x="3378" y="15740"/>
                      <a:pt x="3872" y="16125"/>
                      <a:pt x="4369" y="16488"/>
                    </a:cubicBezTo>
                    <a:cubicBezTo>
                      <a:pt x="5153" y="17060"/>
                      <a:pt x="5881" y="17654"/>
                      <a:pt x="6712" y="18162"/>
                    </a:cubicBezTo>
                    <a:cubicBezTo>
                      <a:pt x="6740" y="18123"/>
                      <a:pt x="6768" y="18084"/>
                      <a:pt x="6796" y="18050"/>
                    </a:cubicBezTo>
                    <a:cubicBezTo>
                      <a:pt x="6762" y="18022"/>
                      <a:pt x="6732" y="17994"/>
                      <a:pt x="6704" y="17966"/>
                    </a:cubicBezTo>
                    <a:cubicBezTo>
                      <a:pt x="5856" y="17157"/>
                      <a:pt x="5002" y="16334"/>
                      <a:pt x="4360" y="15355"/>
                    </a:cubicBezTo>
                    <a:cubicBezTo>
                      <a:pt x="3158" y="13519"/>
                      <a:pt x="2781" y="11276"/>
                      <a:pt x="2430" y="9112"/>
                    </a:cubicBezTo>
                    <a:cubicBezTo>
                      <a:pt x="4210" y="8835"/>
                      <a:pt x="5923" y="8138"/>
                      <a:pt x="7396" y="7103"/>
                    </a:cubicBezTo>
                    <a:cubicBezTo>
                      <a:pt x="7273" y="5970"/>
                      <a:pt x="7134" y="4843"/>
                      <a:pt x="6824" y="3752"/>
                    </a:cubicBezTo>
                    <a:cubicBezTo>
                      <a:pt x="6500" y="2609"/>
                      <a:pt x="5873" y="1694"/>
                      <a:pt x="5142" y="753"/>
                    </a:cubicBezTo>
                    <a:cubicBezTo>
                      <a:pt x="4924" y="469"/>
                      <a:pt x="4676" y="182"/>
                      <a:pt x="4341" y="62"/>
                    </a:cubicBezTo>
                    <a:cubicBezTo>
                      <a:pt x="4221" y="19"/>
                      <a:pt x="4096" y="1"/>
                      <a:pt x="39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7211;p57"/>
              <p:cNvSpPr/>
              <p:nvPr/>
            </p:nvSpPr>
            <p:spPr>
              <a:xfrm>
                <a:off x="7252781" y="3672531"/>
                <a:ext cx="145041" cy="359157"/>
              </a:xfrm>
              <a:custGeom>
                <a:avLst/>
                <a:gdLst/>
                <a:ahLst/>
                <a:cxnLst/>
                <a:rect l="l" t="t" r="r" b="b"/>
                <a:pathLst>
                  <a:path w="3009" h="7451" extrusionOk="0">
                    <a:moveTo>
                      <a:pt x="1242" y="1"/>
                    </a:moveTo>
                    <a:cubicBezTo>
                      <a:pt x="1256" y="1242"/>
                      <a:pt x="1097" y="2486"/>
                      <a:pt x="749" y="3686"/>
                    </a:cubicBezTo>
                    <a:cubicBezTo>
                      <a:pt x="576" y="4288"/>
                      <a:pt x="344" y="4897"/>
                      <a:pt x="1" y="5418"/>
                    </a:cubicBezTo>
                    <a:cubicBezTo>
                      <a:pt x="87" y="5669"/>
                      <a:pt x="40" y="5957"/>
                      <a:pt x="29" y="6227"/>
                    </a:cubicBezTo>
                    <a:cubicBezTo>
                      <a:pt x="20" y="6504"/>
                      <a:pt x="57" y="6780"/>
                      <a:pt x="138" y="7045"/>
                    </a:cubicBezTo>
                    <a:cubicBezTo>
                      <a:pt x="200" y="7236"/>
                      <a:pt x="326" y="7450"/>
                      <a:pt x="520" y="7450"/>
                    </a:cubicBezTo>
                    <a:cubicBezTo>
                      <a:pt x="528" y="7450"/>
                      <a:pt x="535" y="7450"/>
                      <a:pt x="542" y="7449"/>
                    </a:cubicBezTo>
                    <a:cubicBezTo>
                      <a:pt x="707" y="7435"/>
                      <a:pt x="816" y="7274"/>
                      <a:pt x="894" y="7131"/>
                    </a:cubicBezTo>
                    <a:cubicBezTo>
                      <a:pt x="1680" y="5720"/>
                      <a:pt x="2300" y="4216"/>
                      <a:pt x="2746" y="2665"/>
                    </a:cubicBezTo>
                    <a:cubicBezTo>
                      <a:pt x="2888" y="2160"/>
                      <a:pt x="3008" y="1602"/>
                      <a:pt x="2782" y="1136"/>
                    </a:cubicBezTo>
                    <a:cubicBezTo>
                      <a:pt x="2576" y="706"/>
                      <a:pt x="2127" y="464"/>
                      <a:pt x="1708" y="241"/>
                    </a:cubicBezTo>
                    <a:cubicBezTo>
                      <a:pt x="1555" y="160"/>
                      <a:pt x="1401" y="79"/>
                      <a:pt x="12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7212;p57"/>
              <p:cNvSpPr/>
              <p:nvPr/>
            </p:nvSpPr>
            <p:spPr>
              <a:xfrm>
                <a:off x="7254806" y="3693789"/>
                <a:ext cx="143161" cy="337900"/>
              </a:xfrm>
              <a:custGeom>
                <a:avLst/>
                <a:gdLst/>
                <a:ahLst/>
                <a:cxnLst/>
                <a:rect l="l" t="t" r="r" b="b"/>
                <a:pathLst>
                  <a:path w="2970" h="7010" extrusionOk="0">
                    <a:moveTo>
                      <a:pt x="2032" y="0"/>
                    </a:moveTo>
                    <a:cubicBezTo>
                      <a:pt x="1965" y="2174"/>
                      <a:pt x="1253" y="4325"/>
                      <a:pt x="1" y="6110"/>
                    </a:cubicBezTo>
                    <a:cubicBezTo>
                      <a:pt x="18" y="6277"/>
                      <a:pt x="51" y="6442"/>
                      <a:pt x="98" y="6604"/>
                    </a:cubicBezTo>
                    <a:cubicBezTo>
                      <a:pt x="160" y="6795"/>
                      <a:pt x="287" y="7009"/>
                      <a:pt x="481" y="7009"/>
                    </a:cubicBezTo>
                    <a:cubicBezTo>
                      <a:pt x="488" y="7009"/>
                      <a:pt x="496" y="7009"/>
                      <a:pt x="503" y="7008"/>
                    </a:cubicBezTo>
                    <a:cubicBezTo>
                      <a:pt x="668" y="6994"/>
                      <a:pt x="776" y="6833"/>
                      <a:pt x="854" y="6690"/>
                    </a:cubicBezTo>
                    <a:cubicBezTo>
                      <a:pt x="1641" y="5279"/>
                      <a:pt x="2261" y="3775"/>
                      <a:pt x="2707" y="2224"/>
                    </a:cubicBezTo>
                    <a:cubicBezTo>
                      <a:pt x="2849" y="1719"/>
                      <a:pt x="2969" y="1161"/>
                      <a:pt x="2743" y="695"/>
                    </a:cubicBezTo>
                    <a:cubicBezTo>
                      <a:pt x="2593" y="388"/>
                      <a:pt x="2325" y="179"/>
                      <a:pt x="203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7213;p57"/>
              <p:cNvSpPr/>
              <p:nvPr/>
            </p:nvSpPr>
            <p:spPr>
              <a:xfrm>
                <a:off x="6430866" y="3735436"/>
                <a:ext cx="336261" cy="561559"/>
              </a:xfrm>
              <a:custGeom>
                <a:avLst/>
                <a:gdLst/>
                <a:ahLst/>
                <a:cxnLst/>
                <a:rect l="l" t="t" r="r" b="b"/>
                <a:pathLst>
                  <a:path w="6976" h="11650" extrusionOk="0">
                    <a:moveTo>
                      <a:pt x="2375" y="0"/>
                    </a:moveTo>
                    <a:cubicBezTo>
                      <a:pt x="2258" y="0"/>
                      <a:pt x="2142" y="7"/>
                      <a:pt x="2026" y="21"/>
                    </a:cubicBezTo>
                    <a:cubicBezTo>
                      <a:pt x="1449" y="90"/>
                      <a:pt x="880" y="350"/>
                      <a:pt x="514" y="805"/>
                    </a:cubicBezTo>
                    <a:cubicBezTo>
                      <a:pt x="137" y="1268"/>
                      <a:pt x="1" y="1893"/>
                      <a:pt x="20" y="2492"/>
                    </a:cubicBezTo>
                    <a:cubicBezTo>
                      <a:pt x="43" y="3092"/>
                      <a:pt x="210" y="3670"/>
                      <a:pt x="383" y="4247"/>
                    </a:cubicBezTo>
                    <a:cubicBezTo>
                      <a:pt x="913" y="5983"/>
                      <a:pt x="1465" y="7709"/>
                      <a:pt x="2146" y="9394"/>
                    </a:cubicBezTo>
                    <a:cubicBezTo>
                      <a:pt x="1613" y="9989"/>
                      <a:pt x="1083" y="10588"/>
                      <a:pt x="553" y="11185"/>
                    </a:cubicBezTo>
                    <a:cubicBezTo>
                      <a:pt x="483" y="11269"/>
                      <a:pt x="405" y="11370"/>
                      <a:pt x="428" y="11478"/>
                    </a:cubicBezTo>
                    <a:cubicBezTo>
                      <a:pt x="456" y="11612"/>
                      <a:pt x="607" y="11649"/>
                      <a:pt x="752" y="11649"/>
                    </a:cubicBezTo>
                    <a:cubicBezTo>
                      <a:pt x="789" y="11649"/>
                      <a:pt x="826" y="11647"/>
                      <a:pt x="860" y="11643"/>
                    </a:cubicBezTo>
                    <a:cubicBezTo>
                      <a:pt x="2765" y="11406"/>
                      <a:pt x="4729" y="11158"/>
                      <a:pt x="6356" y="10148"/>
                    </a:cubicBezTo>
                    <a:cubicBezTo>
                      <a:pt x="6643" y="9969"/>
                      <a:pt x="6883" y="9687"/>
                      <a:pt x="6939" y="9355"/>
                    </a:cubicBezTo>
                    <a:cubicBezTo>
                      <a:pt x="6975" y="9138"/>
                      <a:pt x="6933" y="8923"/>
                      <a:pt x="6892" y="8711"/>
                    </a:cubicBezTo>
                    <a:cubicBezTo>
                      <a:pt x="6409" y="6264"/>
                      <a:pt x="5923" y="3801"/>
                      <a:pt x="4941" y="1508"/>
                    </a:cubicBezTo>
                    <a:cubicBezTo>
                      <a:pt x="4635" y="794"/>
                      <a:pt x="4470" y="534"/>
                      <a:pt x="3739" y="266"/>
                    </a:cubicBezTo>
                    <a:cubicBezTo>
                      <a:pt x="3302" y="106"/>
                      <a:pt x="2839" y="0"/>
                      <a:pt x="2375" y="0"/>
                    </a:cubicBezTo>
                    <a:close/>
                  </a:path>
                </a:pathLst>
              </a:custGeom>
              <a:solidFill>
                <a:srgbClr val="FED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7214;p57"/>
              <p:cNvSpPr/>
              <p:nvPr/>
            </p:nvSpPr>
            <p:spPr>
              <a:xfrm>
                <a:off x="6430866" y="3735147"/>
                <a:ext cx="335971" cy="561848"/>
              </a:xfrm>
              <a:custGeom>
                <a:avLst/>
                <a:gdLst/>
                <a:ahLst/>
                <a:cxnLst/>
                <a:rect l="l" t="t" r="r" b="b"/>
                <a:pathLst>
                  <a:path w="6970" h="11656" extrusionOk="0">
                    <a:moveTo>
                      <a:pt x="2374" y="1"/>
                    </a:moveTo>
                    <a:cubicBezTo>
                      <a:pt x="2258" y="1"/>
                      <a:pt x="2142" y="7"/>
                      <a:pt x="2026" y="21"/>
                    </a:cubicBezTo>
                    <a:cubicBezTo>
                      <a:pt x="1449" y="91"/>
                      <a:pt x="880" y="353"/>
                      <a:pt x="514" y="805"/>
                    </a:cubicBezTo>
                    <a:cubicBezTo>
                      <a:pt x="137" y="1271"/>
                      <a:pt x="1" y="1893"/>
                      <a:pt x="20" y="2493"/>
                    </a:cubicBezTo>
                    <a:cubicBezTo>
                      <a:pt x="43" y="3093"/>
                      <a:pt x="210" y="3673"/>
                      <a:pt x="383" y="4248"/>
                    </a:cubicBezTo>
                    <a:cubicBezTo>
                      <a:pt x="433" y="4412"/>
                      <a:pt x="481" y="4577"/>
                      <a:pt x="534" y="4739"/>
                    </a:cubicBezTo>
                    <a:cubicBezTo>
                      <a:pt x="665" y="4739"/>
                      <a:pt x="801" y="4730"/>
                      <a:pt x="933" y="4716"/>
                    </a:cubicBezTo>
                    <a:cubicBezTo>
                      <a:pt x="2012" y="4610"/>
                      <a:pt x="3089" y="4507"/>
                      <a:pt x="4171" y="4401"/>
                    </a:cubicBezTo>
                    <a:cubicBezTo>
                      <a:pt x="4224" y="4396"/>
                      <a:pt x="4278" y="4390"/>
                      <a:pt x="4332" y="4390"/>
                    </a:cubicBezTo>
                    <a:cubicBezTo>
                      <a:pt x="4411" y="4390"/>
                      <a:pt x="4489" y="4402"/>
                      <a:pt x="4559" y="4440"/>
                    </a:cubicBezTo>
                    <a:cubicBezTo>
                      <a:pt x="4651" y="4493"/>
                      <a:pt x="4715" y="4582"/>
                      <a:pt x="4774" y="4669"/>
                    </a:cubicBezTo>
                    <a:cubicBezTo>
                      <a:pt x="5240" y="5347"/>
                      <a:pt x="5725" y="6167"/>
                      <a:pt x="5449" y="6940"/>
                    </a:cubicBezTo>
                    <a:cubicBezTo>
                      <a:pt x="5349" y="7233"/>
                      <a:pt x="5148" y="7478"/>
                      <a:pt x="4930" y="7693"/>
                    </a:cubicBezTo>
                    <a:cubicBezTo>
                      <a:pt x="4158" y="8469"/>
                      <a:pt x="3111" y="8954"/>
                      <a:pt x="2021" y="9088"/>
                    </a:cubicBezTo>
                    <a:cubicBezTo>
                      <a:pt x="2062" y="9194"/>
                      <a:pt x="2099" y="9294"/>
                      <a:pt x="2141" y="9398"/>
                    </a:cubicBezTo>
                    <a:cubicBezTo>
                      <a:pt x="1610" y="9995"/>
                      <a:pt x="1080" y="10594"/>
                      <a:pt x="550" y="11191"/>
                    </a:cubicBezTo>
                    <a:cubicBezTo>
                      <a:pt x="481" y="11275"/>
                      <a:pt x="402" y="11376"/>
                      <a:pt x="425" y="11484"/>
                    </a:cubicBezTo>
                    <a:cubicBezTo>
                      <a:pt x="454" y="11618"/>
                      <a:pt x="605" y="11655"/>
                      <a:pt x="749" y="11655"/>
                    </a:cubicBezTo>
                    <a:cubicBezTo>
                      <a:pt x="786" y="11655"/>
                      <a:pt x="823" y="11653"/>
                      <a:pt x="857" y="11649"/>
                    </a:cubicBezTo>
                    <a:cubicBezTo>
                      <a:pt x="2763" y="11412"/>
                      <a:pt x="4727" y="11164"/>
                      <a:pt x="6353" y="10151"/>
                    </a:cubicBezTo>
                    <a:cubicBezTo>
                      <a:pt x="6640" y="9975"/>
                      <a:pt x="6880" y="9691"/>
                      <a:pt x="6936" y="9361"/>
                    </a:cubicBezTo>
                    <a:cubicBezTo>
                      <a:pt x="6970" y="9144"/>
                      <a:pt x="6931" y="8929"/>
                      <a:pt x="6889" y="8714"/>
                    </a:cubicBezTo>
                    <a:cubicBezTo>
                      <a:pt x="6406" y="6270"/>
                      <a:pt x="5921" y="3804"/>
                      <a:pt x="4939" y="1514"/>
                    </a:cubicBezTo>
                    <a:cubicBezTo>
                      <a:pt x="4632" y="800"/>
                      <a:pt x="4467" y="537"/>
                      <a:pt x="3739" y="269"/>
                    </a:cubicBezTo>
                    <a:cubicBezTo>
                      <a:pt x="3301" y="106"/>
                      <a:pt x="2839" y="1"/>
                      <a:pt x="2374" y="1"/>
                    </a:cubicBezTo>
                    <a:close/>
                  </a:path>
                </a:pathLst>
              </a:custGeom>
              <a:solidFill>
                <a:srgbClr val="F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7215;p57"/>
              <p:cNvSpPr/>
              <p:nvPr/>
            </p:nvSpPr>
            <p:spPr>
              <a:xfrm>
                <a:off x="6170809" y="3149524"/>
                <a:ext cx="533650" cy="776783"/>
              </a:xfrm>
              <a:custGeom>
                <a:avLst/>
                <a:gdLst/>
                <a:ahLst/>
                <a:cxnLst/>
                <a:rect l="l" t="t" r="r" b="b"/>
                <a:pathLst>
                  <a:path w="11071" h="16115" extrusionOk="0">
                    <a:moveTo>
                      <a:pt x="4868" y="1"/>
                    </a:moveTo>
                    <a:cubicBezTo>
                      <a:pt x="4508" y="1"/>
                      <a:pt x="4146" y="22"/>
                      <a:pt x="3794" y="46"/>
                    </a:cubicBezTo>
                    <a:cubicBezTo>
                      <a:pt x="2857" y="107"/>
                      <a:pt x="1858" y="196"/>
                      <a:pt x="1119" y="774"/>
                    </a:cubicBezTo>
                    <a:cubicBezTo>
                      <a:pt x="410" y="1329"/>
                      <a:pt x="70" y="2252"/>
                      <a:pt x="34" y="3154"/>
                    </a:cubicBezTo>
                    <a:cubicBezTo>
                      <a:pt x="0" y="4052"/>
                      <a:pt x="223" y="4939"/>
                      <a:pt x="463" y="5807"/>
                    </a:cubicBezTo>
                    <a:cubicBezTo>
                      <a:pt x="1429" y="9297"/>
                      <a:pt x="2793" y="12720"/>
                      <a:pt x="4241" y="16037"/>
                    </a:cubicBezTo>
                    <a:cubicBezTo>
                      <a:pt x="4709" y="16088"/>
                      <a:pt x="5178" y="16115"/>
                      <a:pt x="5644" y="16115"/>
                    </a:cubicBezTo>
                    <a:cubicBezTo>
                      <a:pt x="7562" y="16115"/>
                      <a:pt x="9436" y="15663"/>
                      <a:pt x="11070" y="14620"/>
                    </a:cubicBezTo>
                    <a:cubicBezTo>
                      <a:pt x="9544" y="10736"/>
                      <a:pt x="8621" y="6618"/>
                      <a:pt x="8339" y="2459"/>
                    </a:cubicBezTo>
                    <a:cubicBezTo>
                      <a:pt x="8300" y="1915"/>
                      <a:pt x="7761" y="989"/>
                      <a:pt x="7326" y="660"/>
                    </a:cubicBezTo>
                    <a:cubicBezTo>
                      <a:pt x="6637" y="129"/>
                      <a:pt x="5757" y="1"/>
                      <a:pt x="4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7216;p57"/>
              <p:cNvSpPr/>
              <p:nvPr/>
            </p:nvSpPr>
            <p:spPr>
              <a:xfrm>
                <a:off x="6170809" y="3149524"/>
                <a:ext cx="425387" cy="776928"/>
              </a:xfrm>
              <a:custGeom>
                <a:avLst/>
                <a:gdLst/>
                <a:ahLst/>
                <a:cxnLst/>
                <a:rect l="l" t="t" r="r" b="b"/>
                <a:pathLst>
                  <a:path w="8825" h="16118" extrusionOk="0">
                    <a:moveTo>
                      <a:pt x="4869" y="1"/>
                    </a:moveTo>
                    <a:cubicBezTo>
                      <a:pt x="4509" y="1"/>
                      <a:pt x="4147" y="22"/>
                      <a:pt x="3794" y="46"/>
                    </a:cubicBezTo>
                    <a:cubicBezTo>
                      <a:pt x="2857" y="107"/>
                      <a:pt x="1858" y="196"/>
                      <a:pt x="1119" y="774"/>
                    </a:cubicBezTo>
                    <a:cubicBezTo>
                      <a:pt x="413" y="1329"/>
                      <a:pt x="73" y="2252"/>
                      <a:pt x="37" y="3154"/>
                    </a:cubicBezTo>
                    <a:cubicBezTo>
                      <a:pt x="0" y="4052"/>
                      <a:pt x="223" y="4939"/>
                      <a:pt x="461" y="5815"/>
                    </a:cubicBezTo>
                    <a:cubicBezTo>
                      <a:pt x="1426" y="9305"/>
                      <a:pt x="2790" y="12725"/>
                      <a:pt x="4238" y="16045"/>
                    </a:cubicBezTo>
                    <a:cubicBezTo>
                      <a:pt x="4648" y="16087"/>
                      <a:pt x="5058" y="16112"/>
                      <a:pt x="5465" y="16118"/>
                    </a:cubicBezTo>
                    <a:cubicBezTo>
                      <a:pt x="4210" y="12734"/>
                      <a:pt x="3183" y="9263"/>
                      <a:pt x="2411" y="5737"/>
                    </a:cubicBezTo>
                    <a:lnTo>
                      <a:pt x="2411" y="5737"/>
                    </a:lnTo>
                    <a:cubicBezTo>
                      <a:pt x="4172" y="6286"/>
                      <a:pt x="6018" y="6566"/>
                      <a:pt x="7864" y="6566"/>
                    </a:cubicBezTo>
                    <a:cubicBezTo>
                      <a:pt x="8184" y="6566"/>
                      <a:pt x="8505" y="6557"/>
                      <a:pt x="8824" y="6540"/>
                    </a:cubicBezTo>
                    <a:cubicBezTo>
                      <a:pt x="8590" y="5190"/>
                      <a:pt x="8428" y="3829"/>
                      <a:pt x="8336" y="2462"/>
                    </a:cubicBezTo>
                    <a:cubicBezTo>
                      <a:pt x="8300" y="1918"/>
                      <a:pt x="7759" y="991"/>
                      <a:pt x="7326" y="660"/>
                    </a:cubicBezTo>
                    <a:cubicBezTo>
                      <a:pt x="6637" y="129"/>
                      <a:pt x="5759" y="1"/>
                      <a:pt x="4869"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7217;p57"/>
              <p:cNvSpPr/>
              <p:nvPr/>
            </p:nvSpPr>
            <p:spPr>
              <a:xfrm>
                <a:off x="6450533" y="4081633"/>
                <a:ext cx="316690" cy="215369"/>
              </a:xfrm>
              <a:custGeom>
                <a:avLst/>
                <a:gdLst/>
                <a:ahLst/>
                <a:cxnLst/>
                <a:rect l="l" t="t" r="r" b="b"/>
                <a:pathLst>
                  <a:path w="6570" h="4468" extrusionOk="0">
                    <a:moveTo>
                      <a:pt x="6179" y="0"/>
                    </a:moveTo>
                    <a:cubicBezTo>
                      <a:pt x="5680" y="681"/>
                      <a:pt x="5077" y="1272"/>
                      <a:pt x="4355" y="1702"/>
                    </a:cubicBezTo>
                    <a:cubicBezTo>
                      <a:pt x="3654" y="2117"/>
                      <a:pt x="2833" y="2357"/>
                      <a:pt x="2022" y="2357"/>
                    </a:cubicBezTo>
                    <a:cubicBezTo>
                      <a:pt x="1890" y="2357"/>
                      <a:pt x="1759" y="2351"/>
                      <a:pt x="1629" y="2338"/>
                    </a:cubicBezTo>
                    <a:cubicBezTo>
                      <a:pt x="1138" y="2890"/>
                      <a:pt x="644" y="3448"/>
                      <a:pt x="151" y="4003"/>
                    </a:cubicBezTo>
                    <a:cubicBezTo>
                      <a:pt x="81" y="4087"/>
                      <a:pt x="0" y="4188"/>
                      <a:pt x="25" y="4296"/>
                    </a:cubicBezTo>
                    <a:cubicBezTo>
                      <a:pt x="52" y="4430"/>
                      <a:pt x="204" y="4467"/>
                      <a:pt x="349" y="4467"/>
                    </a:cubicBezTo>
                    <a:cubicBezTo>
                      <a:pt x="387" y="4467"/>
                      <a:pt x="423" y="4465"/>
                      <a:pt x="458" y="4461"/>
                    </a:cubicBezTo>
                    <a:cubicBezTo>
                      <a:pt x="2360" y="4224"/>
                      <a:pt x="4324" y="3976"/>
                      <a:pt x="5953" y="2966"/>
                    </a:cubicBezTo>
                    <a:cubicBezTo>
                      <a:pt x="6238" y="2787"/>
                      <a:pt x="6481" y="2505"/>
                      <a:pt x="6537" y="2173"/>
                    </a:cubicBezTo>
                    <a:cubicBezTo>
                      <a:pt x="6570" y="1956"/>
                      <a:pt x="6528" y="1741"/>
                      <a:pt x="6486" y="1529"/>
                    </a:cubicBezTo>
                    <a:cubicBezTo>
                      <a:pt x="6386" y="1018"/>
                      <a:pt x="6285" y="511"/>
                      <a:pt x="6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7218;p57"/>
              <p:cNvSpPr/>
              <p:nvPr/>
            </p:nvSpPr>
            <p:spPr>
              <a:xfrm>
                <a:off x="6450388" y="4152347"/>
                <a:ext cx="316739" cy="144656"/>
              </a:xfrm>
              <a:custGeom>
                <a:avLst/>
                <a:gdLst/>
                <a:ahLst/>
                <a:cxnLst/>
                <a:rect l="l" t="t" r="r" b="b"/>
                <a:pathLst>
                  <a:path w="6571" h="3001" extrusionOk="0">
                    <a:moveTo>
                      <a:pt x="6475" y="1"/>
                    </a:moveTo>
                    <a:cubicBezTo>
                      <a:pt x="5357" y="904"/>
                      <a:pt x="4079" y="1602"/>
                      <a:pt x="2665" y="1744"/>
                    </a:cubicBezTo>
                    <a:cubicBezTo>
                      <a:pt x="2470" y="1765"/>
                      <a:pt x="2276" y="1774"/>
                      <a:pt x="2083" y="1774"/>
                    </a:cubicBezTo>
                    <a:cubicBezTo>
                      <a:pt x="1692" y="1774"/>
                      <a:pt x="1303" y="1736"/>
                      <a:pt x="915" y="1674"/>
                    </a:cubicBezTo>
                    <a:cubicBezTo>
                      <a:pt x="661" y="1962"/>
                      <a:pt x="408" y="2252"/>
                      <a:pt x="151" y="2536"/>
                    </a:cubicBezTo>
                    <a:cubicBezTo>
                      <a:pt x="81" y="2620"/>
                      <a:pt x="0" y="2721"/>
                      <a:pt x="25" y="2829"/>
                    </a:cubicBezTo>
                    <a:cubicBezTo>
                      <a:pt x="52" y="2963"/>
                      <a:pt x="202" y="3000"/>
                      <a:pt x="349" y="3000"/>
                    </a:cubicBezTo>
                    <a:cubicBezTo>
                      <a:pt x="386" y="3000"/>
                      <a:pt x="423" y="2998"/>
                      <a:pt x="458" y="2994"/>
                    </a:cubicBezTo>
                    <a:cubicBezTo>
                      <a:pt x="2360" y="2757"/>
                      <a:pt x="4324" y="2509"/>
                      <a:pt x="5954" y="1499"/>
                    </a:cubicBezTo>
                    <a:cubicBezTo>
                      <a:pt x="6238" y="1320"/>
                      <a:pt x="6478" y="1038"/>
                      <a:pt x="6534" y="706"/>
                    </a:cubicBezTo>
                    <a:cubicBezTo>
                      <a:pt x="6570" y="489"/>
                      <a:pt x="6528" y="274"/>
                      <a:pt x="6487" y="62"/>
                    </a:cubicBezTo>
                    <a:cubicBezTo>
                      <a:pt x="6484" y="40"/>
                      <a:pt x="6478" y="23"/>
                      <a:pt x="647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7219;p57"/>
              <p:cNvSpPr/>
              <p:nvPr/>
            </p:nvSpPr>
            <p:spPr>
              <a:xfrm>
                <a:off x="6002145" y="2134362"/>
                <a:ext cx="1066866" cy="1246661"/>
              </a:xfrm>
              <a:custGeom>
                <a:avLst/>
                <a:gdLst/>
                <a:ahLst/>
                <a:cxnLst/>
                <a:rect l="l" t="t" r="r" b="b"/>
                <a:pathLst>
                  <a:path w="22133" h="25863" extrusionOk="0">
                    <a:moveTo>
                      <a:pt x="9142" y="1"/>
                    </a:moveTo>
                    <a:cubicBezTo>
                      <a:pt x="8073" y="1"/>
                      <a:pt x="7003" y="205"/>
                      <a:pt x="6016" y="615"/>
                    </a:cubicBezTo>
                    <a:cubicBezTo>
                      <a:pt x="5720" y="738"/>
                      <a:pt x="5424" y="883"/>
                      <a:pt x="5193" y="1106"/>
                    </a:cubicBezTo>
                    <a:cubicBezTo>
                      <a:pt x="4900" y="1393"/>
                      <a:pt x="4732" y="1778"/>
                      <a:pt x="4587" y="2163"/>
                    </a:cubicBezTo>
                    <a:cubicBezTo>
                      <a:pt x="4258" y="3025"/>
                      <a:pt x="3999" y="3907"/>
                      <a:pt x="3742" y="4791"/>
                    </a:cubicBezTo>
                    <a:cubicBezTo>
                      <a:pt x="2958" y="7497"/>
                      <a:pt x="2216" y="10214"/>
                      <a:pt x="1602" y="12965"/>
                    </a:cubicBezTo>
                    <a:cubicBezTo>
                      <a:pt x="852" y="16346"/>
                      <a:pt x="352" y="19875"/>
                      <a:pt x="1" y="23324"/>
                    </a:cubicBezTo>
                    <a:cubicBezTo>
                      <a:pt x="2777" y="24504"/>
                      <a:pt x="5689" y="25419"/>
                      <a:pt x="8688" y="25734"/>
                    </a:cubicBezTo>
                    <a:cubicBezTo>
                      <a:pt x="9483" y="25817"/>
                      <a:pt x="10290" y="25862"/>
                      <a:pt x="11098" y="25862"/>
                    </a:cubicBezTo>
                    <a:cubicBezTo>
                      <a:pt x="13339" y="25862"/>
                      <a:pt x="15591" y="25512"/>
                      <a:pt x="17627" y="24632"/>
                    </a:cubicBezTo>
                    <a:cubicBezTo>
                      <a:pt x="17493" y="22741"/>
                      <a:pt x="17259" y="20726"/>
                      <a:pt x="17019" y="18846"/>
                    </a:cubicBezTo>
                    <a:lnTo>
                      <a:pt x="17019" y="18846"/>
                    </a:lnTo>
                    <a:cubicBezTo>
                      <a:pt x="17722" y="20548"/>
                      <a:pt x="18450" y="22261"/>
                      <a:pt x="19237" y="23923"/>
                    </a:cubicBezTo>
                    <a:cubicBezTo>
                      <a:pt x="20294" y="23268"/>
                      <a:pt x="21184" y="22531"/>
                      <a:pt x="22132" y="21722"/>
                    </a:cubicBezTo>
                    <a:cubicBezTo>
                      <a:pt x="19568" y="14898"/>
                      <a:pt x="16684" y="8197"/>
                      <a:pt x="13490" y="1641"/>
                    </a:cubicBezTo>
                    <a:cubicBezTo>
                      <a:pt x="13283" y="1223"/>
                      <a:pt x="12778" y="838"/>
                      <a:pt x="12354" y="648"/>
                    </a:cubicBezTo>
                    <a:cubicBezTo>
                      <a:pt x="11343" y="217"/>
                      <a:pt x="10242"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7220;p57"/>
              <p:cNvSpPr/>
              <p:nvPr/>
            </p:nvSpPr>
            <p:spPr>
              <a:xfrm>
                <a:off x="6454968" y="2834323"/>
                <a:ext cx="173095" cy="163647"/>
              </a:xfrm>
              <a:custGeom>
                <a:avLst/>
                <a:gdLst/>
                <a:ahLst/>
                <a:cxnLst/>
                <a:rect l="l" t="t" r="r" b="b"/>
                <a:pathLst>
                  <a:path w="3591" h="3395" extrusionOk="0">
                    <a:moveTo>
                      <a:pt x="1788" y="224"/>
                    </a:moveTo>
                    <a:cubicBezTo>
                      <a:pt x="2023" y="224"/>
                      <a:pt x="2221" y="347"/>
                      <a:pt x="2324" y="556"/>
                    </a:cubicBezTo>
                    <a:lnTo>
                      <a:pt x="2472" y="849"/>
                    </a:lnTo>
                    <a:lnTo>
                      <a:pt x="2795" y="896"/>
                    </a:lnTo>
                    <a:cubicBezTo>
                      <a:pt x="3030" y="933"/>
                      <a:pt x="3208" y="1081"/>
                      <a:pt x="3281" y="1304"/>
                    </a:cubicBezTo>
                    <a:cubicBezTo>
                      <a:pt x="3353" y="1527"/>
                      <a:pt x="3298" y="1758"/>
                      <a:pt x="3130" y="1917"/>
                    </a:cubicBezTo>
                    <a:lnTo>
                      <a:pt x="2896" y="2149"/>
                    </a:lnTo>
                    <a:lnTo>
                      <a:pt x="2952" y="2473"/>
                    </a:lnTo>
                    <a:cubicBezTo>
                      <a:pt x="2994" y="2704"/>
                      <a:pt x="2904" y="2922"/>
                      <a:pt x="2715" y="3058"/>
                    </a:cubicBezTo>
                    <a:cubicBezTo>
                      <a:pt x="2609" y="3136"/>
                      <a:pt x="2487" y="3175"/>
                      <a:pt x="2364" y="3175"/>
                    </a:cubicBezTo>
                    <a:cubicBezTo>
                      <a:pt x="2269" y="3175"/>
                      <a:pt x="2174" y="3152"/>
                      <a:pt x="2084" y="3106"/>
                    </a:cubicBezTo>
                    <a:lnTo>
                      <a:pt x="1794" y="2952"/>
                    </a:lnTo>
                    <a:lnTo>
                      <a:pt x="1493" y="3106"/>
                    </a:lnTo>
                    <a:cubicBezTo>
                      <a:pt x="1402" y="3152"/>
                      <a:pt x="1306" y="3175"/>
                      <a:pt x="1212" y="3175"/>
                    </a:cubicBezTo>
                    <a:cubicBezTo>
                      <a:pt x="1088" y="3175"/>
                      <a:pt x="967" y="3136"/>
                      <a:pt x="859" y="3058"/>
                    </a:cubicBezTo>
                    <a:cubicBezTo>
                      <a:pt x="672" y="2922"/>
                      <a:pt x="586" y="2704"/>
                      <a:pt x="622" y="2473"/>
                    </a:cubicBezTo>
                    <a:lnTo>
                      <a:pt x="678" y="2149"/>
                    </a:lnTo>
                    <a:lnTo>
                      <a:pt x="446" y="1917"/>
                    </a:lnTo>
                    <a:cubicBezTo>
                      <a:pt x="282" y="1756"/>
                      <a:pt x="223" y="1527"/>
                      <a:pt x="296" y="1304"/>
                    </a:cubicBezTo>
                    <a:cubicBezTo>
                      <a:pt x="368" y="1081"/>
                      <a:pt x="550" y="927"/>
                      <a:pt x="781" y="896"/>
                    </a:cubicBezTo>
                    <a:lnTo>
                      <a:pt x="1105" y="849"/>
                    </a:lnTo>
                    <a:lnTo>
                      <a:pt x="1250" y="556"/>
                    </a:lnTo>
                    <a:cubicBezTo>
                      <a:pt x="1356" y="347"/>
                      <a:pt x="1554" y="224"/>
                      <a:pt x="1788" y="224"/>
                    </a:cubicBezTo>
                    <a:close/>
                    <a:moveTo>
                      <a:pt x="1794" y="1"/>
                    </a:moveTo>
                    <a:cubicBezTo>
                      <a:pt x="1481" y="1"/>
                      <a:pt x="1203" y="177"/>
                      <a:pt x="1063" y="458"/>
                    </a:cubicBezTo>
                    <a:lnTo>
                      <a:pt x="968" y="651"/>
                    </a:lnTo>
                    <a:lnTo>
                      <a:pt x="759" y="682"/>
                    </a:lnTo>
                    <a:cubicBezTo>
                      <a:pt x="449" y="726"/>
                      <a:pt x="195" y="944"/>
                      <a:pt x="98" y="1240"/>
                    </a:cubicBezTo>
                    <a:cubicBezTo>
                      <a:pt x="0" y="1538"/>
                      <a:pt x="75" y="1859"/>
                      <a:pt x="301" y="2079"/>
                    </a:cubicBezTo>
                    <a:lnTo>
                      <a:pt x="455" y="2227"/>
                    </a:lnTo>
                    <a:lnTo>
                      <a:pt x="421" y="2436"/>
                    </a:lnTo>
                    <a:cubicBezTo>
                      <a:pt x="368" y="2746"/>
                      <a:pt x="491" y="3053"/>
                      <a:pt x="745" y="3237"/>
                    </a:cubicBezTo>
                    <a:cubicBezTo>
                      <a:pt x="887" y="3343"/>
                      <a:pt x="1060" y="3393"/>
                      <a:pt x="1228" y="3393"/>
                    </a:cubicBezTo>
                    <a:cubicBezTo>
                      <a:pt x="1356" y="3393"/>
                      <a:pt x="1487" y="3363"/>
                      <a:pt x="1607" y="3301"/>
                    </a:cubicBezTo>
                    <a:lnTo>
                      <a:pt x="1794" y="3204"/>
                    </a:lnTo>
                    <a:lnTo>
                      <a:pt x="1984" y="3301"/>
                    </a:lnTo>
                    <a:cubicBezTo>
                      <a:pt x="2103" y="3364"/>
                      <a:pt x="2232" y="3395"/>
                      <a:pt x="2361" y="3395"/>
                    </a:cubicBezTo>
                    <a:cubicBezTo>
                      <a:pt x="2531" y="3395"/>
                      <a:pt x="2700" y="3342"/>
                      <a:pt x="2846" y="3237"/>
                    </a:cubicBezTo>
                    <a:cubicBezTo>
                      <a:pt x="3100" y="3053"/>
                      <a:pt x="3222" y="2746"/>
                      <a:pt x="3169" y="2436"/>
                    </a:cubicBezTo>
                    <a:lnTo>
                      <a:pt x="3133" y="2227"/>
                    </a:lnTo>
                    <a:lnTo>
                      <a:pt x="3286" y="2079"/>
                    </a:lnTo>
                    <a:cubicBezTo>
                      <a:pt x="3510" y="1859"/>
                      <a:pt x="3591" y="1535"/>
                      <a:pt x="3493" y="1240"/>
                    </a:cubicBezTo>
                    <a:cubicBezTo>
                      <a:pt x="3395" y="938"/>
                      <a:pt x="3141" y="726"/>
                      <a:pt x="2832" y="682"/>
                    </a:cubicBezTo>
                    <a:lnTo>
                      <a:pt x="2623" y="651"/>
                    </a:lnTo>
                    <a:lnTo>
                      <a:pt x="2528" y="458"/>
                    </a:lnTo>
                    <a:cubicBezTo>
                      <a:pt x="2391" y="177"/>
                      <a:pt x="2109" y="1"/>
                      <a:pt x="17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7221;p57"/>
              <p:cNvSpPr/>
              <p:nvPr/>
            </p:nvSpPr>
            <p:spPr>
              <a:xfrm>
                <a:off x="6490204" y="2867679"/>
                <a:ext cx="102768" cy="97128"/>
              </a:xfrm>
              <a:custGeom>
                <a:avLst/>
                <a:gdLst/>
                <a:ahLst/>
                <a:cxnLst/>
                <a:rect l="l" t="t" r="r" b="b"/>
                <a:pathLst>
                  <a:path w="2132" h="2015" extrusionOk="0">
                    <a:moveTo>
                      <a:pt x="1069" y="227"/>
                    </a:moveTo>
                    <a:cubicBezTo>
                      <a:pt x="1180" y="227"/>
                      <a:pt x="1272" y="285"/>
                      <a:pt x="1325" y="386"/>
                    </a:cubicBezTo>
                    <a:lnTo>
                      <a:pt x="1420" y="575"/>
                    </a:lnTo>
                    <a:lnTo>
                      <a:pt x="1629" y="606"/>
                    </a:lnTo>
                    <a:cubicBezTo>
                      <a:pt x="1741" y="623"/>
                      <a:pt x="1827" y="695"/>
                      <a:pt x="1864" y="804"/>
                    </a:cubicBezTo>
                    <a:cubicBezTo>
                      <a:pt x="1897" y="910"/>
                      <a:pt x="1869" y="1025"/>
                      <a:pt x="1788" y="1100"/>
                    </a:cubicBezTo>
                    <a:lnTo>
                      <a:pt x="1640" y="1248"/>
                    </a:lnTo>
                    <a:lnTo>
                      <a:pt x="1674" y="1454"/>
                    </a:lnTo>
                    <a:cubicBezTo>
                      <a:pt x="1693" y="1566"/>
                      <a:pt x="1649" y="1669"/>
                      <a:pt x="1560" y="1736"/>
                    </a:cubicBezTo>
                    <a:cubicBezTo>
                      <a:pt x="1505" y="1771"/>
                      <a:pt x="1445" y="1790"/>
                      <a:pt x="1385" y="1790"/>
                    </a:cubicBezTo>
                    <a:cubicBezTo>
                      <a:pt x="1340" y="1790"/>
                      <a:pt x="1295" y="1780"/>
                      <a:pt x="1253" y="1758"/>
                    </a:cubicBezTo>
                    <a:lnTo>
                      <a:pt x="1063" y="1658"/>
                    </a:lnTo>
                    <a:lnTo>
                      <a:pt x="882" y="1758"/>
                    </a:lnTo>
                    <a:cubicBezTo>
                      <a:pt x="837" y="1780"/>
                      <a:pt x="790" y="1792"/>
                      <a:pt x="744" y="1792"/>
                    </a:cubicBezTo>
                    <a:cubicBezTo>
                      <a:pt x="685" y="1792"/>
                      <a:pt x="626" y="1773"/>
                      <a:pt x="575" y="1736"/>
                    </a:cubicBezTo>
                    <a:cubicBezTo>
                      <a:pt x="485" y="1669"/>
                      <a:pt x="441" y="1566"/>
                      <a:pt x="460" y="1454"/>
                    </a:cubicBezTo>
                    <a:lnTo>
                      <a:pt x="497" y="1248"/>
                    </a:lnTo>
                    <a:lnTo>
                      <a:pt x="346" y="1100"/>
                    </a:lnTo>
                    <a:cubicBezTo>
                      <a:pt x="265" y="1022"/>
                      <a:pt x="237" y="913"/>
                      <a:pt x="273" y="804"/>
                    </a:cubicBezTo>
                    <a:cubicBezTo>
                      <a:pt x="307" y="698"/>
                      <a:pt x="393" y="623"/>
                      <a:pt x="505" y="606"/>
                    </a:cubicBezTo>
                    <a:lnTo>
                      <a:pt x="714" y="575"/>
                    </a:lnTo>
                    <a:lnTo>
                      <a:pt x="809" y="386"/>
                    </a:lnTo>
                    <a:cubicBezTo>
                      <a:pt x="859" y="285"/>
                      <a:pt x="957" y="227"/>
                      <a:pt x="1069" y="227"/>
                    </a:cubicBezTo>
                    <a:close/>
                    <a:moveTo>
                      <a:pt x="1069" y="1"/>
                    </a:moveTo>
                    <a:cubicBezTo>
                      <a:pt x="876" y="1"/>
                      <a:pt x="697" y="107"/>
                      <a:pt x="611" y="285"/>
                    </a:cubicBezTo>
                    <a:lnTo>
                      <a:pt x="569" y="369"/>
                    </a:lnTo>
                    <a:lnTo>
                      <a:pt x="474" y="383"/>
                    </a:lnTo>
                    <a:cubicBezTo>
                      <a:pt x="279" y="411"/>
                      <a:pt x="123" y="545"/>
                      <a:pt x="64" y="732"/>
                    </a:cubicBezTo>
                    <a:cubicBezTo>
                      <a:pt x="0" y="921"/>
                      <a:pt x="53" y="1122"/>
                      <a:pt x="193" y="1259"/>
                    </a:cubicBezTo>
                    <a:lnTo>
                      <a:pt x="259" y="1326"/>
                    </a:lnTo>
                    <a:lnTo>
                      <a:pt x="240" y="1418"/>
                    </a:lnTo>
                    <a:cubicBezTo>
                      <a:pt x="206" y="1610"/>
                      <a:pt x="287" y="1803"/>
                      <a:pt x="444" y="1917"/>
                    </a:cubicBezTo>
                    <a:cubicBezTo>
                      <a:pt x="533" y="1982"/>
                      <a:pt x="638" y="2015"/>
                      <a:pt x="744" y="2015"/>
                    </a:cubicBezTo>
                    <a:cubicBezTo>
                      <a:pt x="826" y="2015"/>
                      <a:pt x="908" y="1995"/>
                      <a:pt x="985" y="1956"/>
                    </a:cubicBezTo>
                    <a:lnTo>
                      <a:pt x="1069" y="1912"/>
                    </a:lnTo>
                    <a:lnTo>
                      <a:pt x="1152" y="1956"/>
                    </a:lnTo>
                    <a:cubicBezTo>
                      <a:pt x="1225" y="1995"/>
                      <a:pt x="1308" y="2015"/>
                      <a:pt x="1389" y="2015"/>
                    </a:cubicBezTo>
                    <a:cubicBezTo>
                      <a:pt x="1493" y="2015"/>
                      <a:pt x="1599" y="1981"/>
                      <a:pt x="1691" y="1917"/>
                    </a:cubicBezTo>
                    <a:cubicBezTo>
                      <a:pt x="1850" y="1803"/>
                      <a:pt x="1925" y="1610"/>
                      <a:pt x="1894" y="1418"/>
                    </a:cubicBezTo>
                    <a:lnTo>
                      <a:pt x="1878" y="1326"/>
                    </a:lnTo>
                    <a:lnTo>
                      <a:pt x="1942" y="1259"/>
                    </a:lnTo>
                    <a:cubicBezTo>
                      <a:pt x="2081" y="1119"/>
                      <a:pt x="2131" y="921"/>
                      <a:pt x="2073" y="732"/>
                    </a:cubicBezTo>
                    <a:cubicBezTo>
                      <a:pt x="2011" y="545"/>
                      <a:pt x="1855" y="411"/>
                      <a:pt x="1660" y="383"/>
                    </a:cubicBezTo>
                    <a:lnTo>
                      <a:pt x="1565" y="369"/>
                    </a:lnTo>
                    <a:lnTo>
                      <a:pt x="1523" y="285"/>
                    </a:lnTo>
                    <a:cubicBezTo>
                      <a:pt x="1440" y="107"/>
                      <a:pt x="1264" y="1"/>
                      <a:pt x="10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7222;p57"/>
              <p:cNvSpPr/>
              <p:nvPr/>
            </p:nvSpPr>
            <p:spPr>
              <a:xfrm>
                <a:off x="6611628" y="2595523"/>
                <a:ext cx="173240" cy="163599"/>
              </a:xfrm>
              <a:custGeom>
                <a:avLst/>
                <a:gdLst/>
                <a:ahLst/>
                <a:cxnLst/>
                <a:rect l="l" t="t" r="r" b="b"/>
                <a:pathLst>
                  <a:path w="3594" h="3394" extrusionOk="0">
                    <a:moveTo>
                      <a:pt x="1791" y="223"/>
                    </a:moveTo>
                    <a:cubicBezTo>
                      <a:pt x="2026" y="223"/>
                      <a:pt x="2224" y="343"/>
                      <a:pt x="2330" y="553"/>
                    </a:cubicBezTo>
                    <a:lnTo>
                      <a:pt x="2475" y="846"/>
                    </a:lnTo>
                    <a:lnTo>
                      <a:pt x="2798" y="896"/>
                    </a:lnTo>
                    <a:cubicBezTo>
                      <a:pt x="3033" y="929"/>
                      <a:pt x="3211" y="1080"/>
                      <a:pt x="3284" y="1303"/>
                    </a:cubicBezTo>
                    <a:cubicBezTo>
                      <a:pt x="3356" y="1526"/>
                      <a:pt x="3301" y="1758"/>
                      <a:pt x="3133" y="1917"/>
                    </a:cubicBezTo>
                    <a:lnTo>
                      <a:pt x="2902" y="2148"/>
                    </a:lnTo>
                    <a:lnTo>
                      <a:pt x="2957" y="2472"/>
                    </a:lnTo>
                    <a:cubicBezTo>
                      <a:pt x="2999" y="2701"/>
                      <a:pt x="2907" y="2921"/>
                      <a:pt x="2720" y="3058"/>
                    </a:cubicBezTo>
                    <a:cubicBezTo>
                      <a:pt x="2614" y="3135"/>
                      <a:pt x="2492" y="3174"/>
                      <a:pt x="2369" y="3174"/>
                    </a:cubicBezTo>
                    <a:cubicBezTo>
                      <a:pt x="2274" y="3174"/>
                      <a:pt x="2177" y="3150"/>
                      <a:pt x="2087" y="3102"/>
                    </a:cubicBezTo>
                    <a:lnTo>
                      <a:pt x="1800" y="2949"/>
                    </a:lnTo>
                    <a:lnTo>
                      <a:pt x="1496" y="3102"/>
                    </a:lnTo>
                    <a:cubicBezTo>
                      <a:pt x="1404" y="3150"/>
                      <a:pt x="1308" y="3174"/>
                      <a:pt x="1213" y="3174"/>
                    </a:cubicBezTo>
                    <a:cubicBezTo>
                      <a:pt x="1090" y="3174"/>
                      <a:pt x="970" y="3135"/>
                      <a:pt x="865" y="3058"/>
                    </a:cubicBezTo>
                    <a:cubicBezTo>
                      <a:pt x="675" y="2921"/>
                      <a:pt x="589" y="2701"/>
                      <a:pt x="628" y="2472"/>
                    </a:cubicBezTo>
                    <a:lnTo>
                      <a:pt x="684" y="2148"/>
                    </a:lnTo>
                    <a:lnTo>
                      <a:pt x="449" y="1917"/>
                    </a:lnTo>
                    <a:cubicBezTo>
                      <a:pt x="285" y="1752"/>
                      <a:pt x="226" y="1526"/>
                      <a:pt x="299" y="1303"/>
                    </a:cubicBezTo>
                    <a:cubicBezTo>
                      <a:pt x="371" y="1080"/>
                      <a:pt x="553" y="926"/>
                      <a:pt x="784" y="896"/>
                    </a:cubicBezTo>
                    <a:lnTo>
                      <a:pt x="1108" y="846"/>
                    </a:lnTo>
                    <a:lnTo>
                      <a:pt x="1256" y="553"/>
                    </a:lnTo>
                    <a:cubicBezTo>
                      <a:pt x="1359" y="343"/>
                      <a:pt x="1557" y="223"/>
                      <a:pt x="1791" y="223"/>
                    </a:cubicBezTo>
                    <a:close/>
                    <a:moveTo>
                      <a:pt x="1800" y="0"/>
                    </a:moveTo>
                    <a:cubicBezTo>
                      <a:pt x="1484" y="0"/>
                      <a:pt x="1205" y="173"/>
                      <a:pt x="1066" y="455"/>
                    </a:cubicBezTo>
                    <a:lnTo>
                      <a:pt x="971" y="647"/>
                    </a:lnTo>
                    <a:lnTo>
                      <a:pt x="762" y="678"/>
                    </a:lnTo>
                    <a:cubicBezTo>
                      <a:pt x="452" y="726"/>
                      <a:pt x="198" y="940"/>
                      <a:pt x="101" y="1236"/>
                    </a:cubicBezTo>
                    <a:cubicBezTo>
                      <a:pt x="0" y="1537"/>
                      <a:pt x="78" y="1858"/>
                      <a:pt x="307" y="2079"/>
                    </a:cubicBezTo>
                    <a:lnTo>
                      <a:pt x="461" y="2224"/>
                    </a:lnTo>
                    <a:lnTo>
                      <a:pt x="424" y="2433"/>
                    </a:lnTo>
                    <a:cubicBezTo>
                      <a:pt x="371" y="2743"/>
                      <a:pt x="494" y="3049"/>
                      <a:pt x="748" y="3236"/>
                    </a:cubicBezTo>
                    <a:cubicBezTo>
                      <a:pt x="893" y="3340"/>
                      <a:pt x="1063" y="3393"/>
                      <a:pt x="1231" y="3393"/>
                    </a:cubicBezTo>
                    <a:cubicBezTo>
                      <a:pt x="1359" y="3393"/>
                      <a:pt x="1493" y="3362"/>
                      <a:pt x="1610" y="3298"/>
                    </a:cubicBezTo>
                    <a:lnTo>
                      <a:pt x="1800" y="3200"/>
                    </a:lnTo>
                    <a:lnTo>
                      <a:pt x="1987" y="3298"/>
                    </a:lnTo>
                    <a:cubicBezTo>
                      <a:pt x="2107" y="3362"/>
                      <a:pt x="2237" y="3394"/>
                      <a:pt x="2368" y="3394"/>
                    </a:cubicBezTo>
                    <a:cubicBezTo>
                      <a:pt x="2537" y="3394"/>
                      <a:pt x="2705" y="3340"/>
                      <a:pt x="2849" y="3236"/>
                    </a:cubicBezTo>
                    <a:cubicBezTo>
                      <a:pt x="3102" y="3049"/>
                      <a:pt x="3225" y="2743"/>
                      <a:pt x="3172" y="2433"/>
                    </a:cubicBezTo>
                    <a:lnTo>
                      <a:pt x="3139" y="2224"/>
                    </a:lnTo>
                    <a:lnTo>
                      <a:pt x="3292" y="2079"/>
                    </a:lnTo>
                    <a:cubicBezTo>
                      <a:pt x="3515" y="1858"/>
                      <a:pt x="3593" y="1535"/>
                      <a:pt x="3496" y="1236"/>
                    </a:cubicBezTo>
                    <a:cubicBezTo>
                      <a:pt x="3398" y="938"/>
                      <a:pt x="3144" y="726"/>
                      <a:pt x="2835" y="678"/>
                    </a:cubicBezTo>
                    <a:lnTo>
                      <a:pt x="2625" y="647"/>
                    </a:lnTo>
                    <a:lnTo>
                      <a:pt x="2531" y="455"/>
                    </a:lnTo>
                    <a:cubicBezTo>
                      <a:pt x="2394" y="173"/>
                      <a:pt x="2112" y="0"/>
                      <a:pt x="1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7223;p57"/>
              <p:cNvSpPr/>
              <p:nvPr/>
            </p:nvSpPr>
            <p:spPr>
              <a:xfrm>
                <a:off x="6646865" y="2628735"/>
                <a:ext cx="102768" cy="97273"/>
              </a:xfrm>
              <a:custGeom>
                <a:avLst/>
                <a:gdLst/>
                <a:ahLst/>
                <a:cxnLst/>
                <a:rect l="l" t="t" r="r" b="b"/>
                <a:pathLst>
                  <a:path w="2132" h="2018" extrusionOk="0">
                    <a:moveTo>
                      <a:pt x="1071" y="229"/>
                    </a:moveTo>
                    <a:cubicBezTo>
                      <a:pt x="1183" y="229"/>
                      <a:pt x="1278" y="288"/>
                      <a:pt x="1328" y="388"/>
                    </a:cubicBezTo>
                    <a:lnTo>
                      <a:pt x="1423" y="578"/>
                    </a:lnTo>
                    <a:lnTo>
                      <a:pt x="1632" y="608"/>
                    </a:lnTo>
                    <a:cubicBezTo>
                      <a:pt x="1744" y="625"/>
                      <a:pt x="1830" y="698"/>
                      <a:pt x="1867" y="807"/>
                    </a:cubicBezTo>
                    <a:cubicBezTo>
                      <a:pt x="1900" y="913"/>
                      <a:pt x="1872" y="1027"/>
                      <a:pt x="1794" y="1102"/>
                    </a:cubicBezTo>
                    <a:lnTo>
                      <a:pt x="1643" y="1250"/>
                    </a:lnTo>
                    <a:lnTo>
                      <a:pt x="1677" y="1454"/>
                    </a:lnTo>
                    <a:cubicBezTo>
                      <a:pt x="1699" y="1568"/>
                      <a:pt x="1654" y="1671"/>
                      <a:pt x="1562" y="1738"/>
                    </a:cubicBezTo>
                    <a:cubicBezTo>
                      <a:pt x="1509" y="1773"/>
                      <a:pt x="1450" y="1792"/>
                      <a:pt x="1390" y="1792"/>
                    </a:cubicBezTo>
                    <a:cubicBezTo>
                      <a:pt x="1345" y="1792"/>
                      <a:pt x="1299" y="1781"/>
                      <a:pt x="1256" y="1758"/>
                    </a:cubicBezTo>
                    <a:lnTo>
                      <a:pt x="1069" y="1660"/>
                    </a:lnTo>
                    <a:lnTo>
                      <a:pt x="887" y="1758"/>
                    </a:lnTo>
                    <a:cubicBezTo>
                      <a:pt x="842" y="1781"/>
                      <a:pt x="794" y="1793"/>
                      <a:pt x="747" y="1793"/>
                    </a:cubicBezTo>
                    <a:cubicBezTo>
                      <a:pt x="688" y="1793"/>
                      <a:pt x="630" y="1774"/>
                      <a:pt x="580" y="1738"/>
                    </a:cubicBezTo>
                    <a:cubicBezTo>
                      <a:pt x="488" y="1671"/>
                      <a:pt x="444" y="1565"/>
                      <a:pt x="463" y="1454"/>
                    </a:cubicBezTo>
                    <a:lnTo>
                      <a:pt x="500" y="1250"/>
                    </a:lnTo>
                    <a:lnTo>
                      <a:pt x="349" y="1102"/>
                    </a:lnTo>
                    <a:cubicBezTo>
                      <a:pt x="268" y="1024"/>
                      <a:pt x="240" y="915"/>
                      <a:pt x="276" y="807"/>
                    </a:cubicBezTo>
                    <a:cubicBezTo>
                      <a:pt x="310" y="698"/>
                      <a:pt x="399" y="625"/>
                      <a:pt x="511" y="608"/>
                    </a:cubicBezTo>
                    <a:lnTo>
                      <a:pt x="720" y="578"/>
                    </a:lnTo>
                    <a:lnTo>
                      <a:pt x="812" y="388"/>
                    </a:lnTo>
                    <a:cubicBezTo>
                      <a:pt x="862" y="288"/>
                      <a:pt x="960" y="229"/>
                      <a:pt x="1071" y="229"/>
                    </a:cubicBezTo>
                    <a:close/>
                    <a:moveTo>
                      <a:pt x="1069" y="0"/>
                    </a:moveTo>
                    <a:cubicBezTo>
                      <a:pt x="876" y="0"/>
                      <a:pt x="698" y="109"/>
                      <a:pt x="611" y="288"/>
                    </a:cubicBezTo>
                    <a:lnTo>
                      <a:pt x="569" y="371"/>
                    </a:lnTo>
                    <a:lnTo>
                      <a:pt x="474" y="385"/>
                    </a:lnTo>
                    <a:cubicBezTo>
                      <a:pt x="279" y="413"/>
                      <a:pt x="123" y="544"/>
                      <a:pt x="64" y="734"/>
                    </a:cubicBezTo>
                    <a:cubicBezTo>
                      <a:pt x="0" y="921"/>
                      <a:pt x="53" y="1125"/>
                      <a:pt x="193" y="1261"/>
                    </a:cubicBezTo>
                    <a:lnTo>
                      <a:pt x="260" y="1325"/>
                    </a:lnTo>
                    <a:lnTo>
                      <a:pt x="240" y="1420"/>
                    </a:lnTo>
                    <a:cubicBezTo>
                      <a:pt x="207" y="1613"/>
                      <a:pt x="287" y="1802"/>
                      <a:pt x="444" y="1920"/>
                    </a:cubicBezTo>
                    <a:cubicBezTo>
                      <a:pt x="534" y="1984"/>
                      <a:pt x="639" y="2017"/>
                      <a:pt x="745" y="2017"/>
                    </a:cubicBezTo>
                    <a:cubicBezTo>
                      <a:pt x="826" y="2017"/>
                      <a:pt x="908" y="1998"/>
                      <a:pt x="985" y="1959"/>
                    </a:cubicBezTo>
                    <a:lnTo>
                      <a:pt x="1069" y="1917"/>
                    </a:lnTo>
                    <a:lnTo>
                      <a:pt x="1152" y="1959"/>
                    </a:lnTo>
                    <a:cubicBezTo>
                      <a:pt x="1225" y="1995"/>
                      <a:pt x="1309" y="2017"/>
                      <a:pt x="1389" y="2017"/>
                    </a:cubicBezTo>
                    <a:cubicBezTo>
                      <a:pt x="1493" y="2017"/>
                      <a:pt x="1601" y="1987"/>
                      <a:pt x="1691" y="1920"/>
                    </a:cubicBezTo>
                    <a:cubicBezTo>
                      <a:pt x="1850" y="1802"/>
                      <a:pt x="1925" y="1613"/>
                      <a:pt x="1894" y="1420"/>
                    </a:cubicBezTo>
                    <a:lnTo>
                      <a:pt x="1878" y="1325"/>
                    </a:lnTo>
                    <a:lnTo>
                      <a:pt x="1942" y="1261"/>
                    </a:lnTo>
                    <a:cubicBezTo>
                      <a:pt x="2081" y="1122"/>
                      <a:pt x="2132" y="921"/>
                      <a:pt x="2073" y="734"/>
                    </a:cubicBezTo>
                    <a:cubicBezTo>
                      <a:pt x="2012" y="544"/>
                      <a:pt x="1855" y="413"/>
                      <a:pt x="1660" y="385"/>
                    </a:cubicBezTo>
                    <a:lnTo>
                      <a:pt x="1565" y="371"/>
                    </a:lnTo>
                    <a:lnTo>
                      <a:pt x="1523" y="288"/>
                    </a:lnTo>
                    <a:cubicBezTo>
                      <a:pt x="1440" y="109"/>
                      <a:pt x="1264" y="0"/>
                      <a:pt x="10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7224;p57"/>
              <p:cNvSpPr/>
              <p:nvPr/>
            </p:nvSpPr>
            <p:spPr>
              <a:xfrm>
                <a:off x="6345064" y="2505286"/>
                <a:ext cx="173384" cy="163599"/>
              </a:xfrm>
              <a:custGeom>
                <a:avLst/>
                <a:gdLst/>
                <a:ahLst/>
                <a:cxnLst/>
                <a:rect l="l" t="t" r="r" b="b"/>
                <a:pathLst>
                  <a:path w="3597" h="3394" extrusionOk="0">
                    <a:moveTo>
                      <a:pt x="1795" y="221"/>
                    </a:moveTo>
                    <a:cubicBezTo>
                      <a:pt x="2029" y="221"/>
                      <a:pt x="2227" y="343"/>
                      <a:pt x="2330" y="553"/>
                    </a:cubicBezTo>
                    <a:lnTo>
                      <a:pt x="2478" y="846"/>
                    </a:lnTo>
                    <a:lnTo>
                      <a:pt x="2802" y="896"/>
                    </a:lnTo>
                    <a:cubicBezTo>
                      <a:pt x="3036" y="929"/>
                      <a:pt x="3215" y="1080"/>
                      <a:pt x="3287" y="1303"/>
                    </a:cubicBezTo>
                    <a:cubicBezTo>
                      <a:pt x="3360" y="1523"/>
                      <a:pt x="3304" y="1755"/>
                      <a:pt x="3137" y="1917"/>
                    </a:cubicBezTo>
                    <a:lnTo>
                      <a:pt x="2902" y="2146"/>
                    </a:lnTo>
                    <a:lnTo>
                      <a:pt x="2958" y="2472"/>
                    </a:lnTo>
                    <a:cubicBezTo>
                      <a:pt x="3000" y="2701"/>
                      <a:pt x="2911" y="2921"/>
                      <a:pt x="2721" y="3058"/>
                    </a:cubicBezTo>
                    <a:cubicBezTo>
                      <a:pt x="2616" y="3135"/>
                      <a:pt x="2495" y="3174"/>
                      <a:pt x="2372" y="3174"/>
                    </a:cubicBezTo>
                    <a:cubicBezTo>
                      <a:pt x="2277" y="3174"/>
                      <a:pt x="2181" y="3150"/>
                      <a:pt x="2090" y="3103"/>
                    </a:cubicBezTo>
                    <a:lnTo>
                      <a:pt x="1800" y="2949"/>
                    </a:lnTo>
                    <a:lnTo>
                      <a:pt x="1499" y="3103"/>
                    </a:lnTo>
                    <a:cubicBezTo>
                      <a:pt x="1408" y="3150"/>
                      <a:pt x="1313" y="3173"/>
                      <a:pt x="1218" y="3173"/>
                    </a:cubicBezTo>
                    <a:cubicBezTo>
                      <a:pt x="1095" y="3173"/>
                      <a:pt x="973" y="3134"/>
                      <a:pt x="866" y="3058"/>
                    </a:cubicBezTo>
                    <a:cubicBezTo>
                      <a:pt x="679" y="2921"/>
                      <a:pt x="592" y="2701"/>
                      <a:pt x="629" y="2472"/>
                    </a:cubicBezTo>
                    <a:lnTo>
                      <a:pt x="684" y="2146"/>
                    </a:lnTo>
                    <a:lnTo>
                      <a:pt x="453" y="1917"/>
                    </a:lnTo>
                    <a:cubicBezTo>
                      <a:pt x="288" y="1752"/>
                      <a:pt x="230" y="1526"/>
                      <a:pt x="302" y="1303"/>
                    </a:cubicBezTo>
                    <a:cubicBezTo>
                      <a:pt x="375" y="1080"/>
                      <a:pt x="556" y="926"/>
                      <a:pt x="788" y="896"/>
                    </a:cubicBezTo>
                    <a:lnTo>
                      <a:pt x="1111" y="846"/>
                    </a:lnTo>
                    <a:lnTo>
                      <a:pt x="1256" y="553"/>
                    </a:lnTo>
                    <a:cubicBezTo>
                      <a:pt x="1362" y="343"/>
                      <a:pt x="1560" y="221"/>
                      <a:pt x="1795" y="221"/>
                    </a:cubicBezTo>
                    <a:close/>
                    <a:moveTo>
                      <a:pt x="1800" y="0"/>
                    </a:moveTo>
                    <a:cubicBezTo>
                      <a:pt x="1488" y="0"/>
                      <a:pt x="1209" y="173"/>
                      <a:pt x="1069" y="455"/>
                    </a:cubicBezTo>
                    <a:lnTo>
                      <a:pt x="974" y="648"/>
                    </a:lnTo>
                    <a:lnTo>
                      <a:pt x="765" y="678"/>
                    </a:lnTo>
                    <a:cubicBezTo>
                      <a:pt x="456" y="726"/>
                      <a:pt x="202" y="940"/>
                      <a:pt x="104" y="1236"/>
                    </a:cubicBezTo>
                    <a:cubicBezTo>
                      <a:pt x="1" y="1537"/>
                      <a:pt x="82" y="1858"/>
                      <a:pt x="308" y="2079"/>
                    </a:cubicBezTo>
                    <a:lnTo>
                      <a:pt x="461" y="2224"/>
                    </a:lnTo>
                    <a:lnTo>
                      <a:pt x="428" y="2433"/>
                    </a:lnTo>
                    <a:cubicBezTo>
                      <a:pt x="375" y="2743"/>
                      <a:pt x="497" y="3050"/>
                      <a:pt x="751" y="3236"/>
                    </a:cubicBezTo>
                    <a:cubicBezTo>
                      <a:pt x="894" y="3340"/>
                      <a:pt x="1067" y="3393"/>
                      <a:pt x="1234" y="3393"/>
                    </a:cubicBezTo>
                    <a:cubicBezTo>
                      <a:pt x="1362" y="3393"/>
                      <a:pt x="1493" y="3362"/>
                      <a:pt x="1613" y="3298"/>
                    </a:cubicBezTo>
                    <a:lnTo>
                      <a:pt x="1800" y="3200"/>
                    </a:lnTo>
                    <a:lnTo>
                      <a:pt x="1990" y="3298"/>
                    </a:lnTo>
                    <a:cubicBezTo>
                      <a:pt x="2110" y="3362"/>
                      <a:pt x="2240" y="3394"/>
                      <a:pt x="2370" y="3394"/>
                    </a:cubicBezTo>
                    <a:cubicBezTo>
                      <a:pt x="2539" y="3394"/>
                      <a:pt x="2707" y="3340"/>
                      <a:pt x="2852" y="3236"/>
                    </a:cubicBezTo>
                    <a:cubicBezTo>
                      <a:pt x="3106" y="3050"/>
                      <a:pt x="3229" y="2743"/>
                      <a:pt x="3176" y="2433"/>
                    </a:cubicBezTo>
                    <a:lnTo>
                      <a:pt x="3139" y="2224"/>
                    </a:lnTo>
                    <a:lnTo>
                      <a:pt x="3293" y="2079"/>
                    </a:lnTo>
                    <a:cubicBezTo>
                      <a:pt x="3516" y="1858"/>
                      <a:pt x="3597" y="1535"/>
                      <a:pt x="3499" y="1236"/>
                    </a:cubicBezTo>
                    <a:cubicBezTo>
                      <a:pt x="3402" y="938"/>
                      <a:pt x="3148" y="726"/>
                      <a:pt x="2838" y="678"/>
                    </a:cubicBezTo>
                    <a:lnTo>
                      <a:pt x="2629" y="648"/>
                    </a:lnTo>
                    <a:lnTo>
                      <a:pt x="2534" y="455"/>
                    </a:lnTo>
                    <a:cubicBezTo>
                      <a:pt x="2397" y="173"/>
                      <a:pt x="2116" y="0"/>
                      <a:pt x="1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7225;p57"/>
              <p:cNvSpPr/>
              <p:nvPr/>
            </p:nvSpPr>
            <p:spPr>
              <a:xfrm>
                <a:off x="6380590" y="2538499"/>
                <a:ext cx="102768" cy="97273"/>
              </a:xfrm>
              <a:custGeom>
                <a:avLst/>
                <a:gdLst/>
                <a:ahLst/>
                <a:cxnLst/>
                <a:rect l="l" t="t" r="r" b="b"/>
                <a:pathLst>
                  <a:path w="2132" h="2018" extrusionOk="0">
                    <a:moveTo>
                      <a:pt x="1069" y="232"/>
                    </a:moveTo>
                    <a:cubicBezTo>
                      <a:pt x="1180" y="232"/>
                      <a:pt x="1273" y="290"/>
                      <a:pt x="1326" y="391"/>
                    </a:cubicBezTo>
                    <a:lnTo>
                      <a:pt x="1420" y="581"/>
                    </a:lnTo>
                    <a:lnTo>
                      <a:pt x="1630" y="611"/>
                    </a:lnTo>
                    <a:cubicBezTo>
                      <a:pt x="1741" y="628"/>
                      <a:pt x="1828" y="701"/>
                      <a:pt x="1864" y="809"/>
                    </a:cubicBezTo>
                    <a:cubicBezTo>
                      <a:pt x="1897" y="915"/>
                      <a:pt x="1870" y="1030"/>
                      <a:pt x="1789" y="1105"/>
                    </a:cubicBezTo>
                    <a:lnTo>
                      <a:pt x="1641" y="1253"/>
                    </a:lnTo>
                    <a:lnTo>
                      <a:pt x="1674" y="1459"/>
                    </a:lnTo>
                    <a:cubicBezTo>
                      <a:pt x="1697" y="1571"/>
                      <a:pt x="1649" y="1674"/>
                      <a:pt x="1560" y="1741"/>
                    </a:cubicBezTo>
                    <a:cubicBezTo>
                      <a:pt x="1506" y="1776"/>
                      <a:pt x="1447" y="1795"/>
                      <a:pt x="1388" y="1795"/>
                    </a:cubicBezTo>
                    <a:cubicBezTo>
                      <a:pt x="1342" y="1795"/>
                      <a:pt x="1297" y="1784"/>
                      <a:pt x="1253" y="1761"/>
                    </a:cubicBezTo>
                    <a:lnTo>
                      <a:pt x="1063" y="1663"/>
                    </a:lnTo>
                    <a:lnTo>
                      <a:pt x="882" y="1761"/>
                    </a:lnTo>
                    <a:cubicBezTo>
                      <a:pt x="837" y="1784"/>
                      <a:pt x="789" y="1796"/>
                      <a:pt x="742" y="1796"/>
                    </a:cubicBezTo>
                    <a:cubicBezTo>
                      <a:pt x="684" y="1796"/>
                      <a:pt x="626" y="1778"/>
                      <a:pt x="575" y="1741"/>
                    </a:cubicBezTo>
                    <a:cubicBezTo>
                      <a:pt x="486" y="1674"/>
                      <a:pt x="441" y="1571"/>
                      <a:pt x="461" y="1459"/>
                    </a:cubicBezTo>
                    <a:lnTo>
                      <a:pt x="497" y="1253"/>
                    </a:lnTo>
                    <a:lnTo>
                      <a:pt x="346" y="1105"/>
                    </a:lnTo>
                    <a:cubicBezTo>
                      <a:pt x="265" y="1027"/>
                      <a:pt x="237" y="918"/>
                      <a:pt x="274" y="809"/>
                    </a:cubicBezTo>
                    <a:cubicBezTo>
                      <a:pt x="307" y="701"/>
                      <a:pt x="394" y="628"/>
                      <a:pt x="505" y="611"/>
                    </a:cubicBezTo>
                    <a:lnTo>
                      <a:pt x="715" y="581"/>
                    </a:lnTo>
                    <a:lnTo>
                      <a:pt x="809" y="391"/>
                    </a:lnTo>
                    <a:cubicBezTo>
                      <a:pt x="860" y="290"/>
                      <a:pt x="957" y="232"/>
                      <a:pt x="1069" y="232"/>
                    </a:cubicBezTo>
                    <a:close/>
                    <a:moveTo>
                      <a:pt x="1069" y="0"/>
                    </a:moveTo>
                    <a:cubicBezTo>
                      <a:pt x="876" y="0"/>
                      <a:pt x="698" y="109"/>
                      <a:pt x="611" y="288"/>
                    </a:cubicBezTo>
                    <a:lnTo>
                      <a:pt x="569" y="371"/>
                    </a:lnTo>
                    <a:lnTo>
                      <a:pt x="475" y="385"/>
                    </a:lnTo>
                    <a:cubicBezTo>
                      <a:pt x="279" y="413"/>
                      <a:pt x="123" y="544"/>
                      <a:pt x="65" y="734"/>
                    </a:cubicBezTo>
                    <a:cubicBezTo>
                      <a:pt x="0" y="921"/>
                      <a:pt x="53" y="1125"/>
                      <a:pt x="193" y="1259"/>
                    </a:cubicBezTo>
                    <a:lnTo>
                      <a:pt x="260" y="1325"/>
                    </a:lnTo>
                    <a:lnTo>
                      <a:pt x="240" y="1420"/>
                    </a:lnTo>
                    <a:cubicBezTo>
                      <a:pt x="207" y="1613"/>
                      <a:pt x="288" y="1803"/>
                      <a:pt x="444" y="1920"/>
                    </a:cubicBezTo>
                    <a:cubicBezTo>
                      <a:pt x="533" y="1984"/>
                      <a:pt x="637" y="2016"/>
                      <a:pt x="742" y="2016"/>
                    </a:cubicBezTo>
                    <a:cubicBezTo>
                      <a:pt x="825" y="2016"/>
                      <a:pt x="908" y="1996"/>
                      <a:pt x="985" y="1956"/>
                    </a:cubicBezTo>
                    <a:lnTo>
                      <a:pt x="1069" y="1914"/>
                    </a:lnTo>
                    <a:lnTo>
                      <a:pt x="1150" y="1956"/>
                    </a:lnTo>
                    <a:cubicBezTo>
                      <a:pt x="1225" y="1995"/>
                      <a:pt x="1309" y="2017"/>
                      <a:pt x="1387" y="2017"/>
                    </a:cubicBezTo>
                    <a:cubicBezTo>
                      <a:pt x="1493" y="2017"/>
                      <a:pt x="1596" y="1984"/>
                      <a:pt x="1691" y="1920"/>
                    </a:cubicBezTo>
                    <a:cubicBezTo>
                      <a:pt x="1850" y="1803"/>
                      <a:pt x="1925" y="1613"/>
                      <a:pt x="1895" y="1420"/>
                    </a:cubicBezTo>
                    <a:lnTo>
                      <a:pt x="1878" y="1325"/>
                    </a:lnTo>
                    <a:lnTo>
                      <a:pt x="1942" y="1259"/>
                    </a:lnTo>
                    <a:cubicBezTo>
                      <a:pt x="2082" y="1119"/>
                      <a:pt x="2132" y="921"/>
                      <a:pt x="2073" y="734"/>
                    </a:cubicBezTo>
                    <a:cubicBezTo>
                      <a:pt x="2012" y="544"/>
                      <a:pt x="1856" y="413"/>
                      <a:pt x="1660" y="385"/>
                    </a:cubicBezTo>
                    <a:lnTo>
                      <a:pt x="1565" y="371"/>
                    </a:lnTo>
                    <a:lnTo>
                      <a:pt x="1524" y="288"/>
                    </a:lnTo>
                    <a:cubicBezTo>
                      <a:pt x="1440" y="109"/>
                      <a:pt x="1264" y="0"/>
                      <a:pt x="10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7226;p57"/>
              <p:cNvSpPr/>
              <p:nvPr/>
            </p:nvSpPr>
            <p:spPr>
              <a:xfrm>
                <a:off x="6170664" y="2697714"/>
                <a:ext cx="173095" cy="163599"/>
              </a:xfrm>
              <a:custGeom>
                <a:avLst/>
                <a:gdLst/>
                <a:ahLst/>
                <a:cxnLst/>
                <a:rect l="l" t="t" r="r" b="b"/>
                <a:pathLst>
                  <a:path w="3591" h="3394" extrusionOk="0">
                    <a:moveTo>
                      <a:pt x="1789" y="224"/>
                    </a:moveTo>
                    <a:cubicBezTo>
                      <a:pt x="2023" y="224"/>
                      <a:pt x="2221" y="344"/>
                      <a:pt x="2327" y="553"/>
                    </a:cubicBezTo>
                    <a:lnTo>
                      <a:pt x="2472" y="846"/>
                    </a:lnTo>
                    <a:lnTo>
                      <a:pt x="2796" y="896"/>
                    </a:lnTo>
                    <a:cubicBezTo>
                      <a:pt x="3030" y="929"/>
                      <a:pt x="3209" y="1080"/>
                      <a:pt x="3281" y="1303"/>
                    </a:cubicBezTo>
                    <a:cubicBezTo>
                      <a:pt x="3354" y="1524"/>
                      <a:pt x="3298" y="1758"/>
                      <a:pt x="3131" y="1917"/>
                    </a:cubicBezTo>
                    <a:lnTo>
                      <a:pt x="2899" y="2149"/>
                    </a:lnTo>
                    <a:lnTo>
                      <a:pt x="2955" y="2472"/>
                    </a:lnTo>
                    <a:cubicBezTo>
                      <a:pt x="2997" y="2704"/>
                      <a:pt x="2905" y="2921"/>
                      <a:pt x="2718" y="3058"/>
                    </a:cubicBezTo>
                    <a:cubicBezTo>
                      <a:pt x="2611" y="3135"/>
                      <a:pt x="2489" y="3174"/>
                      <a:pt x="2367" y="3174"/>
                    </a:cubicBezTo>
                    <a:cubicBezTo>
                      <a:pt x="2271" y="3174"/>
                      <a:pt x="2175" y="3150"/>
                      <a:pt x="2084" y="3103"/>
                    </a:cubicBezTo>
                    <a:lnTo>
                      <a:pt x="1797" y="2949"/>
                    </a:lnTo>
                    <a:lnTo>
                      <a:pt x="1493" y="3103"/>
                    </a:lnTo>
                    <a:cubicBezTo>
                      <a:pt x="1401" y="3150"/>
                      <a:pt x="1305" y="3174"/>
                      <a:pt x="1210" y="3174"/>
                    </a:cubicBezTo>
                    <a:cubicBezTo>
                      <a:pt x="1088" y="3174"/>
                      <a:pt x="968" y="3135"/>
                      <a:pt x="863" y="3058"/>
                    </a:cubicBezTo>
                    <a:cubicBezTo>
                      <a:pt x="673" y="2921"/>
                      <a:pt x="586" y="2704"/>
                      <a:pt x="625" y="2472"/>
                    </a:cubicBezTo>
                    <a:lnTo>
                      <a:pt x="681" y="2149"/>
                    </a:lnTo>
                    <a:lnTo>
                      <a:pt x="447" y="1917"/>
                    </a:lnTo>
                    <a:cubicBezTo>
                      <a:pt x="282" y="1752"/>
                      <a:pt x="224" y="1526"/>
                      <a:pt x="296" y="1303"/>
                    </a:cubicBezTo>
                    <a:cubicBezTo>
                      <a:pt x="369" y="1080"/>
                      <a:pt x="550" y="927"/>
                      <a:pt x="782" y="896"/>
                    </a:cubicBezTo>
                    <a:lnTo>
                      <a:pt x="1105" y="846"/>
                    </a:lnTo>
                    <a:lnTo>
                      <a:pt x="1253" y="553"/>
                    </a:lnTo>
                    <a:cubicBezTo>
                      <a:pt x="1356" y="344"/>
                      <a:pt x="1554" y="224"/>
                      <a:pt x="1789" y="224"/>
                    </a:cubicBezTo>
                    <a:close/>
                    <a:moveTo>
                      <a:pt x="1797" y="0"/>
                    </a:moveTo>
                    <a:cubicBezTo>
                      <a:pt x="1482" y="0"/>
                      <a:pt x="1203" y="173"/>
                      <a:pt x="1063" y="458"/>
                    </a:cubicBezTo>
                    <a:lnTo>
                      <a:pt x="969" y="648"/>
                    </a:lnTo>
                    <a:lnTo>
                      <a:pt x="759" y="681"/>
                    </a:lnTo>
                    <a:cubicBezTo>
                      <a:pt x="450" y="726"/>
                      <a:pt x="196" y="941"/>
                      <a:pt x="98" y="1239"/>
                    </a:cubicBezTo>
                    <a:cubicBezTo>
                      <a:pt x="0" y="1538"/>
                      <a:pt x="76" y="1858"/>
                      <a:pt x="302" y="2079"/>
                    </a:cubicBezTo>
                    <a:lnTo>
                      <a:pt x="455" y="2224"/>
                    </a:lnTo>
                    <a:lnTo>
                      <a:pt x="422" y="2433"/>
                    </a:lnTo>
                    <a:cubicBezTo>
                      <a:pt x="369" y="2743"/>
                      <a:pt x="491" y="3052"/>
                      <a:pt x="745" y="3237"/>
                    </a:cubicBezTo>
                    <a:cubicBezTo>
                      <a:pt x="890" y="3340"/>
                      <a:pt x="1061" y="3393"/>
                      <a:pt x="1228" y="3393"/>
                    </a:cubicBezTo>
                    <a:cubicBezTo>
                      <a:pt x="1356" y="3393"/>
                      <a:pt x="1487" y="3362"/>
                      <a:pt x="1607" y="3298"/>
                    </a:cubicBezTo>
                    <a:lnTo>
                      <a:pt x="1797" y="3200"/>
                    </a:lnTo>
                    <a:lnTo>
                      <a:pt x="1984" y="3298"/>
                    </a:lnTo>
                    <a:cubicBezTo>
                      <a:pt x="2104" y="3362"/>
                      <a:pt x="2235" y="3394"/>
                      <a:pt x="2365" y="3394"/>
                    </a:cubicBezTo>
                    <a:cubicBezTo>
                      <a:pt x="2534" y="3394"/>
                      <a:pt x="2703" y="3341"/>
                      <a:pt x="2846" y="3237"/>
                    </a:cubicBezTo>
                    <a:cubicBezTo>
                      <a:pt x="3100" y="3052"/>
                      <a:pt x="3223" y="2743"/>
                      <a:pt x="3170" y="2433"/>
                    </a:cubicBezTo>
                    <a:lnTo>
                      <a:pt x="3136" y="2224"/>
                    </a:lnTo>
                    <a:lnTo>
                      <a:pt x="3290" y="2079"/>
                    </a:lnTo>
                    <a:cubicBezTo>
                      <a:pt x="3510" y="1858"/>
                      <a:pt x="3591" y="1535"/>
                      <a:pt x="3493" y="1239"/>
                    </a:cubicBezTo>
                    <a:cubicBezTo>
                      <a:pt x="3396" y="938"/>
                      <a:pt x="3142" y="726"/>
                      <a:pt x="2832" y="681"/>
                    </a:cubicBezTo>
                    <a:lnTo>
                      <a:pt x="2623" y="648"/>
                    </a:lnTo>
                    <a:lnTo>
                      <a:pt x="2528" y="458"/>
                    </a:lnTo>
                    <a:cubicBezTo>
                      <a:pt x="2391" y="173"/>
                      <a:pt x="2110" y="0"/>
                      <a:pt x="17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7227;p57"/>
              <p:cNvSpPr/>
              <p:nvPr/>
            </p:nvSpPr>
            <p:spPr>
              <a:xfrm>
                <a:off x="6205756" y="2730926"/>
                <a:ext cx="102816" cy="97273"/>
              </a:xfrm>
              <a:custGeom>
                <a:avLst/>
                <a:gdLst/>
                <a:ahLst/>
                <a:cxnLst/>
                <a:rect l="l" t="t" r="r" b="b"/>
                <a:pathLst>
                  <a:path w="2133" h="2018" extrusionOk="0">
                    <a:moveTo>
                      <a:pt x="1072" y="232"/>
                    </a:moveTo>
                    <a:cubicBezTo>
                      <a:pt x="1184" y="232"/>
                      <a:pt x="1278" y="291"/>
                      <a:pt x="1329" y="391"/>
                    </a:cubicBezTo>
                    <a:lnTo>
                      <a:pt x="1423" y="581"/>
                    </a:lnTo>
                    <a:lnTo>
                      <a:pt x="1633" y="611"/>
                    </a:lnTo>
                    <a:cubicBezTo>
                      <a:pt x="1744" y="628"/>
                      <a:pt x="1831" y="701"/>
                      <a:pt x="1867" y="810"/>
                    </a:cubicBezTo>
                    <a:cubicBezTo>
                      <a:pt x="1900" y="916"/>
                      <a:pt x="1873" y="1030"/>
                      <a:pt x="1794" y="1108"/>
                    </a:cubicBezTo>
                    <a:lnTo>
                      <a:pt x="1644" y="1253"/>
                    </a:lnTo>
                    <a:lnTo>
                      <a:pt x="1677" y="1460"/>
                    </a:lnTo>
                    <a:cubicBezTo>
                      <a:pt x="1700" y="1571"/>
                      <a:pt x="1655" y="1674"/>
                      <a:pt x="1563" y="1741"/>
                    </a:cubicBezTo>
                    <a:cubicBezTo>
                      <a:pt x="1509" y="1778"/>
                      <a:pt x="1450" y="1796"/>
                      <a:pt x="1391" y="1796"/>
                    </a:cubicBezTo>
                    <a:cubicBezTo>
                      <a:pt x="1345" y="1796"/>
                      <a:pt x="1300" y="1785"/>
                      <a:pt x="1256" y="1764"/>
                    </a:cubicBezTo>
                    <a:lnTo>
                      <a:pt x="1069" y="1666"/>
                    </a:lnTo>
                    <a:lnTo>
                      <a:pt x="882" y="1764"/>
                    </a:lnTo>
                    <a:cubicBezTo>
                      <a:pt x="839" y="1786"/>
                      <a:pt x="793" y="1797"/>
                      <a:pt x="747" y="1797"/>
                    </a:cubicBezTo>
                    <a:cubicBezTo>
                      <a:pt x="689" y="1797"/>
                      <a:pt x="631" y="1779"/>
                      <a:pt x="581" y="1741"/>
                    </a:cubicBezTo>
                    <a:cubicBezTo>
                      <a:pt x="489" y="1674"/>
                      <a:pt x="444" y="1571"/>
                      <a:pt x="464" y="1460"/>
                    </a:cubicBezTo>
                    <a:lnTo>
                      <a:pt x="500" y="1253"/>
                    </a:lnTo>
                    <a:lnTo>
                      <a:pt x="349" y="1108"/>
                    </a:lnTo>
                    <a:cubicBezTo>
                      <a:pt x="268" y="1027"/>
                      <a:pt x="241" y="918"/>
                      <a:pt x="277" y="810"/>
                    </a:cubicBezTo>
                    <a:cubicBezTo>
                      <a:pt x="310" y="704"/>
                      <a:pt x="400" y="628"/>
                      <a:pt x="511" y="611"/>
                    </a:cubicBezTo>
                    <a:lnTo>
                      <a:pt x="720" y="581"/>
                    </a:lnTo>
                    <a:lnTo>
                      <a:pt x="812" y="391"/>
                    </a:lnTo>
                    <a:cubicBezTo>
                      <a:pt x="863" y="291"/>
                      <a:pt x="960" y="232"/>
                      <a:pt x="1072" y="232"/>
                    </a:cubicBezTo>
                    <a:close/>
                    <a:moveTo>
                      <a:pt x="1069" y="1"/>
                    </a:moveTo>
                    <a:cubicBezTo>
                      <a:pt x="877" y="1"/>
                      <a:pt x="698" y="109"/>
                      <a:pt x="612" y="288"/>
                    </a:cubicBezTo>
                    <a:lnTo>
                      <a:pt x="570" y="372"/>
                    </a:lnTo>
                    <a:lnTo>
                      <a:pt x="475" y="386"/>
                    </a:lnTo>
                    <a:cubicBezTo>
                      <a:pt x="280" y="413"/>
                      <a:pt x="123" y="545"/>
                      <a:pt x="65" y="734"/>
                    </a:cubicBezTo>
                    <a:cubicBezTo>
                      <a:pt x="1" y="921"/>
                      <a:pt x="54" y="1125"/>
                      <a:pt x="193" y="1262"/>
                    </a:cubicBezTo>
                    <a:lnTo>
                      <a:pt x="260" y="1326"/>
                    </a:lnTo>
                    <a:lnTo>
                      <a:pt x="241" y="1421"/>
                    </a:lnTo>
                    <a:cubicBezTo>
                      <a:pt x="207" y="1613"/>
                      <a:pt x="288" y="1806"/>
                      <a:pt x="444" y="1920"/>
                    </a:cubicBezTo>
                    <a:cubicBezTo>
                      <a:pt x="534" y="1985"/>
                      <a:pt x="639" y="2017"/>
                      <a:pt x="745" y="2017"/>
                    </a:cubicBezTo>
                    <a:cubicBezTo>
                      <a:pt x="827" y="2017"/>
                      <a:pt x="909" y="1998"/>
                      <a:pt x="985" y="1959"/>
                    </a:cubicBezTo>
                    <a:lnTo>
                      <a:pt x="1069" y="1917"/>
                    </a:lnTo>
                    <a:lnTo>
                      <a:pt x="1150" y="1959"/>
                    </a:lnTo>
                    <a:cubicBezTo>
                      <a:pt x="1225" y="1995"/>
                      <a:pt x="1309" y="2018"/>
                      <a:pt x="1387" y="2018"/>
                    </a:cubicBezTo>
                    <a:cubicBezTo>
                      <a:pt x="1493" y="2018"/>
                      <a:pt x="1602" y="1981"/>
                      <a:pt x="1691" y="1920"/>
                    </a:cubicBezTo>
                    <a:cubicBezTo>
                      <a:pt x="1850" y="1806"/>
                      <a:pt x="1926" y="1613"/>
                      <a:pt x="1895" y="1421"/>
                    </a:cubicBezTo>
                    <a:lnTo>
                      <a:pt x="1878" y="1326"/>
                    </a:lnTo>
                    <a:lnTo>
                      <a:pt x="1942" y="1262"/>
                    </a:lnTo>
                    <a:cubicBezTo>
                      <a:pt x="2082" y="1122"/>
                      <a:pt x="2132" y="921"/>
                      <a:pt x="2073" y="734"/>
                    </a:cubicBezTo>
                    <a:cubicBezTo>
                      <a:pt x="2012" y="545"/>
                      <a:pt x="1856" y="413"/>
                      <a:pt x="1661" y="386"/>
                    </a:cubicBezTo>
                    <a:lnTo>
                      <a:pt x="1566" y="372"/>
                    </a:lnTo>
                    <a:lnTo>
                      <a:pt x="1524" y="288"/>
                    </a:lnTo>
                    <a:cubicBezTo>
                      <a:pt x="1440" y="109"/>
                      <a:pt x="1264" y="1"/>
                      <a:pt x="10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7228;p57"/>
              <p:cNvSpPr/>
              <p:nvPr/>
            </p:nvSpPr>
            <p:spPr>
              <a:xfrm>
                <a:off x="6168399" y="3014410"/>
                <a:ext cx="173384" cy="163599"/>
              </a:xfrm>
              <a:custGeom>
                <a:avLst/>
                <a:gdLst/>
                <a:ahLst/>
                <a:cxnLst/>
                <a:rect l="l" t="t" r="r" b="b"/>
                <a:pathLst>
                  <a:path w="3597" h="3394" extrusionOk="0">
                    <a:moveTo>
                      <a:pt x="1797" y="224"/>
                    </a:moveTo>
                    <a:cubicBezTo>
                      <a:pt x="2031" y="224"/>
                      <a:pt x="2229" y="344"/>
                      <a:pt x="2335" y="553"/>
                    </a:cubicBezTo>
                    <a:lnTo>
                      <a:pt x="2480" y="846"/>
                    </a:lnTo>
                    <a:lnTo>
                      <a:pt x="2807" y="896"/>
                    </a:lnTo>
                    <a:cubicBezTo>
                      <a:pt x="3038" y="929"/>
                      <a:pt x="3217" y="1080"/>
                      <a:pt x="3289" y="1303"/>
                    </a:cubicBezTo>
                    <a:cubicBezTo>
                      <a:pt x="3365" y="1526"/>
                      <a:pt x="3309" y="1758"/>
                      <a:pt x="3141" y="1917"/>
                    </a:cubicBezTo>
                    <a:lnTo>
                      <a:pt x="2907" y="2149"/>
                    </a:lnTo>
                    <a:lnTo>
                      <a:pt x="2963" y="2472"/>
                    </a:lnTo>
                    <a:cubicBezTo>
                      <a:pt x="3005" y="2701"/>
                      <a:pt x="2913" y="2921"/>
                      <a:pt x="2726" y="3058"/>
                    </a:cubicBezTo>
                    <a:cubicBezTo>
                      <a:pt x="2619" y="3135"/>
                      <a:pt x="2497" y="3174"/>
                      <a:pt x="2375" y="3174"/>
                    </a:cubicBezTo>
                    <a:cubicBezTo>
                      <a:pt x="2280" y="3174"/>
                      <a:pt x="2184" y="3150"/>
                      <a:pt x="2095" y="3103"/>
                    </a:cubicBezTo>
                    <a:lnTo>
                      <a:pt x="1805" y="2949"/>
                    </a:lnTo>
                    <a:lnTo>
                      <a:pt x="1501" y="3103"/>
                    </a:lnTo>
                    <a:cubicBezTo>
                      <a:pt x="1409" y="3150"/>
                      <a:pt x="1313" y="3174"/>
                      <a:pt x="1218" y="3174"/>
                    </a:cubicBezTo>
                    <a:cubicBezTo>
                      <a:pt x="1096" y="3174"/>
                      <a:pt x="976" y="3135"/>
                      <a:pt x="870" y="3058"/>
                    </a:cubicBezTo>
                    <a:cubicBezTo>
                      <a:pt x="681" y="2921"/>
                      <a:pt x="594" y="2701"/>
                      <a:pt x="633" y="2472"/>
                    </a:cubicBezTo>
                    <a:lnTo>
                      <a:pt x="689" y="2149"/>
                    </a:lnTo>
                    <a:lnTo>
                      <a:pt x="455" y="1917"/>
                    </a:lnTo>
                    <a:cubicBezTo>
                      <a:pt x="290" y="1752"/>
                      <a:pt x="232" y="1526"/>
                      <a:pt x="304" y="1303"/>
                    </a:cubicBezTo>
                    <a:cubicBezTo>
                      <a:pt x="379" y="1080"/>
                      <a:pt x="561" y="927"/>
                      <a:pt x="790" y="896"/>
                    </a:cubicBezTo>
                    <a:lnTo>
                      <a:pt x="1113" y="846"/>
                    </a:lnTo>
                    <a:lnTo>
                      <a:pt x="1261" y="553"/>
                    </a:lnTo>
                    <a:cubicBezTo>
                      <a:pt x="1364" y="344"/>
                      <a:pt x="1565" y="224"/>
                      <a:pt x="1797" y="224"/>
                    </a:cubicBezTo>
                    <a:close/>
                    <a:moveTo>
                      <a:pt x="1802" y="0"/>
                    </a:moveTo>
                    <a:cubicBezTo>
                      <a:pt x="1487" y="0"/>
                      <a:pt x="1208" y="173"/>
                      <a:pt x="1069" y="458"/>
                    </a:cubicBezTo>
                    <a:lnTo>
                      <a:pt x="974" y="648"/>
                    </a:lnTo>
                    <a:lnTo>
                      <a:pt x="764" y="678"/>
                    </a:lnTo>
                    <a:cubicBezTo>
                      <a:pt x="455" y="726"/>
                      <a:pt x="201" y="941"/>
                      <a:pt x="103" y="1236"/>
                    </a:cubicBezTo>
                    <a:cubicBezTo>
                      <a:pt x="0" y="1538"/>
                      <a:pt x="81" y="1858"/>
                      <a:pt x="310" y="2079"/>
                    </a:cubicBezTo>
                    <a:lnTo>
                      <a:pt x="460" y="2224"/>
                    </a:lnTo>
                    <a:lnTo>
                      <a:pt x="427" y="2433"/>
                    </a:lnTo>
                    <a:cubicBezTo>
                      <a:pt x="374" y="2743"/>
                      <a:pt x="497" y="3050"/>
                      <a:pt x="751" y="3237"/>
                    </a:cubicBezTo>
                    <a:cubicBezTo>
                      <a:pt x="896" y="3340"/>
                      <a:pt x="1066" y="3393"/>
                      <a:pt x="1233" y="3393"/>
                    </a:cubicBezTo>
                    <a:cubicBezTo>
                      <a:pt x="1364" y="3393"/>
                      <a:pt x="1495" y="3362"/>
                      <a:pt x="1613" y="3298"/>
                    </a:cubicBezTo>
                    <a:lnTo>
                      <a:pt x="1802" y="3200"/>
                    </a:lnTo>
                    <a:lnTo>
                      <a:pt x="1989" y="3298"/>
                    </a:lnTo>
                    <a:cubicBezTo>
                      <a:pt x="2109" y="3362"/>
                      <a:pt x="2240" y="3394"/>
                      <a:pt x="2370" y="3394"/>
                    </a:cubicBezTo>
                    <a:cubicBezTo>
                      <a:pt x="2539" y="3394"/>
                      <a:pt x="2708" y="3341"/>
                      <a:pt x="2851" y="3237"/>
                    </a:cubicBezTo>
                    <a:cubicBezTo>
                      <a:pt x="3105" y="3050"/>
                      <a:pt x="3228" y="2743"/>
                      <a:pt x="3175" y="2433"/>
                    </a:cubicBezTo>
                    <a:lnTo>
                      <a:pt x="3141" y="2224"/>
                    </a:lnTo>
                    <a:lnTo>
                      <a:pt x="3295" y="2079"/>
                    </a:lnTo>
                    <a:cubicBezTo>
                      <a:pt x="3518" y="1858"/>
                      <a:pt x="3596" y="1538"/>
                      <a:pt x="3498" y="1236"/>
                    </a:cubicBezTo>
                    <a:cubicBezTo>
                      <a:pt x="3401" y="938"/>
                      <a:pt x="3147" y="726"/>
                      <a:pt x="2837" y="678"/>
                    </a:cubicBezTo>
                    <a:lnTo>
                      <a:pt x="2628" y="648"/>
                    </a:lnTo>
                    <a:lnTo>
                      <a:pt x="2533" y="458"/>
                    </a:lnTo>
                    <a:cubicBezTo>
                      <a:pt x="2397" y="173"/>
                      <a:pt x="2115" y="0"/>
                      <a:pt x="18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7229;p57"/>
              <p:cNvSpPr/>
              <p:nvPr/>
            </p:nvSpPr>
            <p:spPr>
              <a:xfrm>
                <a:off x="6203876" y="3047623"/>
                <a:ext cx="102768" cy="97273"/>
              </a:xfrm>
              <a:custGeom>
                <a:avLst/>
                <a:gdLst/>
                <a:ahLst/>
                <a:cxnLst/>
                <a:rect l="l" t="t" r="r" b="b"/>
                <a:pathLst>
                  <a:path w="2132" h="2018" extrusionOk="0">
                    <a:moveTo>
                      <a:pt x="1069" y="229"/>
                    </a:moveTo>
                    <a:cubicBezTo>
                      <a:pt x="1181" y="229"/>
                      <a:pt x="1276" y="288"/>
                      <a:pt x="1326" y="388"/>
                    </a:cubicBezTo>
                    <a:lnTo>
                      <a:pt x="1421" y="578"/>
                    </a:lnTo>
                    <a:lnTo>
                      <a:pt x="1630" y="609"/>
                    </a:lnTo>
                    <a:cubicBezTo>
                      <a:pt x="1741" y="625"/>
                      <a:pt x="1828" y="698"/>
                      <a:pt x="1864" y="807"/>
                    </a:cubicBezTo>
                    <a:cubicBezTo>
                      <a:pt x="1898" y="913"/>
                      <a:pt x="1870" y="1027"/>
                      <a:pt x="1792" y="1102"/>
                    </a:cubicBezTo>
                    <a:lnTo>
                      <a:pt x="1641" y="1250"/>
                    </a:lnTo>
                    <a:lnTo>
                      <a:pt x="1674" y="1454"/>
                    </a:lnTo>
                    <a:cubicBezTo>
                      <a:pt x="1697" y="1568"/>
                      <a:pt x="1652" y="1672"/>
                      <a:pt x="1560" y="1739"/>
                    </a:cubicBezTo>
                    <a:cubicBezTo>
                      <a:pt x="1509" y="1773"/>
                      <a:pt x="1451" y="1792"/>
                      <a:pt x="1391" y="1792"/>
                    </a:cubicBezTo>
                    <a:cubicBezTo>
                      <a:pt x="1346" y="1792"/>
                      <a:pt x="1300" y="1781"/>
                      <a:pt x="1256" y="1758"/>
                    </a:cubicBezTo>
                    <a:lnTo>
                      <a:pt x="1069" y="1660"/>
                    </a:lnTo>
                    <a:lnTo>
                      <a:pt x="885" y="1758"/>
                    </a:lnTo>
                    <a:cubicBezTo>
                      <a:pt x="839" y="1781"/>
                      <a:pt x="792" y="1793"/>
                      <a:pt x="745" y="1793"/>
                    </a:cubicBezTo>
                    <a:cubicBezTo>
                      <a:pt x="686" y="1793"/>
                      <a:pt x="628" y="1774"/>
                      <a:pt x="578" y="1739"/>
                    </a:cubicBezTo>
                    <a:cubicBezTo>
                      <a:pt x="486" y="1672"/>
                      <a:pt x="441" y="1566"/>
                      <a:pt x="461" y="1454"/>
                    </a:cubicBezTo>
                    <a:lnTo>
                      <a:pt x="497" y="1250"/>
                    </a:lnTo>
                    <a:lnTo>
                      <a:pt x="347" y="1102"/>
                    </a:lnTo>
                    <a:cubicBezTo>
                      <a:pt x="266" y="1024"/>
                      <a:pt x="238" y="916"/>
                      <a:pt x="274" y="807"/>
                    </a:cubicBezTo>
                    <a:cubicBezTo>
                      <a:pt x="307" y="698"/>
                      <a:pt x="397" y="625"/>
                      <a:pt x="508" y="609"/>
                    </a:cubicBezTo>
                    <a:lnTo>
                      <a:pt x="718" y="578"/>
                    </a:lnTo>
                    <a:lnTo>
                      <a:pt x="810" y="388"/>
                    </a:lnTo>
                    <a:cubicBezTo>
                      <a:pt x="860" y="288"/>
                      <a:pt x="957" y="229"/>
                      <a:pt x="1069" y="229"/>
                    </a:cubicBezTo>
                    <a:close/>
                    <a:moveTo>
                      <a:pt x="1069" y="0"/>
                    </a:moveTo>
                    <a:cubicBezTo>
                      <a:pt x="877" y="0"/>
                      <a:pt x="698" y="109"/>
                      <a:pt x="612" y="288"/>
                    </a:cubicBezTo>
                    <a:lnTo>
                      <a:pt x="570" y="372"/>
                    </a:lnTo>
                    <a:lnTo>
                      <a:pt x="475" y="385"/>
                    </a:lnTo>
                    <a:cubicBezTo>
                      <a:pt x="280" y="413"/>
                      <a:pt x="123" y="544"/>
                      <a:pt x="65" y="734"/>
                    </a:cubicBezTo>
                    <a:cubicBezTo>
                      <a:pt x="1" y="921"/>
                      <a:pt x="54" y="1125"/>
                      <a:pt x="193" y="1261"/>
                    </a:cubicBezTo>
                    <a:lnTo>
                      <a:pt x="260" y="1326"/>
                    </a:lnTo>
                    <a:lnTo>
                      <a:pt x="243" y="1420"/>
                    </a:lnTo>
                    <a:cubicBezTo>
                      <a:pt x="207" y="1613"/>
                      <a:pt x="288" y="1803"/>
                      <a:pt x="444" y="1920"/>
                    </a:cubicBezTo>
                    <a:cubicBezTo>
                      <a:pt x="536" y="1984"/>
                      <a:pt x="640" y="2017"/>
                      <a:pt x="746" y="2017"/>
                    </a:cubicBezTo>
                    <a:cubicBezTo>
                      <a:pt x="827" y="2017"/>
                      <a:pt x="909" y="1998"/>
                      <a:pt x="985" y="1959"/>
                    </a:cubicBezTo>
                    <a:lnTo>
                      <a:pt x="1069" y="1911"/>
                    </a:lnTo>
                    <a:lnTo>
                      <a:pt x="1153" y="1959"/>
                    </a:lnTo>
                    <a:cubicBezTo>
                      <a:pt x="1225" y="1995"/>
                      <a:pt x="1309" y="2017"/>
                      <a:pt x="1390" y="2017"/>
                    </a:cubicBezTo>
                    <a:cubicBezTo>
                      <a:pt x="1493" y="2017"/>
                      <a:pt x="1599" y="1981"/>
                      <a:pt x="1694" y="1920"/>
                    </a:cubicBezTo>
                    <a:cubicBezTo>
                      <a:pt x="1850" y="1803"/>
                      <a:pt x="1926" y="1613"/>
                      <a:pt x="1895" y="1420"/>
                    </a:cubicBezTo>
                    <a:lnTo>
                      <a:pt x="1878" y="1326"/>
                    </a:lnTo>
                    <a:lnTo>
                      <a:pt x="1945" y="1261"/>
                    </a:lnTo>
                    <a:cubicBezTo>
                      <a:pt x="2085" y="1122"/>
                      <a:pt x="2132" y="921"/>
                      <a:pt x="2073" y="734"/>
                    </a:cubicBezTo>
                    <a:cubicBezTo>
                      <a:pt x="2015" y="544"/>
                      <a:pt x="1856" y="413"/>
                      <a:pt x="1661" y="385"/>
                    </a:cubicBezTo>
                    <a:lnTo>
                      <a:pt x="1568" y="372"/>
                    </a:lnTo>
                    <a:lnTo>
                      <a:pt x="1527" y="288"/>
                    </a:lnTo>
                    <a:cubicBezTo>
                      <a:pt x="1443" y="109"/>
                      <a:pt x="1264" y="0"/>
                      <a:pt x="10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7230;p57"/>
              <p:cNvSpPr/>
              <p:nvPr/>
            </p:nvSpPr>
            <p:spPr>
              <a:xfrm>
                <a:off x="6538745" y="3140414"/>
                <a:ext cx="173384" cy="163696"/>
              </a:xfrm>
              <a:custGeom>
                <a:avLst/>
                <a:gdLst/>
                <a:ahLst/>
                <a:cxnLst/>
                <a:rect l="l" t="t" r="r" b="b"/>
                <a:pathLst>
                  <a:path w="3597" h="3396" extrusionOk="0">
                    <a:moveTo>
                      <a:pt x="1794" y="224"/>
                    </a:moveTo>
                    <a:cubicBezTo>
                      <a:pt x="2028" y="224"/>
                      <a:pt x="2226" y="346"/>
                      <a:pt x="2330" y="556"/>
                    </a:cubicBezTo>
                    <a:lnTo>
                      <a:pt x="2477" y="849"/>
                    </a:lnTo>
                    <a:lnTo>
                      <a:pt x="2801" y="896"/>
                    </a:lnTo>
                    <a:cubicBezTo>
                      <a:pt x="3035" y="932"/>
                      <a:pt x="3214" y="1083"/>
                      <a:pt x="3287" y="1306"/>
                    </a:cubicBezTo>
                    <a:cubicBezTo>
                      <a:pt x="3359" y="1529"/>
                      <a:pt x="3303" y="1758"/>
                      <a:pt x="3136" y="1920"/>
                    </a:cubicBezTo>
                    <a:lnTo>
                      <a:pt x="2902" y="2149"/>
                    </a:lnTo>
                    <a:lnTo>
                      <a:pt x="2957" y="2472"/>
                    </a:lnTo>
                    <a:cubicBezTo>
                      <a:pt x="2999" y="2704"/>
                      <a:pt x="2910" y="2924"/>
                      <a:pt x="2720" y="3058"/>
                    </a:cubicBezTo>
                    <a:cubicBezTo>
                      <a:pt x="2614" y="3136"/>
                      <a:pt x="2492" y="3176"/>
                      <a:pt x="2368" y="3176"/>
                    </a:cubicBezTo>
                    <a:cubicBezTo>
                      <a:pt x="2274" y="3176"/>
                      <a:pt x="2179" y="3152"/>
                      <a:pt x="2090" y="3105"/>
                    </a:cubicBezTo>
                    <a:lnTo>
                      <a:pt x="1800" y="2952"/>
                    </a:lnTo>
                    <a:lnTo>
                      <a:pt x="1498" y="3105"/>
                    </a:lnTo>
                    <a:cubicBezTo>
                      <a:pt x="1407" y="3151"/>
                      <a:pt x="1312" y="3174"/>
                      <a:pt x="1217" y="3174"/>
                    </a:cubicBezTo>
                    <a:cubicBezTo>
                      <a:pt x="1094" y="3174"/>
                      <a:pt x="972" y="3135"/>
                      <a:pt x="865" y="3058"/>
                    </a:cubicBezTo>
                    <a:cubicBezTo>
                      <a:pt x="678" y="2924"/>
                      <a:pt x="592" y="2704"/>
                      <a:pt x="628" y="2472"/>
                    </a:cubicBezTo>
                    <a:lnTo>
                      <a:pt x="684" y="2149"/>
                    </a:lnTo>
                    <a:lnTo>
                      <a:pt x="452" y="1920"/>
                    </a:lnTo>
                    <a:cubicBezTo>
                      <a:pt x="288" y="1755"/>
                      <a:pt x="229" y="1529"/>
                      <a:pt x="301" y="1306"/>
                    </a:cubicBezTo>
                    <a:cubicBezTo>
                      <a:pt x="374" y="1083"/>
                      <a:pt x="555" y="929"/>
                      <a:pt x="787" y="896"/>
                    </a:cubicBezTo>
                    <a:lnTo>
                      <a:pt x="1110" y="849"/>
                    </a:lnTo>
                    <a:lnTo>
                      <a:pt x="1256" y="556"/>
                    </a:lnTo>
                    <a:cubicBezTo>
                      <a:pt x="1362" y="346"/>
                      <a:pt x="1560" y="224"/>
                      <a:pt x="1794" y="224"/>
                    </a:cubicBezTo>
                    <a:close/>
                    <a:moveTo>
                      <a:pt x="1800" y="0"/>
                    </a:moveTo>
                    <a:cubicBezTo>
                      <a:pt x="1487" y="0"/>
                      <a:pt x="1208" y="176"/>
                      <a:pt x="1069" y="458"/>
                    </a:cubicBezTo>
                    <a:lnTo>
                      <a:pt x="974" y="650"/>
                    </a:lnTo>
                    <a:lnTo>
                      <a:pt x="765" y="681"/>
                    </a:lnTo>
                    <a:cubicBezTo>
                      <a:pt x="455" y="726"/>
                      <a:pt x="201" y="943"/>
                      <a:pt x="103" y="1239"/>
                    </a:cubicBezTo>
                    <a:cubicBezTo>
                      <a:pt x="0" y="1540"/>
                      <a:pt x="81" y="1858"/>
                      <a:pt x="307" y="2079"/>
                    </a:cubicBezTo>
                    <a:lnTo>
                      <a:pt x="460" y="2227"/>
                    </a:lnTo>
                    <a:lnTo>
                      <a:pt x="427" y="2436"/>
                    </a:lnTo>
                    <a:cubicBezTo>
                      <a:pt x="374" y="2746"/>
                      <a:pt x="497" y="3052"/>
                      <a:pt x="751" y="3237"/>
                    </a:cubicBezTo>
                    <a:cubicBezTo>
                      <a:pt x="893" y="3343"/>
                      <a:pt x="1066" y="3393"/>
                      <a:pt x="1233" y="3393"/>
                    </a:cubicBezTo>
                    <a:cubicBezTo>
                      <a:pt x="1362" y="3393"/>
                      <a:pt x="1493" y="3362"/>
                      <a:pt x="1613" y="3301"/>
                    </a:cubicBezTo>
                    <a:lnTo>
                      <a:pt x="1800" y="3203"/>
                    </a:lnTo>
                    <a:lnTo>
                      <a:pt x="1989" y="3301"/>
                    </a:lnTo>
                    <a:cubicBezTo>
                      <a:pt x="2109" y="3364"/>
                      <a:pt x="2240" y="3395"/>
                      <a:pt x="2369" y="3395"/>
                    </a:cubicBezTo>
                    <a:cubicBezTo>
                      <a:pt x="2538" y="3395"/>
                      <a:pt x="2706" y="3342"/>
                      <a:pt x="2851" y="3237"/>
                    </a:cubicBezTo>
                    <a:cubicBezTo>
                      <a:pt x="3105" y="3052"/>
                      <a:pt x="3228" y="2746"/>
                      <a:pt x="3175" y="2436"/>
                    </a:cubicBezTo>
                    <a:lnTo>
                      <a:pt x="3139" y="2227"/>
                    </a:lnTo>
                    <a:lnTo>
                      <a:pt x="3292" y="2079"/>
                    </a:lnTo>
                    <a:cubicBezTo>
                      <a:pt x="3515" y="1858"/>
                      <a:pt x="3596" y="1535"/>
                      <a:pt x="3499" y="1239"/>
                    </a:cubicBezTo>
                    <a:cubicBezTo>
                      <a:pt x="3401" y="938"/>
                      <a:pt x="3147" y="726"/>
                      <a:pt x="2837" y="681"/>
                    </a:cubicBezTo>
                    <a:lnTo>
                      <a:pt x="2628" y="650"/>
                    </a:lnTo>
                    <a:lnTo>
                      <a:pt x="2533" y="458"/>
                    </a:lnTo>
                    <a:cubicBezTo>
                      <a:pt x="2397" y="176"/>
                      <a:pt x="2115" y="0"/>
                      <a:pt x="1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7231;p57"/>
              <p:cNvSpPr/>
              <p:nvPr/>
            </p:nvSpPr>
            <p:spPr>
              <a:xfrm>
                <a:off x="6574078" y="3173771"/>
                <a:ext cx="102816" cy="97224"/>
              </a:xfrm>
              <a:custGeom>
                <a:avLst/>
                <a:gdLst/>
                <a:ahLst/>
                <a:cxnLst/>
                <a:rect l="l" t="t" r="r" b="b"/>
                <a:pathLst>
                  <a:path w="2133" h="2017" extrusionOk="0">
                    <a:moveTo>
                      <a:pt x="1072" y="229"/>
                    </a:moveTo>
                    <a:cubicBezTo>
                      <a:pt x="1184" y="229"/>
                      <a:pt x="1276" y="290"/>
                      <a:pt x="1329" y="391"/>
                    </a:cubicBezTo>
                    <a:lnTo>
                      <a:pt x="1424" y="578"/>
                    </a:lnTo>
                    <a:lnTo>
                      <a:pt x="1633" y="611"/>
                    </a:lnTo>
                    <a:cubicBezTo>
                      <a:pt x="1744" y="628"/>
                      <a:pt x="1831" y="701"/>
                      <a:pt x="1867" y="809"/>
                    </a:cubicBezTo>
                    <a:cubicBezTo>
                      <a:pt x="1901" y="913"/>
                      <a:pt x="1873" y="1030"/>
                      <a:pt x="1792" y="1105"/>
                    </a:cubicBezTo>
                    <a:lnTo>
                      <a:pt x="1644" y="1253"/>
                    </a:lnTo>
                    <a:lnTo>
                      <a:pt x="1678" y="1457"/>
                    </a:lnTo>
                    <a:cubicBezTo>
                      <a:pt x="1697" y="1568"/>
                      <a:pt x="1652" y="1674"/>
                      <a:pt x="1563" y="1741"/>
                    </a:cubicBezTo>
                    <a:cubicBezTo>
                      <a:pt x="1509" y="1776"/>
                      <a:pt x="1450" y="1795"/>
                      <a:pt x="1391" y="1795"/>
                    </a:cubicBezTo>
                    <a:cubicBezTo>
                      <a:pt x="1345" y="1795"/>
                      <a:pt x="1300" y="1784"/>
                      <a:pt x="1256" y="1761"/>
                    </a:cubicBezTo>
                    <a:lnTo>
                      <a:pt x="1067" y="1663"/>
                    </a:lnTo>
                    <a:lnTo>
                      <a:pt x="882" y="1761"/>
                    </a:lnTo>
                    <a:cubicBezTo>
                      <a:pt x="839" y="1784"/>
                      <a:pt x="793" y="1795"/>
                      <a:pt x="747" y="1795"/>
                    </a:cubicBezTo>
                    <a:cubicBezTo>
                      <a:pt x="688" y="1795"/>
                      <a:pt x="630" y="1777"/>
                      <a:pt x="578" y="1741"/>
                    </a:cubicBezTo>
                    <a:cubicBezTo>
                      <a:pt x="489" y="1674"/>
                      <a:pt x="444" y="1568"/>
                      <a:pt x="464" y="1457"/>
                    </a:cubicBezTo>
                    <a:lnTo>
                      <a:pt x="500" y="1253"/>
                    </a:lnTo>
                    <a:lnTo>
                      <a:pt x="350" y="1105"/>
                    </a:lnTo>
                    <a:cubicBezTo>
                      <a:pt x="269" y="1024"/>
                      <a:pt x="241" y="918"/>
                      <a:pt x="277" y="809"/>
                    </a:cubicBezTo>
                    <a:cubicBezTo>
                      <a:pt x="311" y="701"/>
                      <a:pt x="397" y="628"/>
                      <a:pt x="509" y="611"/>
                    </a:cubicBezTo>
                    <a:lnTo>
                      <a:pt x="718" y="578"/>
                    </a:lnTo>
                    <a:lnTo>
                      <a:pt x="813" y="391"/>
                    </a:lnTo>
                    <a:cubicBezTo>
                      <a:pt x="863" y="290"/>
                      <a:pt x="961" y="229"/>
                      <a:pt x="1072" y="229"/>
                    </a:cubicBezTo>
                    <a:close/>
                    <a:moveTo>
                      <a:pt x="1067" y="0"/>
                    </a:moveTo>
                    <a:cubicBezTo>
                      <a:pt x="877" y="0"/>
                      <a:pt x="698" y="109"/>
                      <a:pt x="612" y="285"/>
                    </a:cubicBezTo>
                    <a:lnTo>
                      <a:pt x="570" y="369"/>
                    </a:lnTo>
                    <a:lnTo>
                      <a:pt x="475" y="382"/>
                    </a:lnTo>
                    <a:cubicBezTo>
                      <a:pt x="280" y="410"/>
                      <a:pt x="124" y="544"/>
                      <a:pt x="62" y="731"/>
                    </a:cubicBezTo>
                    <a:cubicBezTo>
                      <a:pt x="1" y="921"/>
                      <a:pt x="54" y="1122"/>
                      <a:pt x="193" y="1258"/>
                    </a:cubicBezTo>
                    <a:lnTo>
                      <a:pt x="258" y="1325"/>
                    </a:lnTo>
                    <a:lnTo>
                      <a:pt x="241" y="1417"/>
                    </a:lnTo>
                    <a:cubicBezTo>
                      <a:pt x="207" y="1610"/>
                      <a:pt x="285" y="1802"/>
                      <a:pt x="444" y="1917"/>
                    </a:cubicBezTo>
                    <a:cubicBezTo>
                      <a:pt x="534" y="1983"/>
                      <a:pt x="639" y="2016"/>
                      <a:pt x="744" y="2016"/>
                    </a:cubicBezTo>
                    <a:cubicBezTo>
                      <a:pt x="825" y="2016"/>
                      <a:pt x="907" y="1996"/>
                      <a:pt x="983" y="1956"/>
                    </a:cubicBezTo>
                    <a:lnTo>
                      <a:pt x="1067" y="1914"/>
                    </a:lnTo>
                    <a:lnTo>
                      <a:pt x="1150" y="1956"/>
                    </a:lnTo>
                    <a:cubicBezTo>
                      <a:pt x="1226" y="1995"/>
                      <a:pt x="1309" y="2015"/>
                      <a:pt x="1387" y="2015"/>
                    </a:cubicBezTo>
                    <a:cubicBezTo>
                      <a:pt x="1496" y="2015"/>
                      <a:pt x="1602" y="1984"/>
                      <a:pt x="1691" y="1917"/>
                    </a:cubicBezTo>
                    <a:cubicBezTo>
                      <a:pt x="1848" y="1802"/>
                      <a:pt x="1926" y="1610"/>
                      <a:pt x="1895" y="1417"/>
                    </a:cubicBezTo>
                    <a:lnTo>
                      <a:pt x="1876" y="1325"/>
                    </a:lnTo>
                    <a:lnTo>
                      <a:pt x="1943" y="1258"/>
                    </a:lnTo>
                    <a:cubicBezTo>
                      <a:pt x="2082" y="1119"/>
                      <a:pt x="2132" y="921"/>
                      <a:pt x="2071" y="731"/>
                    </a:cubicBezTo>
                    <a:cubicBezTo>
                      <a:pt x="2012" y="544"/>
                      <a:pt x="1856" y="410"/>
                      <a:pt x="1661" y="382"/>
                    </a:cubicBezTo>
                    <a:lnTo>
                      <a:pt x="1566" y="369"/>
                    </a:lnTo>
                    <a:lnTo>
                      <a:pt x="1524" y="285"/>
                    </a:lnTo>
                    <a:cubicBezTo>
                      <a:pt x="1440" y="109"/>
                      <a:pt x="1262" y="0"/>
                      <a:pt x="10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7232;p57"/>
              <p:cNvSpPr/>
              <p:nvPr/>
            </p:nvSpPr>
            <p:spPr>
              <a:xfrm>
                <a:off x="6820590" y="2805304"/>
                <a:ext cx="153091" cy="163551"/>
              </a:xfrm>
              <a:custGeom>
                <a:avLst/>
                <a:gdLst/>
                <a:ahLst/>
                <a:cxnLst/>
                <a:rect l="l" t="t" r="r" b="b"/>
                <a:pathLst>
                  <a:path w="3176" h="3393" extrusionOk="0">
                    <a:moveTo>
                      <a:pt x="1797" y="0"/>
                    </a:moveTo>
                    <a:cubicBezTo>
                      <a:pt x="1485" y="0"/>
                      <a:pt x="1206" y="173"/>
                      <a:pt x="1066" y="458"/>
                    </a:cubicBezTo>
                    <a:lnTo>
                      <a:pt x="971" y="648"/>
                    </a:lnTo>
                    <a:lnTo>
                      <a:pt x="762" y="681"/>
                    </a:lnTo>
                    <a:cubicBezTo>
                      <a:pt x="453" y="726"/>
                      <a:pt x="199" y="938"/>
                      <a:pt x="101" y="1239"/>
                    </a:cubicBezTo>
                    <a:cubicBezTo>
                      <a:pt x="1" y="1535"/>
                      <a:pt x="81" y="1858"/>
                      <a:pt x="305" y="2079"/>
                    </a:cubicBezTo>
                    <a:lnTo>
                      <a:pt x="458" y="2224"/>
                    </a:lnTo>
                    <a:lnTo>
                      <a:pt x="425" y="2433"/>
                    </a:lnTo>
                    <a:cubicBezTo>
                      <a:pt x="372" y="2745"/>
                      <a:pt x="494" y="3052"/>
                      <a:pt x="748" y="3236"/>
                    </a:cubicBezTo>
                    <a:cubicBezTo>
                      <a:pt x="891" y="3340"/>
                      <a:pt x="1061" y="3393"/>
                      <a:pt x="1228" y="3393"/>
                    </a:cubicBezTo>
                    <a:cubicBezTo>
                      <a:pt x="1362" y="3393"/>
                      <a:pt x="1490" y="3362"/>
                      <a:pt x="1610" y="3295"/>
                    </a:cubicBezTo>
                    <a:lnTo>
                      <a:pt x="1797" y="3197"/>
                    </a:lnTo>
                    <a:lnTo>
                      <a:pt x="1987" y="3295"/>
                    </a:lnTo>
                    <a:cubicBezTo>
                      <a:pt x="2108" y="3359"/>
                      <a:pt x="2239" y="3391"/>
                      <a:pt x="2368" y="3391"/>
                    </a:cubicBezTo>
                    <a:cubicBezTo>
                      <a:pt x="2536" y="3391"/>
                      <a:pt x="2703" y="3338"/>
                      <a:pt x="2846" y="3234"/>
                    </a:cubicBezTo>
                    <a:cubicBezTo>
                      <a:pt x="3025" y="3103"/>
                      <a:pt x="3139" y="2916"/>
                      <a:pt x="3175" y="2706"/>
                    </a:cubicBezTo>
                    <a:cubicBezTo>
                      <a:pt x="3089" y="2508"/>
                      <a:pt x="3008" y="2313"/>
                      <a:pt x="2927" y="2112"/>
                    </a:cubicBezTo>
                    <a:lnTo>
                      <a:pt x="2896" y="2146"/>
                    </a:lnTo>
                    <a:lnTo>
                      <a:pt x="2952" y="2469"/>
                    </a:lnTo>
                    <a:cubicBezTo>
                      <a:pt x="2991" y="2698"/>
                      <a:pt x="2905" y="2918"/>
                      <a:pt x="2715" y="3055"/>
                    </a:cubicBezTo>
                    <a:cubicBezTo>
                      <a:pt x="2610" y="3132"/>
                      <a:pt x="2489" y="3171"/>
                      <a:pt x="2366" y="3171"/>
                    </a:cubicBezTo>
                    <a:cubicBezTo>
                      <a:pt x="2271" y="3171"/>
                      <a:pt x="2175" y="3147"/>
                      <a:pt x="2085" y="3100"/>
                    </a:cubicBezTo>
                    <a:lnTo>
                      <a:pt x="1794" y="2946"/>
                    </a:lnTo>
                    <a:lnTo>
                      <a:pt x="1501" y="3100"/>
                    </a:lnTo>
                    <a:cubicBezTo>
                      <a:pt x="1411" y="3147"/>
                      <a:pt x="1315" y="3171"/>
                      <a:pt x="1220" y="3171"/>
                    </a:cubicBezTo>
                    <a:cubicBezTo>
                      <a:pt x="1097" y="3171"/>
                      <a:pt x="976" y="3132"/>
                      <a:pt x="871" y="3055"/>
                    </a:cubicBezTo>
                    <a:cubicBezTo>
                      <a:pt x="681" y="2918"/>
                      <a:pt x="592" y="2698"/>
                      <a:pt x="634" y="2469"/>
                    </a:cubicBezTo>
                    <a:lnTo>
                      <a:pt x="690" y="2146"/>
                    </a:lnTo>
                    <a:lnTo>
                      <a:pt x="455" y="1914"/>
                    </a:lnTo>
                    <a:cubicBezTo>
                      <a:pt x="291" y="1752"/>
                      <a:pt x="232" y="1524"/>
                      <a:pt x="305" y="1303"/>
                    </a:cubicBezTo>
                    <a:cubicBezTo>
                      <a:pt x="380" y="1080"/>
                      <a:pt x="556" y="929"/>
                      <a:pt x="790" y="896"/>
                    </a:cubicBezTo>
                    <a:lnTo>
                      <a:pt x="1114" y="848"/>
                    </a:lnTo>
                    <a:lnTo>
                      <a:pt x="1262" y="555"/>
                    </a:lnTo>
                    <a:cubicBezTo>
                      <a:pt x="1362" y="346"/>
                      <a:pt x="1566" y="223"/>
                      <a:pt x="1797" y="223"/>
                    </a:cubicBezTo>
                    <a:cubicBezTo>
                      <a:pt x="1973" y="223"/>
                      <a:pt x="2126" y="293"/>
                      <a:pt x="2238" y="416"/>
                    </a:cubicBezTo>
                    <a:cubicBezTo>
                      <a:pt x="2188" y="293"/>
                      <a:pt x="2138" y="173"/>
                      <a:pt x="2087" y="53"/>
                    </a:cubicBezTo>
                    <a:cubicBezTo>
                      <a:pt x="1995" y="17"/>
                      <a:pt x="1900" y="0"/>
                      <a:pt x="17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7233;p57"/>
              <p:cNvSpPr/>
              <p:nvPr/>
            </p:nvSpPr>
            <p:spPr>
              <a:xfrm>
                <a:off x="6855682" y="2838516"/>
                <a:ext cx="99297" cy="96935"/>
              </a:xfrm>
              <a:custGeom>
                <a:avLst/>
                <a:gdLst/>
                <a:ahLst/>
                <a:cxnLst/>
                <a:rect l="l" t="t" r="r" b="b"/>
                <a:pathLst>
                  <a:path w="2060" h="2011" extrusionOk="0">
                    <a:moveTo>
                      <a:pt x="1058" y="224"/>
                    </a:moveTo>
                    <a:cubicBezTo>
                      <a:pt x="1170" y="224"/>
                      <a:pt x="1267" y="285"/>
                      <a:pt x="1317" y="385"/>
                    </a:cubicBezTo>
                    <a:lnTo>
                      <a:pt x="1412" y="572"/>
                    </a:lnTo>
                    <a:lnTo>
                      <a:pt x="1622" y="606"/>
                    </a:lnTo>
                    <a:cubicBezTo>
                      <a:pt x="1733" y="622"/>
                      <a:pt x="1820" y="695"/>
                      <a:pt x="1853" y="804"/>
                    </a:cubicBezTo>
                    <a:cubicBezTo>
                      <a:pt x="1898" y="907"/>
                      <a:pt x="1873" y="1019"/>
                      <a:pt x="1789" y="1100"/>
                    </a:cubicBezTo>
                    <a:lnTo>
                      <a:pt x="1638" y="1247"/>
                    </a:lnTo>
                    <a:lnTo>
                      <a:pt x="1675" y="1451"/>
                    </a:lnTo>
                    <a:cubicBezTo>
                      <a:pt x="1691" y="1563"/>
                      <a:pt x="1649" y="1669"/>
                      <a:pt x="1557" y="1736"/>
                    </a:cubicBezTo>
                    <a:cubicBezTo>
                      <a:pt x="1507" y="1771"/>
                      <a:pt x="1450" y="1790"/>
                      <a:pt x="1390" y="1790"/>
                    </a:cubicBezTo>
                    <a:cubicBezTo>
                      <a:pt x="1344" y="1790"/>
                      <a:pt x="1296" y="1778"/>
                      <a:pt x="1251" y="1755"/>
                    </a:cubicBezTo>
                    <a:lnTo>
                      <a:pt x="1064" y="1657"/>
                    </a:lnTo>
                    <a:lnTo>
                      <a:pt x="874" y="1755"/>
                    </a:lnTo>
                    <a:cubicBezTo>
                      <a:pt x="830" y="1778"/>
                      <a:pt x="784" y="1789"/>
                      <a:pt x="738" y="1789"/>
                    </a:cubicBezTo>
                    <a:cubicBezTo>
                      <a:pt x="678" y="1789"/>
                      <a:pt x="619" y="1770"/>
                      <a:pt x="567" y="1736"/>
                    </a:cubicBezTo>
                    <a:cubicBezTo>
                      <a:pt x="475" y="1669"/>
                      <a:pt x="433" y="1563"/>
                      <a:pt x="453" y="1451"/>
                    </a:cubicBezTo>
                    <a:lnTo>
                      <a:pt x="489" y="1247"/>
                    </a:lnTo>
                    <a:lnTo>
                      <a:pt x="338" y="1100"/>
                    </a:lnTo>
                    <a:cubicBezTo>
                      <a:pt x="257" y="1019"/>
                      <a:pt x="229" y="907"/>
                      <a:pt x="263" y="804"/>
                    </a:cubicBezTo>
                    <a:cubicBezTo>
                      <a:pt x="299" y="698"/>
                      <a:pt x="386" y="622"/>
                      <a:pt x="497" y="606"/>
                    </a:cubicBezTo>
                    <a:lnTo>
                      <a:pt x="707" y="572"/>
                    </a:lnTo>
                    <a:lnTo>
                      <a:pt x="801" y="385"/>
                    </a:lnTo>
                    <a:cubicBezTo>
                      <a:pt x="826" y="332"/>
                      <a:pt x="863" y="293"/>
                      <a:pt x="905" y="265"/>
                    </a:cubicBezTo>
                    <a:cubicBezTo>
                      <a:pt x="952" y="237"/>
                      <a:pt x="1002" y="224"/>
                      <a:pt x="1058" y="224"/>
                    </a:cubicBezTo>
                    <a:close/>
                    <a:moveTo>
                      <a:pt x="1066" y="0"/>
                    </a:moveTo>
                    <a:cubicBezTo>
                      <a:pt x="871" y="0"/>
                      <a:pt x="698" y="109"/>
                      <a:pt x="609" y="288"/>
                    </a:cubicBezTo>
                    <a:lnTo>
                      <a:pt x="567" y="371"/>
                    </a:lnTo>
                    <a:lnTo>
                      <a:pt x="475" y="385"/>
                    </a:lnTo>
                    <a:cubicBezTo>
                      <a:pt x="280" y="413"/>
                      <a:pt x="121" y="544"/>
                      <a:pt x="62" y="734"/>
                    </a:cubicBezTo>
                    <a:cubicBezTo>
                      <a:pt x="1" y="921"/>
                      <a:pt x="51" y="1119"/>
                      <a:pt x="190" y="1256"/>
                    </a:cubicBezTo>
                    <a:lnTo>
                      <a:pt x="257" y="1323"/>
                    </a:lnTo>
                    <a:lnTo>
                      <a:pt x="241" y="1412"/>
                    </a:lnTo>
                    <a:cubicBezTo>
                      <a:pt x="210" y="1604"/>
                      <a:pt x="285" y="1797"/>
                      <a:pt x="441" y="1911"/>
                    </a:cubicBezTo>
                    <a:cubicBezTo>
                      <a:pt x="534" y="1977"/>
                      <a:pt x="639" y="2011"/>
                      <a:pt x="746" y="2011"/>
                    </a:cubicBezTo>
                    <a:cubicBezTo>
                      <a:pt x="826" y="2011"/>
                      <a:pt x="907" y="1991"/>
                      <a:pt x="983" y="1950"/>
                    </a:cubicBezTo>
                    <a:lnTo>
                      <a:pt x="1066" y="1909"/>
                    </a:lnTo>
                    <a:lnTo>
                      <a:pt x="1150" y="1950"/>
                    </a:lnTo>
                    <a:cubicBezTo>
                      <a:pt x="1223" y="1992"/>
                      <a:pt x="1306" y="2009"/>
                      <a:pt x="1387" y="2009"/>
                    </a:cubicBezTo>
                    <a:cubicBezTo>
                      <a:pt x="1490" y="2009"/>
                      <a:pt x="1596" y="1976"/>
                      <a:pt x="1686" y="1909"/>
                    </a:cubicBezTo>
                    <a:cubicBezTo>
                      <a:pt x="1845" y="1794"/>
                      <a:pt x="1923" y="1602"/>
                      <a:pt x="1889" y="1409"/>
                    </a:cubicBezTo>
                    <a:lnTo>
                      <a:pt x="1873" y="1320"/>
                    </a:lnTo>
                    <a:lnTo>
                      <a:pt x="1937" y="1253"/>
                    </a:lnTo>
                    <a:cubicBezTo>
                      <a:pt x="1993" y="1206"/>
                      <a:pt x="2032" y="1144"/>
                      <a:pt x="2060" y="1077"/>
                    </a:cubicBezTo>
                    <a:cubicBezTo>
                      <a:pt x="1970" y="860"/>
                      <a:pt x="1884" y="639"/>
                      <a:pt x="1792" y="422"/>
                    </a:cubicBezTo>
                    <a:cubicBezTo>
                      <a:pt x="1750" y="405"/>
                      <a:pt x="1705" y="391"/>
                      <a:pt x="1661" y="385"/>
                    </a:cubicBezTo>
                    <a:lnTo>
                      <a:pt x="1569" y="371"/>
                    </a:lnTo>
                    <a:lnTo>
                      <a:pt x="1527" y="288"/>
                    </a:lnTo>
                    <a:cubicBezTo>
                      <a:pt x="1485" y="201"/>
                      <a:pt x="1418" y="126"/>
                      <a:pt x="1340" y="78"/>
                    </a:cubicBezTo>
                    <a:cubicBezTo>
                      <a:pt x="1259" y="28"/>
                      <a:pt x="1164" y="0"/>
                      <a:pt x="1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7234;p57"/>
              <p:cNvSpPr/>
              <p:nvPr/>
            </p:nvSpPr>
            <p:spPr>
              <a:xfrm>
                <a:off x="6957777" y="3038994"/>
                <a:ext cx="111396" cy="149862"/>
              </a:xfrm>
              <a:custGeom>
                <a:avLst/>
                <a:gdLst/>
                <a:ahLst/>
                <a:cxnLst/>
                <a:rect l="l" t="t" r="r" b="b"/>
                <a:pathLst>
                  <a:path w="2311" h="3109" extrusionOk="0">
                    <a:moveTo>
                      <a:pt x="1180" y="1"/>
                    </a:moveTo>
                    <a:cubicBezTo>
                      <a:pt x="1136" y="54"/>
                      <a:pt x="1097" y="110"/>
                      <a:pt x="1066" y="174"/>
                    </a:cubicBezTo>
                    <a:lnTo>
                      <a:pt x="971" y="364"/>
                    </a:lnTo>
                    <a:lnTo>
                      <a:pt x="762" y="397"/>
                    </a:lnTo>
                    <a:cubicBezTo>
                      <a:pt x="452" y="442"/>
                      <a:pt x="195" y="654"/>
                      <a:pt x="98" y="955"/>
                    </a:cubicBezTo>
                    <a:cubicBezTo>
                      <a:pt x="0" y="1251"/>
                      <a:pt x="81" y="1574"/>
                      <a:pt x="304" y="1795"/>
                    </a:cubicBezTo>
                    <a:lnTo>
                      <a:pt x="458" y="1940"/>
                    </a:lnTo>
                    <a:lnTo>
                      <a:pt x="424" y="2149"/>
                    </a:lnTo>
                    <a:cubicBezTo>
                      <a:pt x="371" y="2456"/>
                      <a:pt x="494" y="2763"/>
                      <a:pt x="748" y="2953"/>
                    </a:cubicBezTo>
                    <a:cubicBezTo>
                      <a:pt x="890" y="3056"/>
                      <a:pt x="1060" y="3109"/>
                      <a:pt x="1228" y="3109"/>
                    </a:cubicBezTo>
                    <a:cubicBezTo>
                      <a:pt x="1362" y="3109"/>
                      <a:pt x="1490" y="3078"/>
                      <a:pt x="1610" y="3011"/>
                    </a:cubicBezTo>
                    <a:lnTo>
                      <a:pt x="1797" y="2913"/>
                    </a:lnTo>
                    <a:lnTo>
                      <a:pt x="1986" y="3011"/>
                    </a:lnTo>
                    <a:cubicBezTo>
                      <a:pt x="2042" y="3042"/>
                      <a:pt x="2104" y="3064"/>
                      <a:pt x="2162" y="3081"/>
                    </a:cubicBezTo>
                    <a:lnTo>
                      <a:pt x="2310" y="2955"/>
                    </a:lnTo>
                    <a:cubicBezTo>
                      <a:pt x="2296" y="2936"/>
                      <a:pt x="2285" y="2908"/>
                      <a:pt x="2279" y="2883"/>
                    </a:cubicBezTo>
                    <a:cubicBezTo>
                      <a:pt x="2212" y="2872"/>
                      <a:pt x="2151" y="2852"/>
                      <a:pt x="2087" y="2819"/>
                    </a:cubicBezTo>
                    <a:lnTo>
                      <a:pt x="1797" y="2668"/>
                    </a:lnTo>
                    <a:lnTo>
                      <a:pt x="1504" y="2819"/>
                    </a:lnTo>
                    <a:cubicBezTo>
                      <a:pt x="1415" y="2866"/>
                      <a:pt x="1320" y="2890"/>
                      <a:pt x="1225" y="2890"/>
                    </a:cubicBezTo>
                    <a:cubicBezTo>
                      <a:pt x="1103" y="2890"/>
                      <a:pt x="982" y="2851"/>
                      <a:pt x="873" y="2774"/>
                    </a:cubicBezTo>
                    <a:cubicBezTo>
                      <a:pt x="686" y="2637"/>
                      <a:pt x="594" y="2420"/>
                      <a:pt x="636" y="2188"/>
                    </a:cubicBezTo>
                    <a:lnTo>
                      <a:pt x="692" y="1864"/>
                    </a:lnTo>
                    <a:lnTo>
                      <a:pt x="458" y="1633"/>
                    </a:lnTo>
                    <a:cubicBezTo>
                      <a:pt x="296" y="1474"/>
                      <a:pt x="234" y="1242"/>
                      <a:pt x="310" y="1025"/>
                    </a:cubicBezTo>
                    <a:cubicBezTo>
                      <a:pt x="382" y="802"/>
                      <a:pt x="561" y="651"/>
                      <a:pt x="792" y="615"/>
                    </a:cubicBezTo>
                    <a:lnTo>
                      <a:pt x="1119" y="567"/>
                    </a:lnTo>
                    <a:lnTo>
                      <a:pt x="1264" y="274"/>
                    </a:lnTo>
                    <a:cubicBezTo>
                      <a:pt x="1267" y="266"/>
                      <a:pt x="1270" y="258"/>
                      <a:pt x="1278" y="249"/>
                    </a:cubicBezTo>
                    <a:cubicBezTo>
                      <a:pt x="1247" y="166"/>
                      <a:pt x="1214" y="87"/>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7235;p57"/>
              <p:cNvSpPr/>
              <p:nvPr/>
            </p:nvSpPr>
            <p:spPr>
              <a:xfrm>
                <a:off x="6992435" y="3067675"/>
                <a:ext cx="66375" cy="88644"/>
              </a:xfrm>
              <a:custGeom>
                <a:avLst/>
                <a:gdLst/>
                <a:ahLst/>
                <a:cxnLst/>
                <a:rect l="l" t="t" r="r" b="b"/>
                <a:pathLst>
                  <a:path w="1377" h="1839" extrusionOk="0">
                    <a:moveTo>
                      <a:pt x="679" y="0"/>
                    </a:moveTo>
                    <a:cubicBezTo>
                      <a:pt x="654" y="31"/>
                      <a:pt x="631" y="64"/>
                      <a:pt x="612" y="101"/>
                    </a:cubicBezTo>
                    <a:lnTo>
                      <a:pt x="570" y="190"/>
                    </a:lnTo>
                    <a:lnTo>
                      <a:pt x="475" y="201"/>
                    </a:lnTo>
                    <a:cubicBezTo>
                      <a:pt x="280" y="229"/>
                      <a:pt x="124" y="363"/>
                      <a:pt x="65" y="550"/>
                    </a:cubicBezTo>
                    <a:cubicBezTo>
                      <a:pt x="1" y="739"/>
                      <a:pt x="54" y="938"/>
                      <a:pt x="193" y="1077"/>
                    </a:cubicBezTo>
                    <a:lnTo>
                      <a:pt x="260" y="1144"/>
                    </a:lnTo>
                    <a:lnTo>
                      <a:pt x="241" y="1239"/>
                    </a:lnTo>
                    <a:cubicBezTo>
                      <a:pt x="210" y="1429"/>
                      <a:pt x="288" y="1621"/>
                      <a:pt x="444" y="1735"/>
                    </a:cubicBezTo>
                    <a:cubicBezTo>
                      <a:pt x="535" y="1802"/>
                      <a:pt x="641" y="1836"/>
                      <a:pt x="748" y="1836"/>
                    </a:cubicBezTo>
                    <a:cubicBezTo>
                      <a:pt x="829" y="1836"/>
                      <a:pt x="910" y="1817"/>
                      <a:pt x="986" y="1777"/>
                    </a:cubicBezTo>
                    <a:lnTo>
                      <a:pt x="1069" y="1735"/>
                    </a:lnTo>
                    <a:lnTo>
                      <a:pt x="1153" y="1777"/>
                    </a:lnTo>
                    <a:cubicBezTo>
                      <a:pt x="1223" y="1816"/>
                      <a:pt x="1298" y="1833"/>
                      <a:pt x="1376" y="1839"/>
                    </a:cubicBezTo>
                    <a:cubicBezTo>
                      <a:pt x="1354" y="1747"/>
                      <a:pt x="1323" y="1668"/>
                      <a:pt x="1293" y="1588"/>
                    </a:cubicBezTo>
                    <a:cubicBezTo>
                      <a:pt x="1281" y="1585"/>
                      <a:pt x="1270" y="1579"/>
                      <a:pt x="1259" y="1574"/>
                    </a:cubicBezTo>
                    <a:lnTo>
                      <a:pt x="1072" y="1476"/>
                    </a:lnTo>
                    <a:lnTo>
                      <a:pt x="882" y="1574"/>
                    </a:lnTo>
                    <a:cubicBezTo>
                      <a:pt x="839" y="1596"/>
                      <a:pt x="794" y="1607"/>
                      <a:pt x="749" y="1607"/>
                    </a:cubicBezTo>
                    <a:cubicBezTo>
                      <a:pt x="689" y="1607"/>
                      <a:pt x="630" y="1588"/>
                      <a:pt x="576" y="1551"/>
                    </a:cubicBezTo>
                    <a:cubicBezTo>
                      <a:pt x="484" y="1487"/>
                      <a:pt x="442" y="1378"/>
                      <a:pt x="461" y="1269"/>
                    </a:cubicBezTo>
                    <a:lnTo>
                      <a:pt x="497" y="1063"/>
                    </a:lnTo>
                    <a:lnTo>
                      <a:pt x="347" y="918"/>
                    </a:lnTo>
                    <a:cubicBezTo>
                      <a:pt x="266" y="837"/>
                      <a:pt x="238" y="725"/>
                      <a:pt x="274" y="622"/>
                    </a:cubicBezTo>
                    <a:cubicBezTo>
                      <a:pt x="308" y="513"/>
                      <a:pt x="394" y="441"/>
                      <a:pt x="506" y="421"/>
                    </a:cubicBezTo>
                    <a:lnTo>
                      <a:pt x="715" y="391"/>
                    </a:lnTo>
                    <a:lnTo>
                      <a:pt x="779" y="265"/>
                    </a:lnTo>
                    <a:cubicBezTo>
                      <a:pt x="743" y="179"/>
                      <a:pt x="710" y="92"/>
                      <a:pt x="6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7236;p57"/>
              <p:cNvSpPr/>
              <p:nvPr/>
            </p:nvSpPr>
            <p:spPr>
              <a:xfrm>
                <a:off x="6030826" y="2861124"/>
                <a:ext cx="113661" cy="163406"/>
              </a:xfrm>
              <a:custGeom>
                <a:avLst/>
                <a:gdLst/>
                <a:ahLst/>
                <a:cxnLst/>
                <a:rect l="l" t="t" r="r" b="b"/>
                <a:pathLst>
                  <a:path w="2358" h="3390" extrusionOk="0">
                    <a:moveTo>
                      <a:pt x="564" y="0"/>
                    </a:moveTo>
                    <a:cubicBezTo>
                      <a:pt x="550" y="73"/>
                      <a:pt x="536" y="151"/>
                      <a:pt x="522" y="223"/>
                    </a:cubicBezTo>
                    <a:lnTo>
                      <a:pt x="561" y="223"/>
                    </a:lnTo>
                    <a:cubicBezTo>
                      <a:pt x="795" y="223"/>
                      <a:pt x="993" y="343"/>
                      <a:pt x="1099" y="552"/>
                    </a:cubicBezTo>
                    <a:lnTo>
                      <a:pt x="1244" y="845"/>
                    </a:lnTo>
                    <a:lnTo>
                      <a:pt x="1568" y="896"/>
                    </a:lnTo>
                    <a:cubicBezTo>
                      <a:pt x="1800" y="926"/>
                      <a:pt x="1981" y="1080"/>
                      <a:pt x="2053" y="1303"/>
                    </a:cubicBezTo>
                    <a:cubicBezTo>
                      <a:pt x="2126" y="1523"/>
                      <a:pt x="2070" y="1752"/>
                      <a:pt x="1903" y="1914"/>
                    </a:cubicBezTo>
                    <a:lnTo>
                      <a:pt x="1671" y="2143"/>
                    </a:lnTo>
                    <a:lnTo>
                      <a:pt x="1727" y="2469"/>
                    </a:lnTo>
                    <a:cubicBezTo>
                      <a:pt x="1763" y="2698"/>
                      <a:pt x="1677" y="2918"/>
                      <a:pt x="1490" y="3055"/>
                    </a:cubicBezTo>
                    <a:cubicBezTo>
                      <a:pt x="1383" y="3131"/>
                      <a:pt x="1260" y="3170"/>
                      <a:pt x="1136" y="3170"/>
                    </a:cubicBezTo>
                    <a:cubicBezTo>
                      <a:pt x="1042" y="3170"/>
                      <a:pt x="946" y="3147"/>
                      <a:pt x="857" y="3099"/>
                    </a:cubicBezTo>
                    <a:lnTo>
                      <a:pt x="569" y="2946"/>
                    </a:lnTo>
                    <a:lnTo>
                      <a:pt x="276" y="3099"/>
                    </a:lnTo>
                    <a:cubicBezTo>
                      <a:pt x="198" y="3141"/>
                      <a:pt x="114" y="3161"/>
                      <a:pt x="34" y="3169"/>
                    </a:cubicBezTo>
                    <a:cubicBezTo>
                      <a:pt x="25" y="3242"/>
                      <a:pt x="14" y="3314"/>
                      <a:pt x="0" y="3390"/>
                    </a:cubicBezTo>
                    <a:cubicBezTo>
                      <a:pt x="128" y="3390"/>
                      <a:pt x="257" y="3359"/>
                      <a:pt x="380" y="3292"/>
                    </a:cubicBezTo>
                    <a:lnTo>
                      <a:pt x="569" y="3194"/>
                    </a:lnTo>
                    <a:lnTo>
                      <a:pt x="756" y="3292"/>
                    </a:lnTo>
                    <a:cubicBezTo>
                      <a:pt x="877" y="3355"/>
                      <a:pt x="1007" y="3386"/>
                      <a:pt x="1137" y="3386"/>
                    </a:cubicBezTo>
                    <a:cubicBezTo>
                      <a:pt x="1308" y="3386"/>
                      <a:pt x="1477" y="3332"/>
                      <a:pt x="1621" y="3228"/>
                    </a:cubicBezTo>
                    <a:cubicBezTo>
                      <a:pt x="1875" y="3044"/>
                      <a:pt x="1998" y="2737"/>
                      <a:pt x="1945" y="2427"/>
                    </a:cubicBezTo>
                    <a:lnTo>
                      <a:pt x="1911" y="2218"/>
                    </a:lnTo>
                    <a:lnTo>
                      <a:pt x="2065" y="2070"/>
                    </a:lnTo>
                    <a:cubicBezTo>
                      <a:pt x="2277" y="1858"/>
                      <a:pt x="2357" y="1537"/>
                      <a:pt x="2260" y="1236"/>
                    </a:cubicBezTo>
                    <a:cubicBezTo>
                      <a:pt x="2162" y="940"/>
                      <a:pt x="1908" y="725"/>
                      <a:pt x="1596" y="678"/>
                    </a:cubicBezTo>
                    <a:lnTo>
                      <a:pt x="1387" y="647"/>
                    </a:lnTo>
                    <a:lnTo>
                      <a:pt x="1295" y="458"/>
                    </a:lnTo>
                    <a:cubicBezTo>
                      <a:pt x="1158" y="179"/>
                      <a:pt x="876" y="3"/>
                      <a:pt x="5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7237;p57"/>
              <p:cNvSpPr/>
              <p:nvPr/>
            </p:nvSpPr>
            <p:spPr>
              <a:xfrm>
                <a:off x="6035646" y="2894336"/>
                <a:ext cx="73750" cy="97128"/>
              </a:xfrm>
              <a:custGeom>
                <a:avLst/>
                <a:gdLst/>
                <a:ahLst/>
                <a:cxnLst/>
                <a:rect l="l" t="t" r="r" b="b"/>
                <a:pathLst>
                  <a:path w="1530" h="2015" extrusionOk="0">
                    <a:moveTo>
                      <a:pt x="461" y="0"/>
                    </a:moveTo>
                    <a:cubicBezTo>
                      <a:pt x="416" y="0"/>
                      <a:pt x="374" y="8"/>
                      <a:pt x="333" y="20"/>
                    </a:cubicBezTo>
                    <a:cubicBezTo>
                      <a:pt x="316" y="106"/>
                      <a:pt x="302" y="195"/>
                      <a:pt x="282" y="285"/>
                    </a:cubicBezTo>
                    <a:cubicBezTo>
                      <a:pt x="291" y="276"/>
                      <a:pt x="296" y="274"/>
                      <a:pt x="305" y="271"/>
                    </a:cubicBezTo>
                    <a:cubicBezTo>
                      <a:pt x="349" y="243"/>
                      <a:pt x="402" y="229"/>
                      <a:pt x="458" y="229"/>
                    </a:cubicBezTo>
                    <a:cubicBezTo>
                      <a:pt x="570" y="229"/>
                      <a:pt x="667" y="287"/>
                      <a:pt x="720" y="388"/>
                    </a:cubicBezTo>
                    <a:lnTo>
                      <a:pt x="812" y="578"/>
                    </a:lnTo>
                    <a:lnTo>
                      <a:pt x="1022" y="608"/>
                    </a:lnTo>
                    <a:cubicBezTo>
                      <a:pt x="1133" y="625"/>
                      <a:pt x="1222" y="698"/>
                      <a:pt x="1256" y="806"/>
                    </a:cubicBezTo>
                    <a:cubicBezTo>
                      <a:pt x="1292" y="915"/>
                      <a:pt x="1267" y="1027"/>
                      <a:pt x="1183" y="1102"/>
                    </a:cubicBezTo>
                    <a:lnTo>
                      <a:pt x="1033" y="1250"/>
                    </a:lnTo>
                    <a:lnTo>
                      <a:pt x="1072" y="1456"/>
                    </a:lnTo>
                    <a:cubicBezTo>
                      <a:pt x="1089" y="1568"/>
                      <a:pt x="1047" y="1671"/>
                      <a:pt x="957" y="1738"/>
                    </a:cubicBezTo>
                    <a:cubicBezTo>
                      <a:pt x="907" y="1775"/>
                      <a:pt x="849" y="1793"/>
                      <a:pt x="791" y="1793"/>
                    </a:cubicBezTo>
                    <a:cubicBezTo>
                      <a:pt x="743" y="1793"/>
                      <a:pt x="696" y="1781"/>
                      <a:pt x="651" y="1758"/>
                    </a:cubicBezTo>
                    <a:lnTo>
                      <a:pt x="461" y="1660"/>
                    </a:lnTo>
                    <a:lnTo>
                      <a:pt x="274" y="1758"/>
                    </a:lnTo>
                    <a:cubicBezTo>
                      <a:pt x="230" y="1781"/>
                      <a:pt x="184" y="1793"/>
                      <a:pt x="139" y="1793"/>
                    </a:cubicBezTo>
                    <a:cubicBezTo>
                      <a:pt x="104" y="1793"/>
                      <a:pt x="70" y="1786"/>
                      <a:pt x="37" y="1772"/>
                    </a:cubicBezTo>
                    <a:cubicBezTo>
                      <a:pt x="26" y="1847"/>
                      <a:pt x="12" y="1919"/>
                      <a:pt x="1" y="1992"/>
                    </a:cubicBezTo>
                    <a:cubicBezTo>
                      <a:pt x="46" y="2005"/>
                      <a:pt x="93" y="2012"/>
                      <a:pt x="140" y="2012"/>
                    </a:cubicBezTo>
                    <a:cubicBezTo>
                      <a:pt x="222" y="2012"/>
                      <a:pt x="303" y="1992"/>
                      <a:pt x="377" y="1953"/>
                    </a:cubicBezTo>
                    <a:lnTo>
                      <a:pt x="461" y="1911"/>
                    </a:lnTo>
                    <a:lnTo>
                      <a:pt x="545" y="1953"/>
                    </a:lnTo>
                    <a:cubicBezTo>
                      <a:pt x="617" y="1992"/>
                      <a:pt x="701" y="2014"/>
                      <a:pt x="782" y="2014"/>
                    </a:cubicBezTo>
                    <a:cubicBezTo>
                      <a:pt x="888" y="2014"/>
                      <a:pt x="991" y="1981"/>
                      <a:pt x="1083" y="1911"/>
                    </a:cubicBezTo>
                    <a:cubicBezTo>
                      <a:pt x="1239" y="1797"/>
                      <a:pt x="1320" y="1604"/>
                      <a:pt x="1284" y="1415"/>
                    </a:cubicBezTo>
                    <a:lnTo>
                      <a:pt x="1267" y="1322"/>
                    </a:lnTo>
                    <a:lnTo>
                      <a:pt x="1334" y="1256"/>
                    </a:lnTo>
                    <a:cubicBezTo>
                      <a:pt x="1479" y="1122"/>
                      <a:pt x="1529" y="918"/>
                      <a:pt x="1468" y="734"/>
                    </a:cubicBezTo>
                    <a:cubicBezTo>
                      <a:pt x="1409" y="544"/>
                      <a:pt x="1250" y="413"/>
                      <a:pt x="1058" y="385"/>
                    </a:cubicBezTo>
                    <a:lnTo>
                      <a:pt x="963" y="371"/>
                    </a:lnTo>
                    <a:lnTo>
                      <a:pt x="921" y="287"/>
                    </a:lnTo>
                    <a:cubicBezTo>
                      <a:pt x="879" y="201"/>
                      <a:pt x="812" y="126"/>
                      <a:pt x="734" y="78"/>
                    </a:cubicBezTo>
                    <a:cubicBezTo>
                      <a:pt x="653" y="28"/>
                      <a:pt x="561" y="0"/>
                      <a:pt x="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7238;p57"/>
              <p:cNvSpPr/>
              <p:nvPr/>
            </p:nvSpPr>
            <p:spPr>
              <a:xfrm>
                <a:off x="6177123" y="2162609"/>
                <a:ext cx="161960" cy="356747"/>
              </a:xfrm>
              <a:custGeom>
                <a:avLst/>
                <a:gdLst/>
                <a:ahLst/>
                <a:cxnLst/>
                <a:rect l="l" t="t" r="r" b="b"/>
                <a:pathLst>
                  <a:path w="3360" h="7401" extrusionOk="0">
                    <a:moveTo>
                      <a:pt x="1411" y="0"/>
                    </a:moveTo>
                    <a:cubicBezTo>
                      <a:pt x="1250" y="0"/>
                      <a:pt x="1092" y="162"/>
                      <a:pt x="996" y="311"/>
                    </a:cubicBezTo>
                    <a:cubicBezTo>
                      <a:pt x="729" y="721"/>
                      <a:pt x="494" y="1148"/>
                      <a:pt x="288" y="1591"/>
                    </a:cubicBezTo>
                    <a:cubicBezTo>
                      <a:pt x="157" y="1878"/>
                      <a:pt x="39" y="2174"/>
                      <a:pt x="23" y="2487"/>
                    </a:cubicBezTo>
                    <a:cubicBezTo>
                      <a:pt x="0" y="2863"/>
                      <a:pt x="132" y="3234"/>
                      <a:pt x="263" y="3583"/>
                    </a:cubicBezTo>
                    <a:cubicBezTo>
                      <a:pt x="653" y="4607"/>
                      <a:pt x="1122" y="5603"/>
                      <a:pt x="1663" y="6554"/>
                    </a:cubicBezTo>
                    <a:cubicBezTo>
                      <a:pt x="1794" y="6791"/>
                      <a:pt x="1937" y="7028"/>
                      <a:pt x="2146" y="7199"/>
                    </a:cubicBezTo>
                    <a:cubicBezTo>
                      <a:pt x="2305" y="7330"/>
                      <a:pt x="2507" y="7401"/>
                      <a:pt x="2697" y="7401"/>
                    </a:cubicBezTo>
                    <a:cubicBezTo>
                      <a:pt x="2985" y="7401"/>
                      <a:pt x="3247" y="7238"/>
                      <a:pt x="3292" y="6878"/>
                    </a:cubicBezTo>
                    <a:cubicBezTo>
                      <a:pt x="3359" y="6348"/>
                      <a:pt x="2860" y="5444"/>
                      <a:pt x="2718" y="4922"/>
                    </a:cubicBezTo>
                    <a:cubicBezTo>
                      <a:pt x="2310" y="3435"/>
                      <a:pt x="1973" y="1923"/>
                      <a:pt x="1711" y="400"/>
                    </a:cubicBezTo>
                    <a:cubicBezTo>
                      <a:pt x="1685" y="255"/>
                      <a:pt x="1649" y="93"/>
                      <a:pt x="1518" y="26"/>
                    </a:cubicBezTo>
                    <a:cubicBezTo>
                      <a:pt x="1483" y="8"/>
                      <a:pt x="1447" y="0"/>
                      <a:pt x="1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7239;p57"/>
              <p:cNvSpPr/>
              <p:nvPr/>
            </p:nvSpPr>
            <p:spPr>
              <a:xfrm>
                <a:off x="6088622" y="2219103"/>
                <a:ext cx="607207" cy="500149"/>
              </a:xfrm>
              <a:custGeom>
                <a:avLst/>
                <a:gdLst/>
                <a:ahLst/>
                <a:cxnLst/>
                <a:rect l="l" t="t" r="r" b="b"/>
                <a:pathLst>
                  <a:path w="12597" h="10376" extrusionOk="0">
                    <a:moveTo>
                      <a:pt x="11749" y="1"/>
                    </a:moveTo>
                    <a:cubicBezTo>
                      <a:pt x="9709" y="1167"/>
                      <a:pt x="7804" y="2581"/>
                      <a:pt x="5915" y="3990"/>
                    </a:cubicBezTo>
                    <a:cubicBezTo>
                      <a:pt x="3987" y="5427"/>
                      <a:pt x="2037" y="6889"/>
                      <a:pt x="419" y="8649"/>
                    </a:cubicBezTo>
                    <a:cubicBezTo>
                      <a:pt x="274" y="9221"/>
                      <a:pt x="135" y="9796"/>
                      <a:pt x="1" y="10376"/>
                    </a:cubicBezTo>
                    <a:cubicBezTo>
                      <a:pt x="2852" y="7848"/>
                      <a:pt x="6116" y="5789"/>
                      <a:pt x="9352" y="3753"/>
                    </a:cubicBezTo>
                    <a:cubicBezTo>
                      <a:pt x="10426" y="3081"/>
                      <a:pt x="11500" y="2403"/>
                      <a:pt x="12597" y="1761"/>
                    </a:cubicBezTo>
                    <a:cubicBezTo>
                      <a:pt x="12315" y="1172"/>
                      <a:pt x="12036" y="586"/>
                      <a:pt x="117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7240;p57"/>
              <p:cNvSpPr/>
              <p:nvPr/>
            </p:nvSpPr>
            <p:spPr>
              <a:xfrm>
                <a:off x="6100721" y="2219103"/>
                <a:ext cx="573610" cy="450019"/>
              </a:xfrm>
              <a:custGeom>
                <a:avLst/>
                <a:gdLst/>
                <a:ahLst/>
                <a:cxnLst/>
                <a:rect l="l" t="t" r="r" b="b"/>
                <a:pathLst>
                  <a:path w="11900" h="9336" extrusionOk="0">
                    <a:moveTo>
                      <a:pt x="11498" y="1"/>
                    </a:moveTo>
                    <a:cubicBezTo>
                      <a:pt x="9458" y="1167"/>
                      <a:pt x="7553" y="2581"/>
                      <a:pt x="5664" y="3990"/>
                    </a:cubicBezTo>
                    <a:cubicBezTo>
                      <a:pt x="3736" y="5427"/>
                      <a:pt x="1786" y="6889"/>
                      <a:pt x="165" y="8657"/>
                    </a:cubicBezTo>
                    <a:cubicBezTo>
                      <a:pt x="110" y="8883"/>
                      <a:pt x="57" y="9109"/>
                      <a:pt x="1" y="9335"/>
                    </a:cubicBezTo>
                    <a:cubicBezTo>
                      <a:pt x="1415" y="7963"/>
                      <a:pt x="2913" y="6677"/>
                      <a:pt x="4520" y="5536"/>
                    </a:cubicBezTo>
                    <a:cubicBezTo>
                      <a:pt x="5497" y="4841"/>
                      <a:pt x="6512" y="4208"/>
                      <a:pt x="7525" y="3572"/>
                    </a:cubicBezTo>
                    <a:cubicBezTo>
                      <a:pt x="8984" y="2659"/>
                      <a:pt x="10440" y="1747"/>
                      <a:pt x="11899" y="838"/>
                    </a:cubicBezTo>
                    <a:cubicBezTo>
                      <a:pt x="11765" y="559"/>
                      <a:pt x="11634" y="280"/>
                      <a:pt x="11498"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7241;p57"/>
              <p:cNvSpPr/>
              <p:nvPr/>
            </p:nvSpPr>
            <p:spPr>
              <a:xfrm>
                <a:off x="6002049" y="3011036"/>
                <a:ext cx="849617" cy="370147"/>
              </a:xfrm>
              <a:custGeom>
                <a:avLst/>
                <a:gdLst/>
                <a:ahLst/>
                <a:cxnLst/>
                <a:rect l="l" t="t" r="r" b="b"/>
                <a:pathLst>
                  <a:path w="17626" h="7679" extrusionOk="0">
                    <a:moveTo>
                      <a:pt x="16597" y="1"/>
                    </a:moveTo>
                    <a:lnTo>
                      <a:pt x="16106" y="2573"/>
                    </a:lnTo>
                    <a:cubicBezTo>
                      <a:pt x="15997" y="3148"/>
                      <a:pt x="15877" y="3745"/>
                      <a:pt x="15525" y="4216"/>
                    </a:cubicBezTo>
                    <a:cubicBezTo>
                      <a:pt x="15018" y="4897"/>
                      <a:pt x="14130" y="5173"/>
                      <a:pt x="13291" y="5301"/>
                    </a:cubicBezTo>
                    <a:cubicBezTo>
                      <a:pt x="12704" y="5391"/>
                      <a:pt x="12114" y="5431"/>
                      <a:pt x="11523" y="5431"/>
                    </a:cubicBezTo>
                    <a:cubicBezTo>
                      <a:pt x="9940" y="5431"/>
                      <a:pt x="8350" y="5150"/>
                      <a:pt x="6796" y="4819"/>
                    </a:cubicBezTo>
                    <a:cubicBezTo>
                      <a:pt x="4584" y="4350"/>
                      <a:pt x="2380" y="3764"/>
                      <a:pt x="237" y="3016"/>
                    </a:cubicBezTo>
                    <a:cubicBezTo>
                      <a:pt x="151" y="3725"/>
                      <a:pt x="73" y="4436"/>
                      <a:pt x="0" y="5139"/>
                    </a:cubicBezTo>
                    <a:cubicBezTo>
                      <a:pt x="2776" y="6320"/>
                      <a:pt x="5688" y="7235"/>
                      <a:pt x="8688" y="7550"/>
                    </a:cubicBezTo>
                    <a:cubicBezTo>
                      <a:pt x="9482" y="7633"/>
                      <a:pt x="10289" y="7678"/>
                      <a:pt x="11097" y="7678"/>
                    </a:cubicBezTo>
                    <a:cubicBezTo>
                      <a:pt x="13338" y="7678"/>
                      <a:pt x="15590" y="7328"/>
                      <a:pt x="17626" y="6448"/>
                    </a:cubicBezTo>
                    <a:cubicBezTo>
                      <a:pt x="17492" y="4556"/>
                      <a:pt x="17258" y="2542"/>
                      <a:pt x="17018" y="662"/>
                    </a:cubicBezTo>
                    <a:lnTo>
                      <a:pt x="17018" y="662"/>
                    </a:lnTo>
                    <a:cubicBezTo>
                      <a:pt x="17174" y="1044"/>
                      <a:pt x="17333" y="1421"/>
                      <a:pt x="17492" y="1800"/>
                    </a:cubicBezTo>
                    <a:cubicBezTo>
                      <a:pt x="17300" y="1156"/>
                      <a:pt x="16998" y="539"/>
                      <a:pt x="1659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7242;p57"/>
              <p:cNvSpPr/>
              <p:nvPr/>
            </p:nvSpPr>
            <p:spPr>
              <a:xfrm>
                <a:off x="6212505" y="2134603"/>
                <a:ext cx="856655" cy="1093088"/>
              </a:xfrm>
              <a:custGeom>
                <a:avLst/>
                <a:gdLst/>
                <a:ahLst/>
                <a:cxnLst/>
                <a:rect l="l" t="t" r="r" b="b"/>
                <a:pathLst>
                  <a:path w="17772" h="22677" extrusionOk="0">
                    <a:moveTo>
                      <a:pt x="4775" y="1"/>
                    </a:moveTo>
                    <a:cubicBezTo>
                      <a:pt x="3707" y="1"/>
                      <a:pt x="2638" y="205"/>
                      <a:pt x="1652" y="613"/>
                    </a:cubicBezTo>
                    <a:cubicBezTo>
                      <a:pt x="1356" y="735"/>
                      <a:pt x="1060" y="883"/>
                      <a:pt x="829" y="1106"/>
                    </a:cubicBezTo>
                    <a:cubicBezTo>
                      <a:pt x="536" y="1391"/>
                      <a:pt x="368" y="1779"/>
                      <a:pt x="223" y="2161"/>
                    </a:cubicBezTo>
                    <a:cubicBezTo>
                      <a:pt x="0" y="2747"/>
                      <a:pt x="2553" y="5810"/>
                      <a:pt x="4238" y="6142"/>
                    </a:cubicBezTo>
                    <a:cubicBezTo>
                      <a:pt x="4508" y="6198"/>
                      <a:pt x="4790" y="6240"/>
                      <a:pt x="5022" y="6393"/>
                    </a:cubicBezTo>
                    <a:cubicBezTo>
                      <a:pt x="5387" y="6636"/>
                      <a:pt x="5538" y="7093"/>
                      <a:pt x="5683" y="7509"/>
                    </a:cubicBezTo>
                    <a:cubicBezTo>
                      <a:pt x="6657" y="10304"/>
                      <a:pt x="8481" y="12804"/>
                      <a:pt x="10850" y="14587"/>
                    </a:cubicBezTo>
                    <a:cubicBezTo>
                      <a:pt x="11918" y="15393"/>
                      <a:pt x="13115" y="16071"/>
                      <a:pt x="13971" y="17106"/>
                    </a:cubicBezTo>
                    <a:cubicBezTo>
                      <a:pt x="14660" y="17946"/>
                      <a:pt x="15082" y="18967"/>
                      <a:pt x="15503" y="19971"/>
                    </a:cubicBezTo>
                    <a:cubicBezTo>
                      <a:pt x="15877" y="20875"/>
                      <a:pt x="16248" y="21773"/>
                      <a:pt x="16616" y="22677"/>
                    </a:cubicBezTo>
                    <a:cubicBezTo>
                      <a:pt x="17001" y="22370"/>
                      <a:pt x="17381" y="22049"/>
                      <a:pt x="17771" y="21717"/>
                    </a:cubicBezTo>
                    <a:cubicBezTo>
                      <a:pt x="15207" y="14893"/>
                      <a:pt x="12323" y="8192"/>
                      <a:pt x="9128" y="1636"/>
                    </a:cubicBezTo>
                    <a:cubicBezTo>
                      <a:pt x="8925" y="1218"/>
                      <a:pt x="8417" y="833"/>
                      <a:pt x="7990" y="649"/>
                    </a:cubicBezTo>
                    <a:cubicBezTo>
                      <a:pt x="6978" y="217"/>
                      <a:pt x="5876" y="1"/>
                      <a:pt x="477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7243;p57"/>
              <p:cNvSpPr/>
              <p:nvPr/>
            </p:nvSpPr>
            <p:spPr>
              <a:xfrm>
                <a:off x="7147891" y="2835094"/>
                <a:ext cx="296301" cy="305507"/>
              </a:xfrm>
              <a:custGeom>
                <a:avLst/>
                <a:gdLst/>
                <a:ahLst/>
                <a:cxnLst/>
                <a:rect l="l" t="t" r="r" b="b"/>
                <a:pathLst>
                  <a:path w="6147" h="6338" extrusionOk="0">
                    <a:moveTo>
                      <a:pt x="1979" y="0"/>
                    </a:moveTo>
                    <a:cubicBezTo>
                      <a:pt x="1934" y="0"/>
                      <a:pt x="1888" y="3"/>
                      <a:pt x="1842" y="7"/>
                    </a:cubicBezTo>
                    <a:cubicBezTo>
                      <a:pt x="595" y="138"/>
                      <a:pt x="1" y="1606"/>
                      <a:pt x="196" y="2844"/>
                    </a:cubicBezTo>
                    <a:cubicBezTo>
                      <a:pt x="246" y="3162"/>
                      <a:pt x="347" y="3469"/>
                      <a:pt x="450" y="3768"/>
                    </a:cubicBezTo>
                    <a:cubicBezTo>
                      <a:pt x="573" y="4130"/>
                      <a:pt x="698" y="4490"/>
                      <a:pt x="821" y="4853"/>
                    </a:cubicBezTo>
                    <a:cubicBezTo>
                      <a:pt x="882" y="5046"/>
                      <a:pt x="952" y="5241"/>
                      <a:pt x="1078" y="5397"/>
                    </a:cubicBezTo>
                    <a:cubicBezTo>
                      <a:pt x="1191" y="5538"/>
                      <a:pt x="1367" y="5647"/>
                      <a:pt x="1546" y="5647"/>
                    </a:cubicBezTo>
                    <a:cubicBezTo>
                      <a:pt x="1565" y="5647"/>
                      <a:pt x="1585" y="5645"/>
                      <a:pt x="1605" y="5643"/>
                    </a:cubicBezTo>
                    <a:cubicBezTo>
                      <a:pt x="1965" y="5590"/>
                      <a:pt x="2104" y="5107"/>
                      <a:pt x="2174" y="4753"/>
                    </a:cubicBezTo>
                    <a:cubicBezTo>
                      <a:pt x="2528" y="5260"/>
                      <a:pt x="2966" y="5715"/>
                      <a:pt x="3460" y="6092"/>
                    </a:cubicBezTo>
                    <a:cubicBezTo>
                      <a:pt x="3624" y="6216"/>
                      <a:pt x="3827" y="6337"/>
                      <a:pt x="4025" y="6337"/>
                    </a:cubicBezTo>
                    <a:cubicBezTo>
                      <a:pt x="4080" y="6337"/>
                      <a:pt x="4135" y="6328"/>
                      <a:pt x="4188" y="6307"/>
                    </a:cubicBezTo>
                    <a:cubicBezTo>
                      <a:pt x="4392" y="6228"/>
                      <a:pt x="4501" y="5994"/>
                      <a:pt x="4504" y="5774"/>
                    </a:cubicBezTo>
                    <a:cubicBezTo>
                      <a:pt x="4504" y="5553"/>
                      <a:pt x="4392" y="5316"/>
                      <a:pt x="4308" y="5115"/>
                    </a:cubicBezTo>
                    <a:lnTo>
                      <a:pt x="4308" y="5115"/>
                    </a:lnTo>
                    <a:cubicBezTo>
                      <a:pt x="4577" y="5226"/>
                      <a:pt x="4848" y="5451"/>
                      <a:pt x="5114" y="5451"/>
                    </a:cubicBezTo>
                    <a:cubicBezTo>
                      <a:pt x="5177" y="5451"/>
                      <a:pt x="5239" y="5438"/>
                      <a:pt x="5302" y="5408"/>
                    </a:cubicBezTo>
                    <a:cubicBezTo>
                      <a:pt x="5525" y="5299"/>
                      <a:pt x="5594" y="5015"/>
                      <a:pt x="5603" y="4767"/>
                    </a:cubicBezTo>
                    <a:cubicBezTo>
                      <a:pt x="5608" y="4588"/>
                      <a:pt x="5599" y="4415"/>
                      <a:pt x="5488" y="4287"/>
                    </a:cubicBezTo>
                    <a:lnTo>
                      <a:pt x="5488" y="4287"/>
                    </a:lnTo>
                    <a:cubicBezTo>
                      <a:pt x="5546" y="4334"/>
                      <a:pt x="5619" y="4356"/>
                      <a:pt x="5695" y="4356"/>
                    </a:cubicBezTo>
                    <a:cubicBezTo>
                      <a:pt x="5802" y="4356"/>
                      <a:pt x="5914" y="4312"/>
                      <a:pt x="5988" y="4234"/>
                    </a:cubicBezTo>
                    <a:cubicBezTo>
                      <a:pt x="6127" y="4083"/>
                      <a:pt x="6147" y="3849"/>
                      <a:pt x="6085" y="3653"/>
                    </a:cubicBezTo>
                    <a:cubicBezTo>
                      <a:pt x="6024" y="3458"/>
                      <a:pt x="5801" y="3263"/>
                      <a:pt x="5678" y="3098"/>
                    </a:cubicBezTo>
                    <a:cubicBezTo>
                      <a:pt x="5770" y="2811"/>
                      <a:pt x="5692" y="2490"/>
                      <a:pt x="5547" y="2231"/>
                    </a:cubicBezTo>
                    <a:cubicBezTo>
                      <a:pt x="5399" y="1974"/>
                      <a:pt x="5176" y="1759"/>
                      <a:pt x="4947" y="1564"/>
                    </a:cubicBezTo>
                    <a:cubicBezTo>
                      <a:pt x="4364" y="1067"/>
                      <a:pt x="3720" y="643"/>
                      <a:pt x="3033" y="306"/>
                    </a:cubicBezTo>
                    <a:cubicBezTo>
                      <a:pt x="2701" y="142"/>
                      <a:pt x="2344" y="0"/>
                      <a:pt x="1979" y="0"/>
                    </a:cubicBezTo>
                    <a:close/>
                  </a:path>
                </a:pathLst>
              </a:custGeom>
              <a:solidFill>
                <a:srgbClr val="FED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7244;p57"/>
              <p:cNvSpPr/>
              <p:nvPr/>
            </p:nvSpPr>
            <p:spPr>
              <a:xfrm>
                <a:off x="7313566" y="3036825"/>
                <a:ext cx="49408" cy="48347"/>
              </a:xfrm>
              <a:custGeom>
                <a:avLst/>
                <a:gdLst/>
                <a:ahLst/>
                <a:cxnLst/>
                <a:rect l="l" t="t" r="r" b="b"/>
                <a:pathLst>
                  <a:path w="1025" h="1003" extrusionOk="0">
                    <a:moveTo>
                      <a:pt x="89" y="1"/>
                    </a:moveTo>
                    <a:cubicBezTo>
                      <a:pt x="68" y="1"/>
                      <a:pt x="47" y="8"/>
                      <a:pt x="32" y="24"/>
                    </a:cubicBezTo>
                    <a:cubicBezTo>
                      <a:pt x="1" y="57"/>
                      <a:pt x="1" y="110"/>
                      <a:pt x="32" y="141"/>
                    </a:cubicBezTo>
                    <a:lnTo>
                      <a:pt x="874" y="978"/>
                    </a:lnTo>
                    <a:cubicBezTo>
                      <a:pt x="894" y="997"/>
                      <a:pt x="913" y="1003"/>
                      <a:pt x="933" y="1003"/>
                    </a:cubicBezTo>
                    <a:cubicBezTo>
                      <a:pt x="955" y="1003"/>
                      <a:pt x="980" y="997"/>
                      <a:pt x="994" y="978"/>
                    </a:cubicBezTo>
                    <a:cubicBezTo>
                      <a:pt x="1025" y="944"/>
                      <a:pt x="1025" y="891"/>
                      <a:pt x="994" y="861"/>
                    </a:cubicBezTo>
                    <a:lnTo>
                      <a:pt x="149" y="24"/>
                    </a:lnTo>
                    <a:cubicBezTo>
                      <a:pt x="132" y="8"/>
                      <a:pt x="110" y="1"/>
                      <a:pt x="89" y="1"/>
                    </a:cubicBezTo>
                    <a:close/>
                  </a:path>
                </a:pathLst>
              </a:custGeom>
              <a:solidFill>
                <a:srgbClr val="F3A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7245;p57"/>
              <p:cNvSpPr/>
              <p:nvPr/>
            </p:nvSpPr>
            <p:spPr>
              <a:xfrm>
                <a:off x="7353671" y="2993731"/>
                <a:ext cx="69026" cy="53794"/>
              </a:xfrm>
              <a:custGeom>
                <a:avLst/>
                <a:gdLst/>
                <a:ahLst/>
                <a:cxnLst/>
                <a:rect l="l" t="t" r="r" b="b"/>
                <a:pathLst>
                  <a:path w="1432" h="1116" extrusionOk="0">
                    <a:moveTo>
                      <a:pt x="95" y="0"/>
                    </a:moveTo>
                    <a:cubicBezTo>
                      <a:pt x="65" y="0"/>
                      <a:pt x="36" y="16"/>
                      <a:pt x="23" y="44"/>
                    </a:cubicBezTo>
                    <a:cubicBezTo>
                      <a:pt x="0" y="86"/>
                      <a:pt x="14" y="139"/>
                      <a:pt x="56" y="159"/>
                    </a:cubicBezTo>
                    <a:cubicBezTo>
                      <a:pt x="511" y="401"/>
                      <a:pt x="921" y="711"/>
                      <a:pt x="1275" y="1088"/>
                    </a:cubicBezTo>
                    <a:cubicBezTo>
                      <a:pt x="1292" y="1105"/>
                      <a:pt x="1317" y="1116"/>
                      <a:pt x="1337" y="1116"/>
                    </a:cubicBezTo>
                    <a:cubicBezTo>
                      <a:pt x="1356" y="1116"/>
                      <a:pt x="1378" y="1110"/>
                      <a:pt x="1395" y="1091"/>
                    </a:cubicBezTo>
                    <a:cubicBezTo>
                      <a:pt x="1431" y="1060"/>
                      <a:pt x="1431" y="1007"/>
                      <a:pt x="1401" y="973"/>
                    </a:cubicBezTo>
                    <a:cubicBezTo>
                      <a:pt x="1033" y="583"/>
                      <a:pt x="608" y="259"/>
                      <a:pt x="137" y="11"/>
                    </a:cubicBezTo>
                    <a:cubicBezTo>
                      <a:pt x="124" y="4"/>
                      <a:pt x="109" y="0"/>
                      <a:pt x="95" y="0"/>
                    </a:cubicBezTo>
                    <a:close/>
                  </a:path>
                </a:pathLst>
              </a:custGeom>
              <a:solidFill>
                <a:srgbClr val="F3A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7246;p57"/>
              <p:cNvSpPr/>
              <p:nvPr/>
            </p:nvSpPr>
            <p:spPr>
              <a:xfrm>
                <a:off x="7364420" y="2953289"/>
                <a:ext cx="66230" cy="40297"/>
              </a:xfrm>
              <a:custGeom>
                <a:avLst/>
                <a:gdLst/>
                <a:ahLst/>
                <a:cxnLst/>
                <a:rect l="l" t="t" r="r" b="b"/>
                <a:pathLst>
                  <a:path w="1374" h="836" extrusionOk="0">
                    <a:moveTo>
                      <a:pt x="98" y="1"/>
                    </a:moveTo>
                    <a:cubicBezTo>
                      <a:pt x="63" y="1"/>
                      <a:pt x="30" y="24"/>
                      <a:pt x="14" y="58"/>
                    </a:cubicBezTo>
                    <a:cubicBezTo>
                      <a:pt x="0" y="102"/>
                      <a:pt x="23" y="152"/>
                      <a:pt x="67" y="166"/>
                    </a:cubicBezTo>
                    <a:cubicBezTo>
                      <a:pt x="489" y="311"/>
                      <a:pt x="879" y="532"/>
                      <a:pt x="1225" y="814"/>
                    </a:cubicBezTo>
                    <a:cubicBezTo>
                      <a:pt x="1239" y="828"/>
                      <a:pt x="1261" y="836"/>
                      <a:pt x="1278" y="836"/>
                    </a:cubicBezTo>
                    <a:cubicBezTo>
                      <a:pt x="1303" y="836"/>
                      <a:pt x="1326" y="825"/>
                      <a:pt x="1345" y="800"/>
                    </a:cubicBezTo>
                    <a:cubicBezTo>
                      <a:pt x="1373" y="761"/>
                      <a:pt x="1365" y="710"/>
                      <a:pt x="1331" y="683"/>
                    </a:cubicBezTo>
                    <a:cubicBezTo>
                      <a:pt x="971" y="384"/>
                      <a:pt x="567" y="158"/>
                      <a:pt x="123" y="5"/>
                    </a:cubicBezTo>
                    <a:cubicBezTo>
                      <a:pt x="115" y="2"/>
                      <a:pt x="106" y="1"/>
                      <a:pt x="98" y="1"/>
                    </a:cubicBezTo>
                    <a:close/>
                  </a:path>
                </a:pathLst>
              </a:custGeom>
              <a:solidFill>
                <a:srgbClr val="F3A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7247;p57"/>
              <p:cNvSpPr/>
              <p:nvPr/>
            </p:nvSpPr>
            <p:spPr>
              <a:xfrm>
                <a:off x="7252396" y="3060396"/>
                <a:ext cx="112456" cy="80402"/>
              </a:xfrm>
              <a:custGeom>
                <a:avLst/>
                <a:gdLst/>
                <a:ahLst/>
                <a:cxnLst/>
                <a:rect l="l" t="t" r="r" b="b"/>
                <a:pathLst>
                  <a:path w="2333" h="1668" extrusionOk="0">
                    <a:moveTo>
                      <a:pt x="1" y="0"/>
                    </a:moveTo>
                    <a:cubicBezTo>
                      <a:pt x="1" y="31"/>
                      <a:pt x="1" y="65"/>
                      <a:pt x="3" y="95"/>
                    </a:cubicBezTo>
                    <a:cubicBezTo>
                      <a:pt x="3" y="93"/>
                      <a:pt x="3" y="90"/>
                      <a:pt x="6" y="81"/>
                    </a:cubicBezTo>
                    <a:cubicBezTo>
                      <a:pt x="363" y="589"/>
                      <a:pt x="798" y="1044"/>
                      <a:pt x="1292" y="1420"/>
                    </a:cubicBezTo>
                    <a:cubicBezTo>
                      <a:pt x="1456" y="1545"/>
                      <a:pt x="1658" y="1667"/>
                      <a:pt x="1857" y="1667"/>
                    </a:cubicBezTo>
                    <a:cubicBezTo>
                      <a:pt x="1913" y="1667"/>
                      <a:pt x="1969" y="1657"/>
                      <a:pt x="2023" y="1635"/>
                    </a:cubicBezTo>
                    <a:cubicBezTo>
                      <a:pt x="2207" y="1566"/>
                      <a:pt x="2311" y="1367"/>
                      <a:pt x="2333" y="1169"/>
                    </a:cubicBezTo>
                    <a:cubicBezTo>
                      <a:pt x="1859" y="1086"/>
                      <a:pt x="1401" y="902"/>
                      <a:pt x="1013" y="623"/>
                    </a:cubicBezTo>
                    <a:cubicBezTo>
                      <a:pt x="690" y="385"/>
                      <a:pt x="386" y="81"/>
                      <a:pt x="1" y="0"/>
                    </a:cubicBezTo>
                    <a:close/>
                  </a:path>
                </a:pathLst>
              </a:custGeom>
              <a:solidFill>
                <a:srgbClr val="F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7248;p57"/>
              <p:cNvSpPr/>
              <p:nvPr/>
            </p:nvSpPr>
            <p:spPr>
              <a:xfrm>
                <a:off x="7147891" y="2835046"/>
                <a:ext cx="130484" cy="272007"/>
              </a:xfrm>
              <a:custGeom>
                <a:avLst/>
                <a:gdLst/>
                <a:ahLst/>
                <a:cxnLst/>
                <a:rect l="l" t="t" r="r" b="b"/>
                <a:pathLst>
                  <a:path w="2707" h="5643" extrusionOk="0">
                    <a:moveTo>
                      <a:pt x="1986" y="0"/>
                    </a:moveTo>
                    <a:cubicBezTo>
                      <a:pt x="1938" y="0"/>
                      <a:pt x="1890" y="3"/>
                      <a:pt x="1842" y="8"/>
                    </a:cubicBezTo>
                    <a:cubicBezTo>
                      <a:pt x="595" y="139"/>
                      <a:pt x="1" y="1607"/>
                      <a:pt x="185" y="2843"/>
                    </a:cubicBezTo>
                    <a:cubicBezTo>
                      <a:pt x="235" y="3161"/>
                      <a:pt x="336" y="3465"/>
                      <a:pt x="442" y="3766"/>
                    </a:cubicBezTo>
                    <a:cubicBezTo>
                      <a:pt x="562" y="4129"/>
                      <a:pt x="687" y="4489"/>
                      <a:pt x="810" y="4851"/>
                    </a:cubicBezTo>
                    <a:cubicBezTo>
                      <a:pt x="874" y="5044"/>
                      <a:pt x="944" y="5239"/>
                      <a:pt x="1069" y="5395"/>
                    </a:cubicBezTo>
                    <a:cubicBezTo>
                      <a:pt x="1182" y="5536"/>
                      <a:pt x="1356" y="5642"/>
                      <a:pt x="1533" y="5642"/>
                    </a:cubicBezTo>
                    <a:cubicBezTo>
                      <a:pt x="1554" y="5642"/>
                      <a:pt x="1574" y="5641"/>
                      <a:pt x="1594" y="5638"/>
                    </a:cubicBezTo>
                    <a:cubicBezTo>
                      <a:pt x="1647" y="5632"/>
                      <a:pt x="1689" y="5618"/>
                      <a:pt x="1731" y="5596"/>
                    </a:cubicBezTo>
                    <a:cubicBezTo>
                      <a:pt x="1368" y="5033"/>
                      <a:pt x="1100" y="4408"/>
                      <a:pt x="949" y="3752"/>
                    </a:cubicBezTo>
                    <a:cubicBezTo>
                      <a:pt x="896" y="3518"/>
                      <a:pt x="860" y="3272"/>
                      <a:pt x="908" y="3035"/>
                    </a:cubicBezTo>
                    <a:cubicBezTo>
                      <a:pt x="975" y="2728"/>
                      <a:pt x="1173" y="2472"/>
                      <a:pt x="1365" y="2226"/>
                    </a:cubicBezTo>
                    <a:cubicBezTo>
                      <a:pt x="1864" y="1573"/>
                      <a:pt x="2311" y="881"/>
                      <a:pt x="2707" y="164"/>
                    </a:cubicBezTo>
                    <a:cubicBezTo>
                      <a:pt x="2473" y="69"/>
                      <a:pt x="2232" y="0"/>
                      <a:pt x="1986" y="0"/>
                    </a:cubicBezTo>
                    <a:close/>
                  </a:path>
                </a:pathLst>
              </a:custGeom>
              <a:solidFill>
                <a:srgbClr val="F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7249;p57"/>
              <p:cNvSpPr/>
              <p:nvPr/>
            </p:nvSpPr>
            <p:spPr>
              <a:xfrm>
                <a:off x="6615774" y="2278249"/>
                <a:ext cx="662206" cy="735329"/>
              </a:xfrm>
              <a:custGeom>
                <a:avLst/>
                <a:gdLst/>
                <a:ahLst/>
                <a:cxnLst/>
                <a:rect l="l" t="t" r="r" b="b"/>
                <a:pathLst>
                  <a:path w="13738" h="15255" extrusionOk="0">
                    <a:moveTo>
                      <a:pt x="1139" y="0"/>
                    </a:moveTo>
                    <a:cubicBezTo>
                      <a:pt x="972" y="0"/>
                      <a:pt x="807" y="49"/>
                      <a:pt x="654" y="169"/>
                    </a:cubicBezTo>
                    <a:cubicBezTo>
                      <a:pt x="45" y="640"/>
                      <a:pt x="1" y="1867"/>
                      <a:pt x="34" y="2551"/>
                    </a:cubicBezTo>
                    <a:cubicBezTo>
                      <a:pt x="179" y="5246"/>
                      <a:pt x="1834" y="7614"/>
                      <a:pt x="3661" y="9598"/>
                    </a:cubicBezTo>
                    <a:cubicBezTo>
                      <a:pt x="5578" y="11685"/>
                      <a:pt x="7754" y="13529"/>
                      <a:pt x="10119" y="15080"/>
                    </a:cubicBezTo>
                    <a:cubicBezTo>
                      <a:pt x="10253" y="15164"/>
                      <a:pt x="10403" y="15255"/>
                      <a:pt x="10556" y="15255"/>
                    </a:cubicBezTo>
                    <a:cubicBezTo>
                      <a:pt x="10585" y="15255"/>
                      <a:pt x="10615" y="15252"/>
                      <a:pt x="10644" y="15244"/>
                    </a:cubicBezTo>
                    <a:cubicBezTo>
                      <a:pt x="10789" y="15208"/>
                      <a:pt x="10895" y="15083"/>
                      <a:pt x="10990" y="14968"/>
                    </a:cubicBezTo>
                    <a:cubicBezTo>
                      <a:pt x="11986" y="13735"/>
                      <a:pt x="12867" y="12404"/>
                      <a:pt x="13629" y="11015"/>
                    </a:cubicBezTo>
                    <a:cubicBezTo>
                      <a:pt x="13676" y="10920"/>
                      <a:pt x="13729" y="10823"/>
                      <a:pt x="13732" y="10714"/>
                    </a:cubicBezTo>
                    <a:cubicBezTo>
                      <a:pt x="13738" y="10527"/>
                      <a:pt x="13587" y="10371"/>
                      <a:pt x="13448" y="10242"/>
                    </a:cubicBezTo>
                    <a:cubicBezTo>
                      <a:pt x="9924" y="6998"/>
                      <a:pt x="6311" y="3851"/>
                      <a:pt x="2615" y="810"/>
                    </a:cubicBezTo>
                    <a:cubicBezTo>
                      <a:pt x="2237" y="498"/>
                      <a:pt x="1671" y="0"/>
                      <a:pt x="1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7250;p57"/>
              <p:cNvSpPr/>
              <p:nvPr/>
            </p:nvSpPr>
            <p:spPr>
              <a:xfrm>
                <a:off x="7040879" y="2634664"/>
                <a:ext cx="237108" cy="378775"/>
              </a:xfrm>
              <a:custGeom>
                <a:avLst/>
                <a:gdLst/>
                <a:ahLst/>
                <a:cxnLst/>
                <a:rect l="l" t="t" r="r" b="b"/>
                <a:pathLst>
                  <a:path w="4919" h="7858" extrusionOk="0">
                    <a:moveTo>
                      <a:pt x="1487" y="0"/>
                    </a:moveTo>
                    <a:cubicBezTo>
                      <a:pt x="1855" y="1797"/>
                      <a:pt x="1685" y="3705"/>
                      <a:pt x="966" y="5393"/>
                    </a:cubicBezTo>
                    <a:cubicBezTo>
                      <a:pt x="742" y="5914"/>
                      <a:pt x="441" y="6439"/>
                      <a:pt x="0" y="6779"/>
                    </a:cubicBezTo>
                    <a:cubicBezTo>
                      <a:pt x="427" y="7089"/>
                      <a:pt x="859" y="7393"/>
                      <a:pt x="1300" y="7683"/>
                    </a:cubicBezTo>
                    <a:cubicBezTo>
                      <a:pt x="1434" y="7768"/>
                      <a:pt x="1584" y="7858"/>
                      <a:pt x="1737" y="7858"/>
                    </a:cubicBezTo>
                    <a:cubicBezTo>
                      <a:pt x="1766" y="7858"/>
                      <a:pt x="1796" y="7855"/>
                      <a:pt x="1825" y="7848"/>
                    </a:cubicBezTo>
                    <a:cubicBezTo>
                      <a:pt x="1970" y="7811"/>
                      <a:pt x="2076" y="7686"/>
                      <a:pt x="2171" y="7572"/>
                    </a:cubicBezTo>
                    <a:cubicBezTo>
                      <a:pt x="3167" y="6336"/>
                      <a:pt x="4048" y="5008"/>
                      <a:pt x="4810" y="3616"/>
                    </a:cubicBezTo>
                    <a:cubicBezTo>
                      <a:pt x="4857" y="3524"/>
                      <a:pt x="4910" y="3426"/>
                      <a:pt x="4913" y="3317"/>
                    </a:cubicBezTo>
                    <a:cubicBezTo>
                      <a:pt x="4919" y="3127"/>
                      <a:pt x="4768" y="2974"/>
                      <a:pt x="4629" y="2846"/>
                    </a:cubicBezTo>
                    <a:cubicBezTo>
                      <a:pt x="3588" y="1892"/>
                      <a:pt x="2542" y="943"/>
                      <a:pt x="148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7251;p57"/>
              <p:cNvSpPr/>
              <p:nvPr/>
            </p:nvSpPr>
            <p:spPr>
              <a:xfrm>
                <a:off x="7044205" y="2722732"/>
                <a:ext cx="233782" cy="290709"/>
              </a:xfrm>
              <a:custGeom>
                <a:avLst/>
                <a:gdLst/>
                <a:ahLst/>
                <a:cxnLst/>
                <a:rect l="l" t="t" r="r" b="b"/>
                <a:pathLst>
                  <a:path w="4850" h="6031" extrusionOk="0">
                    <a:moveTo>
                      <a:pt x="3446" y="0"/>
                    </a:moveTo>
                    <a:cubicBezTo>
                      <a:pt x="3064" y="952"/>
                      <a:pt x="2660" y="1900"/>
                      <a:pt x="2118" y="2771"/>
                    </a:cubicBezTo>
                    <a:cubicBezTo>
                      <a:pt x="1569" y="3649"/>
                      <a:pt x="871" y="4450"/>
                      <a:pt x="1" y="5005"/>
                    </a:cubicBezTo>
                    <a:cubicBezTo>
                      <a:pt x="408" y="5298"/>
                      <a:pt x="818" y="5580"/>
                      <a:pt x="1231" y="5856"/>
                    </a:cubicBezTo>
                    <a:cubicBezTo>
                      <a:pt x="1365" y="5941"/>
                      <a:pt x="1515" y="6031"/>
                      <a:pt x="1668" y="6031"/>
                    </a:cubicBezTo>
                    <a:cubicBezTo>
                      <a:pt x="1697" y="6031"/>
                      <a:pt x="1727" y="6028"/>
                      <a:pt x="1756" y="6021"/>
                    </a:cubicBezTo>
                    <a:cubicBezTo>
                      <a:pt x="1901" y="5984"/>
                      <a:pt x="2007" y="5859"/>
                      <a:pt x="2102" y="5745"/>
                    </a:cubicBezTo>
                    <a:cubicBezTo>
                      <a:pt x="3098" y="4509"/>
                      <a:pt x="3979" y="3181"/>
                      <a:pt x="4741" y="1789"/>
                    </a:cubicBezTo>
                    <a:cubicBezTo>
                      <a:pt x="4788" y="1697"/>
                      <a:pt x="4841" y="1599"/>
                      <a:pt x="4844" y="1490"/>
                    </a:cubicBezTo>
                    <a:cubicBezTo>
                      <a:pt x="4850" y="1300"/>
                      <a:pt x="4699" y="1147"/>
                      <a:pt x="4560" y="1019"/>
                    </a:cubicBezTo>
                    <a:cubicBezTo>
                      <a:pt x="4188" y="678"/>
                      <a:pt x="3820" y="338"/>
                      <a:pt x="3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7252;p57"/>
              <p:cNvSpPr/>
              <p:nvPr/>
            </p:nvSpPr>
            <p:spPr>
              <a:xfrm>
                <a:off x="7044205" y="2722732"/>
                <a:ext cx="199510" cy="277068"/>
              </a:xfrm>
              <a:custGeom>
                <a:avLst/>
                <a:gdLst/>
                <a:ahLst/>
                <a:cxnLst/>
                <a:rect l="l" t="t" r="r" b="b"/>
                <a:pathLst>
                  <a:path w="4139" h="5748" extrusionOk="0">
                    <a:moveTo>
                      <a:pt x="3446" y="0"/>
                    </a:moveTo>
                    <a:cubicBezTo>
                      <a:pt x="3064" y="952"/>
                      <a:pt x="2660" y="1900"/>
                      <a:pt x="2118" y="2771"/>
                    </a:cubicBezTo>
                    <a:cubicBezTo>
                      <a:pt x="1569" y="3649"/>
                      <a:pt x="871" y="4450"/>
                      <a:pt x="1" y="5002"/>
                    </a:cubicBezTo>
                    <a:cubicBezTo>
                      <a:pt x="352" y="5256"/>
                      <a:pt x="710" y="5507"/>
                      <a:pt x="1072" y="5747"/>
                    </a:cubicBezTo>
                    <a:cubicBezTo>
                      <a:pt x="2414" y="4291"/>
                      <a:pt x="3365" y="2497"/>
                      <a:pt x="4138" y="631"/>
                    </a:cubicBezTo>
                    <a:cubicBezTo>
                      <a:pt x="3907" y="422"/>
                      <a:pt x="3678" y="210"/>
                      <a:pt x="3446"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7253;p57"/>
              <p:cNvSpPr/>
              <p:nvPr/>
            </p:nvSpPr>
            <p:spPr>
              <a:xfrm>
                <a:off x="6201032" y="1627551"/>
                <a:ext cx="847545" cy="811875"/>
              </a:xfrm>
              <a:custGeom>
                <a:avLst/>
                <a:gdLst/>
                <a:ahLst/>
                <a:cxnLst/>
                <a:rect l="l" t="t" r="r" b="b"/>
                <a:pathLst>
                  <a:path w="17583" h="16843" extrusionOk="0">
                    <a:moveTo>
                      <a:pt x="6727" y="0"/>
                    </a:moveTo>
                    <a:cubicBezTo>
                      <a:pt x="5025" y="1448"/>
                      <a:pt x="3458" y="3047"/>
                      <a:pt x="2049" y="4771"/>
                    </a:cubicBezTo>
                    <a:cubicBezTo>
                      <a:pt x="1683" y="5223"/>
                      <a:pt x="1217" y="4877"/>
                      <a:pt x="598" y="5970"/>
                    </a:cubicBezTo>
                    <a:cubicBezTo>
                      <a:pt x="1" y="7025"/>
                      <a:pt x="138" y="8266"/>
                      <a:pt x="369" y="9452"/>
                    </a:cubicBezTo>
                    <a:cubicBezTo>
                      <a:pt x="609" y="10638"/>
                      <a:pt x="1159" y="11743"/>
                      <a:pt x="1856" y="12730"/>
                    </a:cubicBezTo>
                    <a:cubicBezTo>
                      <a:pt x="2821" y="14097"/>
                      <a:pt x="4085" y="15266"/>
                      <a:pt x="5583" y="16005"/>
                    </a:cubicBezTo>
                    <a:cubicBezTo>
                      <a:pt x="6671" y="16541"/>
                      <a:pt x="7882" y="16842"/>
                      <a:pt x="9088" y="16842"/>
                    </a:cubicBezTo>
                    <a:cubicBezTo>
                      <a:pt x="9547" y="16842"/>
                      <a:pt x="10004" y="16799"/>
                      <a:pt x="10454" y="16708"/>
                    </a:cubicBezTo>
                    <a:cubicBezTo>
                      <a:pt x="12594" y="16279"/>
                      <a:pt x="14388" y="14862"/>
                      <a:pt x="15973" y="13363"/>
                    </a:cubicBezTo>
                    <a:cubicBezTo>
                      <a:pt x="16519" y="12847"/>
                      <a:pt x="17075" y="12284"/>
                      <a:pt x="17312" y="11564"/>
                    </a:cubicBezTo>
                    <a:cubicBezTo>
                      <a:pt x="17582" y="10741"/>
                      <a:pt x="17393" y="9843"/>
                      <a:pt x="17128" y="9017"/>
                    </a:cubicBezTo>
                    <a:cubicBezTo>
                      <a:pt x="16028" y="5605"/>
                      <a:pt x="13576" y="2656"/>
                      <a:pt x="10432" y="943"/>
                    </a:cubicBezTo>
                    <a:cubicBezTo>
                      <a:pt x="9723" y="558"/>
                      <a:pt x="8956" y="229"/>
                      <a:pt x="8147" y="221"/>
                    </a:cubicBezTo>
                    <a:cubicBezTo>
                      <a:pt x="8143" y="221"/>
                      <a:pt x="8139" y="221"/>
                      <a:pt x="8135" y="221"/>
                    </a:cubicBezTo>
                    <a:cubicBezTo>
                      <a:pt x="7678" y="221"/>
                      <a:pt x="7183" y="64"/>
                      <a:pt x="6727" y="0"/>
                    </a:cubicBezTo>
                    <a:close/>
                  </a:path>
                </a:pathLst>
              </a:custGeom>
              <a:solidFill>
                <a:srgbClr val="FED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7254;p57"/>
              <p:cNvSpPr/>
              <p:nvPr/>
            </p:nvSpPr>
            <p:spPr>
              <a:xfrm>
                <a:off x="6209275" y="2007731"/>
                <a:ext cx="584455" cy="431702"/>
              </a:xfrm>
              <a:custGeom>
                <a:avLst/>
                <a:gdLst/>
                <a:ahLst/>
                <a:cxnLst/>
                <a:rect l="l" t="t" r="r" b="b"/>
                <a:pathLst>
                  <a:path w="12125" h="8956" extrusionOk="0">
                    <a:moveTo>
                      <a:pt x="0" y="0"/>
                    </a:moveTo>
                    <a:lnTo>
                      <a:pt x="0" y="0"/>
                    </a:lnTo>
                    <a:cubicBezTo>
                      <a:pt x="11" y="519"/>
                      <a:pt x="98" y="1049"/>
                      <a:pt x="198" y="1565"/>
                    </a:cubicBezTo>
                    <a:cubicBezTo>
                      <a:pt x="438" y="2751"/>
                      <a:pt x="988" y="3856"/>
                      <a:pt x="1685" y="4843"/>
                    </a:cubicBezTo>
                    <a:cubicBezTo>
                      <a:pt x="2650" y="6210"/>
                      <a:pt x="3914" y="7379"/>
                      <a:pt x="5412" y="8118"/>
                    </a:cubicBezTo>
                    <a:cubicBezTo>
                      <a:pt x="6500" y="8654"/>
                      <a:pt x="7711" y="8955"/>
                      <a:pt x="8917" y="8955"/>
                    </a:cubicBezTo>
                    <a:cubicBezTo>
                      <a:pt x="9376" y="8955"/>
                      <a:pt x="9833" y="8912"/>
                      <a:pt x="10283" y="8821"/>
                    </a:cubicBezTo>
                    <a:cubicBezTo>
                      <a:pt x="10925" y="8693"/>
                      <a:pt x="11539" y="8473"/>
                      <a:pt x="12125" y="8191"/>
                    </a:cubicBezTo>
                    <a:cubicBezTo>
                      <a:pt x="12077" y="8141"/>
                      <a:pt x="12021" y="8099"/>
                      <a:pt x="11954" y="8071"/>
                    </a:cubicBezTo>
                    <a:cubicBezTo>
                      <a:pt x="11855" y="8029"/>
                      <a:pt x="11746" y="8018"/>
                      <a:pt x="11635" y="8018"/>
                    </a:cubicBezTo>
                    <a:cubicBezTo>
                      <a:pt x="11600" y="8018"/>
                      <a:pt x="11565" y="8019"/>
                      <a:pt x="11530" y="8021"/>
                    </a:cubicBezTo>
                    <a:cubicBezTo>
                      <a:pt x="11231" y="8028"/>
                      <a:pt x="10930" y="8032"/>
                      <a:pt x="10630" y="8032"/>
                    </a:cubicBezTo>
                    <a:cubicBezTo>
                      <a:pt x="9486" y="8032"/>
                      <a:pt x="8341" y="7963"/>
                      <a:pt x="7237" y="7680"/>
                    </a:cubicBezTo>
                    <a:cubicBezTo>
                      <a:pt x="4821" y="7067"/>
                      <a:pt x="2709" y="5432"/>
                      <a:pt x="1384" y="3320"/>
                    </a:cubicBezTo>
                    <a:cubicBezTo>
                      <a:pt x="745" y="2296"/>
                      <a:pt x="282" y="1172"/>
                      <a:pt x="0" y="0"/>
                    </a:cubicBezTo>
                    <a:close/>
                  </a:path>
                </a:pathLst>
              </a:custGeom>
              <a:solidFill>
                <a:srgbClr val="F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7255;p57"/>
              <p:cNvSpPr/>
              <p:nvPr/>
            </p:nvSpPr>
            <p:spPr>
              <a:xfrm>
                <a:off x="6390520" y="1627407"/>
                <a:ext cx="658205" cy="685873"/>
              </a:xfrm>
              <a:custGeom>
                <a:avLst/>
                <a:gdLst/>
                <a:ahLst/>
                <a:cxnLst/>
                <a:rect l="l" t="t" r="r" b="b"/>
                <a:pathLst>
                  <a:path w="13655" h="14229" extrusionOk="0">
                    <a:moveTo>
                      <a:pt x="2796" y="1"/>
                    </a:moveTo>
                    <a:cubicBezTo>
                      <a:pt x="1820" y="832"/>
                      <a:pt x="891" y="1713"/>
                      <a:pt x="1" y="2640"/>
                    </a:cubicBezTo>
                    <a:cubicBezTo>
                      <a:pt x="1929" y="3909"/>
                      <a:pt x="4172" y="4696"/>
                      <a:pt x="6470" y="4883"/>
                    </a:cubicBezTo>
                    <a:cubicBezTo>
                      <a:pt x="6521" y="4885"/>
                      <a:pt x="6576" y="4894"/>
                      <a:pt x="6618" y="4922"/>
                    </a:cubicBezTo>
                    <a:cubicBezTo>
                      <a:pt x="6685" y="4969"/>
                      <a:pt x="6696" y="5064"/>
                      <a:pt x="6699" y="5148"/>
                    </a:cubicBezTo>
                    <a:cubicBezTo>
                      <a:pt x="6825" y="7533"/>
                      <a:pt x="7413" y="9899"/>
                      <a:pt x="8426" y="12064"/>
                    </a:cubicBezTo>
                    <a:cubicBezTo>
                      <a:pt x="8777" y="12814"/>
                      <a:pt x="9224" y="13584"/>
                      <a:pt x="9974" y="13933"/>
                    </a:cubicBezTo>
                    <a:cubicBezTo>
                      <a:pt x="10317" y="14092"/>
                      <a:pt x="10702" y="14148"/>
                      <a:pt x="11076" y="14228"/>
                    </a:cubicBezTo>
                    <a:cubicBezTo>
                      <a:pt x="11403" y="13947"/>
                      <a:pt x="11724" y="13657"/>
                      <a:pt x="12039" y="13364"/>
                    </a:cubicBezTo>
                    <a:cubicBezTo>
                      <a:pt x="12594" y="12850"/>
                      <a:pt x="13144" y="12290"/>
                      <a:pt x="13381" y="11573"/>
                    </a:cubicBezTo>
                    <a:cubicBezTo>
                      <a:pt x="13654" y="10750"/>
                      <a:pt x="13462" y="9848"/>
                      <a:pt x="13197" y="9023"/>
                    </a:cubicBezTo>
                    <a:cubicBezTo>
                      <a:pt x="12097" y="5611"/>
                      <a:pt x="9645" y="2662"/>
                      <a:pt x="6501" y="949"/>
                    </a:cubicBezTo>
                    <a:cubicBezTo>
                      <a:pt x="5792" y="567"/>
                      <a:pt x="5025" y="235"/>
                      <a:pt x="4216" y="227"/>
                    </a:cubicBezTo>
                    <a:cubicBezTo>
                      <a:pt x="3756" y="224"/>
                      <a:pt x="3254" y="65"/>
                      <a:pt x="2796" y="1"/>
                    </a:cubicBezTo>
                    <a:close/>
                  </a:path>
                </a:pathLst>
              </a:custGeom>
              <a:solidFill>
                <a:srgbClr val="F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7256;p57"/>
              <p:cNvSpPr/>
              <p:nvPr/>
            </p:nvSpPr>
            <p:spPr>
              <a:xfrm>
                <a:off x="6790222" y="2301145"/>
                <a:ext cx="152368" cy="141619"/>
              </a:xfrm>
              <a:custGeom>
                <a:avLst/>
                <a:gdLst/>
                <a:ahLst/>
                <a:cxnLst/>
                <a:rect l="l" t="t" r="r" b="b"/>
                <a:pathLst>
                  <a:path w="3161" h="2938" extrusionOk="0">
                    <a:moveTo>
                      <a:pt x="1577" y="0"/>
                    </a:moveTo>
                    <a:cubicBezTo>
                      <a:pt x="871" y="0"/>
                      <a:pt x="249" y="513"/>
                      <a:pt x="131" y="1233"/>
                    </a:cubicBezTo>
                    <a:cubicBezTo>
                      <a:pt x="0" y="2034"/>
                      <a:pt x="544" y="2787"/>
                      <a:pt x="1345" y="2918"/>
                    </a:cubicBezTo>
                    <a:cubicBezTo>
                      <a:pt x="1424" y="2931"/>
                      <a:pt x="1503" y="2937"/>
                      <a:pt x="1580" y="2937"/>
                    </a:cubicBezTo>
                    <a:cubicBezTo>
                      <a:pt x="2288" y="2937"/>
                      <a:pt x="2912" y="2426"/>
                      <a:pt x="3030" y="1705"/>
                    </a:cubicBezTo>
                    <a:cubicBezTo>
                      <a:pt x="3161" y="904"/>
                      <a:pt x="2617" y="151"/>
                      <a:pt x="1816" y="20"/>
                    </a:cubicBezTo>
                    <a:cubicBezTo>
                      <a:pt x="1736" y="7"/>
                      <a:pt x="1656" y="0"/>
                      <a:pt x="1577" y="0"/>
                    </a:cubicBezTo>
                    <a:close/>
                  </a:path>
                </a:pathLst>
              </a:custGeom>
              <a:solidFill>
                <a:srgbClr val="FED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7257;p57"/>
              <p:cNvSpPr/>
              <p:nvPr/>
            </p:nvSpPr>
            <p:spPr>
              <a:xfrm>
                <a:off x="6613653" y="2187626"/>
                <a:ext cx="138823" cy="138968"/>
              </a:xfrm>
              <a:custGeom>
                <a:avLst/>
                <a:gdLst/>
                <a:ahLst/>
                <a:cxnLst/>
                <a:rect l="l" t="t" r="r" b="b"/>
                <a:pathLst>
                  <a:path w="2880" h="2883" extrusionOk="0">
                    <a:moveTo>
                      <a:pt x="1440" y="1"/>
                    </a:moveTo>
                    <a:cubicBezTo>
                      <a:pt x="645" y="1"/>
                      <a:pt x="0" y="645"/>
                      <a:pt x="0" y="1443"/>
                    </a:cubicBezTo>
                    <a:cubicBezTo>
                      <a:pt x="0" y="2238"/>
                      <a:pt x="645" y="2883"/>
                      <a:pt x="1440" y="2883"/>
                    </a:cubicBezTo>
                    <a:cubicBezTo>
                      <a:pt x="2235" y="2883"/>
                      <a:pt x="2879" y="2238"/>
                      <a:pt x="2879" y="1443"/>
                    </a:cubicBezTo>
                    <a:cubicBezTo>
                      <a:pt x="2879" y="645"/>
                      <a:pt x="2235" y="1"/>
                      <a:pt x="1440" y="1"/>
                    </a:cubicBezTo>
                    <a:close/>
                  </a:path>
                </a:pathLst>
              </a:custGeom>
              <a:solidFill>
                <a:srgbClr val="FDA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7258;p57"/>
              <p:cNvSpPr/>
              <p:nvPr/>
            </p:nvSpPr>
            <p:spPr>
              <a:xfrm>
                <a:off x="6432360" y="1930317"/>
                <a:ext cx="160611" cy="121808"/>
              </a:xfrm>
              <a:custGeom>
                <a:avLst/>
                <a:gdLst/>
                <a:ahLst/>
                <a:cxnLst/>
                <a:rect l="l" t="t" r="r" b="b"/>
                <a:pathLst>
                  <a:path w="3332" h="2527" extrusionOk="0">
                    <a:moveTo>
                      <a:pt x="3141" y="1"/>
                    </a:moveTo>
                    <a:cubicBezTo>
                      <a:pt x="3092" y="1"/>
                      <a:pt x="3044" y="22"/>
                      <a:pt x="3011" y="63"/>
                    </a:cubicBezTo>
                    <a:cubicBezTo>
                      <a:pt x="2651" y="501"/>
                      <a:pt x="2252" y="906"/>
                      <a:pt x="1828" y="1277"/>
                    </a:cubicBezTo>
                    <a:cubicBezTo>
                      <a:pt x="1677" y="1405"/>
                      <a:pt x="1521" y="1534"/>
                      <a:pt x="1340" y="1587"/>
                    </a:cubicBezTo>
                    <a:cubicBezTo>
                      <a:pt x="1296" y="1599"/>
                      <a:pt x="1247" y="1606"/>
                      <a:pt x="1197" y="1606"/>
                    </a:cubicBezTo>
                    <a:cubicBezTo>
                      <a:pt x="1090" y="1606"/>
                      <a:pt x="979" y="1574"/>
                      <a:pt x="913" y="1492"/>
                    </a:cubicBezTo>
                    <a:cubicBezTo>
                      <a:pt x="879" y="1447"/>
                      <a:pt x="851" y="1386"/>
                      <a:pt x="821" y="1316"/>
                    </a:cubicBezTo>
                    <a:cubicBezTo>
                      <a:pt x="765" y="1185"/>
                      <a:pt x="695" y="1026"/>
                      <a:pt x="530" y="942"/>
                    </a:cubicBezTo>
                    <a:cubicBezTo>
                      <a:pt x="507" y="930"/>
                      <a:pt x="481" y="923"/>
                      <a:pt x="455" y="923"/>
                    </a:cubicBezTo>
                    <a:cubicBezTo>
                      <a:pt x="423" y="923"/>
                      <a:pt x="390" y="933"/>
                      <a:pt x="360" y="953"/>
                    </a:cubicBezTo>
                    <a:cubicBezTo>
                      <a:pt x="134" y="1112"/>
                      <a:pt x="0" y="1402"/>
                      <a:pt x="14" y="1712"/>
                    </a:cubicBezTo>
                    <a:cubicBezTo>
                      <a:pt x="26" y="1941"/>
                      <a:pt x="109" y="2181"/>
                      <a:pt x="265" y="2446"/>
                    </a:cubicBezTo>
                    <a:cubicBezTo>
                      <a:pt x="302" y="2499"/>
                      <a:pt x="352" y="2527"/>
                      <a:pt x="413" y="2527"/>
                    </a:cubicBezTo>
                    <a:cubicBezTo>
                      <a:pt x="444" y="2527"/>
                      <a:pt x="472" y="2518"/>
                      <a:pt x="491" y="2507"/>
                    </a:cubicBezTo>
                    <a:cubicBezTo>
                      <a:pt x="572" y="2463"/>
                      <a:pt x="600" y="2357"/>
                      <a:pt x="550" y="2278"/>
                    </a:cubicBezTo>
                    <a:cubicBezTo>
                      <a:pt x="422" y="2061"/>
                      <a:pt x="355" y="1874"/>
                      <a:pt x="349" y="1701"/>
                    </a:cubicBezTo>
                    <a:cubicBezTo>
                      <a:pt x="346" y="1567"/>
                      <a:pt x="383" y="1430"/>
                      <a:pt x="452" y="1333"/>
                    </a:cubicBezTo>
                    <a:cubicBezTo>
                      <a:pt x="475" y="1363"/>
                      <a:pt x="491" y="1408"/>
                      <a:pt x="514" y="1455"/>
                    </a:cubicBezTo>
                    <a:cubicBezTo>
                      <a:pt x="547" y="1539"/>
                      <a:pt x="589" y="1628"/>
                      <a:pt x="656" y="1709"/>
                    </a:cubicBezTo>
                    <a:cubicBezTo>
                      <a:pt x="792" y="1876"/>
                      <a:pt x="999" y="1942"/>
                      <a:pt x="1197" y="1942"/>
                    </a:cubicBezTo>
                    <a:cubicBezTo>
                      <a:pt x="1280" y="1942"/>
                      <a:pt x="1361" y="1931"/>
                      <a:pt x="1434" y="1910"/>
                    </a:cubicBezTo>
                    <a:cubicBezTo>
                      <a:pt x="1680" y="1840"/>
                      <a:pt x="1884" y="1679"/>
                      <a:pt x="2051" y="1531"/>
                    </a:cubicBezTo>
                    <a:cubicBezTo>
                      <a:pt x="2489" y="1151"/>
                      <a:pt x="2902" y="730"/>
                      <a:pt x="3270" y="275"/>
                    </a:cubicBezTo>
                    <a:cubicBezTo>
                      <a:pt x="3331" y="203"/>
                      <a:pt x="3320" y="97"/>
                      <a:pt x="3248" y="38"/>
                    </a:cubicBezTo>
                    <a:cubicBezTo>
                      <a:pt x="3215" y="13"/>
                      <a:pt x="3178" y="1"/>
                      <a:pt x="3141" y="1"/>
                    </a:cubicBezTo>
                    <a:close/>
                  </a:path>
                </a:pathLst>
              </a:custGeom>
              <a:solidFill>
                <a:srgbClr val="91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7259;p57"/>
              <p:cNvSpPr/>
              <p:nvPr/>
            </p:nvSpPr>
            <p:spPr>
              <a:xfrm>
                <a:off x="6373070" y="2046439"/>
                <a:ext cx="139064" cy="106142"/>
              </a:xfrm>
              <a:custGeom>
                <a:avLst/>
                <a:gdLst/>
                <a:ahLst/>
                <a:cxnLst/>
                <a:rect l="l" t="t" r="r" b="b"/>
                <a:pathLst>
                  <a:path w="2885" h="2202" extrusionOk="0">
                    <a:moveTo>
                      <a:pt x="190" y="1"/>
                    </a:moveTo>
                    <a:cubicBezTo>
                      <a:pt x="173" y="1"/>
                      <a:pt x="155" y="3"/>
                      <a:pt x="137" y="9"/>
                    </a:cubicBezTo>
                    <a:cubicBezTo>
                      <a:pt x="45" y="37"/>
                      <a:pt x="0" y="132"/>
                      <a:pt x="28" y="221"/>
                    </a:cubicBezTo>
                    <a:cubicBezTo>
                      <a:pt x="399" y="1340"/>
                      <a:pt x="1526" y="2174"/>
                      <a:pt x="2706" y="2202"/>
                    </a:cubicBezTo>
                    <a:lnTo>
                      <a:pt x="2709" y="2202"/>
                    </a:lnTo>
                    <a:cubicBezTo>
                      <a:pt x="2798" y="2202"/>
                      <a:pt x="2876" y="2132"/>
                      <a:pt x="2879" y="2043"/>
                    </a:cubicBezTo>
                    <a:cubicBezTo>
                      <a:pt x="2885" y="1951"/>
                      <a:pt x="2809" y="1875"/>
                      <a:pt x="2717" y="1870"/>
                    </a:cubicBezTo>
                    <a:cubicBezTo>
                      <a:pt x="1674" y="1842"/>
                      <a:pt x="681" y="1102"/>
                      <a:pt x="349" y="118"/>
                    </a:cubicBezTo>
                    <a:cubicBezTo>
                      <a:pt x="327" y="44"/>
                      <a:pt x="261" y="1"/>
                      <a:pt x="190" y="1"/>
                    </a:cubicBezTo>
                    <a:close/>
                  </a:path>
                </a:pathLst>
              </a:custGeom>
              <a:solidFill>
                <a:srgbClr val="57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7260;p57"/>
              <p:cNvSpPr/>
              <p:nvPr/>
            </p:nvSpPr>
            <p:spPr>
              <a:xfrm>
                <a:off x="6459788" y="1804651"/>
                <a:ext cx="35814" cy="73075"/>
              </a:xfrm>
              <a:custGeom>
                <a:avLst/>
                <a:gdLst/>
                <a:ahLst/>
                <a:cxnLst/>
                <a:rect l="l" t="t" r="r" b="b"/>
                <a:pathLst>
                  <a:path w="743" h="1516" extrusionOk="0">
                    <a:moveTo>
                      <a:pt x="1" y="0"/>
                    </a:moveTo>
                    <a:lnTo>
                      <a:pt x="1" y="0"/>
                    </a:lnTo>
                    <a:cubicBezTo>
                      <a:pt x="34" y="171"/>
                      <a:pt x="73" y="299"/>
                      <a:pt x="104" y="422"/>
                    </a:cubicBezTo>
                    <a:cubicBezTo>
                      <a:pt x="140" y="545"/>
                      <a:pt x="171" y="656"/>
                      <a:pt x="204" y="768"/>
                    </a:cubicBezTo>
                    <a:lnTo>
                      <a:pt x="313" y="1108"/>
                    </a:lnTo>
                    <a:cubicBezTo>
                      <a:pt x="355" y="1228"/>
                      <a:pt x="397" y="1356"/>
                      <a:pt x="461" y="1515"/>
                    </a:cubicBezTo>
                    <a:cubicBezTo>
                      <a:pt x="600" y="1409"/>
                      <a:pt x="676" y="1256"/>
                      <a:pt x="709" y="1097"/>
                    </a:cubicBezTo>
                    <a:cubicBezTo>
                      <a:pt x="743" y="938"/>
                      <a:pt x="737" y="770"/>
                      <a:pt x="687" y="617"/>
                    </a:cubicBezTo>
                    <a:cubicBezTo>
                      <a:pt x="642" y="464"/>
                      <a:pt x="556" y="316"/>
                      <a:pt x="439" y="204"/>
                    </a:cubicBezTo>
                    <a:cubicBezTo>
                      <a:pt x="324" y="98"/>
                      <a:pt x="174" y="9"/>
                      <a:pt x="1" y="0"/>
                    </a:cubicBezTo>
                    <a:close/>
                  </a:path>
                </a:pathLst>
              </a:custGeom>
              <a:solidFill>
                <a:srgbClr val="57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7261;p57"/>
              <p:cNvSpPr/>
              <p:nvPr/>
            </p:nvSpPr>
            <p:spPr>
              <a:xfrm>
                <a:off x="6633272" y="2036509"/>
                <a:ext cx="90958" cy="47672"/>
              </a:xfrm>
              <a:custGeom>
                <a:avLst/>
                <a:gdLst/>
                <a:ahLst/>
                <a:cxnLst/>
                <a:rect l="l" t="t" r="r" b="b"/>
                <a:pathLst>
                  <a:path w="1887" h="989" extrusionOk="0">
                    <a:moveTo>
                      <a:pt x="635" y="1"/>
                    </a:moveTo>
                    <a:cubicBezTo>
                      <a:pt x="599" y="1"/>
                      <a:pt x="563" y="2"/>
                      <a:pt x="528" y="6"/>
                    </a:cubicBezTo>
                    <a:cubicBezTo>
                      <a:pt x="335" y="22"/>
                      <a:pt x="145" y="87"/>
                      <a:pt x="0" y="215"/>
                    </a:cubicBezTo>
                    <a:lnTo>
                      <a:pt x="486" y="382"/>
                    </a:lnTo>
                    <a:cubicBezTo>
                      <a:pt x="631" y="435"/>
                      <a:pt x="768" y="491"/>
                      <a:pt x="904" y="547"/>
                    </a:cubicBezTo>
                    <a:cubicBezTo>
                      <a:pt x="1175" y="661"/>
                      <a:pt x="1426" y="787"/>
                      <a:pt x="1740" y="954"/>
                    </a:cubicBezTo>
                    <a:lnTo>
                      <a:pt x="1740" y="954"/>
                    </a:lnTo>
                    <a:cubicBezTo>
                      <a:pt x="1741" y="955"/>
                      <a:pt x="1741" y="956"/>
                      <a:pt x="1741" y="957"/>
                    </a:cubicBezTo>
                    <a:lnTo>
                      <a:pt x="1743" y="955"/>
                    </a:lnTo>
                    <a:lnTo>
                      <a:pt x="1743" y="955"/>
                    </a:lnTo>
                    <a:lnTo>
                      <a:pt x="1789" y="982"/>
                    </a:lnTo>
                    <a:cubicBezTo>
                      <a:pt x="1797" y="986"/>
                      <a:pt x="1806" y="988"/>
                      <a:pt x="1815" y="988"/>
                    </a:cubicBezTo>
                    <a:cubicBezTo>
                      <a:pt x="1836" y="988"/>
                      <a:pt x="1858" y="977"/>
                      <a:pt x="1870" y="957"/>
                    </a:cubicBezTo>
                    <a:cubicBezTo>
                      <a:pt x="1886" y="929"/>
                      <a:pt x="1875" y="896"/>
                      <a:pt x="1847" y="876"/>
                    </a:cubicBezTo>
                    <a:cubicBezTo>
                      <a:pt x="1847" y="876"/>
                      <a:pt x="1846" y="876"/>
                      <a:pt x="1846" y="875"/>
                    </a:cubicBezTo>
                    <a:lnTo>
                      <a:pt x="1846" y="875"/>
                    </a:lnTo>
                    <a:cubicBezTo>
                      <a:pt x="1757" y="502"/>
                      <a:pt x="1441" y="214"/>
                      <a:pt x="1088" y="81"/>
                    </a:cubicBezTo>
                    <a:cubicBezTo>
                      <a:pt x="944" y="29"/>
                      <a:pt x="789" y="1"/>
                      <a:pt x="635" y="1"/>
                    </a:cubicBezTo>
                    <a:close/>
                  </a:path>
                </a:pathLst>
              </a:custGeom>
              <a:solidFill>
                <a:srgbClr val="57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7262;p57"/>
              <p:cNvSpPr/>
              <p:nvPr/>
            </p:nvSpPr>
            <p:spPr>
              <a:xfrm>
                <a:off x="6400498" y="1607065"/>
                <a:ext cx="706697" cy="742367"/>
              </a:xfrm>
              <a:custGeom>
                <a:avLst/>
                <a:gdLst/>
                <a:ahLst/>
                <a:cxnLst/>
                <a:rect l="l" t="t" r="r" b="b"/>
                <a:pathLst>
                  <a:path w="14661" h="15401" extrusionOk="0">
                    <a:moveTo>
                      <a:pt x="4364" y="0"/>
                    </a:moveTo>
                    <a:cubicBezTo>
                      <a:pt x="4156" y="0"/>
                      <a:pt x="3948" y="13"/>
                      <a:pt x="3741" y="43"/>
                    </a:cubicBezTo>
                    <a:cubicBezTo>
                      <a:pt x="3195" y="121"/>
                      <a:pt x="2678" y="328"/>
                      <a:pt x="2165" y="534"/>
                    </a:cubicBezTo>
                    <a:cubicBezTo>
                      <a:pt x="1747" y="702"/>
                      <a:pt x="1325" y="869"/>
                      <a:pt x="957" y="1134"/>
                    </a:cubicBezTo>
                    <a:cubicBezTo>
                      <a:pt x="519" y="1452"/>
                      <a:pt x="190" y="1901"/>
                      <a:pt x="0" y="2406"/>
                    </a:cubicBezTo>
                    <a:cubicBezTo>
                      <a:pt x="550" y="2830"/>
                      <a:pt x="1203" y="3140"/>
                      <a:pt x="1861" y="3377"/>
                    </a:cubicBezTo>
                    <a:cubicBezTo>
                      <a:pt x="3160" y="3848"/>
                      <a:pt x="4543" y="4085"/>
                      <a:pt x="5927" y="4085"/>
                    </a:cubicBezTo>
                    <a:cubicBezTo>
                      <a:pt x="6460" y="4085"/>
                      <a:pt x="6993" y="4050"/>
                      <a:pt x="7522" y="3980"/>
                    </a:cubicBezTo>
                    <a:lnTo>
                      <a:pt x="7522" y="3980"/>
                    </a:lnTo>
                    <a:cubicBezTo>
                      <a:pt x="7162" y="7129"/>
                      <a:pt x="7806" y="10293"/>
                      <a:pt x="9338" y="13069"/>
                    </a:cubicBezTo>
                    <a:cubicBezTo>
                      <a:pt x="9865" y="14026"/>
                      <a:pt x="10554" y="14980"/>
                      <a:pt x="11567" y="15401"/>
                    </a:cubicBezTo>
                    <a:cubicBezTo>
                      <a:pt x="12395" y="14143"/>
                      <a:pt x="13107" y="12921"/>
                      <a:pt x="13941" y="11663"/>
                    </a:cubicBezTo>
                    <a:cubicBezTo>
                      <a:pt x="14103" y="11417"/>
                      <a:pt x="14262" y="11174"/>
                      <a:pt x="14362" y="10901"/>
                    </a:cubicBezTo>
                    <a:cubicBezTo>
                      <a:pt x="14661" y="10092"/>
                      <a:pt x="14382" y="9208"/>
                      <a:pt x="14245" y="8357"/>
                    </a:cubicBezTo>
                    <a:cubicBezTo>
                      <a:pt x="14111" y="7534"/>
                      <a:pt x="14117" y="6688"/>
                      <a:pt x="13885" y="5888"/>
                    </a:cubicBezTo>
                    <a:cubicBezTo>
                      <a:pt x="13645" y="5042"/>
                      <a:pt x="13157" y="4289"/>
                      <a:pt x="12624" y="3592"/>
                    </a:cubicBezTo>
                    <a:cubicBezTo>
                      <a:pt x="11991" y="2774"/>
                      <a:pt x="11277" y="1996"/>
                      <a:pt x="10398" y="1449"/>
                    </a:cubicBezTo>
                    <a:cubicBezTo>
                      <a:pt x="9020" y="584"/>
                      <a:pt x="7351" y="342"/>
                      <a:pt x="5739" y="124"/>
                    </a:cubicBezTo>
                    <a:cubicBezTo>
                      <a:pt x="5284" y="61"/>
                      <a:pt x="4823" y="0"/>
                      <a:pt x="4364" y="0"/>
                    </a:cubicBezTo>
                    <a:close/>
                  </a:path>
                </a:pathLst>
              </a:custGeom>
              <a:solidFill>
                <a:srgbClr val="57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7263;p57"/>
              <p:cNvSpPr/>
              <p:nvPr/>
            </p:nvSpPr>
            <p:spPr>
              <a:xfrm>
                <a:off x="6486975" y="1607113"/>
                <a:ext cx="619981" cy="595204"/>
              </a:xfrm>
              <a:custGeom>
                <a:avLst/>
                <a:gdLst/>
                <a:ahLst/>
                <a:cxnLst/>
                <a:rect l="l" t="t" r="r" b="b"/>
                <a:pathLst>
                  <a:path w="12862" h="12348" extrusionOk="0">
                    <a:moveTo>
                      <a:pt x="2567" y="1"/>
                    </a:moveTo>
                    <a:cubicBezTo>
                      <a:pt x="2358" y="1"/>
                      <a:pt x="2150" y="14"/>
                      <a:pt x="1942" y="45"/>
                    </a:cubicBezTo>
                    <a:cubicBezTo>
                      <a:pt x="1398" y="126"/>
                      <a:pt x="879" y="329"/>
                      <a:pt x="366" y="536"/>
                    </a:cubicBezTo>
                    <a:cubicBezTo>
                      <a:pt x="246" y="586"/>
                      <a:pt x="123" y="636"/>
                      <a:pt x="0" y="687"/>
                    </a:cubicBezTo>
                    <a:cubicBezTo>
                      <a:pt x="725" y="1122"/>
                      <a:pt x="1448" y="1565"/>
                      <a:pt x="2162" y="2017"/>
                    </a:cubicBezTo>
                    <a:cubicBezTo>
                      <a:pt x="3161" y="2651"/>
                      <a:pt x="4154" y="3301"/>
                      <a:pt x="5064" y="4051"/>
                    </a:cubicBezTo>
                    <a:cubicBezTo>
                      <a:pt x="5287" y="4034"/>
                      <a:pt x="5507" y="4012"/>
                      <a:pt x="5728" y="3981"/>
                    </a:cubicBezTo>
                    <a:lnTo>
                      <a:pt x="5728" y="3981"/>
                    </a:lnTo>
                    <a:cubicBezTo>
                      <a:pt x="5705" y="4179"/>
                      <a:pt x="5686" y="4380"/>
                      <a:pt x="5672" y="4578"/>
                    </a:cubicBezTo>
                    <a:cubicBezTo>
                      <a:pt x="5803" y="4701"/>
                      <a:pt x="5931" y="4821"/>
                      <a:pt x="6057" y="4952"/>
                    </a:cubicBezTo>
                    <a:cubicBezTo>
                      <a:pt x="6802" y="5694"/>
                      <a:pt x="7440" y="6540"/>
                      <a:pt x="8077" y="7379"/>
                    </a:cubicBezTo>
                    <a:cubicBezTo>
                      <a:pt x="9315" y="9011"/>
                      <a:pt x="10557" y="10649"/>
                      <a:pt x="11700" y="12348"/>
                    </a:cubicBezTo>
                    <a:cubicBezTo>
                      <a:pt x="11846" y="12122"/>
                      <a:pt x="11991" y="11890"/>
                      <a:pt x="12144" y="11664"/>
                    </a:cubicBezTo>
                    <a:cubicBezTo>
                      <a:pt x="12303" y="11424"/>
                      <a:pt x="12465" y="11176"/>
                      <a:pt x="12565" y="10906"/>
                    </a:cubicBezTo>
                    <a:cubicBezTo>
                      <a:pt x="12861" y="10097"/>
                      <a:pt x="12582" y="9209"/>
                      <a:pt x="12448" y="8358"/>
                    </a:cubicBezTo>
                    <a:cubicBezTo>
                      <a:pt x="12314" y="7538"/>
                      <a:pt x="12317" y="6693"/>
                      <a:pt x="12088" y="5890"/>
                    </a:cubicBezTo>
                    <a:cubicBezTo>
                      <a:pt x="11848" y="5047"/>
                      <a:pt x="11360" y="4291"/>
                      <a:pt x="10824" y="3594"/>
                    </a:cubicBezTo>
                    <a:cubicBezTo>
                      <a:pt x="10194" y="2776"/>
                      <a:pt x="9480" y="1998"/>
                      <a:pt x="8601" y="1451"/>
                    </a:cubicBezTo>
                    <a:cubicBezTo>
                      <a:pt x="7220" y="589"/>
                      <a:pt x="5552" y="346"/>
                      <a:pt x="3942" y="126"/>
                    </a:cubicBezTo>
                    <a:cubicBezTo>
                      <a:pt x="3486" y="63"/>
                      <a:pt x="3026" y="1"/>
                      <a:pt x="2567" y="1"/>
                    </a:cubicBezTo>
                    <a:close/>
                  </a:path>
                </a:pathLst>
              </a:custGeom>
              <a:solidFill>
                <a:srgbClr val="57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7264;p57"/>
              <p:cNvSpPr/>
              <p:nvPr/>
            </p:nvSpPr>
            <p:spPr>
              <a:xfrm>
                <a:off x="6464078" y="1521697"/>
                <a:ext cx="769264" cy="691272"/>
              </a:xfrm>
              <a:custGeom>
                <a:avLst/>
                <a:gdLst/>
                <a:ahLst/>
                <a:cxnLst/>
                <a:rect l="l" t="t" r="r" b="b"/>
                <a:pathLst>
                  <a:path w="15959" h="14341" extrusionOk="0">
                    <a:moveTo>
                      <a:pt x="15032" y="1"/>
                    </a:moveTo>
                    <a:cubicBezTo>
                      <a:pt x="15024" y="1"/>
                      <a:pt x="15017" y="1"/>
                      <a:pt x="15010" y="1"/>
                    </a:cubicBezTo>
                    <a:cubicBezTo>
                      <a:pt x="13135" y="29"/>
                      <a:pt x="11311" y="6"/>
                      <a:pt x="9416" y="76"/>
                    </a:cubicBezTo>
                    <a:cubicBezTo>
                      <a:pt x="6191" y="196"/>
                      <a:pt x="2799" y="531"/>
                      <a:pt x="1" y="2035"/>
                    </a:cubicBezTo>
                    <a:cubicBezTo>
                      <a:pt x="2439" y="2704"/>
                      <a:pt x="4545" y="4121"/>
                      <a:pt x="6512" y="5611"/>
                    </a:cubicBezTo>
                    <a:cubicBezTo>
                      <a:pt x="7676" y="6490"/>
                      <a:pt x="8817" y="7408"/>
                      <a:pt x="9776" y="8473"/>
                    </a:cubicBezTo>
                    <a:cubicBezTo>
                      <a:pt x="11286" y="10156"/>
                      <a:pt x="12318" y="12195"/>
                      <a:pt x="12747" y="14340"/>
                    </a:cubicBezTo>
                    <a:cubicBezTo>
                      <a:pt x="14728" y="10052"/>
                      <a:pt x="15869" y="5505"/>
                      <a:pt x="15950" y="863"/>
                    </a:cubicBezTo>
                    <a:cubicBezTo>
                      <a:pt x="15958" y="387"/>
                      <a:pt x="15543" y="1"/>
                      <a:pt x="150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7265;p57"/>
              <p:cNvSpPr/>
              <p:nvPr/>
            </p:nvSpPr>
            <p:spPr>
              <a:xfrm>
                <a:off x="6464223" y="1563007"/>
                <a:ext cx="768830" cy="649963"/>
              </a:xfrm>
              <a:custGeom>
                <a:avLst/>
                <a:gdLst/>
                <a:ahLst/>
                <a:cxnLst/>
                <a:rect l="l" t="t" r="r" b="b"/>
                <a:pathLst>
                  <a:path w="15950" h="13484" extrusionOk="0">
                    <a:moveTo>
                      <a:pt x="3081" y="0"/>
                    </a:moveTo>
                    <a:cubicBezTo>
                      <a:pt x="2004" y="279"/>
                      <a:pt x="969" y="661"/>
                      <a:pt x="1" y="1178"/>
                    </a:cubicBezTo>
                    <a:cubicBezTo>
                      <a:pt x="2439" y="1847"/>
                      <a:pt x="4545" y="3270"/>
                      <a:pt x="6512" y="4754"/>
                    </a:cubicBezTo>
                    <a:cubicBezTo>
                      <a:pt x="7673" y="5633"/>
                      <a:pt x="8814" y="6551"/>
                      <a:pt x="9776" y="7616"/>
                    </a:cubicBezTo>
                    <a:cubicBezTo>
                      <a:pt x="11288" y="9299"/>
                      <a:pt x="12323" y="11338"/>
                      <a:pt x="12747" y="13483"/>
                    </a:cubicBezTo>
                    <a:cubicBezTo>
                      <a:pt x="14728" y="9198"/>
                      <a:pt x="15869" y="4654"/>
                      <a:pt x="15950" y="9"/>
                    </a:cubicBezTo>
                    <a:lnTo>
                      <a:pt x="15950" y="9"/>
                    </a:lnTo>
                    <a:cubicBezTo>
                      <a:pt x="15300" y="1842"/>
                      <a:pt x="14541" y="3647"/>
                      <a:pt x="13671" y="5398"/>
                    </a:cubicBezTo>
                    <a:cubicBezTo>
                      <a:pt x="13514" y="5717"/>
                      <a:pt x="13330" y="6060"/>
                      <a:pt x="12987" y="6216"/>
                    </a:cubicBezTo>
                    <a:cubicBezTo>
                      <a:pt x="12855" y="6278"/>
                      <a:pt x="12721" y="6305"/>
                      <a:pt x="12588" y="6305"/>
                    </a:cubicBezTo>
                    <a:cubicBezTo>
                      <a:pt x="11993" y="6305"/>
                      <a:pt x="11404" y="5757"/>
                      <a:pt x="10987" y="5279"/>
                    </a:cubicBezTo>
                    <a:cubicBezTo>
                      <a:pt x="8925" y="2913"/>
                      <a:pt x="6155" y="1085"/>
                      <a:pt x="3081"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7266;p57"/>
              <p:cNvSpPr/>
              <p:nvPr/>
            </p:nvSpPr>
            <p:spPr>
              <a:xfrm>
                <a:off x="6613653" y="1559488"/>
                <a:ext cx="529986" cy="504054"/>
              </a:xfrm>
              <a:custGeom>
                <a:avLst/>
                <a:gdLst/>
                <a:ahLst/>
                <a:cxnLst/>
                <a:rect l="l" t="t" r="r" b="b"/>
                <a:pathLst>
                  <a:path w="10995" h="10457" extrusionOk="0">
                    <a:moveTo>
                      <a:pt x="257" y="1"/>
                    </a:moveTo>
                    <a:cubicBezTo>
                      <a:pt x="170" y="23"/>
                      <a:pt x="87" y="45"/>
                      <a:pt x="0" y="68"/>
                    </a:cubicBezTo>
                    <a:cubicBezTo>
                      <a:pt x="4759" y="2291"/>
                      <a:pt x="8657" y="5996"/>
                      <a:pt x="10917" y="10457"/>
                    </a:cubicBezTo>
                    <a:cubicBezTo>
                      <a:pt x="10942" y="10382"/>
                      <a:pt x="10970" y="10309"/>
                      <a:pt x="10995" y="10236"/>
                    </a:cubicBezTo>
                    <a:cubicBezTo>
                      <a:pt x="8738" y="5862"/>
                      <a:pt x="4913" y="2227"/>
                      <a:pt x="25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7267;p57"/>
              <p:cNvSpPr/>
              <p:nvPr/>
            </p:nvSpPr>
            <p:spPr>
              <a:xfrm>
                <a:off x="6767325" y="1534374"/>
                <a:ext cx="407408" cy="430593"/>
              </a:xfrm>
              <a:custGeom>
                <a:avLst/>
                <a:gdLst/>
                <a:ahLst/>
                <a:cxnLst/>
                <a:rect l="l" t="t" r="r" b="b"/>
                <a:pathLst>
                  <a:path w="8452" h="8933" extrusionOk="0">
                    <a:moveTo>
                      <a:pt x="260" y="0"/>
                    </a:moveTo>
                    <a:cubicBezTo>
                      <a:pt x="171" y="8"/>
                      <a:pt x="90" y="17"/>
                      <a:pt x="1" y="28"/>
                    </a:cubicBezTo>
                    <a:cubicBezTo>
                      <a:pt x="3449" y="2402"/>
                      <a:pt x="6325" y="5446"/>
                      <a:pt x="8390" y="8933"/>
                    </a:cubicBezTo>
                    <a:cubicBezTo>
                      <a:pt x="8409" y="8860"/>
                      <a:pt x="8429" y="8782"/>
                      <a:pt x="8451" y="8710"/>
                    </a:cubicBezTo>
                    <a:cubicBezTo>
                      <a:pt x="6412" y="5315"/>
                      <a:pt x="3611" y="2338"/>
                      <a:pt x="26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7268;p57"/>
              <p:cNvSpPr/>
              <p:nvPr/>
            </p:nvSpPr>
            <p:spPr>
              <a:xfrm>
                <a:off x="6868601" y="1526710"/>
                <a:ext cx="335297" cy="316594"/>
              </a:xfrm>
              <a:custGeom>
                <a:avLst/>
                <a:gdLst/>
                <a:ahLst/>
                <a:cxnLst/>
                <a:rect l="l" t="t" r="r" b="b"/>
                <a:pathLst>
                  <a:path w="6956" h="6568" extrusionOk="0">
                    <a:moveTo>
                      <a:pt x="274" y="0"/>
                    </a:moveTo>
                    <a:cubicBezTo>
                      <a:pt x="185" y="6"/>
                      <a:pt x="90" y="11"/>
                      <a:pt x="1" y="14"/>
                    </a:cubicBezTo>
                    <a:cubicBezTo>
                      <a:pt x="2656" y="1838"/>
                      <a:pt x="5008" y="4068"/>
                      <a:pt x="6911" y="6567"/>
                    </a:cubicBezTo>
                    <a:cubicBezTo>
                      <a:pt x="6925" y="6495"/>
                      <a:pt x="6944" y="6422"/>
                      <a:pt x="6955" y="6347"/>
                    </a:cubicBezTo>
                    <a:cubicBezTo>
                      <a:pt x="5097" y="3942"/>
                      <a:pt x="2832" y="1783"/>
                      <a:pt x="27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7269;p57"/>
              <p:cNvSpPr/>
              <p:nvPr/>
            </p:nvSpPr>
            <p:spPr>
              <a:xfrm>
                <a:off x="6982891" y="1523336"/>
                <a:ext cx="236337" cy="228239"/>
              </a:xfrm>
              <a:custGeom>
                <a:avLst/>
                <a:gdLst/>
                <a:ahLst/>
                <a:cxnLst/>
                <a:rect l="l" t="t" r="r" b="b"/>
                <a:pathLst>
                  <a:path w="4903" h="4735" extrusionOk="0">
                    <a:moveTo>
                      <a:pt x="244" y="0"/>
                    </a:moveTo>
                    <a:cubicBezTo>
                      <a:pt x="163" y="0"/>
                      <a:pt x="82" y="6"/>
                      <a:pt x="1" y="6"/>
                    </a:cubicBezTo>
                    <a:cubicBezTo>
                      <a:pt x="1678" y="1521"/>
                      <a:pt x="3310" y="3105"/>
                      <a:pt x="4875" y="4735"/>
                    </a:cubicBezTo>
                    <a:cubicBezTo>
                      <a:pt x="4886" y="4665"/>
                      <a:pt x="4894" y="4595"/>
                      <a:pt x="4903" y="4525"/>
                    </a:cubicBezTo>
                    <a:cubicBezTo>
                      <a:pt x="3404" y="2969"/>
                      <a:pt x="1845" y="1457"/>
                      <a:pt x="24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7270;p57"/>
              <p:cNvSpPr/>
              <p:nvPr/>
            </p:nvSpPr>
            <p:spPr>
              <a:xfrm>
                <a:off x="7089131" y="1522516"/>
                <a:ext cx="140703" cy="127544"/>
              </a:xfrm>
              <a:custGeom>
                <a:avLst/>
                <a:gdLst/>
                <a:ahLst/>
                <a:cxnLst/>
                <a:rect l="l" t="t" r="r" b="b"/>
                <a:pathLst>
                  <a:path w="2919" h="2646" extrusionOk="0">
                    <a:moveTo>
                      <a:pt x="1" y="1"/>
                    </a:moveTo>
                    <a:cubicBezTo>
                      <a:pt x="1011" y="840"/>
                      <a:pt x="1979" y="1725"/>
                      <a:pt x="2902" y="2645"/>
                    </a:cubicBezTo>
                    <a:cubicBezTo>
                      <a:pt x="2908" y="2570"/>
                      <a:pt x="2916" y="2497"/>
                      <a:pt x="2919" y="2425"/>
                    </a:cubicBezTo>
                    <a:cubicBezTo>
                      <a:pt x="2068" y="1580"/>
                      <a:pt x="1184" y="771"/>
                      <a:pt x="263"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7271;p57"/>
              <p:cNvSpPr/>
              <p:nvPr/>
            </p:nvSpPr>
            <p:spPr>
              <a:xfrm>
                <a:off x="6554748" y="1576456"/>
                <a:ext cx="550424" cy="587685"/>
              </a:xfrm>
              <a:custGeom>
                <a:avLst/>
                <a:gdLst/>
                <a:ahLst/>
                <a:cxnLst/>
                <a:rect l="l" t="t" r="r" b="b"/>
                <a:pathLst>
                  <a:path w="11419" h="12192" extrusionOk="0">
                    <a:moveTo>
                      <a:pt x="237" y="0"/>
                    </a:moveTo>
                    <a:cubicBezTo>
                      <a:pt x="162" y="25"/>
                      <a:pt x="81" y="53"/>
                      <a:pt x="0" y="81"/>
                    </a:cubicBezTo>
                    <a:cubicBezTo>
                      <a:pt x="5186" y="2673"/>
                      <a:pt x="9360" y="7081"/>
                      <a:pt x="11321" y="12192"/>
                    </a:cubicBezTo>
                    <a:cubicBezTo>
                      <a:pt x="11355" y="12116"/>
                      <a:pt x="11385" y="12044"/>
                      <a:pt x="11419" y="11966"/>
                    </a:cubicBezTo>
                    <a:cubicBezTo>
                      <a:pt x="10253" y="8994"/>
                      <a:pt x="8353" y="6241"/>
                      <a:pt x="5834" y="3900"/>
                    </a:cubicBezTo>
                    <a:cubicBezTo>
                      <a:pt x="4154" y="2338"/>
                      <a:pt x="2263" y="1027"/>
                      <a:pt x="23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7272;p57"/>
              <p:cNvSpPr/>
              <p:nvPr/>
            </p:nvSpPr>
            <p:spPr>
              <a:xfrm>
                <a:off x="6268179" y="1799541"/>
                <a:ext cx="138389" cy="137618"/>
              </a:xfrm>
              <a:custGeom>
                <a:avLst/>
                <a:gdLst/>
                <a:ahLst/>
                <a:cxnLst/>
                <a:rect l="l" t="t" r="r" b="b"/>
                <a:pathLst>
                  <a:path w="2871" h="2855" extrusionOk="0">
                    <a:moveTo>
                      <a:pt x="1688" y="0"/>
                    </a:moveTo>
                    <a:cubicBezTo>
                      <a:pt x="1336" y="394"/>
                      <a:pt x="993" y="796"/>
                      <a:pt x="658" y="1203"/>
                    </a:cubicBezTo>
                    <a:cubicBezTo>
                      <a:pt x="466" y="1437"/>
                      <a:pt x="251" y="1454"/>
                      <a:pt x="0" y="1574"/>
                    </a:cubicBezTo>
                    <a:cubicBezTo>
                      <a:pt x="81" y="2296"/>
                      <a:pt x="686" y="2854"/>
                      <a:pt x="1428" y="2854"/>
                    </a:cubicBezTo>
                    <a:cubicBezTo>
                      <a:pt x="2224" y="2854"/>
                      <a:pt x="2871" y="2207"/>
                      <a:pt x="2871" y="1418"/>
                    </a:cubicBezTo>
                    <a:cubicBezTo>
                      <a:pt x="2871" y="709"/>
                      <a:pt x="2360" y="123"/>
                      <a:pt x="1688" y="0"/>
                    </a:cubicBezTo>
                    <a:close/>
                  </a:path>
                </a:pathLst>
              </a:custGeom>
              <a:solidFill>
                <a:srgbClr val="FDA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7273;p57"/>
              <p:cNvSpPr/>
              <p:nvPr/>
            </p:nvSpPr>
            <p:spPr>
              <a:xfrm>
                <a:off x="5407653" y="3161286"/>
                <a:ext cx="563632" cy="1237069"/>
              </a:xfrm>
              <a:custGeom>
                <a:avLst/>
                <a:gdLst/>
                <a:ahLst/>
                <a:cxnLst/>
                <a:rect l="l" t="t" r="r" b="b"/>
                <a:pathLst>
                  <a:path w="11693" h="25664" extrusionOk="0">
                    <a:moveTo>
                      <a:pt x="6017" y="1"/>
                    </a:moveTo>
                    <a:cubicBezTo>
                      <a:pt x="5496" y="1"/>
                      <a:pt x="4981" y="37"/>
                      <a:pt x="4478" y="123"/>
                    </a:cubicBezTo>
                    <a:cubicBezTo>
                      <a:pt x="3713" y="256"/>
                      <a:pt x="2938" y="524"/>
                      <a:pt x="2162" y="558"/>
                    </a:cubicBezTo>
                    <a:cubicBezTo>
                      <a:pt x="1975" y="789"/>
                      <a:pt x="1995" y="1121"/>
                      <a:pt x="2048" y="1414"/>
                    </a:cubicBezTo>
                    <a:cubicBezTo>
                      <a:pt x="2296" y="2873"/>
                      <a:pt x="2849" y="4433"/>
                      <a:pt x="3819" y="5560"/>
                    </a:cubicBezTo>
                    <a:cubicBezTo>
                      <a:pt x="3069" y="6578"/>
                      <a:pt x="2592" y="7610"/>
                      <a:pt x="2148" y="8796"/>
                    </a:cubicBezTo>
                    <a:cubicBezTo>
                      <a:pt x="1180" y="11404"/>
                      <a:pt x="360" y="14099"/>
                      <a:pt x="182" y="16875"/>
                    </a:cubicBezTo>
                    <a:cubicBezTo>
                      <a:pt x="0" y="19651"/>
                      <a:pt x="497" y="22536"/>
                      <a:pt x="1989" y="24882"/>
                    </a:cubicBezTo>
                    <a:cubicBezTo>
                      <a:pt x="2863" y="25312"/>
                      <a:pt x="3833" y="25457"/>
                      <a:pt x="4801" y="25557"/>
                    </a:cubicBezTo>
                    <a:cubicBezTo>
                      <a:pt x="5369" y="25618"/>
                      <a:pt x="5940" y="25663"/>
                      <a:pt x="6508" y="25663"/>
                    </a:cubicBezTo>
                    <a:cubicBezTo>
                      <a:pt x="6930" y="25663"/>
                      <a:pt x="7350" y="25638"/>
                      <a:pt x="7767" y="25577"/>
                    </a:cubicBezTo>
                    <a:cubicBezTo>
                      <a:pt x="8746" y="25429"/>
                      <a:pt x="9717" y="25060"/>
                      <a:pt x="10448" y="24391"/>
                    </a:cubicBezTo>
                    <a:cubicBezTo>
                      <a:pt x="10448" y="24391"/>
                      <a:pt x="11692" y="20466"/>
                      <a:pt x="11692" y="18315"/>
                    </a:cubicBezTo>
                    <a:cubicBezTo>
                      <a:pt x="11692" y="11410"/>
                      <a:pt x="8568" y="5649"/>
                      <a:pt x="8568" y="5649"/>
                    </a:cubicBezTo>
                    <a:cubicBezTo>
                      <a:pt x="9215" y="4980"/>
                      <a:pt x="9731" y="4171"/>
                      <a:pt x="10124" y="3328"/>
                    </a:cubicBezTo>
                    <a:cubicBezTo>
                      <a:pt x="10518" y="2488"/>
                      <a:pt x="10682" y="1504"/>
                      <a:pt x="10417" y="611"/>
                    </a:cubicBezTo>
                    <a:cubicBezTo>
                      <a:pt x="9004" y="293"/>
                      <a:pt x="7488" y="1"/>
                      <a:pt x="60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7274;p57"/>
              <p:cNvSpPr/>
              <p:nvPr/>
            </p:nvSpPr>
            <p:spPr>
              <a:xfrm>
                <a:off x="5477692" y="3569376"/>
                <a:ext cx="469251" cy="794522"/>
              </a:xfrm>
              <a:custGeom>
                <a:avLst/>
                <a:gdLst/>
                <a:ahLst/>
                <a:cxnLst/>
                <a:rect l="l" t="t" r="r" b="b"/>
                <a:pathLst>
                  <a:path w="9735" h="16483" extrusionOk="0">
                    <a:moveTo>
                      <a:pt x="7781" y="5689"/>
                    </a:moveTo>
                    <a:lnTo>
                      <a:pt x="7781" y="5689"/>
                    </a:lnTo>
                    <a:cubicBezTo>
                      <a:pt x="7781" y="5689"/>
                      <a:pt x="7779" y="5689"/>
                      <a:pt x="7779" y="5691"/>
                    </a:cubicBezTo>
                    <a:lnTo>
                      <a:pt x="7779" y="5691"/>
                    </a:lnTo>
                    <a:cubicBezTo>
                      <a:pt x="7780" y="5691"/>
                      <a:pt x="7781" y="5690"/>
                      <a:pt x="7781" y="5689"/>
                    </a:cubicBezTo>
                    <a:close/>
                    <a:moveTo>
                      <a:pt x="9734" y="6548"/>
                    </a:moveTo>
                    <a:cubicBezTo>
                      <a:pt x="9728" y="6551"/>
                      <a:pt x="9723" y="6553"/>
                      <a:pt x="9717" y="6557"/>
                    </a:cubicBezTo>
                    <a:lnTo>
                      <a:pt x="9717" y="6557"/>
                    </a:lnTo>
                    <a:cubicBezTo>
                      <a:pt x="9723" y="6554"/>
                      <a:pt x="9729" y="6551"/>
                      <a:pt x="9734" y="6548"/>
                    </a:cubicBezTo>
                    <a:close/>
                    <a:moveTo>
                      <a:pt x="9726" y="6560"/>
                    </a:moveTo>
                    <a:lnTo>
                      <a:pt x="9726" y="6560"/>
                    </a:lnTo>
                    <a:cubicBezTo>
                      <a:pt x="9715" y="6566"/>
                      <a:pt x="9704" y="6572"/>
                      <a:pt x="9693" y="6578"/>
                    </a:cubicBezTo>
                    <a:lnTo>
                      <a:pt x="9693" y="6578"/>
                    </a:lnTo>
                    <a:cubicBezTo>
                      <a:pt x="9693" y="6579"/>
                      <a:pt x="9693" y="6579"/>
                      <a:pt x="9692" y="6579"/>
                    </a:cubicBezTo>
                    <a:cubicBezTo>
                      <a:pt x="9704" y="6571"/>
                      <a:pt x="9718" y="6568"/>
                      <a:pt x="9726" y="6560"/>
                    </a:cubicBezTo>
                    <a:close/>
                    <a:moveTo>
                      <a:pt x="5494" y="1"/>
                    </a:moveTo>
                    <a:lnTo>
                      <a:pt x="5494" y="9"/>
                    </a:lnTo>
                    <a:cubicBezTo>
                      <a:pt x="5491" y="9"/>
                      <a:pt x="5491" y="4"/>
                      <a:pt x="5485" y="4"/>
                    </a:cubicBezTo>
                    <a:cubicBezTo>
                      <a:pt x="5374" y="682"/>
                      <a:pt x="5159" y="1340"/>
                      <a:pt x="4844" y="1951"/>
                    </a:cubicBezTo>
                    <a:cubicBezTo>
                      <a:pt x="4713" y="2205"/>
                      <a:pt x="4562" y="2453"/>
                      <a:pt x="4350" y="2646"/>
                    </a:cubicBezTo>
                    <a:cubicBezTo>
                      <a:pt x="4319" y="2673"/>
                      <a:pt x="4280" y="2701"/>
                      <a:pt x="4238" y="2710"/>
                    </a:cubicBezTo>
                    <a:cubicBezTo>
                      <a:pt x="4227" y="2712"/>
                      <a:pt x="4217" y="2713"/>
                      <a:pt x="4206" y="2713"/>
                    </a:cubicBezTo>
                    <a:cubicBezTo>
                      <a:pt x="4094" y="2713"/>
                      <a:pt x="4010" y="2585"/>
                      <a:pt x="3959" y="2473"/>
                    </a:cubicBezTo>
                    <a:cubicBezTo>
                      <a:pt x="3778" y="2079"/>
                      <a:pt x="3597" y="1677"/>
                      <a:pt x="3415" y="1284"/>
                    </a:cubicBezTo>
                    <a:cubicBezTo>
                      <a:pt x="3378" y="1200"/>
                      <a:pt x="3310" y="1101"/>
                      <a:pt x="3225" y="1101"/>
                    </a:cubicBezTo>
                    <a:cubicBezTo>
                      <a:pt x="3215" y="1101"/>
                      <a:pt x="3204" y="1102"/>
                      <a:pt x="3192" y="1106"/>
                    </a:cubicBezTo>
                    <a:lnTo>
                      <a:pt x="3184" y="1106"/>
                    </a:lnTo>
                    <a:cubicBezTo>
                      <a:pt x="3181" y="1114"/>
                      <a:pt x="3181" y="1117"/>
                      <a:pt x="3178" y="1125"/>
                    </a:cubicBezTo>
                    <a:cubicBezTo>
                      <a:pt x="3178" y="1128"/>
                      <a:pt x="3181" y="1131"/>
                      <a:pt x="3181" y="1133"/>
                    </a:cubicBezTo>
                    <a:cubicBezTo>
                      <a:pt x="3114" y="1348"/>
                      <a:pt x="3189" y="1577"/>
                      <a:pt x="3265" y="1786"/>
                    </a:cubicBezTo>
                    <a:cubicBezTo>
                      <a:pt x="3477" y="2367"/>
                      <a:pt x="3733" y="2925"/>
                      <a:pt x="4029" y="3460"/>
                    </a:cubicBezTo>
                    <a:cubicBezTo>
                      <a:pt x="4252" y="3865"/>
                      <a:pt x="4492" y="4258"/>
                      <a:pt x="4618" y="4702"/>
                    </a:cubicBezTo>
                    <a:cubicBezTo>
                      <a:pt x="4685" y="4936"/>
                      <a:pt x="4713" y="5176"/>
                      <a:pt x="4729" y="5416"/>
                    </a:cubicBezTo>
                    <a:cubicBezTo>
                      <a:pt x="4743" y="5645"/>
                      <a:pt x="4774" y="5898"/>
                      <a:pt x="4741" y="6124"/>
                    </a:cubicBezTo>
                    <a:cubicBezTo>
                      <a:pt x="4715" y="6289"/>
                      <a:pt x="4660" y="6442"/>
                      <a:pt x="4640" y="6607"/>
                    </a:cubicBezTo>
                    <a:cubicBezTo>
                      <a:pt x="4615" y="6788"/>
                      <a:pt x="4607" y="6973"/>
                      <a:pt x="4618" y="7157"/>
                    </a:cubicBezTo>
                    <a:cubicBezTo>
                      <a:pt x="4584" y="7185"/>
                      <a:pt x="4551" y="7212"/>
                      <a:pt x="4517" y="7238"/>
                    </a:cubicBezTo>
                    <a:cubicBezTo>
                      <a:pt x="3948" y="6839"/>
                      <a:pt x="3418" y="6387"/>
                      <a:pt x="2944" y="5882"/>
                    </a:cubicBezTo>
                    <a:cubicBezTo>
                      <a:pt x="2818" y="5745"/>
                      <a:pt x="2676" y="5597"/>
                      <a:pt x="2492" y="5578"/>
                    </a:cubicBezTo>
                    <a:lnTo>
                      <a:pt x="2486" y="5578"/>
                    </a:lnTo>
                    <a:cubicBezTo>
                      <a:pt x="2445" y="5703"/>
                      <a:pt x="2523" y="5834"/>
                      <a:pt x="2598" y="5940"/>
                    </a:cubicBezTo>
                    <a:cubicBezTo>
                      <a:pt x="2955" y="6426"/>
                      <a:pt x="3418" y="6833"/>
                      <a:pt x="3943" y="7129"/>
                    </a:cubicBezTo>
                    <a:cubicBezTo>
                      <a:pt x="4043" y="7185"/>
                      <a:pt x="4197" y="7291"/>
                      <a:pt x="4347" y="7374"/>
                    </a:cubicBezTo>
                    <a:cubicBezTo>
                      <a:pt x="4118" y="7556"/>
                      <a:pt x="3890" y="7737"/>
                      <a:pt x="3658" y="7921"/>
                    </a:cubicBezTo>
                    <a:cubicBezTo>
                      <a:pt x="3580" y="7988"/>
                      <a:pt x="3496" y="8049"/>
                      <a:pt x="3415" y="8116"/>
                    </a:cubicBezTo>
                    <a:cubicBezTo>
                      <a:pt x="3304" y="8206"/>
                      <a:pt x="3192" y="8298"/>
                      <a:pt x="3109" y="8409"/>
                    </a:cubicBezTo>
                    <a:cubicBezTo>
                      <a:pt x="3086" y="8437"/>
                      <a:pt x="3067" y="8468"/>
                      <a:pt x="3050" y="8499"/>
                    </a:cubicBezTo>
                    <a:cubicBezTo>
                      <a:pt x="2899" y="8783"/>
                      <a:pt x="2969" y="9123"/>
                      <a:pt x="2916" y="9441"/>
                    </a:cubicBezTo>
                    <a:cubicBezTo>
                      <a:pt x="2885" y="9628"/>
                      <a:pt x="2804" y="9815"/>
                      <a:pt x="2690" y="9969"/>
                    </a:cubicBezTo>
                    <a:cubicBezTo>
                      <a:pt x="2673" y="9991"/>
                      <a:pt x="2651" y="10016"/>
                      <a:pt x="2631" y="10041"/>
                    </a:cubicBezTo>
                    <a:cubicBezTo>
                      <a:pt x="2606" y="10072"/>
                      <a:pt x="2578" y="10100"/>
                      <a:pt x="2548" y="10128"/>
                    </a:cubicBezTo>
                    <a:cubicBezTo>
                      <a:pt x="2450" y="10223"/>
                      <a:pt x="2344" y="10309"/>
                      <a:pt x="2249" y="10404"/>
                    </a:cubicBezTo>
                    <a:cubicBezTo>
                      <a:pt x="2124" y="10532"/>
                      <a:pt x="2021" y="10683"/>
                      <a:pt x="1928" y="10839"/>
                    </a:cubicBezTo>
                    <a:lnTo>
                      <a:pt x="1920" y="10861"/>
                    </a:lnTo>
                    <a:cubicBezTo>
                      <a:pt x="1887" y="10917"/>
                      <a:pt x="1859" y="10973"/>
                      <a:pt x="1831" y="11029"/>
                    </a:cubicBezTo>
                    <a:cubicBezTo>
                      <a:pt x="1421" y="11869"/>
                      <a:pt x="1287" y="12856"/>
                      <a:pt x="1460" y="13777"/>
                    </a:cubicBezTo>
                    <a:cubicBezTo>
                      <a:pt x="980" y="14357"/>
                      <a:pt x="497" y="14937"/>
                      <a:pt x="1" y="15509"/>
                    </a:cubicBezTo>
                    <a:cubicBezTo>
                      <a:pt x="157" y="15822"/>
                      <a:pt x="333" y="16129"/>
                      <a:pt x="520" y="16427"/>
                    </a:cubicBezTo>
                    <a:cubicBezTo>
                      <a:pt x="559" y="16447"/>
                      <a:pt x="601" y="16463"/>
                      <a:pt x="642" y="16483"/>
                    </a:cubicBezTo>
                    <a:cubicBezTo>
                      <a:pt x="891" y="15972"/>
                      <a:pt x="1223" y="15506"/>
                      <a:pt x="1619" y="15105"/>
                    </a:cubicBezTo>
                    <a:cubicBezTo>
                      <a:pt x="1839" y="14882"/>
                      <a:pt x="2101" y="14672"/>
                      <a:pt x="2411" y="14658"/>
                    </a:cubicBezTo>
                    <a:cubicBezTo>
                      <a:pt x="2420" y="14658"/>
                      <a:pt x="2428" y="14658"/>
                      <a:pt x="2437" y="14658"/>
                    </a:cubicBezTo>
                    <a:cubicBezTo>
                      <a:pt x="2904" y="14658"/>
                      <a:pt x="3262" y="15096"/>
                      <a:pt x="3711" y="15247"/>
                    </a:cubicBezTo>
                    <a:cubicBezTo>
                      <a:pt x="3826" y="15285"/>
                      <a:pt x="3944" y="15306"/>
                      <a:pt x="4062" y="15306"/>
                    </a:cubicBezTo>
                    <a:cubicBezTo>
                      <a:pt x="4075" y="15306"/>
                      <a:pt x="4088" y="15306"/>
                      <a:pt x="4102" y="15306"/>
                    </a:cubicBezTo>
                    <a:cubicBezTo>
                      <a:pt x="4495" y="15306"/>
                      <a:pt x="4897" y="15138"/>
                      <a:pt x="5262" y="14971"/>
                    </a:cubicBezTo>
                    <a:cubicBezTo>
                      <a:pt x="5887" y="14692"/>
                      <a:pt x="6515" y="14424"/>
                      <a:pt x="7143" y="14153"/>
                    </a:cubicBezTo>
                    <a:cubicBezTo>
                      <a:pt x="7170" y="14142"/>
                      <a:pt x="7198" y="14128"/>
                      <a:pt x="7226" y="14117"/>
                    </a:cubicBezTo>
                    <a:lnTo>
                      <a:pt x="7561" y="13972"/>
                    </a:lnTo>
                    <a:cubicBezTo>
                      <a:pt x="7667" y="13925"/>
                      <a:pt x="7770" y="13880"/>
                      <a:pt x="7871" y="13833"/>
                    </a:cubicBezTo>
                    <a:cubicBezTo>
                      <a:pt x="7890" y="13824"/>
                      <a:pt x="7904" y="13819"/>
                      <a:pt x="7921" y="13810"/>
                    </a:cubicBezTo>
                    <a:lnTo>
                      <a:pt x="7921" y="13810"/>
                    </a:lnTo>
                    <a:cubicBezTo>
                      <a:pt x="6986" y="13841"/>
                      <a:pt x="6124" y="14310"/>
                      <a:pt x="5268" y="14678"/>
                    </a:cubicBezTo>
                    <a:cubicBezTo>
                      <a:pt x="5075" y="14762"/>
                      <a:pt x="4880" y="14842"/>
                      <a:pt x="4674" y="14870"/>
                    </a:cubicBezTo>
                    <a:cubicBezTo>
                      <a:pt x="4609" y="14880"/>
                      <a:pt x="4543" y="14885"/>
                      <a:pt x="4477" y="14885"/>
                    </a:cubicBezTo>
                    <a:cubicBezTo>
                      <a:pt x="4186" y="14885"/>
                      <a:pt x="3892" y="14791"/>
                      <a:pt x="3658" y="14614"/>
                    </a:cubicBezTo>
                    <a:cubicBezTo>
                      <a:pt x="3477" y="14474"/>
                      <a:pt x="3335" y="14296"/>
                      <a:pt x="3170" y="14139"/>
                    </a:cubicBezTo>
                    <a:cubicBezTo>
                      <a:pt x="2871" y="13849"/>
                      <a:pt x="2504" y="13531"/>
                      <a:pt x="2087" y="13531"/>
                    </a:cubicBezTo>
                    <a:cubicBezTo>
                      <a:pt x="2084" y="13531"/>
                      <a:pt x="2080" y="13531"/>
                      <a:pt x="2076" y="13531"/>
                    </a:cubicBezTo>
                    <a:cubicBezTo>
                      <a:pt x="2037" y="13531"/>
                      <a:pt x="2021" y="13478"/>
                      <a:pt x="2021" y="13442"/>
                    </a:cubicBezTo>
                    <a:cubicBezTo>
                      <a:pt x="1981" y="12566"/>
                      <a:pt x="2277" y="11721"/>
                      <a:pt x="2804" y="11018"/>
                    </a:cubicBezTo>
                    <a:cubicBezTo>
                      <a:pt x="2813" y="11018"/>
                      <a:pt x="2816" y="11018"/>
                      <a:pt x="2821" y="11015"/>
                    </a:cubicBezTo>
                    <a:lnTo>
                      <a:pt x="2821" y="11015"/>
                    </a:lnTo>
                    <a:cubicBezTo>
                      <a:pt x="2818" y="11018"/>
                      <a:pt x="2813" y="11018"/>
                      <a:pt x="2807" y="11020"/>
                    </a:cubicBezTo>
                    <a:cubicBezTo>
                      <a:pt x="2855" y="11014"/>
                      <a:pt x="2902" y="11010"/>
                      <a:pt x="2949" y="11010"/>
                    </a:cubicBezTo>
                    <a:cubicBezTo>
                      <a:pt x="3322" y="11010"/>
                      <a:pt x="3683" y="11206"/>
                      <a:pt x="4054" y="11280"/>
                    </a:cubicBezTo>
                    <a:cubicBezTo>
                      <a:pt x="4159" y="11300"/>
                      <a:pt x="4264" y="11309"/>
                      <a:pt x="4369" y="11309"/>
                    </a:cubicBezTo>
                    <a:cubicBezTo>
                      <a:pt x="4956" y="11309"/>
                      <a:pt x="5539" y="11012"/>
                      <a:pt x="5929" y="10563"/>
                    </a:cubicBezTo>
                    <a:cubicBezTo>
                      <a:pt x="5954" y="10535"/>
                      <a:pt x="5982" y="10504"/>
                      <a:pt x="5996" y="10471"/>
                    </a:cubicBezTo>
                    <a:cubicBezTo>
                      <a:pt x="6119" y="10373"/>
                      <a:pt x="6247" y="10290"/>
                      <a:pt x="6387" y="10220"/>
                    </a:cubicBezTo>
                    <a:cubicBezTo>
                      <a:pt x="6403" y="10228"/>
                      <a:pt x="6417" y="10237"/>
                      <a:pt x="6445" y="10248"/>
                    </a:cubicBezTo>
                    <a:cubicBezTo>
                      <a:pt x="6460" y="10251"/>
                      <a:pt x="6474" y="10253"/>
                      <a:pt x="6488" y="10253"/>
                    </a:cubicBezTo>
                    <a:cubicBezTo>
                      <a:pt x="6552" y="10253"/>
                      <a:pt x="6614" y="10221"/>
                      <a:pt x="6671" y="10192"/>
                    </a:cubicBezTo>
                    <a:cubicBezTo>
                      <a:pt x="6797" y="10117"/>
                      <a:pt x="6908" y="10019"/>
                      <a:pt x="7017" y="9919"/>
                    </a:cubicBezTo>
                    <a:cubicBezTo>
                      <a:pt x="7899" y="9093"/>
                      <a:pt x="8429" y="7963"/>
                      <a:pt x="9204" y="7034"/>
                    </a:cubicBezTo>
                    <a:cubicBezTo>
                      <a:pt x="9349" y="6862"/>
                      <a:pt x="9504" y="6691"/>
                      <a:pt x="9693" y="6578"/>
                    </a:cubicBezTo>
                    <a:lnTo>
                      <a:pt x="9693" y="6578"/>
                    </a:lnTo>
                    <a:cubicBezTo>
                      <a:pt x="9702" y="6568"/>
                      <a:pt x="9710" y="6561"/>
                      <a:pt x="9717" y="6557"/>
                    </a:cubicBezTo>
                    <a:lnTo>
                      <a:pt x="9717" y="6557"/>
                    </a:lnTo>
                    <a:cubicBezTo>
                      <a:pt x="8984" y="6916"/>
                      <a:pt x="8442" y="7566"/>
                      <a:pt x="7957" y="8217"/>
                    </a:cubicBezTo>
                    <a:cubicBezTo>
                      <a:pt x="7684" y="8588"/>
                      <a:pt x="7419" y="8967"/>
                      <a:pt x="7126" y="9319"/>
                    </a:cubicBezTo>
                    <a:cubicBezTo>
                      <a:pt x="6975" y="9497"/>
                      <a:pt x="6822" y="9667"/>
                      <a:pt x="6652" y="9826"/>
                    </a:cubicBezTo>
                    <a:cubicBezTo>
                      <a:pt x="6618" y="9857"/>
                      <a:pt x="6509" y="9938"/>
                      <a:pt x="6431" y="10013"/>
                    </a:cubicBezTo>
                    <a:cubicBezTo>
                      <a:pt x="6303" y="10036"/>
                      <a:pt x="6177" y="10086"/>
                      <a:pt x="6071" y="10167"/>
                    </a:cubicBezTo>
                    <a:cubicBezTo>
                      <a:pt x="6038" y="10195"/>
                      <a:pt x="6002" y="10225"/>
                      <a:pt x="5965" y="10262"/>
                    </a:cubicBezTo>
                    <a:cubicBezTo>
                      <a:pt x="5960" y="10256"/>
                      <a:pt x="5960" y="10256"/>
                      <a:pt x="5957" y="10256"/>
                    </a:cubicBezTo>
                    <a:cubicBezTo>
                      <a:pt x="5949" y="10253"/>
                      <a:pt x="5940" y="10251"/>
                      <a:pt x="5931" y="10251"/>
                    </a:cubicBezTo>
                    <a:cubicBezTo>
                      <a:pt x="5880" y="10251"/>
                      <a:pt x="5817" y="10301"/>
                      <a:pt x="5829" y="10348"/>
                    </a:cubicBezTo>
                    <a:cubicBezTo>
                      <a:pt x="5611" y="10571"/>
                      <a:pt x="5354" y="10755"/>
                      <a:pt x="5075" y="10889"/>
                    </a:cubicBezTo>
                    <a:cubicBezTo>
                      <a:pt x="4869" y="10988"/>
                      <a:pt x="4639" y="11058"/>
                      <a:pt x="4413" y="11058"/>
                    </a:cubicBezTo>
                    <a:cubicBezTo>
                      <a:pt x="4306" y="11058"/>
                      <a:pt x="4199" y="11042"/>
                      <a:pt x="4096" y="11007"/>
                    </a:cubicBezTo>
                    <a:cubicBezTo>
                      <a:pt x="3879" y="10934"/>
                      <a:pt x="3700" y="10772"/>
                      <a:pt x="3496" y="10683"/>
                    </a:cubicBezTo>
                    <a:cubicBezTo>
                      <a:pt x="3355" y="10619"/>
                      <a:pt x="3198" y="10588"/>
                      <a:pt x="3043" y="10588"/>
                    </a:cubicBezTo>
                    <a:cubicBezTo>
                      <a:pt x="2953" y="10588"/>
                      <a:pt x="2863" y="10598"/>
                      <a:pt x="2777" y="10619"/>
                    </a:cubicBezTo>
                    <a:cubicBezTo>
                      <a:pt x="2785" y="10379"/>
                      <a:pt x="2958" y="10181"/>
                      <a:pt x="3064" y="9963"/>
                    </a:cubicBezTo>
                    <a:cubicBezTo>
                      <a:pt x="3251" y="9573"/>
                      <a:pt x="3217" y="9098"/>
                      <a:pt x="3427" y="8719"/>
                    </a:cubicBezTo>
                    <a:cubicBezTo>
                      <a:pt x="3608" y="8387"/>
                      <a:pt x="3945" y="8172"/>
                      <a:pt x="4277" y="7991"/>
                    </a:cubicBezTo>
                    <a:cubicBezTo>
                      <a:pt x="4891" y="7648"/>
                      <a:pt x="5536" y="7355"/>
                      <a:pt x="6149" y="7006"/>
                    </a:cubicBezTo>
                    <a:cubicBezTo>
                      <a:pt x="6760" y="6657"/>
                      <a:pt x="7346" y="6239"/>
                      <a:pt x="7784" y="5689"/>
                    </a:cubicBezTo>
                    <a:lnTo>
                      <a:pt x="7784" y="5689"/>
                    </a:lnTo>
                    <a:cubicBezTo>
                      <a:pt x="7781" y="5689"/>
                      <a:pt x="7781" y="5692"/>
                      <a:pt x="7779" y="5692"/>
                    </a:cubicBezTo>
                    <a:cubicBezTo>
                      <a:pt x="7779" y="5692"/>
                      <a:pt x="7779" y="5691"/>
                      <a:pt x="7779" y="5691"/>
                    </a:cubicBezTo>
                    <a:lnTo>
                      <a:pt x="7779" y="5691"/>
                    </a:lnTo>
                    <a:cubicBezTo>
                      <a:pt x="6990" y="6282"/>
                      <a:pt x="6081" y="6747"/>
                      <a:pt x="5128" y="6992"/>
                    </a:cubicBezTo>
                    <a:lnTo>
                      <a:pt x="5128" y="6998"/>
                    </a:lnTo>
                    <a:cubicBezTo>
                      <a:pt x="5117" y="7000"/>
                      <a:pt x="5106" y="7003"/>
                      <a:pt x="5100" y="7003"/>
                    </a:cubicBezTo>
                    <a:cubicBezTo>
                      <a:pt x="5017" y="6741"/>
                      <a:pt x="4997" y="6468"/>
                      <a:pt x="5008" y="6194"/>
                    </a:cubicBezTo>
                    <a:cubicBezTo>
                      <a:pt x="5017" y="5996"/>
                      <a:pt x="5064" y="5801"/>
                      <a:pt x="5059" y="5603"/>
                    </a:cubicBezTo>
                    <a:cubicBezTo>
                      <a:pt x="5050" y="5346"/>
                      <a:pt x="5008" y="5050"/>
                      <a:pt x="4919" y="4813"/>
                    </a:cubicBezTo>
                    <a:cubicBezTo>
                      <a:pt x="4838" y="4604"/>
                      <a:pt x="4718" y="4409"/>
                      <a:pt x="4615" y="4211"/>
                    </a:cubicBezTo>
                    <a:cubicBezTo>
                      <a:pt x="4436" y="3887"/>
                      <a:pt x="4277" y="3519"/>
                      <a:pt x="4364" y="3162"/>
                    </a:cubicBezTo>
                    <a:cubicBezTo>
                      <a:pt x="4439" y="2841"/>
                      <a:pt x="4696" y="2598"/>
                      <a:pt x="4891" y="2333"/>
                    </a:cubicBezTo>
                    <a:cubicBezTo>
                      <a:pt x="5301" y="1770"/>
                      <a:pt x="5452" y="1058"/>
                      <a:pt x="5591" y="375"/>
                    </a:cubicBezTo>
                    <a:cubicBezTo>
                      <a:pt x="5619" y="238"/>
                      <a:pt x="5622" y="54"/>
                      <a:pt x="5494" y="1"/>
                    </a:cubicBezTo>
                    <a:close/>
                  </a:path>
                </a:pathLst>
              </a:custGeom>
              <a:solidFill>
                <a:srgbClr val="B28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7275;p57"/>
              <p:cNvSpPr/>
              <p:nvPr/>
            </p:nvSpPr>
            <p:spPr>
              <a:xfrm>
                <a:off x="5577473" y="3425248"/>
                <a:ext cx="251906" cy="52059"/>
              </a:xfrm>
              <a:custGeom>
                <a:avLst/>
                <a:gdLst/>
                <a:ahLst/>
                <a:cxnLst/>
                <a:rect l="l" t="t" r="r" b="b"/>
                <a:pathLst>
                  <a:path w="5226" h="1080" extrusionOk="0">
                    <a:moveTo>
                      <a:pt x="5204" y="0"/>
                    </a:moveTo>
                    <a:cubicBezTo>
                      <a:pt x="4662" y="318"/>
                      <a:pt x="3720" y="530"/>
                      <a:pt x="2651" y="530"/>
                    </a:cubicBezTo>
                    <a:cubicBezTo>
                      <a:pt x="1691" y="530"/>
                      <a:pt x="832" y="363"/>
                      <a:pt x="280" y="101"/>
                    </a:cubicBezTo>
                    <a:cubicBezTo>
                      <a:pt x="182" y="235"/>
                      <a:pt x="90" y="366"/>
                      <a:pt x="1" y="494"/>
                    </a:cubicBezTo>
                    <a:cubicBezTo>
                      <a:pt x="522" y="843"/>
                      <a:pt x="1510" y="1080"/>
                      <a:pt x="2651" y="1080"/>
                    </a:cubicBezTo>
                    <a:cubicBezTo>
                      <a:pt x="3739" y="1080"/>
                      <a:pt x="4690" y="865"/>
                      <a:pt x="5226" y="541"/>
                    </a:cubicBezTo>
                    <a:cubicBezTo>
                      <a:pt x="5112" y="307"/>
                      <a:pt x="5042" y="179"/>
                      <a:pt x="5042" y="179"/>
                    </a:cubicBezTo>
                    <a:cubicBezTo>
                      <a:pt x="5098" y="123"/>
                      <a:pt x="5151" y="59"/>
                      <a:pt x="5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7276;p57"/>
              <p:cNvSpPr/>
              <p:nvPr/>
            </p:nvSpPr>
            <p:spPr>
              <a:xfrm>
                <a:off x="5566338" y="3456435"/>
                <a:ext cx="276779" cy="43334"/>
              </a:xfrm>
              <a:custGeom>
                <a:avLst/>
                <a:gdLst/>
                <a:ahLst/>
                <a:cxnLst/>
                <a:rect l="l" t="t" r="r" b="b"/>
                <a:pathLst>
                  <a:path w="5742" h="899" extrusionOk="0">
                    <a:moveTo>
                      <a:pt x="129" y="0"/>
                    </a:moveTo>
                    <a:cubicBezTo>
                      <a:pt x="87" y="70"/>
                      <a:pt x="45" y="145"/>
                      <a:pt x="0" y="215"/>
                    </a:cubicBezTo>
                    <a:cubicBezTo>
                      <a:pt x="1018" y="667"/>
                      <a:pt x="2120" y="899"/>
                      <a:pt x="3225" y="899"/>
                    </a:cubicBezTo>
                    <a:cubicBezTo>
                      <a:pt x="4076" y="899"/>
                      <a:pt x="4927" y="762"/>
                      <a:pt x="5742" y="489"/>
                    </a:cubicBezTo>
                    <a:cubicBezTo>
                      <a:pt x="5705" y="411"/>
                      <a:pt x="5672" y="332"/>
                      <a:pt x="5636" y="263"/>
                    </a:cubicBezTo>
                    <a:cubicBezTo>
                      <a:pt x="4858" y="521"/>
                      <a:pt x="4042" y="650"/>
                      <a:pt x="3227" y="650"/>
                    </a:cubicBezTo>
                    <a:cubicBezTo>
                      <a:pt x="2166" y="650"/>
                      <a:pt x="1106" y="432"/>
                      <a:pt x="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7277;p57"/>
              <p:cNvSpPr/>
              <p:nvPr/>
            </p:nvSpPr>
            <p:spPr>
              <a:xfrm>
                <a:off x="5561759" y="3388372"/>
                <a:ext cx="295481" cy="44973"/>
              </a:xfrm>
              <a:custGeom>
                <a:avLst/>
                <a:gdLst/>
                <a:ahLst/>
                <a:cxnLst/>
                <a:rect l="l" t="t" r="r" b="b"/>
                <a:pathLst>
                  <a:path w="6130" h="933" extrusionOk="0">
                    <a:moveTo>
                      <a:pt x="0" y="1"/>
                    </a:moveTo>
                    <a:cubicBezTo>
                      <a:pt x="81" y="135"/>
                      <a:pt x="162" y="260"/>
                      <a:pt x="249" y="386"/>
                    </a:cubicBezTo>
                    <a:cubicBezTo>
                      <a:pt x="1139" y="751"/>
                      <a:pt x="2104" y="933"/>
                      <a:pt x="3075" y="933"/>
                    </a:cubicBezTo>
                    <a:cubicBezTo>
                      <a:pt x="4015" y="933"/>
                      <a:pt x="4961" y="757"/>
                      <a:pt x="5831" y="414"/>
                    </a:cubicBezTo>
                    <a:cubicBezTo>
                      <a:pt x="5937" y="283"/>
                      <a:pt x="6035" y="151"/>
                      <a:pt x="6129" y="15"/>
                    </a:cubicBezTo>
                    <a:lnTo>
                      <a:pt x="6129" y="15"/>
                    </a:lnTo>
                    <a:cubicBezTo>
                      <a:pt x="5185" y="459"/>
                      <a:pt x="4130" y="683"/>
                      <a:pt x="3075" y="683"/>
                    </a:cubicBezTo>
                    <a:cubicBezTo>
                      <a:pt x="2012" y="683"/>
                      <a:pt x="950" y="456"/>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7278;p57"/>
              <p:cNvSpPr/>
              <p:nvPr/>
            </p:nvSpPr>
            <p:spPr>
              <a:xfrm>
                <a:off x="5504590" y="3218407"/>
                <a:ext cx="411794" cy="78329"/>
              </a:xfrm>
              <a:custGeom>
                <a:avLst/>
                <a:gdLst/>
                <a:ahLst/>
                <a:cxnLst/>
                <a:rect l="l" t="t" r="r" b="b"/>
                <a:pathLst>
                  <a:path w="8543" h="1625" extrusionOk="0">
                    <a:moveTo>
                      <a:pt x="1" y="0"/>
                    </a:moveTo>
                    <a:lnTo>
                      <a:pt x="1" y="0"/>
                    </a:lnTo>
                    <a:cubicBezTo>
                      <a:pt x="9" y="81"/>
                      <a:pt x="20" y="157"/>
                      <a:pt x="34" y="235"/>
                    </a:cubicBezTo>
                    <a:cubicBezTo>
                      <a:pt x="37" y="291"/>
                      <a:pt x="48" y="349"/>
                      <a:pt x="62" y="411"/>
                    </a:cubicBezTo>
                    <a:cubicBezTo>
                      <a:pt x="344" y="664"/>
                      <a:pt x="684" y="885"/>
                      <a:pt x="1066" y="1049"/>
                    </a:cubicBezTo>
                    <a:cubicBezTo>
                      <a:pt x="1792" y="1370"/>
                      <a:pt x="2567" y="1487"/>
                      <a:pt x="3164" y="1549"/>
                    </a:cubicBezTo>
                    <a:cubicBezTo>
                      <a:pt x="3613" y="1599"/>
                      <a:pt x="4043" y="1624"/>
                      <a:pt x="4448" y="1624"/>
                    </a:cubicBezTo>
                    <a:cubicBezTo>
                      <a:pt x="5223" y="1624"/>
                      <a:pt x="5921" y="1535"/>
                      <a:pt x="6562" y="1356"/>
                    </a:cubicBezTo>
                    <a:cubicBezTo>
                      <a:pt x="7307" y="1155"/>
                      <a:pt x="7979" y="823"/>
                      <a:pt x="8537" y="394"/>
                    </a:cubicBezTo>
                    <a:cubicBezTo>
                      <a:pt x="8543" y="291"/>
                      <a:pt x="8537" y="190"/>
                      <a:pt x="8529" y="84"/>
                    </a:cubicBezTo>
                    <a:cubicBezTo>
                      <a:pt x="7974" y="553"/>
                      <a:pt x="7276" y="910"/>
                      <a:pt x="6498" y="1119"/>
                    </a:cubicBezTo>
                    <a:cubicBezTo>
                      <a:pt x="5882" y="1288"/>
                      <a:pt x="5209" y="1371"/>
                      <a:pt x="4461" y="1371"/>
                    </a:cubicBezTo>
                    <a:cubicBezTo>
                      <a:pt x="4060" y="1371"/>
                      <a:pt x="3638" y="1347"/>
                      <a:pt x="3192" y="1301"/>
                    </a:cubicBezTo>
                    <a:cubicBezTo>
                      <a:pt x="2612" y="1242"/>
                      <a:pt x="1861" y="1133"/>
                      <a:pt x="1170" y="826"/>
                    </a:cubicBezTo>
                    <a:cubicBezTo>
                      <a:pt x="704" y="623"/>
                      <a:pt x="302" y="33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7279;p57"/>
              <p:cNvSpPr/>
              <p:nvPr/>
            </p:nvSpPr>
            <p:spPr>
              <a:xfrm>
                <a:off x="5487092" y="3925454"/>
                <a:ext cx="186206" cy="160996"/>
              </a:xfrm>
              <a:custGeom>
                <a:avLst/>
                <a:gdLst/>
                <a:ahLst/>
                <a:cxnLst/>
                <a:rect l="l" t="t" r="r" b="b"/>
                <a:pathLst>
                  <a:path w="3863" h="3340" extrusionOk="0">
                    <a:moveTo>
                      <a:pt x="1932" y="0"/>
                    </a:moveTo>
                    <a:cubicBezTo>
                      <a:pt x="1666" y="0"/>
                      <a:pt x="1401" y="139"/>
                      <a:pt x="1268" y="417"/>
                    </a:cubicBezTo>
                    <a:lnTo>
                      <a:pt x="1142" y="671"/>
                    </a:lnTo>
                    <a:lnTo>
                      <a:pt x="860" y="713"/>
                    </a:lnTo>
                    <a:cubicBezTo>
                      <a:pt x="246" y="799"/>
                      <a:pt x="1" y="1552"/>
                      <a:pt x="445" y="1985"/>
                    </a:cubicBezTo>
                    <a:lnTo>
                      <a:pt x="648" y="2183"/>
                    </a:lnTo>
                    <a:lnTo>
                      <a:pt x="598" y="2467"/>
                    </a:lnTo>
                    <a:cubicBezTo>
                      <a:pt x="519" y="2946"/>
                      <a:pt x="902" y="3339"/>
                      <a:pt x="1336" y="3339"/>
                    </a:cubicBezTo>
                    <a:cubicBezTo>
                      <a:pt x="1451" y="3339"/>
                      <a:pt x="1569" y="3312"/>
                      <a:pt x="1683" y="3251"/>
                    </a:cubicBezTo>
                    <a:lnTo>
                      <a:pt x="1934" y="3117"/>
                    </a:lnTo>
                    <a:lnTo>
                      <a:pt x="2185" y="3251"/>
                    </a:lnTo>
                    <a:cubicBezTo>
                      <a:pt x="2301" y="3312"/>
                      <a:pt x="2420" y="3340"/>
                      <a:pt x="2535" y="3340"/>
                    </a:cubicBezTo>
                    <a:cubicBezTo>
                      <a:pt x="2970" y="3340"/>
                      <a:pt x="3352" y="2948"/>
                      <a:pt x="3271" y="2467"/>
                    </a:cubicBezTo>
                    <a:lnTo>
                      <a:pt x="3220" y="2183"/>
                    </a:lnTo>
                    <a:lnTo>
                      <a:pt x="3424" y="1985"/>
                    </a:lnTo>
                    <a:cubicBezTo>
                      <a:pt x="3862" y="1555"/>
                      <a:pt x="3622" y="799"/>
                      <a:pt x="3008" y="713"/>
                    </a:cubicBezTo>
                    <a:lnTo>
                      <a:pt x="2727" y="671"/>
                    </a:lnTo>
                    <a:lnTo>
                      <a:pt x="2601" y="417"/>
                    </a:lnTo>
                    <a:cubicBezTo>
                      <a:pt x="2464" y="139"/>
                      <a:pt x="2198" y="0"/>
                      <a:pt x="19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7280;p57"/>
              <p:cNvSpPr/>
              <p:nvPr/>
            </p:nvSpPr>
            <p:spPr>
              <a:xfrm>
                <a:off x="5500685" y="3937408"/>
                <a:ext cx="158731" cy="136992"/>
              </a:xfrm>
              <a:custGeom>
                <a:avLst/>
                <a:gdLst/>
                <a:ahLst/>
                <a:cxnLst/>
                <a:rect l="l" t="t" r="r" b="b"/>
                <a:pathLst>
                  <a:path w="3293" h="2842" extrusionOk="0">
                    <a:moveTo>
                      <a:pt x="1650" y="0"/>
                    </a:moveTo>
                    <a:cubicBezTo>
                      <a:pt x="1424" y="0"/>
                      <a:pt x="1198" y="119"/>
                      <a:pt x="1080" y="356"/>
                    </a:cubicBezTo>
                    <a:lnTo>
                      <a:pt x="972" y="571"/>
                    </a:lnTo>
                    <a:lnTo>
                      <a:pt x="732" y="607"/>
                    </a:lnTo>
                    <a:cubicBezTo>
                      <a:pt x="210" y="685"/>
                      <a:pt x="1" y="1321"/>
                      <a:pt x="377" y="1692"/>
                    </a:cubicBezTo>
                    <a:lnTo>
                      <a:pt x="553" y="1859"/>
                    </a:lnTo>
                    <a:lnTo>
                      <a:pt x="511" y="2097"/>
                    </a:lnTo>
                    <a:cubicBezTo>
                      <a:pt x="443" y="2507"/>
                      <a:pt x="770" y="2842"/>
                      <a:pt x="1139" y="2842"/>
                    </a:cubicBezTo>
                    <a:cubicBezTo>
                      <a:pt x="1237" y="2842"/>
                      <a:pt x="1338" y="2818"/>
                      <a:pt x="1435" y="2766"/>
                    </a:cubicBezTo>
                    <a:lnTo>
                      <a:pt x="1647" y="2655"/>
                    </a:lnTo>
                    <a:lnTo>
                      <a:pt x="1862" y="2766"/>
                    </a:lnTo>
                    <a:cubicBezTo>
                      <a:pt x="1959" y="2817"/>
                      <a:pt x="2059" y="2840"/>
                      <a:pt x="2156" y="2840"/>
                    </a:cubicBezTo>
                    <a:cubicBezTo>
                      <a:pt x="2527" y="2840"/>
                      <a:pt x="2853" y="2507"/>
                      <a:pt x="2785" y="2097"/>
                    </a:cubicBezTo>
                    <a:lnTo>
                      <a:pt x="2743" y="1859"/>
                    </a:lnTo>
                    <a:lnTo>
                      <a:pt x="2919" y="1692"/>
                    </a:lnTo>
                    <a:cubicBezTo>
                      <a:pt x="3293" y="1327"/>
                      <a:pt x="3089" y="679"/>
                      <a:pt x="2565" y="607"/>
                    </a:cubicBezTo>
                    <a:lnTo>
                      <a:pt x="2325" y="571"/>
                    </a:lnTo>
                    <a:lnTo>
                      <a:pt x="2216" y="356"/>
                    </a:lnTo>
                    <a:cubicBezTo>
                      <a:pt x="2101" y="119"/>
                      <a:pt x="1876" y="0"/>
                      <a:pt x="1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7281;p57"/>
              <p:cNvSpPr/>
              <p:nvPr/>
            </p:nvSpPr>
            <p:spPr>
              <a:xfrm>
                <a:off x="5500830" y="3948495"/>
                <a:ext cx="146102" cy="132219"/>
              </a:xfrm>
              <a:custGeom>
                <a:avLst/>
                <a:gdLst/>
                <a:ahLst/>
                <a:cxnLst/>
                <a:rect l="l" t="t" r="r" b="b"/>
                <a:pathLst>
                  <a:path w="3031" h="2743" extrusionOk="0">
                    <a:moveTo>
                      <a:pt x="1" y="1286"/>
                    </a:moveTo>
                    <a:cubicBezTo>
                      <a:pt x="37" y="1367"/>
                      <a:pt x="87" y="1440"/>
                      <a:pt x="157" y="1510"/>
                    </a:cubicBezTo>
                    <a:lnTo>
                      <a:pt x="358" y="1710"/>
                    </a:lnTo>
                    <a:lnTo>
                      <a:pt x="310" y="1992"/>
                    </a:lnTo>
                    <a:cubicBezTo>
                      <a:pt x="307" y="2012"/>
                      <a:pt x="302" y="2031"/>
                      <a:pt x="302" y="2054"/>
                    </a:cubicBezTo>
                    <a:cubicBezTo>
                      <a:pt x="580" y="1950"/>
                      <a:pt x="907" y="1743"/>
                      <a:pt x="1210" y="1611"/>
                    </a:cubicBezTo>
                    <a:lnTo>
                      <a:pt x="1210" y="1611"/>
                    </a:lnTo>
                    <a:cubicBezTo>
                      <a:pt x="1209" y="1629"/>
                      <a:pt x="1215" y="1641"/>
                      <a:pt x="1232" y="1641"/>
                    </a:cubicBezTo>
                    <a:cubicBezTo>
                      <a:pt x="1234" y="1641"/>
                      <a:pt x="1237" y="1641"/>
                      <a:pt x="1239" y="1641"/>
                    </a:cubicBezTo>
                    <a:cubicBezTo>
                      <a:pt x="1330" y="1627"/>
                      <a:pt x="1416" y="1588"/>
                      <a:pt x="1472" y="1517"/>
                    </a:cubicBezTo>
                    <a:lnTo>
                      <a:pt x="1472" y="1517"/>
                    </a:lnTo>
                    <a:cubicBezTo>
                      <a:pt x="1472" y="1517"/>
                      <a:pt x="1472" y="1517"/>
                      <a:pt x="1472" y="1517"/>
                    </a:cubicBezTo>
                    <a:cubicBezTo>
                      <a:pt x="1470" y="1517"/>
                      <a:pt x="1469" y="1518"/>
                      <a:pt x="1468" y="1518"/>
                    </a:cubicBezTo>
                    <a:cubicBezTo>
                      <a:pt x="1385" y="1539"/>
                      <a:pt x="1298" y="1572"/>
                      <a:pt x="1210" y="1611"/>
                    </a:cubicBezTo>
                    <a:lnTo>
                      <a:pt x="1210" y="1611"/>
                    </a:lnTo>
                    <a:cubicBezTo>
                      <a:pt x="1210" y="1557"/>
                      <a:pt x="1261" y="1451"/>
                      <a:pt x="1221" y="1451"/>
                    </a:cubicBezTo>
                    <a:cubicBezTo>
                      <a:pt x="1217" y="1451"/>
                      <a:pt x="1213" y="1452"/>
                      <a:pt x="1209" y="1454"/>
                    </a:cubicBezTo>
                    <a:cubicBezTo>
                      <a:pt x="971" y="1530"/>
                      <a:pt x="828" y="1585"/>
                      <a:pt x="684" y="1585"/>
                    </a:cubicBezTo>
                    <a:cubicBezTo>
                      <a:pt x="512" y="1585"/>
                      <a:pt x="338" y="1505"/>
                      <a:pt x="1" y="1286"/>
                    </a:cubicBezTo>
                    <a:close/>
                    <a:moveTo>
                      <a:pt x="2341" y="0"/>
                    </a:moveTo>
                    <a:cubicBezTo>
                      <a:pt x="2280" y="338"/>
                      <a:pt x="2174" y="670"/>
                      <a:pt x="2040" y="979"/>
                    </a:cubicBezTo>
                    <a:cubicBezTo>
                      <a:pt x="2001" y="1069"/>
                      <a:pt x="1953" y="1158"/>
                      <a:pt x="1861" y="1186"/>
                    </a:cubicBezTo>
                    <a:cubicBezTo>
                      <a:pt x="1845" y="1191"/>
                      <a:pt x="1827" y="1194"/>
                      <a:pt x="1810" y="1194"/>
                    </a:cubicBezTo>
                    <a:cubicBezTo>
                      <a:pt x="1755" y="1194"/>
                      <a:pt x="1700" y="1169"/>
                      <a:pt x="1658" y="1133"/>
                    </a:cubicBezTo>
                    <a:cubicBezTo>
                      <a:pt x="1602" y="1085"/>
                      <a:pt x="1560" y="1027"/>
                      <a:pt x="1527" y="965"/>
                    </a:cubicBezTo>
                    <a:cubicBezTo>
                      <a:pt x="1328" y="656"/>
                      <a:pt x="1133" y="346"/>
                      <a:pt x="932" y="36"/>
                    </a:cubicBezTo>
                    <a:lnTo>
                      <a:pt x="854" y="196"/>
                    </a:lnTo>
                    <a:lnTo>
                      <a:pt x="701" y="218"/>
                    </a:lnTo>
                    <a:cubicBezTo>
                      <a:pt x="1022" y="419"/>
                      <a:pt x="1303" y="684"/>
                      <a:pt x="1462" y="1027"/>
                    </a:cubicBezTo>
                    <a:cubicBezTo>
                      <a:pt x="1538" y="1180"/>
                      <a:pt x="1580" y="1378"/>
                      <a:pt x="1474" y="1515"/>
                    </a:cubicBezTo>
                    <a:cubicBezTo>
                      <a:pt x="1473" y="1516"/>
                      <a:pt x="1472" y="1517"/>
                      <a:pt x="1472" y="1517"/>
                    </a:cubicBezTo>
                    <a:lnTo>
                      <a:pt x="1472" y="1517"/>
                    </a:lnTo>
                    <a:cubicBezTo>
                      <a:pt x="1508" y="1518"/>
                      <a:pt x="1486" y="1683"/>
                      <a:pt x="1521" y="1710"/>
                    </a:cubicBezTo>
                    <a:cubicBezTo>
                      <a:pt x="1543" y="1727"/>
                      <a:pt x="1552" y="1761"/>
                      <a:pt x="1557" y="1794"/>
                    </a:cubicBezTo>
                    <a:cubicBezTo>
                      <a:pt x="1585" y="1939"/>
                      <a:pt x="1571" y="2093"/>
                      <a:pt x="1552" y="2243"/>
                    </a:cubicBezTo>
                    <a:cubicBezTo>
                      <a:pt x="1529" y="2411"/>
                      <a:pt x="1499" y="2578"/>
                      <a:pt x="1465" y="2743"/>
                    </a:cubicBezTo>
                    <a:lnTo>
                      <a:pt x="1638" y="2651"/>
                    </a:lnTo>
                    <a:lnTo>
                      <a:pt x="1766" y="2717"/>
                    </a:lnTo>
                    <a:cubicBezTo>
                      <a:pt x="1750" y="2578"/>
                      <a:pt x="1736" y="2433"/>
                      <a:pt x="1730" y="2299"/>
                    </a:cubicBezTo>
                    <a:cubicBezTo>
                      <a:pt x="1719" y="2067"/>
                      <a:pt x="1730" y="1825"/>
                      <a:pt x="1859" y="1632"/>
                    </a:cubicBezTo>
                    <a:cubicBezTo>
                      <a:pt x="1864" y="1618"/>
                      <a:pt x="1875" y="1604"/>
                      <a:pt x="1889" y="1596"/>
                    </a:cubicBezTo>
                    <a:cubicBezTo>
                      <a:pt x="1906" y="1588"/>
                      <a:pt x="1928" y="1588"/>
                      <a:pt x="1953" y="1588"/>
                    </a:cubicBezTo>
                    <a:cubicBezTo>
                      <a:pt x="2291" y="1588"/>
                      <a:pt x="2612" y="1716"/>
                      <a:pt x="2938" y="1800"/>
                    </a:cubicBezTo>
                    <a:lnTo>
                      <a:pt x="2924" y="1719"/>
                    </a:lnTo>
                    <a:lnTo>
                      <a:pt x="3030" y="1616"/>
                    </a:lnTo>
                    <a:cubicBezTo>
                      <a:pt x="2910" y="1607"/>
                      <a:pt x="2796" y="1604"/>
                      <a:pt x="2682" y="1588"/>
                    </a:cubicBezTo>
                    <a:cubicBezTo>
                      <a:pt x="2559" y="1571"/>
                      <a:pt x="2444" y="1546"/>
                      <a:pt x="2333" y="1507"/>
                    </a:cubicBezTo>
                    <a:cubicBezTo>
                      <a:pt x="2260" y="1482"/>
                      <a:pt x="2182" y="1454"/>
                      <a:pt x="2121" y="1406"/>
                    </a:cubicBezTo>
                    <a:cubicBezTo>
                      <a:pt x="2057" y="1356"/>
                      <a:pt x="2012" y="1284"/>
                      <a:pt x="2012" y="1203"/>
                    </a:cubicBezTo>
                    <a:cubicBezTo>
                      <a:pt x="2012" y="1125"/>
                      <a:pt x="2057" y="1055"/>
                      <a:pt x="2098" y="988"/>
                    </a:cubicBezTo>
                    <a:cubicBezTo>
                      <a:pt x="2266" y="728"/>
                      <a:pt x="2436" y="474"/>
                      <a:pt x="2603" y="221"/>
                    </a:cubicBezTo>
                    <a:lnTo>
                      <a:pt x="2442" y="196"/>
                    </a:lnTo>
                    <a:lnTo>
                      <a:pt x="2341" y="0"/>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7282;p57"/>
              <p:cNvSpPr/>
              <p:nvPr/>
            </p:nvSpPr>
            <p:spPr>
              <a:xfrm>
                <a:off x="5550190" y="3975923"/>
                <a:ext cx="60157" cy="60157"/>
              </a:xfrm>
              <a:custGeom>
                <a:avLst/>
                <a:gdLst/>
                <a:ahLst/>
                <a:cxnLst/>
                <a:rect l="l" t="t" r="r" b="b"/>
                <a:pathLst>
                  <a:path w="1248" h="1248" extrusionOk="0">
                    <a:moveTo>
                      <a:pt x="625" y="0"/>
                    </a:moveTo>
                    <a:cubicBezTo>
                      <a:pt x="282" y="0"/>
                      <a:pt x="0" y="279"/>
                      <a:pt x="0" y="625"/>
                    </a:cubicBezTo>
                    <a:cubicBezTo>
                      <a:pt x="0" y="966"/>
                      <a:pt x="282" y="1247"/>
                      <a:pt x="625" y="1247"/>
                    </a:cubicBezTo>
                    <a:cubicBezTo>
                      <a:pt x="966" y="1247"/>
                      <a:pt x="1247" y="968"/>
                      <a:pt x="1247" y="625"/>
                    </a:cubicBezTo>
                    <a:cubicBezTo>
                      <a:pt x="1247" y="279"/>
                      <a:pt x="966" y="0"/>
                      <a:pt x="6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7283;p57"/>
              <p:cNvSpPr/>
              <p:nvPr/>
            </p:nvSpPr>
            <p:spPr>
              <a:xfrm>
                <a:off x="5556505" y="3985323"/>
                <a:ext cx="47528" cy="41454"/>
              </a:xfrm>
              <a:custGeom>
                <a:avLst/>
                <a:gdLst/>
                <a:ahLst/>
                <a:cxnLst/>
                <a:rect l="l" t="t" r="r" b="b"/>
                <a:pathLst>
                  <a:path w="986" h="860" extrusionOk="0">
                    <a:moveTo>
                      <a:pt x="491" y="1"/>
                    </a:moveTo>
                    <a:cubicBezTo>
                      <a:pt x="424" y="1"/>
                      <a:pt x="358" y="37"/>
                      <a:pt x="327" y="109"/>
                    </a:cubicBezTo>
                    <a:lnTo>
                      <a:pt x="296" y="171"/>
                    </a:lnTo>
                    <a:lnTo>
                      <a:pt x="221" y="182"/>
                    </a:lnTo>
                    <a:cubicBezTo>
                      <a:pt x="62" y="207"/>
                      <a:pt x="1" y="402"/>
                      <a:pt x="112" y="508"/>
                    </a:cubicBezTo>
                    <a:lnTo>
                      <a:pt x="165" y="561"/>
                    </a:lnTo>
                    <a:lnTo>
                      <a:pt x="151" y="634"/>
                    </a:lnTo>
                    <a:cubicBezTo>
                      <a:pt x="133" y="760"/>
                      <a:pt x="231" y="860"/>
                      <a:pt x="342" y="860"/>
                    </a:cubicBezTo>
                    <a:cubicBezTo>
                      <a:pt x="371" y="860"/>
                      <a:pt x="401" y="853"/>
                      <a:pt x="430" y="838"/>
                    </a:cubicBezTo>
                    <a:lnTo>
                      <a:pt x="494" y="801"/>
                    </a:lnTo>
                    <a:lnTo>
                      <a:pt x="556" y="838"/>
                    </a:lnTo>
                    <a:cubicBezTo>
                      <a:pt x="585" y="852"/>
                      <a:pt x="615" y="859"/>
                      <a:pt x="644" y="859"/>
                    </a:cubicBezTo>
                    <a:cubicBezTo>
                      <a:pt x="759" y="859"/>
                      <a:pt x="857" y="756"/>
                      <a:pt x="835" y="634"/>
                    </a:cubicBezTo>
                    <a:lnTo>
                      <a:pt x="821" y="561"/>
                    </a:lnTo>
                    <a:lnTo>
                      <a:pt x="874" y="508"/>
                    </a:lnTo>
                    <a:cubicBezTo>
                      <a:pt x="985" y="397"/>
                      <a:pt x="924" y="207"/>
                      <a:pt x="765" y="182"/>
                    </a:cubicBezTo>
                    <a:lnTo>
                      <a:pt x="692" y="171"/>
                    </a:lnTo>
                    <a:lnTo>
                      <a:pt x="662" y="109"/>
                    </a:lnTo>
                    <a:cubicBezTo>
                      <a:pt x="627" y="37"/>
                      <a:pt x="558" y="1"/>
                      <a:pt x="491"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7284;p57"/>
              <p:cNvSpPr/>
              <p:nvPr/>
            </p:nvSpPr>
            <p:spPr>
              <a:xfrm>
                <a:off x="5564314" y="3990288"/>
                <a:ext cx="31380" cy="31380"/>
              </a:xfrm>
              <a:custGeom>
                <a:avLst/>
                <a:gdLst/>
                <a:ahLst/>
                <a:cxnLst/>
                <a:rect l="l" t="t" r="r" b="b"/>
                <a:pathLst>
                  <a:path w="651" h="651" extrusionOk="0">
                    <a:moveTo>
                      <a:pt x="324" y="1"/>
                    </a:moveTo>
                    <a:cubicBezTo>
                      <a:pt x="143" y="1"/>
                      <a:pt x="0" y="146"/>
                      <a:pt x="0" y="327"/>
                    </a:cubicBezTo>
                    <a:cubicBezTo>
                      <a:pt x="0" y="509"/>
                      <a:pt x="143" y="651"/>
                      <a:pt x="324" y="651"/>
                    </a:cubicBezTo>
                    <a:cubicBezTo>
                      <a:pt x="505" y="651"/>
                      <a:pt x="650" y="503"/>
                      <a:pt x="650" y="327"/>
                    </a:cubicBezTo>
                    <a:cubicBezTo>
                      <a:pt x="650" y="149"/>
                      <a:pt x="505" y="1"/>
                      <a:pt x="324"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7285;p57"/>
              <p:cNvSpPr/>
              <p:nvPr/>
            </p:nvSpPr>
            <p:spPr>
              <a:xfrm>
                <a:off x="5577232" y="3959919"/>
                <a:ext cx="5929" cy="93224"/>
              </a:xfrm>
              <a:custGeom>
                <a:avLst/>
                <a:gdLst/>
                <a:ahLst/>
                <a:cxnLst/>
                <a:rect l="l" t="t" r="r" b="b"/>
                <a:pathLst>
                  <a:path w="123" h="1934" extrusionOk="0">
                    <a:moveTo>
                      <a:pt x="0" y="0"/>
                    </a:moveTo>
                    <a:lnTo>
                      <a:pt x="0" y="1934"/>
                    </a:lnTo>
                    <a:lnTo>
                      <a:pt x="123" y="1934"/>
                    </a:lnTo>
                    <a:lnTo>
                      <a:pt x="123"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7286;p57"/>
              <p:cNvSpPr/>
              <p:nvPr/>
            </p:nvSpPr>
            <p:spPr>
              <a:xfrm>
                <a:off x="5575594" y="3951821"/>
                <a:ext cx="9448" cy="9496"/>
              </a:xfrm>
              <a:custGeom>
                <a:avLst/>
                <a:gdLst/>
                <a:ahLst/>
                <a:cxnLst/>
                <a:rect l="l" t="t" r="r" b="b"/>
                <a:pathLst>
                  <a:path w="196" h="197" extrusionOk="0">
                    <a:moveTo>
                      <a:pt x="98" y="1"/>
                    </a:moveTo>
                    <a:cubicBezTo>
                      <a:pt x="43" y="1"/>
                      <a:pt x="1" y="43"/>
                      <a:pt x="1" y="99"/>
                    </a:cubicBezTo>
                    <a:cubicBezTo>
                      <a:pt x="1" y="154"/>
                      <a:pt x="45" y="196"/>
                      <a:pt x="98" y="196"/>
                    </a:cubicBezTo>
                    <a:cubicBezTo>
                      <a:pt x="154" y="196"/>
                      <a:pt x="196" y="152"/>
                      <a:pt x="196" y="99"/>
                    </a:cubicBezTo>
                    <a:cubicBezTo>
                      <a:pt x="196" y="46"/>
                      <a:pt x="151" y="1"/>
                      <a:pt x="98"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7287;p57"/>
              <p:cNvSpPr/>
              <p:nvPr/>
            </p:nvSpPr>
            <p:spPr>
              <a:xfrm>
                <a:off x="5578293" y="3954521"/>
                <a:ext cx="4097" cy="4097"/>
              </a:xfrm>
              <a:custGeom>
                <a:avLst/>
                <a:gdLst/>
                <a:ahLst/>
                <a:cxnLst/>
                <a:rect l="l" t="t" r="r" b="b"/>
                <a:pathLst>
                  <a:path w="85" h="85" extrusionOk="0">
                    <a:moveTo>
                      <a:pt x="42" y="1"/>
                    </a:moveTo>
                    <a:cubicBezTo>
                      <a:pt x="17" y="1"/>
                      <a:pt x="0" y="20"/>
                      <a:pt x="0" y="43"/>
                    </a:cubicBezTo>
                    <a:cubicBezTo>
                      <a:pt x="0" y="65"/>
                      <a:pt x="17" y="84"/>
                      <a:pt x="42" y="84"/>
                    </a:cubicBezTo>
                    <a:cubicBezTo>
                      <a:pt x="65" y="84"/>
                      <a:pt x="84" y="65"/>
                      <a:pt x="84" y="43"/>
                    </a:cubicBezTo>
                    <a:cubicBezTo>
                      <a:pt x="84" y="20"/>
                      <a:pt x="65" y="1"/>
                      <a:pt x="4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7288;p57"/>
              <p:cNvSpPr/>
              <p:nvPr/>
            </p:nvSpPr>
            <p:spPr>
              <a:xfrm>
                <a:off x="5575594" y="4051506"/>
                <a:ext cx="9448" cy="9448"/>
              </a:xfrm>
              <a:custGeom>
                <a:avLst/>
                <a:gdLst/>
                <a:ahLst/>
                <a:cxnLst/>
                <a:rect l="l" t="t" r="r" b="b"/>
                <a:pathLst>
                  <a:path w="196" h="196" extrusionOk="0">
                    <a:moveTo>
                      <a:pt x="98" y="0"/>
                    </a:moveTo>
                    <a:cubicBezTo>
                      <a:pt x="43" y="0"/>
                      <a:pt x="1" y="45"/>
                      <a:pt x="1" y="98"/>
                    </a:cubicBezTo>
                    <a:cubicBezTo>
                      <a:pt x="1" y="154"/>
                      <a:pt x="45" y="195"/>
                      <a:pt x="98" y="195"/>
                    </a:cubicBezTo>
                    <a:cubicBezTo>
                      <a:pt x="154" y="195"/>
                      <a:pt x="196" y="151"/>
                      <a:pt x="196" y="98"/>
                    </a:cubicBezTo>
                    <a:cubicBezTo>
                      <a:pt x="196" y="45"/>
                      <a:pt x="154" y="0"/>
                      <a:pt x="98"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7289;p57"/>
              <p:cNvSpPr/>
              <p:nvPr/>
            </p:nvSpPr>
            <p:spPr>
              <a:xfrm>
                <a:off x="5578293" y="4054205"/>
                <a:ext cx="4097" cy="4049"/>
              </a:xfrm>
              <a:custGeom>
                <a:avLst/>
                <a:gdLst/>
                <a:ahLst/>
                <a:cxnLst/>
                <a:rect l="l" t="t" r="r" b="b"/>
                <a:pathLst>
                  <a:path w="85" h="84" extrusionOk="0">
                    <a:moveTo>
                      <a:pt x="42" y="0"/>
                    </a:moveTo>
                    <a:cubicBezTo>
                      <a:pt x="17" y="0"/>
                      <a:pt x="0" y="20"/>
                      <a:pt x="0" y="42"/>
                    </a:cubicBezTo>
                    <a:cubicBezTo>
                      <a:pt x="0" y="67"/>
                      <a:pt x="17" y="84"/>
                      <a:pt x="42" y="84"/>
                    </a:cubicBezTo>
                    <a:cubicBezTo>
                      <a:pt x="65" y="84"/>
                      <a:pt x="84" y="67"/>
                      <a:pt x="84" y="42"/>
                    </a:cubicBezTo>
                    <a:cubicBezTo>
                      <a:pt x="84" y="20"/>
                      <a:pt x="65" y="0"/>
                      <a:pt x="4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7290;p57"/>
              <p:cNvSpPr/>
              <p:nvPr/>
            </p:nvSpPr>
            <p:spPr>
              <a:xfrm>
                <a:off x="5533801" y="4003206"/>
                <a:ext cx="93079" cy="5977"/>
              </a:xfrm>
              <a:custGeom>
                <a:avLst/>
                <a:gdLst/>
                <a:ahLst/>
                <a:cxnLst/>
                <a:rect l="l" t="t" r="r" b="b"/>
                <a:pathLst>
                  <a:path w="1931" h="124" extrusionOk="0">
                    <a:moveTo>
                      <a:pt x="0" y="1"/>
                    </a:moveTo>
                    <a:lnTo>
                      <a:pt x="0" y="123"/>
                    </a:lnTo>
                    <a:lnTo>
                      <a:pt x="1931" y="123"/>
                    </a:lnTo>
                    <a:lnTo>
                      <a:pt x="1931"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7291;p57"/>
              <p:cNvSpPr/>
              <p:nvPr/>
            </p:nvSpPr>
            <p:spPr>
              <a:xfrm>
                <a:off x="5625484" y="4001712"/>
                <a:ext cx="9448" cy="9496"/>
              </a:xfrm>
              <a:custGeom>
                <a:avLst/>
                <a:gdLst/>
                <a:ahLst/>
                <a:cxnLst/>
                <a:rect l="l" t="t" r="r" b="b"/>
                <a:pathLst>
                  <a:path w="196" h="197" extrusionOk="0">
                    <a:moveTo>
                      <a:pt x="98" y="1"/>
                    </a:moveTo>
                    <a:cubicBezTo>
                      <a:pt x="45" y="1"/>
                      <a:pt x="1" y="46"/>
                      <a:pt x="1" y="99"/>
                    </a:cubicBezTo>
                    <a:cubicBezTo>
                      <a:pt x="1" y="154"/>
                      <a:pt x="45" y="196"/>
                      <a:pt x="98" y="196"/>
                    </a:cubicBezTo>
                    <a:cubicBezTo>
                      <a:pt x="151" y="196"/>
                      <a:pt x="196" y="154"/>
                      <a:pt x="196" y="99"/>
                    </a:cubicBezTo>
                    <a:cubicBezTo>
                      <a:pt x="196" y="46"/>
                      <a:pt x="151" y="1"/>
                      <a:pt x="98"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7292;p57"/>
              <p:cNvSpPr/>
              <p:nvPr/>
            </p:nvSpPr>
            <p:spPr>
              <a:xfrm>
                <a:off x="5628183" y="4004411"/>
                <a:ext cx="4097" cy="4097"/>
              </a:xfrm>
              <a:custGeom>
                <a:avLst/>
                <a:gdLst/>
                <a:ahLst/>
                <a:cxnLst/>
                <a:rect l="l" t="t" r="r" b="b"/>
                <a:pathLst>
                  <a:path w="85" h="85" extrusionOk="0">
                    <a:moveTo>
                      <a:pt x="42" y="1"/>
                    </a:moveTo>
                    <a:cubicBezTo>
                      <a:pt x="20" y="1"/>
                      <a:pt x="0" y="20"/>
                      <a:pt x="0" y="43"/>
                    </a:cubicBezTo>
                    <a:cubicBezTo>
                      <a:pt x="0" y="68"/>
                      <a:pt x="20" y="84"/>
                      <a:pt x="42" y="84"/>
                    </a:cubicBezTo>
                    <a:cubicBezTo>
                      <a:pt x="65" y="84"/>
                      <a:pt x="84" y="68"/>
                      <a:pt x="84" y="43"/>
                    </a:cubicBezTo>
                    <a:cubicBezTo>
                      <a:pt x="84" y="20"/>
                      <a:pt x="65" y="1"/>
                      <a:pt x="4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7293;p57"/>
              <p:cNvSpPr/>
              <p:nvPr/>
            </p:nvSpPr>
            <p:spPr>
              <a:xfrm>
                <a:off x="5525703" y="4001712"/>
                <a:ext cx="9592" cy="9496"/>
              </a:xfrm>
              <a:custGeom>
                <a:avLst/>
                <a:gdLst/>
                <a:ahLst/>
                <a:cxnLst/>
                <a:rect l="l" t="t" r="r" b="b"/>
                <a:pathLst>
                  <a:path w="199" h="197" extrusionOk="0">
                    <a:moveTo>
                      <a:pt x="98" y="1"/>
                    </a:moveTo>
                    <a:cubicBezTo>
                      <a:pt x="43" y="1"/>
                      <a:pt x="1" y="43"/>
                      <a:pt x="1" y="99"/>
                    </a:cubicBezTo>
                    <a:cubicBezTo>
                      <a:pt x="1" y="154"/>
                      <a:pt x="45" y="196"/>
                      <a:pt x="98" y="196"/>
                    </a:cubicBezTo>
                    <a:cubicBezTo>
                      <a:pt x="149" y="196"/>
                      <a:pt x="199" y="154"/>
                      <a:pt x="196" y="99"/>
                    </a:cubicBezTo>
                    <a:cubicBezTo>
                      <a:pt x="196" y="43"/>
                      <a:pt x="149" y="1"/>
                      <a:pt x="98"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7294;p57"/>
              <p:cNvSpPr/>
              <p:nvPr/>
            </p:nvSpPr>
            <p:spPr>
              <a:xfrm>
                <a:off x="5528402" y="4004411"/>
                <a:ext cx="4097" cy="4097"/>
              </a:xfrm>
              <a:custGeom>
                <a:avLst/>
                <a:gdLst/>
                <a:ahLst/>
                <a:cxnLst/>
                <a:rect l="l" t="t" r="r" b="b"/>
                <a:pathLst>
                  <a:path w="85" h="85" extrusionOk="0">
                    <a:moveTo>
                      <a:pt x="42" y="1"/>
                    </a:moveTo>
                    <a:cubicBezTo>
                      <a:pt x="17" y="1"/>
                      <a:pt x="0" y="20"/>
                      <a:pt x="0" y="43"/>
                    </a:cubicBezTo>
                    <a:cubicBezTo>
                      <a:pt x="0" y="68"/>
                      <a:pt x="17" y="84"/>
                      <a:pt x="42" y="84"/>
                    </a:cubicBezTo>
                    <a:cubicBezTo>
                      <a:pt x="65" y="84"/>
                      <a:pt x="84" y="68"/>
                      <a:pt x="84" y="43"/>
                    </a:cubicBezTo>
                    <a:cubicBezTo>
                      <a:pt x="84" y="20"/>
                      <a:pt x="65" y="1"/>
                      <a:pt x="4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7295;p57"/>
              <p:cNvSpPr/>
              <p:nvPr/>
            </p:nvSpPr>
            <p:spPr>
              <a:xfrm>
                <a:off x="5552745" y="3979008"/>
                <a:ext cx="54517" cy="54517"/>
              </a:xfrm>
              <a:custGeom>
                <a:avLst/>
                <a:gdLst/>
                <a:ahLst/>
                <a:cxnLst/>
                <a:rect l="l" t="t" r="r" b="b"/>
                <a:pathLst>
                  <a:path w="1131" h="1131" extrusionOk="0">
                    <a:moveTo>
                      <a:pt x="1044" y="1"/>
                    </a:moveTo>
                    <a:lnTo>
                      <a:pt x="0" y="1044"/>
                    </a:lnTo>
                    <a:lnTo>
                      <a:pt x="87" y="1130"/>
                    </a:lnTo>
                    <a:lnTo>
                      <a:pt x="1130" y="87"/>
                    </a:lnTo>
                    <a:lnTo>
                      <a:pt x="1044"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7296;p57"/>
              <p:cNvSpPr/>
              <p:nvPr/>
            </p:nvSpPr>
            <p:spPr>
              <a:xfrm>
                <a:off x="5603310" y="3975827"/>
                <a:ext cx="7857" cy="7327"/>
              </a:xfrm>
              <a:custGeom>
                <a:avLst/>
                <a:gdLst/>
                <a:ahLst/>
                <a:cxnLst/>
                <a:rect l="l" t="t" r="r" b="b"/>
                <a:pathLst>
                  <a:path w="163" h="152" extrusionOk="0">
                    <a:moveTo>
                      <a:pt x="82" y="1"/>
                    </a:moveTo>
                    <a:cubicBezTo>
                      <a:pt x="62" y="1"/>
                      <a:pt x="42" y="8"/>
                      <a:pt x="28" y="22"/>
                    </a:cubicBezTo>
                    <a:cubicBezTo>
                      <a:pt x="0" y="55"/>
                      <a:pt x="0" y="103"/>
                      <a:pt x="28" y="131"/>
                    </a:cubicBezTo>
                    <a:cubicBezTo>
                      <a:pt x="44" y="145"/>
                      <a:pt x="64" y="152"/>
                      <a:pt x="84" y="152"/>
                    </a:cubicBezTo>
                    <a:cubicBezTo>
                      <a:pt x="104" y="152"/>
                      <a:pt x="123" y="145"/>
                      <a:pt x="137" y="131"/>
                    </a:cubicBezTo>
                    <a:cubicBezTo>
                      <a:pt x="162" y="100"/>
                      <a:pt x="162" y="55"/>
                      <a:pt x="137" y="22"/>
                    </a:cubicBezTo>
                    <a:cubicBezTo>
                      <a:pt x="122" y="8"/>
                      <a:pt x="101" y="1"/>
                      <a:pt x="82"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7297;p57"/>
              <p:cNvSpPr/>
              <p:nvPr/>
            </p:nvSpPr>
            <p:spPr>
              <a:xfrm>
                <a:off x="5605865" y="3978044"/>
                <a:ext cx="2748" cy="2748"/>
              </a:xfrm>
              <a:custGeom>
                <a:avLst/>
                <a:gdLst/>
                <a:ahLst/>
                <a:cxnLst/>
                <a:rect l="l" t="t" r="r" b="b"/>
                <a:pathLst>
                  <a:path w="57" h="57" extrusionOk="0">
                    <a:moveTo>
                      <a:pt x="28" y="1"/>
                    </a:moveTo>
                    <a:cubicBezTo>
                      <a:pt x="12" y="1"/>
                      <a:pt x="0" y="12"/>
                      <a:pt x="0" y="29"/>
                    </a:cubicBezTo>
                    <a:cubicBezTo>
                      <a:pt x="0" y="46"/>
                      <a:pt x="12" y="57"/>
                      <a:pt x="28" y="57"/>
                    </a:cubicBezTo>
                    <a:cubicBezTo>
                      <a:pt x="42" y="57"/>
                      <a:pt x="56" y="46"/>
                      <a:pt x="56" y="29"/>
                    </a:cubicBezTo>
                    <a:cubicBezTo>
                      <a:pt x="56" y="12"/>
                      <a:pt x="42" y="1"/>
                      <a:pt x="2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7298;p57"/>
              <p:cNvSpPr/>
              <p:nvPr/>
            </p:nvSpPr>
            <p:spPr>
              <a:xfrm>
                <a:off x="5549371" y="4029622"/>
                <a:ext cx="8002" cy="7327"/>
              </a:xfrm>
              <a:custGeom>
                <a:avLst/>
                <a:gdLst/>
                <a:ahLst/>
                <a:cxnLst/>
                <a:rect l="l" t="t" r="r" b="b"/>
                <a:pathLst>
                  <a:path w="166" h="152" extrusionOk="0">
                    <a:moveTo>
                      <a:pt x="81" y="1"/>
                    </a:moveTo>
                    <a:cubicBezTo>
                      <a:pt x="61" y="1"/>
                      <a:pt x="43" y="8"/>
                      <a:pt x="29" y="22"/>
                    </a:cubicBezTo>
                    <a:cubicBezTo>
                      <a:pt x="1" y="55"/>
                      <a:pt x="1" y="103"/>
                      <a:pt x="29" y="131"/>
                    </a:cubicBezTo>
                    <a:cubicBezTo>
                      <a:pt x="44" y="145"/>
                      <a:pt x="64" y="152"/>
                      <a:pt x="84" y="152"/>
                    </a:cubicBezTo>
                    <a:cubicBezTo>
                      <a:pt x="104" y="152"/>
                      <a:pt x="123" y="145"/>
                      <a:pt x="137" y="131"/>
                    </a:cubicBezTo>
                    <a:cubicBezTo>
                      <a:pt x="165" y="103"/>
                      <a:pt x="165" y="55"/>
                      <a:pt x="137" y="22"/>
                    </a:cubicBezTo>
                    <a:cubicBezTo>
                      <a:pt x="121" y="8"/>
                      <a:pt x="100" y="1"/>
                      <a:pt x="8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7299;p57"/>
              <p:cNvSpPr/>
              <p:nvPr/>
            </p:nvSpPr>
            <p:spPr>
              <a:xfrm>
                <a:off x="5552070" y="4031983"/>
                <a:ext cx="2748" cy="2748"/>
              </a:xfrm>
              <a:custGeom>
                <a:avLst/>
                <a:gdLst/>
                <a:ahLst/>
                <a:cxnLst/>
                <a:rect l="l" t="t" r="r" b="b"/>
                <a:pathLst>
                  <a:path w="57" h="57" extrusionOk="0">
                    <a:moveTo>
                      <a:pt x="28" y="1"/>
                    </a:moveTo>
                    <a:cubicBezTo>
                      <a:pt x="12" y="1"/>
                      <a:pt x="0" y="15"/>
                      <a:pt x="0" y="29"/>
                    </a:cubicBezTo>
                    <a:cubicBezTo>
                      <a:pt x="0" y="45"/>
                      <a:pt x="12" y="56"/>
                      <a:pt x="28" y="56"/>
                    </a:cubicBezTo>
                    <a:cubicBezTo>
                      <a:pt x="42" y="56"/>
                      <a:pt x="56" y="45"/>
                      <a:pt x="56" y="29"/>
                    </a:cubicBezTo>
                    <a:cubicBezTo>
                      <a:pt x="56" y="15"/>
                      <a:pt x="42" y="1"/>
                      <a:pt x="2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7300;p57"/>
              <p:cNvSpPr/>
              <p:nvPr/>
            </p:nvSpPr>
            <p:spPr>
              <a:xfrm>
                <a:off x="5552359" y="3979827"/>
                <a:ext cx="54469" cy="54372"/>
              </a:xfrm>
              <a:custGeom>
                <a:avLst/>
                <a:gdLst/>
                <a:ahLst/>
                <a:cxnLst/>
                <a:rect l="l" t="t" r="r" b="b"/>
                <a:pathLst>
                  <a:path w="1130" h="1128" extrusionOk="0">
                    <a:moveTo>
                      <a:pt x="87" y="0"/>
                    </a:moveTo>
                    <a:lnTo>
                      <a:pt x="0" y="84"/>
                    </a:lnTo>
                    <a:lnTo>
                      <a:pt x="1043" y="1127"/>
                    </a:lnTo>
                    <a:lnTo>
                      <a:pt x="1130" y="1041"/>
                    </a:lnTo>
                    <a:lnTo>
                      <a:pt x="87"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7301;p57"/>
              <p:cNvSpPr/>
              <p:nvPr/>
            </p:nvSpPr>
            <p:spPr>
              <a:xfrm>
                <a:off x="5603310" y="4029622"/>
                <a:ext cx="7953" cy="7423"/>
              </a:xfrm>
              <a:custGeom>
                <a:avLst/>
                <a:gdLst/>
                <a:ahLst/>
                <a:cxnLst/>
                <a:rect l="l" t="t" r="r" b="b"/>
                <a:pathLst>
                  <a:path w="165" h="154" extrusionOk="0">
                    <a:moveTo>
                      <a:pt x="82" y="1"/>
                    </a:moveTo>
                    <a:cubicBezTo>
                      <a:pt x="62" y="1"/>
                      <a:pt x="42" y="8"/>
                      <a:pt x="28" y="22"/>
                    </a:cubicBezTo>
                    <a:cubicBezTo>
                      <a:pt x="0" y="55"/>
                      <a:pt x="0" y="103"/>
                      <a:pt x="28" y="131"/>
                    </a:cubicBezTo>
                    <a:cubicBezTo>
                      <a:pt x="42" y="146"/>
                      <a:pt x="62" y="154"/>
                      <a:pt x="82" y="154"/>
                    </a:cubicBezTo>
                    <a:cubicBezTo>
                      <a:pt x="101" y="154"/>
                      <a:pt x="122" y="146"/>
                      <a:pt x="137" y="131"/>
                    </a:cubicBezTo>
                    <a:cubicBezTo>
                      <a:pt x="165" y="100"/>
                      <a:pt x="165" y="50"/>
                      <a:pt x="137" y="22"/>
                    </a:cubicBezTo>
                    <a:cubicBezTo>
                      <a:pt x="122" y="8"/>
                      <a:pt x="101" y="1"/>
                      <a:pt x="82"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7302;p57"/>
              <p:cNvSpPr/>
              <p:nvPr/>
            </p:nvSpPr>
            <p:spPr>
              <a:xfrm>
                <a:off x="5605865" y="4031983"/>
                <a:ext cx="2748" cy="2748"/>
              </a:xfrm>
              <a:custGeom>
                <a:avLst/>
                <a:gdLst/>
                <a:ahLst/>
                <a:cxnLst/>
                <a:rect l="l" t="t" r="r" b="b"/>
                <a:pathLst>
                  <a:path w="57" h="57" extrusionOk="0">
                    <a:moveTo>
                      <a:pt x="28" y="1"/>
                    </a:moveTo>
                    <a:cubicBezTo>
                      <a:pt x="12" y="1"/>
                      <a:pt x="0" y="15"/>
                      <a:pt x="0" y="29"/>
                    </a:cubicBezTo>
                    <a:cubicBezTo>
                      <a:pt x="0" y="45"/>
                      <a:pt x="12" y="56"/>
                      <a:pt x="28" y="56"/>
                    </a:cubicBezTo>
                    <a:cubicBezTo>
                      <a:pt x="42" y="56"/>
                      <a:pt x="56" y="45"/>
                      <a:pt x="56" y="29"/>
                    </a:cubicBezTo>
                    <a:cubicBezTo>
                      <a:pt x="56" y="15"/>
                      <a:pt x="42" y="1"/>
                      <a:pt x="2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7303;p57"/>
              <p:cNvSpPr/>
              <p:nvPr/>
            </p:nvSpPr>
            <p:spPr>
              <a:xfrm>
                <a:off x="5549371" y="3975827"/>
                <a:ext cx="8002" cy="7327"/>
              </a:xfrm>
              <a:custGeom>
                <a:avLst/>
                <a:gdLst/>
                <a:ahLst/>
                <a:cxnLst/>
                <a:rect l="l" t="t" r="r" b="b"/>
                <a:pathLst>
                  <a:path w="166" h="152" extrusionOk="0">
                    <a:moveTo>
                      <a:pt x="81" y="1"/>
                    </a:moveTo>
                    <a:cubicBezTo>
                      <a:pt x="61" y="1"/>
                      <a:pt x="43" y="8"/>
                      <a:pt x="29" y="22"/>
                    </a:cubicBezTo>
                    <a:cubicBezTo>
                      <a:pt x="1" y="55"/>
                      <a:pt x="1" y="103"/>
                      <a:pt x="29" y="131"/>
                    </a:cubicBezTo>
                    <a:cubicBezTo>
                      <a:pt x="44" y="145"/>
                      <a:pt x="64" y="152"/>
                      <a:pt x="84" y="152"/>
                    </a:cubicBezTo>
                    <a:cubicBezTo>
                      <a:pt x="104" y="152"/>
                      <a:pt x="123" y="145"/>
                      <a:pt x="137" y="131"/>
                    </a:cubicBezTo>
                    <a:cubicBezTo>
                      <a:pt x="165" y="100"/>
                      <a:pt x="165" y="50"/>
                      <a:pt x="137" y="22"/>
                    </a:cubicBezTo>
                    <a:cubicBezTo>
                      <a:pt x="121" y="8"/>
                      <a:pt x="100" y="1"/>
                      <a:pt x="8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7304;p57"/>
              <p:cNvSpPr/>
              <p:nvPr/>
            </p:nvSpPr>
            <p:spPr>
              <a:xfrm>
                <a:off x="5552070" y="3978044"/>
                <a:ext cx="2748" cy="2748"/>
              </a:xfrm>
              <a:custGeom>
                <a:avLst/>
                <a:gdLst/>
                <a:ahLst/>
                <a:cxnLst/>
                <a:rect l="l" t="t" r="r" b="b"/>
                <a:pathLst>
                  <a:path w="57" h="57" extrusionOk="0">
                    <a:moveTo>
                      <a:pt x="28" y="1"/>
                    </a:moveTo>
                    <a:cubicBezTo>
                      <a:pt x="12" y="1"/>
                      <a:pt x="0" y="12"/>
                      <a:pt x="0" y="29"/>
                    </a:cubicBezTo>
                    <a:cubicBezTo>
                      <a:pt x="0" y="46"/>
                      <a:pt x="12" y="57"/>
                      <a:pt x="28" y="57"/>
                    </a:cubicBezTo>
                    <a:cubicBezTo>
                      <a:pt x="42" y="57"/>
                      <a:pt x="56" y="46"/>
                      <a:pt x="56" y="29"/>
                    </a:cubicBezTo>
                    <a:cubicBezTo>
                      <a:pt x="56" y="12"/>
                      <a:pt x="42" y="1"/>
                      <a:pt x="2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7305;p57"/>
              <p:cNvSpPr/>
              <p:nvPr/>
            </p:nvSpPr>
            <p:spPr>
              <a:xfrm>
                <a:off x="5572219" y="3998241"/>
                <a:ext cx="15521" cy="15521"/>
              </a:xfrm>
              <a:custGeom>
                <a:avLst/>
                <a:gdLst/>
                <a:ahLst/>
                <a:cxnLst/>
                <a:rect l="l" t="t" r="r" b="b"/>
                <a:pathLst>
                  <a:path w="322" h="322" extrusionOk="0">
                    <a:moveTo>
                      <a:pt x="160" y="0"/>
                    </a:moveTo>
                    <a:cubicBezTo>
                      <a:pt x="73" y="0"/>
                      <a:pt x="1" y="73"/>
                      <a:pt x="1" y="162"/>
                    </a:cubicBezTo>
                    <a:cubicBezTo>
                      <a:pt x="1" y="249"/>
                      <a:pt x="73" y="321"/>
                      <a:pt x="160" y="321"/>
                    </a:cubicBezTo>
                    <a:cubicBezTo>
                      <a:pt x="246" y="321"/>
                      <a:pt x="322" y="249"/>
                      <a:pt x="322" y="162"/>
                    </a:cubicBezTo>
                    <a:cubicBezTo>
                      <a:pt x="322" y="70"/>
                      <a:pt x="252" y="0"/>
                      <a:pt x="160"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7306;p57"/>
              <p:cNvSpPr/>
              <p:nvPr/>
            </p:nvSpPr>
            <p:spPr>
              <a:xfrm>
                <a:off x="5708731" y="4020849"/>
                <a:ext cx="170155" cy="147018"/>
              </a:xfrm>
              <a:custGeom>
                <a:avLst/>
                <a:gdLst/>
                <a:ahLst/>
                <a:cxnLst/>
                <a:rect l="l" t="t" r="r" b="b"/>
                <a:pathLst>
                  <a:path w="3530" h="3050" extrusionOk="0">
                    <a:moveTo>
                      <a:pt x="1763" y="1"/>
                    </a:moveTo>
                    <a:cubicBezTo>
                      <a:pt x="1520" y="1"/>
                      <a:pt x="1277" y="127"/>
                      <a:pt x="1153" y="380"/>
                    </a:cubicBezTo>
                    <a:lnTo>
                      <a:pt x="1038" y="611"/>
                    </a:lnTo>
                    <a:lnTo>
                      <a:pt x="782" y="650"/>
                    </a:lnTo>
                    <a:cubicBezTo>
                      <a:pt x="224" y="734"/>
                      <a:pt x="1" y="1417"/>
                      <a:pt x="405" y="1813"/>
                    </a:cubicBezTo>
                    <a:lnTo>
                      <a:pt x="589" y="1995"/>
                    </a:lnTo>
                    <a:lnTo>
                      <a:pt x="547" y="2251"/>
                    </a:lnTo>
                    <a:cubicBezTo>
                      <a:pt x="470" y="2693"/>
                      <a:pt x="822" y="3050"/>
                      <a:pt x="1219" y="3050"/>
                    </a:cubicBezTo>
                    <a:cubicBezTo>
                      <a:pt x="1324" y="3050"/>
                      <a:pt x="1431" y="3025"/>
                      <a:pt x="1535" y="2971"/>
                    </a:cubicBezTo>
                    <a:lnTo>
                      <a:pt x="1764" y="2849"/>
                    </a:lnTo>
                    <a:lnTo>
                      <a:pt x="1995" y="2971"/>
                    </a:lnTo>
                    <a:cubicBezTo>
                      <a:pt x="2098" y="3025"/>
                      <a:pt x="2205" y="3049"/>
                      <a:pt x="2309" y="3049"/>
                    </a:cubicBezTo>
                    <a:cubicBezTo>
                      <a:pt x="2706" y="3049"/>
                      <a:pt x="3060" y="2692"/>
                      <a:pt x="2980" y="2251"/>
                    </a:cubicBezTo>
                    <a:lnTo>
                      <a:pt x="2941" y="1995"/>
                    </a:lnTo>
                    <a:lnTo>
                      <a:pt x="3125" y="1813"/>
                    </a:lnTo>
                    <a:cubicBezTo>
                      <a:pt x="3530" y="1417"/>
                      <a:pt x="3306" y="731"/>
                      <a:pt x="2749" y="650"/>
                    </a:cubicBezTo>
                    <a:lnTo>
                      <a:pt x="2489" y="611"/>
                    </a:lnTo>
                    <a:lnTo>
                      <a:pt x="2375" y="380"/>
                    </a:lnTo>
                    <a:cubicBezTo>
                      <a:pt x="2249" y="127"/>
                      <a:pt x="2006" y="1"/>
                      <a:pt x="1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7307;p57"/>
              <p:cNvSpPr/>
              <p:nvPr/>
            </p:nvSpPr>
            <p:spPr>
              <a:xfrm>
                <a:off x="5721650" y="4031646"/>
                <a:ext cx="144607" cy="124700"/>
              </a:xfrm>
              <a:custGeom>
                <a:avLst/>
                <a:gdLst/>
                <a:ahLst/>
                <a:cxnLst/>
                <a:rect l="l" t="t" r="r" b="b"/>
                <a:pathLst>
                  <a:path w="3000" h="2587" extrusionOk="0">
                    <a:moveTo>
                      <a:pt x="1496" y="1"/>
                    </a:moveTo>
                    <a:cubicBezTo>
                      <a:pt x="1291" y="1"/>
                      <a:pt x="1086" y="108"/>
                      <a:pt x="982" y="323"/>
                    </a:cubicBezTo>
                    <a:lnTo>
                      <a:pt x="885" y="521"/>
                    </a:lnTo>
                    <a:lnTo>
                      <a:pt x="667" y="552"/>
                    </a:lnTo>
                    <a:cubicBezTo>
                      <a:pt x="193" y="619"/>
                      <a:pt x="0" y="1205"/>
                      <a:pt x="346" y="1539"/>
                    </a:cubicBezTo>
                    <a:lnTo>
                      <a:pt x="503" y="1693"/>
                    </a:lnTo>
                    <a:lnTo>
                      <a:pt x="463" y="1908"/>
                    </a:lnTo>
                    <a:cubicBezTo>
                      <a:pt x="397" y="2283"/>
                      <a:pt x="696" y="2586"/>
                      <a:pt x="1034" y="2586"/>
                    </a:cubicBezTo>
                    <a:cubicBezTo>
                      <a:pt x="1123" y="2586"/>
                      <a:pt x="1215" y="2565"/>
                      <a:pt x="1303" y="2518"/>
                    </a:cubicBezTo>
                    <a:lnTo>
                      <a:pt x="1498" y="2418"/>
                    </a:lnTo>
                    <a:lnTo>
                      <a:pt x="1697" y="2518"/>
                    </a:lnTo>
                    <a:cubicBezTo>
                      <a:pt x="1785" y="2565"/>
                      <a:pt x="1877" y="2586"/>
                      <a:pt x="1966" y="2586"/>
                    </a:cubicBezTo>
                    <a:cubicBezTo>
                      <a:pt x="2303" y="2586"/>
                      <a:pt x="2600" y="2283"/>
                      <a:pt x="2536" y="1908"/>
                    </a:cubicBezTo>
                    <a:lnTo>
                      <a:pt x="2497" y="1693"/>
                    </a:lnTo>
                    <a:lnTo>
                      <a:pt x="2653" y="1539"/>
                    </a:lnTo>
                    <a:cubicBezTo>
                      <a:pt x="2999" y="1205"/>
                      <a:pt x="2807" y="621"/>
                      <a:pt x="2333" y="552"/>
                    </a:cubicBezTo>
                    <a:lnTo>
                      <a:pt x="2115" y="521"/>
                    </a:lnTo>
                    <a:lnTo>
                      <a:pt x="2015" y="323"/>
                    </a:lnTo>
                    <a:cubicBezTo>
                      <a:pt x="1909" y="108"/>
                      <a:pt x="1702" y="1"/>
                      <a:pt x="14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7308;p57"/>
              <p:cNvSpPr/>
              <p:nvPr/>
            </p:nvSpPr>
            <p:spPr>
              <a:xfrm>
                <a:off x="5721505" y="4041962"/>
                <a:ext cx="133039" cy="120362"/>
              </a:xfrm>
              <a:custGeom>
                <a:avLst/>
                <a:gdLst/>
                <a:ahLst/>
                <a:cxnLst/>
                <a:rect l="l" t="t" r="r" b="b"/>
                <a:pathLst>
                  <a:path w="2760" h="2497" extrusionOk="0">
                    <a:moveTo>
                      <a:pt x="1333" y="1386"/>
                    </a:moveTo>
                    <a:cubicBezTo>
                      <a:pt x="1258" y="1406"/>
                      <a:pt x="1179" y="1435"/>
                      <a:pt x="1099" y="1471"/>
                    </a:cubicBezTo>
                    <a:lnTo>
                      <a:pt x="1099" y="1471"/>
                    </a:lnTo>
                    <a:cubicBezTo>
                      <a:pt x="1099" y="1484"/>
                      <a:pt x="1104" y="1493"/>
                      <a:pt x="1118" y="1493"/>
                    </a:cubicBezTo>
                    <a:cubicBezTo>
                      <a:pt x="1120" y="1493"/>
                      <a:pt x="1122" y="1493"/>
                      <a:pt x="1125" y="1493"/>
                    </a:cubicBezTo>
                    <a:cubicBezTo>
                      <a:pt x="1203" y="1479"/>
                      <a:pt x="1280" y="1443"/>
                      <a:pt x="1333" y="1386"/>
                    </a:cubicBezTo>
                    <a:close/>
                    <a:moveTo>
                      <a:pt x="1" y="1175"/>
                    </a:moveTo>
                    <a:cubicBezTo>
                      <a:pt x="34" y="1250"/>
                      <a:pt x="79" y="1320"/>
                      <a:pt x="143" y="1378"/>
                    </a:cubicBezTo>
                    <a:lnTo>
                      <a:pt x="327" y="1560"/>
                    </a:lnTo>
                    <a:lnTo>
                      <a:pt x="285" y="1816"/>
                    </a:lnTo>
                    <a:cubicBezTo>
                      <a:pt x="282" y="1833"/>
                      <a:pt x="282" y="1855"/>
                      <a:pt x="280" y="1872"/>
                    </a:cubicBezTo>
                    <a:cubicBezTo>
                      <a:pt x="530" y="1778"/>
                      <a:pt x="824" y="1591"/>
                      <a:pt x="1099" y="1471"/>
                    </a:cubicBezTo>
                    <a:lnTo>
                      <a:pt x="1099" y="1471"/>
                    </a:lnTo>
                    <a:cubicBezTo>
                      <a:pt x="1097" y="1424"/>
                      <a:pt x="1147" y="1323"/>
                      <a:pt x="1109" y="1323"/>
                    </a:cubicBezTo>
                    <a:cubicBezTo>
                      <a:pt x="1106" y="1323"/>
                      <a:pt x="1102" y="1324"/>
                      <a:pt x="1097" y="1325"/>
                    </a:cubicBezTo>
                    <a:cubicBezTo>
                      <a:pt x="882" y="1395"/>
                      <a:pt x="751" y="1445"/>
                      <a:pt x="621" y="1445"/>
                    </a:cubicBezTo>
                    <a:cubicBezTo>
                      <a:pt x="464" y="1445"/>
                      <a:pt x="307" y="1373"/>
                      <a:pt x="1" y="1175"/>
                    </a:cubicBezTo>
                    <a:close/>
                    <a:moveTo>
                      <a:pt x="2138" y="0"/>
                    </a:moveTo>
                    <a:cubicBezTo>
                      <a:pt x="2079" y="307"/>
                      <a:pt x="1987" y="606"/>
                      <a:pt x="1859" y="893"/>
                    </a:cubicBezTo>
                    <a:cubicBezTo>
                      <a:pt x="1825" y="968"/>
                      <a:pt x="1778" y="1057"/>
                      <a:pt x="1694" y="1080"/>
                    </a:cubicBezTo>
                    <a:cubicBezTo>
                      <a:pt x="1679" y="1084"/>
                      <a:pt x="1665" y="1087"/>
                      <a:pt x="1649" y="1087"/>
                    </a:cubicBezTo>
                    <a:cubicBezTo>
                      <a:pt x="1601" y="1087"/>
                      <a:pt x="1550" y="1064"/>
                      <a:pt x="1510" y="1032"/>
                    </a:cubicBezTo>
                    <a:cubicBezTo>
                      <a:pt x="1457" y="991"/>
                      <a:pt x="1423" y="935"/>
                      <a:pt x="1387" y="879"/>
                    </a:cubicBezTo>
                    <a:cubicBezTo>
                      <a:pt x="1211" y="597"/>
                      <a:pt x="1024" y="310"/>
                      <a:pt x="849" y="31"/>
                    </a:cubicBezTo>
                    <a:lnTo>
                      <a:pt x="773" y="179"/>
                    </a:lnTo>
                    <a:lnTo>
                      <a:pt x="634" y="198"/>
                    </a:lnTo>
                    <a:cubicBezTo>
                      <a:pt x="927" y="382"/>
                      <a:pt x="1181" y="625"/>
                      <a:pt x="1329" y="935"/>
                    </a:cubicBezTo>
                    <a:cubicBezTo>
                      <a:pt x="1395" y="1077"/>
                      <a:pt x="1432" y="1256"/>
                      <a:pt x="1340" y="1378"/>
                    </a:cubicBezTo>
                    <a:cubicBezTo>
                      <a:pt x="1338" y="1381"/>
                      <a:pt x="1335" y="1383"/>
                      <a:pt x="1333" y="1386"/>
                    </a:cubicBezTo>
                    <a:lnTo>
                      <a:pt x="1333" y="1386"/>
                    </a:lnTo>
                    <a:cubicBezTo>
                      <a:pt x="1335" y="1385"/>
                      <a:pt x="1338" y="1384"/>
                      <a:pt x="1340" y="1384"/>
                    </a:cubicBezTo>
                    <a:cubicBezTo>
                      <a:pt x="1341" y="1383"/>
                      <a:pt x="1342" y="1383"/>
                      <a:pt x="1344" y="1383"/>
                    </a:cubicBezTo>
                    <a:cubicBezTo>
                      <a:pt x="1380" y="1383"/>
                      <a:pt x="1358" y="1535"/>
                      <a:pt x="1390" y="1562"/>
                    </a:cubicBezTo>
                    <a:cubicBezTo>
                      <a:pt x="1412" y="1579"/>
                      <a:pt x="1421" y="1610"/>
                      <a:pt x="1426" y="1635"/>
                    </a:cubicBezTo>
                    <a:cubicBezTo>
                      <a:pt x="1454" y="1769"/>
                      <a:pt x="1437" y="1908"/>
                      <a:pt x="1421" y="2045"/>
                    </a:cubicBezTo>
                    <a:cubicBezTo>
                      <a:pt x="1398" y="2196"/>
                      <a:pt x="1373" y="2346"/>
                      <a:pt x="1342" y="2497"/>
                    </a:cubicBezTo>
                    <a:lnTo>
                      <a:pt x="1504" y="2413"/>
                    </a:lnTo>
                    <a:lnTo>
                      <a:pt x="1621" y="2477"/>
                    </a:lnTo>
                    <a:cubicBezTo>
                      <a:pt x="1605" y="2346"/>
                      <a:pt x="1594" y="2221"/>
                      <a:pt x="1588" y="2092"/>
                    </a:cubicBezTo>
                    <a:cubicBezTo>
                      <a:pt x="1577" y="1883"/>
                      <a:pt x="1588" y="1660"/>
                      <a:pt x="1705" y="1487"/>
                    </a:cubicBezTo>
                    <a:cubicBezTo>
                      <a:pt x="1711" y="1476"/>
                      <a:pt x="1722" y="1462"/>
                      <a:pt x="1733" y="1454"/>
                    </a:cubicBezTo>
                    <a:cubicBezTo>
                      <a:pt x="1750" y="1445"/>
                      <a:pt x="1772" y="1445"/>
                      <a:pt x="1789" y="1445"/>
                    </a:cubicBezTo>
                    <a:cubicBezTo>
                      <a:pt x="2096" y="1445"/>
                      <a:pt x="2389" y="1560"/>
                      <a:pt x="2690" y="1635"/>
                    </a:cubicBezTo>
                    <a:lnTo>
                      <a:pt x="2676" y="1562"/>
                    </a:lnTo>
                    <a:lnTo>
                      <a:pt x="2760" y="1468"/>
                    </a:lnTo>
                    <a:cubicBezTo>
                      <a:pt x="2651" y="1462"/>
                      <a:pt x="2545" y="1459"/>
                      <a:pt x="2442" y="1445"/>
                    </a:cubicBezTo>
                    <a:cubicBezTo>
                      <a:pt x="2333" y="1426"/>
                      <a:pt x="2224" y="1406"/>
                      <a:pt x="2121" y="1370"/>
                    </a:cubicBezTo>
                    <a:cubicBezTo>
                      <a:pt x="2051" y="1350"/>
                      <a:pt x="1984" y="1322"/>
                      <a:pt x="1928" y="1281"/>
                    </a:cubicBezTo>
                    <a:cubicBezTo>
                      <a:pt x="1873" y="1233"/>
                      <a:pt x="1831" y="1169"/>
                      <a:pt x="1831" y="1099"/>
                    </a:cubicBezTo>
                    <a:cubicBezTo>
                      <a:pt x="1831" y="1024"/>
                      <a:pt x="1870" y="963"/>
                      <a:pt x="1912" y="901"/>
                    </a:cubicBezTo>
                    <a:cubicBezTo>
                      <a:pt x="2065" y="667"/>
                      <a:pt x="2218" y="433"/>
                      <a:pt x="2375" y="198"/>
                    </a:cubicBezTo>
                    <a:lnTo>
                      <a:pt x="2224" y="179"/>
                    </a:lnTo>
                    <a:lnTo>
                      <a:pt x="2138" y="0"/>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7309;p57"/>
              <p:cNvSpPr/>
              <p:nvPr/>
            </p:nvSpPr>
            <p:spPr>
              <a:xfrm>
                <a:off x="5766431" y="4066690"/>
                <a:ext cx="54758" cy="54758"/>
              </a:xfrm>
              <a:custGeom>
                <a:avLst/>
                <a:gdLst/>
                <a:ahLst/>
                <a:cxnLst/>
                <a:rect l="l" t="t" r="r" b="b"/>
                <a:pathLst>
                  <a:path w="1136" h="1136" extrusionOk="0">
                    <a:moveTo>
                      <a:pt x="567" y="0"/>
                    </a:moveTo>
                    <a:cubicBezTo>
                      <a:pt x="257" y="0"/>
                      <a:pt x="0" y="254"/>
                      <a:pt x="0" y="567"/>
                    </a:cubicBezTo>
                    <a:cubicBezTo>
                      <a:pt x="0" y="882"/>
                      <a:pt x="254" y="1136"/>
                      <a:pt x="567" y="1136"/>
                    </a:cubicBezTo>
                    <a:cubicBezTo>
                      <a:pt x="879" y="1136"/>
                      <a:pt x="1136" y="882"/>
                      <a:pt x="1136" y="567"/>
                    </a:cubicBezTo>
                    <a:cubicBezTo>
                      <a:pt x="1136" y="254"/>
                      <a:pt x="882" y="0"/>
                      <a:pt x="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7310;p57"/>
              <p:cNvSpPr/>
              <p:nvPr/>
            </p:nvSpPr>
            <p:spPr>
              <a:xfrm>
                <a:off x="5771540" y="4075270"/>
                <a:ext cx="44153" cy="37646"/>
              </a:xfrm>
              <a:custGeom>
                <a:avLst/>
                <a:gdLst/>
                <a:ahLst/>
                <a:cxnLst/>
                <a:rect l="l" t="t" r="r" b="b"/>
                <a:pathLst>
                  <a:path w="916" h="781" extrusionOk="0">
                    <a:moveTo>
                      <a:pt x="462" y="1"/>
                    </a:moveTo>
                    <a:cubicBezTo>
                      <a:pt x="399" y="1"/>
                      <a:pt x="335" y="34"/>
                      <a:pt x="299" y="101"/>
                    </a:cubicBezTo>
                    <a:lnTo>
                      <a:pt x="271" y="160"/>
                    </a:lnTo>
                    <a:lnTo>
                      <a:pt x="204" y="171"/>
                    </a:lnTo>
                    <a:cubicBezTo>
                      <a:pt x="62" y="191"/>
                      <a:pt x="0" y="366"/>
                      <a:pt x="106" y="467"/>
                    </a:cubicBezTo>
                    <a:lnTo>
                      <a:pt x="154" y="512"/>
                    </a:lnTo>
                    <a:lnTo>
                      <a:pt x="145" y="576"/>
                    </a:lnTo>
                    <a:cubicBezTo>
                      <a:pt x="126" y="690"/>
                      <a:pt x="215" y="780"/>
                      <a:pt x="317" y="780"/>
                    </a:cubicBezTo>
                    <a:cubicBezTo>
                      <a:pt x="344" y="780"/>
                      <a:pt x="372" y="774"/>
                      <a:pt x="399" y="760"/>
                    </a:cubicBezTo>
                    <a:lnTo>
                      <a:pt x="458" y="729"/>
                    </a:lnTo>
                    <a:lnTo>
                      <a:pt x="517" y="760"/>
                    </a:lnTo>
                    <a:cubicBezTo>
                      <a:pt x="544" y="774"/>
                      <a:pt x="572" y="780"/>
                      <a:pt x="599" y="780"/>
                    </a:cubicBezTo>
                    <a:cubicBezTo>
                      <a:pt x="702" y="780"/>
                      <a:pt x="791" y="688"/>
                      <a:pt x="773" y="576"/>
                    </a:cubicBezTo>
                    <a:lnTo>
                      <a:pt x="762" y="512"/>
                    </a:lnTo>
                    <a:lnTo>
                      <a:pt x="809" y="467"/>
                    </a:lnTo>
                    <a:cubicBezTo>
                      <a:pt x="915" y="366"/>
                      <a:pt x="857" y="191"/>
                      <a:pt x="712" y="171"/>
                    </a:cubicBezTo>
                    <a:lnTo>
                      <a:pt x="648" y="160"/>
                    </a:lnTo>
                    <a:lnTo>
                      <a:pt x="620" y="101"/>
                    </a:lnTo>
                    <a:cubicBezTo>
                      <a:pt x="588" y="34"/>
                      <a:pt x="526" y="1"/>
                      <a:pt x="46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7311;p57"/>
              <p:cNvSpPr/>
              <p:nvPr/>
            </p:nvSpPr>
            <p:spPr>
              <a:xfrm>
                <a:off x="5779590" y="4079994"/>
                <a:ext cx="28295" cy="28150"/>
              </a:xfrm>
              <a:custGeom>
                <a:avLst/>
                <a:gdLst/>
                <a:ahLst/>
                <a:cxnLst/>
                <a:rect l="l" t="t" r="r" b="b"/>
                <a:pathLst>
                  <a:path w="587" h="584" extrusionOk="0">
                    <a:moveTo>
                      <a:pt x="294" y="1"/>
                    </a:moveTo>
                    <a:cubicBezTo>
                      <a:pt x="135" y="1"/>
                      <a:pt x="1" y="129"/>
                      <a:pt x="1" y="291"/>
                    </a:cubicBezTo>
                    <a:cubicBezTo>
                      <a:pt x="1" y="453"/>
                      <a:pt x="135" y="584"/>
                      <a:pt x="294" y="584"/>
                    </a:cubicBezTo>
                    <a:cubicBezTo>
                      <a:pt x="456" y="584"/>
                      <a:pt x="587" y="455"/>
                      <a:pt x="587" y="291"/>
                    </a:cubicBezTo>
                    <a:cubicBezTo>
                      <a:pt x="587" y="132"/>
                      <a:pt x="456" y="1"/>
                      <a:pt x="294"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7312;p57"/>
              <p:cNvSpPr/>
              <p:nvPr/>
            </p:nvSpPr>
            <p:spPr>
              <a:xfrm>
                <a:off x="5790773" y="4052181"/>
                <a:ext cx="5977" cy="85029"/>
              </a:xfrm>
              <a:custGeom>
                <a:avLst/>
                <a:gdLst/>
                <a:ahLst/>
                <a:cxnLst/>
                <a:rect l="l" t="t" r="r" b="b"/>
                <a:pathLst>
                  <a:path w="124" h="1764" extrusionOk="0">
                    <a:moveTo>
                      <a:pt x="0" y="0"/>
                    </a:moveTo>
                    <a:lnTo>
                      <a:pt x="0" y="1763"/>
                    </a:lnTo>
                    <a:lnTo>
                      <a:pt x="123" y="1763"/>
                    </a:lnTo>
                    <a:lnTo>
                      <a:pt x="123"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7313;p57"/>
              <p:cNvSpPr/>
              <p:nvPr/>
            </p:nvSpPr>
            <p:spPr>
              <a:xfrm>
                <a:off x="5789713" y="4044998"/>
                <a:ext cx="8484" cy="8435"/>
              </a:xfrm>
              <a:custGeom>
                <a:avLst/>
                <a:gdLst/>
                <a:ahLst/>
                <a:cxnLst/>
                <a:rect l="l" t="t" r="r" b="b"/>
                <a:pathLst>
                  <a:path w="176" h="175" extrusionOk="0">
                    <a:moveTo>
                      <a:pt x="97" y="1"/>
                    </a:moveTo>
                    <a:cubicBezTo>
                      <a:pt x="95" y="1"/>
                      <a:pt x="92" y="1"/>
                      <a:pt x="89" y="1"/>
                    </a:cubicBezTo>
                    <a:cubicBezTo>
                      <a:pt x="39" y="1"/>
                      <a:pt x="0" y="38"/>
                      <a:pt x="0" y="88"/>
                    </a:cubicBezTo>
                    <a:cubicBezTo>
                      <a:pt x="0" y="132"/>
                      <a:pt x="42" y="174"/>
                      <a:pt x="89" y="174"/>
                    </a:cubicBezTo>
                    <a:cubicBezTo>
                      <a:pt x="134" y="174"/>
                      <a:pt x="176" y="135"/>
                      <a:pt x="176" y="88"/>
                    </a:cubicBezTo>
                    <a:cubicBezTo>
                      <a:pt x="176" y="41"/>
                      <a:pt x="139" y="1"/>
                      <a:pt x="97"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7314;p57"/>
              <p:cNvSpPr/>
              <p:nvPr/>
            </p:nvSpPr>
            <p:spPr>
              <a:xfrm>
                <a:off x="5792123" y="4047457"/>
                <a:ext cx="3519" cy="3663"/>
              </a:xfrm>
              <a:custGeom>
                <a:avLst/>
                <a:gdLst/>
                <a:ahLst/>
                <a:cxnLst/>
                <a:rect l="l" t="t" r="r" b="b"/>
                <a:pathLst>
                  <a:path w="73" h="76" extrusionOk="0">
                    <a:moveTo>
                      <a:pt x="34" y="1"/>
                    </a:moveTo>
                    <a:cubicBezTo>
                      <a:pt x="17" y="1"/>
                      <a:pt x="0" y="14"/>
                      <a:pt x="0" y="37"/>
                    </a:cubicBezTo>
                    <a:cubicBezTo>
                      <a:pt x="0" y="56"/>
                      <a:pt x="14" y="76"/>
                      <a:pt x="34" y="76"/>
                    </a:cubicBezTo>
                    <a:cubicBezTo>
                      <a:pt x="56" y="76"/>
                      <a:pt x="73" y="54"/>
                      <a:pt x="73" y="37"/>
                    </a:cubicBezTo>
                    <a:cubicBezTo>
                      <a:pt x="73" y="14"/>
                      <a:pt x="56" y="1"/>
                      <a:pt x="3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7315;p57"/>
              <p:cNvSpPr/>
              <p:nvPr/>
            </p:nvSpPr>
            <p:spPr>
              <a:xfrm>
                <a:off x="5789713" y="4135814"/>
                <a:ext cx="8484" cy="8387"/>
              </a:xfrm>
              <a:custGeom>
                <a:avLst/>
                <a:gdLst/>
                <a:ahLst/>
                <a:cxnLst/>
                <a:rect l="l" t="t" r="r" b="b"/>
                <a:pathLst>
                  <a:path w="176" h="174" extrusionOk="0">
                    <a:moveTo>
                      <a:pt x="89" y="0"/>
                    </a:moveTo>
                    <a:cubicBezTo>
                      <a:pt x="39" y="0"/>
                      <a:pt x="0" y="37"/>
                      <a:pt x="0" y="87"/>
                    </a:cubicBezTo>
                    <a:cubicBezTo>
                      <a:pt x="0" y="134"/>
                      <a:pt x="42" y="173"/>
                      <a:pt x="89" y="173"/>
                    </a:cubicBezTo>
                    <a:cubicBezTo>
                      <a:pt x="134" y="173"/>
                      <a:pt x="176" y="134"/>
                      <a:pt x="176" y="87"/>
                    </a:cubicBezTo>
                    <a:cubicBezTo>
                      <a:pt x="176" y="37"/>
                      <a:pt x="134" y="0"/>
                      <a:pt x="8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7316;p57"/>
              <p:cNvSpPr/>
              <p:nvPr/>
            </p:nvSpPr>
            <p:spPr>
              <a:xfrm>
                <a:off x="5792123" y="4138224"/>
                <a:ext cx="3519" cy="3422"/>
              </a:xfrm>
              <a:custGeom>
                <a:avLst/>
                <a:gdLst/>
                <a:ahLst/>
                <a:cxnLst/>
                <a:rect l="l" t="t" r="r" b="b"/>
                <a:pathLst>
                  <a:path w="73" h="71" extrusionOk="0">
                    <a:moveTo>
                      <a:pt x="34" y="1"/>
                    </a:moveTo>
                    <a:cubicBezTo>
                      <a:pt x="17" y="1"/>
                      <a:pt x="0" y="20"/>
                      <a:pt x="0" y="37"/>
                    </a:cubicBezTo>
                    <a:cubicBezTo>
                      <a:pt x="0" y="54"/>
                      <a:pt x="14" y="70"/>
                      <a:pt x="34" y="70"/>
                    </a:cubicBezTo>
                    <a:cubicBezTo>
                      <a:pt x="56" y="70"/>
                      <a:pt x="73" y="54"/>
                      <a:pt x="73" y="37"/>
                    </a:cubicBezTo>
                    <a:cubicBezTo>
                      <a:pt x="73" y="15"/>
                      <a:pt x="56" y="1"/>
                      <a:pt x="3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7317;p57"/>
              <p:cNvSpPr/>
              <p:nvPr/>
            </p:nvSpPr>
            <p:spPr>
              <a:xfrm>
                <a:off x="5751343" y="4091563"/>
                <a:ext cx="84933" cy="5833"/>
              </a:xfrm>
              <a:custGeom>
                <a:avLst/>
                <a:gdLst/>
                <a:ahLst/>
                <a:cxnLst/>
                <a:rect l="l" t="t" r="r" b="b"/>
                <a:pathLst>
                  <a:path w="1762" h="121" extrusionOk="0">
                    <a:moveTo>
                      <a:pt x="1" y="1"/>
                    </a:moveTo>
                    <a:lnTo>
                      <a:pt x="1" y="121"/>
                    </a:lnTo>
                    <a:lnTo>
                      <a:pt x="1761" y="121"/>
                    </a:lnTo>
                    <a:lnTo>
                      <a:pt x="1761"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7318;p57"/>
              <p:cNvSpPr/>
              <p:nvPr/>
            </p:nvSpPr>
            <p:spPr>
              <a:xfrm>
                <a:off x="5835024" y="4090358"/>
                <a:ext cx="8773" cy="8532"/>
              </a:xfrm>
              <a:custGeom>
                <a:avLst/>
                <a:gdLst/>
                <a:ahLst/>
                <a:cxnLst/>
                <a:rect l="l" t="t" r="r" b="b"/>
                <a:pathLst>
                  <a:path w="182" h="177" extrusionOk="0">
                    <a:moveTo>
                      <a:pt x="87" y="0"/>
                    </a:moveTo>
                    <a:cubicBezTo>
                      <a:pt x="42" y="0"/>
                      <a:pt x="0" y="40"/>
                      <a:pt x="0" y="87"/>
                    </a:cubicBezTo>
                    <a:cubicBezTo>
                      <a:pt x="0" y="137"/>
                      <a:pt x="36" y="176"/>
                      <a:pt x="87" y="176"/>
                    </a:cubicBezTo>
                    <a:cubicBezTo>
                      <a:pt x="140" y="176"/>
                      <a:pt x="182" y="137"/>
                      <a:pt x="173" y="87"/>
                    </a:cubicBezTo>
                    <a:cubicBezTo>
                      <a:pt x="173" y="42"/>
                      <a:pt x="131" y="0"/>
                      <a:pt x="8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7319;p57"/>
              <p:cNvSpPr/>
              <p:nvPr/>
            </p:nvSpPr>
            <p:spPr>
              <a:xfrm>
                <a:off x="5837434" y="4092623"/>
                <a:ext cx="3663" cy="3712"/>
              </a:xfrm>
              <a:custGeom>
                <a:avLst/>
                <a:gdLst/>
                <a:ahLst/>
                <a:cxnLst/>
                <a:rect l="l" t="t" r="r" b="b"/>
                <a:pathLst>
                  <a:path w="76" h="77" extrusionOk="0">
                    <a:moveTo>
                      <a:pt x="37" y="1"/>
                    </a:moveTo>
                    <a:cubicBezTo>
                      <a:pt x="20" y="1"/>
                      <a:pt x="0" y="20"/>
                      <a:pt x="0" y="37"/>
                    </a:cubicBezTo>
                    <a:cubicBezTo>
                      <a:pt x="0" y="59"/>
                      <a:pt x="20" y="76"/>
                      <a:pt x="37" y="76"/>
                    </a:cubicBezTo>
                    <a:cubicBezTo>
                      <a:pt x="62" y="76"/>
                      <a:pt x="76" y="62"/>
                      <a:pt x="76" y="37"/>
                    </a:cubicBezTo>
                    <a:cubicBezTo>
                      <a:pt x="76" y="20"/>
                      <a:pt x="53" y="1"/>
                      <a:pt x="3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7320;p57"/>
              <p:cNvSpPr/>
              <p:nvPr/>
            </p:nvSpPr>
            <p:spPr>
              <a:xfrm>
                <a:off x="5744353" y="4090358"/>
                <a:ext cx="8387" cy="8532"/>
              </a:xfrm>
              <a:custGeom>
                <a:avLst/>
                <a:gdLst/>
                <a:ahLst/>
                <a:cxnLst/>
                <a:rect l="l" t="t" r="r" b="b"/>
                <a:pathLst>
                  <a:path w="174" h="177" extrusionOk="0">
                    <a:moveTo>
                      <a:pt x="87" y="0"/>
                    </a:moveTo>
                    <a:cubicBezTo>
                      <a:pt x="43" y="0"/>
                      <a:pt x="1" y="40"/>
                      <a:pt x="1" y="87"/>
                    </a:cubicBezTo>
                    <a:cubicBezTo>
                      <a:pt x="1" y="137"/>
                      <a:pt x="40" y="176"/>
                      <a:pt x="87" y="176"/>
                    </a:cubicBezTo>
                    <a:cubicBezTo>
                      <a:pt x="132" y="176"/>
                      <a:pt x="174" y="137"/>
                      <a:pt x="174" y="87"/>
                    </a:cubicBezTo>
                    <a:cubicBezTo>
                      <a:pt x="174" y="42"/>
                      <a:pt x="132" y="0"/>
                      <a:pt x="8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7321;p57"/>
              <p:cNvSpPr/>
              <p:nvPr/>
            </p:nvSpPr>
            <p:spPr>
              <a:xfrm>
                <a:off x="5746908" y="4092623"/>
                <a:ext cx="3422" cy="3712"/>
              </a:xfrm>
              <a:custGeom>
                <a:avLst/>
                <a:gdLst/>
                <a:ahLst/>
                <a:cxnLst/>
                <a:rect l="l" t="t" r="r" b="b"/>
                <a:pathLst>
                  <a:path w="71" h="77" extrusionOk="0">
                    <a:moveTo>
                      <a:pt x="34" y="1"/>
                    </a:moveTo>
                    <a:cubicBezTo>
                      <a:pt x="18" y="1"/>
                      <a:pt x="1" y="20"/>
                      <a:pt x="1" y="37"/>
                    </a:cubicBezTo>
                    <a:cubicBezTo>
                      <a:pt x="1" y="59"/>
                      <a:pt x="18" y="76"/>
                      <a:pt x="34" y="76"/>
                    </a:cubicBezTo>
                    <a:cubicBezTo>
                      <a:pt x="51" y="76"/>
                      <a:pt x="71" y="62"/>
                      <a:pt x="71" y="37"/>
                    </a:cubicBezTo>
                    <a:cubicBezTo>
                      <a:pt x="71" y="20"/>
                      <a:pt x="51" y="1"/>
                      <a:pt x="3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7322;p57"/>
              <p:cNvSpPr/>
              <p:nvPr/>
            </p:nvSpPr>
            <p:spPr>
              <a:xfrm>
                <a:off x="5768696" y="4069389"/>
                <a:ext cx="50082" cy="50082"/>
              </a:xfrm>
              <a:custGeom>
                <a:avLst/>
                <a:gdLst/>
                <a:ahLst/>
                <a:cxnLst/>
                <a:rect l="l" t="t" r="r" b="b"/>
                <a:pathLst>
                  <a:path w="1039" h="1039" extrusionOk="0">
                    <a:moveTo>
                      <a:pt x="952" y="0"/>
                    </a:moveTo>
                    <a:lnTo>
                      <a:pt x="1" y="952"/>
                    </a:lnTo>
                    <a:lnTo>
                      <a:pt x="85" y="1038"/>
                    </a:lnTo>
                    <a:lnTo>
                      <a:pt x="1039" y="87"/>
                    </a:lnTo>
                    <a:lnTo>
                      <a:pt x="952"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7323;p57"/>
              <p:cNvSpPr/>
              <p:nvPr/>
            </p:nvSpPr>
            <p:spPr>
              <a:xfrm>
                <a:off x="5815116" y="4066835"/>
                <a:ext cx="6507" cy="6507"/>
              </a:xfrm>
              <a:custGeom>
                <a:avLst/>
                <a:gdLst/>
                <a:ahLst/>
                <a:cxnLst/>
                <a:rect l="l" t="t" r="r" b="b"/>
                <a:pathLst>
                  <a:path w="135" h="135" extrusionOk="0">
                    <a:moveTo>
                      <a:pt x="67" y="0"/>
                    </a:moveTo>
                    <a:cubicBezTo>
                      <a:pt x="31" y="0"/>
                      <a:pt x="0" y="31"/>
                      <a:pt x="0" y="67"/>
                    </a:cubicBezTo>
                    <a:cubicBezTo>
                      <a:pt x="0" y="103"/>
                      <a:pt x="31" y="134"/>
                      <a:pt x="67" y="134"/>
                    </a:cubicBezTo>
                    <a:cubicBezTo>
                      <a:pt x="104" y="134"/>
                      <a:pt x="134" y="103"/>
                      <a:pt x="134" y="67"/>
                    </a:cubicBezTo>
                    <a:cubicBezTo>
                      <a:pt x="134" y="31"/>
                      <a:pt x="104" y="0"/>
                      <a:pt x="6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7324;p57"/>
              <p:cNvSpPr/>
              <p:nvPr/>
            </p:nvSpPr>
            <p:spPr>
              <a:xfrm>
                <a:off x="5816996" y="4068714"/>
                <a:ext cx="2748" cy="2748"/>
              </a:xfrm>
              <a:custGeom>
                <a:avLst/>
                <a:gdLst/>
                <a:ahLst/>
                <a:cxnLst/>
                <a:rect l="l" t="t" r="r" b="b"/>
                <a:pathLst>
                  <a:path w="57" h="57" extrusionOk="0">
                    <a:moveTo>
                      <a:pt x="28" y="0"/>
                    </a:moveTo>
                    <a:cubicBezTo>
                      <a:pt x="12" y="0"/>
                      <a:pt x="0" y="11"/>
                      <a:pt x="0" y="28"/>
                    </a:cubicBezTo>
                    <a:cubicBezTo>
                      <a:pt x="0" y="42"/>
                      <a:pt x="12" y="56"/>
                      <a:pt x="28" y="56"/>
                    </a:cubicBezTo>
                    <a:cubicBezTo>
                      <a:pt x="42" y="56"/>
                      <a:pt x="56" y="42"/>
                      <a:pt x="56" y="28"/>
                    </a:cubicBezTo>
                    <a:cubicBezTo>
                      <a:pt x="56" y="11"/>
                      <a:pt x="42" y="0"/>
                      <a:pt x="28"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7325;p57"/>
              <p:cNvSpPr/>
              <p:nvPr/>
            </p:nvSpPr>
            <p:spPr>
              <a:xfrm>
                <a:off x="5765611" y="4115713"/>
                <a:ext cx="7327" cy="6748"/>
              </a:xfrm>
              <a:custGeom>
                <a:avLst/>
                <a:gdLst/>
                <a:ahLst/>
                <a:cxnLst/>
                <a:rect l="l" t="t" r="r" b="b"/>
                <a:pathLst>
                  <a:path w="152" h="140" extrusionOk="0">
                    <a:moveTo>
                      <a:pt x="77" y="0"/>
                    </a:moveTo>
                    <a:cubicBezTo>
                      <a:pt x="60" y="0"/>
                      <a:pt x="42" y="7"/>
                      <a:pt x="29" y="21"/>
                    </a:cubicBezTo>
                    <a:cubicBezTo>
                      <a:pt x="1" y="49"/>
                      <a:pt x="1" y="91"/>
                      <a:pt x="29" y="119"/>
                    </a:cubicBezTo>
                    <a:cubicBezTo>
                      <a:pt x="42" y="133"/>
                      <a:pt x="60" y="140"/>
                      <a:pt x="77" y="140"/>
                    </a:cubicBezTo>
                    <a:cubicBezTo>
                      <a:pt x="95" y="140"/>
                      <a:pt x="112" y="133"/>
                      <a:pt x="126" y="119"/>
                    </a:cubicBezTo>
                    <a:cubicBezTo>
                      <a:pt x="151" y="91"/>
                      <a:pt x="151" y="49"/>
                      <a:pt x="126" y="21"/>
                    </a:cubicBezTo>
                    <a:cubicBezTo>
                      <a:pt x="112" y="7"/>
                      <a:pt x="95" y="0"/>
                      <a:pt x="7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7326;p57"/>
              <p:cNvSpPr/>
              <p:nvPr/>
            </p:nvSpPr>
            <p:spPr>
              <a:xfrm>
                <a:off x="5767925" y="4117641"/>
                <a:ext cx="2844" cy="2748"/>
              </a:xfrm>
              <a:custGeom>
                <a:avLst/>
                <a:gdLst/>
                <a:ahLst/>
                <a:cxnLst/>
                <a:rect l="l" t="t" r="r" b="b"/>
                <a:pathLst>
                  <a:path w="59" h="57" extrusionOk="0">
                    <a:moveTo>
                      <a:pt x="29" y="1"/>
                    </a:moveTo>
                    <a:cubicBezTo>
                      <a:pt x="22" y="1"/>
                      <a:pt x="14" y="4"/>
                      <a:pt x="8" y="9"/>
                    </a:cubicBezTo>
                    <a:cubicBezTo>
                      <a:pt x="0" y="20"/>
                      <a:pt x="0" y="37"/>
                      <a:pt x="8" y="48"/>
                    </a:cubicBezTo>
                    <a:cubicBezTo>
                      <a:pt x="14" y="54"/>
                      <a:pt x="22" y="57"/>
                      <a:pt x="29" y="57"/>
                    </a:cubicBezTo>
                    <a:cubicBezTo>
                      <a:pt x="36" y="57"/>
                      <a:pt x="43" y="54"/>
                      <a:pt x="47" y="48"/>
                    </a:cubicBezTo>
                    <a:cubicBezTo>
                      <a:pt x="59" y="37"/>
                      <a:pt x="59" y="23"/>
                      <a:pt x="47" y="9"/>
                    </a:cubicBezTo>
                    <a:cubicBezTo>
                      <a:pt x="43" y="4"/>
                      <a:pt x="36" y="1"/>
                      <a:pt x="2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7327;p57"/>
              <p:cNvSpPr/>
              <p:nvPr/>
            </p:nvSpPr>
            <p:spPr>
              <a:xfrm>
                <a:off x="5768600" y="4069630"/>
                <a:ext cx="50034" cy="50082"/>
              </a:xfrm>
              <a:custGeom>
                <a:avLst/>
                <a:gdLst/>
                <a:ahLst/>
                <a:cxnLst/>
                <a:rect l="l" t="t" r="r" b="b"/>
                <a:pathLst>
                  <a:path w="1038" h="1039" extrusionOk="0">
                    <a:moveTo>
                      <a:pt x="87" y="1"/>
                    </a:moveTo>
                    <a:lnTo>
                      <a:pt x="0" y="87"/>
                    </a:lnTo>
                    <a:lnTo>
                      <a:pt x="951" y="1039"/>
                    </a:lnTo>
                    <a:lnTo>
                      <a:pt x="1038" y="952"/>
                    </a:lnTo>
                    <a:lnTo>
                      <a:pt x="87"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7328;p57"/>
              <p:cNvSpPr/>
              <p:nvPr/>
            </p:nvSpPr>
            <p:spPr>
              <a:xfrm>
                <a:off x="5815116" y="4115906"/>
                <a:ext cx="6507" cy="6363"/>
              </a:xfrm>
              <a:custGeom>
                <a:avLst/>
                <a:gdLst/>
                <a:ahLst/>
                <a:cxnLst/>
                <a:rect l="l" t="t" r="r" b="b"/>
                <a:pathLst>
                  <a:path w="135" h="132" extrusionOk="0">
                    <a:moveTo>
                      <a:pt x="67" y="1"/>
                    </a:moveTo>
                    <a:cubicBezTo>
                      <a:pt x="31" y="1"/>
                      <a:pt x="0" y="31"/>
                      <a:pt x="0" y="67"/>
                    </a:cubicBezTo>
                    <a:cubicBezTo>
                      <a:pt x="0" y="104"/>
                      <a:pt x="31" y="132"/>
                      <a:pt x="67" y="132"/>
                    </a:cubicBezTo>
                    <a:cubicBezTo>
                      <a:pt x="104" y="132"/>
                      <a:pt x="134" y="104"/>
                      <a:pt x="134" y="67"/>
                    </a:cubicBezTo>
                    <a:cubicBezTo>
                      <a:pt x="134" y="31"/>
                      <a:pt x="104" y="1"/>
                      <a:pt x="67"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7329;p57"/>
              <p:cNvSpPr/>
              <p:nvPr/>
            </p:nvSpPr>
            <p:spPr>
              <a:xfrm>
                <a:off x="5816996" y="4117785"/>
                <a:ext cx="2748" cy="2748"/>
              </a:xfrm>
              <a:custGeom>
                <a:avLst/>
                <a:gdLst/>
                <a:ahLst/>
                <a:cxnLst/>
                <a:rect l="l" t="t" r="r" b="b"/>
                <a:pathLst>
                  <a:path w="57" h="57" extrusionOk="0">
                    <a:moveTo>
                      <a:pt x="28" y="1"/>
                    </a:moveTo>
                    <a:cubicBezTo>
                      <a:pt x="12" y="1"/>
                      <a:pt x="0" y="12"/>
                      <a:pt x="0" y="28"/>
                    </a:cubicBezTo>
                    <a:cubicBezTo>
                      <a:pt x="0" y="42"/>
                      <a:pt x="12" y="56"/>
                      <a:pt x="28" y="56"/>
                    </a:cubicBezTo>
                    <a:cubicBezTo>
                      <a:pt x="42" y="56"/>
                      <a:pt x="56" y="42"/>
                      <a:pt x="56" y="28"/>
                    </a:cubicBezTo>
                    <a:cubicBezTo>
                      <a:pt x="56" y="12"/>
                      <a:pt x="42" y="1"/>
                      <a:pt x="2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7330;p57"/>
              <p:cNvSpPr/>
              <p:nvPr/>
            </p:nvSpPr>
            <p:spPr>
              <a:xfrm>
                <a:off x="5765756" y="4066642"/>
                <a:ext cx="7423" cy="6652"/>
              </a:xfrm>
              <a:custGeom>
                <a:avLst/>
                <a:gdLst/>
                <a:ahLst/>
                <a:cxnLst/>
                <a:rect l="l" t="t" r="r" b="b"/>
                <a:pathLst>
                  <a:path w="154" h="138" extrusionOk="0">
                    <a:moveTo>
                      <a:pt x="77" y="0"/>
                    </a:moveTo>
                    <a:cubicBezTo>
                      <a:pt x="60" y="0"/>
                      <a:pt x="42" y="7"/>
                      <a:pt x="28" y="21"/>
                    </a:cubicBezTo>
                    <a:cubicBezTo>
                      <a:pt x="0" y="49"/>
                      <a:pt x="0" y="91"/>
                      <a:pt x="28" y="119"/>
                    </a:cubicBezTo>
                    <a:cubicBezTo>
                      <a:pt x="41" y="131"/>
                      <a:pt x="58" y="137"/>
                      <a:pt x="76" y="137"/>
                    </a:cubicBezTo>
                    <a:cubicBezTo>
                      <a:pt x="94" y="137"/>
                      <a:pt x="112" y="131"/>
                      <a:pt x="126" y="119"/>
                    </a:cubicBezTo>
                    <a:cubicBezTo>
                      <a:pt x="154" y="91"/>
                      <a:pt x="154" y="49"/>
                      <a:pt x="126" y="21"/>
                    </a:cubicBezTo>
                    <a:cubicBezTo>
                      <a:pt x="112" y="7"/>
                      <a:pt x="95" y="0"/>
                      <a:pt x="7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7331;p57"/>
              <p:cNvSpPr/>
              <p:nvPr/>
            </p:nvSpPr>
            <p:spPr>
              <a:xfrm>
                <a:off x="5767925" y="4068811"/>
                <a:ext cx="2844" cy="2651"/>
              </a:xfrm>
              <a:custGeom>
                <a:avLst/>
                <a:gdLst/>
                <a:ahLst/>
                <a:cxnLst/>
                <a:rect l="l" t="t" r="r" b="b"/>
                <a:pathLst>
                  <a:path w="59" h="55" extrusionOk="0">
                    <a:moveTo>
                      <a:pt x="29" y="0"/>
                    </a:moveTo>
                    <a:cubicBezTo>
                      <a:pt x="22" y="0"/>
                      <a:pt x="14" y="2"/>
                      <a:pt x="8" y="7"/>
                    </a:cubicBezTo>
                    <a:cubicBezTo>
                      <a:pt x="0" y="18"/>
                      <a:pt x="0" y="35"/>
                      <a:pt x="8" y="46"/>
                    </a:cubicBezTo>
                    <a:cubicBezTo>
                      <a:pt x="17" y="51"/>
                      <a:pt x="24" y="54"/>
                      <a:pt x="31" y="54"/>
                    </a:cubicBezTo>
                    <a:cubicBezTo>
                      <a:pt x="38" y="54"/>
                      <a:pt x="43" y="51"/>
                      <a:pt x="47" y="46"/>
                    </a:cubicBezTo>
                    <a:cubicBezTo>
                      <a:pt x="59" y="35"/>
                      <a:pt x="59" y="18"/>
                      <a:pt x="47" y="7"/>
                    </a:cubicBezTo>
                    <a:cubicBezTo>
                      <a:pt x="43" y="2"/>
                      <a:pt x="36" y="0"/>
                      <a:pt x="2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7332;p57"/>
              <p:cNvSpPr/>
              <p:nvPr/>
            </p:nvSpPr>
            <p:spPr>
              <a:xfrm>
                <a:off x="5786869" y="4087128"/>
                <a:ext cx="13882" cy="13882"/>
              </a:xfrm>
              <a:custGeom>
                <a:avLst/>
                <a:gdLst/>
                <a:ahLst/>
                <a:cxnLst/>
                <a:rect l="l" t="t" r="r" b="b"/>
                <a:pathLst>
                  <a:path w="288" h="288" extrusionOk="0">
                    <a:moveTo>
                      <a:pt x="143" y="0"/>
                    </a:moveTo>
                    <a:cubicBezTo>
                      <a:pt x="65" y="0"/>
                      <a:pt x="0" y="65"/>
                      <a:pt x="0" y="143"/>
                    </a:cubicBezTo>
                    <a:cubicBezTo>
                      <a:pt x="0" y="224"/>
                      <a:pt x="65" y="288"/>
                      <a:pt x="143" y="288"/>
                    </a:cubicBezTo>
                    <a:cubicBezTo>
                      <a:pt x="224" y="288"/>
                      <a:pt x="288" y="224"/>
                      <a:pt x="288" y="143"/>
                    </a:cubicBezTo>
                    <a:cubicBezTo>
                      <a:pt x="288" y="65"/>
                      <a:pt x="224" y="0"/>
                      <a:pt x="143"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7333;p57"/>
              <p:cNvSpPr/>
              <p:nvPr/>
            </p:nvSpPr>
            <p:spPr>
              <a:xfrm>
                <a:off x="5827745" y="3907185"/>
                <a:ext cx="113276" cy="97658"/>
              </a:xfrm>
              <a:custGeom>
                <a:avLst/>
                <a:gdLst/>
                <a:ahLst/>
                <a:cxnLst/>
                <a:rect l="l" t="t" r="r" b="b"/>
                <a:pathLst>
                  <a:path w="2350" h="2026" extrusionOk="0">
                    <a:moveTo>
                      <a:pt x="1177" y="0"/>
                    </a:moveTo>
                    <a:cubicBezTo>
                      <a:pt x="1015" y="0"/>
                      <a:pt x="853" y="83"/>
                      <a:pt x="768" y="249"/>
                    </a:cubicBezTo>
                    <a:lnTo>
                      <a:pt x="690" y="402"/>
                    </a:lnTo>
                    <a:lnTo>
                      <a:pt x="519" y="428"/>
                    </a:lnTo>
                    <a:cubicBezTo>
                      <a:pt x="146" y="483"/>
                      <a:pt x="1" y="941"/>
                      <a:pt x="268" y="1203"/>
                    </a:cubicBezTo>
                    <a:lnTo>
                      <a:pt x="391" y="1323"/>
                    </a:lnTo>
                    <a:lnTo>
                      <a:pt x="363" y="1496"/>
                    </a:lnTo>
                    <a:cubicBezTo>
                      <a:pt x="312" y="1788"/>
                      <a:pt x="547" y="2025"/>
                      <a:pt x="812" y="2025"/>
                    </a:cubicBezTo>
                    <a:cubicBezTo>
                      <a:pt x="881" y="2025"/>
                      <a:pt x="953" y="2009"/>
                      <a:pt x="1022" y="1973"/>
                    </a:cubicBezTo>
                    <a:lnTo>
                      <a:pt x="1175" y="1892"/>
                    </a:lnTo>
                    <a:lnTo>
                      <a:pt x="1328" y="1973"/>
                    </a:lnTo>
                    <a:cubicBezTo>
                      <a:pt x="1397" y="2009"/>
                      <a:pt x="1469" y="2025"/>
                      <a:pt x="1538" y="2025"/>
                    </a:cubicBezTo>
                    <a:cubicBezTo>
                      <a:pt x="1803" y="2025"/>
                      <a:pt x="2038" y="1788"/>
                      <a:pt x="1987" y="1496"/>
                    </a:cubicBezTo>
                    <a:lnTo>
                      <a:pt x="1959" y="1323"/>
                    </a:lnTo>
                    <a:lnTo>
                      <a:pt x="2082" y="1203"/>
                    </a:lnTo>
                    <a:cubicBezTo>
                      <a:pt x="2350" y="938"/>
                      <a:pt x="2204" y="481"/>
                      <a:pt x="1831" y="428"/>
                    </a:cubicBezTo>
                    <a:lnTo>
                      <a:pt x="1660" y="402"/>
                    </a:lnTo>
                    <a:lnTo>
                      <a:pt x="1582" y="249"/>
                    </a:lnTo>
                    <a:cubicBezTo>
                      <a:pt x="1500" y="83"/>
                      <a:pt x="1339"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7334;p57"/>
              <p:cNvSpPr/>
              <p:nvPr/>
            </p:nvSpPr>
            <p:spPr>
              <a:xfrm>
                <a:off x="5835940" y="3914319"/>
                <a:ext cx="96598" cy="83342"/>
              </a:xfrm>
              <a:custGeom>
                <a:avLst/>
                <a:gdLst/>
                <a:ahLst/>
                <a:cxnLst/>
                <a:rect l="l" t="t" r="r" b="b"/>
                <a:pathLst>
                  <a:path w="2004" h="1729" extrusionOk="0">
                    <a:moveTo>
                      <a:pt x="1007" y="1"/>
                    </a:moveTo>
                    <a:cubicBezTo>
                      <a:pt x="868" y="1"/>
                      <a:pt x="727" y="73"/>
                      <a:pt x="651" y="218"/>
                    </a:cubicBezTo>
                    <a:lnTo>
                      <a:pt x="587" y="349"/>
                    </a:lnTo>
                    <a:lnTo>
                      <a:pt x="444" y="372"/>
                    </a:lnTo>
                    <a:cubicBezTo>
                      <a:pt x="129" y="416"/>
                      <a:pt x="1" y="807"/>
                      <a:pt x="232" y="1030"/>
                    </a:cubicBezTo>
                    <a:lnTo>
                      <a:pt x="335" y="1130"/>
                    </a:lnTo>
                    <a:lnTo>
                      <a:pt x="310" y="1276"/>
                    </a:lnTo>
                    <a:cubicBezTo>
                      <a:pt x="266" y="1525"/>
                      <a:pt x="465" y="1729"/>
                      <a:pt x="689" y="1729"/>
                    </a:cubicBezTo>
                    <a:cubicBezTo>
                      <a:pt x="748" y="1729"/>
                      <a:pt x="809" y="1714"/>
                      <a:pt x="868" y="1683"/>
                    </a:cubicBezTo>
                    <a:lnTo>
                      <a:pt x="1002" y="1613"/>
                    </a:lnTo>
                    <a:lnTo>
                      <a:pt x="1133" y="1683"/>
                    </a:lnTo>
                    <a:cubicBezTo>
                      <a:pt x="1191" y="1713"/>
                      <a:pt x="1250" y="1726"/>
                      <a:pt x="1308" y="1726"/>
                    </a:cubicBezTo>
                    <a:cubicBezTo>
                      <a:pt x="1533" y="1726"/>
                      <a:pt x="1733" y="1524"/>
                      <a:pt x="1691" y="1276"/>
                    </a:cubicBezTo>
                    <a:lnTo>
                      <a:pt x="1669" y="1130"/>
                    </a:lnTo>
                    <a:lnTo>
                      <a:pt x="1772" y="1030"/>
                    </a:lnTo>
                    <a:cubicBezTo>
                      <a:pt x="2004" y="807"/>
                      <a:pt x="1873" y="416"/>
                      <a:pt x="1560" y="372"/>
                    </a:cubicBezTo>
                    <a:lnTo>
                      <a:pt x="1418" y="349"/>
                    </a:lnTo>
                    <a:lnTo>
                      <a:pt x="1354" y="218"/>
                    </a:lnTo>
                    <a:cubicBezTo>
                      <a:pt x="1284" y="73"/>
                      <a:pt x="1147" y="1"/>
                      <a:pt x="1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7335;p57"/>
              <p:cNvSpPr/>
              <p:nvPr/>
            </p:nvSpPr>
            <p:spPr>
              <a:xfrm>
                <a:off x="5836084" y="3920923"/>
                <a:ext cx="88789" cy="80450"/>
              </a:xfrm>
              <a:custGeom>
                <a:avLst/>
                <a:gdLst/>
                <a:ahLst/>
                <a:cxnLst/>
                <a:rect l="l" t="t" r="r" b="b"/>
                <a:pathLst>
                  <a:path w="1842" h="1669" extrusionOk="0">
                    <a:moveTo>
                      <a:pt x="0" y="781"/>
                    </a:moveTo>
                    <a:lnTo>
                      <a:pt x="0" y="781"/>
                    </a:lnTo>
                    <a:cubicBezTo>
                      <a:pt x="23" y="832"/>
                      <a:pt x="53" y="876"/>
                      <a:pt x="98" y="918"/>
                    </a:cubicBezTo>
                    <a:lnTo>
                      <a:pt x="221" y="1041"/>
                    </a:lnTo>
                    <a:lnTo>
                      <a:pt x="193" y="1211"/>
                    </a:lnTo>
                    <a:cubicBezTo>
                      <a:pt x="190" y="1225"/>
                      <a:pt x="190" y="1236"/>
                      <a:pt x="190" y="1250"/>
                    </a:cubicBezTo>
                    <a:cubicBezTo>
                      <a:pt x="355" y="1186"/>
                      <a:pt x="551" y="1061"/>
                      <a:pt x="733" y="980"/>
                    </a:cubicBezTo>
                    <a:lnTo>
                      <a:pt x="733" y="980"/>
                    </a:lnTo>
                    <a:cubicBezTo>
                      <a:pt x="735" y="987"/>
                      <a:pt x="738" y="991"/>
                      <a:pt x="747" y="991"/>
                    </a:cubicBezTo>
                    <a:cubicBezTo>
                      <a:pt x="748" y="991"/>
                      <a:pt x="749" y="991"/>
                      <a:pt x="751" y="991"/>
                    </a:cubicBezTo>
                    <a:cubicBezTo>
                      <a:pt x="805" y="985"/>
                      <a:pt x="857" y="961"/>
                      <a:pt x="890" y="922"/>
                    </a:cubicBezTo>
                    <a:lnTo>
                      <a:pt x="890" y="922"/>
                    </a:lnTo>
                    <a:cubicBezTo>
                      <a:pt x="840" y="935"/>
                      <a:pt x="787" y="956"/>
                      <a:pt x="733" y="980"/>
                    </a:cubicBezTo>
                    <a:lnTo>
                      <a:pt x="733" y="980"/>
                    </a:lnTo>
                    <a:cubicBezTo>
                      <a:pt x="728" y="951"/>
                      <a:pt x="765" y="878"/>
                      <a:pt x="741" y="878"/>
                    </a:cubicBezTo>
                    <a:cubicBezTo>
                      <a:pt x="739" y="878"/>
                      <a:pt x="737" y="878"/>
                      <a:pt x="734" y="879"/>
                    </a:cubicBezTo>
                    <a:cubicBezTo>
                      <a:pt x="590" y="927"/>
                      <a:pt x="502" y="961"/>
                      <a:pt x="415" y="961"/>
                    </a:cubicBezTo>
                    <a:cubicBezTo>
                      <a:pt x="310" y="961"/>
                      <a:pt x="204" y="912"/>
                      <a:pt x="0" y="781"/>
                    </a:cubicBezTo>
                    <a:close/>
                    <a:moveTo>
                      <a:pt x="1426" y="0"/>
                    </a:moveTo>
                    <a:cubicBezTo>
                      <a:pt x="1390" y="207"/>
                      <a:pt x="1326" y="408"/>
                      <a:pt x="1242" y="597"/>
                    </a:cubicBezTo>
                    <a:cubicBezTo>
                      <a:pt x="1217" y="650"/>
                      <a:pt x="1189" y="706"/>
                      <a:pt x="1133" y="723"/>
                    </a:cubicBezTo>
                    <a:cubicBezTo>
                      <a:pt x="1123" y="726"/>
                      <a:pt x="1112" y="728"/>
                      <a:pt x="1102" y="728"/>
                    </a:cubicBezTo>
                    <a:cubicBezTo>
                      <a:pt x="1070" y="728"/>
                      <a:pt x="1038" y="713"/>
                      <a:pt x="1013" y="692"/>
                    </a:cubicBezTo>
                    <a:cubicBezTo>
                      <a:pt x="977" y="664"/>
                      <a:pt x="952" y="628"/>
                      <a:pt x="929" y="589"/>
                    </a:cubicBezTo>
                    <a:cubicBezTo>
                      <a:pt x="807" y="402"/>
                      <a:pt x="687" y="212"/>
                      <a:pt x="567" y="25"/>
                    </a:cubicBezTo>
                    <a:lnTo>
                      <a:pt x="517" y="123"/>
                    </a:lnTo>
                    <a:lnTo>
                      <a:pt x="425" y="137"/>
                    </a:lnTo>
                    <a:cubicBezTo>
                      <a:pt x="620" y="260"/>
                      <a:pt x="787" y="419"/>
                      <a:pt x="888" y="625"/>
                    </a:cubicBezTo>
                    <a:cubicBezTo>
                      <a:pt x="932" y="720"/>
                      <a:pt x="957" y="837"/>
                      <a:pt x="893" y="918"/>
                    </a:cubicBezTo>
                    <a:cubicBezTo>
                      <a:pt x="892" y="919"/>
                      <a:pt x="891" y="921"/>
                      <a:pt x="890" y="922"/>
                    </a:cubicBezTo>
                    <a:lnTo>
                      <a:pt x="890" y="922"/>
                    </a:lnTo>
                    <a:cubicBezTo>
                      <a:pt x="891" y="921"/>
                      <a:pt x="892" y="921"/>
                      <a:pt x="893" y="921"/>
                    </a:cubicBezTo>
                    <a:cubicBezTo>
                      <a:pt x="894" y="921"/>
                      <a:pt x="895" y="921"/>
                      <a:pt x="895" y="921"/>
                    </a:cubicBezTo>
                    <a:cubicBezTo>
                      <a:pt x="920" y="921"/>
                      <a:pt x="908" y="1019"/>
                      <a:pt x="924" y="1041"/>
                    </a:cubicBezTo>
                    <a:cubicBezTo>
                      <a:pt x="938" y="1049"/>
                      <a:pt x="943" y="1072"/>
                      <a:pt x="949" y="1091"/>
                    </a:cubicBezTo>
                    <a:cubicBezTo>
                      <a:pt x="966" y="1183"/>
                      <a:pt x="957" y="1272"/>
                      <a:pt x="943" y="1365"/>
                    </a:cubicBezTo>
                    <a:cubicBezTo>
                      <a:pt x="929" y="1465"/>
                      <a:pt x="910" y="1565"/>
                      <a:pt x="890" y="1669"/>
                    </a:cubicBezTo>
                    <a:lnTo>
                      <a:pt x="999" y="1613"/>
                    </a:lnTo>
                    <a:lnTo>
                      <a:pt x="1075" y="1649"/>
                    </a:lnTo>
                    <a:cubicBezTo>
                      <a:pt x="1063" y="1563"/>
                      <a:pt x="1058" y="1479"/>
                      <a:pt x="1049" y="1395"/>
                    </a:cubicBezTo>
                    <a:cubicBezTo>
                      <a:pt x="1044" y="1256"/>
                      <a:pt x="1049" y="1105"/>
                      <a:pt x="1128" y="991"/>
                    </a:cubicBezTo>
                    <a:cubicBezTo>
                      <a:pt x="1133" y="985"/>
                      <a:pt x="1139" y="974"/>
                      <a:pt x="1144" y="971"/>
                    </a:cubicBezTo>
                    <a:cubicBezTo>
                      <a:pt x="1155" y="963"/>
                      <a:pt x="1169" y="963"/>
                      <a:pt x="1183" y="963"/>
                    </a:cubicBezTo>
                    <a:cubicBezTo>
                      <a:pt x="1390" y="963"/>
                      <a:pt x="1580" y="1041"/>
                      <a:pt x="1783" y="1091"/>
                    </a:cubicBezTo>
                    <a:lnTo>
                      <a:pt x="1775" y="1044"/>
                    </a:lnTo>
                    <a:lnTo>
                      <a:pt x="1842" y="985"/>
                    </a:lnTo>
                    <a:cubicBezTo>
                      <a:pt x="1772" y="980"/>
                      <a:pt x="1699" y="977"/>
                      <a:pt x="1630" y="966"/>
                    </a:cubicBezTo>
                    <a:cubicBezTo>
                      <a:pt x="1557" y="957"/>
                      <a:pt x="1487" y="938"/>
                      <a:pt x="1418" y="918"/>
                    </a:cubicBezTo>
                    <a:cubicBezTo>
                      <a:pt x="1370" y="904"/>
                      <a:pt x="1326" y="887"/>
                      <a:pt x="1287" y="854"/>
                    </a:cubicBezTo>
                    <a:cubicBezTo>
                      <a:pt x="1250" y="823"/>
                      <a:pt x="1225" y="781"/>
                      <a:pt x="1225" y="734"/>
                    </a:cubicBezTo>
                    <a:cubicBezTo>
                      <a:pt x="1225" y="684"/>
                      <a:pt x="1253" y="642"/>
                      <a:pt x="1278" y="600"/>
                    </a:cubicBezTo>
                    <a:cubicBezTo>
                      <a:pt x="1379" y="447"/>
                      <a:pt x="1482" y="290"/>
                      <a:pt x="1585" y="137"/>
                    </a:cubicBezTo>
                    <a:lnTo>
                      <a:pt x="1487" y="123"/>
                    </a:lnTo>
                    <a:lnTo>
                      <a:pt x="1426" y="0"/>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7336;p57"/>
              <p:cNvSpPr/>
              <p:nvPr/>
            </p:nvSpPr>
            <p:spPr>
              <a:xfrm>
                <a:off x="5866212" y="3937746"/>
                <a:ext cx="36634" cy="36586"/>
              </a:xfrm>
              <a:custGeom>
                <a:avLst/>
                <a:gdLst/>
                <a:ahLst/>
                <a:cxnLst/>
                <a:rect l="l" t="t" r="r" b="b"/>
                <a:pathLst>
                  <a:path w="760" h="759" extrusionOk="0">
                    <a:moveTo>
                      <a:pt x="380" y="0"/>
                    </a:moveTo>
                    <a:cubicBezTo>
                      <a:pt x="171" y="0"/>
                      <a:pt x="0" y="170"/>
                      <a:pt x="0" y="379"/>
                    </a:cubicBezTo>
                    <a:cubicBezTo>
                      <a:pt x="0" y="589"/>
                      <a:pt x="171" y="759"/>
                      <a:pt x="380" y="759"/>
                    </a:cubicBezTo>
                    <a:cubicBezTo>
                      <a:pt x="589" y="759"/>
                      <a:pt x="759" y="589"/>
                      <a:pt x="759" y="379"/>
                    </a:cubicBezTo>
                    <a:cubicBezTo>
                      <a:pt x="759" y="170"/>
                      <a:pt x="589" y="0"/>
                      <a:pt x="3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7337;p57"/>
              <p:cNvSpPr/>
              <p:nvPr/>
            </p:nvSpPr>
            <p:spPr>
              <a:xfrm>
                <a:off x="5869682" y="3943482"/>
                <a:ext cx="29259" cy="25210"/>
              </a:xfrm>
              <a:custGeom>
                <a:avLst/>
                <a:gdLst/>
                <a:ahLst/>
                <a:cxnLst/>
                <a:rect l="l" t="t" r="r" b="b"/>
                <a:pathLst>
                  <a:path w="607" h="523" extrusionOk="0">
                    <a:moveTo>
                      <a:pt x="307" y="0"/>
                    </a:moveTo>
                    <a:cubicBezTo>
                      <a:pt x="264" y="0"/>
                      <a:pt x="220" y="22"/>
                      <a:pt x="193" y="65"/>
                    </a:cubicBezTo>
                    <a:lnTo>
                      <a:pt x="177" y="107"/>
                    </a:lnTo>
                    <a:lnTo>
                      <a:pt x="135" y="115"/>
                    </a:lnTo>
                    <a:cubicBezTo>
                      <a:pt x="40" y="129"/>
                      <a:pt x="1" y="247"/>
                      <a:pt x="71" y="313"/>
                    </a:cubicBezTo>
                    <a:lnTo>
                      <a:pt x="101" y="344"/>
                    </a:lnTo>
                    <a:lnTo>
                      <a:pt x="96" y="386"/>
                    </a:lnTo>
                    <a:cubicBezTo>
                      <a:pt x="83" y="461"/>
                      <a:pt x="141" y="522"/>
                      <a:pt x="209" y="522"/>
                    </a:cubicBezTo>
                    <a:cubicBezTo>
                      <a:pt x="227" y="522"/>
                      <a:pt x="245" y="518"/>
                      <a:pt x="263" y="509"/>
                    </a:cubicBezTo>
                    <a:lnTo>
                      <a:pt x="302" y="486"/>
                    </a:lnTo>
                    <a:lnTo>
                      <a:pt x="344" y="509"/>
                    </a:lnTo>
                    <a:cubicBezTo>
                      <a:pt x="361" y="518"/>
                      <a:pt x="380" y="522"/>
                      <a:pt x="397" y="522"/>
                    </a:cubicBezTo>
                    <a:cubicBezTo>
                      <a:pt x="464" y="522"/>
                      <a:pt x="525" y="461"/>
                      <a:pt x="511" y="386"/>
                    </a:cubicBezTo>
                    <a:lnTo>
                      <a:pt x="503" y="344"/>
                    </a:lnTo>
                    <a:lnTo>
                      <a:pt x="537" y="313"/>
                    </a:lnTo>
                    <a:cubicBezTo>
                      <a:pt x="606" y="247"/>
                      <a:pt x="570" y="129"/>
                      <a:pt x="472" y="115"/>
                    </a:cubicBezTo>
                    <a:lnTo>
                      <a:pt x="431" y="107"/>
                    </a:lnTo>
                    <a:lnTo>
                      <a:pt x="414" y="65"/>
                    </a:lnTo>
                    <a:cubicBezTo>
                      <a:pt x="392" y="22"/>
                      <a:pt x="350" y="0"/>
                      <a:pt x="30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7338;p57"/>
              <p:cNvSpPr/>
              <p:nvPr/>
            </p:nvSpPr>
            <p:spPr>
              <a:xfrm>
                <a:off x="5875081" y="3946615"/>
                <a:ext cx="18895" cy="18847"/>
              </a:xfrm>
              <a:custGeom>
                <a:avLst/>
                <a:gdLst/>
                <a:ahLst/>
                <a:cxnLst/>
                <a:rect l="l" t="t" r="r" b="b"/>
                <a:pathLst>
                  <a:path w="392" h="391" extrusionOk="0">
                    <a:moveTo>
                      <a:pt x="201" y="0"/>
                    </a:moveTo>
                    <a:cubicBezTo>
                      <a:pt x="199" y="0"/>
                      <a:pt x="198" y="0"/>
                      <a:pt x="196" y="0"/>
                    </a:cubicBezTo>
                    <a:cubicBezTo>
                      <a:pt x="87" y="0"/>
                      <a:pt x="1" y="89"/>
                      <a:pt x="1" y="195"/>
                    </a:cubicBezTo>
                    <a:cubicBezTo>
                      <a:pt x="1" y="304"/>
                      <a:pt x="87" y="391"/>
                      <a:pt x="196" y="391"/>
                    </a:cubicBezTo>
                    <a:cubicBezTo>
                      <a:pt x="305" y="391"/>
                      <a:pt x="391" y="304"/>
                      <a:pt x="391" y="195"/>
                    </a:cubicBezTo>
                    <a:cubicBezTo>
                      <a:pt x="391" y="86"/>
                      <a:pt x="307" y="0"/>
                      <a:pt x="20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7339;p57"/>
              <p:cNvSpPr/>
              <p:nvPr/>
            </p:nvSpPr>
            <p:spPr>
              <a:xfrm>
                <a:off x="5881540" y="3928057"/>
                <a:ext cx="5977" cy="56493"/>
              </a:xfrm>
              <a:custGeom>
                <a:avLst/>
                <a:gdLst/>
                <a:ahLst/>
                <a:cxnLst/>
                <a:rect l="l" t="t" r="r" b="b"/>
                <a:pathLst>
                  <a:path w="124" h="1172" extrusionOk="0">
                    <a:moveTo>
                      <a:pt x="0" y="0"/>
                    </a:moveTo>
                    <a:lnTo>
                      <a:pt x="0" y="1172"/>
                    </a:lnTo>
                    <a:lnTo>
                      <a:pt x="123" y="1172"/>
                    </a:lnTo>
                    <a:lnTo>
                      <a:pt x="123"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7340;p57"/>
              <p:cNvSpPr/>
              <p:nvPr/>
            </p:nvSpPr>
            <p:spPr>
              <a:xfrm>
                <a:off x="5881685" y="3923044"/>
                <a:ext cx="5833" cy="5833"/>
              </a:xfrm>
              <a:custGeom>
                <a:avLst/>
                <a:gdLst/>
                <a:ahLst/>
                <a:cxnLst/>
                <a:rect l="l" t="t" r="r" b="b"/>
                <a:pathLst>
                  <a:path w="121" h="121" extrusionOk="0">
                    <a:moveTo>
                      <a:pt x="59" y="1"/>
                    </a:moveTo>
                    <a:cubicBezTo>
                      <a:pt x="28" y="1"/>
                      <a:pt x="0" y="29"/>
                      <a:pt x="0" y="60"/>
                    </a:cubicBezTo>
                    <a:cubicBezTo>
                      <a:pt x="0" y="93"/>
                      <a:pt x="28" y="121"/>
                      <a:pt x="59" y="121"/>
                    </a:cubicBezTo>
                    <a:cubicBezTo>
                      <a:pt x="90" y="121"/>
                      <a:pt x="120" y="93"/>
                      <a:pt x="120" y="60"/>
                    </a:cubicBezTo>
                    <a:cubicBezTo>
                      <a:pt x="120" y="29"/>
                      <a:pt x="95" y="1"/>
                      <a:pt x="5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7341;p57"/>
              <p:cNvSpPr/>
              <p:nvPr/>
            </p:nvSpPr>
            <p:spPr>
              <a:xfrm>
                <a:off x="5883420" y="3924827"/>
                <a:ext cx="2314" cy="2314"/>
              </a:xfrm>
              <a:custGeom>
                <a:avLst/>
                <a:gdLst/>
                <a:ahLst/>
                <a:cxnLst/>
                <a:rect l="l" t="t" r="r" b="b"/>
                <a:pathLst>
                  <a:path w="48" h="48" extrusionOk="0">
                    <a:moveTo>
                      <a:pt x="23" y="0"/>
                    </a:moveTo>
                    <a:cubicBezTo>
                      <a:pt x="9" y="0"/>
                      <a:pt x="1" y="11"/>
                      <a:pt x="1" y="23"/>
                    </a:cubicBezTo>
                    <a:cubicBezTo>
                      <a:pt x="1" y="36"/>
                      <a:pt x="9" y="48"/>
                      <a:pt x="23" y="48"/>
                    </a:cubicBezTo>
                    <a:cubicBezTo>
                      <a:pt x="37" y="48"/>
                      <a:pt x="48" y="36"/>
                      <a:pt x="48" y="23"/>
                    </a:cubicBezTo>
                    <a:cubicBezTo>
                      <a:pt x="48" y="11"/>
                      <a:pt x="37" y="0"/>
                      <a:pt x="2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7342;p57"/>
              <p:cNvSpPr/>
              <p:nvPr/>
            </p:nvSpPr>
            <p:spPr>
              <a:xfrm>
                <a:off x="5881685" y="3983828"/>
                <a:ext cx="5833" cy="5736"/>
              </a:xfrm>
              <a:custGeom>
                <a:avLst/>
                <a:gdLst/>
                <a:ahLst/>
                <a:cxnLst/>
                <a:rect l="l" t="t" r="r" b="b"/>
                <a:pathLst>
                  <a:path w="121" h="119" extrusionOk="0">
                    <a:moveTo>
                      <a:pt x="59" y="1"/>
                    </a:moveTo>
                    <a:cubicBezTo>
                      <a:pt x="28" y="1"/>
                      <a:pt x="0" y="29"/>
                      <a:pt x="0" y="60"/>
                    </a:cubicBezTo>
                    <a:cubicBezTo>
                      <a:pt x="0" y="90"/>
                      <a:pt x="28" y="118"/>
                      <a:pt x="59" y="118"/>
                    </a:cubicBezTo>
                    <a:cubicBezTo>
                      <a:pt x="90" y="118"/>
                      <a:pt x="120" y="90"/>
                      <a:pt x="120" y="60"/>
                    </a:cubicBezTo>
                    <a:cubicBezTo>
                      <a:pt x="120" y="23"/>
                      <a:pt x="95" y="1"/>
                      <a:pt x="5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7343;p57"/>
              <p:cNvSpPr/>
              <p:nvPr/>
            </p:nvSpPr>
            <p:spPr>
              <a:xfrm>
                <a:off x="5883420" y="3985467"/>
                <a:ext cx="2314" cy="2314"/>
              </a:xfrm>
              <a:custGeom>
                <a:avLst/>
                <a:gdLst/>
                <a:ahLst/>
                <a:cxnLst/>
                <a:rect l="l" t="t" r="r" b="b"/>
                <a:pathLst>
                  <a:path w="48" h="48" extrusionOk="0">
                    <a:moveTo>
                      <a:pt x="23" y="0"/>
                    </a:moveTo>
                    <a:cubicBezTo>
                      <a:pt x="9" y="0"/>
                      <a:pt x="1" y="12"/>
                      <a:pt x="1" y="26"/>
                    </a:cubicBezTo>
                    <a:cubicBezTo>
                      <a:pt x="1" y="39"/>
                      <a:pt x="9" y="48"/>
                      <a:pt x="23" y="48"/>
                    </a:cubicBezTo>
                    <a:cubicBezTo>
                      <a:pt x="37" y="48"/>
                      <a:pt x="48" y="39"/>
                      <a:pt x="48" y="26"/>
                    </a:cubicBezTo>
                    <a:cubicBezTo>
                      <a:pt x="48" y="12"/>
                      <a:pt x="37" y="0"/>
                      <a:pt x="2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7344;p57"/>
              <p:cNvSpPr/>
              <p:nvPr/>
            </p:nvSpPr>
            <p:spPr>
              <a:xfrm>
                <a:off x="5856234" y="3953171"/>
                <a:ext cx="56542" cy="5977"/>
              </a:xfrm>
              <a:custGeom>
                <a:avLst/>
                <a:gdLst/>
                <a:ahLst/>
                <a:cxnLst/>
                <a:rect l="l" t="t" r="r" b="b"/>
                <a:pathLst>
                  <a:path w="1173" h="124" extrusionOk="0">
                    <a:moveTo>
                      <a:pt x="1" y="1"/>
                    </a:moveTo>
                    <a:lnTo>
                      <a:pt x="1" y="124"/>
                    </a:lnTo>
                    <a:lnTo>
                      <a:pt x="1173" y="124"/>
                    </a:lnTo>
                    <a:lnTo>
                      <a:pt x="1173"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7345;p57"/>
              <p:cNvSpPr/>
              <p:nvPr/>
            </p:nvSpPr>
            <p:spPr>
              <a:xfrm>
                <a:off x="5912053" y="3953316"/>
                <a:ext cx="5833" cy="5833"/>
              </a:xfrm>
              <a:custGeom>
                <a:avLst/>
                <a:gdLst/>
                <a:ahLst/>
                <a:cxnLst/>
                <a:rect l="l" t="t" r="r" b="b"/>
                <a:pathLst>
                  <a:path w="121" h="121" extrusionOk="0">
                    <a:moveTo>
                      <a:pt x="62" y="1"/>
                    </a:moveTo>
                    <a:cubicBezTo>
                      <a:pt x="29" y="1"/>
                      <a:pt x="1" y="29"/>
                      <a:pt x="1" y="62"/>
                    </a:cubicBezTo>
                    <a:cubicBezTo>
                      <a:pt x="1" y="93"/>
                      <a:pt x="29" y="121"/>
                      <a:pt x="62" y="121"/>
                    </a:cubicBezTo>
                    <a:cubicBezTo>
                      <a:pt x="93" y="121"/>
                      <a:pt x="121" y="93"/>
                      <a:pt x="121" y="62"/>
                    </a:cubicBezTo>
                    <a:cubicBezTo>
                      <a:pt x="121" y="29"/>
                      <a:pt x="93" y="1"/>
                      <a:pt x="62"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7346;p57"/>
              <p:cNvSpPr/>
              <p:nvPr/>
            </p:nvSpPr>
            <p:spPr>
              <a:xfrm>
                <a:off x="5913788" y="3955051"/>
                <a:ext cx="2362" cy="2362"/>
              </a:xfrm>
              <a:custGeom>
                <a:avLst/>
                <a:gdLst/>
                <a:ahLst/>
                <a:cxnLst/>
                <a:rect l="l" t="t" r="r" b="b"/>
                <a:pathLst>
                  <a:path w="49" h="49" extrusionOk="0">
                    <a:moveTo>
                      <a:pt x="26" y="1"/>
                    </a:moveTo>
                    <a:cubicBezTo>
                      <a:pt x="12" y="1"/>
                      <a:pt x="1" y="12"/>
                      <a:pt x="1" y="23"/>
                    </a:cubicBezTo>
                    <a:cubicBezTo>
                      <a:pt x="1" y="37"/>
                      <a:pt x="12" y="48"/>
                      <a:pt x="26" y="48"/>
                    </a:cubicBezTo>
                    <a:cubicBezTo>
                      <a:pt x="37" y="48"/>
                      <a:pt x="48" y="37"/>
                      <a:pt x="48" y="23"/>
                    </a:cubicBezTo>
                    <a:cubicBezTo>
                      <a:pt x="48" y="12"/>
                      <a:pt x="37" y="1"/>
                      <a:pt x="2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7347;p57"/>
              <p:cNvSpPr/>
              <p:nvPr/>
            </p:nvSpPr>
            <p:spPr>
              <a:xfrm>
                <a:off x="5851413" y="3953316"/>
                <a:ext cx="5833" cy="5833"/>
              </a:xfrm>
              <a:custGeom>
                <a:avLst/>
                <a:gdLst/>
                <a:ahLst/>
                <a:cxnLst/>
                <a:rect l="l" t="t" r="r" b="b"/>
                <a:pathLst>
                  <a:path w="121" h="121" extrusionOk="0">
                    <a:moveTo>
                      <a:pt x="59" y="1"/>
                    </a:moveTo>
                    <a:cubicBezTo>
                      <a:pt x="28" y="1"/>
                      <a:pt x="1" y="29"/>
                      <a:pt x="1" y="62"/>
                    </a:cubicBezTo>
                    <a:cubicBezTo>
                      <a:pt x="1" y="93"/>
                      <a:pt x="28" y="121"/>
                      <a:pt x="59" y="121"/>
                    </a:cubicBezTo>
                    <a:cubicBezTo>
                      <a:pt x="90" y="121"/>
                      <a:pt x="120" y="93"/>
                      <a:pt x="120" y="62"/>
                    </a:cubicBezTo>
                    <a:cubicBezTo>
                      <a:pt x="120" y="29"/>
                      <a:pt x="90" y="1"/>
                      <a:pt x="5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7348;p57"/>
              <p:cNvSpPr/>
              <p:nvPr/>
            </p:nvSpPr>
            <p:spPr>
              <a:xfrm>
                <a:off x="5853148" y="3955051"/>
                <a:ext cx="2362" cy="2362"/>
              </a:xfrm>
              <a:custGeom>
                <a:avLst/>
                <a:gdLst/>
                <a:ahLst/>
                <a:cxnLst/>
                <a:rect l="l" t="t" r="r" b="b"/>
                <a:pathLst>
                  <a:path w="49" h="49" extrusionOk="0">
                    <a:moveTo>
                      <a:pt x="23" y="1"/>
                    </a:moveTo>
                    <a:cubicBezTo>
                      <a:pt x="9" y="1"/>
                      <a:pt x="1" y="12"/>
                      <a:pt x="1" y="26"/>
                    </a:cubicBezTo>
                    <a:cubicBezTo>
                      <a:pt x="1" y="40"/>
                      <a:pt x="9" y="48"/>
                      <a:pt x="23" y="48"/>
                    </a:cubicBezTo>
                    <a:cubicBezTo>
                      <a:pt x="37" y="48"/>
                      <a:pt x="48" y="40"/>
                      <a:pt x="48" y="26"/>
                    </a:cubicBezTo>
                    <a:cubicBezTo>
                      <a:pt x="48" y="12"/>
                      <a:pt x="37" y="1"/>
                      <a:pt x="23"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7349;p57"/>
              <p:cNvSpPr/>
              <p:nvPr/>
            </p:nvSpPr>
            <p:spPr>
              <a:xfrm>
                <a:off x="5866886" y="3938806"/>
                <a:ext cx="34754" cy="34754"/>
              </a:xfrm>
              <a:custGeom>
                <a:avLst/>
                <a:gdLst/>
                <a:ahLst/>
                <a:cxnLst/>
                <a:rect l="l" t="t" r="r" b="b"/>
                <a:pathLst>
                  <a:path w="721" h="721" extrusionOk="0">
                    <a:moveTo>
                      <a:pt x="636" y="0"/>
                    </a:moveTo>
                    <a:lnTo>
                      <a:pt x="0" y="634"/>
                    </a:lnTo>
                    <a:lnTo>
                      <a:pt x="87" y="720"/>
                    </a:lnTo>
                    <a:lnTo>
                      <a:pt x="720" y="87"/>
                    </a:lnTo>
                    <a:lnTo>
                      <a:pt x="636"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7350;p57"/>
              <p:cNvSpPr/>
              <p:nvPr/>
            </p:nvSpPr>
            <p:spPr>
              <a:xfrm>
                <a:off x="5898604" y="3937794"/>
                <a:ext cx="4772" cy="4338"/>
              </a:xfrm>
              <a:custGeom>
                <a:avLst/>
                <a:gdLst/>
                <a:ahLst/>
                <a:cxnLst/>
                <a:rect l="l" t="t" r="r" b="b"/>
                <a:pathLst>
                  <a:path w="99" h="90" extrusionOk="0">
                    <a:moveTo>
                      <a:pt x="51" y="0"/>
                    </a:moveTo>
                    <a:cubicBezTo>
                      <a:pt x="39" y="0"/>
                      <a:pt x="27" y="5"/>
                      <a:pt x="17" y="13"/>
                    </a:cubicBezTo>
                    <a:cubicBezTo>
                      <a:pt x="1" y="30"/>
                      <a:pt x="1" y="58"/>
                      <a:pt x="17" y="77"/>
                    </a:cubicBezTo>
                    <a:cubicBezTo>
                      <a:pt x="27" y="86"/>
                      <a:pt x="39" y="90"/>
                      <a:pt x="51" y="90"/>
                    </a:cubicBezTo>
                    <a:cubicBezTo>
                      <a:pt x="62" y="90"/>
                      <a:pt x="73" y="86"/>
                      <a:pt x="82" y="77"/>
                    </a:cubicBezTo>
                    <a:cubicBezTo>
                      <a:pt x="98" y="63"/>
                      <a:pt x="98" y="30"/>
                      <a:pt x="82" y="13"/>
                    </a:cubicBezTo>
                    <a:cubicBezTo>
                      <a:pt x="73" y="5"/>
                      <a:pt x="62" y="0"/>
                      <a:pt x="5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7351;p57"/>
              <p:cNvSpPr/>
              <p:nvPr/>
            </p:nvSpPr>
            <p:spPr>
              <a:xfrm>
                <a:off x="5899954" y="3938951"/>
                <a:ext cx="1928" cy="1928"/>
              </a:xfrm>
              <a:custGeom>
                <a:avLst/>
                <a:gdLst/>
                <a:ahLst/>
                <a:cxnLst/>
                <a:rect l="l" t="t" r="r" b="b"/>
                <a:pathLst>
                  <a:path w="40" h="40" extrusionOk="0">
                    <a:moveTo>
                      <a:pt x="19" y="0"/>
                    </a:moveTo>
                    <a:cubicBezTo>
                      <a:pt x="15" y="0"/>
                      <a:pt x="12" y="2"/>
                      <a:pt x="9" y="6"/>
                    </a:cubicBezTo>
                    <a:cubicBezTo>
                      <a:pt x="1" y="17"/>
                      <a:pt x="1" y="28"/>
                      <a:pt x="9" y="34"/>
                    </a:cubicBezTo>
                    <a:cubicBezTo>
                      <a:pt x="15" y="38"/>
                      <a:pt x="19" y="40"/>
                      <a:pt x="24" y="40"/>
                    </a:cubicBezTo>
                    <a:cubicBezTo>
                      <a:pt x="29" y="40"/>
                      <a:pt x="33" y="38"/>
                      <a:pt x="37" y="34"/>
                    </a:cubicBezTo>
                    <a:cubicBezTo>
                      <a:pt x="40" y="28"/>
                      <a:pt x="40" y="14"/>
                      <a:pt x="37" y="6"/>
                    </a:cubicBezTo>
                    <a:cubicBezTo>
                      <a:pt x="31" y="3"/>
                      <a:pt x="25" y="0"/>
                      <a:pt x="1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7352;p57"/>
              <p:cNvSpPr/>
              <p:nvPr/>
            </p:nvSpPr>
            <p:spPr>
              <a:xfrm>
                <a:off x="5865826" y="3970621"/>
                <a:ext cx="5013" cy="4290"/>
              </a:xfrm>
              <a:custGeom>
                <a:avLst/>
                <a:gdLst/>
                <a:ahLst/>
                <a:cxnLst/>
                <a:rect l="l" t="t" r="r" b="b"/>
                <a:pathLst>
                  <a:path w="104" h="89" extrusionOk="0">
                    <a:moveTo>
                      <a:pt x="50" y="0"/>
                    </a:moveTo>
                    <a:cubicBezTo>
                      <a:pt x="39" y="0"/>
                      <a:pt x="28" y="4"/>
                      <a:pt x="20" y="13"/>
                    </a:cubicBezTo>
                    <a:cubicBezTo>
                      <a:pt x="0" y="29"/>
                      <a:pt x="0" y="57"/>
                      <a:pt x="20" y="74"/>
                    </a:cubicBezTo>
                    <a:cubicBezTo>
                      <a:pt x="28" y="84"/>
                      <a:pt x="39" y="89"/>
                      <a:pt x="50" y="89"/>
                    </a:cubicBezTo>
                    <a:cubicBezTo>
                      <a:pt x="61" y="89"/>
                      <a:pt x="73" y="84"/>
                      <a:pt x="81" y="74"/>
                    </a:cubicBezTo>
                    <a:cubicBezTo>
                      <a:pt x="103" y="57"/>
                      <a:pt x="103" y="27"/>
                      <a:pt x="81" y="13"/>
                    </a:cubicBezTo>
                    <a:cubicBezTo>
                      <a:pt x="73" y="4"/>
                      <a:pt x="61" y="0"/>
                      <a:pt x="5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7353;p57"/>
              <p:cNvSpPr/>
              <p:nvPr/>
            </p:nvSpPr>
            <p:spPr>
              <a:xfrm>
                <a:off x="5867272" y="3971826"/>
                <a:ext cx="1928" cy="1880"/>
              </a:xfrm>
              <a:custGeom>
                <a:avLst/>
                <a:gdLst/>
                <a:ahLst/>
                <a:cxnLst/>
                <a:rect l="l" t="t" r="r" b="b"/>
                <a:pathLst>
                  <a:path w="40" h="39" extrusionOk="0">
                    <a:moveTo>
                      <a:pt x="18" y="0"/>
                    </a:moveTo>
                    <a:cubicBezTo>
                      <a:pt x="13" y="0"/>
                      <a:pt x="9" y="2"/>
                      <a:pt x="6" y="4"/>
                    </a:cubicBezTo>
                    <a:cubicBezTo>
                      <a:pt x="1" y="16"/>
                      <a:pt x="1" y="27"/>
                      <a:pt x="6" y="32"/>
                    </a:cubicBezTo>
                    <a:cubicBezTo>
                      <a:pt x="12" y="37"/>
                      <a:pt x="17" y="39"/>
                      <a:pt x="22" y="39"/>
                    </a:cubicBezTo>
                    <a:cubicBezTo>
                      <a:pt x="27" y="39"/>
                      <a:pt x="31" y="37"/>
                      <a:pt x="34" y="32"/>
                    </a:cubicBezTo>
                    <a:cubicBezTo>
                      <a:pt x="40" y="21"/>
                      <a:pt x="40" y="13"/>
                      <a:pt x="34" y="4"/>
                    </a:cubicBezTo>
                    <a:cubicBezTo>
                      <a:pt x="29" y="2"/>
                      <a:pt x="23" y="0"/>
                      <a:pt x="18"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7354;p57"/>
              <p:cNvSpPr/>
              <p:nvPr/>
            </p:nvSpPr>
            <p:spPr>
              <a:xfrm>
                <a:off x="5866597" y="3939337"/>
                <a:ext cx="34754" cy="34754"/>
              </a:xfrm>
              <a:custGeom>
                <a:avLst/>
                <a:gdLst/>
                <a:ahLst/>
                <a:cxnLst/>
                <a:rect l="l" t="t" r="r" b="b"/>
                <a:pathLst>
                  <a:path w="721" h="721" extrusionOk="0">
                    <a:moveTo>
                      <a:pt x="87" y="1"/>
                    </a:moveTo>
                    <a:lnTo>
                      <a:pt x="1" y="87"/>
                    </a:lnTo>
                    <a:lnTo>
                      <a:pt x="637" y="720"/>
                    </a:lnTo>
                    <a:lnTo>
                      <a:pt x="721" y="634"/>
                    </a:lnTo>
                    <a:lnTo>
                      <a:pt x="87"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7355;p57"/>
              <p:cNvSpPr/>
              <p:nvPr/>
            </p:nvSpPr>
            <p:spPr>
              <a:xfrm>
                <a:off x="5898604" y="3970621"/>
                <a:ext cx="4772" cy="4290"/>
              </a:xfrm>
              <a:custGeom>
                <a:avLst/>
                <a:gdLst/>
                <a:ahLst/>
                <a:cxnLst/>
                <a:rect l="l" t="t" r="r" b="b"/>
                <a:pathLst>
                  <a:path w="99" h="89" extrusionOk="0">
                    <a:moveTo>
                      <a:pt x="51" y="0"/>
                    </a:moveTo>
                    <a:cubicBezTo>
                      <a:pt x="39" y="0"/>
                      <a:pt x="27" y="4"/>
                      <a:pt x="17" y="13"/>
                    </a:cubicBezTo>
                    <a:cubicBezTo>
                      <a:pt x="1" y="29"/>
                      <a:pt x="1" y="57"/>
                      <a:pt x="17" y="74"/>
                    </a:cubicBezTo>
                    <a:cubicBezTo>
                      <a:pt x="26" y="84"/>
                      <a:pt x="38" y="89"/>
                      <a:pt x="50" y="89"/>
                    </a:cubicBezTo>
                    <a:cubicBezTo>
                      <a:pt x="61" y="89"/>
                      <a:pt x="73" y="84"/>
                      <a:pt x="82" y="74"/>
                    </a:cubicBezTo>
                    <a:cubicBezTo>
                      <a:pt x="98" y="57"/>
                      <a:pt x="98" y="29"/>
                      <a:pt x="82" y="13"/>
                    </a:cubicBezTo>
                    <a:cubicBezTo>
                      <a:pt x="73" y="4"/>
                      <a:pt x="62" y="0"/>
                      <a:pt x="5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7356;p57"/>
              <p:cNvSpPr/>
              <p:nvPr/>
            </p:nvSpPr>
            <p:spPr>
              <a:xfrm>
                <a:off x="5899954" y="3971826"/>
                <a:ext cx="2073" cy="1687"/>
              </a:xfrm>
              <a:custGeom>
                <a:avLst/>
                <a:gdLst/>
                <a:ahLst/>
                <a:cxnLst/>
                <a:rect l="l" t="t" r="r" b="b"/>
                <a:pathLst>
                  <a:path w="43" h="35" extrusionOk="0">
                    <a:moveTo>
                      <a:pt x="21" y="0"/>
                    </a:moveTo>
                    <a:cubicBezTo>
                      <a:pt x="16" y="0"/>
                      <a:pt x="12" y="2"/>
                      <a:pt x="9" y="4"/>
                    </a:cubicBezTo>
                    <a:cubicBezTo>
                      <a:pt x="1" y="16"/>
                      <a:pt x="1" y="27"/>
                      <a:pt x="9" y="32"/>
                    </a:cubicBezTo>
                    <a:cubicBezTo>
                      <a:pt x="12" y="34"/>
                      <a:pt x="16" y="34"/>
                      <a:pt x="21" y="34"/>
                    </a:cubicBezTo>
                    <a:cubicBezTo>
                      <a:pt x="26" y="34"/>
                      <a:pt x="31" y="34"/>
                      <a:pt x="37" y="32"/>
                    </a:cubicBezTo>
                    <a:cubicBezTo>
                      <a:pt x="42" y="21"/>
                      <a:pt x="42" y="13"/>
                      <a:pt x="37" y="4"/>
                    </a:cubicBezTo>
                    <a:cubicBezTo>
                      <a:pt x="31" y="2"/>
                      <a:pt x="26" y="0"/>
                      <a:pt x="2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7357;p57"/>
              <p:cNvSpPr/>
              <p:nvPr/>
            </p:nvSpPr>
            <p:spPr>
              <a:xfrm>
                <a:off x="5865826" y="3937794"/>
                <a:ext cx="4868" cy="4435"/>
              </a:xfrm>
              <a:custGeom>
                <a:avLst/>
                <a:gdLst/>
                <a:ahLst/>
                <a:cxnLst/>
                <a:rect l="l" t="t" r="r" b="b"/>
                <a:pathLst>
                  <a:path w="101" h="92" extrusionOk="0">
                    <a:moveTo>
                      <a:pt x="50" y="0"/>
                    </a:moveTo>
                    <a:cubicBezTo>
                      <a:pt x="39" y="0"/>
                      <a:pt x="28" y="5"/>
                      <a:pt x="20" y="13"/>
                    </a:cubicBezTo>
                    <a:cubicBezTo>
                      <a:pt x="0" y="30"/>
                      <a:pt x="0" y="58"/>
                      <a:pt x="20" y="77"/>
                    </a:cubicBezTo>
                    <a:cubicBezTo>
                      <a:pt x="28" y="87"/>
                      <a:pt x="39" y="92"/>
                      <a:pt x="50" y="92"/>
                    </a:cubicBezTo>
                    <a:cubicBezTo>
                      <a:pt x="61" y="92"/>
                      <a:pt x="73" y="87"/>
                      <a:pt x="81" y="77"/>
                    </a:cubicBezTo>
                    <a:cubicBezTo>
                      <a:pt x="100" y="58"/>
                      <a:pt x="100" y="30"/>
                      <a:pt x="81" y="13"/>
                    </a:cubicBezTo>
                    <a:cubicBezTo>
                      <a:pt x="73" y="5"/>
                      <a:pt x="61" y="0"/>
                      <a:pt x="5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7358;p57"/>
              <p:cNvSpPr/>
              <p:nvPr/>
            </p:nvSpPr>
            <p:spPr>
              <a:xfrm>
                <a:off x="5867417" y="3939047"/>
                <a:ext cx="1639" cy="1832"/>
              </a:xfrm>
              <a:custGeom>
                <a:avLst/>
                <a:gdLst/>
                <a:ahLst/>
                <a:cxnLst/>
                <a:rect l="l" t="t" r="r" b="b"/>
                <a:pathLst>
                  <a:path w="34" h="38" extrusionOk="0">
                    <a:moveTo>
                      <a:pt x="17" y="1"/>
                    </a:moveTo>
                    <a:cubicBezTo>
                      <a:pt x="9" y="1"/>
                      <a:pt x="1" y="9"/>
                      <a:pt x="1" y="18"/>
                    </a:cubicBezTo>
                    <a:cubicBezTo>
                      <a:pt x="1" y="29"/>
                      <a:pt x="9" y="37"/>
                      <a:pt x="17" y="37"/>
                    </a:cubicBezTo>
                    <a:cubicBezTo>
                      <a:pt x="26" y="37"/>
                      <a:pt x="34" y="29"/>
                      <a:pt x="34" y="18"/>
                    </a:cubicBezTo>
                    <a:cubicBezTo>
                      <a:pt x="34" y="9"/>
                      <a:pt x="26"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7359;p57"/>
              <p:cNvSpPr/>
              <p:nvPr/>
            </p:nvSpPr>
            <p:spPr>
              <a:xfrm>
                <a:off x="5879660" y="3951291"/>
                <a:ext cx="9448" cy="9496"/>
              </a:xfrm>
              <a:custGeom>
                <a:avLst/>
                <a:gdLst/>
                <a:ahLst/>
                <a:cxnLst/>
                <a:rect l="l" t="t" r="r" b="b"/>
                <a:pathLst>
                  <a:path w="196" h="197" extrusionOk="0">
                    <a:moveTo>
                      <a:pt x="98" y="1"/>
                    </a:moveTo>
                    <a:cubicBezTo>
                      <a:pt x="42" y="1"/>
                      <a:pt x="0" y="43"/>
                      <a:pt x="0" y="98"/>
                    </a:cubicBezTo>
                    <a:cubicBezTo>
                      <a:pt x="0" y="154"/>
                      <a:pt x="42" y="196"/>
                      <a:pt x="98" y="196"/>
                    </a:cubicBezTo>
                    <a:cubicBezTo>
                      <a:pt x="154" y="196"/>
                      <a:pt x="196" y="151"/>
                      <a:pt x="196" y="98"/>
                    </a:cubicBezTo>
                    <a:cubicBezTo>
                      <a:pt x="196" y="48"/>
                      <a:pt x="154" y="1"/>
                      <a:pt x="98"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7360;p57"/>
              <p:cNvSpPr/>
              <p:nvPr/>
            </p:nvSpPr>
            <p:spPr>
              <a:xfrm>
                <a:off x="5408183" y="3187219"/>
                <a:ext cx="563487" cy="1211088"/>
              </a:xfrm>
              <a:custGeom>
                <a:avLst/>
                <a:gdLst/>
                <a:ahLst/>
                <a:cxnLst/>
                <a:rect l="l" t="t" r="r" b="b"/>
                <a:pathLst>
                  <a:path w="11690" h="25125" extrusionOk="0">
                    <a:moveTo>
                      <a:pt x="10058" y="0"/>
                    </a:moveTo>
                    <a:cubicBezTo>
                      <a:pt x="9921" y="1116"/>
                      <a:pt x="9611" y="2179"/>
                      <a:pt x="8903" y="3033"/>
                    </a:cubicBezTo>
                    <a:cubicBezTo>
                      <a:pt x="7954" y="4176"/>
                      <a:pt x="6446" y="4690"/>
                      <a:pt x="4942" y="4690"/>
                    </a:cubicBezTo>
                    <a:cubicBezTo>
                      <a:pt x="4548" y="4690"/>
                      <a:pt x="4155" y="4655"/>
                      <a:pt x="3772" y="4587"/>
                    </a:cubicBezTo>
                    <a:cubicBezTo>
                      <a:pt x="3661" y="4564"/>
                      <a:pt x="3538" y="4545"/>
                      <a:pt x="3423" y="4534"/>
                    </a:cubicBezTo>
                    <a:lnTo>
                      <a:pt x="3423" y="4534"/>
                    </a:lnTo>
                    <a:cubicBezTo>
                      <a:pt x="3543" y="4704"/>
                      <a:pt x="3669" y="4871"/>
                      <a:pt x="3803" y="5025"/>
                    </a:cubicBezTo>
                    <a:cubicBezTo>
                      <a:pt x="3546" y="5373"/>
                      <a:pt x="3320" y="5730"/>
                      <a:pt x="3117" y="6088"/>
                    </a:cubicBezTo>
                    <a:cubicBezTo>
                      <a:pt x="3161" y="6124"/>
                      <a:pt x="3211" y="6152"/>
                      <a:pt x="3259" y="6182"/>
                    </a:cubicBezTo>
                    <a:cubicBezTo>
                      <a:pt x="3627" y="6394"/>
                      <a:pt x="4048" y="6475"/>
                      <a:pt x="4467" y="6559"/>
                    </a:cubicBezTo>
                    <a:cubicBezTo>
                      <a:pt x="5304" y="6724"/>
                      <a:pt x="6143" y="6888"/>
                      <a:pt x="6980" y="7047"/>
                    </a:cubicBezTo>
                    <a:cubicBezTo>
                      <a:pt x="7279" y="7106"/>
                      <a:pt x="7580" y="7167"/>
                      <a:pt x="7845" y="7307"/>
                    </a:cubicBezTo>
                    <a:cubicBezTo>
                      <a:pt x="8506" y="7658"/>
                      <a:pt x="8808" y="8425"/>
                      <a:pt x="9028" y="9140"/>
                    </a:cubicBezTo>
                    <a:cubicBezTo>
                      <a:pt x="9726" y="11402"/>
                      <a:pt x="10127" y="13754"/>
                      <a:pt x="10214" y="16117"/>
                    </a:cubicBezTo>
                    <a:cubicBezTo>
                      <a:pt x="10267" y="17523"/>
                      <a:pt x="10203" y="18960"/>
                      <a:pt x="9703" y="20274"/>
                    </a:cubicBezTo>
                    <a:cubicBezTo>
                      <a:pt x="9207" y="21590"/>
                      <a:pt x="8219" y="22779"/>
                      <a:pt x="6891" y="23228"/>
                    </a:cubicBezTo>
                    <a:cubicBezTo>
                      <a:pt x="6521" y="23354"/>
                      <a:pt x="6133" y="23415"/>
                      <a:pt x="5743" y="23415"/>
                    </a:cubicBezTo>
                    <a:cubicBezTo>
                      <a:pt x="4603" y="23415"/>
                      <a:pt x="3455" y="22896"/>
                      <a:pt x="2746" y="21998"/>
                    </a:cubicBezTo>
                    <a:cubicBezTo>
                      <a:pt x="2221" y="21334"/>
                      <a:pt x="1939" y="20516"/>
                      <a:pt x="1736" y="19699"/>
                    </a:cubicBezTo>
                    <a:cubicBezTo>
                      <a:pt x="1373" y="18237"/>
                      <a:pt x="1236" y="16725"/>
                      <a:pt x="1167" y="15219"/>
                    </a:cubicBezTo>
                    <a:cubicBezTo>
                      <a:pt x="1105" y="13924"/>
                      <a:pt x="1088" y="12624"/>
                      <a:pt x="1111" y="11327"/>
                    </a:cubicBezTo>
                    <a:lnTo>
                      <a:pt x="1111" y="11327"/>
                    </a:lnTo>
                    <a:cubicBezTo>
                      <a:pt x="636" y="12964"/>
                      <a:pt x="285" y="14635"/>
                      <a:pt x="176" y="16337"/>
                    </a:cubicBezTo>
                    <a:cubicBezTo>
                      <a:pt x="0" y="19113"/>
                      <a:pt x="491" y="21995"/>
                      <a:pt x="1984" y="24344"/>
                    </a:cubicBezTo>
                    <a:cubicBezTo>
                      <a:pt x="2863" y="24774"/>
                      <a:pt x="3834" y="24919"/>
                      <a:pt x="4799" y="25022"/>
                    </a:cubicBezTo>
                    <a:cubicBezTo>
                      <a:pt x="5367" y="25080"/>
                      <a:pt x="5939" y="25125"/>
                      <a:pt x="6508" y="25125"/>
                    </a:cubicBezTo>
                    <a:cubicBezTo>
                      <a:pt x="6927" y="25125"/>
                      <a:pt x="7346" y="25100"/>
                      <a:pt x="7762" y="25039"/>
                    </a:cubicBezTo>
                    <a:cubicBezTo>
                      <a:pt x="8744" y="24891"/>
                      <a:pt x="9712" y="24522"/>
                      <a:pt x="10443" y="23853"/>
                    </a:cubicBezTo>
                    <a:cubicBezTo>
                      <a:pt x="10443" y="23853"/>
                      <a:pt x="11690" y="19930"/>
                      <a:pt x="11690" y="17777"/>
                    </a:cubicBezTo>
                    <a:cubicBezTo>
                      <a:pt x="11681" y="10872"/>
                      <a:pt x="8557" y="5117"/>
                      <a:pt x="8557" y="5117"/>
                    </a:cubicBezTo>
                    <a:cubicBezTo>
                      <a:pt x="9207" y="4447"/>
                      <a:pt x="9723" y="3638"/>
                      <a:pt x="10113" y="2793"/>
                    </a:cubicBezTo>
                    <a:cubicBezTo>
                      <a:pt x="10507" y="1950"/>
                      <a:pt x="10669" y="968"/>
                      <a:pt x="10406" y="76"/>
                    </a:cubicBezTo>
                    <a:cubicBezTo>
                      <a:pt x="10292" y="48"/>
                      <a:pt x="10172" y="25"/>
                      <a:pt x="10058"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7361;p57"/>
              <p:cNvSpPr/>
              <p:nvPr/>
            </p:nvSpPr>
            <p:spPr>
              <a:xfrm>
                <a:off x="5536886" y="3770095"/>
                <a:ext cx="98044" cy="83969"/>
              </a:xfrm>
              <a:custGeom>
                <a:avLst/>
                <a:gdLst/>
                <a:ahLst/>
                <a:cxnLst/>
                <a:rect l="l" t="t" r="r" b="b"/>
                <a:pathLst>
                  <a:path w="2034" h="1742" extrusionOk="0">
                    <a:moveTo>
                      <a:pt x="1026" y="1"/>
                    </a:moveTo>
                    <a:cubicBezTo>
                      <a:pt x="885" y="1"/>
                      <a:pt x="742" y="72"/>
                      <a:pt x="664" y="214"/>
                    </a:cubicBezTo>
                    <a:lnTo>
                      <a:pt x="597" y="348"/>
                    </a:lnTo>
                    <a:lnTo>
                      <a:pt x="449" y="367"/>
                    </a:lnTo>
                    <a:cubicBezTo>
                      <a:pt x="129" y="418"/>
                      <a:pt x="0" y="811"/>
                      <a:pt x="235" y="1034"/>
                    </a:cubicBezTo>
                    <a:lnTo>
                      <a:pt x="343" y="1137"/>
                    </a:lnTo>
                    <a:lnTo>
                      <a:pt x="318" y="1285"/>
                    </a:lnTo>
                    <a:cubicBezTo>
                      <a:pt x="276" y="1537"/>
                      <a:pt x="477" y="1741"/>
                      <a:pt x="705" y="1741"/>
                    </a:cubicBezTo>
                    <a:cubicBezTo>
                      <a:pt x="765" y="1741"/>
                      <a:pt x="827" y="1727"/>
                      <a:pt x="887" y="1695"/>
                    </a:cubicBezTo>
                    <a:lnTo>
                      <a:pt x="1018" y="1626"/>
                    </a:lnTo>
                    <a:lnTo>
                      <a:pt x="1152" y="1695"/>
                    </a:lnTo>
                    <a:cubicBezTo>
                      <a:pt x="1212" y="1727"/>
                      <a:pt x="1274" y="1741"/>
                      <a:pt x="1334" y="1741"/>
                    </a:cubicBezTo>
                    <a:cubicBezTo>
                      <a:pt x="1560" y="1741"/>
                      <a:pt x="1761" y="1537"/>
                      <a:pt x="1719" y="1285"/>
                    </a:cubicBezTo>
                    <a:lnTo>
                      <a:pt x="1696" y="1137"/>
                    </a:lnTo>
                    <a:lnTo>
                      <a:pt x="1802" y="1034"/>
                    </a:lnTo>
                    <a:cubicBezTo>
                      <a:pt x="2034" y="808"/>
                      <a:pt x="1908" y="412"/>
                      <a:pt x="1588" y="367"/>
                    </a:cubicBezTo>
                    <a:lnTo>
                      <a:pt x="1443" y="348"/>
                    </a:lnTo>
                    <a:lnTo>
                      <a:pt x="1376" y="214"/>
                    </a:lnTo>
                    <a:cubicBezTo>
                      <a:pt x="1306" y="72"/>
                      <a:pt x="1167" y="1"/>
                      <a:pt x="10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7362;p57"/>
              <p:cNvSpPr/>
              <p:nvPr/>
            </p:nvSpPr>
            <p:spPr>
              <a:xfrm>
                <a:off x="5544936" y="3776361"/>
                <a:ext cx="83149" cy="71581"/>
              </a:xfrm>
              <a:custGeom>
                <a:avLst/>
                <a:gdLst/>
                <a:ahLst/>
                <a:cxnLst/>
                <a:rect l="l" t="t" r="r" b="b"/>
                <a:pathLst>
                  <a:path w="1725" h="1485" extrusionOk="0">
                    <a:moveTo>
                      <a:pt x="862" y="0"/>
                    </a:moveTo>
                    <a:cubicBezTo>
                      <a:pt x="743" y="0"/>
                      <a:pt x="626" y="62"/>
                      <a:pt x="567" y="184"/>
                    </a:cubicBezTo>
                    <a:lnTo>
                      <a:pt x="511" y="296"/>
                    </a:lnTo>
                    <a:lnTo>
                      <a:pt x="386" y="313"/>
                    </a:lnTo>
                    <a:cubicBezTo>
                      <a:pt x="112" y="355"/>
                      <a:pt x="1" y="692"/>
                      <a:pt x="201" y="882"/>
                    </a:cubicBezTo>
                    <a:lnTo>
                      <a:pt x="291" y="971"/>
                    </a:lnTo>
                    <a:lnTo>
                      <a:pt x="271" y="1097"/>
                    </a:lnTo>
                    <a:cubicBezTo>
                      <a:pt x="232" y="1311"/>
                      <a:pt x="403" y="1484"/>
                      <a:pt x="596" y="1484"/>
                    </a:cubicBezTo>
                    <a:cubicBezTo>
                      <a:pt x="647" y="1484"/>
                      <a:pt x="700" y="1472"/>
                      <a:pt x="751" y="1445"/>
                    </a:cubicBezTo>
                    <a:lnTo>
                      <a:pt x="863" y="1384"/>
                    </a:lnTo>
                    <a:lnTo>
                      <a:pt x="974" y="1445"/>
                    </a:lnTo>
                    <a:cubicBezTo>
                      <a:pt x="1025" y="1472"/>
                      <a:pt x="1078" y="1484"/>
                      <a:pt x="1129" y="1484"/>
                    </a:cubicBezTo>
                    <a:cubicBezTo>
                      <a:pt x="1323" y="1484"/>
                      <a:pt x="1492" y="1309"/>
                      <a:pt x="1457" y="1097"/>
                    </a:cubicBezTo>
                    <a:lnTo>
                      <a:pt x="1435" y="971"/>
                    </a:lnTo>
                    <a:lnTo>
                      <a:pt x="1527" y="882"/>
                    </a:lnTo>
                    <a:cubicBezTo>
                      <a:pt x="1725" y="687"/>
                      <a:pt x="1613" y="355"/>
                      <a:pt x="1340" y="313"/>
                    </a:cubicBezTo>
                    <a:lnTo>
                      <a:pt x="1214" y="296"/>
                    </a:lnTo>
                    <a:lnTo>
                      <a:pt x="1158" y="184"/>
                    </a:lnTo>
                    <a:cubicBezTo>
                      <a:pt x="1098" y="62"/>
                      <a:pt x="980" y="0"/>
                      <a:pt x="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7363;p57"/>
              <p:cNvSpPr/>
              <p:nvPr/>
            </p:nvSpPr>
            <p:spPr>
              <a:xfrm>
                <a:off x="5544792" y="3782145"/>
                <a:ext cx="76594" cy="68737"/>
              </a:xfrm>
              <a:custGeom>
                <a:avLst/>
                <a:gdLst/>
                <a:ahLst/>
                <a:cxnLst/>
                <a:rect l="l" t="t" r="r" b="b"/>
                <a:pathLst>
                  <a:path w="1589" h="1426" extrusionOk="0">
                    <a:moveTo>
                      <a:pt x="1" y="670"/>
                    </a:moveTo>
                    <a:cubicBezTo>
                      <a:pt x="18" y="712"/>
                      <a:pt x="45" y="748"/>
                      <a:pt x="84" y="787"/>
                    </a:cubicBezTo>
                    <a:lnTo>
                      <a:pt x="193" y="893"/>
                    </a:lnTo>
                    <a:lnTo>
                      <a:pt x="168" y="1038"/>
                    </a:lnTo>
                    <a:cubicBezTo>
                      <a:pt x="165" y="1049"/>
                      <a:pt x="165" y="1060"/>
                      <a:pt x="165" y="1069"/>
                    </a:cubicBezTo>
                    <a:cubicBezTo>
                      <a:pt x="309" y="1013"/>
                      <a:pt x="475" y="908"/>
                      <a:pt x="633" y="839"/>
                    </a:cubicBezTo>
                    <a:lnTo>
                      <a:pt x="633" y="839"/>
                    </a:lnTo>
                    <a:cubicBezTo>
                      <a:pt x="633" y="848"/>
                      <a:pt x="636" y="854"/>
                      <a:pt x="645" y="854"/>
                    </a:cubicBezTo>
                    <a:cubicBezTo>
                      <a:pt x="646" y="854"/>
                      <a:pt x="647" y="854"/>
                      <a:pt x="648" y="854"/>
                    </a:cubicBezTo>
                    <a:cubicBezTo>
                      <a:pt x="698" y="851"/>
                      <a:pt x="743" y="829"/>
                      <a:pt x="771" y="790"/>
                    </a:cubicBezTo>
                    <a:cubicBezTo>
                      <a:pt x="771" y="789"/>
                      <a:pt x="772" y="788"/>
                      <a:pt x="773" y="787"/>
                    </a:cubicBezTo>
                    <a:lnTo>
                      <a:pt x="773" y="787"/>
                    </a:lnTo>
                    <a:cubicBezTo>
                      <a:pt x="728" y="800"/>
                      <a:pt x="681" y="817"/>
                      <a:pt x="633" y="839"/>
                    </a:cubicBezTo>
                    <a:lnTo>
                      <a:pt x="633" y="839"/>
                    </a:lnTo>
                    <a:cubicBezTo>
                      <a:pt x="633" y="811"/>
                      <a:pt x="660" y="755"/>
                      <a:pt x="638" y="755"/>
                    </a:cubicBezTo>
                    <a:cubicBezTo>
                      <a:pt x="636" y="755"/>
                      <a:pt x="634" y="756"/>
                      <a:pt x="631" y="756"/>
                    </a:cubicBezTo>
                    <a:cubicBezTo>
                      <a:pt x="508" y="796"/>
                      <a:pt x="433" y="825"/>
                      <a:pt x="357" y="825"/>
                    </a:cubicBezTo>
                    <a:cubicBezTo>
                      <a:pt x="266" y="825"/>
                      <a:pt x="175" y="784"/>
                      <a:pt x="1" y="670"/>
                    </a:cubicBezTo>
                    <a:close/>
                    <a:moveTo>
                      <a:pt x="1228" y="0"/>
                    </a:moveTo>
                    <a:cubicBezTo>
                      <a:pt x="1192" y="176"/>
                      <a:pt x="1142" y="349"/>
                      <a:pt x="1067" y="511"/>
                    </a:cubicBezTo>
                    <a:cubicBezTo>
                      <a:pt x="1050" y="558"/>
                      <a:pt x="1022" y="606"/>
                      <a:pt x="974" y="620"/>
                    </a:cubicBezTo>
                    <a:cubicBezTo>
                      <a:pt x="965" y="622"/>
                      <a:pt x="956" y="623"/>
                      <a:pt x="947" y="623"/>
                    </a:cubicBezTo>
                    <a:cubicBezTo>
                      <a:pt x="918" y="623"/>
                      <a:pt x="892" y="611"/>
                      <a:pt x="868" y="592"/>
                    </a:cubicBezTo>
                    <a:cubicBezTo>
                      <a:pt x="841" y="567"/>
                      <a:pt x="815" y="536"/>
                      <a:pt x="799" y="505"/>
                    </a:cubicBezTo>
                    <a:cubicBezTo>
                      <a:pt x="695" y="341"/>
                      <a:pt x="592" y="182"/>
                      <a:pt x="489" y="17"/>
                    </a:cubicBezTo>
                    <a:lnTo>
                      <a:pt x="447" y="103"/>
                    </a:lnTo>
                    <a:lnTo>
                      <a:pt x="366" y="115"/>
                    </a:lnTo>
                    <a:cubicBezTo>
                      <a:pt x="534" y="223"/>
                      <a:pt x="682" y="357"/>
                      <a:pt x="765" y="536"/>
                    </a:cubicBezTo>
                    <a:cubicBezTo>
                      <a:pt x="801" y="616"/>
                      <a:pt x="826" y="718"/>
                      <a:pt x="773" y="787"/>
                    </a:cubicBezTo>
                    <a:lnTo>
                      <a:pt x="773" y="787"/>
                    </a:lnTo>
                    <a:cubicBezTo>
                      <a:pt x="773" y="787"/>
                      <a:pt x="773" y="787"/>
                      <a:pt x="774" y="787"/>
                    </a:cubicBezTo>
                    <a:cubicBezTo>
                      <a:pt x="774" y="787"/>
                      <a:pt x="775" y="787"/>
                      <a:pt x="775" y="787"/>
                    </a:cubicBezTo>
                    <a:cubicBezTo>
                      <a:pt x="795" y="787"/>
                      <a:pt x="785" y="874"/>
                      <a:pt x="801" y="887"/>
                    </a:cubicBezTo>
                    <a:cubicBezTo>
                      <a:pt x="815" y="899"/>
                      <a:pt x="821" y="915"/>
                      <a:pt x="821" y="929"/>
                    </a:cubicBezTo>
                    <a:cubicBezTo>
                      <a:pt x="835" y="1007"/>
                      <a:pt x="827" y="1088"/>
                      <a:pt x="815" y="1164"/>
                    </a:cubicBezTo>
                    <a:cubicBezTo>
                      <a:pt x="807" y="1250"/>
                      <a:pt x="788" y="1339"/>
                      <a:pt x="771" y="1426"/>
                    </a:cubicBezTo>
                    <a:lnTo>
                      <a:pt x="863" y="1376"/>
                    </a:lnTo>
                    <a:lnTo>
                      <a:pt x="927" y="1412"/>
                    </a:lnTo>
                    <a:cubicBezTo>
                      <a:pt x="919" y="1339"/>
                      <a:pt x="910" y="1264"/>
                      <a:pt x="910" y="1192"/>
                    </a:cubicBezTo>
                    <a:cubicBezTo>
                      <a:pt x="905" y="1069"/>
                      <a:pt x="910" y="943"/>
                      <a:pt x="977" y="843"/>
                    </a:cubicBezTo>
                    <a:cubicBezTo>
                      <a:pt x="983" y="837"/>
                      <a:pt x="988" y="829"/>
                      <a:pt x="994" y="826"/>
                    </a:cubicBezTo>
                    <a:cubicBezTo>
                      <a:pt x="1005" y="818"/>
                      <a:pt x="1016" y="818"/>
                      <a:pt x="1025" y="818"/>
                    </a:cubicBezTo>
                    <a:cubicBezTo>
                      <a:pt x="1203" y="818"/>
                      <a:pt x="1371" y="885"/>
                      <a:pt x="1541" y="926"/>
                    </a:cubicBezTo>
                    <a:lnTo>
                      <a:pt x="1535" y="885"/>
                    </a:lnTo>
                    <a:lnTo>
                      <a:pt x="1588" y="840"/>
                    </a:lnTo>
                    <a:cubicBezTo>
                      <a:pt x="1524" y="834"/>
                      <a:pt x="1465" y="832"/>
                      <a:pt x="1407" y="826"/>
                    </a:cubicBezTo>
                    <a:cubicBezTo>
                      <a:pt x="1343" y="818"/>
                      <a:pt x="1284" y="804"/>
                      <a:pt x="1220" y="784"/>
                    </a:cubicBezTo>
                    <a:cubicBezTo>
                      <a:pt x="1181" y="770"/>
                      <a:pt x="1145" y="756"/>
                      <a:pt x="1114" y="731"/>
                    </a:cubicBezTo>
                    <a:cubicBezTo>
                      <a:pt x="1080" y="703"/>
                      <a:pt x="1058" y="670"/>
                      <a:pt x="1058" y="628"/>
                    </a:cubicBezTo>
                    <a:cubicBezTo>
                      <a:pt x="1058" y="586"/>
                      <a:pt x="1080" y="547"/>
                      <a:pt x="1103" y="516"/>
                    </a:cubicBezTo>
                    <a:cubicBezTo>
                      <a:pt x="1189" y="382"/>
                      <a:pt x="1281" y="246"/>
                      <a:pt x="1368" y="115"/>
                    </a:cubicBezTo>
                    <a:lnTo>
                      <a:pt x="1281" y="101"/>
                    </a:lnTo>
                    <a:lnTo>
                      <a:pt x="1228" y="0"/>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7364;p57"/>
              <p:cNvSpPr/>
              <p:nvPr/>
            </p:nvSpPr>
            <p:spPr>
              <a:xfrm>
                <a:off x="5570484" y="3796269"/>
                <a:ext cx="31669" cy="31621"/>
              </a:xfrm>
              <a:custGeom>
                <a:avLst/>
                <a:gdLst/>
                <a:ahLst/>
                <a:cxnLst/>
                <a:rect l="l" t="t" r="r" b="b"/>
                <a:pathLst>
                  <a:path w="657" h="656" extrusionOk="0">
                    <a:moveTo>
                      <a:pt x="330" y="0"/>
                    </a:moveTo>
                    <a:cubicBezTo>
                      <a:pt x="149" y="0"/>
                      <a:pt x="1" y="145"/>
                      <a:pt x="1" y="327"/>
                    </a:cubicBezTo>
                    <a:cubicBezTo>
                      <a:pt x="1" y="508"/>
                      <a:pt x="149" y="656"/>
                      <a:pt x="330" y="656"/>
                    </a:cubicBezTo>
                    <a:cubicBezTo>
                      <a:pt x="511" y="656"/>
                      <a:pt x="656" y="508"/>
                      <a:pt x="656" y="327"/>
                    </a:cubicBezTo>
                    <a:cubicBezTo>
                      <a:pt x="656" y="145"/>
                      <a:pt x="511" y="0"/>
                      <a:pt x="3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7365;p57"/>
              <p:cNvSpPr/>
              <p:nvPr/>
            </p:nvSpPr>
            <p:spPr>
              <a:xfrm>
                <a:off x="5574003" y="3801282"/>
                <a:ext cx="25065" cy="21788"/>
              </a:xfrm>
              <a:custGeom>
                <a:avLst/>
                <a:gdLst/>
                <a:ahLst/>
                <a:cxnLst/>
                <a:rect l="l" t="t" r="r" b="b"/>
                <a:pathLst>
                  <a:path w="520" h="452" extrusionOk="0">
                    <a:moveTo>
                      <a:pt x="258" y="1"/>
                    </a:moveTo>
                    <a:cubicBezTo>
                      <a:pt x="223" y="1"/>
                      <a:pt x="189" y="19"/>
                      <a:pt x="173" y="55"/>
                    </a:cubicBezTo>
                    <a:lnTo>
                      <a:pt x="156" y="91"/>
                    </a:lnTo>
                    <a:lnTo>
                      <a:pt x="117" y="97"/>
                    </a:lnTo>
                    <a:cubicBezTo>
                      <a:pt x="34" y="111"/>
                      <a:pt x="0" y="209"/>
                      <a:pt x="62" y="267"/>
                    </a:cubicBezTo>
                    <a:lnTo>
                      <a:pt x="89" y="295"/>
                    </a:lnTo>
                    <a:lnTo>
                      <a:pt x="81" y="334"/>
                    </a:lnTo>
                    <a:cubicBezTo>
                      <a:pt x="70" y="399"/>
                      <a:pt x="121" y="451"/>
                      <a:pt x="180" y="451"/>
                    </a:cubicBezTo>
                    <a:cubicBezTo>
                      <a:pt x="195" y="451"/>
                      <a:pt x="211" y="448"/>
                      <a:pt x="226" y="440"/>
                    </a:cubicBezTo>
                    <a:lnTo>
                      <a:pt x="260" y="421"/>
                    </a:lnTo>
                    <a:lnTo>
                      <a:pt x="296" y="440"/>
                    </a:lnTo>
                    <a:cubicBezTo>
                      <a:pt x="310" y="448"/>
                      <a:pt x="325" y="451"/>
                      <a:pt x="340" y="451"/>
                    </a:cubicBezTo>
                    <a:cubicBezTo>
                      <a:pt x="397" y="451"/>
                      <a:pt x="449" y="401"/>
                      <a:pt x="438" y="334"/>
                    </a:cubicBezTo>
                    <a:lnTo>
                      <a:pt x="430" y="295"/>
                    </a:lnTo>
                    <a:lnTo>
                      <a:pt x="458" y="267"/>
                    </a:lnTo>
                    <a:cubicBezTo>
                      <a:pt x="519" y="209"/>
                      <a:pt x="486" y="108"/>
                      <a:pt x="402" y="97"/>
                    </a:cubicBezTo>
                    <a:lnTo>
                      <a:pt x="366" y="91"/>
                    </a:lnTo>
                    <a:lnTo>
                      <a:pt x="346" y="55"/>
                    </a:lnTo>
                    <a:cubicBezTo>
                      <a:pt x="328" y="19"/>
                      <a:pt x="292" y="1"/>
                      <a:pt x="25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7366;p57"/>
              <p:cNvSpPr/>
              <p:nvPr/>
            </p:nvSpPr>
            <p:spPr>
              <a:xfrm>
                <a:off x="5578293" y="3803933"/>
                <a:ext cx="16196" cy="16148"/>
              </a:xfrm>
              <a:custGeom>
                <a:avLst/>
                <a:gdLst/>
                <a:ahLst/>
                <a:cxnLst/>
                <a:rect l="l" t="t" r="r" b="b"/>
                <a:pathLst>
                  <a:path w="336" h="335" extrusionOk="0">
                    <a:moveTo>
                      <a:pt x="168" y="0"/>
                    </a:moveTo>
                    <a:cubicBezTo>
                      <a:pt x="73" y="0"/>
                      <a:pt x="0" y="73"/>
                      <a:pt x="0" y="168"/>
                    </a:cubicBezTo>
                    <a:cubicBezTo>
                      <a:pt x="0" y="262"/>
                      <a:pt x="73" y="335"/>
                      <a:pt x="168" y="335"/>
                    </a:cubicBezTo>
                    <a:cubicBezTo>
                      <a:pt x="260" y="335"/>
                      <a:pt x="335" y="262"/>
                      <a:pt x="335" y="168"/>
                    </a:cubicBezTo>
                    <a:cubicBezTo>
                      <a:pt x="335" y="73"/>
                      <a:pt x="263" y="0"/>
                      <a:pt x="168"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7367;p57"/>
              <p:cNvSpPr/>
              <p:nvPr/>
            </p:nvSpPr>
            <p:spPr>
              <a:xfrm>
                <a:off x="5585572" y="3788074"/>
                <a:ext cx="1639" cy="48685"/>
              </a:xfrm>
              <a:custGeom>
                <a:avLst/>
                <a:gdLst/>
                <a:ahLst/>
                <a:cxnLst/>
                <a:rect l="l" t="t" r="r" b="b"/>
                <a:pathLst>
                  <a:path w="34" h="1010" extrusionOk="0">
                    <a:moveTo>
                      <a:pt x="0" y="0"/>
                    </a:moveTo>
                    <a:lnTo>
                      <a:pt x="0" y="1010"/>
                    </a:lnTo>
                    <a:lnTo>
                      <a:pt x="34" y="1010"/>
                    </a:lnTo>
                    <a:lnTo>
                      <a:pt x="34"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7368;p57"/>
              <p:cNvSpPr/>
              <p:nvPr/>
            </p:nvSpPr>
            <p:spPr>
              <a:xfrm>
                <a:off x="5583933" y="3783736"/>
                <a:ext cx="5158" cy="5013"/>
              </a:xfrm>
              <a:custGeom>
                <a:avLst/>
                <a:gdLst/>
                <a:ahLst/>
                <a:cxnLst/>
                <a:rect l="l" t="t" r="r" b="b"/>
                <a:pathLst>
                  <a:path w="107" h="104" extrusionOk="0">
                    <a:moveTo>
                      <a:pt x="54" y="1"/>
                    </a:moveTo>
                    <a:cubicBezTo>
                      <a:pt x="26" y="1"/>
                      <a:pt x="1" y="23"/>
                      <a:pt x="1" y="54"/>
                    </a:cubicBezTo>
                    <a:cubicBezTo>
                      <a:pt x="1" y="82"/>
                      <a:pt x="26" y="104"/>
                      <a:pt x="54" y="104"/>
                    </a:cubicBezTo>
                    <a:cubicBezTo>
                      <a:pt x="82" y="104"/>
                      <a:pt x="107" y="82"/>
                      <a:pt x="107" y="54"/>
                    </a:cubicBezTo>
                    <a:cubicBezTo>
                      <a:pt x="107" y="23"/>
                      <a:pt x="82" y="1"/>
                      <a:pt x="54"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7369;p57"/>
              <p:cNvSpPr/>
              <p:nvPr/>
            </p:nvSpPr>
            <p:spPr>
              <a:xfrm>
                <a:off x="5585572" y="3785230"/>
                <a:ext cx="2025" cy="2073"/>
              </a:xfrm>
              <a:custGeom>
                <a:avLst/>
                <a:gdLst/>
                <a:ahLst/>
                <a:cxnLst/>
                <a:rect l="l" t="t" r="r" b="b"/>
                <a:pathLst>
                  <a:path w="42" h="43" extrusionOk="0">
                    <a:moveTo>
                      <a:pt x="20" y="0"/>
                    </a:moveTo>
                    <a:cubicBezTo>
                      <a:pt x="8" y="0"/>
                      <a:pt x="0" y="12"/>
                      <a:pt x="0" y="23"/>
                    </a:cubicBezTo>
                    <a:cubicBezTo>
                      <a:pt x="0" y="34"/>
                      <a:pt x="8" y="42"/>
                      <a:pt x="20" y="42"/>
                    </a:cubicBezTo>
                    <a:cubicBezTo>
                      <a:pt x="31" y="42"/>
                      <a:pt x="42" y="34"/>
                      <a:pt x="42" y="23"/>
                    </a:cubicBezTo>
                    <a:cubicBezTo>
                      <a:pt x="42" y="12"/>
                      <a:pt x="31" y="0"/>
                      <a:pt x="20"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7370;p57"/>
              <p:cNvSpPr/>
              <p:nvPr/>
            </p:nvSpPr>
            <p:spPr>
              <a:xfrm>
                <a:off x="5583933" y="3835796"/>
                <a:ext cx="5158" cy="5158"/>
              </a:xfrm>
              <a:custGeom>
                <a:avLst/>
                <a:gdLst/>
                <a:ahLst/>
                <a:cxnLst/>
                <a:rect l="l" t="t" r="r" b="b"/>
                <a:pathLst>
                  <a:path w="107" h="107" extrusionOk="0">
                    <a:moveTo>
                      <a:pt x="54" y="0"/>
                    </a:moveTo>
                    <a:cubicBezTo>
                      <a:pt x="26" y="0"/>
                      <a:pt x="1" y="26"/>
                      <a:pt x="1" y="53"/>
                    </a:cubicBezTo>
                    <a:cubicBezTo>
                      <a:pt x="1" y="84"/>
                      <a:pt x="26" y="106"/>
                      <a:pt x="54" y="106"/>
                    </a:cubicBezTo>
                    <a:cubicBezTo>
                      <a:pt x="82" y="106"/>
                      <a:pt x="107" y="84"/>
                      <a:pt x="107" y="53"/>
                    </a:cubicBezTo>
                    <a:cubicBezTo>
                      <a:pt x="107" y="26"/>
                      <a:pt x="82" y="0"/>
                      <a:pt x="54"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7371;p57"/>
              <p:cNvSpPr/>
              <p:nvPr/>
            </p:nvSpPr>
            <p:spPr>
              <a:xfrm>
                <a:off x="5585572" y="3837386"/>
                <a:ext cx="2025" cy="2073"/>
              </a:xfrm>
              <a:custGeom>
                <a:avLst/>
                <a:gdLst/>
                <a:ahLst/>
                <a:cxnLst/>
                <a:rect l="l" t="t" r="r" b="b"/>
                <a:pathLst>
                  <a:path w="42" h="43" extrusionOk="0">
                    <a:moveTo>
                      <a:pt x="20" y="1"/>
                    </a:moveTo>
                    <a:cubicBezTo>
                      <a:pt x="8" y="1"/>
                      <a:pt x="0" y="9"/>
                      <a:pt x="0" y="20"/>
                    </a:cubicBezTo>
                    <a:cubicBezTo>
                      <a:pt x="0" y="32"/>
                      <a:pt x="8" y="43"/>
                      <a:pt x="20" y="43"/>
                    </a:cubicBezTo>
                    <a:cubicBezTo>
                      <a:pt x="31" y="43"/>
                      <a:pt x="42" y="32"/>
                      <a:pt x="42" y="20"/>
                    </a:cubicBezTo>
                    <a:cubicBezTo>
                      <a:pt x="42" y="9"/>
                      <a:pt x="31" y="1"/>
                      <a:pt x="2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7372;p57"/>
              <p:cNvSpPr/>
              <p:nvPr/>
            </p:nvSpPr>
            <p:spPr>
              <a:xfrm>
                <a:off x="5562145" y="3811308"/>
                <a:ext cx="48588" cy="1783"/>
              </a:xfrm>
              <a:custGeom>
                <a:avLst/>
                <a:gdLst/>
                <a:ahLst/>
                <a:cxnLst/>
                <a:rect l="l" t="t" r="r" b="b"/>
                <a:pathLst>
                  <a:path w="1008" h="37" extrusionOk="0">
                    <a:moveTo>
                      <a:pt x="1" y="1"/>
                    </a:moveTo>
                    <a:lnTo>
                      <a:pt x="1" y="37"/>
                    </a:lnTo>
                    <a:lnTo>
                      <a:pt x="1008" y="37"/>
                    </a:lnTo>
                    <a:lnTo>
                      <a:pt x="1008"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7373;p57"/>
              <p:cNvSpPr/>
              <p:nvPr/>
            </p:nvSpPr>
            <p:spPr>
              <a:xfrm>
                <a:off x="5610011" y="3809814"/>
                <a:ext cx="5158" cy="5061"/>
              </a:xfrm>
              <a:custGeom>
                <a:avLst/>
                <a:gdLst/>
                <a:ahLst/>
                <a:cxnLst/>
                <a:rect l="l" t="t" r="r" b="b"/>
                <a:pathLst>
                  <a:path w="107" h="105" extrusionOk="0">
                    <a:moveTo>
                      <a:pt x="54" y="1"/>
                    </a:moveTo>
                    <a:cubicBezTo>
                      <a:pt x="23" y="1"/>
                      <a:pt x="1" y="23"/>
                      <a:pt x="1" y="51"/>
                    </a:cubicBezTo>
                    <a:cubicBezTo>
                      <a:pt x="1" y="82"/>
                      <a:pt x="23" y="104"/>
                      <a:pt x="54" y="104"/>
                    </a:cubicBezTo>
                    <a:cubicBezTo>
                      <a:pt x="82" y="104"/>
                      <a:pt x="107" y="82"/>
                      <a:pt x="107" y="51"/>
                    </a:cubicBezTo>
                    <a:cubicBezTo>
                      <a:pt x="107" y="23"/>
                      <a:pt x="82" y="1"/>
                      <a:pt x="54"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7374;p57"/>
              <p:cNvSpPr/>
              <p:nvPr/>
            </p:nvSpPr>
            <p:spPr>
              <a:xfrm>
                <a:off x="5611505" y="3811308"/>
                <a:ext cx="2073" cy="2073"/>
              </a:xfrm>
              <a:custGeom>
                <a:avLst/>
                <a:gdLst/>
                <a:ahLst/>
                <a:cxnLst/>
                <a:rect l="l" t="t" r="r" b="b"/>
                <a:pathLst>
                  <a:path w="43" h="43" extrusionOk="0">
                    <a:moveTo>
                      <a:pt x="23" y="1"/>
                    </a:moveTo>
                    <a:cubicBezTo>
                      <a:pt x="9" y="1"/>
                      <a:pt x="1" y="12"/>
                      <a:pt x="1" y="20"/>
                    </a:cubicBezTo>
                    <a:cubicBezTo>
                      <a:pt x="1" y="37"/>
                      <a:pt x="12" y="42"/>
                      <a:pt x="23" y="42"/>
                    </a:cubicBezTo>
                    <a:cubicBezTo>
                      <a:pt x="34" y="42"/>
                      <a:pt x="42" y="31"/>
                      <a:pt x="42" y="20"/>
                    </a:cubicBezTo>
                    <a:cubicBezTo>
                      <a:pt x="42" y="6"/>
                      <a:pt x="34" y="1"/>
                      <a:pt x="23"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7375;p57"/>
              <p:cNvSpPr/>
              <p:nvPr/>
            </p:nvSpPr>
            <p:spPr>
              <a:xfrm>
                <a:off x="5557999" y="3809814"/>
                <a:ext cx="5013" cy="5061"/>
              </a:xfrm>
              <a:custGeom>
                <a:avLst/>
                <a:gdLst/>
                <a:ahLst/>
                <a:cxnLst/>
                <a:rect l="l" t="t" r="r" b="b"/>
                <a:pathLst>
                  <a:path w="104" h="105" extrusionOk="0">
                    <a:moveTo>
                      <a:pt x="50" y="1"/>
                    </a:moveTo>
                    <a:cubicBezTo>
                      <a:pt x="23" y="1"/>
                      <a:pt x="0" y="23"/>
                      <a:pt x="0" y="51"/>
                    </a:cubicBezTo>
                    <a:cubicBezTo>
                      <a:pt x="0" y="82"/>
                      <a:pt x="23" y="104"/>
                      <a:pt x="50" y="104"/>
                    </a:cubicBezTo>
                    <a:cubicBezTo>
                      <a:pt x="81" y="104"/>
                      <a:pt x="103" y="82"/>
                      <a:pt x="103" y="51"/>
                    </a:cubicBezTo>
                    <a:cubicBezTo>
                      <a:pt x="103" y="23"/>
                      <a:pt x="81" y="1"/>
                      <a:pt x="5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7376;p57"/>
              <p:cNvSpPr/>
              <p:nvPr/>
            </p:nvSpPr>
            <p:spPr>
              <a:xfrm>
                <a:off x="5559445" y="3811308"/>
                <a:ext cx="2073" cy="2073"/>
              </a:xfrm>
              <a:custGeom>
                <a:avLst/>
                <a:gdLst/>
                <a:ahLst/>
                <a:cxnLst/>
                <a:rect l="l" t="t" r="r" b="b"/>
                <a:pathLst>
                  <a:path w="43" h="43" extrusionOk="0">
                    <a:moveTo>
                      <a:pt x="20" y="1"/>
                    </a:moveTo>
                    <a:cubicBezTo>
                      <a:pt x="9" y="1"/>
                      <a:pt x="1" y="9"/>
                      <a:pt x="1" y="20"/>
                    </a:cubicBezTo>
                    <a:cubicBezTo>
                      <a:pt x="1" y="34"/>
                      <a:pt x="9" y="42"/>
                      <a:pt x="20" y="42"/>
                    </a:cubicBezTo>
                    <a:cubicBezTo>
                      <a:pt x="32" y="42"/>
                      <a:pt x="43" y="34"/>
                      <a:pt x="43" y="20"/>
                    </a:cubicBezTo>
                    <a:cubicBezTo>
                      <a:pt x="43" y="9"/>
                      <a:pt x="32" y="1"/>
                      <a:pt x="2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7377;p57"/>
              <p:cNvSpPr/>
              <p:nvPr/>
            </p:nvSpPr>
            <p:spPr>
              <a:xfrm>
                <a:off x="5572894" y="3798004"/>
                <a:ext cx="27475" cy="27620"/>
              </a:xfrm>
              <a:custGeom>
                <a:avLst/>
                <a:gdLst/>
                <a:ahLst/>
                <a:cxnLst/>
                <a:rect l="l" t="t" r="r" b="b"/>
                <a:pathLst>
                  <a:path w="570" h="573" extrusionOk="0">
                    <a:moveTo>
                      <a:pt x="545" y="0"/>
                    </a:moveTo>
                    <a:lnTo>
                      <a:pt x="1" y="547"/>
                    </a:lnTo>
                    <a:lnTo>
                      <a:pt x="26" y="572"/>
                    </a:lnTo>
                    <a:lnTo>
                      <a:pt x="570" y="26"/>
                    </a:lnTo>
                    <a:lnTo>
                      <a:pt x="545"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7378;p57"/>
              <p:cNvSpPr/>
              <p:nvPr/>
            </p:nvSpPr>
            <p:spPr>
              <a:xfrm>
                <a:off x="5598345" y="3796173"/>
                <a:ext cx="4338" cy="4097"/>
              </a:xfrm>
              <a:custGeom>
                <a:avLst/>
                <a:gdLst/>
                <a:ahLst/>
                <a:cxnLst/>
                <a:rect l="l" t="t" r="r" b="b"/>
                <a:pathLst>
                  <a:path w="90" h="85" extrusionOk="0">
                    <a:moveTo>
                      <a:pt x="46" y="1"/>
                    </a:moveTo>
                    <a:cubicBezTo>
                      <a:pt x="36" y="1"/>
                      <a:pt x="25" y="5"/>
                      <a:pt x="17" y="13"/>
                    </a:cubicBezTo>
                    <a:cubicBezTo>
                      <a:pt x="0" y="30"/>
                      <a:pt x="0" y="52"/>
                      <a:pt x="17" y="72"/>
                    </a:cubicBezTo>
                    <a:cubicBezTo>
                      <a:pt x="25" y="80"/>
                      <a:pt x="35" y="84"/>
                      <a:pt x="45" y="84"/>
                    </a:cubicBezTo>
                    <a:cubicBezTo>
                      <a:pt x="55" y="84"/>
                      <a:pt x="64" y="80"/>
                      <a:pt x="73" y="72"/>
                    </a:cubicBezTo>
                    <a:cubicBezTo>
                      <a:pt x="89" y="58"/>
                      <a:pt x="89" y="30"/>
                      <a:pt x="73" y="13"/>
                    </a:cubicBezTo>
                    <a:cubicBezTo>
                      <a:pt x="66" y="5"/>
                      <a:pt x="56" y="1"/>
                      <a:pt x="46"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7379;p57"/>
              <p:cNvSpPr/>
              <p:nvPr/>
            </p:nvSpPr>
            <p:spPr>
              <a:xfrm>
                <a:off x="5599695" y="3797474"/>
                <a:ext cx="1783" cy="1542"/>
              </a:xfrm>
              <a:custGeom>
                <a:avLst/>
                <a:gdLst/>
                <a:ahLst/>
                <a:cxnLst/>
                <a:rect l="l" t="t" r="r" b="b"/>
                <a:pathLst>
                  <a:path w="37" h="32" extrusionOk="0">
                    <a:moveTo>
                      <a:pt x="18" y="1"/>
                    </a:moveTo>
                    <a:cubicBezTo>
                      <a:pt x="13" y="1"/>
                      <a:pt x="9" y="3"/>
                      <a:pt x="6" y="6"/>
                    </a:cubicBezTo>
                    <a:cubicBezTo>
                      <a:pt x="0" y="9"/>
                      <a:pt x="3" y="20"/>
                      <a:pt x="6" y="25"/>
                    </a:cubicBezTo>
                    <a:cubicBezTo>
                      <a:pt x="7" y="30"/>
                      <a:pt x="11" y="32"/>
                      <a:pt x="15" y="32"/>
                    </a:cubicBezTo>
                    <a:cubicBezTo>
                      <a:pt x="19" y="32"/>
                      <a:pt x="24" y="30"/>
                      <a:pt x="28" y="25"/>
                    </a:cubicBezTo>
                    <a:cubicBezTo>
                      <a:pt x="36" y="23"/>
                      <a:pt x="36" y="11"/>
                      <a:pt x="28" y="6"/>
                    </a:cubicBezTo>
                    <a:cubicBezTo>
                      <a:pt x="25" y="2"/>
                      <a:pt x="22" y="1"/>
                      <a:pt x="1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7380;p57"/>
              <p:cNvSpPr/>
              <p:nvPr/>
            </p:nvSpPr>
            <p:spPr>
              <a:xfrm>
                <a:off x="5570339" y="3824227"/>
                <a:ext cx="4097" cy="4097"/>
              </a:xfrm>
              <a:custGeom>
                <a:avLst/>
                <a:gdLst/>
                <a:ahLst/>
                <a:cxnLst/>
                <a:rect l="l" t="t" r="r" b="b"/>
                <a:pathLst>
                  <a:path w="85" h="85" extrusionOk="0">
                    <a:moveTo>
                      <a:pt x="43" y="0"/>
                    </a:moveTo>
                    <a:cubicBezTo>
                      <a:pt x="20" y="0"/>
                      <a:pt x="1" y="20"/>
                      <a:pt x="1" y="42"/>
                    </a:cubicBezTo>
                    <a:cubicBezTo>
                      <a:pt x="1" y="67"/>
                      <a:pt x="20" y="84"/>
                      <a:pt x="43" y="84"/>
                    </a:cubicBezTo>
                    <a:cubicBezTo>
                      <a:pt x="65" y="84"/>
                      <a:pt x="85" y="67"/>
                      <a:pt x="85" y="42"/>
                    </a:cubicBezTo>
                    <a:cubicBezTo>
                      <a:pt x="85" y="20"/>
                      <a:pt x="65" y="0"/>
                      <a:pt x="43"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7381;p57"/>
              <p:cNvSpPr/>
              <p:nvPr/>
            </p:nvSpPr>
            <p:spPr>
              <a:xfrm>
                <a:off x="5571544" y="3825673"/>
                <a:ext cx="1687" cy="1591"/>
              </a:xfrm>
              <a:custGeom>
                <a:avLst/>
                <a:gdLst/>
                <a:ahLst/>
                <a:cxnLst/>
                <a:rect l="l" t="t" r="r" b="b"/>
                <a:pathLst>
                  <a:path w="35" h="33" extrusionOk="0">
                    <a:moveTo>
                      <a:pt x="20" y="0"/>
                    </a:moveTo>
                    <a:cubicBezTo>
                      <a:pt x="16" y="0"/>
                      <a:pt x="11" y="3"/>
                      <a:pt x="7" y="7"/>
                    </a:cubicBezTo>
                    <a:cubicBezTo>
                      <a:pt x="1" y="10"/>
                      <a:pt x="1" y="21"/>
                      <a:pt x="7" y="26"/>
                    </a:cubicBezTo>
                    <a:cubicBezTo>
                      <a:pt x="9" y="30"/>
                      <a:pt x="13" y="33"/>
                      <a:pt x="17" y="33"/>
                    </a:cubicBezTo>
                    <a:cubicBezTo>
                      <a:pt x="21" y="33"/>
                      <a:pt x="25" y="30"/>
                      <a:pt x="29" y="26"/>
                    </a:cubicBezTo>
                    <a:cubicBezTo>
                      <a:pt x="34" y="21"/>
                      <a:pt x="34" y="10"/>
                      <a:pt x="29" y="7"/>
                    </a:cubicBezTo>
                    <a:cubicBezTo>
                      <a:pt x="27" y="3"/>
                      <a:pt x="24" y="0"/>
                      <a:pt x="20"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7382;p57"/>
              <p:cNvSpPr/>
              <p:nvPr/>
            </p:nvSpPr>
            <p:spPr>
              <a:xfrm>
                <a:off x="5572508" y="3798679"/>
                <a:ext cx="27475" cy="27475"/>
              </a:xfrm>
              <a:custGeom>
                <a:avLst/>
                <a:gdLst/>
                <a:ahLst/>
                <a:cxnLst/>
                <a:rect l="l" t="t" r="r" b="b"/>
                <a:pathLst>
                  <a:path w="570" h="570" extrusionOk="0">
                    <a:moveTo>
                      <a:pt x="23" y="0"/>
                    </a:moveTo>
                    <a:lnTo>
                      <a:pt x="1" y="23"/>
                    </a:lnTo>
                    <a:lnTo>
                      <a:pt x="545" y="570"/>
                    </a:lnTo>
                    <a:lnTo>
                      <a:pt x="570" y="544"/>
                    </a:lnTo>
                    <a:lnTo>
                      <a:pt x="23"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7383;p57"/>
              <p:cNvSpPr/>
              <p:nvPr/>
            </p:nvSpPr>
            <p:spPr>
              <a:xfrm>
                <a:off x="5598442" y="3824420"/>
                <a:ext cx="4386" cy="3904"/>
              </a:xfrm>
              <a:custGeom>
                <a:avLst/>
                <a:gdLst/>
                <a:ahLst/>
                <a:cxnLst/>
                <a:rect l="l" t="t" r="r" b="b"/>
                <a:pathLst>
                  <a:path w="91" h="81" extrusionOk="0">
                    <a:moveTo>
                      <a:pt x="47" y="1"/>
                    </a:moveTo>
                    <a:cubicBezTo>
                      <a:pt x="37" y="1"/>
                      <a:pt x="26" y="5"/>
                      <a:pt x="18" y="13"/>
                    </a:cubicBezTo>
                    <a:cubicBezTo>
                      <a:pt x="1" y="30"/>
                      <a:pt x="1" y="52"/>
                      <a:pt x="18" y="72"/>
                    </a:cubicBezTo>
                    <a:cubicBezTo>
                      <a:pt x="23" y="77"/>
                      <a:pt x="33" y="80"/>
                      <a:pt x="43" y="80"/>
                    </a:cubicBezTo>
                    <a:cubicBezTo>
                      <a:pt x="54" y="80"/>
                      <a:pt x="65" y="77"/>
                      <a:pt x="73" y="72"/>
                    </a:cubicBezTo>
                    <a:cubicBezTo>
                      <a:pt x="90" y="52"/>
                      <a:pt x="90" y="33"/>
                      <a:pt x="73" y="13"/>
                    </a:cubicBezTo>
                    <a:cubicBezTo>
                      <a:pt x="66" y="5"/>
                      <a:pt x="57" y="1"/>
                      <a:pt x="47"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7384;p57"/>
              <p:cNvSpPr/>
              <p:nvPr/>
            </p:nvSpPr>
            <p:spPr>
              <a:xfrm>
                <a:off x="5599695" y="3825673"/>
                <a:ext cx="1639" cy="1591"/>
              </a:xfrm>
              <a:custGeom>
                <a:avLst/>
                <a:gdLst/>
                <a:ahLst/>
                <a:cxnLst/>
                <a:rect l="l" t="t" r="r" b="b"/>
                <a:pathLst>
                  <a:path w="34" h="33" extrusionOk="0">
                    <a:moveTo>
                      <a:pt x="17" y="0"/>
                    </a:moveTo>
                    <a:cubicBezTo>
                      <a:pt x="13" y="0"/>
                      <a:pt x="8" y="3"/>
                      <a:pt x="6" y="7"/>
                    </a:cubicBezTo>
                    <a:cubicBezTo>
                      <a:pt x="0" y="10"/>
                      <a:pt x="0" y="21"/>
                      <a:pt x="6" y="26"/>
                    </a:cubicBezTo>
                    <a:cubicBezTo>
                      <a:pt x="8" y="30"/>
                      <a:pt x="13" y="33"/>
                      <a:pt x="17" y="33"/>
                    </a:cubicBezTo>
                    <a:cubicBezTo>
                      <a:pt x="21" y="33"/>
                      <a:pt x="25" y="30"/>
                      <a:pt x="28" y="26"/>
                    </a:cubicBezTo>
                    <a:cubicBezTo>
                      <a:pt x="34" y="23"/>
                      <a:pt x="34" y="12"/>
                      <a:pt x="28" y="7"/>
                    </a:cubicBezTo>
                    <a:cubicBezTo>
                      <a:pt x="25" y="3"/>
                      <a:pt x="21" y="0"/>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7385;p57"/>
              <p:cNvSpPr/>
              <p:nvPr/>
            </p:nvSpPr>
            <p:spPr>
              <a:xfrm>
                <a:off x="5570339" y="3796124"/>
                <a:ext cx="4097" cy="4097"/>
              </a:xfrm>
              <a:custGeom>
                <a:avLst/>
                <a:gdLst/>
                <a:ahLst/>
                <a:cxnLst/>
                <a:rect l="l" t="t" r="r" b="b"/>
                <a:pathLst>
                  <a:path w="85" h="85" extrusionOk="0">
                    <a:moveTo>
                      <a:pt x="43" y="0"/>
                    </a:moveTo>
                    <a:cubicBezTo>
                      <a:pt x="20" y="0"/>
                      <a:pt x="1" y="20"/>
                      <a:pt x="1" y="42"/>
                    </a:cubicBezTo>
                    <a:cubicBezTo>
                      <a:pt x="1" y="67"/>
                      <a:pt x="20" y="84"/>
                      <a:pt x="43" y="84"/>
                    </a:cubicBezTo>
                    <a:cubicBezTo>
                      <a:pt x="65" y="84"/>
                      <a:pt x="85" y="67"/>
                      <a:pt x="85" y="42"/>
                    </a:cubicBezTo>
                    <a:cubicBezTo>
                      <a:pt x="85" y="20"/>
                      <a:pt x="65" y="0"/>
                      <a:pt x="43"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7386;p57"/>
              <p:cNvSpPr/>
              <p:nvPr/>
            </p:nvSpPr>
            <p:spPr>
              <a:xfrm>
                <a:off x="5571544" y="3797474"/>
                <a:ext cx="1687" cy="1542"/>
              </a:xfrm>
              <a:custGeom>
                <a:avLst/>
                <a:gdLst/>
                <a:ahLst/>
                <a:cxnLst/>
                <a:rect l="l" t="t" r="r" b="b"/>
                <a:pathLst>
                  <a:path w="35" h="32" extrusionOk="0">
                    <a:moveTo>
                      <a:pt x="21" y="1"/>
                    </a:moveTo>
                    <a:cubicBezTo>
                      <a:pt x="17" y="1"/>
                      <a:pt x="11" y="3"/>
                      <a:pt x="7" y="6"/>
                    </a:cubicBezTo>
                    <a:cubicBezTo>
                      <a:pt x="1" y="9"/>
                      <a:pt x="1" y="20"/>
                      <a:pt x="7" y="25"/>
                    </a:cubicBezTo>
                    <a:cubicBezTo>
                      <a:pt x="11" y="30"/>
                      <a:pt x="16" y="32"/>
                      <a:pt x="20" y="32"/>
                    </a:cubicBezTo>
                    <a:cubicBezTo>
                      <a:pt x="24" y="32"/>
                      <a:pt x="27" y="30"/>
                      <a:pt x="29" y="25"/>
                    </a:cubicBezTo>
                    <a:cubicBezTo>
                      <a:pt x="34" y="23"/>
                      <a:pt x="34" y="11"/>
                      <a:pt x="29" y="6"/>
                    </a:cubicBezTo>
                    <a:cubicBezTo>
                      <a:pt x="28" y="2"/>
                      <a:pt x="25" y="1"/>
                      <a:pt x="21"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7387;p57"/>
              <p:cNvSpPr/>
              <p:nvPr/>
            </p:nvSpPr>
            <p:spPr>
              <a:xfrm>
                <a:off x="5582342" y="3807934"/>
                <a:ext cx="8098" cy="8146"/>
              </a:xfrm>
              <a:custGeom>
                <a:avLst/>
                <a:gdLst/>
                <a:ahLst/>
                <a:cxnLst/>
                <a:rect l="l" t="t" r="r" b="b"/>
                <a:pathLst>
                  <a:path w="168" h="169" extrusionOk="0">
                    <a:moveTo>
                      <a:pt x="84" y="1"/>
                    </a:moveTo>
                    <a:cubicBezTo>
                      <a:pt x="36" y="1"/>
                      <a:pt x="0" y="37"/>
                      <a:pt x="0" y="85"/>
                    </a:cubicBezTo>
                    <a:cubicBezTo>
                      <a:pt x="0" y="132"/>
                      <a:pt x="36" y="168"/>
                      <a:pt x="84" y="168"/>
                    </a:cubicBezTo>
                    <a:cubicBezTo>
                      <a:pt x="128" y="168"/>
                      <a:pt x="168" y="132"/>
                      <a:pt x="168" y="85"/>
                    </a:cubicBezTo>
                    <a:cubicBezTo>
                      <a:pt x="168" y="37"/>
                      <a:pt x="128" y="1"/>
                      <a:pt x="84"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7388;p57"/>
              <p:cNvSpPr/>
              <p:nvPr/>
            </p:nvSpPr>
            <p:spPr>
              <a:xfrm>
                <a:off x="5580173" y="3567255"/>
                <a:ext cx="112890" cy="97465"/>
              </a:xfrm>
              <a:custGeom>
                <a:avLst/>
                <a:gdLst/>
                <a:ahLst/>
                <a:cxnLst/>
                <a:rect l="l" t="t" r="r" b="b"/>
                <a:pathLst>
                  <a:path w="2342" h="2022" extrusionOk="0">
                    <a:moveTo>
                      <a:pt x="1169" y="0"/>
                    </a:moveTo>
                    <a:cubicBezTo>
                      <a:pt x="1007" y="0"/>
                      <a:pt x="846" y="84"/>
                      <a:pt x="765" y="251"/>
                    </a:cubicBezTo>
                    <a:lnTo>
                      <a:pt x="690" y="405"/>
                    </a:lnTo>
                    <a:lnTo>
                      <a:pt x="519" y="430"/>
                    </a:lnTo>
                    <a:cubicBezTo>
                      <a:pt x="146" y="480"/>
                      <a:pt x="1" y="938"/>
                      <a:pt x="268" y="1200"/>
                    </a:cubicBezTo>
                    <a:lnTo>
                      <a:pt x="391" y="1323"/>
                    </a:lnTo>
                    <a:lnTo>
                      <a:pt x="363" y="1493"/>
                    </a:lnTo>
                    <a:cubicBezTo>
                      <a:pt x="312" y="1782"/>
                      <a:pt x="545" y="2019"/>
                      <a:pt x="809" y="2019"/>
                    </a:cubicBezTo>
                    <a:cubicBezTo>
                      <a:pt x="878" y="2019"/>
                      <a:pt x="950" y="2003"/>
                      <a:pt x="1019" y="1967"/>
                    </a:cubicBezTo>
                    <a:lnTo>
                      <a:pt x="1172" y="1886"/>
                    </a:lnTo>
                    <a:lnTo>
                      <a:pt x="1323" y="1967"/>
                    </a:lnTo>
                    <a:cubicBezTo>
                      <a:pt x="1393" y="2005"/>
                      <a:pt x="1465" y="2022"/>
                      <a:pt x="1536" y="2022"/>
                    </a:cubicBezTo>
                    <a:cubicBezTo>
                      <a:pt x="1799" y="2022"/>
                      <a:pt x="2030" y="1783"/>
                      <a:pt x="1981" y="1493"/>
                    </a:cubicBezTo>
                    <a:lnTo>
                      <a:pt x="1951" y="1323"/>
                    </a:lnTo>
                    <a:lnTo>
                      <a:pt x="2073" y="1200"/>
                    </a:lnTo>
                    <a:cubicBezTo>
                      <a:pt x="2341" y="938"/>
                      <a:pt x="2196" y="480"/>
                      <a:pt x="1822" y="430"/>
                    </a:cubicBezTo>
                    <a:lnTo>
                      <a:pt x="1652" y="405"/>
                    </a:lnTo>
                    <a:lnTo>
                      <a:pt x="1577" y="251"/>
                    </a:lnTo>
                    <a:cubicBezTo>
                      <a:pt x="1493" y="84"/>
                      <a:pt x="1331" y="0"/>
                      <a:pt x="1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7389;p57"/>
              <p:cNvSpPr/>
              <p:nvPr/>
            </p:nvSpPr>
            <p:spPr>
              <a:xfrm>
                <a:off x="5587837" y="3574437"/>
                <a:ext cx="96598" cy="83149"/>
              </a:xfrm>
              <a:custGeom>
                <a:avLst/>
                <a:gdLst/>
                <a:ahLst/>
                <a:cxnLst/>
                <a:rect l="l" t="t" r="r" b="b"/>
                <a:pathLst>
                  <a:path w="2004" h="1725" extrusionOk="0">
                    <a:moveTo>
                      <a:pt x="1008" y="0"/>
                    </a:moveTo>
                    <a:cubicBezTo>
                      <a:pt x="870" y="0"/>
                      <a:pt x="729" y="72"/>
                      <a:pt x="651" y="214"/>
                    </a:cubicBezTo>
                    <a:lnTo>
                      <a:pt x="586" y="348"/>
                    </a:lnTo>
                    <a:lnTo>
                      <a:pt x="444" y="367"/>
                    </a:lnTo>
                    <a:cubicBezTo>
                      <a:pt x="129" y="412"/>
                      <a:pt x="1" y="803"/>
                      <a:pt x="232" y="1026"/>
                    </a:cubicBezTo>
                    <a:lnTo>
                      <a:pt x="335" y="1126"/>
                    </a:lnTo>
                    <a:lnTo>
                      <a:pt x="310" y="1271"/>
                    </a:lnTo>
                    <a:cubicBezTo>
                      <a:pt x="266" y="1520"/>
                      <a:pt x="464" y="1724"/>
                      <a:pt x="689" y="1724"/>
                    </a:cubicBezTo>
                    <a:cubicBezTo>
                      <a:pt x="748" y="1724"/>
                      <a:pt x="809" y="1710"/>
                      <a:pt x="868" y="1679"/>
                    </a:cubicBezTo>
                    <a:lnTo>
                      <a:pt x="1002" y="1609"/>
                    </a:lnTo>
                    <a:lnTo>
                      <a:pt x="1133" y="1679"/>
                    </a:lnTo>
                    <a:cubicBezTo>
                      <a:pt x="1192" y="1708"/>
                      <a:pt x="1252" y="1722"/>
                      <a:pt x="1310" y="1722"/>
                    </a:cubicBezTo>
                    <a:cubicBezTo>
                      <a:pt x="1536" y="1722"/>
                      <a:pt x="1733" y="1519"/>
                      <a:pt x="1691" y="1271"/>
                    </a:cubicBezTo>
                    <a:lnTo>
                      <a:pt x="1669" y="1126"/>
                    </a:lnTo>
                    <a:lnTo>
                      <a:pt x="1772" y="1026"/>
                    </a:lnTo>
                    <a:cubicBezTo>
                      <a:pt x="2004" y="800"/>
                      <a:pt x="1872" y="412"/>
                      <a:pt x="1560" y="367"/>
                    </a:cubicBezTo>
                    <a:lnTo>
                      <a:pt x="1418" y="348"/>
                    </a:lnTo>
                    <a:lnTo>
                      <a:pt x="1354" y="214"/>
                    </a:lnTo>
                    <a:cubicBezTo>
                      <a:pt x="1284" y="72"/>
                      <a:pt x="1147" y="0"/>
                      <a:pt x="1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7390;p57"/>
              <p:cNvSpPr/>
              <p:nvPr/>
            </p:nvSpPr>
            <p:spPr>
              <a:xfrm>
                <a:off x="5588126" y="3581089"/>
                <a:ext cx="88644" cy="80064"/>
              </a:xfrm>
              <a:custGeom>
                <a:avLst/>
                <a:gdLst/>
                <a:ahLst/>
                <a:cxnLst/>
                <a:rect l="l" t="t" r="r" b="b"/>
                <a:pathLst>
                  <a:path w="1839" h="1661" extrusionOk="0">
                    <a:moveTo>
                      <a:pt x="0" y="776"/>
                    </a:moveTo>
                    <a:cubicBezTo>
                      <a:pt x="22" y="826"/>
                      <a:pt x="53" y="871"/>
                      <a:pt x="98" y="910"/>
                    </a:cubicBezTo>
                    <a:lnTo>
                      <a:pt x="221" y="1033"/>
                    </a:lnTo>
                    <a:lnTo>
                      <a:pt x="193" y="1203"/>
                    </a:lnTo>
                    <a:cubicBezTo>
                      <a:pt x="190" y="1217"/>
                      <a:pt x="190" y="1228"/>
                      <a:pt x="190" y="1242"/>
                    </a:cubicBezTo>
                    <a:cubicBezTo>
                      <a:pt x="355" y="1178"/>
                      <a:pt x="550" y="1052"/>
                      <a:pt x="732" y="971"/>
                    </a:cubicBezTo>
                    <a:lnTo>
                      <a:pt x="732" y="971"/>
                    </a:lnTo>
                    <a:cubicBezTo>
                      <a:pt x="733" y="980"/>
                      <a:pt x="737" y="986"/>
                      <a:pt x="746" y="986"/>
                    </a:cubicBezTo>
                    <a:cubicBezTo>
                      <a:pt x="748" y="986"/>
                      <a:pt x="749" y="986"/>
                      <a:pt x="751" y="985"/>
                    </a:cubicBezTo>
                    <a:cubicBezTo>
                      <a:pt x="806" y="980"/>
                      <a:pt x="859" y="955"/>
                      <a:pt x="893" y="913"/>
                    </a:cubicBezTo>
                    <a:lnTo>
                      <a:pt x="893" y="913"/>
                    </a:lnTo>
                    <a:cubicBezTo>
                      <a:pt x="841" y="926"/>
                      <a:pt x="787" y="947"/>
                      <a:pt x="732" y="971"/>
                    </a:cubicBezTo>
                    <a:lnTo>
                      <a:pt x="732" y="971"/>
                    </a:lnTo>
                    <a:cubicBezTo>
                      <a:pt x="730" y="941"/>
                      <a:pt x="764" y="872"/>
                      <a:pt x="741" y="872"/>
                    </a:cubicBezTo>
                    <a:cubicBezTo>
                      <a:pt x="739" y="872"/>
                      <a:pt x="737" y="873"/>
                      <a:pt x="734" y="874"/>
                    </a:cubicBezTo>
                    <a:cubicBezTo>
                      <a:pt x="589" y="921"/>
                      <a:pt x="502" y="956"/>
                      <a:pt x="413" y="956"/>
                    </a:cubicBezTo>
                    <a:cubicBezTo>
                      <a:pt x="308" y="956"/>
                      <a:pt x="203" y="908"/>
                      <a:pt x="0" y="776"/>
                    </a:cubicBezTo>
                    <a:close/>
                    <a:moveTo>
                      <a:pt x="1423" y="1"/>
                    </a:moveTo>
                    <a:cubicBezTo>
                      <a:pt x="1387" y="201"/>
                      <a:pt x="1322" y="405"/>
                      <a:pt x="1239" y="592"/>
                    </a:cubicBezTo>
                    <a:cubicBezTo>
                      <a:pt x="1214" y="645"/>
                      <a:pt x="1186" y="701"/>
                      <a:pt x="1130" y="718"/>
                    </a:cubicBezTo>
                    <a:cubicBezTo>
                      <a:pt x="1120" y="721"/>
                      <a:pt x="1109" y="723"/>
                      <a:pt x="1099" y="723"/>
                    </a:cubicBezTo>
                    <a:cubicBezTo>
                      <a:pt x="1067" y="723"/>
                      <a:pt x="1035" y="708"/>
                      <a:pt x="1010" y="687"/>
                    </a:cubicBezTo>
                    <a:cubicBezTo>
                      <a:pt x="974" y="659"/>
                      <a:pt x="949" y="623"/>
                      <a:pt x="926" y="586"/>
                    </a:cubicBezTo>
                    <a:cubicBezTo>
                      <a:pt x="804" y="397"/>
                      <a:pt x="684" y="210"/>
                      <a:pt x="566" y="20"/>
                    </a:cubicBezTo>
                    <a:lnTo>
                      <a:pt x="516" y="118"/>
                    </a:lnTo>
                    <a:lnTo>
                      <a:pt x="424" y="132"/>
                    </a:lnTo>
                    <a:cubicBezTo>
                      <a:pt x="619" y="254"/>
                      <a:pt x="787" y="413"/>
                      <a:pt x="887" y="620"/>
                    </a:cubicBezTo>
                    <a:cubicBezTo>
                      <a:pt x="932" y="715"/>
                      <a:pt x="957" y="832"/>
                      <a:pt x="893" y="913"/>
                    </a:cubicBezTo>
                    <a:cubicBezTo>
                      <a:pt x="894" y="913"/>
                      <a:pt x="894" y="913"/>
                      <a:pt x="895" y="913"/>
                    </a:cubicBezTo>
                    <a:cubicBezTo>
                      <a:pt x="920" y="913"/>
                      <a:pt x="905" y="1011"/>
                      <a:pt x="926" y="1033"/>
                    </a:cubicBezTo>
                    <a:cubicBezTo>
                      <a:pt x="940" y="1041"/>
                      <a:pt x="943" y="1063"/>
                      <a:pt x="949" y="1083"/>
                    </a:cubicBezTo>
                    <a:cubicBezTo>
                      <a:pt x="968" y="1172"/>
                      <a:pt x="957" y="1264"/>
                      <a:pt x="943" y="1356"/>
                    </a:cubicBezTo>
                    <a:cubicBezTo>
                      <a:pt x="929" y="1457"/>
                      <a:pt x="912" y="1557"/>
                      <a:pt x="890" y="1660"/>
                    </a:cubicBezTo>
                    <a:lnTo>
                      <a:pt x="999" y="1605"/>
                    </a:lnTo>
                    <a:lnTo>
                      <a:pt x="1074" y="1647"/>
                    </a:lnTo>
                    <a:cubicBezTo>
                      <a:pt x="1066" y="1557"/>
                      <a:pt x="1057" y="1479"/>
                      <a:pt x="1052" y="1390"/>
                    </a:cubicBezTo>
                    <a:cubicBezTo>
                      <a:pt x="1044" y="1250"/>
                      <a:pt x="1052" y="1103"/>
                      <a:pt x="1127" y="985"/>
                    </a:cubicBezTo>
                    <a:cubicBezTo>
                      <a:pt x="1136" y="980"/>
                      <a:pt x="1138" y="969"/>
                      <a:pt x="1144" y="966"/>
                    </a:cubicBezTo>
                    <a:cubicBezTo>
                      <a:pt x="1155" y="957"/>
                      <a:pt x="1169" y="957"/>
                      <a:pt x="1183" y="957"/>
                    </a:cubicBezTo>
                    <a:cubicBezTo>
                      <a:pt x="1387" y="957"/>
                      <a:pt x="1582" y="1036"/>
                      <a:pt x="1780" y="1089"/>
                    </a:cubicBezTo>
                    <a:lnTo>
                      <a:pt x="1772" y="1038"/>
                    </a:lnTo>
                    <a:lnTo>
                      <a:pt x="1839" y="980"/>
                    </a:lnTo>
                    <a:cubicBezTo>
                      <a:pt x="1769" y="977"/>
                      <a:pt x="1696" y="971"/>
                      <a:pt x="1627" y="963"/>
                    </a:cubicBezTo>
                    <a:cubicBezTo>
                      <a:pt x="1554" y="952"/>
                      <a:pt x="1484" y="935"/>
                      <a:pt x="1415" y="913"/>
                    </a:cubicBezTo>
                    <a:cubicBezTo>
                      <a:pt x="1367" y="899"/>
                      <a:pt x="1322" y="882"/>
                      <a:pt x="1283" y="851"/>
                    </a:cubicBezTo>
                    <a:cubicBezTo>
                      <a:pt x="1247" y="818"/>
                      <a:pt x="1222" y="776"/>
                      <a:pt x="1222" y="729"/>
                    </a:cubicBezTo>
                    <a:cubicBezTo>
                      <a:pt x="1222" y="678"/>
                      <a:pt x="1250" y="637"/>
                      <a:pt x="1275" y="595"/>
                    </a:cubicBezTo>
                    <a:cubicBezTo>
                      <a:pt x="1375" y="441"/>
                      <a:pt x="1479" y="285"/>
                      <a:pt x="1582" y="132"/>
                    </a:cubicBezTo>
                    <a:lnTo>
                      <a:pt x="1484" y="118"/>
                    </a:lnTo>
                    <a:lnTo>
                      <a:pt x="1423"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7391;p57"/>
              <p:cNvSpPr/>
              <p:nvPr/>
            </p:nvSpPr>
            <p:spPr>
              <a:xfrm>
                <a:off x="5618109" y="3597623"/>
                <a:ext cx="36730" cy="36779"/>
              </a:xfrm>
              <a:custGeom>
                <a:avLst/>
                <a:gdLst/>
                <a:ahLst/>
                <a:cxnLst/>
                <a:rect l="l" t="t" r="r" b="b"/>
                <a:pathLst>
                  <a:path w="762" h="763" extrusionOk="0">
                    <a:moveTo>
                      <a:pt x="380" y="1"/>
                    </a:moveTo>
                    <a:cubicBezTo>
                      <a:pt x="170" y="1"/>
                      <a:pt x="0" y="174"/>
                      <a:pt x="0" y="383"/>
                    </a:cubicBezTo>
                    <a:cubicBezTo>
                      <a:pt x="0" y="592"/>
                      <a:pt x="170" y="762"/>
                      <a:pt x="380" y="762"/>
                    </a:cubicBezTo>
                    <a:cubicBezTo>
                      <a:pt x="589" y="762"/>
                      <a:pt x="762" y="592"/>
                      <a:pt x="762" y="383"/>
                    </a:cubicBezTo>
                    <a:cubicBezTo>
                      <a:pt x="762" y="168"/>
                      <a:pt x="589"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7392;p57"/>
              <p:cNvSpPr/>
              <p:nvPr/>
            </p:nvSpPr>
            <p:spPr>
              <a:xfrm>
                <a:off x="5621580" y="3603359"/>
                <a:ext cx="29114" cy="25210"/>
              </a:xfrm>
              <a:custGeom>
                <a:avLst/>
                <a:gdLst/>
                <a:ahLst/>
                <a:cxnLst/>
                <a:rect l="l" t="t" r="r" b="b"/>
                <a:pathLst>
                  <a:path w="604" h="523" extrusionOk="0">
                    <a:moveTo>
                      <a:pt x="309" y="1"/>
                    </a:moveTo>
                    <a:cubicBezTo>
                      <a:pt x="266" y="1"/>
                      <a:pt x="221" y="23"/>
                      <a:pt x="193" y="66"/>
                    </a:cubicBezTo>
                    <a:lnTo>
                      <a:pt x="177" y="108"/>
                    </a:lnTo>
                    <a:lnTo>
                      <a:pt x="135" y="116"/>
                    </a:lnTo>
                    <a:cubicBezTo>
                      <a:pt x="40" y="130"/>
                      <a:pt x="1" y="247"/>
                      <a:pt x="71" y="314"/>
                    </a:cubicBezTo>
                    <a:lnTo>
                      <a:pt x="101" y="345"/>
                    </a:lnTo>
                    <a:lnTo>
                      <a:pt x="96" y="387"/>
                    </a:lnTo>
                    <a:cubicBezTo>
                      <a:pt x="82" y="462"/>
                      <a:pt x="141" y="523"/>
                      <a:pt x="209" y="523"/>
                    </a:cubicBezTo>
                    <a:cubicBezTo>
                      <a:pt x="227" y="523"/>
                      <a:pt x="245" y="519"/>
                      <a:pt x="263" y="509"/>
                    </a:cubicBezTo>
                    <a:lnTo>
                      <a:pt x="302" y="490"/>
                    </a:lnTo>
                    <a:lnTo>
                      <a:pt x="344" y="509"/>
                    </a:lnTo>
                    <a:cubicBezTo>
                      <a:pt x="361" y="519"/>
                      <a:pt x="379" y="523"/>
                      <a:pt x="397" y="523"/>
                    </a:cubicBezTo>
                    <a:cubicBezTo>
                      <a:pt x="464" y="523"/>
                      <a:pt x="525" y="462"/>
                      <a:pt x="511" y="387"/>
                    </a:cubicBezTo>
                    <a:lnTo>
                      <a:pt x="503" y="345"/>
                    </a:lnTo>
                    <a:lnTo>
                      <a:pt x="534" y="314"/>
                    </a:lnTo>
                    <a:cubicBezTo>
                      <a:pt x="603" y="247"/>
                      <a:pt x="570" y="130"/>
                      <a:pt x="472" y="116"/>
                    </a:cubicBezTo>
                    <a:lnTo>
                      <a:pt x="430" y="108"/>
                    </a:lnTo>
                    <a:lnTo>
                      <a:pt x="414" y="66"/>
                    </a:lnTo>
                    <a:cubicBezTo>
                      <a:pt x="393" y="23"/>
                      <a:pt x="352" y="1"/>
                      <a:pt x="30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7393;p57"/>
              <p:cNvSpPr/>
              <p:nvPr/>
            </p:nvSpPr>
            <p:spPr>
              <a:xfrm>
                <a:off x="5626978" y="3606492"/>
                <a:ext cx="18847" cy="19040"/>
              </a:xfrm>
              <a:custGeom>
                <a:avLst/>
                <a:gdLst/>
                <a:ahLst/>
                <a:cxnLst/>
                <a:rect l="l" t="t" r="r" b="b"/>
                <a:pathLst>
                  <a:path w="391" h="395" extrusionOk="0">
                    <a:moveTo>
                      <a:pt x="196" y="1"/>
                    </a:moveTo>
                    <a:cubicBezTo>
                      <a:pt x="87" y="1"/>
                      <a:pt x="0" y="90"/>
                      <a:pt x="0" y="199"/>
                    </a:cubicBezTo>
                    <a:cubicBezTo>
                      <a:pt x="0" y="305"/>
                      <a:pt x="87" y="394"/>
                      <a:pt x="196" y="394"/>
                    </a:cubicBezTo>
                    <a:cubicBezTo>
                      <a:pt x="304" y="394"/>
                      <a:pt x="391" y="305"/>
                      <a:pt x="391" y="199"/>
                    </a:cubicBezTo>
                    <a:cubicBezTo>
                      <a:pt x="391" y="90"/>
                      <a:pt x="304" y="1"/>
                      <a:pt x="196"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7394;p57"/>
              <p:cNvSpPr/>
              <p:nvPr/>
            </p:nvSpPr>
            <p:spPr>
              <a:xfrm>
                <a:off x="5635558" y="3588079"/>
                <a:ext cx="2073" cy="56397"/>
              </a:xfrm>
              <a:custGeom>
                <a:avLst/>
                <a:gdLst/>
                <a:ahLst/>
                <a:cxnLst/>
                <a:rect l="l" t="t" r="r" b="b"/>
                <a:pathLst>
                  <a:path w="43" h="1170" extrusionOk="0">
                    <a:moveTo>
                      <a:pt x="1" y="1"/>
                    </a:moveTo>
                    <a:lnTo>
                      <a:pt x="1" y="1170"/>
                    </a:lnTo>
                    <a:lnTo>
                      <a:pt x="43" y="1170"/>
                    </a:lnTo>
                    <a:lnTo>
                      <a:pt x="43"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7395;p57"/>
              <p:cNvSpPr/>
              <p:nvPr/>
            </p:nvSpPr>
            <p:spPr>
              <a:xfrm>
                <a:off x="5633679" y="3583210"/>
                <a:ext cx="5833" cy="5736"/>
              </a:xfrm>
              <a:custGeom>
                <a:avLst/>
                <a:gdLst/>
                <a:ahLst/>
                <a:cxnLst/>
                <a:rect l="l" t="t" r="r" b="b"/>
                <a:pathLst>
                  <a:path w="121" h="119" extrusionOk="0">
                    <a:moveTo>
                      <a:pt x="70" y="1"/>
                    </a:moveTo>
                    <a:cubicBezTo>
                      <a:pt x="67" y="1"/>
                      <a:pt x="65" y="1"/>
                      <a:pt x="62" y="1"/>
                    </a:cubicBezTo>
                    <a:cubicBezTo>
                      <a:pt x="29" y="1"/>
                      <a:pt x="1" y="29"/>
                      <a:pt x="1" y="60"/>
                    </a:cubicBezTo>
                    <a:cubicBezTo>
                      <a:pt x="1" y="90"/>
                      <a:pt x="29" y="118"/>
                      <a:pt x="62" y="118"/>
                    </a:cubicBezTo>
                    <a:cubicBezTo>
                      <a:pt x="93" y="118"/>
                      <a:pt x="121" y="90"/>
                      <a:pt x="121" y="60"/>
                    </a:cubicBezTo>
                    <a:cubicBezTo>
                      <a:pt x="121" y="29"/>
                      <a:pt x="97" y="1"/>
                      <a:pt x="7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7396;p57"/>
              <p:cNvSpPr/>
              <p:nvPr/>
            </p:nvSpPr>
            <p:spPr>
              <a:xfrm>
                <a:off x="5635317" y="3584849"/>
                <a:ext cx="2314" cy="2458"/>
              </a:xfrm>
              <a:custGeom>
                <a:avLst/>
                <a:gdLst/>
                <a:ahLst/>
                <a:cxnLst/>
                <a:rect l="l" t="t" r="r" b="b"/>
                <a:pathLst>
                  <a:path w="48" h="51" extrusionOk="0">
                    <a:moveTo>
                      <a:pt x="23" y="1"/>
                    </a:moveTo>
                    <a:cubicBezTo>
                      <a:pt x="9" y="1"/>
                      <a:pt x="0" y="12"/>
                      <a:pt x="0" y="26"/>
                    </a:cubicBezTo>
                    <a:cubicBezTo>
                      <a:pt x="0" y="40"/>
                      <a:pt x="9" y="51"/>
                      <a:pt x="23" y="51"/>
                    </a:cubicBezTo>
                    <a:cubicBezTo>
                      <a:pt x="37" y="51"/>
                      <a:pt x="48" y="40"/>
                      <a:pt x="48" y="26"/>
                    </a:cubicBezTo>
                    <a:cubicBezTo>
                      <a:pt x="48" y="12"/>
                      <a:pt x="37" y="1"/>
                      <a:pt x="23"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7397;p57"/>
              <p:cNvSpPr/>
              <p:nvPr/>
            </p:nvSpPr>
            <p:spPr>
              <a:xfrm>
                <a:off x="5633679" y="3643609"/>
                <a:ext cx="5833" cy="5688"/>
              </a:xfrm>
              <a:custGeom>
                <a:avLst/>
                <a:gdLst/>
                <a:ahLst/>
                <a:cxnLst/>
                <a:rect l="l" t="t" r="r" b="b"/>
                <a:pathLst>
                  <a:path w="121" h="118" extrusionOk="0">
                    <a:moveTo>
                      <a:pt x="66" y="1"/>
                    </a:moveTo>
                    <a:cubicBezTo>
                      <a:pt x="65" y="1"/>
                      <a:pt x="64" y="1"/>
                      <a:pt x="62" y="1"/>
                    </a:cubicBezTo>
                    <a:cubicBezTo>
                      <a:pt x="29" y="1"/>
                      <a:pt x="1" y="29"/>
                      <a:pt x="1" y="59"/>
                    </a:cubicBezTo>
                    <a:cubicBezTo>
                      <a:pt x="1" y="90"/>
                      <a:pt x="29" y="118"/>
                      <a:pt x="62" y="118"/>
                    </a:cubicBezTo>
                    <a:cubicBezTo>
                      <a:pt x="93" y="118"/>
                      <a:pt x="121" y="90"/>
                      <a:pt x="121" y="59"/>
                    </a:cubicBezTo>
                    <a:cubicBezTo>
                      <a:pt x="121" y="30"/>
                      <a:pt x="95" y="1"/>
                      <a:pt x="66"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7398;p57"/>
              <p:cNvSpPr/>
              <p:nvPr/>
            </p:nvSpPr>
            <p:spPr>
              <a:xfrm>
                <a:off x="5635317" y="3645248"/>
                <a:ext cx="2314" cy="2458"/>
              </a:xfrm>
              <a:custGeom>
                <a:avLst/>
                <a:gdLst/>
                <a:ahLst/>
                <a:cxnLst/>
                <a:rect l="l" t="t" r="r" b="b"/>
                <a:pathLst>
                  <a:path w="48" h="51" extrusionOk="0">
                    <a:moveTo>
                      <a:pt x="23" y="0"/>
                    </a:moveTo>
                    <a:cubicBezTo>
                      <a:pt x="9" y="0"/>
                      <a:pt x="0" y="11"/>
                      <a:pt x="0" y="25"/>
                    </a:cubicBezTo>
                    <a:cubicBezTo>
                      <a:pt x="0" y="39"/>
                      <a:pt x="9" y="50"/>
                      <a:pt x="23" y="50"/>
                    </a:cubicBezTo>
                    <a:cubicBezTo>
                      <a:pt x="37" y="50"/>
                      <a:pt x="48" y="39"/>
                      <a:pt x="48" y="25"/>
                    </a:cubicBezTo>
                    <a:cubicBezTo>
                      <a:pt x="48" y="11"/>
                      <a:pt x="37" y="0"/>
                      <a:pt x="2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7399;p57"/>
              <p:cNvSpPr/>
              <p:nvPr/>
            </p:nvSpPr>
            <p:spPr>
              <a:xfrm>
                <a:off x="5608420" y="3615121"/>
                <a:ext cx="56252" cy="2073"/>
              </a:xfrm>
              <a:custGeom>
                <a:avLst/>
                <a:gdLst/>
                <a:ahLst/>
                <a:cxnLst/>
                <a:rect l="l" t="t" r="r" b="b"/>
                <a:pathLst>
                  <a:path w="1167" h="43" extrusionOk="0">
                    <a:moveTo>
                      <a:pt x="0" y="0"/>
                    </a:moveTo>
                    <a:lnTo>
                      <a:pt x="0" y="42"/>
                    </a:lnTo>
                    <a:lnTo>
                      <a:pt x="1167" y="42"/>
                    </a:lnTo>
                    <a:lnTo>
                      <a:pt x="1167"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7400;p57"/>
              <p:cNvSpPr/>
              <p:nvPr/>
            </p:nvSpPr>
            <p:spPr>
              <a:xfrm>
                <a:off x="5663806" y="3613385"/>
                <a:ext cx="5833" cy="5688"/>
              </a:xfrm>
              <a:custGeom>
                <a:avLst/>
                <a:gdLst/>
                <a:ahLst/>
                <a:cxnLst/>
                <a:rect l="l" t="t" r="r" b="b"/>
                <a:pathLst>
                  <a:path w="121" h="118" extrusionOk="0">
                    <a:moveTo>
                      <a:pt x="59" y="0"/>
                    </a:moveTo>
                    <a:cubicBezTo>
                      <a:pt x="29" y="0"/>
                      <a:pt x="1" y="28"/>
                      <a:pt x="1" y="59"/>
                    </a:cubicBezTo>
                    <a:cubicBezTo>
                      <a:pt x="1" y="89"/>
                      <a:pt x="29" y="117"/>
                      <a:pt x="59" y="117"/>
                    </a:cubicBezTo>
                    <a:cubicBezTo>
                      <a:pt x="96" y="117"/>
                      <a:pt x="121" y="92"/>
                      <a:pt x="118" y="59"/>
                    </a:cubicBezTo>
                    <a:cubicBezTo>
                      <a:pt x="118" y="28"/>
                      <a:pt x="90" y="0"/>
                      <a:pt x="5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7401;p57"/>
              <p:cNvSpPr/>
              <p:nvPr/>
            </p:nvSpPr>
            <p:spPr>
              <a:xfrm>
                <a:off x="5665589" y="3614976"/>
                <a:ext cx="2314" cy="2458"/>
              </a:xfrm>
              <a:custGeom>
                <a:avLst/>
                <a:gdLst/>
                <a:ahLst/>
                <a:cxnLst/>
                <a:rect l="l" t="t" r="r" b="b"/>
                <a:pathLst>
                  <a:path w="48" h="51" extrusionOk="0">
                    <a:moveTo>
                      <a:pt x="22" y="1"/>
                    </a:moveTo>
                    <a:cubicBezTo>
                      <a:pt x="8" y="1"/>
                      <a:pt x="0" y="12"/>
                      <a:pt x="0" y="26"/>
                    </a:cubicBezTo>
                    <a:cubicBezTo>
                      <a:pt x="0" y="40"/>
                      <a:pt x="8" y="51"/>
                      <a:pt x="22" y="51"/>
                    </a:cubicBezTo>
                    <a:cubicBezTo>
                      <a:pt x="36" y="51"/>
                      <a:pt x="47" y="40"/>
                      <a:pt x="47" y="26"/>
                    </a:cubicBezTo>
                    <a:cubicBezTo>
                      <a:pt x="47" y="12"/>
                      <a:pt x="36" y="1"/>
                      <a:pt x="2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7402;p57"/>
              <p:cNvSpPr/>
              <p:nvPr/>
            </p:nvSpPr>
            <p:spPr>
              <a:xfrm>
                <a:off x="5603455" y="3613385"/>
                <a:ext cx="5833" cy="5688"/>
              </a:xfrm>
              <a:custGeom>
                <a:avLst/>
                <a:gdLst/>
                <a:ahLst/>
                <a:cxnLst/>
                <a:rect l="l" t="t" r="r" b="b"/>
                <a:pathLst>
                  <a:path w="121" h="118" extrusionOk="0">
                    <a:moveTo>
                      <a:pt x="62" y="0"/>
                    </a:moveTo>
                    <a:cubicBezTo>
                      <a:pt x="28" y="0"/>
                      <a:pt x="0" y="28"/>
                      <a:pt x="0" y="59"/>
                    </a:cubicBezTo>
                    <a:cubicBezTo>
                      <a:pt x="0" y="89"/>
                      <a:pt x="28" y="117"/>
                      <a:pt x="62" y="117"/>
                    </a:cubicBezTo>
                    <a:cubicBezTo>
                      <a:pt x="95" y="117"/>
                      <a:pt x="120" y="92"/>
                      <a:pt x="120" y="59"/>
                    </a:cubicBezTo>
                    <a:cubicBezTo>
                      <a:pt x="120" y="28"/>
                      <a:pt x="92" y="0"/>
                      <a:pt x="6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7403;p57"/>
              <p:cNvSpPr/>
              <p:nvPr/>
            </p:nvSpPr>
            <p:spPr>
              <a:xfrm>
                <a:off x="5605190" y="3614976"/>
                <a:ext cx="2314" cy="2458"/>
              </a:xfrm>
              <a:custGeom>
                <a:avLst/>
                <a:gdLst/>
                <a:ahLst/>
                <a:cxnLst/>
                <a:rect l="l" t="t" r="r" b="b"/>
                <a:pathLst>
                  <a:path w="48" h="51" extrusionOk="0">
                    <a:moveTo>
                      <a:pt x="26" y="1"/>
                    </a:moveTo>
                    <a:cubicBezTo>
                      <a:pt x="12" y="1"/>
                      <a:pt x="0" y="12"/>
                      <a:pt x="0" y="26"/>
                    </a:cubicBezTo>
                    <a:cubicBezTo>
                      <a:pt x="0" y="40"/>
                      <a:pt x="12" y="51"/>
                      <a:pt x="26" y="51"/>
                    </a:cubicBezTo>
                    <a:cubicBezTo>
                      <a:pt x="37" y="51"/>
                      <a:pt x="48" y="40"/>
                      <a:pt x="48" y="26"/>
                    </a:cubicBezTo>
                    <a:cubicBezTo>
                      <a:pt x="48" y="12"/>
                      <a:pt x="37" y="1"/>
                      <a:pt x="2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7404;p57"/>
              <p:cNvSpPr/>
              <p:nvPr/>
            </p:nvSpPr>
            <p:spPr>
              <a:xfrm>
                <a:off x="5620374" y="3600178"/>
                <a:ext cx="31910" cy="31910"/>
              </a:xfrm>
              <a:custGeom>
                <a:avLst/>
                <a:gdLst/>
                <a:ahLst/>
                <a:cxnLst/>
                <a:rect l="l" t="t" r="r" b="b"/>
                <a:pathLst>
                  <a:path w="662" h="662" extrusionOk="0">
                    <a:moveTo>
                      <a:pt x="631" y="1"/>
                    </a:moveTo>
                    <a:lnTo>
                      <a:pt x="1" y="631"/>
                    </a:lnTo>
                    <a:lnTo>
                      <a:pt x="31" y="662"/>
                    </a:lnTo>
                    <a:lnTo>
                      <a:pt x="662" y="31"/>
                    </a:lnTo>
                    <a:lnTo>
                      <a:pt x="631"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7405;p57"/>
              <p:cNvSpPr/>
              <p:nvPr/>
            </p:nvSpPr>
            <p:spPr>
              <a:xfrm>
                <a:off x="5650791" y="3597623"/>
                <a:ext cx="4338" cy="4483"/>
              </a:xfrm>
              <a:custGeom>
                <a:avLst/>
                <a:gdLst/>
                <a:ahLst/>
                <a:cxnLst/>
                <a:rect l="l" t="t" r="r" b="b"/>
                <a:pathLst>
                  <a:path w="90" h="93" extrusionOk="0">
                    <a:moveTo>
                      <a:pt x="45" y="1"/>
                    </a:moveTo>
                    <a:cubicBezTo>
                      <a:pt x="20" y="1"/>
                      <a:pt x="0" y="23"/>
                      <a:pt x="0" y="45"/>
                    </a:cubicBezTo>
                    <a:cubicBezTo>
                      <a:pt x="0" y="70"/>
                      <a:pt x="20" y="93"/>
                      <a:pt x="45" y="93"/>
                    </a:cubicBezTo>
                    <a:cubicBezTo>
                      <a:pt x="70" y="93"/>
                      <a:pt x="89" y="70"/>
                      <a:pt x="89" y="45"/>
                    </a:cubicBezTo>
                    <a:cubicBezTo>
                      <a:pt x="89" y="23"/>
                      <a:pt x="70" y="1"/>
                      <a:pt x="4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7406;p57"/>
              <p:cNvSpPr/>
              <p:nvPr/>
            </p:nvSpPr>
            <p:spPr>
              <a:xfrm>
                <a:off x="5651707" y="3598876"/>
                <a:ext cx="2217" cy="1976"/>
              </a:xfrm>
              <a:custGeom>
                <a:avLst/>
                <a:gdLst/>
                <a:ahLst/>
                <a:cxnLst/>
                <a:rect l="l" t="t" r="r" b="b"/>
                <a:pathLst>
                  <a:path w="46" h="41" extrusionOk="0">
                    <a:moveTo>
                      <a:pt x="20" y="1"/>
                    </a:moveTo>
                    <a:cubicBezTo>
                      <a:pt x="15" y="1"/>
                      <a:pt x="12" y="3"/>
                      <a:pt x="9" y="8"/>
                    </a:cubicBezTo>
                    <a:cubicBezTo>
                      <a:pt x="1" y="17"/>
                      <a:pt x="1" y="28"/>
                      <a:pt x="9" y="36"/>
                    </a:cubicBezTo>
                    <a:cubicBezTo>
                      <a:pt x="13" y="39"/>
                      <a:pt x="18" y="40"/>
                      <a:pt x="23" y="40"/>
                    </a:cubicBezTo>
                    <a:cubicBezTo>
                      <a:pt x="28" y="40"/>
                      <a:pt x="33" y="39"/>
                      <a:pt x="37" y="36"/>
                    </a:cubicBezTo>
                    <a:cubicBezTo>
                      <a:pt x="45" y="28"/>
                      <a:pt x="45" y="14"/>
                      <a:pt x="37" y="8"/>
                    </a:cubicBezTo>
                    <a:cubicBezTo>
                      <a:pt x="31" y="4"/>
                      <a:pt x="25" y="1"/>
                      <a:pt x="2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7407;p57"/>
              <p:cNvSpPr/>
              <p:nvPr/>
            </p:nvSpPr>
            <p:spPr>
              <a:xfrm>
                <a:off x="5618109" y="3630305"/>
                <a:ext cx="4338" cy="4338"/>
              </a:xfrm>
              <a:custGeom>
                <a:avLst/>
                <a:gdLst/>
                <a:ahLst/>
                <a:cxnLst/>
                <a:rect l="l" t="t" r="r" b="b"/>
                <a:pathLst>
                  <a:path w="90" h="90" extrusionOk="0">
                    <a:moveTo>
                      <a:pt x="45" y="1"/>
                    </a:moveTo>
                    <a:cubicBezTo>
                      <a:pt x="20" y="1"/>
                      <a:pt x="0" y="20"/>
                      <a:pt x="0" y="45"/>
                    </a:cubicBezTo>
                    <a:cubicBezTo>
                      <a:pt x="0" y="70"/>
                      <a:pt x="20" y="90"/>
                      <a:pt x="45" y="90"/>
                    </a:cubicBezTo>
                    <a:cubicBezTo>
                      <a:pt x="70" y="90"/>
                      <a:pt x="90" y="70"/>
                      <a:pt x="90" y="45"/>
                    </a:cubicBezTo>
                    <a:cubicBezTo>
                      <a:pt x="90" y="20"/>
                      <a:pt x="70" y="1"/>
                      <a:pt x="4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7408;p57"/>
              <p:cNvSpPr/>
              <p:nvPr/>
            </p:nvSpPr>
            <p:spPr>
              <a:xfrm>
                <a:off x="5619169" y="3631606"/>
                <a:ext cx="2073" cy="1783"/>
              </a:xfrm>
              <a:custGeom>
                <a:avLst/>
                <a:gdLst/>
                <a:ahLst/>
                <a:cxnLst/>
                <a:rect l="l" t="t" r="r" b="b"/>
                <a:pathLst>
                  <a:path w="43" h="37" extrusionOk="0">
                    <a:moveTo>
                      <a:pt x="19" y="0"/>
                    </a:moveTo>
                    <a:cubicBezTo>
                      <a:pt x="15" y="0"/>
                      <a:pt x="10" y="2"/>
                      <a:pt x="6" y="4"/>
                    </a:cubicBezTo>
                    <a:cubicBezTo>
                      <a:pt x="1" y="15"/>
                      <a:pt x="1" y="27"/>
                      <a:pt x="6" y="32"/>
                    </a:cubicBezTo>
                    <a:cubicBezTo>
                      <a:pt x="12" y="35"/>
                      <a:pt x="17" y="36"/>
                      <a:pt x="22" y="36"/>
                    </a:cubicBezTo>
                    <a:cubicBezTo>
                      <a:pt x="27" y="36"/>
                      <a:pt x="31" y="35"/>
                      <a:pt x="34" y="32"/>
                    </a:cubicBezTo>
                    <a:cubicBezTo>
                      <a:pt x="42" y="27"/>
                      <a:pt x="42" y="15"/>
                      <a:pt x="34" y="4"/>
                    </a:cubicBezTo>
                    <a:cubicBezTo>
                      <a:pt x="28" y="2"/>
                      <a:pt x="24" y="0"/>
                      <a:pt x="1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7409;p57"/>
              <p:cNvSpPr/>
              <p:nvPr/>
            </p:nvSpPr>
            <p:spPr>
              <a:xfrm>
                <a:off x="5620133" y="3600322"/>
                <a:ext cx="31910" cy="31910"/>
              </a:xfrm>
              <a:custGeom>
                <a:avLst/>
                <a:gdLst/>
                <a:ahLst/>
                <a:cxnLst/>
                <a:rect l="l" t="t" r="r" b="b"/>
                <a:pathLst>
                  <a:path w="662" h="662" extrusionOk="0">
                    <a:moveTo>
                      <a:pt x="31" y="0"/>
                    </a:moveTo>
                    <a:lnTo>
                      <a:pt x="0" y="31"/>
                    </a:lnTo>
                    <a:lnTo>
                      <a:pt x="633" y="662"/>
                    </a:lnTo>
                    <a:lnTo>
                      <a:pt x="661" y="634"/>
                    </a:lnTo>
                    <a:lnTo>
                      <a:pt x="31"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7410;p57"/>
              <p:cNvSpPr/>
              <p:nvPr/>
            </p:nvSpPr>
            <p:spPr>
              <a:xfrm>
                <a:off x="5650791" y="3630305"/>
                <a:ext cx="4338" cy="4338"/>
              </a:xfrm>
              <a:custGeom>
                <a:avLst/>
                <a:gdLst/>
                <a:ahLst/>
                <a:cxnLst/>
                <a:rect l="l" t="t" r="r" b="b"/>
                <a:pathLst>
                  <a:path w="90" h="90" extrusionOk="0">
                    <a:moveTo>
                      <a:pt x="45" y="1"/>
                    </a:moveTo>
                    <a:cubicBezTo>
                      <a:pt x="20" y="1"/>
                      <a:pt x="0" y="20"/>
                      <a:pt x="0" y="45"/>
                    </a:cubicBezTo>
                    <a:cubicBezTo>
                      <a:pt x="0" y="70"/>
                      <a:pt x="20" y="90"/>
                      <a:pt x="45" y="90"/>
                    </a:cubicBezTo>
                    <a:cubicBezTo>
                      <a:pt x="70" y="90"/>
                      <a:pt x="89" y="70"/>
                      <a:pt x="89" y="45"/>
                    </a:cubicBezTo>
                    <a:cubicBezTo>
                      <a:pt x="89" y="20"/>
                      <a:pt x="70" y="1"/>
                      <a:pt x="4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7411;p57"/>
              <p:cNvSpPr/>
              <p:nvPr/>
            </p:nvSpPr>
            <p:spPr>
              <a:xfrm>
                <a:off x="5652140" y="3631655"/>
                <a:ext cx="1639" cy="1639"/>
              </a:xfrm>
              <a:custGeom>
                <a:avLst/>
                <a:gdLst/>
                <a:ahLst/>
                <a:cxnLst/>
                <a:rect l="l" t="t" r="r" b="b"/>
                <a:pathLst>
                  <a:path w="34" h="34" extrusionOk="0">
                    <a:moveTo>
                      <a:pt x="17" y="1"/>
                    </a:moveTo>
                    <a:cubicBezTo>
                      <a:pt x="6" y="1"/>
                      <a:pt x="0" y="9"/>
                      <a:pt x="0" y="17"/>
                    </a:cubicBezTo>
                    <a:cubicBezTo>
                      <a:pt x="0" y="26"/>
                      <a:pt x="6" y="34"/>
                      <a:pt x="17" y="34"/>
                    </a:cubicBezTo>
                    <a:cubicBezTo>
                      <a:pt x="25" y="34"/>
                      <a:pt x="34" y="26"/>
                      <a:pt x="34" y="17"/>
                    </a:cubicBezTo>
                    <a:cubicBezTo>
                      <a:pt x="34" y="9"/>
                      <a:pt x="25"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7412;p57"/>
              <p:cNvSpPr/>
              <p:nvPr/>
            </p:nvSpPr>
            <p:spPr>
              <a:xfrm>
                <a:off x="5618109" y="3597623"/>
                <a:ext cx="4338" cy="4483"/>
              </a:xfrm>
              <a:custGeom>
                <a:avLst/>
                <a:gdLst/>
                <a:ahLst/>
                <a:cxnLst/>
                <a:rect l="l" t="t" r="r" b="b"/>
                <a:pathLst>
                  <a:path w="90" h="93" extrusionOk="0">
                    <a:moveTo>
                      <a:pt x="45" y="1"/>
                    </a:moveTo>
                    <a:cubicBezTo>
                      <a:pt x="20" y="1"/>
                      <a:pt x="0" y="23"/>
                      <a:pt x="0" y="45"/>
                    </a:cubicBezTo>
                    <a:cubicBezTo>
                      <a:pt x="0" y="70"/>
                      <a:pt x="20" y="93"/>
                      <a:pt x="45" y="93"/>
                    </a:cubicBezTo>
                    <a:cubicBezTo>
                      <a:pt x="70" y="93"/>
                      <a:pt x="90" y="70"/>
                      <a:pt x="90" y="45"/>
                    </a:cubicBezTo>
                    <a:cubicBezTo>
                      <a:pt x="90" y="23"/>
                      <a:pt x="70" y="1"/>
                      <a:pt x="4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7413;p57"/>
              <p:cNvSpPr/>
              <p:nvPr/>
            </p:nvSpPr>
            <p:spPr>
              <a:xfrm>
                <a:off x="5619314" y="3598924"/>
                <a:ext cx="2169" cy="1928"/>
              </a:xfrm>
              <a:custGeom>
                <a:avLst/>
                <a:gdLst/>
                <a:ahLst/>
                <a:cxnLst/>
                <a:rect l="l" t="t" r="r" b="b"/>
                <a:pathLst>
                  <a:path w="45" h="40" extrusionOk="0">
                    <a:moveTo>
                      <a:pt x="19" y="1"/>
                    </a:moveTo>
                    <a:cubicBezTo>
                      <a:pt x="14" y="1"/>
                      <a:pt x="10" y="3"/>
                      <a:pt x="6" y="7"/>
                    </a:cubicBezTo>
                    <a:cubicBezTo>
                      <a:pt x="0" y="16"/>
                      <a:pt x="0" y="27"/>
                      <a:pt x="6" y="35"/>
                    </a:cubicBezTo>
                    <a:cubicBezTo>
                      <a:pt x="10" y="38"/>
                      <a:pt x="14" y="39"/>
                      <a:pt x="19" y="39"/>
                    </a:cubicBezTo>
                    <a:cubicBezTo>
                      <a:pt x="23" y="39"/>
                      <a:pt x="28" y="38"/>
                      <a:pt x="34" y="35"/>
                    </a:cubicBezTo>
                    <a:cubicBezTo>
                      <a:pt x="42" y="24"/>
                      <a:pt x="45" y="13"/>
                      <a:pt x="34" y="7"/>
                    </a:cubicBezTo>
                    <a:cubicBezTo>
                      <a:pt x="28" y="3"/>
                      <a:pt x="23" y="1"/>
                      <a:pt x="1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7414;p57"/>
              <p:cNvSpPr/>
              <p:nvPr/>
            </p:nvSpPr>
            <p:spPr>
              <a:xfrm>
                <a:off x="5631702" y="3611361"/>
                <a:ext cx="9448" cy="9448"/>
              </a:xfrm>
              <a:custGeom>
                <a:avLst/>
                <a:gdLst/>
                <a:ahLst/>
                <a:cxnLst/>
                <a:rect l="l" t="t" r="r" b="b"/>
                <a:pathLst>
                  <a:path w="196" h="196" extrusionOk="0">
                    <a:moveTo>
                      <a:pt x="98" y="0"/>
                    </a:moveTo>
                    <a:cubicBezTo>
                      <a:pt x="42" y="0"/>
                      <a:pt x="0" y="39"/>
                      <a:pt x="0" y="98"/>
                    </a:cubicBezTo>
                    <a:cubicBezTo>
                      <a:pt x="0" y="154"/>
                      <a:pt x="42" y="196"/>
                      <a:pt x="98" y="196"/>
                    </a:cubicBezTo>
                    <a:cubicBezTo>
                      <a:pt x="153" y="196"/>
                      <a:pt x="195" y="148"/>
                      <a:pt x="195" y="98"/>
                    </a:cubicBezTo>
                    <a:cubicBezTo>
                      <a:pt x="195" y="45"/>
                      <a:pt x="153" y="0"/>
                      <a:pt x="98"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7415;p57"/>
              <p:cNvSpPr/>
              <p:nvPr/>
            </p:nvSpPr>
            <p:spPr>
              <a:xfrm>
                <a:off x="5781615" y="3652045"/>
                <a:ext cx="63242" cy="54517"/>
              </a:xfrm>
              <a:custGeom>
                <a:avLst/>
                <a:gdLst/>
                <a:ahLst/>
                <a:cxnLst/>
                <a:rect l="l" t="t" r="r" b="b"/>
                <a:pathLst>
                  <a:path w="1312" h="1131" extrusionOk="0">
                    <a:moveTo>
                      <a:pt x="659" y="1"/>
                    </a:moveTo>
                    <a:cubicBezTo>
                      <a:pt x="568" y="1"/>
                      <a:pt x="478" y="48"/>
                      <a:pt x="430" y="141"/>
                    </a:cubicBezTo>
                    <a:lnTo>
                      <a:pt x="388" y="230"/>
                    </a:lnTo>
                    <a:lnTo>
                      <a:pt x="291" y="241"/>
                    </a:lnTo>
                    <a:cubicBezTo>
                      <a:pt x="84" y="272"/>
                      <a:pt x="1" y="526"/>
                      <a:pt x="151" y="671"/>
                    </a:cubicBezTo>
                    <a:lnTo>
                      <a:pt x="221" y="738"/>
                    </a:lnTo>
                    <a:lnTo>
                      <a:pt x="204" y="833"/>
                    </a:lnTo>
                    <a:cubicBezTo>
                      <a:pt x="176" y="998"/>
                      <a:pt x="306" y="1131"/>
                      <a:pt x="452" y="1131"/>
                    </a:cubicBezTo>
                    <a:cubicBezTo>
                      <a:pt x="491" y="1131"/>
                      <a:pt x="531" y="1121"/>
                      <a:pt x="570" y="1101"/>
                    </a:cubicBezTo>
                    <a:lnTo>
                      <a:pt x="656" y="1056"/>
                    </a:lnTo>
                    <a:lnTo>
                      <a:pt x="746" y="1101"/>
                    </a:lnTo>
                    <a:cubicBezTo>
                      <a:pt x="783" y="1120"/>
                      <a:pt x="822" y="1129"/>
                      <a:pt x="860" y="1129"/>
                    </a:cubicBezTo>
                    <a:cubicBezTo>
                      <a:pt x="1007" y="1129"/>
                      <a:pt x="1138" y="995"/>
                      <a:pt x="1111" y="833"/>
                    </a:cubicBezTo>
                    <a:lnTo>
                      <a:pt x="1094" y="738"/>
                    </a:lnTo>
                    <a:lnTo>
                      <a:pt x="1164" y="671"/>
                    </a:lnTo>
                    <a:cubicBezTo>
                      <a:pt x="1312" y="526"/>
                      <a:pt x="1228" y="272"/>
                      <a:pt x="1024" y="241"/>
                    </a:cubicBezTo>
                    <a:lnTo>
                      <a:pt x="927" y="230"/>
                    </a:lnTo>
                    <a:lnTo>
                      <a:pt x="885" y="141"/>
                    </a:lnTo>
                    <a:cubicBezTo>
                      <a:pt x="839" y="48"/>
                      <a:pt x="749" y="1"/>
                      <a:pt x="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7416;p57"/>
              <p:cNvSpPr/>
              <p:nvPr/>
            </p:nvSpPr>
            <p:spPr>
              <a:xfrm>
                <a:off x="5786339" y="3656045"/>
                <a:ext cx="54083" cy="46274"/>
              </a:xfrm>
              <a:custGeom>
                <a:avLst/>
                <a:gdLst/>
                <a:ahLst/>
                <a:cxnLst/>
                <a:rect l="l" t="t" r="r" b="b"/>
                <a:pathLst>
                  <a:path w="1122" h="960" extrusionOk="0">
                    <a:moveTo>
                      <a:pt x="559" y="1"/>
                    </a:moveTo>
                    <a:cubicBezTo>
                      <a:pt x="483" y="1"/>
                      <a:pt x="408" y="41"/>
                      <a:pt x="371" y="122"/>
                    </a:cubicBezTo>
                    <a:lnTo>
                      <a:pt x="332" y="195"/>
                    </a:lnTo>
                    <a:lnTo>
                      <a:pt x="251" y="206"/>
                    </a:lnTo>
                    <a:cubicBezTo>
                      <a:pt x="73" y="231"/>
                      <a:pt x="0" y="446"/>
                      <a:pt x="129" y="571"/>
                    </a:cubicBezTo>
                    <a:lnTo>
                      <a:pt x="190" y="627"/>
                    </a:lnTo>
                    <a:lnTo>
                      <a:pt x="176" y="708"/>
                    </a:lnTo>
                    <a:cubicBezTo>
                      <a:pt x="154" y="845"/>
                      <a:pt x="265" y="959"/>
                      <a:pt x="390" y="959"/>
                    </a:cubicBezTo>
                    <a:cubicBezTo>
                      <a:pt x="422" y="959"/>
                      <a:pt x="456" y="951"/>
                      <a:pt x="488" y="934"/>
                    </a:cubicBezTo>
                    <a:lnTo>
                      <a:pt x="564" y="895"/>
                    </a:lnTo>
                    <a:lnTo>
                      <a:pt x="636" y="934"/>
                    </a:lnTo>
                    <a:cubicBezTo>
                      <a:pt x="670" y="952"/>
                      <a:pt x="705" y="960"/>
                      <a:pt x="738" y="960"/>
                    </a:cubicBezTo>
                    <a:cubicBezTo>
                      <a:pt x="863" y="960"/>
                      <a:pt x="971" y="849"/>
                      <a:pt x="949" y="708"/>
                    </a:cubicBezTo>
                    <a:lnTo>
                      <a:pt x="935" y="627"/>
                    </a:lnTo>
                    <a:lnTo>
                      <a:pt x="996" y="571"/>
                    </a:lnTo>
                    <a:cubicBezTo>
                      <a:pt x="1122" y="449"/>
                      <a:pt x="1052" y="234"/>
                      <a:pt x="873" y="206"/>
                    </a:cubicBezTo>
                    <a:lnTo>
                      <a:pt x="793" y="195"/>
                    </a:lnTo>
                    <a:lnTo>
                      <a:pt x="754" y="122"/>
                    </a:lnTo>
                    <a:cubicBezTo>
                      <a:pt x="713" y="41"/>
                      <a:pt x="636" y="1"/>
                      <a:pt x="5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7417;p57"/>
              <p:cNvSpPr/>
              <p:nvPr/>
            </p:nvSpPr>
            <p:spPr>
              <a:xfrm>
                <a:off x="5786049" y="3660143"/>
                <a:ext cx="49938" cy="44443"/>
              </a:xfrm>
              <a:custGeom>
                <a:avLst/>
                <a:gdLst/>
                <a:ahLst/>
                <a:cxnLst/>
                <a:rect l="l" t="t" r="r" b="b"/>
                <a:pathLst>
                  <a:path w="1036" h="922" extrusionOk="0">
                    <a:moveTo>
                      <a:pt x="1" y="439"/>
                    </a:moveTo>
                    <a:lnTo>
                      <a:pt x="1" y="439"/>
                    </a:lnTo>
                    <a:cubicBezTo>
                      <a:pt x="15" y="467"/>
                      <a:pt x="29" y="489"/>
                      <a:pt x="51" y="511"/>
                    </a:cubicBezTo>
                    <a:lnTo>
                      <a:pt x="121" y="578"/>
                    </a:lnTo>
                    <a:lnTo>
                      <a:pt x="104" y="670"/>
                    </a:lnTo>
                    <a:cubicBezTo>
                      <a:pt x="104" y="679"/>
                      <a:pt x="101" y="684"/>
                      <a:pt x="101" y="693"/>
                    </a:cubicBezTo>
                    <a:cubicBezTo>
                      <a:pt x="197" y="658"/>
                      <a:pt x="307" y="585"/>
                      <a:pt x="410" y="541"/>
                    </a:cubicBezTo>
                    <a:lnTo>
                      <a:pt x="410" y="541"/>
                    </a:lnTo>
                    <a:cubicBezTo>
                      <a:pt x="409" y="550"/>
                      <a:pt x="409" y="557"/>
                      <a:pt x="416" y="557"/>
                    </a:cubicBezTo>
                    <a:cubicBezTo>
                      <a:pt x="417" y="557"/>
                      <a:pt x="418" y="557"/>
                      <a:pt x="419" y="556"/>
                    </a:cubicBezTo>
                    <a:cubicBezTo>
                      <a:pt x="447" y="553"/>
                      <a:pt x="478" y="539"/>
                      <a:pt x="494" y="514"/>
                    </a:cubicBezTo>
                    <a:cubicBezTo>
                      <a:pt x="495" y="513"/>
                      <a:pt x="496" y="512"/>
                      <a:pt x="497" y="511"/>
                    </a:cubicBezTo>
                    <a:lnTo>
                      <a:pt x="497" y="511"/>
                    </a:lnTo>
                    <a:cubicBezTo>
                      <a:pt x="496" y="511"/>
                      <a:pt x="496" y="511"/>
                      <a:pt x="496" y="511"/>
                    </a:cubicBezTo>
                    <a:cubicBezTo>
                      <a:pt x="495" y="511"/>
                      <a:pt x="495" y="511"/>
                      <a:pt x="494" y="511"/>
                    </a:cubicBezTo>
                    <a:cubicBezTo>
                      <a:pt x="467" y="518"/>
                      <a:pt x="439" y="528"/>
                      <a:pt x="410" y="541"/>
                    </a:cubicBezTo>
                    <a:lnTo>
                      <a:pt x="410" y="541"/>
                    </a:lnTo>
                    <a:cubicBezTo>
                      <a:pt x="413" y="522"/>
                      <a:pt x="424" y="494"/>
                      <a:pt x="413" y="494"/>
                    </a:cubicBezTo>
                    <a:cubicBezTo>
                      <a:pt x="411" y="494"/>
                      <a:pt x="410" y="494"/>
                      <a:pt x="408" y="495"/>
                    </a:cubicBezTo>
                    <a:cubicBezTo>
                      <a:pt x="327" y="520"/>
                      <a:pt x="277" y="539"/>
                      <a:pt x="228" y="539"/>
                    </a:cubicBezTo>
                    <a:cubicBezTo>
                      <a:pt x="170" y="539"/>
                      <a:pt x="112" y="512"/>
                      <a:pt x="1" y="439"/>
                    </a:cubicBezTo>
                    <a:close/>
                    <a:moveTo>
                      <a:pt x="799" y="1"/>
                    </a:moveTo>
                    <a:cubicBezTo>
                      <a:pt x="779" y="118"/>
                      <a:pt x="743" y="224"/>
                      <a:pt x="695" y="333"/>
                    </a:cubicBezTo>
                    <a:cubicBezTo>
                      <a:pt x="681" y="361"/>
                      <a:pt x="667" y="397"/>
                      <a:pt x="631" y="403"/>
                    </a:cubicBezTo>
                    <a:cubicBezTo>
                      <a:pt x="625" y="405"/>
                      <a:pt x="619" y="406"/>
                      <a:pt x="614" y="406"/>
                    </a:cubicBezTo>
                    <a:cubicBezTo>
                      <a:pt x="595" y="406"/>
                      <a:pt x="578" y="397"/>
                      <a:pt x="561" y="386"/>
                    </a:cubicBezTo>
                    <a:cubicBezTo>
                      <a:pt x="545" y="369"/>
                      <a:pt x="531" y="347"/>
                      <a:pt x="517" y="330"/>
                    </a:cubicBezTo>
                    <a:cubicBezTo>
                      <a:pt x="450" y="224"/>
                      <a:pt x="383" y="118"/>
                      <a:pt x="313" y="15"/>
                    </a:cubicBezTo>
                    <a:lnTo>
                      <a:pt x="285" y="68"/>
                    </a:lnTo>
                    <a:lnTo>
                      <a:pt x="232" y="76"/>
                    </a:lnTo>
                    <a:cubicBezTo>
                      <a:pt x="341" y="146"/>
                      <a:pt x="436" y="232"/>
                      <a:pt x="492" y="347"/>
                    </a:cubicBezTo>
                    <a:cubicBezTo>
                      <a:pt x="516" y="399"/>
                      <a:pt x="533" y="467"/>
                      <a:pt x="497" y="511"/>
                    </a:cubicBezTo>
                    <a:lnTo>
                      <a:pt x="497" y="511"/>
                    </a:lnTo>
                    <a:cubicBezTo>
                      <a:pt x="510" y="514"/>
                      <a:pt x="503" y="568"/>
                      <a:pt x="511" y="573"/>
                    </a:cubicBezTo>
                    <a:cubicBezTo>
                      <a:pt x="520" y="581"/>
                      <a:pt x="522" y="592"/>
                      <a:pt x="525" y="601"/>
                    </a:cubicBezTo>
                    <a:cubicBezTo>
                      <a:pt x="536" y="654"/>
                      <a:pt x="534" y="704"/>
                      <a:pt x="522" y="754"/>
                    </a:cubicBezTo>
                    <a:cubicBezTo>
                      <a:pt x="517" y="810"/>
                      <a:pt x="506" y="866"/>
                      <a:pt x="494" y="922"/>
                    </a:cubicBezTo>
                    <a:lnTo>
                      <a:pt x="553" y="891"/>
                    </a:lnTo>
                    <a:lnTo>
                      <a:pt x="595" y="916"/>
                    </a:lnTo>
                    <a:cubicBezTo>
                      <a:pt x="589" y="866"/>
                      <a:pt x="587" y="821"/>
                      <a:pt x="581" y="774"/>
                    </a:cubicBezTo>
                    <a:cubicBezTo>
                      <a:pt x="578" y="696"/>
                      <a:pt x="581" y="612"/>
                      <a:pt x="623" y="551"/>
                    </a:cubicBezTo>
                    <a:cubicBezTo>
                      <a:pt x="628" y="542"/>
                      <a:pt x="631" y="542"/>
                      <a:pt x="634" y="539"/>
                    </a:cubicBezTo>
                    <a:cubicBezTo>
                      <a:pt x="642" y="537"/>
                      <a:pt x="648" y="531"/>
                      <a:pt x="656" y="531"/>
                    </a:cubicBezTo>
                    <a:cubicBezTo>
                      <a:pt x="771" y="531"/>
                      <a:pt x="879" y="573"/>
                      <a:pt x="991" y="606"/>
                    </a:cubicBezTo>
                    <a:lnTo>
                      <a:pt x="983" y="578"/>
                    </a:lnTo>
                    <a:lnTo>
                      <a:pt x="1036" y="542"/>
                    </a:lnTo>
                    <a:cubicBezTo>
                      <a:pt x="994" y="539"/>
                      <a:pt x="955" y="539"/>
                      <a:pt x="919" y="537"/>
                    </a:cubicBezTo>
                    <a:cubicBezTo>
                      <a:pt x="877" y="528"/>
                      <a:pt x="838" y="517"/>
                      <a:pt x="799" y="509"/>
                    </a:cubicBezTo>
                    <a:cubicBezTo>
                      <a:pt x="773" y="500"/>
                      <a:pt x="746" y="489"/>
                      <a:pt x="726" y="472"/>
                    </a:cubicBezTo>
                    <a:cubicBezTo>
                      <a:pt x="704" y="456"/>
                      <a:pt x="687" y="433"/>
                      <a:pt x="687" y="405"/>
                    </a:cubicBezTo>
                    <a:cubicBezTo>
                      <a:pt x="687" y="378"/>
                      <a:pt x="704" y="355"/>
                      <a:pt x="715" y="333"/>
                    </a:cubicBezTo>
                    <a:cubicBezTo>
                      <a:pt x="771" y="246"/>
                      <a:pt x="829" y="160"/>
                      <a:pt x="885" y="76"/>
                    </a:cubicBezTo>
                    <a:lnTo>
                      <a:pt x="829" y="68"/>
                    </a:lnTo>
                    <a:lnTo>
                      <a:pt x="799"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7418;p57"/>
              <p:cNvSpPr/>
              <p:nvPr/>
            </p:nvSpPr>
            <p:spPr>
              <a:xfrm>
                <a:off x="5803017" y="3669060"/>
                <a:ext cx="20631" cy="20582"/>
              </a:xfrm>
              <a:custGeom>
                <a:avLst/>
                <a:gdLst/>
                <a:ahLst/>
                <a:cxnLst/>
                <a:rect l="l" t="t" r="r" b="b"/>
                <a:pathLst>
                  <a:path w="428" h="427" extrusionOk="0">
                    <a:moveTo>
                      <a:pt x="212" y="0"/>
                    </a:moveTo>
                    <a:cubicBezTo>
                      <a:pt x="95" y="0"/>
                      <a:pt x="0" y="95"/>
                      <a:pt x="0" y="215"/>
                    </a:cubicBezTo>
                    <a:cubicBezTo>
                      <a:pt x="0" y="332"/>
                      <a:pt x="95" y="427"/>
                      <a:pt x="212" y="427"/>
                    </a:cubicBezTo>
                    <a:cubicBezTo>
                      <a:pt x="332" y="427"/>
                      <a:pt x="427" y="332"/>
                      <a:pt x="427" y="215"/>
                    </a:cubicBezTo>
                    <a:cubicBezTo>
                      <a:pt x="427" y="98"/>
                      <a:pt x="327" y="3"/>
                      <a:pt x="212"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7419;p57"/>
              <p:cNvSpPr/>
              <p:nvPr/>
            </p:nvSpPr>
            <p:spPr>
              <a:xfrm>
                <a:off x="5805283" y="3672435"/>
                <a:ext cx="15907" cy="13882"/>
              </a:xfrm>
              <a:custGeom>
                <a:avLst/>
                <a:gdLst/>
                <a:ahLst/>
                <a:cxnLst/>
                <a:rect l="l" t="t" r="r" b="b"/>
                <a:pathLst>
                  <a:path w="330" h="288" extrusionOk="0">
                    <a:moveTo>
                      <a:pt x="166" y="1"/>
                    </a:moveTo>
                    <a:cubicBezTo>
                      <a:pt x="144" y="1"/>
                      <a:pt x="121" y="12"/>
                      <a:pt x="109" y="36"/>
                    </a:cubicBezTo>
                    <a:lnTo>
                      <a:pt x="98" y="58"/>
                    </a:lnTo>
                    <a:lnTo>
                      <a:pt x="76" y="61"/>
                    </a:lnTo>
                    <a:cubicBezTo>
                      <a:pt x="23" y="67"/>
                      <a:pt x="1" y="131"/>
                      <a:pt x="40" y="170"/>
                    </a:cubicBezTo>
                    <a:lnTo>
                      <a:pt x="56" y="187"/>
                    </a:lnTo>
                    <a:lnTo>
                      <a:pt x="51" y="212"/>
                    </a:lnTo>
                    <a:cubicBezTo>
                      <a:pt x="42" y="253"/>
                      <a:pt x="77" y="288"/>
                      <a:pt x="117" y="288"/>
                    </a:cubicBezTo>
                    <a:cubicBezTo>
                      <a:pt x="126" y="288"/>
                      <a:pt x="136" y="286"/>
                      <a:pt x="146" y="282"/>
                    </a:cubicBezTo>
                    <a:lnTo>
                      <a:pt x="165" y="270"/>
                    </a:lnTo>
                    <a:lnTo>
                      <a:pt x="188" y="282"/>
                    </a:lnTo>
                    <a:cubicBezTo>
                      <a:pt x="197" y="286"/>
                      <a:pt x="206" y="288"/>
                      <a:pt x="215" y="288"/>
                    </a:cubicBezTo>
                    <a:cubicBezTo>
                      <a:pt x="253" y="288"/>
                      <a:pt x="286" y="253"/>
                      <a:pt x="280" y="212"/>
                    </a:cubicBezTo>
                    <a:lnTo>
                      <a:pt x="274" y="187"/>
                    </a:lnTo>
                    <a:lnTo>
                      <a:pt x="291" y="170"/>
                    </a:lnTo>
                    <a:cubicBezTo>
                      <a:pt x="330" y="134"/>
                      <a:pt x="310" y="67"/>
                      <a:pt x="257" y="61"/>
                    </a:cubicBezTo>
                    <a:lnTo>
                      <a:pt x="232" y="58"/>
                    </a:lnTo>
                    <a:lnTo>
                      <a:pt x="221" y="36"/>
                    </a:lnTo>
                    <a:cubicBezTo>
                      <a:pt x="211" y="12"/>
                      <a:pt x="189" y="1"/>
                      <a:pt x="16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7420;p57"/>
              <p:cNvSpPr/>
              <p:nvPr/>
            </p:nvSpPr>
            <p:spPr>
              <a:xfrm>
                <a:off x="5807982" y="3674170"/>
                <a:ext cx="10556" cy="10508"/>
              </a:xfrm>
              <a:custGeom>
                <a:avLst/>
                <a:gdLst/>
                <a:ahLst/>
                <a:cxnLst/>
                <a:rect l="l" t="t" r="r" b="b"/>
                <a:pathLst>
                  <a:path w="219" h="218" extrusionOk="0">
                    <a:moveTo>
                      <a:pt x="109" y="0"/>
                    </a:moveTo>
                    <a:cubicBezTo>
                      <a:pt x="51" y="0"/>
                      <a:pt x="0" y="45"/>
                      <a:pt x="0" y="109"/>
                    </a:cubicBezTo>
                    <a:cubicBezTo>
                      <a:pt x="0" y="167"/>
                      <a:pt x="51" y="218"/>
                      <a:pt x="109" y="218"/>
                    </a:cubicBezTo>
                    <a:cubicBezTo>
                      <a:pt x="171" y="218"/>
                      <a:pt x="218" y="170"/>
                      <a:pt x="218" y="109"/>
                    </a:cubicBezTo>
                    <a:cubicBezTo>
                      <a:pt x="218" y="50"/>
                      <a:pt x="171" y="0"/>
                      <a:pt x="10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7421;p57"/>
              <p:cNvSpPr/>
              <p:nvPr/>
            </p:nvSpPr>
            <p:spPr>
              <a:xfrm>
                <a:off x="5812706" y="3663662"/>
                <a:ext cx="1109" cy="31524"/>
              </a:xfrm>
              <a:custGeom>
                <a:avLst/>
                <a:gdLst/>
                <a:ahLst/>
                <a:cxnLst/>
                <a:rect l="l" t="t" r="r" b="b"/>
                <a:pathLst>
                  <a:path w="23" h="654" extrusionOk="0">
                    <a:moveTo>
                      <a:pt x="0" y="0"/>
                    </a:moveTo>
                    <a:lnTo>
                      <a:pt x="0" y="653"/>
                    </a:lnTo>
                    <a:lnTo>
                      <a:pt x="22" y="653"/>
                    </a:lnTo>
                    <a:lnTo>
                      <a:pt x="22"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7422;p57"/>
              <p:cNvSpPr/>
              <p:nvPr/>
            </p:nvSpPr>
            <p:spPr>
              <a:xfrm>
                <a:off x="5811742" y="3661251"/>
                <a:ext cx="3133" cy="2989"/>
              </a:xfrm>
              <a:custGeom>
                <a:avLst/>
                <a:gdLst/>
                <a:ahLst/>
                <a:cxnLst/>
                <a:rect l="l" t="t" r="r" b="b"/>
                <a:pathLst>
                  <a:path w="65" h="62" extrusionOk="0">
                    <a:moveTo>
                      <a:pt x="31" y="0"/>
                    </a:moveTo>
                    <a:cubicBezTo>
                      <a:pt x="14" y="0"/>
                      <a:pt x="1" y="14"/>
                      <a:pt x="1" y="31"/>
                    </a:cubicBezTo>
                    <a:cubicBezTo>
                      <a:pt x="1" y="48"/>
                      <a:pt x="14" y="62"/>
                      <a:pt x="31" y="62"/>
                    </a:cubicBezTo>
                    <a:cubicBezTo>
                      <a:pt x="48" y="62"/>
                      <a:pt x="65" y="48"/>
                      <a:pt x="65" y="31"/>
                    </a:cubicBezTo>
                    <a:cubicBezTo>
                      <a:pt x="65" y="14"/>
                      <a:pt x="48" y="0"/>
                      <a:pt x="3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7423;p57"/>
              <p:cNvSpPr/>
              <p:nvPr/>
            </p:nvSpPr>
            <p:spPr>
              <a:xfrm>
                <a:off x="5812561" y="3662023"/>
                <a:ext cx="1398" cy="1398"/>
              </a:xfrm>
              <a:custGeom>
                <a:avLst/>
                <a:gdLst/>
                <a:ahLst/>
                <a:cxnLst/>
                <a:rect l="l" t="t" r="r" b="b"/>
                <a:pathLst>
                  <a:path w="29" h="29" extrusionOk="0">
                    <a:moveTo>
                      <a:pt x="14" y="1"/>
                    </a:moveTo>
                    <a:cubicBezTo>
                      <a:pt x="6" y="1"/>
                      <a:pt x="0" y="7"/>
                      <a:pt x="0" y="15"/>
                    </a:cubicBezTo>
                    <a:cubicBezTo>
                      <a:pt x="0" y="23"/>
                      <a:pt x="6" y="29"/>
                      <a:pt x="14" y="29"/>
                    </a:cubicBezTo>
                    <a:cubicBezTo>
                      <a:pt x="23" y="29"/>
                      <a:pt x="28" y="23"/>
                      <a:pt x="28" y="15"/>
                    </a:cubicBezTo>
                    <a:cubicBezTo>
                      <a:pt x="28" y="7"/>
                      <a:pt x="23" y="1"/>
                      <a:pt x="1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7424;p57"/>
              <p:cNvSpPr/>
              <p:nvPr/>
            </p:nvSpPr>
            <p:spPr>
              <a:xfrm>
                <a:off x="5811886" y="3694849"/>
                <a:ext cx="3133" cy="3037"/>
              </a:xfrm>
              <a:custGeom>
                <a:avLst/>
                <a:gdLst/>
                <a:ahLst/>
                <a:cxnLst/>
                <a:rect l="l" t="t" r="r" b="b"/>
                <a:pathLst>
                  <a:path w="65" h="63" extrusionOk="0">
                    <a:moveTo>
                      <a:pt x="34" y="1"/>
                    </a:moveTo>
                    <a:cubicBezTo>
                      <a:pt x="20" y="1"/>
                      <a:pt x="0" y="15"/>
                      <a:pt x="0" y="31"/>
                    </a:cubicBezTo>
                    <a:cubicBezTo>
                      <a:pt x="0" y="45"/>
                      <a:pt x="20" y="62"/>
                      <a:pt x="34" y="62"/>
                    </a:cubicBezTo>
                    <a:cubicBezTo>
                      <a:pt x="48" y="62"/>
                      <a:pt x="64" y="48"/>
                      <a:pt x="64" y="31"/>
                    </a:cubicBezTo>
                    <a:cubicBezTo>
                      <a:pt x="64" y="15"/>
                      <a:pt x="48" y="1"/>
                      <a:pt x="34"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7425;p57"/>
              <p:cNvSpPr/>
              <p:nvPr/>
            </p:nvSpPr>
            <p:spPr>
              <a:xfrm>
                <a:off x="5812561" y="3695669"/>
                <a:ext cx="1398" cy="1398"/>
              </a:xfrm>
              <a:custGeom>
                <a:avLst/>
                <a:gdLst/>
                <a:ahLst/>
                <a:cxnLst/>
                <a:rect l="l" t="t" r="r" b="b"/>
                <a:pathLst>
                  <a:path w="29" h="29" extrusionOk="0">
                    <a:moveTo>
                      <a:pt x="14" y="0"/>
                    </a:moveTo>
                    <a:cubicBezTo>
                      <a:pt x="9" y="0"/>
                      <a:pt x="0" y="9"/>
                      <a:pt x="0" y="14"/>
                    </a:cubicBezTo>
                    <a:cubicBezTo>
                      <a:pt x="0" y="23"/>
                      <a:pt x="9" y="28"/>
                      <a:pt x="14" y="28"/>
                    </a:cubicBezTo>
                    <a:cubicBezTo>
                      <a:pt x="23" y="28"/>
                      <a:pt x="28" y="23"/>
                      <a:pt x="28" y="14"/>
                    </a:cubicBezTo>
                    <a:cubicBezTo>
                      <a:pt x="28" y="9"/>
                      <a:pt x="23" y="0"/>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7426;p57"/>
              <p:cNvSpPr/>
              <p:nvPr/>
            </p:nvSpPr>
            <p:spPr>
              <a:xfrm>
                <a:off x="5797618" y="3678846"/>
                <a:ext cx="31524" cy="1012"/>
              </a:xfrm>
              <a:custGeom>
                <a:avLst/>
                <a:gdLst/>
                <a:ahLst/>
                <a:cxnLst/>
                <a:rect l="l" t="t" r="r" b="b"/>
                <a:pathLst>
                  <a:path w="654" h="21" extrusionOk="0">
                    <a:moveTo>
                      <a:pt x="1" y="1"/>
                    </a:moveTo>
                    <a:lnTo>
                      <a:pt x="1" y="20"/>
                    </a:lnTo>
                    <a:lnTo>
                      <a:pt x="653" y="20"/>
                    </a:lnTo>
                    <a:lnTo>
                      <a:pt x="653"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7427;p57"/>
              <p:cNvSpPr/>
              <p:nvPr/>
            </p:nvSpPr>
            <p:spPr>
              <a:xfrm>
                <a:off x="5828709" y="3678026"/>
                <a:ext cx="3133" cy="3037"/>
              </a:xfrm>
              <a:custGeom>
                <a:avLst/>
                <a:gdLst/>
                <a:ahLst/>
                <a:cxnLst/>
                <a:rect l="l" t="t" r="r" b="b"/>
                <a:pathLst>
                  <a:path w="65" h="63" extrusionOk="0">
                    <a:moveTo>
                      <a:pt x="34" y="1"/>
                    </a:moveTo>
                    <a:cubicBezTo>
                      <a:pt x="20" y="1"/>
                      <a:pt x="0" y="18"/>
                      <a:pt x="0" y="32"/>
                    </a:cubicBezTo>
                    <a:cubicBezTo>
                      <a:pt x="0" y="46"/>
                      <a:pt x="14" y="62"/>
                      <a:pt x="34" y="62"/>
                    </a:cubicBezTo>
                    <a:cubicBezTo>
                      <a:pt x="50" y="62"/>
                      <a:pt x="64" y="46"/>
                      <a:pt x="64" y="32"/>
                    </a:cubicBezTo>
                    <a:cubicBezTo>
                      <a:pt x="64" y="18"/>
                      <a:pt x="50" y="1"/>
                      <a:pt x="34"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7428;p57"/>
              <p:cNvSpPr/>
              <p:nvPr/>
            </p:nvSpPr>
            <p:spPr>
              <a:xfrm>
                <a:off x="5829625" y="3678846"/>
                <a:ext cx="1398" cy="1398"/>
              </a:xfrm>
              <a:custGeom>
                <a:avLst/>
                <a:gdLst/>
                <a:ahLst/>
                <a:cxnLst/>
                <a:rect l="l" t="t" r="r" b="b"/>
                <a:pathLst>
                  <a:path w="29" h="29" extrusionOk="0">
                    <a:moveTo>
                      <a:pt x="15" y="1"/>
                    </a:moveTo>
                    <a:cubicBezTo>
                      <a:pt x="6" y="1"/>
                      <a:pt x="1" y="9"/>
                      <a:pt x="1" y="15"/>
                    </a:cubicBezTo>
                    <a:cubicBezTo>
                      <a:pt x="1" y="23"/>
                      <a:pt x="6" y="29"/>
                      <a:pt x="15" y="29"/>
                    </a:cubicBezTo>
                    <a:cubicBezTo>
                      <a:pt x="20" y="29"/>
                      <a:pt x="28" y="23"/>
                      <a:pt x="26" y="15"/>
                    </a:cubicBezTo>
                    <a:cubicBezTo>
                      <a:pt x="26" y="9"/>
                      <a:pt x="20" y="1"/>
                      <a:pt x="1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7429;p57"/>
              <p:cNvSpPr/>
              <p:nvPr/>
            </p:nvSpPr>
            <p:spPr>
              <a:xfrm>
                <a:off x="5794919" y="3678026"/>
                <a:ext cx="3133" cy="3037"/>
              </a:xfrm>
              <a:custGeom>
                <a:avLst/>
                <a:gdLst/>
                <a:ahLst/>
                <a:cxnLst/>
                <a:rect l="l" t="t" r="r" b="b"/>
                <a:pathLst>
                  <a:path w="65" h="63" extrusionOk="0">
                    <a:moveTo>
                      <a:pt x="32" y="1"/>
                    </a:moveTo>
                    <a:cubicBezTo>
                      <a:pt x="18" y="1"/>
                      <a:pt x="1" y="18"/>
                      <a:pt x="1" y="32"/>
                    </a:cubicBezTo>
                    <a:cubicBezTo>
                      <a:pt x="1" y="46"/>
                      <a:pt x="15" y="62"/>
                      <a:pt x="32" y="62"/>
                    </a:cubicBezTo>
                    <a:cubicBezTo>
                      <a:pt x="51" y="62"/>
                      <a:pt x="65" y="46"/>
                      <a:pt x="65" y="32"/>
                    </a:cubicBezTo>
                    <a:cubicBezTo>
                      <a:pt x="65" y="18"/>
                      <a:pt x="51" y="1"/>
                      <a:pt x="32"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7430;p57"/>
              <p:cNvSpPr/>
              <p:nvPr/>
            </p:nvSpPr>
            <p:spPr>
              <a:xfrm>
                <a:off x="5795738" y="3678846"/>
                <a:ext cx="1398" cy="1398"/>
              </a:xfrm>
              <a:custGeom>
                <a:avLst/>
                <a:gdLst/>
                <a:ahLst/>
                <a:cxnLst/>
                <a:rect l="l" t="t" r="r" b="b"/>
                <a:pathLst>
                  <a:path w="29" h="29" extrusionOk="0">
                    <a:moveTo>
                      <a:pt x="15" y="1"/>
                    </a:moveTo>
                    <a:cubicBezTo>
                      <a:pt x="9" y="1"/>
                      <a:pt x="1" y="9"/>
                      <a:pt x="1" y="15"/>
                    </a:cubicBezTo>
                    <a:cubicBezTo>
                      <a:pt x="1" y="23"/>
                      <a:pt x="9" y="29"/>
                      <a:pt x="15" y="29"/>
                    </a:cubicBezTo>
                    <a:cubicBezTo>
                      <a:pt x="23" y="29"/>
                      <a:pt x="28" y="23"/>
                      <a:pt x="28" y="15"/>
                    </a:cubicBezTo>
                    <a:cubicBezTo>
                      <a:pt x="28" y="9"/>
                      <a:pt x="23" y="1"/>
                      <a:pt x="1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7431;p57"/>
              <p:cNvSpPr/>
              <p:nvPr/>
            </p:nvSpPr>
            <p:spPr>
              <a:xfrm>
                <a:off x="5804222" y="3670506"/>
                <a:ext cx="17787" cy="17787"/>
              </a:xfrm>
              <a:custGeom>
                <a:avLst/>
                <a:gdLst/>
                <a:ahLst/>
                <a:cxnLst/>
                <a:rect l="l" t="t" r="r" b="b"/>
                <a:pathLst>
                  <a:path w="369" h="369" extrusionOk="0">
                    <a:moveTo>
                      <a:pt x="355" y="1"/>
                    </a:moveTo>
                    <a:lnTo>
                      <a:pt x="0" y="352"/>
                    </a:lnTo>
                    <a:lnTo>
                      <a:pt x="17" y="369"/>
                    </a:lnTo>
                    <a:lnTo>
                      <a:pt x="369" y="15"/>
                    </a:lnTo>
                    <a:lnTo>
                      <a:pt x="355"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7432;p57"/>
              <p:cNvSpPr/>
              <p:nvPr/>
            </p:nvSpPr>
            <p:spPr>
              <a:xfrm>
                <a:off x="5821045" y="3669157"/>
                <a:ext cx="2699" cy="2603"/>
              </a:xfrm>
              <a:custGeom>
                <a:avLst/>
                <a:gdLst/>
                <a:ahLst/>
                <a:cxnLst/>
                <a:rect l="l" t="t" r="r" b="b"/>
                <a:pathLst>
                  <a:path w="56" h="54" extrusionOk="0">
                    <a:moveTo>
                      <a:pt x="29" y="1"/>
                    </a:moveTo>
                    <a:cubicBezTo>
                      <a:pt x="22" y="1"/>
                      <a:pt x="15" y="4"/>
                      <a:pt x="11" y="9"/>
                    </a:cubicBezTo>
                    <a:cubicBezTo>
                      <a:pt x="0" y="18"/>
                      <a:pt x="0" y="34"/>
                      <a:pt x="11" y="45"/>
                    </a:cubicBezTo>
                    <a:cubicBezTo>
                      <a:pt x="14" y="51"/>
                      <a:pt x="20" y="54"/>
                      <a:pt x="26" y="54"/>
                    </a:cubicBezTo>
                    <a:cubicBezTo>
                      <a:pt x="32" y="54"/>
                      <a:pt x="39" y="51"/>
                      <a:pt x="45" y="45"/>
                    </a:cubicBezTo>
                    <a:cubicBezTo>
                      <a:pt x="56" y="34"/>
                      <a:pt x="56" y="18"/>
                      <a:pt x="45" y="9"/>
                    </a:cubicBezTo>
                    <a:cubicBezTo>
                      <a:pt x="42" y="4"/>
                      <a:pt x="36" y="1"/>
                      <a:pt x="2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7433;p57"/>
              <p:cNvSpPr/>
              <p:nvPr/>
            </p:nvSpPr>
            <p:spPr>
              <a:xfrm>
                <a:off x="5821961" y="3669976"/>
                <a:ext cx="1109" cy="1012"/>
              </a:xfrm>
              <a:custGeom>
                <a:avLst/>
                <a:gdLst/>
                <a:ahLst/>
                <a:cxnLst/>
                <a:rect l="l" t="t" r="r" b="b"/>
                <a:pathLst>
                  <a:path w="23" h="21" extrusionOk="0">
                    <a:moveTo>
                      <a:pt x="12" y="1"/>
                    </a:moveTo>
                    <a:cubicBezTo>
                      <a:pt x="6" y="1"/>
                      <a:pt x="1" y="3"/>
                      <a:pt x="1" y="9"/>
                    </a:cubicBezTo>
                    <a:cubicBezTo>
                      <a:pt x="1" y="17"/>
                      <a:pt x="6" y="20"/>
                      <a:pt x="12" y="20"/>
                    </a:cubicBezTo>
                    <a:cubicBezTo>
                      <a:pt x="17" y="20"/>
                      <a:pt x="23" y="17"/>
                      <a:pt x="23" y="9"/>
                    </a:cubicBezTo>
                    <a:cubicBezTo>
                      <a:pt x="23" y="3"/>
                      <a:pt x="17" y="1"/>
                      <a:pt x="1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7434;p57"/>
              <p:cNvSpPr/>
              <p:nvPr/>
            </p:nvSpPr>
            <p:spPr>
              <a:xfrm>
                <a:off x="5802872" y="3687329"/>
                <a:ext cx="2748" cy="2603"/>
              </a:xfrm>
              <a:custGeom>
                <a:avLst/>
                <a:gdLst/>
                <a:ahLst/>
                <a:cxnLst/>
                <a:rect l="l" t="t" r="r" b="b"/>
                <a:pathLst>
                  <a:path w="57" h="54" extrusionOk="0">
                    <a:moveTo>
                      <a:pt x="29" y="0"/>
                    </a:moveTo>
                    <a:cubicBezTo>
                      <a:pt x="23" y="0"/>
                      <a:pt x="16" y="3"/>
                      <a:pt x="12" y="9"/>
                    </a:cubicBezTo>
                    <a:cubicBezTo>
                      <a:pt x="0" y="17"/>
                      <a:pt x="0" y="34"/>
                      <a:pt x="12" y="45"/>
                    </a:cubicBezTo>
                    <a:cubicBezTo>
                      <a:pt x="14" y="51"/>
                      <a:pt x="20" y="53"/>
                      <a:pt x="26" y="53"/>
                    </a:cubicBezTo>
                    <a:cubicBezTo>
                      <a:pt x="32" y="53"/>
                      <a:pt x="39" y="51"/>
                      <a:pt x="45" y="45"/>
                    </a:cubicBezTo>
                    <a:cubicBezTo>
                      <a:pt x="56" y="34"/>
                      <a:pt x="56" y="17"/>
                      <a:pt x="45" y="9"/>
                    </a:cubicBezTo>
                    <a:cubicBezTo>
                      <a:pt x="42" y="3"/>
                      <a:pt x="36" y="0"/>
                      <a:pt x="2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7435;p57"/>
              <p:cNvSpPr/>
              <p:nvPr/>
            </p:nvSpPr>
            <p:spPr>
              <a:xfrm>
                <a:off x="5803692" y="3688149"/>
                <a:ext cx="1109" cy="964"/>
              </a:xfrm>
              <a:custGeom>
                <a:avLst/>
                <a:gdLst/>
                <a:ahLst/>
                <a:cxnLst/>
                <a:rect l="l" t="t" r="r" b="b"/>
                <a:pathLst>
                  <a:path w="23" h="20" extrusionOk="0">
                    <a:moveTo>
                      <a:pt x="11" y="0"/>
                    </a:moveTo>
                    <a:cubicBezTo>
                      <a:pt x="6" y="0"/>
                      <a:pt x="0" y="3"/>
                      <a:pt x="0" y="11"/>
                    </a:cubicBezTo>
                    <a:cubicBezTo>
                      <a:pt x="0" y="17"/>
                      <a:pt x="6" y="20"/>
                      <a:pt x="11" y="20"/>
                    </a:cubicBezTo>
                    <a:cubicBezTo>
                      <a:pt x="17" y="20"/>
                      <a:pt x="22" y="17"/>
                      <a:pt x="22" y="11"/>
                    </a:cubicBezTo>
                    <a:cubicBezTo>
                      <a:pt x="22" y="3"/>
                      <a:pt x="17" y="0"/>
                      <a:pt x="1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7436;p57"/>
              <p:cNvSpPr/>
              <p:nvPr/>
            </p:nvSpPr>
            <p:spPr>
              <a:xfrm>
                <a:off x="5804367" y="3670506"/>
                <a:ext cx="17642" cy="17787"/>
              </a:xfrm>
              <a:custGeom>
                <a:avLst/>
                <a:gdLst/>
                <a:ahLst/>
                <a:cxnLst/>
                <a:rect l="l" t="t" r="r" b="b"/>
                <a:pathLst>
                  <a:path w="366" h="369" extrusionOk="0">
                    <a:moveTo>
                      <a:pt x="14" y="1"/>
                    </a:moveTo>
                    <a:lnTo>
                      <a:pt x="0" y="17"/>
                    </a:lnTo>
                    <a:lnTo>
                      <a:pt x="352" y="369"/>
                    </a:lnTo>
                    <a:lnTo>
                      <a:pt x="366" y="355"/>
                    </a:lnTo>
                    <a:lnTo>
                      <a:pt x="14"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7437;p57"/>
              <p:cNvSpPr/>
              <p:nvPr/>
            </p:nvSpPr>
            <p:spPr>
              <a:xfrm>
                <a:off x="5821045" y="3687329"/>
                <a:ext cx="2699" cy="2603"/>
              </a:xfrm>
              <a:custGeom>
                <a:avLst/>
                <a:gdLst/>
                <a:ahLst/>
                <a:cxnLst/>
                <a:rect l="l" t="t" r="r" b="b"/>
                <a:pathLst>
                  <a:path w="56" h="54" extrusionOk="0">
                    <a:moveTo>
                      <a:pt x="29" y="0"/>
                    </a:moveTo>
                    <a:cubicBezTo>
                      <a:pt x="22" y="0"/>
                      <a:pt x="15" y="3"/>
                      <a:pt x="11" y="9"/>
                    </a:cubicBezTo>
                    <a:cubicBezTo>
                      <a:pt x="0" y="17"/>
                      <a:pt x="0" y="34"/>
                      <a:pt x="11" y="45"/>
                    </a:cubicBezTo>
                    <a:cubicBezTo>
                      <a:pt x="15" y="51"/>
                      <a:pt x="22" y="53"/>
                      <a:pt x="29" y="53"/>
                    </a:cubicBezTo>
                    <a:cubicBezTo>
                      <a:pt x="36" y="53"/>
                      <a:pt x="42" y="51"/>
                      <a:pt x="45" y="45"/>
                    </a:cubicBezTo>
                    <a:cubicBezTo>
                      <a:pt x="56" y="37"/>
                      <a:pt x="56" y="20"/>
                      <a:pt x="45" y="9"/>
                    </a:cubicBezTo>
                    <a:cubicBezTo>
                      <a:pt x="42" y="3"/>
                      <a:pt x="36" y="0"/>
                      <a:pt x="2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7438;p57"/>
              <p:cNvSpPr/>
              <p:nvPr/>
            </p:nvSpPr>
            <p:spPr>
              <a:xfrm>
                <a:off x="5821961" y="3688149"/>
                <a:ext cx="1109" cy="964"/>
              </a:xfrm>
              <a:custGeom>
                <a:avLst/>
                <a:gdLst/>
                <a:ahLst/>
                <a:cxnLst/>
                <a:rect l="l" t="t" r="r" b="b"/>
                <a:pathLst>
                  <a:path w="23" h="20" extrusionOk="0">
                    <a:moveTo>
                      <a:pt x="12" y="0"/>
                    </a:moveTo>
                    <a:cubicBezTo>
                      <a:pt x="6" y="0"/>
                      <a:pt x="1" y="3"/>
                      <a:pt x="1" y="11"/>
                    </a:cubicBezTo>
                    <a:cubicBezTo>
                      <a:pt x="1" y="17"/>
                      <a:pt x="6" y="20"/>
                      <a:pt x="12" y="20"/>
                    </a:cubicBezTo>
                    <a:cubicBezTo>
                      <a:pt x="17" y="20"/>
                      <a:pt x="23" y="17"/>
                      <a:pt x="23" y="11"/>
                    </a:cubicBezTo>
                    <a:cubicBezTo>
                      <a:pt x="23" y="3"/>
                      <a:pt x="17" y="0"/>
                      <a:pt x="1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7439;p57"/>
              <p:cNvSpPr/>
              <p:nvPr/>
            </p:nvSpPr>
            <p:spPr>
              <a:xfrm>
                <a:off x="5802872" y="3669157"/>
                <a:ext cx="2748" cy="2410"/>
              </a:xfrm>
              <a:custGeom>
                <a:avLst/>
                <a:gdLst/>
                <a:ahLst/>
                <a:cxnLst/>
                <a:rect l="l" t="t" r="r" b="b"/>
                <a:pathLst>
                  <a:path w="57" h="50" extrusionOk="0">
                    <a:moveTo>
                      <a:pt x="29" y="1"/>
                    </a:moveTo>
                    <a:cubicBezTo>
                      <a:pt x="23" y="1"/>
                      <a:pt x="16" y="4"/>
                      <a:pt x="12" y="9"/>
                    </a:cubicBezTo>
                    <a:cubicBezTo>
                      <a:pt x="0" y="18"/>
                      <a:pt x="0" y="34"/>
                      <a:pt x="12" y="45"/>
                    </a:cubicBezTo>
                    <a:cubicBezTo>
                      <a:pt x="16" y="48"/>
                      <a:pt x="21" y="50"/>
                      <a:pt x="27" y="50"/>
                    </a:cubicBezTo>
                    <a:cubicBezTo>
                      <a:pt x="33" y="50"/>
                      <a:pt x="39" y="48"/>
                      <a:pt x="45" y="45"/>
                    </a:cubicBezTo>
                    <a:cubicBezTo>
                      <a:pt x="56" y="37"/>
                      <a:pt x="56" y="20"/>
                      <a:pt x="45" y="9"/>
                    </a:cubicBezTo>
                    <a:cubicBezTo>
                      <a:pt x="42" y="4"/>
                      <a:pt x="36" y="1"/>
                      <a:pt x="2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7440;p57"/>
              <p:cNvSpPr/>
              <p:nvPr/>
            </p:nvSpPr>
            <p:spPr>
              <a:xfrm>
                <a:off x="5803692" y="3669976"/>
                <a:ext cx="1109" cy="1012"/>
              </a:xfrm>
              <a:custGeom>
                <a:avLst/>
                <a:gdLst/>
                <a:ahLst/>
                <a:cxnLst/>
                <a:rect l="l" t="t" r="r" b="b"/>
                <a:pathLst>
                  <a:path w="23" h="21" extrusionOk="0">
                    <a:moveTo>
                      <a:pt x="11" y="1"/>
                    </a:moveTo>
                    <a:cubicBezTo>
                      <a:pt x="6" y="1"/>
                      <a:pt x="0" y="3"/>
                      <a:pt x="0" y="9"/>
                    </a:cubicBezTo>
                    <a:cubicBezTo>
                      <a:pt x="0" y="17"/>
                      <a:pt x="6" y="20"/>
                      <a:pt x="11" y="20"/>
                    </a:cubicBezTo>
                    <a:cubicBezTo>
                      <a:pt x="17" y="20"/>
                      <a:pt x="22" y="17"/>
                      <a:pt x="22" y="9"/>
                    </a:cubicBezTo>
                    <a:cubicBezTo>
                      <a:pt x="22" y="3"/>
                      <a:pt x="17" y="1"/>
                      <a:pt x="11"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7441;p57"/>
              <p:cNvSpPr/>
              <p:nvPr/>
            </p:nvSpPr>
            <p:spPr>
              <a:xfrm>
                <a:off x="5810922" y="3676821"/>
                <a:ext cx="5061" cy="5158"/>
              </a:xfrm>
              <a:custGeom>
                <a:avLst/>
                <a:gdLst/>
                <a:ahLst/>
                <a:cxnLst/>
                <a:rect l="l" t="t" r="r" b="b"/>
                <a:pathLst>
                  <a:path w="105" h="107" extrusionOk="0">
                    <a:moveTo>
                      <a:pt x="58" y="1"/>
                    </a:moveTo>
                    <a:cubicBezTo>
                      <a:pt x="57" y="1"/>
                      <a:pt x="55" y="1"/>
                      <a:pt x="54" y="1"/>
                    </a:cubicBezTo>
                    <a:cubicBezTo>
                      <a:pt x="23" y="1"/>
                      <a:pt x="1" y="26"/>
                      <a:pt x="1" y="54"/>
                    </a:cubicBezTo>
                    <a:cubicBezTo>
                      <a:pt x="1" y="82"/>
                      <a:pt x="23" y="107"/>
                      <a:pt x="54" y="107"/>
                    </a:cubicBezTo>
                    <a:cubicBezTo>
                      <a:pt x="82" y="107"/>
                      <a:pt x="104" y="82"/>
                      <a:pt x="104" y="54"/>
                    </a:cubicBezTo>
                    <a:cubicBezTo>
                      <a:pt x="104" y="25"/>
                      <a:pt x="84" y="1"/>
                      <a:pt x="58"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7442;p57"/>
              <p:cNvSpPr/>
              <p:nvPr/>
            </p:nvSpPr>
            <p:spPr>
              <a:xfrm>
                <a:off x="5507820" y="3139595"/>
                <a:ext cx="407504" cy="111010"/>
              </a:xfrm>
              <a:custGeom>
                <a:avLst/>
                <a:gdLst/>
                <a:ahLst/>
                <a:cxnLst/>
                <a:rect l="l" t="t" r="r" b="b"/>
                <a:pathLst>
                  <a:path w="8454" h="2303" extrusionOk="0">
                    <a:moveTo>
                      <a:pt x="4227" y="1"/>
                    </a:moveTo>
                    <a:cubicBezTo>
                      <a:pt x="1892" y="1"/>
                      <a:pt x="1" y="517"/>
                      <a:pt x="1" y="1153"/>
                    </a:cubicBezTo>
                    <a:cubicBezTo>
                      <a:pt x="1" y="1786"/>
                      <a:pt x="1892" y="2302"/>
                      <a:pt x="4227" y="2302"/>
                    </a:cubicBezTo>
                    <a:cubicBezTo>
                      <a:pt x="6562" y="2302"/>
                      <a:pt x="8454" y="1786"/>
                      <a:pt x="8454" y="1153"/>
                    </a:cubicBezTo>
                    <a:cubicBezTo>
                      <a:pt x="8454" y="517"/>
                      <a:pt x="6562" y="1"/>
                      <a:pt x="42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7443;p57"/>
              <p:cNvSpPr/>
              <p:nvPr/>
            </p:nvSpPr>
            <p:spPr>
              <a:xfrm>
                <a:off x="5562820" y="3215033"/>
                <a:ext cx="297940" cy="35429"/>
              </a:xfrm>
              <a:custGeom>
                <a:avLst/>
                <a:gdLst/>
                <a:ahLst/>
                <a:cxnLst/>
                <a:rect l="l" t="t" r="r" b="b"/>
                <a:pathLst>
                  <a:path w="6181" h="735" extrusionOk="0">
                    <a:moveTo>
                      <a:pt x="3089" y="1"/>
                    </a:moveTo>
                    <a:cubicBezTo>
                      <a:pt x="1870" y="1"/>
                      <a:pt x="768" y="146"/>
                      <a:pt x="1" y="369"/>
                    </a:cubicBezTo>
                    <a:cubicBezTo>
                      <a:pt x="771" y="589"/>
                      <a:pt x="1870" y="734"/>
                      <a:pt x="3089" y="734"/>
                    </a:cubicBezTo>
                    <a:cubicBezTo>
                      <a:pt x="4311" y="734"/>
                      <a:pt x="5410" y="595"/>
                      <a:pt x="6180" y="369"/>
                    </a:cubicBezTo>
                    <a:cubicBezTo>
                      <a:pt x="5410" y="146"/>
                      <a:pt x="4311" y="1"/>
                      <a:pt x="3089"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7444;p57"/>
              <p:cNvSpPr/>
              <p:nvPr/>
            </p:nvSpPr>
            <p:spPr>
              <a:xfrm>
                <a:off x="5560940" y="3210743"/>
                <a:ext cx="248580" cy="29645"/>
              </a:xfrm>
              <a:custGeom>
                <a:avLst/>
                <a:gdLst/>
                <a:ahLst/>
                <a:cxnLst/>
                <a:rect l="l" t="t" r="r" b="b"/>
                <a:pathLst>
                  <a:path w="5157" h="615" extrusionOk="0">
                    <a:moveTo>
                      <a:pt x="2578" y="0"/>
                    </a:moveTo>
                    <a:cubicBezTo>
                      <a:pt x="1560" y="0"/>
                      <a:pt x="642" y="118"/>
                      <a:pt x="1" y="307"/>
                    </a:cubicBezTo>
                    <a:cubicBezTo>
                      <a:pt x="642" y="494"/>
                      <a:pt x="1560" y="614"/>
                      <a:pt x="2578" y="614"/>
                    </a:cubicBezTo>
                    <a:cubicBezTo>
                      <a:pt x="3597" y="614"/>
                      <a:pt x="4509" y="494"/>
                      <a:pt x="5156" y="307"/>
                    </a:cubicBezTo>
                    <a:cubicBezTo>
                      <a:pt x="4514" y="118"/>
                      <a:pt x="3597" y="0"/>
                      <a:pt x="2578"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7445;p57"/>
              <p:cNvSpPr/>
              <p:nvPr/>
            </p:nvSpPr>
            <p:spPr>
              <a:xfrm>
                <a:off x="5392324" y="2345251"/>
                <a:ext cx="353565" cy="891216"/>
              </a:xfrm>
              <a:custGeom>
                <a:avLst/>
                <a:gdLst/>
                <a:ahLst/>
                <a:cxnLst/>
                <a:rect l="l" t="t" r="r" b="b"/>
                <a:pathLst>
                  <a:path w="7335" h="18489" extrusionOk="0">
                    <a:moveTo>
                      <a:pt x="0" y="0"/>
                    </a:moveTo>
                    <a:lnTo>
                      <a:pt x="0" y="0"/>
                    </a:lnTo>
                    <a:cubicBezTo>
                      <a:pt x="10" y="3"/>
                      <a:pt x="20" y="6"/>
                      <a:pt x="30" y="9"/>
                    </a:cubicBezTo>
                    <a:lnTo>
                      <a:pt x="30" y="9"/>
                    </a:lnTo>
                    <a:cubicBezTo>
                      <a:pt x="20" y="5"/>
                      <a:pt x="11" y="3"/>
                      <a:pt x="0" y="0"/>
                    </a:cubicBezTo>
                    <a:close/>
                    <a:moveTo>
                      <a:pt x="30" y="9"/>
                    </a:moveTo>
                    <a:lnTo>
                      <a:pt x="30" y="9"/>
                    </a:lnTo>
                    <a:cubicBezTo>
                      <a:pt x="33" y="11"/>
                      <a:pt x="36" y="12"/>
                      <a:pt x="39" y="14"/>
                    </a:cubicBezTo>
                    <a:cubicBezTo>
                      <a:pt x="720" y="1510"/>
                      <a:pt x="1401" y="3008"/>
                      <a:pt x="2079" y="4506"/>
                    </a:cubicBezTo>
                    <a:cubicBezTo>
                      <a:pt x="4171" y="9109"/>
                      <a:pt x="6274" y="13280"/>
                      <a:pt x="6846" y="18488"/>
                    </a:cubicBezTo>
                    <a:cubicBezTo>
                      <a:pt x="6919" y="18486"/>
                      <a:pt x="6994" y="18483"/>
                      <a:pt x="7067" y="18474"/>
                    </a:cubicBezTo>
                    <a:cubicBezTo>
                      <a:pt x="7156" y="18463"/>
                      <a:pt x="7248" y="18449"/>
                      <a:pt x="7335" y="18421"/>
                    </a:cubicBezTo>
                    <a:cubicBezTo>
                      <a:pt x="7329" y="18385"/>
                      <a:pt x="7321" y="18349"/>
                      <a:pt x="7318" y="18310"/>
                    </a:cubicBezTo>
                    <a:cubicBezTo>
                      <a:pt x="6244" y="12038"/>
                      <a:pt x="3359" y="6244"/>
                      <a:pt x="514" y="558"/>
                    </a:cubicBezTo>
                    <a:cubicBezTo>
                      <a:pt x="404" y="334"/>
                      <a:pt x="256" y="86"/>
                      <a:pt x="30" y="9"/>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7446;p57"/>
              <p:cNvSpPr/>
              <p:nvPr/>
            </p:nvSpPr>
            <p:spPr>
              <a:xfrm>
                <a:off x="5388275" y="2344287"/>
                <a:ext cx="3953" cy="1012"/>
              </a:xfrm>
              <a:custGeom>
                <a:avLst/>
                <a:gdLst/>
                <a:ahLst/>
                <a:cxnLst/>
                <a:rect l="l" t="t" r="r" b="b"/>
                <a:pathLst>
                  <a:path w="82" h="21" extrusionOk="0">
                    <a:moveTo>
                      <a:pt x="0" y="1"/>
                    </a:moveTo>
                    <a:lnTo>
                      <a:pt x="0" y="1"/>
                    </a:lnTo>
                    <a:cubicBezTo>
                      <a:pt x="28" y="6"/>
                      <a:pt x="56" y="12"/>
                      <a:pt x="81" y="20"/>
                    </a:cubicBezTo>
                    <a:cubicBezTo>
                      <a:pt x="56" y="12"/>
                      <a:pt x="34" y="6"/>
                      <a:pt x="0" y="1"/>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7447;p57"/>
              <p:cNvSpPr/>
              <p:nvPr/>
            </p:nvSpPr>
            <p:spPr>
              <a:xfrm>
                <a:off x="5379406" y="2344287"/>
                <a:ext cx="342961" cy="892373"/>
              </a:xfrm>
              <a:custGeom>
                <a:avLst/>
                <a:gdLst/>
                <a:ahLst/>
                <a:cxnLst/>
                <a:rect l="l" t="t" r="r" b="b"/>
                <a:pathLst>
                  <a:path w="7115" h="18513" extrusionOk="0">
                    <a:moveTo>
                      <a:pt x="190" y="1"/>
                    </a:moveTo>
                    <a:cubicBezTo>
                      <a:pt x="0" y="333"/>
                      <a:pt x="157" y="749"/>
                      <a:pt x="316" y="1097"/>
                    </a:cubicBezTo>
                    <a:cubicBezTo>
                      <a:pt x="1814" y="4361"/>
                      <a:pt x="3555" y="7519"/>
                      <a:pt x="4855" y="10873"/>
                    </a:cubicBezTo>
                    <a:cubicBezTo>
                      <a:pt x="5644" y="12890"/>
                      <a:pt x="6266" y="14990"/>
                      <a:pt x="6565" y="17139"/>
                    </a:cubicBezTo>
                    <a:cubicBezTo>
                      <a:pt x="6626" y="17590"/>
                      <a:pt x="6643" y="18048"/>
                      <a:pt x="6654" y="18506"/>
                    </a:cubicBezTo>
                    <a:cubicBezTo>
                      <a:pt x="6737" y="18510"/>
                      <a:pt x="6822" y="18512"/>
                      <a:pt x="6906" y="18512"/>
                    </a:cubicBezTo>
                    <a:cubicBezTo>
                      <a:pt x="6976" y="18512"/>
                      <a:pt x="7045" y="18511"/>
                      <a:pt x="7114" y="18508"/>
                    </a:cubicBezTo>
                    <a:cubicBezTo>
                      <a:pt x="6542" y="13294"/>
                      <a:pt x="4439" y="9129"/>
                      <a:pt x="2347" y="4526"/>
                    </a:cubicBezTo>
                    <a:cubicBezTo>
                      <a:pt x="1669" y="3028"/>
                      <a:pt x="988" y="1530"/>
                      <a:pt x="307" y="32"/>
                    </a:cubicBezTo>
                    <a:cubicBezTo>
                      <a:pt x="293" y="26"/>
                      <a:pt x="282" y="26"/>
                      <a:pt x="268" y="18"/>
                    </a:cubicBezTo>
                    <a:cubicBezTo>
                      <a:pt x="240" y="12"/>
                      <a:pt x="218" y="4"/>
                      <a:pt x="190" y="1"/>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7448;p57"/>
              <p:cNvSpPr/>
              <p:nvPr/>
            </p:nvSpPr>
            <p:spPr>
              <a:xfrm>
                <a:off x="5379406" y="2344287"/>
                <a:ext cx="343105" cy="892566"/>
              </a:xfrm>
              <a:custGeom>
                <a:avLst/>
                <a:gdLst/>
                <a:ahLst/>
                <a:cxnLst/>
                <a:rect l="l" t="t" r="r" b="b"/>
                <a:pathLst>
                  <a:path w="7118" h="18517" extrusionOk="0">
                    <a:moveTo>
                      <a:pt x="190" y="1"/>
                    </a:moveTo>
                    <a:lnTo>
                      <a:pt x="190" y="1"/>
                    </a:lnTo>
                    <a:cubicBezTo>
                      <a:pt x="0" y="333"/>
                      <a:pt x="157" y="749"/>
                      <a:pt x="316" y="1097"/>
                    </a:cubicBezTo>
                    <a:cubicBezTo>
                      <a:pt x="1814" y="4361"/>
                      <a:pt x="3555" y="7519"/>
                      <a:pt x="4855" y="10873"/>
                    </a:cubicBezTo>
                    <a:cubicBezTo>
                      <a:pt x="5644" y="12890"/>
                      <a:pt x="6266" y="14990"/>
                      <a:pt x="6565" y="17139"/>
                    </a:cubicBezTo>
                    <a:cubicBezTo>
                      <a:pt x="6626" y="17590"/>
                      <a:pt x="6643" y="18048"/>
                      <a:pt x="6654" y="18506"/>
                    </a:cubicBezTo>
                    <a:cubicBezTo>
                      <a:pt x="6735" y="18513"/>
                      <a:pt x="6817" y="18516"/>
                      <a:pt x="6899" y="18516"/>
                    </a:cubicBezTo>
                    <a:cubicBezTo>
                      <a:pt x="6972" y="18516"/>
                      <a:pt x="7045" y="18514"/>
                      <a:pt x="7117" y="18508"/>
                    </a:cubicBezTo>
                    <a:cubicBezTo>
                      <a:pt x="6852" y="16109"/>
                      <a:pt x="6263" y="13933"/>
                      <a:pt x="5505" y="11835"/>
                    </a:cubicBezTo>
                    <a:cubicBezTo>
                      <a:pt x="4612" y="9369"/>
                      <a:pt x="3476" y="7012"/>
                      <a:pt x="2347" y="4526"/>
                    </a:cubicBezTo>
                    <a:cubicBezTo>
                      <a:pt x="1669" y="3028"/>
                      <a:pt x="988" y="1530"/>
                      <a:pt x="307" y="34"/>
                    </a:cubicBezTo>
                    <a:cubicBezTo>
                      <a:pt x="293" y="26"/>
                      <a:pt x="282" y="26"/>
                      <a:pt x="268" y="20"/>
                    </a:cubicBezTo>
                    <a:cubicBezTo>
                      <a:pt x="240" y="12"/>
                      <a:pt x="218" y="6"/>
                      <a:pt x="19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7449;p57"/>
              <p:cNvSpPr/>
              <p:nvPr/>
            </p:nvSpPr>
            <p:spPr>
              <a:xfrm>
                <a:off x="5605190" y="2436018"/>
                <a:ext cx="194352" cy="382776"/>
              </a:xfrm>
              <a:custGeom>
                <a:avLst/>
                <a:gdLst/>
                <a:ahLst/>
                <a:cxnLst/>
                <a:rect l="l" t="t" r="r" b="b"/>
                <a:pathLst>
                  <a:path w="4032" h="7941" extrusionOk="0">
                    <a:moveTo>
                      <a:pt x="4032" y="1"/>
                    </a:moveTo>
                    <a:lnTo>
                      <a:pt x="4032" y="1"/>
                    </a:lnTo>
                    <a:cubicBezTo>
                      <a:pt x="3895" y="112"/>
                      <a:pt x="3783" y="288"/>
                      <a:pt x="3663" y="492"/>
                    </a:cubicBezTo>
                    <a:cubicBezTo>
                      <a:pt x="2408" y="2651"/>
                      <a:pt x="1231" y="4975"/>
                      <a:pt x="148" y="7427"/>
                    </a:cubicBezTo>
                    <a:cubicBezTo>
                      <a:pt x="76" y="7594"/>
                      <a:pt x="0" y="7834"/>
                      <a:pt x="62" y="7940"/>
                    </a:cubicBezTo>
                    <a:cubicBezTo>
                      <a:pt x="288" y="7857"/>
                      <a:pt x="503" y="7505"/>
                      <a:pt x="695" y="7165"/>
                    </a:cubicBezTo>
                    <a:cubicBezTo>
                      <a:pt x="1323" y="6049"/>
                      <a:pt x="1920" y="4883"/>
                      <a:pt x="2497" y="3672"/>
                    </a:cubicBezTo>
                    <a:cubicBezTo>
                      <a:pt x="2905" y="2810"/>
                      <a:pt x="3920" y="1005"/>
                      <a:pt x="4032" y="1"/>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7450;p57"/>
              <p:cNvSpPr/>
              <p:nvPr/>
            </p:nvSpPr>
            <p:spPr>
              <a:xfrm>
                <a:off x="5607360" y="2436163"/>
                <a:ext cx="192183" cy="382776"/>
              </a:xfrm>
              <a:custGeom>
                <a:avLst/>
                <a:gdLst/>
                <a:ahLst/>
                <a:cxnLst/>
                <a:rect l="l" t="t" r="r" b="b"/>
                <a:pathLst>
                  <a:path w="3987" h="7941" extrusionOk="0">
                    <a:moveTo>
                      <a:pt x="3987" y="0"/>
                    </a:moveTo>
                    <a:lnTo>
                      <a:pt x="3987" y="0"/>
                    </a:lnTo>
                    <a:cubicBezTo>
                      <a:pt x="3973" y="11"/>
                      <a:pt x="3962" y="25"/>
                      <a:pt x="3948" y="39"/>
                    </a:cubicBezTo>
                    <a:cubicBezTo>
                      <a:pt x="3518" y="1063"/>
                      <a:pt x="3007" y="2054"/>
                      <a:pt x="2497" y="3044"/>
                    </a:cubicBezTo>
                    <a:cubicBezTo>
                      <a:pt x="1663" y="4659"/>
                      <a:pt x="829" y="6275"/>
                      <a:pt x="0" y="7887"/>
                    </a:cubicBezTo>
                    <a:cubicBezTo>
                      <a:pt x="3" y="7909"/>
                      <a:pt x="11" y="7923"/>
                      <a:pt x="17" y="7940"/>
                    </a:cubicBezTo>
                    <a:cubicBezTo>
                      <a:pt x="243" y="7859"/>
                      <a:pt x="460" y="7505"/>
                      <a:pt x="650" y="7167"/>
                    </a:cubicBezTo>
                    <a:cubicBezTo>
                      <a:pt x="1278" y="6051"/>
                      <a:pt x="1880" y="4882"/>
                      <a:pt x="2452" y="3672"/>
                    </a:cubicBezTo>
                    <a:cubicBezTo>
                      <a:pt x="2860" y="2810"/>
                      <a:pt x="3869" y="1005"/>
                      <a:pt x="398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7451;p57"/>
              <p:cNvSpPr/>
              <p:nvPr/>
            </p:nvSpPr>
            <p:spPr>
              <a:xfrm>
                <a:off x="5532162" y="2038389"/>
                <a:ext cx="169914" cy="708047"/>
              </a:xfrm>
              <a:custGeom>
                <a:avLst/>
                <a:gdLst/>
                <a:ahLst/>
                <a:cxnLst/>
                <a:rect l="l" t="t" r="r" b="b"/>
                <a:pathLst>
                  <a:path w="3525" h="14689" extrusionOk="0">
                    <a:moveTo>
                      <a:pt x="2771" y="0"/>
                    </a:moveTo>
                    <a:lnTo>
                      <a:pt x="2771" y="0"/>
                    </a:lnTo>
                    <a:cubicBezTo>
                      <a:pt x="2573" y="2302"/>
                      <a:pt x="2372" y="4617"/>
                      <a:pt x="1797" y="6855"/>
                    </a:cubicBezTo>
                    <a:cubicBezTo>
                      <a:pt x="1435" y="8244"/>
                      <a:pt x="935" y="9597"/>
                      <a:pt x="662" y="11011"/>
                    </a:cubicBezTo>
                    <a:cubicBezTo>
                      <a:pt x="511" y="11773"/>
                      <a:pt x="1" y="14404"/>
                      <a:pt x="1080" y="14688"/>
                    </a:cubicBezTo>
                    <a:cubicBezTo>
                      <a:pt x="1211" y="13452"/>
                      <a:pt x="997" y="12211"/>
                      <a:pt x="1236" y="10936"/>
                    </a:cubicBezTo>
                    <a:cubicBezTo>
                      <a:pt x="1479" y="9647"/>
                      <a:pt x="1881" y="8395"/>
                      <a:pt x="2255" y="7142"/>
                    </a:cubicBezTo>
                    <a:cubicBezTo>
                      <a:pt x="2941" y="4818"/>
                      <a:pt x="3524" y="2307"/>
                      <a:pt x="2771"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7452;p57"/>
              <p:cNvSpPr/>
              <p:nvPr/>
            </p:nvSpPr>
            <p:spPr>
              <a:xfrm>
                <a:off x="5562579" y="2043739"/>
                <a:ext cx="138148" cy="702551"/>
              </a:xfrm>
              <a:custGeom>
                <a:avLst/>
                <a:gdLst/>
                <a:ahLst/>
                <a:cxnLst/>
                <a:rect l="l" t="t" r="r" b="b"/>
                <a:pathLst>
                  <a:path w="2866" h="14575" extrusionOk="0">
                    <a:moveTo>
                      <a:pt x="2168" y="1"/>
                    </a:moveTo>
                    <a:cubicBezTo>
                      <a:pt x="2307" y="2034"/>
                      <a:pt x="2196" y="4088"/>
                      <a:pt x="1643" y="6038"/>
                    </a:cubicBezTo>
                    <a:cubicBezTo>
                      <a:pt x="1091" y="8005"/>
                      <a:pt x="432" y="9868"/>
                      <a:pt x="179" y="11835"/>
                    </a:cubicBezTo>
                    <a:cubicBezTo>
                      <a:pt x="78" y="12613"/>
                      <a:pt x="0" y="13417"/>
                      <a:pt x="0" y="14209"/>
                    </a:cubicBezTo>
                    <a:cubicBezTo>
                      <a:pt x="103" y="14390"/>
                      <a:pt x="246" y="14522"/>
                      <a:pt x="444" y="14575"/>
                    </a:cubicBezTo>
                    <a:cubicBezTo>
                      <a:pt x="578" y="13336"/>
                      <a:pt x="357" y="12100"/>
                      <a:pt x="600" y="10822"/>
                    </a:cubicBezTo>
                    <a:cubicBezTo>
                      <a:pt x="845" y="9536"/>
                      <a:pt x="1247" y="8286"/>
                      <a:pt x="1618" y="7031"/>
                    </a:cubicBezTo>
                    <a:cubicBezTo>
                      <a:pt x="2296" y="4743"/>
                      <a:pt x="2865" y="2274"/>
                      <a:pt x="2168"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7453;p57"/>
              <p:cNvSpPr/>
              <p:nvPr/>
            </p:nvSpPr>
            <p:spPr>
              <a:xfrm>
                <a:off x="5710081" y="2333682"/>
                <a:ext cx="212766" cy="215947"/>
              </a:xfrm>
              <a:custGeom>
                <a:avLst/>
                <a:gdLst/>
                <a:ahLst/>
                <a:cxnLst/>
                <a:rect l="l" t="t" r="r" b="b"/>
                <a:pathLst>
                  <a:path w="4414" h="4480" extrusionOk="0">
                    <a:moveTo>
                      <a:pt x="2855" y="1"/>
                    </a:moveTo>
                    <a:cubicBezTo>
                      <a:pt x="2806" y="1"/>
                      <a:pt x="2757" y="8"/>
                      <a:pt x="2709" y="23"/>
                    </a:cubicBezTo>
                    <a:cubicBezTo>
                      <a:pt x="2573" y="67"/>
                      <a:pt x="2458" y="168"/>
                      <a:pt x="2349" y="268"/>
                    </a:cubicBezTo>
                    <a:cubicBezTo>
                      <a:pt x="2255" y="355"/>
                      <a:pt x="2165" y="439"/>
                      <a:pt x="2093" y="539"/>
                    </a:cubicBezTo>
                    <a:cubicBezTo>
                      <a:pt x="2093" y="542"/>
                      <a:pt x="2090" y="547"/>
                      <a:pt x="2084" y="550"/>
                    </a:cubicBezTo>
                    <a:cubicBezTo>
                      <a:pt x="2079" y="564"/>
                      <a:pt x="2070" y="575"/>
                      <a:pt x="2062" y="589"/>
                    </a:cubicBezTo>
                    <a:cubicBezTo>
                      <a:pt x="2057" y="595"/>
                      <a:pt x="2054" y="606"/>
                      <a:pt x="2048" y="611"/>
                    </a:cubicBezTo>
                    <a:cubicBezTo>
                      <a:pt x="2040" y="620"/>
                      <a:pt x="2037" y="631"/>
                      <a:pt x="2029" y="639"/>
                    </a:cubicBezTo>
                    <a:cubicBezTo>
                      <a:pt x="2020" y="662"/>
                      <a:pt x="2009" y="678"/>
                      <a:pt x="2001" y="701"/>
                    </a:cubicBezTo>
                    <a:cubicBezTo>
                      <a:pt x="1987" y="731"/>
                      <a:pt x="1978" y="765"/>
                      <a:pt x="1970" y="798"/>
                    </a:cubicBezTo>
                    <a:cubicBezTo>
                      <a:pt x="1967" y="818"/>
                      <a:pt x="1964" y="832"/>
                      <a:pt x="1959" y="849"/>
                    </a:cubicBezTo>
                    <a:cubicBezTo>
                      <a:pt x="1942" y="938"/>
                      <a:pt x="1942" y="1024"/>
                      <a:pt x="1939" y="1108"/>
                    </a:cubicBezTo>
                    <a:cubicBezTo>
                      <a:pt x="1939" y="1150"/>
                      <a:pt x="1937" y="1197"/>
                      <a:pt x="1931" y="1253"/>
                    </a:cubicBezTo>
                    <a:cubicBezTo>
                      <a:pt x="1853" y="1027"/>
                      <a:pt x="1699" y="821"/>
                      <a:pt x="1471" y="737"/>
                    </a:cubicBezTo>
                    <a:cubicBezTo>
                      <a:pt x="1357" y="696"/>
                      <a:pt x="1239" y="688"/>
                      <a:pt x="1119" y="688"/>
                    </a:cubicBezTo>
                    <a:cubicBezTo>
                      <a:pt x="1031" y="688"/>
                      <a:pt x="943" y="692"/>
                      <a:pt x="855" y="692"/>
                    </a:cubicBezTo>
                    <a:cubicBezTo>
                      <a:pt x="789" y="692"/>
                      <a:pt x="724" y="690"/>
                      <a:pt x="659" y="681"/>
                    </a:cubicBezTo>
                    <a:cubicBezTo>
                      <a:pt x="596" y="673"/>
                      <a:pt x="533" y="660"/>
                      <a:pt x="471" y="660"/>
                    </a:cubicBezTo>
                    <a:cubicBezTo>
                      <a:pt x="451" y="660"/>
                      <a:pt x="430" y="661"/>
                      <a:pt x="411" y="664"/>
                    </a:cubicBezTo>
                    <a:cubicBezTo>
                      <a:pt x="226" y="701"/>
                      <a:pt x="123" y="913"/>
                      <a:pt x="159" y="1094"/>
                    </a:cubicBezTo>
                    <a:cubicBezTo>
                      <a:pt x="187" y="1278"/>
                      <a:pt x="310" y="1432"/>
                      <a:pt x="444" y="1563"/>
                    </a:cubicBezTo>
                    <a:cubicBezTo>
                      <a:pt x="600" y="1725"/>
                      <a:pt x="770" y="1867"/>
                      <a:pt x="960" y="1992"/>
                    </a:cubicBezTo>
                    <a:cubicBezTo>
                      <a:pt x="952" y="1992"/>
                      <a:pt x="949" y="1992"/>
                      <a:pt x="941" y="1995"/>
                    </a:cubicBezTo>
                    <a:cubicBezTo>
                      <a:pt x="938" y="1995"/>
                      <a:pt x="935" y="2001"/>
                      <a:pt x="932" y="2001"/>
                    </a:cubicBezTo>
                    <a:cubicBezTo>
                      <a:pt x="907" y="2006"/>
                      <a:pt x="879" y="2009"/>
                      <a:pt x="854" y="2018"/>
                    </a:cubicBezTo>
                    <a:cubicBezTo>
                      <a:pt x="854" y="2020"/>
                      <a:pt x="854" y="2020"/>
                      <a:pt x="851" y="2020"/>
                    </a:cubicBezTo>
                    <a:cubicBezTo>
                      <a:pt x="656" y="2065"/>
                      <a:pt x="466" y="2146"/>
                      <a:pt x="391" y="2324"/>
                    </a:cubicBezTo>
                    <a:cubicBezTo>
                      <a:pt x="349" y="2419"/>
                      <a:pt x="346" y="2534"/>
                      <a:pt x="279" y="2615"/>
                    </a:cubicBezTo>
                    <a:cubicBezTo>
                      <a:pt x="215" y="2690"/>
                      <a:pt x="109" y="2718"/>
                      <a:pt x="53" y="2799"/>
                    </a:cubicBezTo>
                    <a:cubicBezTo>
                      <a:pt x="0" y="2868"/>
                      <a:pt x="6" y="2977"/>
                      <a:pt x="56" y="3050"/>
                    </a:cubicBezTo>
                    <a:cubicBezTo>
                      <a:pt x="104" y="3122"/>
                      <a:pt x="187" y="3167"/>
                      <a:pt x="279" y="3181"/>
                    </a:cubicBezTo>
                    <a:cubicBezTo>
                      <a:pt x="341" y="3189"/>
                      <a:pt x="408" y="3186"/>
                      <a:pt x="466" y="3206"/>
                    </a:cubicBezTo>
                    <a:cubicBezTo>
                      <a:pt x="634" y="3270"/>
                      <a:pt x="670" y="3524"/>
                      <a:pt x="840" y="3583"/>
                    </a:cubicBezTo>
                    <a:cubicBezTo>
                      <a:pt x="864" y="3591"/>
                      <a:pt x="887" y="3595"/>
                      <a:pt x="911" y="3595"/>
                    </a:cubicBezTo>
                    <a:cubicBezTo>
                      <a:pt x="1002" y="3595"/>
                      <a:pt x="1096" y="3540"/>
                      <a:pt x="1175" y="3485"/>
                    </a:cubicBezTo>
                    <a:cubicBezTo>
                      <a:pt x="1178" y="3482"/>
                      <a:pt x="1183" y="3482"/>
                      <a:pt x="1186" y="3479"/>
                    </a:cubicBezTo>
                    <a:cubicBezTo>
                      <a:pt x="1287" y="3404"/>
                      <a:pt x="1384" y="3329"/>
                      <a:pt x="1479" y="3245"/>
                    </a:cubicBezTo>
                    <a:cubicBezTo>
                      <a:pt x="1490" y="3237"/>
                      <a:pt x="1496" y="3231"/>
                      <a:pt x="1504" y="3223"/>
                    </a:cubicBezTo>
                    <a:cubicBezTo>
                      <a:pt x="1540" y="3186"/>
                      <a:pt x="1579" y="3150"/>
                      <a:pt x="1616" y="3117"/>
                    </a:cubicBezTo>
                    <a:lnTo>
                      <a:pt x="1616" y="3117"/>
                    </a:lnTo>
                    <a:cubicBezTo>
                      <a:pt x="1602" y="3167"/>
                      <a:pt x="1591" y="3220"/>
                      <a:pt x="1579" y="3273"/>
                    </a:cubicBezTo>
                    <a:cubicBezTo>
                      <a:pt x="1579" y="3276"/>
                      <a:pt x="1577" y="3281"/>
                      <a:pt x="1577" y="3284"/>
                    </a:cubicBezTo>
                    <a:cubicBezTo>
                      <a:pt x="1574" y="3318"/>
                      <a:pt x="1566" y="3357"/>
                      <a:pt x="1563" y="3396"/>
                    </a:cubicBezTo>
                    <a:cubicBezTo>
                      <a:pt x="1560" y="3401"/>
                      <a:pt x="1560" y="3407"/>
                      <a:pt x="1560" y="3410"/>
                    </a:cubicBezTo>
                    <a:cubicBezTo>
                      <a:pt x="1538" y="3666"/>
                      <a:pt x="1582" y="3929"/>
                      <a:pt x="1694" y="4163"/>
                    </a:cubicBezTo>
                    <a:cubicBezTo>
                      <a:pt x="1772" y="4320"/>
                      <a:pt x="1916" y="4479"/>
                      <a:pt x="2080" y="4479"/>
                    </a:cubicBezTo>
                    <a:cubicBezTo>
                      <a:pt x="2103" y="4479"/>
                      <a:pt x="2125" y="4476"/>
                      <a:pt x="2149" y="4470"/>
                    </a:cubicBezTo>
                    <a:cubicBezTo>
                      <a:pt x="2316" y="4422"/>
                      <a:pt x="2391" y="4235"/>
                      <a:pt x="2503" y="4104"/>
                    </a:cubicBezTo>
                    <a:cubicBezTo>
                      <a:pt x="2628" y="3956"/>
                      <a:pt x="2835" y="3859"/>
                      <a:pt x="2893" y="3677"/>
                    </a:cubicBezTo>
                    <a:lnTo>
                      <a:pt x="2905" y="3647"/>
                    </a:lnTo>
                    <a:cubicBezTo>
                      <a:pt x="2913" y="3610"/>
                      <a:pt x="2916" y="3577"/>
                      <a:pt x="2913" y="3546"/>
                    </a:cubicBezTo>
                    <a:cubicBezTo>
                      <a:pt x="2907" y="3513"/>
                      <a:pt x="2905" y="3479"/>
                      <a:pt x="2893" y="3446"/>
                    </a:cubicBezTo>
                    <a:cubicBezTo>
                      <a:pt x="2877" y="3382"/>
                      <a:pt x="2846" y="3318"/>
                      <a:pt x="2818" y="3256"/>
                    </a:cubicBezTo>
                    <a:cubicBezTo>
                      <a:pt x="2779" y="3175"/>
                      <a:pt x="2740" y="3092"/>
                      <a:pt x="2704" y="3011"/>
                    </a:cubicBezTo>
                    <a:cubicBezTo>
                      <a:pt x="2693" y="2988"/>
                      <a:pt x="2681" y="2958"/>
                      <a:pt x="2667" y="2935"/>
                    </a:cubicBezTo>
                    <a:lnTo>
                      <a:pt x="2668" y="2935"/>
                    </a:lnTo>
                    <a:cubicBezTo>
                      <a:pt x="2679" y="2941"/>
                      <a:pt x="2693" y="2952"/>
                      <a:pt x="2704" y="2963"/>
                    </a:cubicBezTo>
                    <a:cubicBezTo>
                      <a:pt x="2779" y="3027"/>
                      <a:pt x="2860" y="3094"/>
                      <a:pt x="2935" y="3161"/>
                    </a:cubicBezTo>
                    <a:cubicBezTo>
                      <a:pt x="2991" y="3206"/>
                      <a:pt x="3044" y="3251"/>
                      <a:pt x="3100" y="3301"/>
                    </a:cubicBezTo>
                    <a:cubicBezTo>
                      <a:pt x="3198" y="3385"/>
                      <a:pt x="3304" y="3468"/>
                      <a:pt x="3424" y="3507"/>
                    </a:cubicBezTo>
                    <a:cubicBezTo>
                      <a:pt x="3474" y="3523"/>
                      <a:pt x="3524" y="3530"/>
                      <a:pt x="3574" y="3530"/>
                    </a:cubicBezTo>
                    <a:cubicBezTo>
                      <a:pt x="3815" y="3530"/>
                      <a:pt x="4050" y="3366"/>
                      <a:pt x="4205" y="3170"/>
                    </a:cubicBezTo>
                    <a:cubicBezTo>
                      <a:pt x="4294" y="3053"/>
                      <a:pt x="4372" y="2924"/>
                      <a:pt x="4386" y="2782"/>
                    </a:cubicBezTo>
                    <a:cubicBezTo>
                      <a:pt x="4414" y="2517"/>
                      <a:pt x="4230" y="2283"/>
                      <a:pt x="3995" y="2146"/>
                    </a:cubicBezTo>
                    <a:cubicBezTo>
                      <a:pt x="3979" y="2137"/>
                      <a:pt x="3962" y="2129"/>
                      <a:pt x="3945" y="2118"/>
                    </a:cubicBezTo>
                    <a:cubicBezTo>
                      <a:pt x="3923" y="2112"/>
                      <a:pt x="3906" y="2101"/>
                      <a:pt x="3889" y="2096"/>
                    </a:cubicBezTo>
                    <a:cubicBezTo>
                      <a:pt x="3707" y="2016"/>
                      <a:pt x="3516" y="1983"/>
                      <a:pt x="3321" y="1983"/>
                    </a:cubicBezTo>
                    <a:cubicBezTo>
                      <a:pt x="3299" y="1983"/>
                      <a:pt x="3276" y="1983"/>
                      <a:pt x="3253" y="1984"/>
                    </a:cubicBezTo>
                    <a:cubicBezTo>
                      <a:pt x="3281" y="1965"/>
                      <a:pt x="3312" y="1951"/>
                      <a:pt x="3337" y="1937"/>
                    </a:cubicBezTo>
                    <a:cubicBezTo>
                      <a:pt x="3449" y="1875"/>
                      <a:pt x="3563" y="1783"/>
                      <a:pt x="3560" y="1663"/>
                    </a:cubicBezTo>
                    <a:cubicBezTo>
                      <a:pt x="3560" y="1649"/>
                      <a:pt x="3560" y="1638"/>
                      <a:pt x="3557" y="1627"/>
                    </a:cubicBezTo>
                    <a:cubicBezTo>
                      <a:pt x="3557" y="1624"/>
                      <a:pt x="3552" y="1621"/>
                      <a:pt x="3552" y="1616"/>
                    </a:cubicBezTo>
                    <a:cubicBezTo>
                      <a:pt x="3552" y="1610"/>
                      <a:pt x="3549" y="1599"/>
                      <a:pt x="3546" y="1593"/>
                    </a:cubicBezTo>
                    <a:cubicBezTo>
                      <a:pt x="3546" y="1588"/>
                      <a:pt x="3546" y="1585"/>
                      <a:pt x="3543" y="1582"/>
                    </a:cubicBezTo>
                    <a:cubicBezTo>
                      <a:pt x="3541" y="1571"/>
                      <a:pt x="3535" y="1566"/>
                      <a:pt x="3530" y="1554"/>
                    </a:cubicBezTo>
                    <a:cubicBezTo>
                      <a:pt x="3524" y="1554"/>
                      <a:pt x="3524" y="1554"/>
                      <a:pt x="3524" y="1552"/>
                    </a:cubicBezTo>
                    <a:cubicBezTo>
                      <a:pt x="3504" y="1513"/>
                      <a:pt x="3479" y="1476"/>
                      <a:pt x="3460" y="1440"/>
                    </a:cubicBezTo>
                    <a:cubicBezTo>
                      <a:pt x="3449" y="1421"/>
                      <a:pt x="3437" y="1404"/>
                      <a:pt x="3432" y="1384"/>
                    </a:cubicBezTo>
                    <a:cubicBezTo>
                      <a:pt x="3379" y="1248"/>
                      <a:pt x="3437" y="1097"/>
                      <a:pt x="3471" y="955"/>
                    </a:cubicBezTo>
                    <a:cubicBezTo>
                      <a:pt x="3518" y="717"/>
                      <a:pt x="3490" y="455"/>
                      <a:pt x="3348" y="260"/>
                    </a:cubicBezTo>
                    <a:cubicBezTo>
                      <a:pt x="3233" y="105"/>
                      <a:pt x="3044" y="1"/>
                      <a:pt x="28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7454;p57"/>
              <p:cNvSpPr/>
              <p:nvPr/>
            </p:nvSpPr>
            <p:spPr>
              <a:xfrm>
                <a:off x="5800992" y="2350023"/>
                <a:ext cx="70617" cy="92356"/>
              </a:xfrm>
              <a:custGeom>
                <a:avLst/>
                <a:gdLst/>
                <a:ahLst/>
                <a:cxnLst/>
                <a:rect l="l" t="t" r="r" b="b"/>
                <a:pathLst>
                  <a:path w="1465" h="1916" extrusionOk="0">
                    <a:moveTo>
                      <a:pt x="865" y="1"/>
                    </a:moveTo>
                    <a:cubicBezTo>
                      <a:pt x="823" y="1"/>
                      <a:pt x="782" y="7"/>
                      <a:pt x="742" y="19"/>
                    </a:cubicBezTo>
                    <a:cubicBezTo>
                      <a:pt x="625" y="52"/>
                      <a:pt x="530" y="141"/>
                      <a:pt x="436" y="225"/>
                    </a:cubicBezTo>
                    <a:cubicBezTo>
                      <a:pt x="321" y="328"/>
                      <a:pt x="198" y="440"/>
                      <a:pt x="140" y="588"/>
                    </a:cubicBezTo>
                    <a:cubicBezTo>
                      <a:pt x="98" y="697"/>
                      <a:pt x="90" y="814"/>
                      <a:pt x="87" y="928"/>
                    </a:cubicBezTo>
                    <a:cubicBezTo>
                      <a:pt x="84" y="1171"/>
                      <a:pt x="0" y="1779"/>
                      <a:pt x="285" y="1885"/>
                    </a:cubicBezTo>
                    <a:cubicBezTo>
                      <a:pt x="338" y="1906"/>
                      <a:pt x="398" y="1916"/>
                      <a:pt x="463" y="1916"/>
                    </a:cubicBezTo>
                    <a:cubicBezTo>
                      <a:pt x="736" y="1916"/>
                      <a:pt x="1085" y="1752"/>
                      <a:pt x="1273" y="1648"/>
                    </a:cubicBezTo>
                    <a:cubicBezTo>
                      <a:pt x="1367" y="1595"/>
                      <a:pt x="1465" y="1520"/>
                      <a:pt x="1462" y="1413"/>
                    </a:cubicBezTo>
                    <a:cubicBezTo>
                      <a:pt x="1457" y="1327"/>
                      <a:pt x="1387" y="1260"/>
                      <a:pt x="1356" y="1176"/>
                    </a:cubicBezTo>
                    <a:cubicBezTo>
                      <a:pt x="1314" y="1062"/>
                      <a:pt x="1365" y="934"/>
                      <a:pt x="1387" y="811"/>
                    </a:cubicBezTo>
                    <a:cubicBezTo>
                      <a:pt x="1429" y="607"/>
                      <a:pt x="1406" y="390"/>
                      <a:pt x="1284" y="222"/>
                    </a:cubicBezTo>
                    <a:cubicBezTo>
                      <a:pt x="1186" y="87"/>
                      <a:pt x="1025" y="1"/>
                      <a:pt x="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7455;p57"/>
              <p:cNvSpPr/>
              <p:nvPr/>
            </p:nvSpPr>
            <p:spPr>
              <a:xfrm>
                <a:off x="5814586" y="2400251"/>
                <a:ext cx="36345" cy="36007"/>
              </a:xfrm>
              <a:custGeom>
                <a:avLst/>
                <a:gdLst/>
                <a:ahLst/>
                <a:cxnLst/>
                <a:rect l="l" t="t" r="r" b="b"/>
                <a:pathLst>
                  <a:path w="754" h="747" extrusionOk="0">
                    <a:moveTo>
                      <a:pt x="713" y="1"/>
                    </a:moveTo>
                    <a:cubicBezTo>
                      <a:pt x="700" y="1"/>
                      <a:pt x="688" y="8"/>
                      <a:pt x="681" y="20"/>
                    </a:cubicBezTo>
                    <a:cubicBezTo>
                      <a:pt x="536" y="296"/>
                      <a:pt x="301" y="528"/>
                      <a:pt x="25" y="678"/>
                    </a:cubicBezTo>
                    <a:cubicBezTo>
                      <a:pt x="8" y="690"/>
                      <a:pt x="0" y="709"/>
                      <a:pt x="11" y="729"/>
                    </a:cubicBezTo>
                    <a:cubicBezTo>
                      <a:pt x="17" y="737"/>
                      <a:pt x="28" y="743"/>
                      <a:pt x="36" y="745"/>
                    </a:cubicBezTo>
                    <a:cubicBezTo>
                      <a:pt x="38" y="746"/>
                      <a:pt x="40" y="746"/>
                      <a:pt x="42" y="746"/>
                    </a:cubicBezTo>
                    <a:cubicBezTo>
                      <a:pt x="48" y="746"/>
                      <a:pt x="55" y="745"/>
                      <a:pt x="59" y="743"/>
                    </a:cubicBezTo>
                    <a:cubicBezTo>
                      <a:pt x="346" y="589"/>
                      <a:pt x="589" y="341"/>
                      <a:pt x="745" y="53"/>
                    </a:cubicBezTo>
                    <a:cubicBezTo>
                      <a:pt x="753" y="37"/>
                      <a:pt x="748" y="17"/>
                      <a:pt x="731" y="6"/>
                    </a:cubicBezTo>
                    <a:cubicBezTo>
                      <a:pt x="725" y="3"/>
                      <a:pt x="719" y="1"/>
                      <a:pt x="713"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7456;p57"/>
              <p:cNvSpPr/>
              <p:nvPr/>
            </p:nvSpPr>
            <p:spPr>
              <a:xfrm>
                <a:off x="5817815" y="2398661"/>
                <a:ext cx="11038" cy="36441"/>
              </a:xfrm>
              <a:custGeom>
                <a:avLst/>
                <a:gdLst/>
                <a:ahLst/>
                <a:cxnLst/>
                <a:rect l="l" t="t" r="r" b="b"/>
                <a:pathLst>
                  <a:path w="229" h="756" extrusionOk="0">
                    <a:moveTo>
                      <a:pt x="193" y="1"/>
                    </a:moveTo>
                    <a:cubicBezTo>
                      <a:pt x="179" y="1"/>
                      <a:pt x="165" y="7"/>
                      <a:pt x="156" y="20"/>
                    </a:cubicBezTo>
                    <a:cubicBezTo>
                      <a:pt x="53" y="240"/>
                      <a:pt x="0" y="485"/>
                      <a:pt x="3" y="725"/>
                    </a:cubicBezTo>
                    <a:cubicBezTo>
                      <a:pt x="8" y="739"/>
                      <a:pt x="20" y="753"/>
                      <a:pt x="36" y="756"/>
                    </a:cubicBezTo>
                    <a:lnTo>
                      <a:pt x="42" y="756"/>
                    </a:lnTo>
                    <a:cubicBezTo>
                      <a:pt x="64" y="756"/>
                      <a:pt x="78" y="739"/>
                      <a:pt x="78" y="723"/>
                    </a:cubicBezTo>
                    <a:cubicBezTo>
                      <a:pt x="73" y="488"/>
                      <a:pt x="126" y="259"/>
                      <a:pt x="223" y="50"/>
                    </a:cubicBezTo>
                    <a:cubicBezTo>
                      <a:pt x="229" y="31"/>
                      <a:pt x="223" y="11"/>
                      <a:pt x="207" y="3"/>
                    </a:cubicBezTo>
                    <a:cubicBezTo>
                      <a:pt x="202" y="1"/>
                      <a:pt x="198" y="1"/>
                      <a:pt x="193"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7457;p57"/>
              <p:cNvSpPr/>
              <p:nvPr/>
            </p:nvSpPr>
            <p:spPr>
              <a:xfrm>
                <a:off x="5809187" y="2374221"/>
                <a:ext cx="47672" cy="62181"/>
              </a:xfrm>
              <a:custGeom>
                <a:avLst/>
                <a:gdLst/>
                <a:ahLst/>
                <a:cxnLst/>
                <a:rect l="l" t="t" r="r" b="b"/>
                <a:pathLst>
                  <a:path w="989" h="1290" extrusionOk="0">
                    <a:moveTo>
                      <a:pt x="586" y="0"/>
                    </a:moveTo>
                    <a:cubicBezTo>
                      <a:pt x="557" y="0"/>
                      <a:pt x="528" y="4"/>
                      <a:pt x="500" y="13"/>
                    </a:cubicBezTo>
                    <a:cubicBezTo>
                      <a:pt x="419" y="35"/>
                      <a:pt x="358" y="91"/>
                      <a:pt x="293" y="153"/>
                    </a:cubicBezTo>
                    <a:cubicBezTo>
                      <a:pt x="218" y="222"/>
                      <a:pt x="134" y="298"/>
                      <a:pt x="95" y="395"/>
                    </a:cubicBezTo>
                    <a:cubicBezTo>
                      <a:pt x="67" y="468"/>
                      <a:pt x="65" y="549"/>
                      <a:pt x="62" y="627"/>
                    </a:cubicBezTo>
                    <a:cubicBezTo>
                      <a:pt x="56" y="786"/>
                      <a:pt x="1" y="1199"/>
                      <a:pt x="196" y="1271"/>
                    </a:cubicBezTo>
                    <a:cubicBezTo>
                      <a:pt x="228" y="1284"/>
                      <a:pt x="265" y="1289"/>
                      <a:pt x="305" y="1289"/>
                    </a:cubicBezTo>
                    <a:cubicBezTo>
                      <a:pt x="488" y="1289"/>
                      <a:pt x="732" y="1175"/>
                      <a:pt x="860" y="1104"/>
                    </a:cubicBezTo>
                    <a:cubicBezTo>
                      <a:pt x="921" y="1068"/>
                      <a:pt x="988" y="1018"/>
                      <a:pt x="985" y="948"/>
                    </a:cubicBezTo>
                    <a:cubicBezTo>
                      <a:pt x="983" y="886"/>
                      <a:pt x="932" y="842"/>
                      <a:pt x="916" y="789"/>
                    </a:cubicBezTo>
                    <a:cubicBezTo>
                      <a:pt x="888" y="713"/>
                      <a:pt x="918" y="627"/>
                      <a:pt x="935" y="546"/>
                    </a:cubicBezTo>
                    <a:cubicBezTo>
                      <a:pt x="963" y="409"/>
                      <a:pt x="946" y="259"/>
                      <a:pt x="865" y="147"/>
                    </a:cubicBezTo>
                    <a:cubicBezTo>
                      <a:pt x="804" y="59"/>
                      <a:pt x="695" y="0"/>
                      <a:pt x="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7458;p57"/>
              <p:cNvSpPr/>
              <p:nvPr/>
            </p:nvSpPr>
            <p:spPr>
              <a:xfrm>
                <a:off x="5812947" y="2431150"/>
                <a:ext cx="93513" cy="63290"/>
              </a:xfrm>
              <a:custGeom>
                <a:avLst/>
                <a:gdLst/>
                <a:ahLst/>
                <a:cxnLst/>
                <a:rect l="l" t="t" r="r" b="b"/>
                <a:pathLst>
                  <a:path w="1940" h="1313" extrusionOk="0">
                    <a:moveTo>
                      <a:pt x="990" y="1"/>
                    </a:moveTo>
                    <a:cubicBezTo>
                      <a:pt x="870" y="1"/>
                      <a:pt x="749" y="14"/>
                      <a:pt x="631" y="37"/>
                    </a:cubicBezTo>
                    <a:cubicBezTo>
                      <a:pt x="489" y="68"/>
                      <a:pt x="1" y="138"/>
                      <a:pt x="40" y="367"/>
                    </a:cubicBezTo>
                    <a:cubicBezTo>
                      <a:pt x="54" y="459"/>
                      <a:pt x="132" y="534"/>
                      <a:pt x="207" y="595"/>
                    </a:cubicBezTo>
                    <a:cubicBezTo>
                      <a:pt x="296" y="676"/>
                      <a:pt x="391" y="752"/>
                      <a:pt x="480" y="830"/>
                    </a:cubicBezTo>
                    <a:cubicBezTo>
                      <a:pt x="592" y="925"/>
                      <a:pt x="709" y="1017"/>
                      <a:pt x="821" y="1114"/>
                    </a:cubicBezTo>
                    <a:cubicBezTo>
                      <a:pt x="905" y="1190"/>
                      <a:pt x="991" y="1262"/>
                      <a:pt x="1094" y="1293"/>
                    </a:cubicBezTo>
                    <a:cubicBezTo>
                      <a:pt x="1137" y="1306"/>
                      <a:pt x="1180" y="1313"/>
                      <a:pt x="1223" y="1313"/>
                    </a:cubicBezTo>
                    <a:cubicBezTo>
                      <a:pt x="1426" y="1313"/>
                      <a:pt x="1625" y="1172"/>
                      <a:pt x="1758" y="1008"/>
                    </a:cubicBezTo>
                    <a:cubicBezTo>
                      <a:pt x="1834" y="913"/>
                      <a:pt x="1898" y="802"/>
                      <a:pt x="1912" y="679"/>
                    </a:cubicBezTo>
                    <a:cubicBezTo>
                      <a:pt x="1940" y="425"/>
                      <a:pt x="1728" y="199"/>
                      <a:pt x="1490" y="96"/>
                    </a:cubicBezTo>
                    <a:cubicBezTo>
                      <a:pt x="1331" y="29"/>
                      <a:pt x="1161" y="1"/>
                      <a:pt x="9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7459;p57"/>
              <p:cNvSpPr/>
              <p:nvPr/>
            </p:nvSpPr>
            <p:spPr>
              <a:xfrm>
                <a:off x="5820467" y="2439778"/>
                <a:ext cx="49938" cy="10364"/>
              </a:xfrm>
              <a:custGeom>
                <a:avLst/>
                <a:gdLst/>
                <a:ahLst/>
                <a:cxnLst/>
                <a:rect l="l" t="t" r="r" b="b"/>
                <a:pathLst>
                  <a:path w="1036" h="215" extrusionOk="0">
                    <a:moveTo>
                      <a:pt x="369" y="0"/>
                    </a:moveTo>
                    <a:cubicBezTo>
                      <a:pt x="256" y="0"/>
                      <a:pt x="143" y="12"/>
                      <a:pt x="32" y="37"/>
                    </a:cubicBezTo>
                    <a:cubicBezTo>
                      <a:pt x="15" y="40"/>
                      <a:pt x="1" y="62"/>
                      <a:pt x="6" y="79"/>
                    </a:cubicBezTo>
                    <a:cubicBezTo>
                      <a:pt x="9" y="95"/>
                      <a:pt x="18" y="107"/>
                      <a:pt x="32" y="109"/>
                    </a:cubicBezTo>
                    <a:cubicBezTo>
                      <a:pt x="34" y="110"/>
                      <a:pt x="37" y="111"/>
                      <a:pt x="38" y="111"/>
                    </a:cubicBezTo>
                    <a:cubicBezTo>
                      <a:pt x="42" y="111"/>
                      <a:pt x="44" y="109"/>
                      <a:pt x="46" y="109"/>
                    </a:cubicBezTo>
                    <a:cubicBezTo>
                      <a:pt x="149" y="85"/>
                      <a:pt x="254" y="73"/>
                      <a:pt x="360" y="73"/>
                    </a:cubicBezTo>
                    <a:cubicBezTo>
                      <a:pt x="572" y="73"/>
                      <a:pt x="784" y="121"/>
                      <a:pt x="977" y="210"/>
                    </a:cubicBezTo>
                    <a:cubicBezTo>
                      <a:pt x="983" y="213"/>
                      <a:pt x="989" y="214"/>
                      <a:pt x="995" y="214"/>
                    </a:cubicBezTo>
                    <a:cubicBezTo>
                      <a:pt x="1007" y="214"/>
                      <a:pt x="1019" y="208"/>
                      <a:pt x="1025" y="193"/>
                    </a:cubicBezTo>
                    <a:cubicBezTo>
                      <a:pt x="1036" y="176"/>
                      <a:pt x="1030" y="154"/>
                      <a:pt x="1008" y="146"/>
                    </a:cubicBezTo>
                    <a:cubicBezTo>
                      <a:pt x="810" y="48"/>
                      <a:pt x="591" y="0"/>
                      <a:pt x="369"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7460;p57"/>
              <p:cNvSpPr/>
              <p:nvPr/>
            </p:nvSpPr>
            <p:spPr>
              <a:xfrm>
                <a:off x="5822347" y="2448406"/>
                <a:ext cx="36634" cy="25114"/>
              </a:xfrm>
              <a:custGeom>
                <a:avLst/>
                <a:gdLst/>
                <a:ahLst/>
                <a:cxnLst/>
                <a:rect l="l" t="t" r="r" b="b"/>
                <a:pathLst>
                  <a:path w="760" h="521" extrusionOk="0">
                    <a:moveTo>
                      <a:pt x="39" y="1"/>
                    </a:moveTo>
                    <a:cubicBezTo>
                      <a:pt x="30" y="1"/>
                      <a:pt x="22" y="4"/>
                      <a:pt x="15" y="11"/>
                    </a:cubicBezTo>
                    <a:cubicBezTo>
                      <a:pt x="1" y="25"/>
                      <a:pt x="1" y="45"/>
                      <a:pt x="15" y="59"/>
                    </a:cubicBezTo>
                    <a:cubicBezTo>
                      <a:pt x="210" y="254"/>
                      <a:pt x="447" y="416"/>
                      <a:pt x="704" y="516"/>
                    </a:cubicBezTo>
                    <a:cubicBezTo>
                      <a:pt x="712" y="519"/>
                      <a:pt x="715" y="519"/>
                      <a:pt x="715" y="519"/>
                    </a:cubicBezTo>
                    <a:cubicBezTo>
                      <a:pt x="718" y="520"/>
                      <a:pt x="721" y="521"/>
                      <a:pt x="724" y="521"/>
                    </a:cubicBezTo>
                    <a:cubicBezTo>
                      <a:pt x="737" y="521"/>
                      <a:pt x="747" y="511"/>
                      <a:pt x="754" y="500"/>
                    </a:cubicBezTo>
                    <a:cubicBezTo>
                      <a:pt x="760" y="483"/>
                      <a:pt x="751" y="461"/>
                      <a:pt x="732" y="455"/>
                    </a:cubicBezTo>
                    <a:cubicBezTo>
                      <a:pt x="484" y="352"/>
                      <a:pt x="252" y="204"/>
                      <a:pt x="62" y="11"/>
                    </a:cubicBezTo>
                    <a:cubicBezTo>
                      <a:pt x="55" y="4"/>
                      <a:pt x="47" y="1"/>
                      <a:pt x="39"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7461;p57"/>
              <p:cNvSpPr/>
              <p:nvPr/>
            </p:nvSpPr>
            <p:spPr>
              <a:xfrm>
                <a:off x="5821141" y="2435633"/>
                <a:ext cx="61796" cy="41840"/>
              </a:xfrm>
              <a:custGeom>
                <a:avLst/>
                <a:gdLst/>
                <a:ahLst/>
                <a:cxnLst/>
                <a:rect l="l" t="t" r="r" b="b"/>
                <a:pathLst>
                  <a:path w="1282" h="868" extrusionOk="0">
                    <a:moveTo>
                      <a:pt x="664" y="1"/>
                    </a:moveTo>
                    <a:cubicBezTo>
                      <a:pt x="582" y="1"/>
                      <a:pt x="499" y="12"/>
                      <a:pt x="417" y="31"/>
                    </a:cubicBezTo>
                    <a:cubicBezTo>
                      <a:pt x="322" y="53"/>
                      <a:pt x="1" y="98"/>
                      <a:pt x="26" y="248"/>
                    </a:cubicBezTo>
                    <a:cubicBezTo>
                      <a:pt x="37" y="307"/>
                      <a:pt x="87" y="354"/>
                      <a:pt x="138" y="396"/>
                    </a:cubicBezTo>
                    <a:cubicBezTo>
                      <a:pt x="199" y="449"/>
                      <a:pt x="260" y="500"/>
                      <a:pt x="319" y="550"/>
                    </a:cubicBezTo>
                    <a:cubicBezTo>
                      <a:pt x="391" y="614"/>
                      <a:pt x="470" y="675"/>
                      <a:pt x="542" y="739"/>
                    </a:cubicBezTo>
                    <a:cubicBezTo>
                      <a:pt x="598" y="784"/>
                      <a:pt x="654" y="834"/>
                      <a:pt x="723" y="854"/>
                    </a:cubicBezTo>
                    <a:cubicBezTo>
                      <a:pt x="753" y="863"/>
                      <a:pt x="782" y="868"/>
                      <a:pt x="811" y="868"/>
                    </a:cubicBezTo>
                    <a:cubicBezTo>
                      <a:pt x="946" y="868"/>
                      <a:pt x="1076" y="775"/>
                      <a:pt x="1161" y="667"/>
                    </a:cubicBezTo>
                    <a:cubicBezTo>
                      <a:pt x="1212" y="603"/>
                      <a:pt x="1253" y="530"/>
                      <a:pt x="1265" y="449"/>
                    </a:cubicBezTo>
                    <a:cubicBezTo>
                      <a:pt x="1281" y="282"/>
                      <a:pt x="1142" y="134"/>
                      <a:pt x="986" y="67"/>
                    </a:cubicBezTo>
                    <a:cubicBezTo>
                      <a:pt x="883" y="21"/>
                      <a:pt x="774" y="1"/>
                      <a:pt x="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7462;p57"/>
              <p:cNvSpPr/>
              <p:nvPr/>
            </p:nvSpPr>
            <p:spPr>
              <a:xfrm>
                <a:off x="5731194" y="2376535"/>
                <a:ext cx="79920" cy="67291"/>
              </a:xfrm>
              <a:custGeom>
                <a:avLst/>
                <a:gdLst/>
                <a:ahLst/>
                <a:cxnLst/>
                <a:rect l="l" t="t" r="r" b="b"/>
                <a:pathLst>
                  <a:path w="1658" h="1396" extrusionOk="0">
                    <a:moveTo>
                      <a:pt x="304" y="1"/>
                    </a:moveTo>
                    <a:cubicBezTo>
                      <a:pt x="285" y="1"/>
                      <a:pt x="265" y="2"/>
                      <a:pt x="246" y="7"/>
                    </a:cubicBezTo>
                    <a:cubicBezTo>
                      <a:pt x="93" y="35"/>
                      <a:pt x="0" y="216"/>
                      <a:pt x="26" y="372"/>
                    </a:cubicBezTo>
                    <a:cubicBezTo>
                      <a:pt x="51" y="529"/>
                      <a:pt x="151" y="657"/>
                      <a:pt x="263" y="774"/>
                    </a:cubicBezTo>
                    <a:cubicBezTo>
                      <a:pt x="433" y="950"/>
                      <a:pt x="628" y="1101"/>
                      <a:pt x="843" y="1226"/>
                    </a:cubicBezTo>
                    <a:cubicBezTo>
                      <a:pt x="958" y="1292"/>
                      <a:pt x="1164" y="1395"/>
                      <a:pt x="1335" y="1395"/>
                    </a:cubicBezTo>
                    <a:cubicBezTo>
                      <a:pt x="1397" y="1395"/>
                      <a:pt x="1454" y="1382"/>
                      <a:pt x="1501" y="1349"/>
                    </a:cubicBezTo>
                    <a:cubicBezTo>
                      <a:pt x="1658" y="1237"/>
                      <a:pt x="1602" y="794"/>
                      <a:pt x="1563" y="621"/>
                    </a:cubicBezTo>
                    <a:cubicBezTo>
                      <a:pt x="1513" y="384"/>
                      <a:pt x="1367" y="152"/>
                      <a:pt x="1141" y="68"/>
                    </a:cubicBezTo>
                    <a:cubicBezTo>
                      <a:pt x="1048" y="33"/>
                      <a:pt x="948" y="25"/>
                      <a:pt x="847" y="25"/>
                    </a:cubicBezTo>
                    <a:cubicBezTo>
                      <a:pt x="769" y="25"/>
                      <a:pt x="690" y="30"/>
                      <a:pt x="611" y="30"/>
                    </a:cubicBezTo>
                    <a:cubicBezTo>
                      <a:pt x="559" y="30"/>
                      <a:pt x="506" y="28"/>
                      <a:pt x="455" y="21"/>
                    </a:cubicBezTo>
                    <a:cubicBezTo>
                      <a:pt x="405" y="13"/>
                      <a:pt x="355" y="1"/>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7463;p57"/>
              <p:cNvSpPr/>
              <p:nvPr/>
            </p:nvSpPr>
            <p:spPr>
              <a:xfrm>
                <a:off x="5784314" y="2399914"/>
                <a:ext cx="27861" cy="31765"/>
              </a:xfrm>
              <a:custGeom>
                <a:avLst/>
                <a:gdLst/>
                <a:ahLst/>
                <a:cxnLst/>
                <a:rect l="l" t="t" r="r" b="b"/>
                <a:pathLst>
                  <a:path w="578" h="659" extrusionOk="0">
                    <a:moveTo>
                      <a:pt x="41" y="0"/>
                    </a:moveTo>
                    <a:cubicBezTo>
                      <a:pt x="29" y="0"/>
                      <a:pt x="19" y="5"/>
                      <a:pt x="12" y="16"/>
                    </a:cubicBezTo>
                    <a:cubicBezTo>
                      <a:pt x="0" y="33"/>
                      <a:pt x="6" y="55"/>
                      <a:pt x="23" y="66"/>
                    </a:cubicBezTo>
                    <a:cubicBezTo>
                      <a:pt x="232" y="211"/>
                      <a:pt x="399" y="409"/>
                      <a:pt x="511" y="641"/>
                    </a:cubicBezTo>
                    <a:cubicBezTo>
                      <a:pt x="511" y="652"/>
                      <a:pt x="522" y="657"/>
                      <a:pt x="530" y="657"/>
                    </a:cubicBezTo>
                    <a:cubicBezTo>
                      <a:pt x="533" y="658"/>
                      <a:pt x="535" y="659"/>
                      <a:pt x="537" y="659"/>
                    </a:cubicBezTo>
                    <a:cubicBezTo>
                      <a:pt x="542" y="659"/>
                      <a:pt x="547" y="657"/>
                      <a:pt x="553" y="655"/>
                    </a:cubicBezTo>
                    <a:cubicBezTo>
                      <a:pt x="570" y="644"/>
                      <a:pt x="578" y="627"/>
                      <a:pt x="570" y="604"/>
                    </a:cubicBezTo>
                    <a:cubicBezTo>
                      <a:pt x="455" y="365"/>
                      <a:pt x="277" y="158"/>
                      <a:pt x="62" y="5"/>
                    </a:cubicBezTo>
                    <a:cubicBezTo>
                      <a:pt x="55" y="2"/>
                      <a:pt x="48" y="0"/>
                      <a:pt x="41"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7464;p57"/>
              <p:cNvSpPr/>
              <p:nvPr/>
            </p:nvSpPr>
            <p:spPr>
              <a:xfrm>
                <a:off x="5775300" y="2415628"/>
                <a:ext cx="31765" cy="19908"/>
              </a:xfrm>
              <a:custGeom>
                <a:avLst/>
                <a:gdLst/>
                <a:ahLst/>
                <a:cxnLst/>
                <a:rect l="l" t="t" r="r" b="b"/>
                <a:pathLst>
                  <a:path w="659" h="413" extrusionOk="0">
                    <a:moveTo>
                      <a:pt x="38" y="0"/>
                    </a:moveTo>
                    <a:cubicBezTo>
                      <a:pt x="30" y="0"/>
                      <a:pt x="21" y="4"/>
                      <a:pt x="14" y="11"/>
                    </a:cubicBezTo>
                    <a:cubicBezTo>
                      <a:pt x="1" y="25"/>
                      <a:pt x="1" y="47"/>
                      <a:pt x="14" y="61"/>
                    </a:cubicBezTo>
                    <a:cubicBezTo>
                      <a:pt x="179" y="223"/>
                      <a:pt x="383" y="345"/>
                      <a:pt x="606" y="412"/>
                    </a:cubicBezTo>
                    <a:lnTo>
                      <a:pt x="614" y="410"/>
                    </a:lnTo>
                    <a:cubicBezTo>
                      <a:pt x="616" y="410"/>
                      <a:pt x="618" y="410"/>
                      <a:pt x="619" y="410"/>
                    </a:cubicBezTo>
                    <a:cubicBezTo>
                      <a:pt x="634" y="410"/>
                      <a:pt x="648" y="399"/>
                      <a:pt x="653" y="384"/>
                    </a:cubicBezTo>
                    <a:cubicBezTo>
                      <a:pt x="659" y="368"/>
                      <a:pt x="645" y="345"/>
                      <a:pt x="628" y="343"/>
                    </a:cubicBezTo>
                    <a:cubicBezTo>
                      <a:pt x="416" y="278"/>
                      <a:pt x="221" y="164"/>
                      <a:pt x="62" y="11"/>
                    </a:cubicBezTo>
                    <a:cubicBezTo>
                      <a:pt x="55" y="4"/>
                      <a:pt x="47" y="0"/>
                      <a:pt x="38"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7465;p57"/>
              <p:cNvSpPr/>
              <p:nvPr/>
            </p:nvSpPr>
            <p:spPr>
              <a:xfrm>
                <a:off x="5751632" y="2391719"/>
                <a:ext cx="58132" cy="52734"/>
              </a:xfrm>
              <a:custGeom>
                <a:avLst/>
                <a:gdLst/>
                <a:ahLst/>
                <a:cxnLst/>
                <a:rect l="l" t="t" r="r" b="b"/>
                <a:pathLst>
                  <a:path w="1206" h="1094" extrusionOk="0">
                    <a:moveTo>
                      <a:pt x="221" y="0"/>
                    </a:moveTo>
                    <a:cubicBezTo>
                      <a:pt x="207" y="0"/>
                      <a:pt x="194" y="2"/>
                      <a:pt x="182" y="4"/>
                    </a:cubicBezTo>
                    <a:cubicBezTo>
                      <a:pt x="65" y="30"/>
                      <a:pt x="1" y="175"/>
                      <a:pt x="17" y="297"/>
                    </a:cubicBezTo>
                    <a:cubicBezTo>
                      <a:pt x="31" y="420"/>
                      <a:pt x="107" y="523"/>
                      <a:pt x="187" y="613"/>
                    </a:cubicBezTo>
                    <a:cubicBezTo>
                      <a:pt x="310" y="752"/>
                      <a:pt x="452" y="867"/>
                      <a:pt x="606" y="964"/>
                    </a:cubicBezTo>
                    <a:cubicBezTo>
                      <a:pt x="687" y="1015"/>
                      <a:pt x="835" y="1093"/>
                      <a:pt x="962" y="1093"/>
                    </a:cubicBezTo>
                    <a:cubicBezTo>
                      <a:pt x="1010" y="1093"/>
                      <a:pt x="1054" y="1082"/>
                      <a:pt x="1091" y="1053"/>
                    </a:cubicBezTo>
                    <a:cubicBezTo>
                      <a:pt x="1206" y="964"/>
                      <a:pt x="1167" y="613"/>
                      <a:pt x="1144" y="476"/>
                    </a:cubicBezTo>
                    <a:cubicBezTo>
                      <a:pt x="1108" y="286"/>
                      <a:pt x="1005" y="110"/>
                      <a:pt x="840" y="44"/>
                    </a:cubicBezTo>
                    <a:cubicBezTo>
                      <a:pt x="779" y="18"/>
                      <a:pt x="713" y="12"/>
                      <a:pt x="647" y="12"/>
                    </a:cubicBezTo>
                    <a:cubicBezTo>
                      <a:pt x="571" y="12"/>
                      <a:pt x="495" y="20"/>
                      <a:pt x="419" y="20"/>
                    </a:cubicBezTo>
                    <a:cubicBezTo>
                      <a:pt x="391" y="20"/>
                      <a:pt x="363" y="19"/>
                      <a:pt x="335" y="16"/>
                    </a:cubicBezTo>
                    <a:cubicBezTo>
                      <a:pt x="296" y="9"/>
                      <a:pt x="257" y="0"/>
                      <a:pt x="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7466;p57"/>
              <p:cNvSpPr/>
              <p:nvPr/>
            </p:nvSpPr>
            <p:spPr>
              <a:xfrm>
                <a:off x="5785375" y="2447635"/>
                <a:ext cx="60446" cy="85608"/>
              </a:xfrm>
              <a:custGeom>
                <a:avLst/>
                <a:gdLst/>
                <a:ahLst/>
                <a:cxnLst/>
                <a:rect l="l" t="t" r="r" b="b"/>
                <a:pathLst>
                  <a:path w="1254" h="1776" extrusionOk="0">
                    <a:moveTo>
                      <a:pt x="647" y="1"/>
                    </a:moveTo>
                    <a:cubicBezTo>
                      <a:pt x="554" y="1"/>
                      <a:pt x="459" y="73"/>
                      <a:pt x="375" y="172"/>
                    </a:cubicBezTo>
                    <a:cubicBezTo>
                      <a:pt x="68" y="535"/>
                      <a:pt x="1" y="1085"/>
                      <a:pt x="207" y="1509"/>
                    </a:cubicBezTo>
                    <a:cubicBezTo>
                      <a:pt x="271" y="1642"/>
                      <a:pt x="397" y="1775"/>
                      <a:pt x="535" y="1775"/>
                    </a:cubicBezTo>
                    <a:cubicBezTo>
                      <a:pt x="553" y="1775"/>
                      <a:pt x="571" y="1773"/>
                      <a:pt x="589" y="1768"/>
                    </a:cubicBezTo>
                    <a:cubicBezTo>
                      <a:pt x="732" y="1729"/>
                      <a:pt x="793" y="1567"/>
                      <a:pt x="891" y="1456"/>
                    </a:cubicBezTo>
                    <a:cubicBezTo>
                      <a:pt x="1002" y="1325"/>
                      <a:pt x="1189" y="1241"/>
                      <a:pt x="1228" y="1071"/>
                    </a:cubicBezTo>
                    <a:cubicBezTo>
                      <a:pt x="1253" y="954"/>
                      <a:pt x="1203" y="842"/>
                      <a:pt x="1156" y="739"/>
                    </a:cubicBezTo>
                    <a:cubicBezTo>
                      <a:pt x="1052" y="530"/>
                      <a:pt x="960" y="298"/>
                      <a:pt x="829" y="114"/>
                    </a:cubicBezTo>
                    <a:cubicBezTo>
                      <a:pt x="772" y="34"/>
                      <a:pt x="710"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7467;p57"/>
              <p:cNvSpPr/>
              <p:nvPr/>
            </p:nvSpPr>
            <p:spPr>
              <a:xfrm>
                <a:off x="5797618" y="2448262"/>
                <a:ext cx="16051" cy="57843"/>
              </a:xfrm>
              <a:custGeom>
                <a:avLst/>
                <a:gdLst/>
                <a:ahLst/>
                <a:cxnLst/>
                <a:rect l="l" t="t" r="r" b="b"/>
                <a:pathLst>
                  <a:path w="333" h="1200" extrusionOk="0">
                    <a:moveTo>
                      <a:pt x="291" y="1"/>
                    </a:moveTo>
                    <a:cubicBezTo>
                      <a:pt x="279" y="1"/>
                      <a:pt x="266" y="5"/>
                      <a:pt x="260" y="17"/>
                    </a:cubicBezTo>
                    <a:cubicBezTo>
                      <a:pt x="79" y="371"/>
                      <a:pt x="1" y="768"/>
                      <a:pt x="29" y="1164"/>
                    </a:cubicBezTo>
                    <a:cubicBezTo>
                      <a:pt x="29" y="1183"/>
                      <a:pt x="42" y="1197"/>
                      <a:pt x="56" y="1200"/>
                    </a:cubicBezTo>
                    <a:lnTo>
                      <a:pt x="62" y="1200"/>
                    </a:lnTo>
                    <a:cubicBezTo>
                      <a:pt x="82" y="1200"/>
                      <a:pt x="95" y="1186"/>
                      <a:pt x="98" y="1169"/>
                    </a:cubicBezTo>
                    <a:lnTo>
                      <a:pt x="104" y="1130"/>
                    </a:lnTo>
                    <a:cubicBezTo>
                      <a:pt x="109" y="1119"/>
                      <a:pt x="101" y="1108"/>
                      <a:pt x="95" y="1102"/>
                    </a:cubicBezTo>
                    <a:cubicBezTo>
                      <a:pt x="76" y="740"/>
                      <a:pt x="157" y="377"/>
                      <a:pt x="321" y="53"/>
                    </a:cubicBezTo>
                    <a:cubicBezTo>
                      <a:pt x="333" y="34"/>
                      <a:pt x="324" y="14"/>
                      <a:pt x="307" y="3"/>
                    </a:cubicBezTo>
                    <a:cubicBezTo>
                      <a:pt x="302" y="2"/>
                      <a:pt x="297" y="1"/>
                      <a:pt x="291"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7468;p57"/>
              <p:cNvSpPr/>
              <p:nvPr/>
            </p:nvSpPr>
            <p:spPr>
              <a:xfrm>
                <a:off x="5815935" y="2451154"/>
                <a:ext cx="8773" cy="44925"/>
              </a:xfrm>
              <a:custGeom>
                <a:avLst/>
                <a:gdLst/>
                <a:ahLst/>
                <a:cxnLst/>
                <a:rect l="l" t="t" r="r" b="b"/>
                <a:pathLst>
                  <a:path w="182" h="932" extrusionOk="0">
                    <a:moveTo>
                      <a:pt x="38" y="0"/>
                    </a:moveTo>
                    <a:cubicBezTo>
                      <a:pt x="35" y="0"/>
                      <a:pt x="31" y="1"/>
                      <a:pt x="28" y="2"/>
                    </a:cubicBezTo>
                    <a:cubicBezTo>
                      <a:pt x="11" y="10"/>
                      <a:pt x="0" y="27"/>
                      <a:pt x="8" y="44"/>
                    </a:cubicBezTo>
                    <a:cubicBezTo>
                      <a:pt x="98" y="317"/>
                      <a:pt x="117" y="604"/>
                      <a:pt x="61" y="889"/>
                    </a:cubicBezTo>
                    <a:cubicBezTo>
                      <a:pt x="53" y="906"/>
                      <a:pt x="64" y="928"/>
                      <a:pt x="84" y="931"/>
                    </a:cubicBezTo>
                    <a:cubicBezTo>
                      <a:pt x="85" y="931"/>
                      <a:pt x="87" y="931"/>
                      <a:pt x="89" y="931"/>
                    </a:cubicBezTo>
                    <a:cubicBezTo>
                      <a:pt x="106" y="931"/>
                      <a:pt x="120" y="918"/>
                      <a:pt x="123" y="903"/>
                    </a:cubicBezTo>
                    <a:cubicBezTo>
                      <a:pt x="181" y="610"/>
                      <a:pt x="165" y="306"/>
                      <a:pt x="70" y="24"/>
                    </a:cubicBezTo>
                    <a:cubicBezTo>
                      <a:pt x="65" y="10"/>
                      <a:pt x="53" y="0"/>
                      <a:pt x="38"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7469;p57"/>
              <p:cNvSpPr/>
              <p:nvPr/>
            </p:nvSpPr>
            <p:spPr>
              <a:xfrm>
                <a:off x="5795449" y="2450720"/>
                <a:ext cx="41647" cy="58614"/>
              </a:xfrm>
              <a:custGeom>
                <a:avLst/>
                <a:gdLst/>
                <a:ahLst/>
                <a:cxnLst/>
                <a:rect l="l" t="t" r="r" b="b"/>
                <a:pathLst>
                  <a:path w="864" h="1216" extrusionOk="0">
                    <a:moveTo>
                      <a:pt x="446" y="0"/>
                    </a:moveTo>
                    <a:cubicBezTo>
                      <a:pt x="382" y="0"/>
                      <a:pt x="316" y="51"/>
                      <a:pt x="258" y="120"/>
                    </a:cubicBezTo>
                    <a:cubicBezTo>
                      <a:pt x="46" y="368"/>
                      <a:pt x="1" y="742"/>
                      <a:pt x="143" y="1035"/>
                    </a:cubicBezTo>
                    <a:cubicBezTo>
                      <a:pt x="188" y="1126"/>
                      <a:pt x="271" y="1215"/>
                      <a:pt x="367" y="1215"/>
                    </a:cubicBezTo>
                    <a:cubicBezTo>
                      <a:pt x="380" y="1215"/>
                      <a:pt x="393" y="1214"/>
                      <a:pt x="405" y="1210"/>
                    </a:cubicBezTo>
                    <a:cubicBezTo>
                      <a:pt x="503" y="1188"/>
                      <a:pt x="545" y="1076"/>
                      <a:pt x="612" y="998"/>
                    </a:cubicBezTo>
                    <a:cubicBezTo>
                      <a:pt x="690" y="909"/>
                      <a:pt x="816" y="848"/>
                      <a:pt x="843" y="733"/>
                    </a:cubicBezTo>
                    <a:cubicBezTo>
                      <a:pt x="863" y="658"/>
                      <a:pt x="830" y="577"/>
                      <a:pt x="796" y="507"/>
                    </a:cubicBezTo>
                    <a:cubicBezTo>
                      <a:pt x="729" y="368"/>
                      <a:pt x="662" y="206"/>
                      <a:pt x="570" y="78"/>
                    </a:cubicBezTo>
                    <a:cubicBezTo>
                      <a:pt x="531" y="23"/>
                      <a:pt x="489" y="0"/>
                      <a:pt x="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7470;p57"/>
              <p:cNvSpPr/>
              <p:nvPr/>
            </p:nvSpPr>
            <p:spPr>
              <a:xfrm>
                <a:off x="5725699" y="2429607"/>
                <a:ext cx="85800" cy="67387"/>
              </a:xfrm>
              <a:custGeom>
                <a:avLst/>
                <a:gdLst/>
                <a:ahLst/>
                <a:cxnLst/>
                <a:rect l="l" t="t" r="r" b="b"/>
                <a:pathLst>
                  <a:path w="1780" h="1398" extrusionOk="0">
                    <a:moveTo>
                      <a:pt x="1185" y="1"/>
                    </a:moveTo>
                    <a:cubicBezTo>
                      <a:pt x="1068" y="1"/>
                      <a:pt x="950" y="14"/>
                      <a:pt x="857" y="30"/>
                    </a:cubicBezTo>
                    <a:cubicBezTo>
                      <a:pt x="647" y="67"/>
                      <a:pt x="410" y="125"/>
                      <a:pt x="326" y="318"/>
                    </a:cubicBezTo>
                    <a:cubicBezTo>
                      <a:pt x="293" y="401"/>
                      <a:pt x="290" y="499"/>
                      <a:pt x="234" y="566"/>
                    </a:cubicBezTo>
                    <a:cubicBezTo>
                      <a:pt x="181" y="627"/>
                      <a:pt x="89" y="655"/>
                      <a:pt x="42" y="722"/>
                    </a:cubicBezTo>
                    <a:cubicBezTo>
                      <a:pt x="0" y="781"/>
                      <a:pt x="3" y="873"/>
                      <a:pt x="45" y="934"/>
                    </a:cubicBezTo>
                    <a:cubicBezTo>
                      <a:pt x="87" y="998"/>
                      <a:pt x="165" y="1035"/>
                      <a:pt x="237" y="1046"/>
                    </a:cubicBezTo>
                    <a:cubicBezTo>
                      <a:pt x="293" y="1054"/>
                      <a:pt x="346" y="1049"/>
                      <a:pt x="396" y="1068"/>
                    </a:cubicBezTo>
                    <a:cubicBezTo>
                      <a:pt x="541" y="1118"/>
                      <a:pt x="569" y="1336"/>
                      <a:pt x="714" y="1389"/>
                    </a:cubicBezTo>
                    <a:cubicBezTo>
                      <a:pt x="733" y="1395"/>
                      <a:pt x="753" y="1398"/>
                      <a:pt x="772" y="1398"/>
                    </a:cubicBezTo>
                    <a:cubicBezTo>
                      <a:pt x="853" y="1398"/>
                      <a:pt x="934" y="1352"/>
                      <a:pt x="1002" y="1305"/>
                    </a:cubicBezTo>
                    <a:cubicBezTo>
                      <a:pt x="1175" y="1180"/>
                      <a:pt x="1339" y="1032"/>
                      <a:pt x="1484" y="873"/>
                    </a:cubicBezTo>
                    <a:cubicBezTo>
                      <a:pt x="1596" y="750"/>
                      <a:pt x="1699" y="611"/>
                      <a:pt x="1721" y="449"/>
                    </a:cubicBezTo>
                    <a:cubicBezTo>
                      <a:pt x="1779" y="88"/>
                      <a:pt x="1481" y="1"/>
                      <a:pt x="11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7471;p57"/>
              <p:cNvSpPr/>
              <p:nvPr/>
            </p:nvSpPr>
            <p:spPr>
              <a:xfrm>
                <a:off x="5777180" y="2438043"/>
                <a:ext cx="33260" cy="30512"/>
              </a:xfrm>
              <a:custGeom>
                <a:avLst/>
                <a:gdLst/>
                <a:ahLst/>
                <a:cxnLst/>
                <a:rect l="l" t="t" r="r" b="b"/>
                <a:pathLst>
                  <a:path w="690" h="633" extrusionOk="0">
                    <a:moveTo>
                      <a:pt x="648" y="1"/>
                    </a:moveTo>
                    <a:cubicBezTo>
                      <a:pt x="634" y="1"/>
                      <a:pt x="619" y="13"/>
                      <a:pt x="617" y="28"/>
                    </a:cubicBezTo>
                    <a:cubicBezTo>
                      <a:pt x="539" y="296"/>
                      <a:pt x="302" y="508"/>
                      <a:pt x="31" y="564"/>
                    </a:cubicBezTo>
                    <a:cubicBezTo>
                      <a:pt x="15" y="567"/>
                      <a:pt x="1" y="586"/>
                      <a:pt x="3" y="606"/>
                    </a:cubicBezTo>
                    <a:cubicBezTo>
                      <a:pt x="6" y="614"/>
                      <a:pt x="20" y="628"/>
                      <a:pt x="31" y="631"/>
                    </a:cubicBezTo>
                    <a:cubicBezTo>
                      <a:pt x="33" y="631"/>
                      <a:pt x="37" y="632"/>
                      <a:pt x="41" y="632"/>
                    </a:cubicBezTo>
                    <a:cubicBezTo>
                      <a:pt x="43" y="632"/>
                      <a:pt x="44" y="632"/>
                      <a:pt x="45" y="631"/>
                    </a:cubicBezTo>
                    <a:cubicBezTo>
                      <a:pt x="341" y="572"/>
                      <a:pt x="595" y="338"/>
                      <a:pt x="684" y="45"/>
                    </a:cubicBezTo>
                    <a:cubicBezTo>
                      <a:pt x="690" y="28"/>
                      <a:pt x="676" y="6"/>
                      <a:pt x="659" y="3"/>
                    </a:cubicBezTo>
                    <a:cubicBezTo>
                      <a:pt x="656" y="1"/>
                      <a:pt x="652" y="1"/>
                      <a:pt x="648"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7472;p57"/>
              <p:cNvSpPr/>
              <p:nvPr/>
            </p:nvSpPr>
            <p:spPr>
              <a:xfrm>
                <a:off x="5773034" y="2438284"/>
                <a:ext cx="32055" cy="14798"/>
              </a:xfrm>
              <a:custGeom>
                <a:avLst/>
                <a:gdLst/>
                <a:ahLst/>
                <a:cxnLst/>
                <a:rect l="l" t="t" r="r" b="b"/>
                <a:pathLst>
                  <a:path w="665" h="307" extrusionOk="0">
                    <a:moveTo>
                      <a:pt x="625" y="1"/>
                    </a:moveTo>
                    <a:cubicBezTo>
                      <a:pt x="623" y="1"/>
                      <a:pt x="621" y="1"/>
                      <a:pt x="619" y="1"/>
                    </a:cubicBezTo>
                    <a:cubicBezTo>
                      <a:pt x="410" y="54"/>
                      <a:pt x="207" y="138"/>
                      <a:pt x="22" y="241"/>
                    </a:cubicBezTo>
                    <a:cubicBezTo>
                      <a:pt x="6" y="252"/>
                      <a:pt x="0" y="274"/>
                      <a:pt x="8" y="291"/>
                    </a:cubicBezTo>
                    <a:cubicBezTo>
                      <a:pt x="11" y="297"/>
                      <a:pt x="22" y="305"/>
                      <a:pt x="31" y="305"/>
                    </a:cubicBezTo>
                    <a:cubicBezTo>
                      <a:pt x="32" y="306"/>
                      <a:pt x="35" y="306"/>
                      <a:pt x="37" y="306"/>
                    </a:cubicBezTo>
                    <a:cubicBezTo>
                      <a:pt x="42" y="306"/>
                      <a:pt x="49" y="304"/>
                      <a:pt x="53" y="302"/>
                    </a:cubicBezTo>
                    <a:cubicBezTo>
                      <a:pt x="240" y="196"/>
                      <a:pt x="430" y="121"/>
                      <a:pt x="636" y="68"/>
                    </a:cubicBezTo>
                    <a:cubicBezTo>
                      <a:pt x="653" y="60"/>
                      <a:pt x="664" y="43"/>
                      <a:pt x="661" y="26"/>
                    </a:cubicBezTo>
                    <a:cubicBezTo>
                      <a:pt x="654" y="11"/>
                      <a:pt x="640" y="1"/>
                      <a:pt x="625"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7473;p57"/>
              <p:cNvSpPr/>
              <p:nvPr/>
            </p:nvSpPr>
            <p:spPr>
              <a:xfrm>
                <a:off x="5748692" y="2430812"/>
                <a:ext cx="63145" cy="49504"/>
              </a:xfrm>
              <a:custGeom>
                <a:avLst/>
                <a:gdLst/>
                <a:ahLst/>
                <a:cxnLst/>
                <a:rect l="l" t="t" r="r" b="b"/>
                <a:pathLst>
                  <a:path w="1310" h="1027" extrusionOk="0">
                    <a:moveTo>
                      <a:pt x="863" y="0"/>
                    </a:moveTo>
                    <a:cubicBezTo>
                      <a:pt x="780" y="0"/>
                      <a:pt x="699" y="9"/>
                      <a:pt x="633" y="19"/>
                    </a:cubicBezTo>
                    <a:cubicBezTo>
                      <a:pt x="483" y="44"/>
                      <a:pt x="307" y="86"/>
                      <a:pt x="246" y="228"/>
                    </a:cubicBezTo>
                    <a:cubicBezTo>
                      <a:pt x="218" y="290"/>
                      <a:pt x="218" y="360"/>
                      <a:pt x="176" y="410"/>
                    </a:cubicBezTo>
                    <a:cubicBezTo>
                      <a:pt x="134" y="460"/>
                      <a:pt x="67" y="477"/>
                      <a:pt x="34" y="527"/>
                    </a:cubicBezTo>
                    <a:cubicBezTo>
                      <a:pt x="0" y="572"/>
                      <a:pt x="6" y="633"/>
                      <a:pt x="36" y="683"/>
                    </a:cubicBezTo>
                    <a:cubicBezTo>
                      <a:pt x="67" y="731"/>
                      <a:pt x="120" y="759"/>
                      <a:pt x="176" y="767"/>
                    </a:cubicBezTo>
                    <a:cubicBezTo>
                      <a:pt x="218" y="773"/>
                      <a:pt x="260" y="770"/>
                      <a:pt x="293" y="784"/>
                    </a:cubicBezTo>
                    <a:cubicBezTo>
                      <a:pt x="402" y="826"/>
                      <a:pt x="419" y="987"/>
                      <a:pt x="527" y="1021"/>
                    </a:cubicBezTo>
                    <a:cubicBezTo>
                      <a:pt x="541" y="1025"/>
                      <a:pt x="555" y="1027"/>
                      <a:pt x="568" y="1027"/>
                    </a:cubicBezTo>
                    <a:cubicBezTo>
                      <a:pt x="627" y="1027"/>
                      <a:pt x="687" y="993"/>
                      <a:pt x="737" y="959"/>
                    </a:cubicBezTo>
                    <a:cubicBezTo>
                      <a:pt x="865" y="867"/>
                      <a:pt x="985" y="759"/>
                      <a:pt x="1094" y="641"/>
                    </a:cubicBezTo>
                    <a:cubicBezTo>
                      <a:pt x="1172" y="549"/>
                      <a:pt x="1250" y="449"/>
                      <a:pt x="1267" y="332"/>
                    </a:cubicBezTo>
                    <a:cubicBezTo>
                      <a:pt x="1309" y="63"/>
                      <a:pt x="1082" y="0"/>
                      <a:pt x="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7474;p57"/>
              <p:cNvSpPr/>
              <p:nvPr/>
            </p:nvSpPr>
            <p:spPr>
              <a:xfrm>
                <a:off x="5801137" y="2370269"/>
                <a:ext cx="70376" cy="72400"/>
              </a:xfrm>
              <a:custGeom>
                <a:avLst/>
                <a:gdLst/>
                <a:ahLst/>
                <a:cxnLst/>
                <a:rect l="l" t="t" r="r" b="b"/>
                <a:pathLst>
                  <a:path w="1460" h="1502" extrusionOk="0">
                    <a:moveTo>
                      <a:pt x="246" y="0"/>
                    </a:moveTo>
                    <a:cubicBezTo>
                      <a:pt x="204" y="53"/>
                      <a:pt x="165" y="109"/>
                      <a:pt x="140" y="171"/>
                    </a:cubicBezTo>
                    <a:cubicBezTo>
                      <a:pt x="95" y="279"/>
                      <a:pt x="92" y="396"/>
                      <a:pt x="87" y="519"/>
                    </a:cubicBezTo>
                    <a:cubicBezTo>
                      <a:pt x="84" y="756"/>
                      <a:pt x="0" y="1367"/>
                      <a:pt x="287" y="1476"/>
                    </a:cubicBezTo>
                    <a:cubicBezTo>
                      <a:pt x="335" y="1494"/>
                      <a:pt x="389" y="1502"/>
                      <a:pt x="447" y="1502"/>
                    </a:cubicBezTo>
                    <a:cubicBezTo>
                      <a:pt x="717" y="1502"/>
                      <a:pt x="1076" y="1334"/>
                      <a:pt x="1267" y="1231"/>
                    </a:cubicBezTo>
                    <a:cubicBezTo>
                      <a:pt x="1356" y="1178"/>
                      <a:pt x="1459" y="1102"/>
                      <a:pt x="1454" y="996"/>
                    </a:cubicBezTo>
                    <a:cubicBezTo>
                      <a:pt x="1454" y="927"/>
                      <a:pt x="1409" y="871"/>
                      <a:pt x="1376" y="809"/>
                    </a:cubicBezTo>
                    <a:cubicBezTo>
                      <a:pt x="1167" y="921"/>
                      <a:pt x="933" y="980"/>
                      <a:pt x="697" y="980"/>
                    </a:cubicBezTo>
                    <a:cubicBezTo>
                      <a:pt x="668" y="980"/>
                      <a:pt x="638" y="979"/>
                      <a:pt x="608" y="977"/>
                    </a:cubicBezTo>
                    <a:cubicBezTo>
                      <a:pt x="569" y="974"/>
                      <a:pt x="527" y="974"/>
                      <a:pt x="497" y="949"/>
                    </a:cubicBezTo>
                    <a:cubicBezTo>
                      <a:pt x="466" y="924"/>
                      <a:pt x="444" y="893"/>
                      <a:pt x="427" y="857"/>
                    </a:cubicBezTo>
                    <a:cubicBezTo>
                      <a:pt x="285" y="597"/>
                      <a:pt x="223" y="293"/>
                      <a:pt x="246"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7475;p57"/>
              <p:cNvSpPr/>
              <p:nvPr/>
            </p:nvSpPr>
            <p:spPr>
              <a:xfrm>
                <a:off x="5789424" y="2447442"/>
                <a:ext cx="56252" cy="56252"/>
              </a:xfrm>
              <a:custGeom>
                <a:avLst/>
                <a:gdLst/>
                <a:ahLst/>
                <a:cxnLst/>
                <a:rect l="l" t="t" r="r" b="b"/>
                <a:pathLst>
                  <a:path w="1167" h="1167" extrusionOk="0">
                    <a:moveTo>
                      <a:pt x="560" y="1"/>
                    </a:moveTo>
                    <a:cubicBezTo>
                      <a:pt x="467" y="1"/>
                      <a:pt x="372" y="74"/>
                      <a:pt x="285" y="174"/>
                    </a:cubicBezTo>
                    <a:cubicBezTo>
                      <a:pt x="98" y="394"/>
                      <a:pt x="3" y="681"/>
                      <a:pt x="0" y="972"/>
                    </a:cubicBezTo>
                    <a:cubicBezTo>
                      <a:pt x="70" y="865"/>
                      <a:pt x="146" y="768"/>
                      <a:pt x="229" y="673"/>
                    </a:cubicBezTo>
                    <a:cubicBezTo>
                      <a:pt x="291" y="606"/>
                      <a:pt x="360" y="539"/>
                      <a:pt x="438" y="503"/>
                    </a:cubicBezTo>
                    <a:cubicBezTo>
                      <a:pt x="490" y="479"/>
                      <a:pt x="546" y="464"/>
                      <a:pt x="601" y="464"/>
                    </a:cubicBezTo>
                    <a:cubicBezTo>
                      <a:pt x="636" y="464"/>
                      <a:pt x="671" y="470"/>
                      <a:pt x="703" y="483"/>
                    </a:cubicBezTo>
                    <a:cubicBezTo>
                      <a:pt x="801" y="525"/>
                      <a:pt x="862" y="628"/>
                      <a:pt x="910" y="720"/>
                    </a:cubicBezTo>
                    <a:cubicBezTo>
                      <a:pt x="982" y="868"/>
                      <a:pt x="1047" y="1013"/>
                      <a:pt x="1102" y="1167"/>
                    </a:cubicBezTo>
                    <a:cubicBezTo>
                      <a:pt x="1119" y="1139"/>
                      <a:pt x="1136" y="1108"/>
                      <a:pt x="1144" y="1075"/>
                    </a:cubicBezTo>
                    <a:cubicBezTo>
                      <a:pt x="1167" y="958"/>
                      <a:pt x="1119" y="846"/>
                      <a:pt x="1069" y="743"/>
                    </a:cubicBezTo>
                    <a:cubicBezTo>
                      <a:pt x="974" y="536"/>
                      <a:pt x="876" y="302"/>
                      <a:pt x="743" y="115"/>
                    </a:cubicBezTo>
                    <a:cubicBezTo>
                      <a:pt x="685" y="34"/>
                      <a:pt x="623" y="1"/>
                      <a:pt x="560"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7476;p57"/>
              <p:cNvSpPr/>
              <p:nvPr/>
            </p:nvSpPr>
            <p:spPr>
              <a:xfrm>
                <a:off x="5743823" y="2429559"/>
                <a:ext cx="67676" cy="62711"/>
              </a:xfrm>
              <a:custGeom>
                <a:avLst/>
                <a:gdLst/>
                <a:ahLst/>
                <a:cxnLst/>
                <a:rect l="l" t="t" r="r" b="b"/>
                <a:pathLst>
                  <a:path w="1404" h="1301" extrusionOk="0">
                    <a:moveTo>
                      <a:pt x="807" y="0"/>
                    </a:moveTo>
                    <a:cubicBezTo>
                      <a:pt x="691" y="0"/>
                      <a:pt x="577" y="14"/>
                      <a:pt x="486" y="29"/>
                    </a:cubicBezTo>
                    <a:cubicBezTo>
                      <a:pt x="308" y="56"/>
                      <a:pt x="107" y="107"/>
                      <a:pt x="1" y="241"/>
                    </a:cubicBezTo>
                    <a:cubicBezTo>
                      <a:pt x="129" y="254"/>
                      <a:pt x="255" y="268"/>
                      <a:pt x="380" y="291"/>
                    </a:cubicBezTo>
                    <a:cubicBezTo>
                      <a:pt x="514" y="310"/>
                      <a:pt x="659" y="344"/>
                      <a:pt x="751" y="444"/>
                    </a:cubicBezTo>
                    <a:cubicBezTo>
                      <a:pt x="877" y="584"/>
                      <a:pt x="854" y="799"/>
                      <a:pt x="793" y="971"/>
                    </a:cubicBezTo>
                    <a:cubicBezTo>
                      <a:pt x="751" y="1089"/>
                      <a:pt x="695" y="1200"/>
                      <a:pt x="626" y="1301"/>
                    </a:cubicBezTo>
                    <a:cubicBezTo>
                      <a:pt x="801" y="1175"/>
                      <a:pt x="963" y="1030"/>
                      <a:pt x="1108" y="868"/>
                    </a:cubicBezTo>
                    <a:cubicBezTo>
                      <a:pt x="1220" y="748"/>
                      <a:pt x="1323" y="609"/>
                      <a:pt x="1345" y="447"/>
                    </a:cubicBezTo>
                    <a:cubicBezTo>
                      <a:pt x="1404" y="86"/>
                      <a:pt x="1102" y="0"/>
                      <a:pt x="807"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7477;p57"/>
              <p:cNvSpPr/>
              <p:nvPr/>
            </p:nvSpPr>
            <p:spPr>
              <a:xfrm>
                <a:off x="5753898" y="2383043"/>
                <a:ext cx="57216" cy="60976"/>
              </a:xfrm>
              <a:custGeom>
                <a:avLst/>
                <a:gdLst/>
                <a:ahLst/>
                <a:cxnLst/>
                <a:rect l="l" t="t" r="r" b="b"/>
                <a:pathLst>
                  <a:path w="1187" h="1265" extrusionOk="0">
                    <a:moveTo>
                      <a:pt x="793" y="0"/>
                    </a:moveTo>
                    <a:lnTo>
                      <a:pt x="793" y="0"/>
                    </a:lnTo>
                    <a:cubicBezTo>
                      <a:pt x="796" y="67"/>
                      <a:pt x="799" y="129"/>
                      <a:pt x="807" y="193"/>
                    </a:cubicBezTo>
                    <a:cubicBezTo>
                      <a:pt x="818" y="324"/>
                      <a:pt x="824" y="466"/>
                      <a:pt x="754" y="583"/>
                    </a:cubicBezTo>
                    <a:cubicBezTo>
                      <a:pt x="673" y="717"/>
                      <a:pt x="506" y="770"/>
                      <a:pt x="352" y="798"/>
                    </a:cubicBezTo>
                    <a:cubicBezTo>
                      <a:pt x="238" y="821"/>
                      <a:pt x="121" y="829"/>
                      <a:pt x="1" y="829"/>
                    </a:cubicBezTo>
                    <a:cubicBezTo>
                      <a:pt x="115" y="932"/>
                      <a:pt x="238" y="1019"/>
                      <a:pt x="372" y="1094"/>
                    </a:cubicBezTo>
                    <a:cubicBezTo>
                      <a:pt x="486" y="1163"/>
                      <a:pt x="690" y="1264"/>
                      <a:pt x="861" y="1264"/>
                    </a:cubicBezTo>
                    <a:cubicBezTo>
                      <a:pt x="924" y="1264"/>
                      <a:pt x="982" y="1250"/>
                      <a:pt x="1030" y="1217"/>
                    </a:cubicBezTo>
                    <a:cubicBezTo>
                      <a:pt x="1187" y="1105"/>
                      <a:pt x="1131" y="662"/>
                      <a:pt x="1097" y="489"/>
                    </a:cubicBezTo>
                    <a:cubicBezTo>
                      <a:pt x="1055" y="293"/>
                      <a:pt x="949" y="109"/>
                      <a:pt x="793"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7478;p57"/>
              <p:cNvSpPr/>
              <p:nvPr/>
            </p:nvSpPr>
            <p:spPr>
              <a:xfrm>
                <a:off x="5812947" y="2431198"/>
                <a:ext cx="76160" cy="54083"/>
              </a:xfrm>
              <a:custGeom>
                <a:avLst/>
                <a:gdLst/>
                <a:ahLst/>
                <a:cxnLst/>
                <a:rect l="l" t="t" r="r" b="b"/>
                <a:pathLst>
                  <a:path w="1580" h="1122" extrusionOk="0">
                    <a:moveTo>
                      <a:pt x="995" y="0"/>
                    </a:moveTo>
                    <a:cubicBezTo>
                      <a:pt x="874" y="0"/>
                      <a:pt x="753" y="15"/>
                      <a:pt x="634" y="39"/>
                    </a:cubicBezTo>
                    <a:cubicBezTo>
                      <a:pt x="489" y="75"/>
                      <a:pt x="1" y="145"/>
                      <a:pt x="40" y="371"/>
                    </a:cubicBezTo>
                    <a:cubicBezTo>
                      <a:pt x="54" y="466"/>
                      <a:pt x="132" y="539"/>
                      <a:pt x="207" y="603"/>
                    </a:cubicBezTo>
                    <a:cubicBezTo>
                      <a:pt x="296" y="681"/>
                      <a:pt x="391" y="759"/>
                      <a:pt x="480" y="834"/>
                    </a:cubicBezTo>
                    <a:cubicBezTo>
                      <a:pt x="592" y="929"/>
                      <a:pt x="709" y="1024"/>
                      <a:pt x="821" y="1122"/>
                    </a:cubicBezTo>
                    <a:cubicBezTo>
                      <a:pt x="799" y="1066"/>
                      <a:pt x="773" y="1010"/>
                      <a:pt x="754" y="954"/>
                    </a:cubicBezTo>
                    <a:cubicBezTo>
                      <a:pt x="715" y="859"/>
                      <a:pt x="681" y="765"/>
                      <a:pt x="684" y="664"/>
                    </a:cubicBezTo>
                    <a:cubicBezTo>
                      <a:pt x="690" y="497"/>
                      <a:pt x="815" y="357"/>
                      <a:pt x="963" y="282"/>
                    </a:cubicBezTo>
                    <a:cubicBezTo>
                      <a:pt x="1108" y="204"/>
                      <a:pt x="1281" y="184"/>
                      <a:pt x="1443" y="162"/>
                    </a:cubicBezTo>
                    <a:cubicBezTo>
                      <a:pt x="1490" y="156"/>
                      <a:pt x="1535" y="151"/>
                      <a:pt x="1580" y="145"/>
                    </a:cubicBezTo>
                    <a:cubicBezTo>
                      <a:pt x="1552" y="123"/>
                      <a:pt x="1521" y="109"/>
                      <a:pt x="1490" y="95"/>
                    </a:cubicBezTo>
                    <a:cubicBezTo>
                      <a:pt x="1333" y="28"/>
                      <a:pt x="1165" y="0"/>
                      <a:pt x="995"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7479;p57"/>
              <p:cNvSpPr/>
              <p:nvPr/>
            </p:nvSpPr>
            <p:spPr>
              <a:xfrm>
                <a:off x="5797474" y="2424401"/>
                <a:ext cx="37164" cy="34176"/>
              </a:xfrm>
              <a:custGeom>
                <a:avLst/>
                <a:gdLst/>
                <a:ahLst/>
                <a:cxnLst/>
                <a:rect l="l" t="t" r="r" b="b"/>
                <a:pathLst>
                  <a:path w="771" h="709" extrusionOk="0">
                    <a:moveTo>
                      <a:pt x="386" y="1"/>
                    </a:moveTo>
                    <a:cubicBezTo>
                      <a:pt x="221" y="1"/>
                      <a:pt x="72" y="116"/>
                      <a:pt x="40" y="286"/>
                    </a:cubicBezTo>
                    <a:cubicBezTo>
                      <a:pt x="1" y="479"/>
                      <a:pt x="126" y="663"/>
                      <a:pt x="319" y="702"/>
                    </a:cubicBezTo>
                    <a:cubicBezTo>
                      <a:pt x="341" y="706"/>
                      <a:pt x="363" y="708"/>
                      <a:pt x="385" y="708"/>
                    </a:cubicBezTo>
                    <a:cubicBezTo>
                      <a:pt x="550" y="708"/>
                      <a:pt x="700" y="591"/>
                      <a:pt x="732" y="423"/>
                    </a:cubicBezTo>
                    <a:cubicBezTo>
                      <a:pt x="771" y="230"/>
                      <a:pt x="645" y="46"/>
                      <a:pt x="453" y="7"/>
                    </a:cubicBezTo>
                    <a:cubicBezTo>
                      <a:pt x="430" y="3"/>
                      <a:pt x="408" y="1"/>
                      <a:pt x="3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7480;p57"/>
              <p:cNvSpPr/>
              <p:nvPr/>
            </p:nvSpPr>
            <p:spPr>
              <a:xfrm>
                <a:off x="5805716" y="2432114"/>
                <a:ext cx="20582" cy="18895"/>
              </a:xfrm>
              <a:custGeom>
                <a:avLst/>
                <a:gdLst/>
                <a:ahLst/>
                <a:cxnLst/>
                <a:rect l="l" t="t" r="r" b="b"/>
                <a:pathLst>
                  <a:path w="427" h="392" extrusionOk="0">
                    <a:moveTo>
                      <a:pt x="216" y="0"/>
                    </a:moveTo>
                    <a:cubicBezTo>
                      <a:pt x="125" y="0"/>
                      <a:pt x="42" y="65"/>
                      <a:pt x="22" y="157"/>
                    </a:cubicBezTo>
                    <a:cubicBezTo>
                      <a:pt x="0" y="263"/>
                      <a:pt x="70" y="363"/>
                      <a:pt x="173" y="388"/>
                    </a:cubicBezTo>
                    <a:cubicBezTo>
                      <a:pt x="185" y="391"/>
                      <a:pt x="197" y="392"/>
                      <a:pt x="209" y="392"/>
                    </a:cubicBezTo>
                    <a:cubicBezTo>
                      <a:pt x="301" y="392"/>
                      <a:pt x="382" y="326"/>
                      <a:pt x="405" y="232"/>
                    </a:cubicBezTo>
                    <a:cubicBezTo>
                      <a:pt x="427" y="129"/>
                      <a:pt x="357" y="29"/>
                      <a:pt x="251" y="3"/>
                    </a:cubicBezTo>
                    <a:cubicBezTo>
                      <a:pt x="239" y="1"/>
                      <a:pt x="228" y="0"/>
                      <a:pt x="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7481;p57"/>
              <p:cNvSpPr/>
              <p:nvPr/>
            </p:nvSpPr>
            <p:spPr>
              <a:xfrm>
                <a:off x="5261308" y="2230720"/>
                <a:ext cx="308689" cy="312979"/>
              </a:xfrm>
              <a:custGeom>
                <a:avLst/>
                <a:gdLst/>
                <a:ahLst/>
                <a:cxnLst/>
                <a:rect l="l" t="t" r="r" b="b"/>
                <a:pathLst>
                  <a:path w="6404" h="6493" extrusionOk="0">
                    <a:moveTo>
                      <a:pt x="4142" y="1"/>
                    </a:moveTo>
                    <a:cubicBezTo>
                      <a:pt x="4070" y="1"/>
                      <a:pt x="3999" y="11"/>
                      <a:pt x="3929" y="33"/>
                    </a:cubicBezTo>
                    <a:cubicBezTo>
                      <a:pt x="3728" y="94"/>
                      <a:pt x="3563" y="242"/>
                      <a:pt x="3407" y="385"/>
                    </a:cubicBezTo>
                    <a:cubicBezTo>
                      <a:pt x="3273" y="507"/>
                      <a:pt x="3137" y="633"/>
                      <a:pt x="3033" y="778"/>
                    </a:cubicBezTo>
                    <a:cubicBezTo>
                      <a:pt x="3031" y="781"/>
                      <a:pt x="3025" y="786"/>
                      <a:pt x="3022" y="792"/>
                    </a:cubicBezTo>
                    <a:cubicBezTo>
                      <a:pt x="3008" y="809"/>
                      <a:pt x="2997" y="831"/>
                      <a:pt x="2983" y="848"/>
                    </a:cubicBezTo>
                    <a:cubicBezTo>
                      <a:pt x="2978" y="859"/>
                      <a:pt x="2969" y="873"/>
                      <a:pt x="2964" y="884"/>
                    </a:cubicBezTo>
                    <a:cubicBezTo>
                      <a:pt x="2955" y="898"/>
                      <a:pt x="2947" y="912"/>
                      <a:pt x="2939" y="926"/>
                    </a:cubicBezTo>
                    <a:cubicBezTo>
                      <a:pt x="2925" y="954"/>
                      <a:pt x="2911" y="982"/>
                      <a:pt x="2900" y="1009"/>
                    </a:cubicBezTo>
                    <a:cubicBezTo>
                      <a:pt x="2880" y="1054"/>
                      <a:pt x="2866" y="1101"/>
                      <a:pt x="2855" y="1152"/>
                    </a:cubicBezTo>
                    <a:cubicBezTo>
                      <a:pt x="2852" y="1177"/>
                      <a:pt x="2844" y="1199"/>
                      <a:pt x="2841" y="1224"/>
                    </a:cubicBezTo>
                    <a:cubicBezTo>
                      <a:pt x="2821" y="1347"/>
                      <a:pt x="2816" y="1473"/>
                      <a:pt x="2813" y="1598"/>
                    </a:cubicBezTo>
                    <a:cubicBezTo>
                      <a:pt x="2810" y="1654"/>
                      <a:pt x="2807" y="1726"/>
                      <a:pt x="2802" y="1807"/>
                    </a:cubicBezTo>
                    <a:cubicBezTo>
                      <a:pt x="2687" y="1473"/>
                      <a:pt x="2459" y="1177"/>
                      <a:pt x="2132" y="1054"/>
                    </a:cubicBezTo>
                    <a:cubicBezTo>
                      <a:pt x="1970" y="994"/>
                      <a:pt x="1800" y="982"/>
                      <a:pt x="1627" y="982"/>
                    </a:cubicBezTo>
                    <a:cubicBezTo>
                      <a:pt x="1495" y="982"/>
                      <a:pt x="1361" y="989"/>
                      <a:pt x="1229" y="989"/>
                    </a:cubicBezTo>
                    <a:cubicBezTo>
                      <a:pt x="1137" y="989"/>
                      <a:pt x="1045" y="985"/>
                      <a:pt x="955" y="973"/>
                    </a:cubicBezTo>
                    <a:cubicBezTo>
                      <a:pt x="863" y="962"/>
                      <a:pt x="770" y="942"/>
                      <a:pt x="678" y="942"/>
                    </a:cubicBezTo>
                    <a:cubicBezTo>
                      <a:pt x="650" y="942"/>
                      <a:pt x="623" y="944"/>
                      <a:pt x="595" y="948"/>
                    </a:cubicBezTo>
                    <a:cubicBezTo>
                      <a:pt x="330" y="1001"/>
                      <a:pt x="179" y="1311"/>
                      <a:pt x="235" y="1573"/>
                    </a:cubicBezTo>
                    <a:cubicBezTo>
                      <a:pt x="274" y="1838"/>
                      <a:pt x="456" y="2064"/>
                      <a:pt x="643" y="2256"/>
                    </a:cubicBezTo>
                    <a:cubicBezTo>
                      <a:pt x="871" y="2491"/>
                      <a:pt x="1122" y="2700"/>
                      <a:pt x="1393" y="2881"/>
                    </a:cubicBezTo>
                    <a:cubicBezTo>
                      <a:pt x="1387" y="2884"/>
                      <a:pt x="1379" y="2884"/>
                      <a:pt x="1368" y="2887"/>
                    </a:cubicBezTo>
                    <a:cubicBezTo>
                      <a:pt x="1365" y="2887"/>
                      <a:pt x="1360" y="2893"/>
                      <a:pt x="1354" y="2893"/>
                    </a:cubicBezTo>
                    <a:cubicBezTo>
                      <a:pt x="1320" y="2898"/>
                      <a:pt x="1281" y="2906"/>
                      <a:pt x="1248" y="2915"/>
                    </a:cubicBezTo>
                    <a:cubicBezTo>
                      <a:pt x="1242" y="2915"/>
                      <a:pt x="1242" y="2920"/>
                      <a:pt x="1240" y="2920"/>
                    </a:cubicBezTo>
                    <a:cubicBezTo>
                      <a:pt x="958" y="2985"/>
                      <a:pt x="682" y="3105"/>
                      <a:pt x="570" y="3358"/>
                    </a:cubicBezTo>
                    <a:cubicBezTo>
                      <a:pt x="511" y="3498"/>
                      <a:pt x="509" y="3665"/>
                      <a:pt x="411" y="3780"/>
                    </a:cubicBezTo>
                    <a:cubicBezTo>
                      <a:pt x="316" y="3888"/>
                      <a:pt x="160" y="3930"/>
                      <a:pt x="79" y="4045"/>
                    </a:cubicBezTo>
                    <a:cubicBezTo>
                      <a:pt x="1" y="4151"/>
                      <a:pt x="12" y="4301"/>
                      <a:pt x="82" y="4410"/>
                    </a:cubicBezTo>
                    <a:cubicBezTo>
                      <a:pt x="152" y="4522"/>
                      <a:pt x="277" y="4589"/>
                      <a:pt x="405" y="4605"/>
                    </a:cubicBezTo>
                    <a:cubicBezTo>
                      <a:pt x="498" y="4617"/>
                      <a:pt x="595" y="4611"/>
                      <a:pt x="679" y="4642"/>
                    </a:cubicBezTo>
                    <a:cubicBezTo>
                      <a:pt x="927" y="4731"/>
                      <a:pt x="975" y="5102"/>
                      <a:pt x="1223" y="5189"/>
                    </a:cubicBezTo>
                    <a:cubicBezTo>
                      <a:pt x="1257" y="5200"/>
                      <a:pt x="1291" y="5205"/>
                      <a:pt x="1325" y="5205"/>
                    </a:cubicBezTo>
                    <a:cubicBezTo>
                      <a:pt x="1461" y="5205"/>
                      <a:pt x="1598" y="5126"/>
                      <a:pt x="1711" y="5046"/>
                    </a:cubicBezTo>
                    <a:lnTo>
                      <a:pt x="1714" y="5046"/>
                    </a:lnTo>
                    <a:cubicBezTo>
                      <a:pt x="1717" y="5043"/>
                      <a:pt x="1725" y="5038"/>
                      <a:pt x="1728" y="5035"/>
                    </a:cubicBezTo>
                    <a:cubicBezTo>
                      <a:pt x="1876" y="4932"/>
                      <a:pt x="2015" y="4815"/>
                      <a:pt x="2149" y="4698"/>
                    </a:cubicBezTo>
                    <a:lnTo>
                      <a:pt x="2183" y="4667"/>
                    </a:lnTo>
                    <a:cubicBezTo>
                      <a:pt x="2238" y="4617"/>
                      <a:pt x="2294" y="4564"/>
                      <a:pt x="2344" y="4513"/>
                    </a:cubicBezTo>
                    <a:lnTo>
                      <a:pt x="2344" y="4513"/>
                    </a:lnTo>
                    <a:cubicBezTo>
                      <a:pt x="2325" y="4586"/>
                      <a:pt x="2308" y="4661"/>
                      <a:pt x="2294" y="4739"/>
                    </a:cubicBezTo>
                    <a:cubicBezTo>
                      <a:pt x="2294" y="4745"/>
                      <a:pt x="2289" y="4751"/>
                      <a:pt x="2289" y="4756"/>
                    </a:cubicBezTo>
                    <a:cubicBezTo>
                      <a:pt x="2283" y="4809"/>
                      <a:pt x="2275" y="4865"/>
                      <a:pt x="2269" y="4921"/>
                    </a:cubicBezTo>
                    <a:cubicBezTo>
                      <a:pt x="2269" y="4926"/>
                      <a:pt x="2266" y="4932"/>
                      <a:pt x="2266" y="4937"/>
                    </a:cubicBezTo>
                    <a:cubicBezTo>
                      <a:pt x="2233" y="5311"/>
                      <a:pt x="2297" y="5693"/>
                      <a:pt x="2462" y="6034"/>
                    </a:cubicBezTo>
                    <a:cubicBezTo>
                      <a:pt x="2573" y="6261"/>
                      <a:pt x="2782" y="6492"/>
                      <a:pt x="3022" y="6492"/>
                    </a:cubicBezTo>
                    <a:cubicBezTo>
                      <a:pt x="3053" y="6492"/>
                      <a:pt x="3085" y="6489"/>
                      <a:pt x="3117" y="6480"/>
                    </a:cubicBezTo>
                    <a:cubicBezTo>
                      <a:pt x="3357" y="6416"/>
                      <a:pt x="3466" y="6140"/>
                      <a:pt x="3628" y="5950"/>
                    </a:cubicBezTo>
                    <a:cubicBezTo>
                      <a:pt x="3815" y="5733"/>
                      <a:pt x="4110" y="5590"/>
                      <a:pt x="4197" y="5328"/>
                    </a:cubicBezTo>
                    <a:cubicBezTo>
                      <a:pt x="4205" y="5314"/>
                      <a:pt x="4208" y="5300"/>
                      <a:pt x="4211" y="5286"/>
                    </a:cubicBezTo>
                    <a:cubicBezTo>
                      <a:pt x="4222" y="5242"/>
                      <a:pt x="4225" y="5194"/>
                      <a:pt x="4222" y="5144"/>
                    </a:cubicBezTo>
                    <a:cubicBezTo>
                      <a:pt x="4219" y="5099"/>
                      <a:pt x="4211" y="5049"/>
                      <a:pt x="4197" y="5002"/>
                    </a:cubicBezTo>
                    <a:cubicBezTo>
                      <a:pt x="4169" y="4907"/>
                      <a:pt x="4127" y="4815"/>
                      <a:pt x="4085" y="4725"/>
                    </a:cubicBezTo>
                    <a:cubicBezTo>
                      <a:pt x="4032" y="4611"/>
                      <a:pt x="3979" y="4491"/>
                      <a:pt x="3923" y="4374"/>
                    </a:cubicBezTo>
                    <a:cubicBezTo>
                      <a:pt x="3904" y="4335"/>
                      <a:pt x="3887" y="4301"/>
                      <a:pt x="3870" y="4262"/>
                    </a:cubicBezTo>
                    <a:lnTo>
                      <a:pt x="3870" y="4262"/>
                    </a:lnTo>
                    <a:lnTo>
                      <a:pt x="3923" y="4304"/>
                    </a:lnTo>
                    <a:cubicBezTo>
                      <a:pt x="4032" y="4402"/>
                      <a:pt x="4149" y="4497"/>
                      <a:pt x="4261" y="4594"/>
                    </a:cubicBezTo>
                    <a:cubicBezTo>
                      <a:pt x="4342" y="4658"/>
                      <a:pt x="4420" y="4728"/>
                      <a:pt x="4501" y="4795"/>
                    </a:cubicBezTo>
                    <a:cubicBezTo>
                      <a:pt x="4643" y="4915"/>
                      <a:pt x="4791" y="5041"/>
                      <a:pt x="4970" y="5096"/>
                    </a:cubicBezTo>
                    <a:cubicBezTo>
                      <a:pt x="5041" y="5119"/>
                      <a:pt x="5114" y="5129"/>
                      <a:pt x="5186" y="5129"/>
                    </a:cubicBezTo>
                    <a:cubicBezTo>
                      <a:pt x="5534" y="5129"/>
                      <a:pt x="5876" y="4887"/>
                      <a:pt x="6102" y="4603"/>
                    </a:cubicBezTo>
                    <a:cubicBezTo>
                      <a:pt x="6231" y="4441"/>
                      <a:pt x="6345" y="4251"/>
                      <a:pt x="6367" y="4042"/>
                    </a:cubicBezTo>
                    <a:cubicBezTo>
                      <a:pt x="6403" y="3660"/>
                      <a:pt x="6136" y="3319"/>
                      <a:pt x="5798" y="3121"/>
                    </a:cubicBezTo>
                    <a:cubicBezTo>
                      <a:pt x="5773" y="3107"/>
                      <a:pt x="5745" y="3093"/>
                      <a:pt x="5723" y="3079"/>
                    </a:cubicBezTo>
                    <a:lnTo>
                      <a:pt x="5717" y="3079"/>
                    </a:lnTo>
                    <a:cubicBezTo>
                      <a:pt x="5689" y="3068"/>
                      <a:pt x="5667" y="3054"/>
                      <a:pt x="5639" y="3046"/>
                    </a:cubicBezTo>
                    <a:cubicBezTo>
                      <a:pt x="5374" y="2932"/>
                      <a:pt x="5090" y="2883"/>
                      <a:pt x="4806" y="2883"/>
                    </a:cubicBezTo>
                    <a:cubicBezTo>
                      <a:pt x="4777" y="2883"/>
                      <a:pt x="4748" y="2883"/>
                      <a:pt x="4718" y="2884"/>
                    </a:cubicBezTo>
                    <a:cubicBezTo>
                      <a:pt x="4760" y="2859"/>
                      <a:pt x="4802" y="2840"/>
                      <a:pt x="4838" y="2817"/>
                    </a:cubicBezTo>
                    <a:cubicBezTo>
                      <a:pt x="4997" y="2731"/>
                      <a:pt x="5168" y="2600"/>
                      <a:pt x="5159" y="2418"/>
                    </a:cubicBezTo>
                    <a:cubicBezTo>
                      <a:pt x="5159" y="2396"/>
                      <a:pt x="5156" y="2382"/>
                      <a:pt x="5154" y="2365"/>
                    </a:cubicBezTo>
                    <a:cubicBezTo>
                      <a:pt x="5154" y="2362"/>
                      <a:pt x="5154" y="2357"/>
                      <a:pt x="5151" y="2351"/>
                    </a:cubicBezTo>
                    <a:cubicBezTo>
                      <a:pt x="5145" y="2340"/>
                      <a:pt x="5143" y="2326"/>
                      <a:pt x="5140" y="2315"/>
                    </a:cubicBezTo>
                    <a:cubicBezTo>
                      <a:pt x="5137" y="2312"/>
                      <a:pt x="5137" y="2307"/>
                      <a:pt x="5131" y="2301"/>
                    </a:cubicBezTo>
                    <a:cubicBezTo>
                      <a:pt x="5129" y="2293"/>
                      <a:pt x="5123" y="2279"/>
                      <a:pt x="5115" y="2265"/>
                    </a:cubicBezTo>
                    <a:cubicBezTo>
                      <a:pt x="5115" y="2265"/>
                      <a:pt x="5112" y="2265"/>
                      <a:pt x="5112" y="2259"/>
                    </a:cubicBezTo>
                    <a:cubicBezTo>
                      <a:pt x="5084" y="2203"/>
                      <a:pt x="5048" y="2153"/>
                      <a:pt x="5017" y="2097"/>
                    </a:cubicBezTo>
                    <a:cubicBezTo>
                      <a:pt x="5003" y="2070"/>
                      <a:pt x="4989" y="2042"/>
                      <a:pt x="4978" y="2014"/>
                    </a:cubicBezTo>
                    <a:cubicBezTo>
                      <a:pt x="4908" y="1813"/>
                      <a:pt x="4992" y="1595"/>
                      <a:pt x="5034" y="1389"/>
                    </a:cubicBezTo>
                    <a:cubicBezTo>
                      <a:pt x="5109" y="1043"/>
                      <a:pt x="5062" y="664"/>
                      <a:pt x="4858" y="376"/>
                    </a:cubicBezTo>
                    <a:cubicBezTo>
                      <a:pt x="4692" y="151"/>
                      <a:pt x="4416" y="1"/>
                      <a:pt x="4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7482;p57"/>
              <p:cNvSpPr/>
              <p:nvPr/>
            </p:nvSpPr>
            <p:spPr>
              <a:xfrm>
                <a:off x="5393674" y="2254195"/>
                <a:ext cx="101948" cy="134051"/>
              </a:xfrm>
              <a:custGeom>
                <a:avLst/>
                <a:gdLst/>
                <a:ahLst/>
                <a:cxnLst/>
                <a:rect l="l" t="t" r="r" b="b"/>
                <a:pathLst>
                  <a:path w="2115" h="2781" extrusionOk="0">
                    <a:moveTo>
                      <a:pt x="1248" y="0"/>
                    </a:moveTo>
                    <a:cubicBezTo>
                      <a:pt x="1189" y="0"/>
                      <a:pt x="1129" y="8"/>
                      <a:pt x="1071" y="26"/>
                    </a:cubicBezTo>
                    <a:cubicBezTo>
                      <a:pt x="901" y="79"/>
                      <a:pt x="762" y="204"/>
                      <a:pt x="628" y="327"/>
                    </a:cubicBezTo>
                    <a:cubicBezTo>
                      <a:pt x="460" y="481"/>
                      <a:pt x="287" y="642"/>
                      <a:pt x="201" y="854"/>
                    </a:cubicBezTo>
                    <a:cubicBezTo>
                      <a:pt x="137" y="1013"/>
                      <a:pt x="126" y="1184"/>
                      <a:pt x="126" y="1354"/>
                    </a:cubicBezTo>
                    <a:cubicBezTo>
                      <a:pt x="123" y="1700"/>
                      <a:pt x="0" y="2590"/>
                      <a:pt x="416" y="2743"/>
                    </a:cubicBezTo>
                    <a:cubicBezTo>
                      <a:pt x="485" y="2769"/>
                      <a:pt x="564" y="2780"/>
                      <a:pt x="649" y="2780"/>
                    </a:cubicBezTo>
                    <a:cubicBezTo>
                      <a:pt x="1043" y="2780"/>
                      <a:pt x="1563" y="2539"/>
                      <a:pt x="1839" y="2383"/>
                    </a:cubicBezTo>
                    <a:cubicBezTo>
                      <a:pt x="1975" y="2311"/>
                      <a:pt x="2115" y="2199"/>
                      <a:pt x="2112" y="2046"/>
                    </a:cubicBezTo>
                    <a:cubicBezTo>
                      <a:pt x="2106" y="1920"/>
                      <a:pt x="2003" y="1822"/>
                      <a:pt x="1961" y="1703"/>
                    </a:cubicBezTo>
                    <a:cubicBezTo>
                      <a:pt x="1897" y="1535"/>
                      <a:pt x="1972" y="1348"/>
                      <a:pt x="2009" y="1172"/>
                    </a:cubicBezTo>
                    <a:cubicBezTo>
                      <a:pt x="2073" y="880"/>
                      <a:pt x="2034" y="559"/>
                      <a:pt x="1861" y="319"/>
                    </a:cubicBezTo>
                    <a:cubicBezTo>
                      <a:pt x="1721" y="128"/>
                      <a:pt x="1483" y="0"/>
                      <a:pt x="12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7483;p57"/>
              <p:cNvSpPr/>
              <p:nvPr/>
            </p:nvSpPr>
            <p:spPr>
              <a:xfrm>
                <a:off x="5413148" y="2326789"/>
                <a:ext cx="52493" cy="52155"/>
              </a:xfrm>
              <a:custGeom>
                <a:avLst/>
                <a:gdLst/>
                <a:ahLst/>
                <a:cxnLst/>
                <a:rect l="l" t="t" r="r" b="b"/>
                <a:pathLst>
                  <a:path w="1089" h="1082" extrusionOk="0">
                    <a:moveTo>
                      <a:pt x="1030" y="0"/>
                    </a:moveTo>
                    <a:cubicBezTo>
                      <a:pt x="1012" y="0"/>
                      <a:pt x="995" y="9"/>
                      <a:pt x="985" y="26"/>
                    </a:cubicBezTo>
                    <a:cubicBezTo>
                      <a:pt x="773" y="428"/>
                      <a:pt x="433" y="766"/>
                      <a:pt x="37" y="983"/>
                    </a:cubicBezTo>
                    <a:cubicBezTo>
                      <a:pt x="12" y="997"/>
                      <a:pt x="1" y="1025"/>
                      <a:pt x="15" y="1053"/>
                    </a:cubicBezTo>
                    <a:cubicBezTo>
                      <a:pt x="26" y="1070"/>
                      <a:pt x="37" y="1081"/>
                      <a:pt x="51" y="1081"/>
                    </a:cubicBezTo>
                    <a:cubicBezTo>
                      <a:pt x="54" y="1082"/>
                      <a:pt x="57" y="1082"/>
                      <a:pt x="60" y="1082"/>
                    </a:cubicBezTo>
                    <a:cubicBezTo>
                      <a:pt x="69" y="1082"/>
                      <a:pt x="78" y="1079"/>
                      <a:pt x="84" y="1073"/>
                    </a:cubicBezTo>
                    <a:cubicBezTo>
                      <a:pt x="503" y="847"/>
                      <a:pt x="857" y="495"/>
                      <a:pt x="1075" y="77"/>
                    </a:cubicBezTo>
                    <a:cubicBezTo>
                      <a:pt x="1089" y="51"/>
                      <a:pt x="1080" y="21"/>
                      <a:pt x="1055" y="7"/>
                    </a:cubicBezTo>
                    <a:cubicBezTo>
                      <a:pt x="1047" y="2"/>
                      <a:pt x="1038" y="0"/>
                      <a:pt x="1030"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7484;p57"/>
              <p:cNvSpPr/>
              <p:nvPr/>
            </p:nvSpPr>
            <p:spPr>
              <a:xfrm>
                <a:off x="5417727" y="2324283"/>
                <a:ext cx="16051" cy="53264"/>
              </a:xfrm>
              <a:custGeom>
                <a:avLst/>
                <a:gdLst/>
                <a:ahLst/>
                <a:cxnLst/>
                <a:rect l="l" t="t" r="r" b="b"/>
                <a:pathLst>
                  <a:path w="333" h="1105" extrusionOk="0">
                    <a:moveTo>
                      <a:pt x="271" y="1"/>
                    </a:moveTo>
                    <a:cubicBezTo>
                      <a:pt x="252" y="1"/>
                      <a:pt x="234" y="10"/>
                      <a:pt x="226" y="28"/>
                    </a:cubicBezTo>
                    <a:cubicBezTo>
                      <a:pt x="79" y="346"/>
                      <a:pt x="0" y="703"/>
                      <a:pt x="3" y="1052"/>
                    </a:cubicBezTo>
                    <a:cubicBezTo>
                      <a:pt x="12" y="1077"/>
                      <a:pt x="28" y="1097"/>
                      <a:pt x="51" y="1099"/>
                    </a:cubicBezTo>
                    <a:cubicBezTo>
                      <a:pt x="53" y="1099"/>
                      <a:pt x="56" y="1105"/>
                      <a:pt x="59" y="1105"/>
                    </a:cubicBezTo>
                    <a:cubicBezTo>
                      <a:pt x="87" y="1105"/>
                      <a:pt x="112" y="1080"/>
                      <a:pt x="109" y="1052"/>
                    </a:cubicBezTo>
                    <a:cubicBezTo>
                      <a:pt x="101" y="717"/>
                      <a:pt x="179" y="377"/>
                      <a:pt x="318" y="73"/>
                    </a:cubicBezTo>
                    <a:cubicBezTo>
                      <a:pt x="332" y="48"/>
                      <a:pt x="321" y="17"/>
                      <a:pt x="293" y="6"/>
                    </a:cubicBezTo>
                    <a:cubicBezTo>
                      <a:pt x="286" y="3"/>
                      <a:pt x="278" y="1"/>
                      <a:pt x="271"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7485;p57"/>
              <p:cNvSpPr/>
              <p:nvPr/>
            </p:nvSpPr>
            <p:spPr>
              <a:xfrm>
                <a:off x="5405484" y="2288853"/>
                <a:ext cx="68785" cy="90235"/>
              </a:xfrm>
              <a:custGeom>
                <a:avLst/>
                <a:gdLst/>
                <a:ahLst/>
                <a:cxnLst/>
                <a:rect l="l" t="t" r="r" b="b"/>
                <a:pathLst>
                  <a:path w="1427" h="1872" extrusionOk="0">
                    <a:moveTo>
                      <a:pt x="845" y="0"/>
                    </a:moveTo>
                    <a:cubicBezTo>
                      <a:pt x="804" y="0"/>
                      <a:pt x="763" y="6"/>
                      <a:pt x="723" y="18"/>
                    </a:cubicBezTo>
                    <a:cubicBezTo>
                      <a:pt x="606" y="55"/>
                      <a:pt x="514" y="138"/>
                      <a:pt x="425" y="222"/>
                    </a:cubicBezTo>
                    <a:cubicBezTo>
                      <a:pt x="310" y="325"/>
                      <a:pt x="196" y="434"/>
                      <a:pt x="137" y="576"/>
                    </a:cubicBezTo>
                    <a:cubicBezTo>
                      <a:pt x="95" y="682"/>
                      <a:pt x="87" y="799"/>
                      <a:pt x="84" y="911"/>
                    </a:cubicBezTo>
                    <a:cubicBezTo>
                      <a:pt x="81" y="1145"/>
                      <a:pt x="1" y="1742"/>
                      <a:pt x="280" y="1846"/>
                    </a:cubicBezTo>
                    <a:cubicBezTo>
                      <a:pt x="327" y="1864"/>
                      <a:pt x="382" y="1872"/>
                      <a:pt x="440" y="1872"/>
                    </a:cubicBezTo>
                    <a:cubicBezTo>
                      <a:pt x="706" y="1872"/>
                      <a:pt x="1056" y="1709"/>
                      <a:pt x="1239" y="1606"/>
                    </a:cubicBezTo>
                    <a:cubicBezTo>
                      <a:pt x="1329" y="1555"/>
                      <a:pt x="1426" y="1480"/>
                      <a:pt x="1423" y="1374"/>
                    </a:cubicBezTo>
                    <a:cubicBezTo>
                      <a:pt x="1421" y="1290"/>
                      <a:pt x="1351" y="1226"/>
                      <a:pt x="1323" y="1145"/>
                    </a:cubicBezTo>
                    <a:cubicBezTo>
                      <a:pt x="1281" y="1031"/>
                      <a:pt x="1329" y="908"/>
                      <a:pt x="1354" y="788"/>
                    </a:cubicBezTo>
                    <a:cubicBezTo>
                      <a:pt x="1395" y="593"/>
                      <a:pt x="1370" y="375"/>
                      <a:pt x="1253" y="214"/>
                    </a:cubicBezTo>
                    <a:cubicBezTo>
                      <a:pt x="1158" y="83"/>
                      <a:pt x="1001"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7486;p57"/>
              <p:cNvSpPr/>
              <p:nvPr/>
            </p:nvSpPr>
            <p:spPr>
              <a:xfrm>
                <a:off x="5410738" y="2371811"/>
                <a:ext cx="135594" cy="91874"/>
              </a:xfrm>
              <a:custGeom>
                <a:avLst/>
                <a:gdLst/>
                <a:ahLst/>
                <a:cxnLst/>
                <a:rect l="l" t="t" r="r" b="b"/>
                <a:pathLst>
                  <a:path w="2813" h="1906" extrusionOk="0">
                    <a:moveTo>
                      <a:pt x="1442" y="0"/>
                    </a:moveTo>
                    <a:cubicBezTo>
                      <a:pt x="1267" y="0"/>
                      <a:pt x="1089" y="21"/>
                      <a:pt x="915" y="58"/>
                    </a:cubicBezTo>
                    <a:cubicBezTo>
                      <a:pt x="703" y="105"/>
                      <a:pt x="0" y="208"/>
                      <a:pt x="56" y="532"/>
                    </a:cubicBezTo>
                    <a:cubicBezTo>
                      <a:pt x="76" y="669"/>
                      <a:pt x="190" y="775"/>
                      <a:pt x="299" y="864"/>
                    </a:cubicBezTo>
                    <a:cubicBezTo>
                      <a:pt x="433" y="975"/>
                      <a:pt x="564" y="1090"/>
                      <a:pt x="698" y="1201"/>
                    </a:cubicBezTo>
                    <a:lnTo>
                      <a:pt x="1189" y="1620"/>
                    </a:lnTo>
                    <a:cubicBezTo>
                      <a:pt x="1312" y="1723"/>
                      <a:pt x="1437" y="1826"/>
                      <a:pt x="1585" y="1877"/>
                    </a:cubicBezTo>
                    <a:cubicBezTo>
                      <a:pt x="1647" y="1896"/>
                      <a:pt x="1710" y="1906"/>
                      <a:pt x="1773" y="1906"/>
                    </a:cubicBezTo>
                    <a:cubicBezTo>
                      <a:pt x="2068" y="1906"/>
                      <a:pt x="2356" y="1700"/>
                      <a:pt x="2547" y="1461"/>
                    </a:cubicBezTo>
                    <a:cubicBezTo>
                      <a:pt x="2659" y="1321"/>
                      <a:pt x="2757" y="1165"/>
                      <a:pt x="2776" y="987"/>
                    </a:cubicBezTo>
                    <a:cubicBezTo>
                      <a:pt x="2812" y="613"/>
                      <a:pt x="2500" y="286"/>
                      <a:pt x="2157" y="139"/>
                    </a:cubicBezTo>
                    <a:cubicBezTo>
                      <a:pt x="1930" y="41"/>
                      <a:pt x="1687" y="0"/>
                      <a:pt x="14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7487;p57"/>
              <p:cNvSpPr/>
              <p:nvPr/>
            </p:nvSpPr>
            <p:spPr>
              <a:xfrm>
                <a:off x="5421487" y="2384489"/>
                <a:ext cx="72111" cy="14750"/>
              </a:xfrm>
              <a:custGeom>
                <a:avLst/>
                <a:gdLst/>
                <a:ahLst/>
                <a:cxnLst/>
                <a:rect l="l" t="t" r="r" b="b"/>
                <a:pathLst>
                  <a:path w="1496" h="306" extrusionOk="0">
                    <a:moveTo>
                      <a:pt x="529" y="1"/>
                    </a:moveTo>
                    <a:cubicBezTo>
                      <a:pt x="366" y="1"/>
                      <a:pt x="203" y="19"/>
                      <a:pt x="42" y="57"/>
                    </a:cubicBezTo>
                    <a:cubicBezTo>
                      <a:pt x="15" y="65"/>
                      <a:pt x="1" y="88"/>
                      <a:pt x="3" y="115"/>
                    </a:cubicBezTo>
                    <a:cubicBezTo>
                      <a:pt x="9" y="135"/>
                      <a:pt x="28" y="149"/>
                      <a:pt x="45" y="152"/>
                    </a:cubicBezTo>
                    <a:cubicBezTo>
                      <a:pt x="48" y="153"/>
                      <a:pt x="51" y="154"/>
                      <a:pt x="55" y="154"/>
                    </a:cubicBezTo>
                    <a:cubicBezTo>
                      <a:pt x="58" y="154"/>
                      <a:pt x="62" y="153"/>
                      <a:pt x="65" y="152"/>
                    </a:cubicBezTo>
                    <a:cubicBezTo>
                      <a:pt x="218" y="116"/>
                      <a:pt x="373" y="98"/>
                      <a:pt x="528" y="98"/>
                    </a:cubicBezTo>
                    <a:cubicBezTo>
                      <a:pt x="834" y="98"/>
                      <a:pt x="1137" y="167"/>
                      <a:pt x="1415" y="302"/>
                    </a:cubicBezTo>
                    <a:cubicBezTo>
                      <a:pt x="1422" y="305"/>
                      <a:pt x="1429" y="306"/>
                      <a:pt x="1437" y="306"/>
                    </a:cubicBezTo>
                    <a:cubicBezTo>
                      <a:pt x="1456" y="306"/>
                      <a:pt x="1474" y="297"/>
                      <a:pt x="1482" y="277"/>
                    </a:cubicBezTo>
                    <a:cubicBezTo>
                      <a:pt x="1496" y="252"/>
                      <a:pt x="1485" y="221"/>
                      <a:pt x="1457" y="210"/>
                    </a:cubicBezTo>
                    <a:cubicBezTo>
                      <a:pt x="1167" y="72"/>
                      <a:pt x="849" y="1"/>
                      <a:pt x="529"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7488;p57"/>
              <p:cNvSpPr/>
              <p:nvPr/>
            </p:nvSpPr>
            <p:spPr>
              <a:xfrm>
                <a:off x="5424572" y="2396491"/>
                <a:ext cx="53023" cy="36537"/>
              </a:xfrm>
              <a:custGeom>
                <a:avLst/>
                <a:gdLst/>
                <a:ahLst/>
                <a:cxnLst/>
                <a:rect l="l" t="t" r="r" b="b"/>
                <a:pathLst>
                  <a:path w="1100" h="758" extrusionOk="0">
                    <a:moveTo>
                      <a:pt x="56" y="0"/>
                    </a:moveTo>
                    <a:cubicBezTo>
                      <a:pt x="43" y="0"/>
                      <a:pt x="31" y="6"/>
                      <a:pt x="23" y="17"/>
                    </a:cubicBezTo>
                    <a:cubicBezTo>
                      <a:pt x="1" y="37"/>
                      <a:pt x="1" y="70"/>
                      <a:pt x="23" y="87"/>
                    </a:cubicBezTo>
                    <a:cubicBezTo>
                      <a:pt x="305" y="371"/>
                      <a:pt x="654" y="600"/>
                      <a:pt x="1027" y="748"/>
                    </a:cubicBezTo>
                    <a:cubicBezTo>
                      <a:pt x="1027" y="756"/>
                      <a:pt x="1030" y="756"/>
                      <a:pt x="1033" y="756"/>
                    </a:cubicBezTo>
                    <a:cubicBezTo>
                      <a:pt x="1037" y="757"/>
                      <a:pt x="1041" y="758"/>
                      <a:pt x="1046" y="758"/>
                    </a:cubicBezTo>
                    <a:cubicBezTo>
                      <a:pt x="1066" y="758"/>
                      <a:pt x="1084" y="747"/>
                      <a:pt x="1089" y="726"/>
                    </a:cubicBezTo>
                    <a:cubicBezTo>
                      <a:pt x="1100" y="701"/>
                      <a:pt x="1086" y="670"/>
                      <a:pt x="1061" y="659"/>
                    </a:cubicBezTo>
                    <a:cubicBezTo>
                      <a:pt x="698" y="516"/>
                      <a:pt x="366" y="293"/>
                      <a:pt x="93" y="17"/>
                    </a:cubicBezTo>
                    <a:cubicBezTo>
                      <a:pt x="82" y="6"/>
                      <a:pt x="68" y="0"/>
                      <a:pt x="56"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7489;p57"/>
              <p:cNvSpPr/>
              <p:nvPr/>
            </p:nvSpPr>
            <p:spPr>
              <a:xfrm>
                <a:off x="5422548" y="2378222"/>
                <a:ext cx="89753" cy="60735"/>
              </a:xfrm>
              <a:custGeom>
                <a:avLst/>
                <a:gdLst/>
                <a:ahLst/>
                <a:cxnLst/>
                <a:rect l="l" t="t" r="r" b="b"/>
                <a:pathLst>
                  <a:path w="1862" h="1260" extrusionOk="0">
                    <a:moveTo>
                      <a:pt x="961" y="1"/>
                    </a:moveTo>
                    <a:cubicBezTo>
                      <a:pt x="842" y="1"/>
                      <a:pt x="723" y="16"/>
                      <a:pt x="606" y="42"/>
                    </a:cubicBezTo>
                    <a:cubicBezTo>
                      <a:pt x="467" y="70"/>
                      <a:pt x="1" y="142"/>
                      <a:pt x="37" y="354"/>
                    </a:cubicBezTo>
                    <a:cubicBezTo>
                      <a:pt x="51" y="449"/>
                      <a:pt x="126" y="516"/>
                      <a:pt x="196" y="575"/>
                    </a:cubicBezTo>
                    <a:cubicBezTo>
                      <a:pt x="288" y="647"/>
                      <a:pt x="375" y="725"/>
                      <a:pt x="461" y="798"/>
                    </a:cubicBezTo>
                    <a:cubicBezTo>
                      <a:pt x="570" y="887"/>
                      <a:pt x="679" y="979"/>
                      <a:pt x="788" y="1074"/>
                    </a:cubicBezTo>
                    <a:cubicBezTo>
                      <a:pt x="866" y="1138"/>
                      <a:pt x="947" y="1208"/>
                      <a:pt x="1047" y="1241"/>
                    </a:cubicBezTo>
                    <a:cubicBezTo>
                      <a:pt x="1087" y="1254"/>
                      <a:pt x="1128" y="1259"/>
                      <a:pt x="1168" y="1259"/>
                    </a:cubicBezTo>
                    <a:cubicBezTo>
                      <a:pt x="1363" y="1259"/>
                      <a:pt x="1556" y="1125"/>
                      <a:pt x="1683" y="965"/>
                    </a:cubicBezTo>
                    <a:cubicBezTo>
                      <a:pt x="1758" y="873"/>
                      <a:pt x="1820" y="767"/>
                      <a:pt x="1834" y="650"/>
                    </a:cubicBezTo>
                    <a:cubicBezTo>
                      <a:pt x="1862" y="407"/>
                      <a:pt x="1655" y="190"/>
                      <a:pt x="1429" y="92"/>
                    </a:cubicBezTo>
                    <a:cubicBezTo>
                      <a:pt x="1280" y="28"/>
                      <a:pt x="1121" y="1"/>
                      <a:pt x="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7490;p57"/>
              <p:cNvSpPr/>
              <p:nvPr/>
            </p:nvSpPr>
            <p:spPr>
              <a:xfrm>
                <a:off x="5291868" y="2292661"/>
                <a:ext cx="115927" cy="97706"/>
              </a:xfrm>
              <a:custGeom>
                <a:avLst/>
                <a:gdLst/>
                <a:ahLst/>
                <a:cxnLst/>
                <a:rect l="l" t="t" r="r" b="b"/>
                <a:pathLst>
                  <a:path w="2405" h="2027" extrusionOk="0">
                    <a:moveTo>
                      <a:pt x="434" y="0"/>
                    </a:moveTo>
                    <a:cubicBezTo>
                      <a:pt x="408" y="0"/>
                      <a:pt x="381" y="2"/>
                      <a:pt x="355" y="6"/>
                    </a:cubicBezTo>
                    <a:cubicBezTo>
                      <a:pt x="129" y="48"/>
                      <a:pt x="0" y="313"/>
                      <a:pt x="34" y="539"/>
                    </a:cubicBezTo>
                    <a:cubicBezTo>
                      <a:pt x="70" y="765"/>
                      <a:pt x="221" y="955"/>
                      <a:pt x="380" y="1122"/>
                    </a:cubicBezTo>
                    <a:cubicBezTo>
                      <a:pt x="628" y="1376"/>
                      <a:pt x="912" y="1599"/>
                      <a:pt x="1219" y="1781"/>
                    </a:cubicBezTo>
                    <a:cubicBezTo>
                      <a:pt x="1387" y="1879"/>
                      <a:pt x="1684" y="2027"/>
                      <a:pt x="1933" y="2027"/>
                    </a:cubicBezTo>
                    <a:cubicBezTo>
                      <a:pt x="2023" y="2027"/>
                      <a:pt x="2107" y="2007"/>
                      <a:pt x="2176" y="1959"/>
                    </a:cubicBezTo>
                    <a:cubicBezTo>
                      <a:pt x="2405" y="1792"/>
                      <a:pt x="2330" y="1147"/>
                      <a:pt x="2274" y="896"/>
                    </a:cubicBezTo>
                    <a:cubicBezTo>
                      <a:pt x="2201" y="553"/>
                      <a:pt x="1987" y="218"/>
                      <a:pt x="1660" y="95"/>
                    </a:cubicBezTo>
                    <a:cubicBezTo>
                      <a:pt x="1524" y="45"/>
                      <a:pt x="1380" y="34"/>
                      <a:pt x="1235" y="34"/>
                    </a:cubicBezTo>
                    <a:cubicBezTo>
                      <a:pt x="1124" y="34"/>
                      <a:pt x="1011" y="40"/>
                      <a:pt x="899" y="40"/>
                    </a:cubicBezTo>
                    <a:cubicBezTo>
                      <a:pt x="819" y="40"/>
                      <a:pt x="740" y="37"/>
                      <a:pt x="661" y="26"/>
                    </a:cubicBezTo>
                    <a:cubicBezTo>
                      <a:pt x="586" y="15"/>
                      <a:pt x="51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7491;p57"/>
              <p:cNvSpPr/>
              <p:nvPr/>
            </p:nvSpPr>
            <p:spPr>
              <a:xfrm>
                <a:off x="5369042" y="2326597"/>
                <a:ext cx="40394" cy="45937"/>
              </a:xfrm>
              <a:custGeom>
                <a:avLst/>
                <a:gdLst/>
                <a:ahLst/>
                <a:cxnLst/>
                <a:rect l="l" t="t" r="r" b="b"/>
                <a:pathLst>
                  <a:path w="838" h="953" extrusionOk="0">
                    <a:moveTo>
                      <a:pt x="57" y="0"/>
                    </a:moveTo>
                    <a:cubicBezTo>
                      <a:pt x="41" y="0"/>
                      <a:pt x="26" y="9"/>
                      <a:pt x="17" y="25"/>
                    </a:cubicBezTo>
                    <a:cubicBezTo>
                      <a:pt x="1" y="44"/>
                      <a:pt x="6" y="81"/>
                      <a:pt x="31" y="95"/>
                    </a:cubicBezTo>
                    <a:cubicBezTo>
                      <a:pt x="330" y="307"/>
                      <a:pt x="578" y="597"/>
                      <a:pt x="740" y="926"/>
                    </a:cubicBezTo>
                    <a:cubicBezTo>
                      <a:pt x="743" y="937"/>
                      <a:pt x="754" y="948"/>
                      <a:pt x="771" y="951"/>
                    </a:cubicBezTo>
                    <a:cubicBezTo>
                      <a:pt x="774" y="952"/>
                      <a:pt x="777" y="952"/>
                      <a:pt x="780" y="952"/>
                    </a:cubicBezTo>
                    <a:cubicBezTo>
                      <a:pt x="787" y="952"/>
                      <a:pt x="793" y="950"/>
                      <a:pt x="801" y="948"/>
                    </a:cubicBezTo>
                    <a:cubicBezTo>
                      <a:pt x="826" y="934"/>
                      <a:pt x="837" y="906"/>
                      <a:pt x="826" y="881"/>
                    </a:cubicBezTo>
                    <a:cubicBezTo>
                      <a:pt x="659" y="535"/>
                      <a:pt x="399" y="234"/>
                      <a:pt x="87" y="11"/>
                    </a:cubicBezTo>
                    <a:cubicBezTo>
                      <a:pt x="78" y="3"/>
                      <a:pt x="67" y="0"/>
                      <a:pt x="57"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7492;p57"/>
              <p:cNvSpPr/>
              <p:nvPr/>
            </p:nvSpPr>
            <p:spPr>
              <a:xfrm>
                <a:off x="5356268" y="2348867"/>
                <a:ext cx="45889" cy="28873"/>
              </a:xfrm>
              <a:custGeom>
                <a:avLst/>
                <a:gdLst/>
                <a:ahLst/>
                <a:cxnLst/>
                <a:rect l="l" t="t" r="r" b="b"/>
                <a:pathLst>
                  <a:path w="952" h="599" extrusionOk="0">
                    <a:moveTo>
                      <a:pt x="54" y="0"/>
                    </a:moveTo>
                    <a:cubicBezTo>
                      <a:pt x="41" y="0"/>
                      <a:pt x="28" y="5"/>
                      <a:pt x="20" y="15"/>
                    </a:cubicBezTo>
                    <a:cubicBezTo>
                      <a:pt x="1" y="37"/>
                      <a:pt x="1" y="68"/>
                      <a:pt x="20" y="84"/>
                    </a:cubicBezTo>
                    <a:cubicBezTo>
                      <a:pt x="260" y="322"/>
                      <a:pt x="558" y="500"/>
                      <a:pt x="882" y="595"/>
                    </a:cubicBezTo>
                    <a:cubicBezTo>
                      <a:pt x="882" y="598"/>
                      <a:pt x="885" y="598"/>
                      <a:pt x="885" y="598"/>
                    </a:cubicBezTo>
                    <a:cubicBezTo>
                      <a:pt x="888" y="598"/>
                      <a:pt x="891" y="599"/>
                      <a:pt x="895" y="599"/>
                    </a:cubicBezTo>
                    <a:cubicBezTo>
                      <a:pt x="917" y="599"/>
                      <a:pt x="939" y="583"/>
                      <a:pt x="943" y="561"/>
                    </a:cubicBezTo>
                    <a:cubicBezTo>
                      <a:pt x="952" y="534"/>
                      <a:pt x="938" y="506"/>
                      <a:pt x="910" y="500"/>
                    </a:cubicBezTo>
                    <a:cubicBezTo>
                      <a:pt x="598" y="408"/>
                      <a:pt x="316" y="241"/>
                      <a:pt x="90" y="15"/>
                    </a:cubicBezTo>
                    <a:cubicBezTo>
                      <a:pt x="80" y="5"/>
                      <a:pt x="67" y="0"/>
                      <a:pt x="54"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7493;p57"/>
              <p:cNvSpPr/>
              <p:nvPr/>
            </p:nvSpPr>
            <p:spPr>
              <a:xfrm>
                <a:off x="5321417" y="2314353"/>
                <a:ext cx="84403" cy="76497"/>
              </a:xfrm>
              <a:custGeom>
                <a:avLst/>
                <a:gdLst/>
                <a:ahLst/>
                <a:cxnLst/>
                <a:rect l="l" t="t" r="r" b="b"/>
                <a:pathLst>
                  <a:path w="1751" h="1587" extrusionOk="0">
                    <a:moveTo>
                      <a:pt x="326" y="0"/>
                    </a:moveTo>
                    <a:cubicBezTo>
                      <a:pt x="306" y="0"/>
                      <a:pt x="286" y="2"/>
                      <a:pt x="266" y="5"/>
                    </a:cubicBezTo>
                    <a:cubicBezTo>
                      <a:pt x="101" y="42"/>
                      <a:pt x="1" y="254"/>
                      <a:pt x="26" y="432"/>
                    </a:cubicBezTo>
                    <a:cubicBezTo>
                      <a:pt x="46" y="614"/>
                      <a:pt x="157" y="759"/>
                      <a:pt x="272" y="887"/>
                    </a:cubicBezTo>
                    <a:cubicBezTo>
                      <a:pt x="453" y="1088"/>
                      <a:pt x="657" y="1261"/>
                      <a:pt x="880" y="1400"/>
                    </a:cubicBezTo>
                    <a:cubicBezTo>
                      <a:pt x="996" y="1477"/>
                      <a:pt x="1209" y="1586"/>
                      <a:pt x="1390" y="1586"/>
                    </a:cubicBezTo>
                    <a:cubicBezTo>
                      <a:pt x="1460" y="1586"/>
                      <a:pt x="1526" y="1570"/>
                      <a:pt x="1580" y="1529"/>
                    </a:cubicBezTo>
                    <a:cubicBezTo>
                      <a:pt x="1750" y="1400"/>
                      <a:pt x="1700" y="893"/>
                      <a:pt x="1664" y="689"/>
                    </a:cubicBezTo>
                    <a:cubicBezTo>
                      <a:pt x="1616" y="418"/>
                      <a:pt x="1460" y="156"/>
                      <a:pt x="1220" y="61"/>
                    </a:cubicBezTo>
                    <a:cubicBezTo>
                      <a:pt x="1129" y="26"/>
                      <a:pt x="1034" y="17"/>
                      <a:pt x="937" y="17"/>
                    </a:cubicBezTo>
                    <a:cubicBezTo>
                      <a:pt x="834" y="17"/>
                      <a:pt x="728" y="27"/>
                      <a:pt x="625" y="27"/>
                    </a:cubicBezTo>
                    <a:cubicBezTo>
                      <a:pt x="579" y="27"/>
                      <a:pt x="534" y="25"/>
                      <a:pt x="489" y="19"/>
                    </a:cubicBezTo>
                    <a:cubicBezTo>
                      <a:pt x="436" y="11"/>
                      <a:pt x="380"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7494;p57"/>
              <p:cNvSpPr/>
              <p:nvPr/>
            </p:nvSpPr>
            <p:spPr>
              <a:xfrm>
                <a:off x="5370392" y="2395190"/>
                <a:ext cx="87873" cy="124411"/>
              </a:xfrm>
              <a:custGeom>
                <a:avLst/>
                <a:gdLst/>
                <a:ahLst/>
                <a:cxnLst/>
                <a:rect l="l" t="t" r="r" b="b"/>
                <a:pathLst>
                  <a:path w="1823" h="2581" extrusionOk="0">
                    <a:moveTo>
                      <a:pt x="937" y="0"/>
                    </a:moveTo>
                    <a:cubicBezTo>
                      <a:pt x="802" y="0"/>
                      <a:pt x="663" y="106"/>
                      <a:pt x="539" y="253"/>
                    </a:cubicBezTo>
                    <a:cubicBezTo>
                      <a:pt x="98" y="781"/>
                      <a:pt x="0" y="1573"/>
                      <a:pt x="299" y="2192"/>
                    </a:cubicBezTo>
                    <a:cubicBezTo>
                      <a:pt x="392" y="2386"/>
                      <a:pt x="568" y="2580"/>
                      <a:pt x="770" y="2580"/>
                    </a:cubicBezTo>
                    <a:cubicBezTo>
                      <a:pt x="798" y="2580"/>
                      <a:pt x="826" y="2577"/>
                      <a:pt x="854" y="2569"/>
                    </a:cubicBezTo>
                    <a:cubicBezTo>
                      <a:pt x="1061" y="2516"/>
                      <a:pt x="1150" y="2279"/>
                      <a:pt x="1289" y="2120"/>
                    </a:cubicBezTo>
                    <a:cubicBezTo>
                      <a:pt x="1457" y="1927"/>
                      <a:pt x="1730" y="1804"/>
                      <a:pt x="1786" y="1559"/>
                    </a:cubicBezTo>
                    <a:cubicBezTo>
                      <a:pt x="1822" y="1394"/>
                      <a:pt x="1750" y="1227"/>
                      <a:pt x="1680" y="1076"/>
                    </a:cubicBezTo>
                    <a:cubicBezTo>
                      <a:pt x="1535" y="778"/>
                      <a:pt x="1395" y="437"/>
                      <a:pt x="1203" y="167"/>
                    </a:cubicBezTo>
                    <a:cubicBezTo>
                      <a:pt x="1119" y="49"/>
                      <a:pt x="1029" y="0"/>
                      <a:pt x="9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7495;p57"/>
              <p:cNvSpPr/>
              <p:nvPr/>
            </p:nvSpPr>
            <p:spPr>
              <a:xfrm>
                <a:off x="5388275" y="2396925"/>
                <a:ext cx="23185" cy="83631"/>
              </a:xfrm>
              <a:custGeom>
                <a:avLst/>
                <a:gdLst/>
                <a:ahLst/>
                <a:cxnLst/>
                <a:rect l="l" t="t" r="r" b="b"/>
                <a:pathLst>
                  <a:path w="481" h="1735" extrusionOk="0">
                    <a:moveTo>
                      <a:pt x="421" y="0"/>
                    </a:moveTo>
                    <a:cubicBezTo>
                      <a:pt x="402" y="0"/>
                      <a:pt x="385" y="9"/>
                      <a:pt x="377" y="25"/>
                    </a:cubicBezTo>
                    <a:cubicBezTo>
                      <a:pt x="120" y="538"/>
                      <a:pt x="0" y="1118"/>
                      <a:pt x="42" y="1690"/>
                    </a:cubicBezTo>
                    <a:cubicBezTo>
                      <a:pt x="42" y="1710"/>
                      <a:pt x="62" y="1727"/>
                      <a:pt x="81" y="1732"/>
                    </a:cubicBezTo>
                    <a:cubicBezTo>
                      <a:pt x="84" y="1732"/>
                      <a:pt x="90" y="1732"/>
                      <a:pt x="93" y="1735"/>
                    </a:cubicBezTo>
                    <a:cubicBezTo>
                      <a:pt x="118" y="1735"/>
                      <a:pt x="140" y="1718"/>
                      <a:pt x="146" y="1693"/>
                    </a:cubicBezTo>
                    <a:lnTo>
                      <a:pt x="151" y="1635"/>
                    </a:lnTo>
                    <a:cubicBezTo>
                      <a:pt x="154" y="1621"/>
                      <a:pt x="148" y="1607"/>
                      <a:pt x="137" y="1595"/>
                    </a:cubicBezTo>
                    <a:cubicBezTo>
                      <a:pt x="112" y="1068"/>
                      <a:pt x="229" y="541"/>
                      <a:pt x="466" y="72"/>
                    </a:cubicBezTo>
                    <a:cubicBezTo>
                      <a:pt x="480" y="47"/>
                      <a:pt x="469" y="16"/>
                      <a:pt x="444" y="5"/>
                    </a:cubicBezTo>
                    <a:cubicBezTo>
                      <a:pt x="437" y="2"/>
                      <a:pt x="429" y="0"/>
                      <a:pt x="421"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7496;p57"/>
              <p:cNvSpPr/>
              <p:nvPr/>
            </p:nvSpPr>
            <p:spPr>
              <a:xfrm>
                <a:off x="5415028" y="2400589"/>
                <a:ext cx="12677" cy="65122"/>
              </a:xfrm>
              <a:custGeom>
                <a:avLst/>
                <a:gdLst/>
                <a:ahLst/>
                <a:cxnLst/>
                <a:rect l="l" t="t" r="r" b="b"/>
                <a:pathLst>
                  <a:path w="263" h="1351" extrusionOk="0">
                    <a:moveTo>
                      <a:pt x="54" y="0"/>
                    </a:moveTo>
                    <a:cubicBezTo>
                      <a:pt x="49" y="0"/>
                      <a:pt x="45" y="1"/>
                      <a:pt x="40" y="2"/>
                    </a:cubicBezTo>
                    <a:cubicBezTo>
                      <a:pt x="12" y="13"/>
                      <a:pt x="1" y="41"/>
                      <a:pt x="6" y="66"/>
                    </a:cubicBezTo>
                    <a:cubicBezTo>
                      <a:pt x="140" y="459"/>
                      <a:pt x="165" y="881"/>
                      <a:pt x="82" y="1293"/>
                    </a:cubicBezTo>
                    <a:cubicBezTo>
                      <a:pt x="70" y="1321"/>
                      <a:pt x="93" y="1344"/>
                      <a:pt x="121" y="1349"/>
                    </a:cubicBezTo>
                    <a:cubicBezTo>
                      <a:pt x="124" y="1350"/>
                      <a:pt x="127" y="1350"/>
                      <a:pt x="130" y="1350"/>
                    </a:cubicBezTo>
                    <a:cubicBezTo>
                      <a:pt x="155" y="1350"/>
                      <a:pt x="177" y="1332"/>
                      <a:pt x="179" y="1310"/>
                    </a:cubicBezTo>
                    <a:cubicBezTo>
                      <a:pt x="263" y="883"/>
                      <a:pt x="238" y="445"/>
                      <a:pt x="101" y="33"/>
                    </a:cubicBezTo>
                    <a:cubicBezTo>
                      <a:pt x="94" y="10"/>
                      <a:pt x="75" y="0"/>
                      <a:pt x="54"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7497;p57"/>
              <p:cNvSpPr/>
              <p:nvPr/>
            </p:nvSpPr>
            <p:spPr>
              <a:xfrm>
                <a:off x="5385576" y="2399914"/>
                <a:ext cx="60157" cy="85029"/>
              </a:xfrm>
              <a:custGeom>
                <a:avLst/>
                <a:gdLst/>
                <a:ahLst/>
                <a:cxnLst/>
                <a:rect l="l" t="t" r="r" b="b"/>
                <a:pathLst>
                  <a:path w="1248" h="1764" extrusionOk="0">
                    <a:moveTo>
                      <a:pt x="643" y="0"/>
                    </a:moveTo>
                    <a:cubicBezTo>
                      <a:pt x="551" y="0"/>
                      <a:pt x="457" y="72"/>
                      <a:pt x="372" y="172"/>
                    </a:cubicBezTo>
                    <a:cubicBezTo>
                      <a:pt x="68" y="532"/>
                      <a:pt x="1" y="1076"/>
                      <a:pt x="207" y="1497"/>
                    </a:cubicBezTo>
                    <a:cubicBezTo>
                      <a:pt x="271" y="1630"/>
                      <a:pt x="394" y="1764"/>
                      <a:pt x="532" y="1764"/>
                    </a:cubicBezTo>
                    <a:cubicBezTo>
                      <a:pt x="550" y="1764"/>
                      <a:pt x="568" y="1761"/>
                      <a:pt x="587" y="1757"/>
                    </a:cubicBezTo>
                    <a:cubicBezTo>
                      <a:pt x="726" y="1720"/>
                      <a:pt x="790" y="1561"/>
                      <a:pt x="885" y="1450"/>
                    </a:cubicBezTo>
                    <a:cubicBezTo>
                      <a:pt x="999" y="1321"/>
                      <a:pt x="1184" y="1232"/>
                      <a:pt x="1223" y="1065"/>
                    </a:cubicBezTo>
                    <a:cubicBezTo>
                      <a:pt x="1248" y="953"/>
                      <a:pt x="1198" y="842"/>
                      <a:pt x="1150" y="738"/>
                    </a:cubicBezTo>
                    <a:cubicBezTo>
                      <a:pt x="1052" y="532"/>
                      <a:pt x="955" y="303"/>
                      <a:pt x="824" y="113"/>
                    </a:cubicBezTo>
                    <a:cubicBezTo>
                      <a:pt x="767" y="33"/>
                      <a:pt x="706"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7498;p57"/>
              <p:cNvSpPr/>
              <p:nvPr/>
            </p:nvSpPr>
            <p:spPr>
              <a:xfrm>
                <a:off x="5284445" y="2369353"/>
                <a:ext cx="124362" cy="97706"/>
              </a:xfrm>
              <a:custGeom>
                <a:avLst/>
                <a:gdLst/>
                <a:ahLst/>
                <a:cxnLst/>
                <a:rect l="l" t="t" r="r" b="b"/>
                <a:pathLst>
                  <a:path w="2580" h="2027" extrusionOk="0">
                    <a:moveTo>
                      <a:pt x="1702" y="1"/>
                    </a:moveTo>
                    <a:cubicBezTo>
                      <a:pt x="1537" y="1"/>
                      <a:pt x="1375" y="19"/>
                      <a:pt x="1245" y="39"/>
                    </a:cubicBezTo>
                    <a:cubicBezTo>
                      <a:pt x="947" y="89"/>
                      <a:pt x="601" y="173"/>
                      <a:pt x="478" y="452"/>
                    </a:cubicBezTo>
                    <a:cubicBezTo>
                      <a:pt x="425" y="569"/>
                      <a:pt x="425" y="714"/>
                      <a:pt x="341" y="812"/>
                    </a:cubicBezTo>
                    <a:cubicBezTo>
                      <a:pt x="266" y="904"/>
                      <a:pt x="132" y="940"/>
                      <a:pt x="62" y="1038"/>
                    </a:cubicBezTo>
                    <a:cubicBezTo>
                      <a:pt x="1" y="1127"/>
                      <a:pt x="6" y="1258"/>
                      <a:pt x="68" y="1350"/>
                    </a:cubicBezTo>
                    <a:cubicBezTo>
                      <a:pt x="126" y="1442"/>
                      <a:pt x="235" y="1498"/>
                      <a:pt x="341" y="1515"/>
                    </a:cubicBezTo>
                    <a:cubicBezTo>
                      <a:pt x="419" y="1526"/>
                      <a:pt x="500" y="1517"/>
                      <a:pt x="573" y="1545"/>
                    </a:cubicBezTo>
                    <a:cubicBezTo>
                      <a:pt x="782" y="1623"/>
                      <a:pt x="824" y="1936"/>
                      <a:pt x="1033" y="2011"/>
                    </a:cubicBezTo>
                    <a:cubicBezTo>
                      <a:pt x="1063" y="2022"/>
                      <a:pt x="1093" y="2026"/>
                      <a:pt x="1123" y="2026"/>
                    </a:cubicBezTo>
                    <a:cubicBezTo>
                      <a:pt x="1237" y="2026"/>
                      <a:pt x="1352" y="1960"/>
                      <a:pt x="1449" y="1891"/>
                    </a:cubicBezTo>
                    <a:cubicBezTo>
                      <a:pt x="1705" y="1710"/>
                      <a:pt x="1942" y="1501"/>
                      <a:pt x="2152" y="1264"/>
                    </a:cubicBezTo>
                    <a:cubicBezTo>
                      <a:pt x="2308" y="1085"/>
                      <a:pt x="2456" y="887"/>
                      <a:pt x="2495" y="653"/>
                    </a:cubicBezTo>
                    <a:cubicBezTo>
                      <a:pt x="2580" y="124"/>
                      <a:pt x="2133" y="1"/>
                      <a:pt x="17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7499;p57"/>
              <p:cNvSpPr/>
              <p:nvPr/>
            </p:nvSpPr>
            <p:spPr>
              <a:xfrm>
                <a:off x="5358678" y="2381404"/>
                <a:ext cx="48203" cy="44298"/>
              </a:xfrm>
              <a:custGeom>
                <a:avLst/>
                <a:gdLst/>
                <a:ahLst/>
                <a:cxnLst/>
                <a:rect l="l" t="t" r="r" b="b"/>
                <a:pathLst>
                  <a:path w="1000" h="919" extrusionOk="0">
                    <a:moveTo>
                      <a:pt x="941" y="0"/>
                    </a:moveTo>
                    <a:cubicBezTo>
                      <a:pt x="920" y="0"/>
                      <a:pt x="900" y="15"/>
                      <a:pt x="893" y="37"/>
                    </a:cubicBezTo>
                    <a:cubicBezTo>
                      <a:pt x="782" y="425"/>
                      <a:pt x="442" y="737"/>
                      <a:pt x="45" y="815"/>
                    </a:cubicBezTo>
                    <a:cubicBezTo>
                      <a:pt x="17" y="821"/>
                      <a:pt x="1" y="846"/>
                      <a:pt x="9" y="874"/>
                    </a:cubicBezTo>
                    <a:cubicBezTo>
                      <a:pt x="12" y="899"/>
                      <a:pt x="29" y="913"/>
                      <a:pt x="48" y="916"/>
                    </a:cubicBezTo>
                    <a:cubicBezTo>
                      <a:pt x="51" y="917"/>
                      <a:pt x="54" y="918"/>
                      <a:pt x="58" y="918"/>
                    </a:cubicBezTo>
                    <a:cubicBezTo>
                      <a:pt x="61" y="918"/>
                      <a:pt x="65" y="917"/>
                      <a:pt x="68" y="916"/>
                    </a:cubicBezTo>
                    <a:cubicBezTo>
                      <a:pt x="497" y="829"/>
                      <a:pt x="871" y="486"/>
                      <a:pt x="991" y="65"/>
                    </a:cubicBezTo>
                    <a:cubicBezTo>
                      <a:pt x="999" y="37"/>
                      <a:pt x="986" y="9"/>
                      <a:pt x="958" y="4"/>
                    </a:cubicBezTo>
                    <a:cubicBezTo>
                      <a:pt x="952" y="1"/>
                      <a:pt x="947" y="0"/>
                      <a:pt x="941"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7500;p57"/>
              <p:cNvSpPr/>
              <p:nvPr/>
            </p:nvSpPr>
            <p:spPr>
              <a:xfrm>
                <a:off x="5352508" y="2381886"/>
                <a:ext cx="46853" cy="21547"/>
              </a:xfrm>
              <a:custGeom>
                <a:avLst/>
                <a:gdLst/>
                <a:ahLst/>
                <a:cxnLst/>
                <a:rect l="l" t="t" r="r" b="b"/>
                <a:pathLst>
                  <a:path w="972" h="447" extrusionOk="0">
                    <a:moveTo>
                      <a:pt x="914" y="1"/>
                    </a:moveTo>
                    <a:cubicBezTo>
                      <a:pt x="910" y="1"/>
                      <a:pt x="906" y="1"/>
                      <a:pt x="902" y="2"/>
                    </a:cubicBezTo>
                    <a:cubicBezTo>
                      <a:pt x="597" y="80"/>
                      <a:pt x="304" y="197"/>
                      <a:pt x="31" y="351"/>
                    </a:cubicBezTo>
                    <a:cubicBezTo>
                      <a:pt x="9" y="365"/>
                      <a:pt x="0" y="393"/>
                      <a:pt x="12" y="421"/>
                    </a:cubicBezTo>
                    <a:cubicBezTo>
                      <a:pt x="23" y="434"/>
                      <a:pt x="37" y="446"/>
                      <a:pt x="51" y="446"/>
                    </a:cubicBezTo>
                    <a:cubicBezTo>
                      <a:pt x="53" y="446"/>
                      <a:pt x="56" y="447"/>
                      <a:pt x="58" y="447"/>
                    </a:cubicBezTo>
                    <a:cubicBezTo>
                      <a:pt x="66" y="447"/>
                      <a:pt x="76" y="444"/>
                      <a:pt x="84" y="440"/>
                    </a:cubicBezTo>
                    <a:cubicBezTo>
                      <a:pt x="349" y="289"/>
                      <a:pt x="631" y="175"/>
                      <a:pt x="929" y="100"/>
                    </a:cubicBezTo>
                    <a:cubicBezTo>
                      <a:pt x="957" y="94"/>
                      <a:pt x="971" y="66"/>
                      <a:pt x="963" y="38"/>
                    </a:cubicBezTo>
                    <a:cubicBezTo>
                      <a:pt x="958" y="14"/>
                      <a:pt x="937" y="1"/>
                      <a:pt x="914"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7501;p57"/>
              <p:cNvSpPr/>
              <p:nvPr/>
            </p:nvSpPr>
            <p:spPr>
              <a:xfrm>
                <a:off x="5317561" y="2371233"/>
                <a:ext cx="91392" cy="71774"/>
              </a:xfrm>
              <a:custGeom>
                <a:avLst/>
                <a:gdLst/>
                <a:ahLst/>
                <a:cxnLst/>
                <a:rect l="l" t="t" r="r" b="b"/>
                <a:pathLst>
                  <a:path w="1896" h="1489" extrusionOk="0">
                    <a:moveTo>
                      <a:pt x="1262" y="1"/>
                    </a:moveTo>
                    <a:cubicBezTo>
                      <a:pt x="1137" y="1"/>
                      <a:pt x="1013" y="16"/>
                      <a:pt x="915" y="33"/>
                    </a:cubicBezTo>
                    <a:cubicBezTo>
                      <a:pt x="695" y="67"/>
                      <a:pt x="444" y="131"/>
                      <a:pt x="352" y="335"/>
                    </a:cubicBezTo>
                    <a:cubicBezTo>
                      <a:pt x="315" y="424"/>
                      <a:pt x="310" y="527"/>
                      <a:pt x="251" y="600"/>
                    </a:cubicBezTo>
                    <a:cubicBezTo>
                      <a:pt x="195" y="667"/>
                      <a:pt x="98" y="692"/>
                      <a:pt x="45" y="764"/>
                    </a:cubicBezTo>
                    <a:cubicBezTo>
                      <a:pt x="0" y="831"/>
                      <a:pt x="8" y="929"/>
                      <a:pt x="50" y="993"/>
                    </a:cubicBezTo>
                    <a:cubicBezTo>
                      <a:pt x="95" y="1060"/>
                      <a:pt x="170" y="1102"/>
                      <a:pt x="251" y="1113"/>
                    </a:cubicBezTo>
                    <a:cubicBezTo>
                      <a:pt x="310" y="1124"/>
                      <a:pt x="366" y="1116"/>
                      <a:pt x="421" y="1138"/>
                    </a:cubicBezTo>
                    <a:cubicBezTo>
                      <a:pt x="575" y="1197"/>
                      <a:pt x="608" y="1423"/>
                      <a:pt x="762" y="1478"/>
                    </a:cubicBezTo>
                    <a:cubicBezTo>
                      <a:pt x="782" y="1486"/>
                      <a:pt x="804" y="1489"/>
                      <a:pt x="825" y="1489"/>
                    </a:cubicBezTo>
                    <a:cubicBezTo>
                      <a:pt x="909" y="1489"/>
                      <a:pt x="995" y="1438"/>
                      <a:pt x="1069" y="1389"/>
                    </a:cubicBezTo>
                    <a:cubicBezTo>
                      <a:pt x="1255" y="1255"/>
                      <a:pt x="1431" y="1099"/>
                      <a:pt x="1585" y="929"/>
                    </a:cubicBezTo>
                    <a:cubicBezTo>
                      <a:pt x="1699" y="798"/>
                      <a:pt x="1808" y="650"/>
                      <a:pt x="1836" y="480"/>
                    </a:cubicBezTo>
                    <a:cubicBezTo>
                      <a:pt x="1896" y="95"/>
                      <a:pt x="1575" y="1"/>
                      <a:pt x="1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7502;p57"/>
              <p:cNvSpPr/>
              <p:nvPr/>
            </p:nvSpPr>
            <p:spPr>
              <a:xfrm>
                <a:off x="5393385" y="2283117"/>
                <a:ext cx="102238" cy="104889"/>
              </a:xfrm>
              <a:custGeom>
                <a:avLst/>
                <a:gdLst/>
                <a:ahLst/>
                <a:cxnLst/>
                <a:rect l="l" t="t" r="r" b="b"/>
                <a:pathLst>
                  <a:path w="2121" h="2176" extrusionOk="0">
                    <a:moveTo>
                      <a:pt x="355" y="1"/>
                    </a:moveTo>
                    <a:cubicBezTo>
                      <a:pt x="293" y="79"/>
                      <a:pt x="238" y="162"/>
                      <a:pt x="201" y="252"/>
                    </a:cubicBezTo>
                    <a:cubicBezTo>
                      <a:pt x="140" y="411"/>
                      <a:pt x="132" y="584"/>
                      <a:pt x="129" y="751"/>
                    </a:cubicBezTo>
                    <a:cubicBezTo>
                      <a:pt x="126" y="1097"/>
                      <a:pt x="0" y="1981"/>
                      <a:pt x="419" y="2138"/>
                    </a:cubicBezTo>
                    <a:cubicBezTo>
                      <a:pt x="489" y="2164"/>
                      <a:pt x="569" y="2176"/>
                      <a:pt x="655" y="2176"/>
                    </a:cubicBezTo>
                    <a:cubicBezTo>
                      <a:pt x="1048" y="2176"/>
                      <a:pt x="1567" y="1934"/>
                      <a:pt x="1842" y="1783"/>
                    </a:cubicBezTo>
                    <a:cubicBezTo>
                      <a:pt x="1973" y="1711"/>
                      <a:pt x="2121" y="1599"/>
                      <a:pt x="2112" y="1446"/>
                    </a:cubicBezTo>
                    <a:cubicBezTo>
                      <a:pt x="2110" y="1345"/>
                      <a:pt x="2043" y="1264"/>
                      <a:pt x="1995" y="1172"/>
                    </a:cubicBezTo>
                    <a:cubicBezTo>
                      <a:pt x="1687" y="1335"/>
                      <a:pt x="1342" y="1421"/>
                      <a:pt x="998" y="1421"/>
                    </a:cubicBezTo>
                    <a:cubicBezTo>
                      <a:pt x="958" y="1421"/>
                      <a:pt x="919" y="1420"/>
                      <a:pt x="879" y="1418"/>
                    </a:cubicBezTo>
                    <a:cubicBezTo>
                      <a:pt x="823" y="1415"/>
                      <a:pt x="759" y="1407"/>
                      <a:pt x="715" y="1376"/>
                    </a:cubicBezTo>
                    <a:cubicBezTo>
                      <a:pt x="670" y="1345"/>
                      <a:pt x="639" y="1295"/>
                      <a:pt x="614" y="1248"/>
                    </a:cubicBezTo>
                    <a:cubicBezTo>
                      <a:pt x="416" y="865"/>
                      <a:pt x="327" y="430"/>
                      <a:pt x="355"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7503;p57"/>
              <p:cNvSpPr/>
              <p:nvPr/>
            </p:nvSpPr>
            <p:spPr>
              <a:xfrm>
                <a:off x="5376417" y="2395190"/>
                <a:ext cx="81848" cy="81607"/>
              </a:xfrm>
              <a:custGeom>
                <a:avLst/>
                <a:gdLst/>
                <a:ahLst/>
                <a:cxnLst/>
                <a:rect l="l" t="t" r="r" b="b"/>
                <a:pathLst>
                  <a:path w="1698" h="1693" extrusionOk="0">
                    <a:moveTo>
                      <a:pt x="812" y="0"/>
                    </a:moveTo>
                    <a:cubicBezTo>
                      <a:pt x="677" y="0"/>
                      <a:pt x="538" y="106"/>
                      <a:pt x="414" y="253"/>
                    </a:cubicBezTo>
                    <a:cubicBezTo>
                      <a:pt x="143" y="571"/>
                      <a:pt x="4" y="993"/>
                      <a:pt x="1" y="1411"/>
                    </a:cubicBezTo>
                    <a:cubicBezTo>
                      <a:pt x="101" y="1258"/>
                      <a:pt x="213" y="1115"/>
                      <a:pt x="336" y="979"/>
                    </a:cubicBezTo>
                    <a:cubicBezTo>
                      <a:pt x="425" y="881"/>
                      <a:pt x="523" y="789"/>
                      <a:pt x="643" y="730"/>
                    </a:cubicBezTo>
                    <a:cubicBezTo>
                      <a:pt x="710" y="697"/>
                      <a:pt x="788" y="677"/>
                      <a:pt x="866" y="677"/>
                    </a:cubicBezTo>
                    <a:cubicBezTo>
                      <a:pt x="919" y="677"/>
                      <a:pt x="972" y="686"/>
                      <a:pt x="1022" y="708"/>
                    </a:cubicBezTo>
                    <a:cubicBezTo>
                      <a:pt x="1164" y="769"/>
                      <a:pt x="1248" y="909"/>
                      <a:pt x="1321" y="1048"/>
                    </a:cubicBezTo>
                    <a:cubicBezTo>
                      <a:pt x="1429" y="1258"/>
                      <a:pt x="1521" y="1475"/>
                      <a:pt x="1600" y="1693"/>
                    </a:cubicBezTo>
                    <a:cubicBezTo>
                      <a:pt x="1627" y="1651"/>
                      <a:pt x="1650" y="1609"/>
                      <a:pt x="1661" y="1559"/>
                    </a:cubicBezTo>
                    <a:cubicBezTo>
                      <a:pt x="1697" y="1394"/>
                      <a:pt x="1625" y="1227"/>
                      <a:pt x="1555" y="1076"/>
                    </a:cubicBezTo>
                    <a:cubicBezTo>
                      <a:pt x="1413" y="778"/>
                      <a:pt x="1273" y="437"/>
                      <a:pt x="1078" y="167"/>
                    </a:cubicBezTo>
                    <a:cubicBezTo>
                      <a:pt x="994" y="49"/>
                      <a:pt x="904" y="0"/>
                      <a:pt x="812"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7504;p57"/>
              <p:cNvSpPr/>
              <p:nvPr/>
            </p:nvSpPr>
            <p:spPr>
              <a:xfrm>
                <a:off x="5310282" y="2369305"/>
                <a:ext cx="98333" cy="90958"/>
              </a:xfrm>
              <a:custGeom>
                <a:avLst/>
                <a:gdLst/>
                <a:ahLst/>
                <a:cxnLst/>
                <a:rect l="l" t="t" r="r" b="b"/>
                <a:pathLst>
                  <a:path w="2040" h="1887" extrusionOk="0">
                    <a:moveTo>
                      <a:pt x="1168" y="0"/>
                    </a:moveTo>
                    <a:cubicBezTo>
                      <a:pt x="1001" y="0"/>
                      <a:pt x="837" y="19"/>
                      <a:pt x="706" y="40"/>
                    </a:cubicBezTo>
                    <a:cubicBezTo>
                      <a:pt x="447" y="87"/>
                      <a:pt x="154" y="157"/>
                      <a:pt x="0" y="352"/>
                    </a:cubicBezTo>
                    <a:cubicBezTo>
                      <a:pt x="187" y="369"/>
                      <a:pt x="366" y="394"/>
                      <a:pt x="553" y="422"/>
                    </a:cubicBezTo>
                    <a:cubicBezTo>
                      <a:pt x="748" y="453"/>
                      <a:pt x="957" y="497"/>
                      <a:pt x="1088" y="645"/>
                    </a:cubicBezTo>
                    <a:cubicBezTo>
                      <a:pt x="1270" y="846"/>
                      <a:pt x="1239" y="1156"/>
                      <a:pt x="1150" y="1404"/>
                    </a:cubicBezTo>
                    <a:cubicBezTo>
                      <a:pt x="1088" y="1574"/>
                      <a:pt x="1010" y="1736"/>
                      <a:pt x="907" y="1887"/>
                    </a:cubicBezTo>
                    <a:cubicBezTo>
                      <a:pt x="1167" y="1705"/>
                      <a:pt x="1404" y="1491"/>
                      <a:pt x="1613" y="1259"/>
                    </a:cubicBezTo>
                    <a:cubicBezTo>
                      <a:pt x="1769" y="1080"/>
                      <a:pt x="1917" y="882"/>
                      <a:pt x="1953" y="648"/>
                    </a:cubicBezTo>
                    <a:cubicBezTo>
                      <a:pt x="2040" y="124"/>
                      <a:pt x="1597" y="0"/>
                      <a:pt x="1168"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7505;p57"/>
              <p:cNvSpPr/>
              <p:nvPr/>
            </p:nvSpPr>
            <p:spPr>
              <a:xfrm>
                <a:off x="5324936" y="2301675"/>
                <a:ext cx="82860" cy="88162"/>
              </a:xfrm>
              <a:custGeom>
                <a:avLst/>
                <a:gdLst/>
                <a:ahLst/>
                <a:cxnLst/>
                <a:rect l="l" t="t" r="r" b="b"/>
                <a:pathLst>
                  <a:path w="1719" h="1829" extrusionOk="0">
                    <a:moveTo>
                      <a:pt x="1147" y="1"/>
                    </a:moveTo>
                    <a:lnTo>
                      <a:pt x="1147" y="1"/>
                    </a:lnTo>
                    <a:cubicBezTo>
                      <a:pt x="1155" y="95"/>
                      <a:pt x="1161" y="185"/>
                      <a:pt x="1169" y="280"/>
                    </a:cubicBezTo>
                    <a:cubicBezTo>
                      <a:pt x="1183" y="475"/>
                      <a:pt x="1195" y="687"/>
                      <a:pt x="1091" y="851"/>
                    </a:cubicBezTo>
                    <a:cubicBezTo>
                      <a:pt x="974" y="1044"/>
                      <a:pt x="737" y="1122"/>
                      <a:pt x="511" y="1158"/>
                    </a:cubicBezTo>
                    <a:cubicBezTo>
                      <a:pt x="344" y="1189"/>
                      <a:pt x="171" y="1203"/>
                      <a:pt x="0" y="1203"/>
                    </a:cubicBezTo>
                    <a:cubicBezTo>
                      <a:pt x="168" y="1342"/>
                      <a:pt x="349" y="1471"/>
                      <a:pt x="539" y="1582"/>
                    </a:cubicBezTo>
                    <a:cubicBezTo>
                      <a:pt x="704" y="1682"/>
                      <a:pt x="1002" y="1829"/>
                      <a:pt x="1250" y="1829"/>
                    </a:cubicBezTo>
                    <a:cubicBezTo>
                      <a:pt x="1340" y="1829"/>
                      <a:pt x="1424" y="1809"/>
                      <a:pt x="1493" y="1761"/>
                    </a:cubicBezTo>
                    <a:cubicBezTo>
                      <a:pt x="1719" y="1599"/>
                      <a:pt x="1644" y="960"/>
                      <a:pt x="1588" y="704"/>
                    </a:cubicBezTo>
                    <a:cubicBezTo>
                      <a:pt x="1529" y="430"/>
                      <a:pt x="1379" y="157"/>
                      <a:pt x="1147"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7506;p57"/>
              <p:cNvSpPr/>
              <p:nvPr/>
            </p:nvSpPr>
            <p:spPr>
              <a:xfrm>
                <a:off x="5410738" y="2371811"/>
                <a:ext cx="110577" cy="78088"/>
              </a:xfrm>
              <a:custGeom>
                <a:avLst/>
                <a:gdLst/>
                <a:ahLst/>
                <a:cxnLst/>
                <a:rect l="l" t="t" r="r" b="b"/>
                <a:pathLst>
                  <a:path w="2294" h="1620" extrusionOk="0">
                    <a:moveTo>
                      <a:pt x="1446" y="0"/>
                    </a:moveTo>
                    <a:cubicBezTo>
                      <a:pt x="1269" y="0"/>
                      <a:pt x="1093" y="21"/>
                      <a:pt x="921" y="58"/>
                    </a:cubicBezTo>
                    <a:cubicBezTo>
                      <a:pt x="706" y="105"/>
                      <a:pt x="0" y="208"/>
                      <a:pt x="56" y="532"/>
                    </a:cubicBezTo>
                    <a:cubicBezTo>
                      <a:pt x="76" y="669"/>
                      <a:pt x="190" y="775"/>
                      <a:pt x="299" y="864"/>
                    </a:cubicBezTo>
                    <a:cubicBezTo>
                      <a:pt x="433" y="975"/>
                      <a:pt x="564" y="1090"/>
                      <a:pt x="698" y="1201"/>
                    </a:cubicBezTo>
                    <a:lnTo>
                      <a:pt x="1189" y="1620"/>
                    </a:lnTo>
                    <a:cubicBezTo>
                      <a:pt x="1158" y="1542"/>
                      <a:pt x="1122" y="1458"/>
                      <a:pt x="1091" y="1377"/>
                    </a:cubicBezTo>
                    <a:cubicBezTo>
                      <a:pt x="1038" y="1240"/>
                      <a:pt x="982" y="1104"/>
                      <a:pt x="991" y="959"/>
                    </a:cubicBezTo>
                    <a:cubicBezTo>
                      <a:pt x="999" y="719"/>
                      <a:pt x="1186" y="512"/>
                      <a:pt x="1398" y="401"/>
                    </a:cubicBezTo>
                    <a:cubicBezTo>
                      <a:pt x="1613" y="289"/>
                      <a:pt x="1858" y="258"/>
                      <a:pt x="2098" y="231"/>
                    </a:cubicBezTo>
                    <a:cubicBezTo>
                      <a:pt x="2162" y="222"/>
                      <a:pt x="2227" y="211"/>
                      <a:pt x="2294" y="205"/>
                    </a:cubicBezTo>
                    <a:cubicBezTo>
                      <a:pt x="2252" y="180"/>
                      <a:pt x="2207" y="161"/>
                      <a:pt x="2162" y="139"/>
                    </a:cubicBezTo>
                    <a:cubicBezTo>
                      <a:pt x="1935" y="41"/>
                      <a:pt x="1691" y="0"/>
                      <a:pt x="1446"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7507;p57"/>
              <p:cNvSpPr/>
              <p:nvPr/>
            </p:nvSpPr>
            <p:spPr>
              <a:xfrm>
                <a:off x="5388131" y="2361881"/>
                <a:ext cx="53842" cy="49408"/>
              </a:xfrm>
              <a:custGeom>
                <a:avLst/>
                <a:gdLst/>
                <a:ahLst/>
                <a:cxnLst/>
                <a:rect l="l" t="t" r="r" b="b"/>
                <a:pathLst>
                  <a:path w="1117" h="1025" extrusionOk="0">
                    <a:moveTo>
                      <a:pt x="559" y="0"/>
                    </a:moveTo>
                    <a:cubicBezTo>
                      <a:pt x="320" y="0"/>
                      <a:pt x="106" y="168"/>
                      <a:pt x="56" y="414"/>
                    </a:cubicBezTo>
                    <a:cubicBezTo>
                      <a:pt x="1" y="690"/>
                      <a:pt x="182" y="958"/>
                      <a:pt x="461" y="1014"/>
                    </a:cubicBezTo>
                    <a:cubicBezTo>
                      <a:pt x="495" y="1021"/>
                      <a:pt x="528" y="1024"/>
                      <a:pt x="561" y="1024"/>
                    </a:cubicBezTo>
                    <a:cubicBezTo>
                      <a:pt x="799" y="1024"/>
                      <a:pt x="1012" y="854"/>
                      <a:pt x="1061" y="610"/>
                    </a:cubicBezTo>
                    <a:cubicBezTo>
                      <a:pt x="1117" y="333"/>
                      <a:pt x="935" y="66"/>
                      <a:pt x="656" y="10"/>
                    </a:cubicBezTo>
                    <a:cubicBezTo>
                      <a:pt x="624" y="3"/>
                      <a:pt x="591"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7508;p57"/>
              <p:cNvSpPr/>
              <p:nvPr/>
            </p:nvSpPr>
            <p:spPr>
              <a:xfrm>
                <a:off x="5400085" y="2372968"/>
                <a:ext cx="29789" cy="27331"/>
              </a:xfrm>
              <a:custGeom>
                <a:avLst/>
                <a:gdLst/>
                <a:ahLst/>
                <a:cxnLst/>
                <a:rect l="l" t="t" r="r" b="b"/>
                <a:pathLst>
                  <a:path w="618" h="567" extrusionOk="0">
                    <a:moveTo>
                      <a:pt x="309" y="0"/>
                    </a:moveTo>
                    <a:cubicBezTo>
                      <a:pt x="178" y="0"/>
                      <a:pt x="59" y="94"/>
                      <a:pt x="32" y="229"/>
                    </a:cubicBezTo>
                    <a:cubicBezTo>
                      <a:pt x="1" y="382"/>
                      <a:pt x="101" y="530"/>
                      <a:pt x="255" y="561"/>
                    </a:cubicBezTo>
                    <a:cubicBezTo>
                      <a:pt x="273" y="565"/>
                      <a:pt x="292" y="566"/>
                      <a:pt x="310" y="566"/>
                    </a:cubicBezTo>
                    <a:cubicBezTo>
                      <a:pt x="442" y="566"/>
                      <a:pt x="560" y="472"/>
                      <a:pt x="587" y="338"/>
                    </a:cubicBezTo>
                    <a:cubicBezTo>
                      <a:pt x="618" y="184"/>
                      <a:pt x="517" y="39"/>
                      <a:pt x="364" y="6"/>
                    </a:cubicBezTo>
                    <a:cubicBezTo>
                      <a:pt x="345" y="2"/>
                      <a:pt x="327" y="0"/>
                      <a:pt x="3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7509;p57"/>
              <p:cNvSpPr/>
              <p:nvPr/>
            </p:nvSpPr>
            <p:spPr>
              <a:xfrm>
                <a:off x="5383841" y="2556623"/>
                <a:ext cx="414204" cy="419217"/>
              </a:xfrm>
              <a:custGeom>
                <a:avLst/>
                <a:gdLst/>
                <a:ahLst/>
                <a:cxnLst/>
                <a:rect l="l" t="t" r="r" b="b"/>
                <a:pathLst>
                  <a:path w="8593" h="8697" extrusionOk="0">
                    <a:moveTo>
                      <a:pt x="5559" y="1"/>
                    </a:moveTo>
                    <a:cubicBezTo>
                      <a:pt x="5463" y="1"/>
                      <a:pt x="5368" y="14"/>
                      <a:pt x="5276" y="43"/>
                    </a:cubicBezTo>
                    <a:cubicBezTo>
                      <a:pt x="5003" y="127"/>
                      <a:pt x="4785" y="322"/>
                      <a:pt x="4576" y="514"/>
                    </a:cubicBezTo>
                    <a:cubicBezTo>
                      <a:pt x="4397" y="676"/>
                      <a:pt x="4216" y="843"/>
                      <a:pt x="4074" y="1039"/>
                    </a:cubicBezTo>
                    <a:cubicBezTo>
                      <a:pt x="4068" y="1044"/>
                      <a:pt x="4062" y="1050"/>
                      <a:pt x="4060" y="1058"/>
                    </a:cubicBezTo>
                    <a:cubicBezTo>
                      <a:pt x="4037" y="1078"/>
                      <a:pt x="4023" y="1106"/>
                      <a:pt x="4007" y="1131"/>
                    </a:cubicBezTo>
                    <a:cubicBezTo>
                      <a:pt x="3995" y="1148"/>
                      <a:pt x="3990" y="1162"/>
                      <a:pt x="3979" y="1178"/>
                    </a:cubicBezTo>
                    <a:cubicBezTo>
                      <a:pt x="3968" y="1198"/>
                      <a:pt x="3956" y="1215"/>
                      <a:pt x="3948" y="1234"/>
                    </a:cubicBezTo>
                    <a:cubicBezTo>
                      <a:pt x="3926" y="1270"/>
                      <a:pt x="3909" y="1309"/>
                      <a:pt x="3895" y="1346"/>
                    </a:cubicBezTo>
                    <a:lnTo>
                      <a:pt x="3895" y="1351"/>
                    </a:lnTo>
                    <a:cubicBezTo>
                      <a:pt x="3870" y="1413"/>
                      <a:pt x="3850" y="1477"/>
                      <a:pt x="3836" y="1541"/>
                    </a:cubicBezTo>
                    <a:cubicBezTo>
                      <a:pt x="3828" y="1574"/>
                      <a:pt x="3822" y="1608"/>
                      <a:pt x="3814" y="1639"/>
                    </a:cubicBezTo>
                    <a:cubicBezTo>
                      <a:pt x="3786" y="1803"/>
                      <a:pt x="3781" y="1971"/>
                      <a:pt x="3775" y="2138"/>
                    </a:cubicBezTo>
                    <a:cubicBezTo>
                      <a:pt x="3775" y="2219"/>
                      <a:pt x="3772" y="2314"/>
                      <a:pt x="3767" y="2423"/>
                    </a:cubicBezTo>
                    <a:cubicBezTo>
                      <a:pt x="3613" y="1973"/>
                      <a:pt x="3306" y="1577"/>
                      <a:pt x="2868" y="1413"/>
                    </a:cubicBezTo>
                    <a:cubicBezTo>
                      <a:pt x="2654" y="1333"/>
                      <a:pt x="2429" y="1316"/>
                      <a:pt x="2200" y="1316"/>
                    </a:cubicBezTo>
                    <a:cubicBezTo>
                      <a:pt x="2017" y="1316"/>
                      <a:pt x="1831" y="1327"/>
                      <a:pt x="1645" y="1327"/>
                    </a:cubicBezTo>
                    <a:cubicBezTo>
                      <a:pt x="1526" y="1327"/>
                      <a:pt x="1407" y="1322"/>
                      <a:pt x="1289" y="1307"/>
                    </a:cubicBezTo>
                    <a:cubicBezTo>
                      <a:pt x="1168" y="1290"/>
                      <a:pt x="1045" y="1261"/>
                      <a:pt x="922" y="1261"/>
                    </a:cubicBezTo>
                    <a:cubicBezTo>
                      <a:pt x="885" y="1261"/>
                      <a:pt x="847" y="1264"/>
                      <a:pt x="809" y="1270"/>
                    </a:cubicBezTo>
                    <a:cubicBezTo>
                      <a:pt x="452" y="1337"/>
                      <a:pt x="252" y="1756"/>
                      <a:pt x="307" y="2110"/>
                    </a:cubicBezTo>
                    <a:cubicBezTo>
                      <a:pt x="363" y="2470"/>
                      <a:pt x="603" y="2768"/>
                      <a:pt x="854" y="3028"/>
                    </a:cubicBezTo>
                    <a:cubicBezTo>
                      <a:pt x="1161" y="3338"/>
                      <a:pt x="1499" y="3619"/>
                      <a:pt x="1861" y="3865"/>
                    </a:cubicBezTo>
                    <a:cubicBezTo>
                      <a:pt x="1847" y="3868"/>
                      <a:pt x="1836" y="3868"/>
                      <a:pt x="1828" y="3870"/>
                    </a:cubicBezTo>
                    <a:cubicBezTo>
                      <a:pt x="1819" y="3870"/>
                      <a:pt x="1817" y="3870"/>
                      <a:pt x="1808" y="3876"/>
                    </a:cubicBezTo>
                    <a:lnTo>
                      <a:pt x="1663" y="3907"/>
                    </a:lnTo>
                    <a:cubicBezTo>
                      <a:pt x="1660" y="3907"/>
                      <a:pt x="1655" y="3909"/>
                      <a:pt x="1652" y="3909"/>
                    </a:cubicBezTo>
                    <a:cubicBezTo>
                      <a:pt x="1273" y="3996"/>
                      <a:pt x="907" y="4158"/>
                      <a:pt x="756" y="4498"/>
                    </a:cubicBezTo>
                    <a:cubicBezTo>
                      <a:pt x="676" y="4688"/>
                      <a:pt x="673" y="4911"/>
                      <a:pt x="539" y="5067"/>
                    </a:cubicBezTo>
                    <a:cubicBezTo>
                      <a:pt x="419" y="5215"/>
                      <a:pt x="210" y="5265"/>
                      <a:pt x="98" y="5424"/>
                    </a:cubicBezTo>
                    <a:cubicBezTo>
                      <a:pt x="0" y="5564"/>
                      <a:pt x="6" y="5767"/>
                      <a:pt x="104" y="5915"/>
                    </a:cubicBezTo>
                    <a:cubicBezTo>
                      <a:pt x="201" y="6058"/>
                      <a:pt x="369" y="6150"/>
                      <a:pt x="539" y="6172"/>
                    </a:cubicBezTo>
                    <a:cubicBezTo>
                      <a:pt x="662" y="6191"/>
                      <a:pt x="790" y="6180"/>
                      <a:pt x="907" y="6222"/>
                    </a:cubicBezTo>
                    <a:cubicBezTo>
                      <a:pt x="1234" y="6345"/>
                      <a:pt x="1303" y="6839"/>
                      <a:pt x="1635" y="6953"/>
                    </a:cubicBezTo>
                    <a:cubicBezTo>
                      <a:pt x="1681" y="6969"/>
                      <a:pt x="1728" y="6976"/>
                      <a:pt x="1774" y="6976"/>
                    </a:cubicBezTo>
                    <a:cubicBezTo>
                      <a:pt x="1955" y="6976"/>
                      <a:pt x="2138" y="6870"/>
                      <a:pt x="2291" y="6763"/>
                    </a:cubicBezTo>
                    <a:lnTo>
                      <a:pt x="2294" y="6763"/>
                    </a:lnTo>
                    <a:cubicBezTo>
                      <a:pt x="2302" y="6758"/>
                      <a:pt x="2305" y="6752"/>
                      <a:pt x="2310" y="6749"/>
                    </a:cubicBezTo>
                    <a:cubicBezTo>
                      <a:pt x="2506" y="6610"/>
                      <a:pt x="2695" y="6457"/>
                      <a:pt x="2877" y="6295"/>
                    </a:cubicBezTo>
                    <a:cubicBezTo>
                      <a:pt x="2893" y="6281"/>
                      <a:pt x="2907" y="6267"/>
                      <a:pt x="2921" y="6253"/>
                    </a:cubicBezTo>
                    <a:cubicBezTo>
                      <a:pt x="2994" y="6186"/>
                      <a:pt x="3072" y="6116"/>
                      <a:pt x="3142" y="6046"/>
                    </a:cubicBezTo>
                    <a:lnTo>
                      <a:pt x="3142" y="6046"/>
                    </a:lnTo>
                    <a:cubicBezTo>
                      <a:pt x="3114" y="6150"/>
                      <a:pt x="3089" y="6250"/>
                      <a:pt x="3072" y="6351"/>
                    </a:cubicBezTo>
                    <a:cubicBezTo>
                      <a:pt x="3072" y="6359"/>
                      <a:pt x="3072" y="6364"/>
                      <a:pt x="3069" y="6373"/>
                    </a:cubicBezTo>
                    <a:cubicBezTo>
                      <a:pt x="3058" y="6445"/>
                      <a:pt x="3047" y="6518"/>
                      <a:pt x="3041" y="6590"/>
                    </a:cubicBezTo>
                    <a:cubicBezTo>
                      <a:pt x="3041" y="6602"/>
                      <a:pt x="3036" y="6610"/>
                      <a:pt x="3036" y="6616"/>
                    </a:cubicBezTo>
                    <a:cubicBezTo>
                      <a:pt x="2994" y="7118"/>
                      <a:pt x="3075" y="7631"/>
                      <a:pt x="3298" y="8083"/>
                    </a:cubicBezTo>
                    <a:cubicBezTo>
                      <a:pt x="3446" y="8389"/>
                      <a:pt x="3727" y="8697"/>
                      <a:pt x="4048" y="8697"/>
                    </a:cubicBezTo>
                    <a:cubicBezTo>
                      <a:pt x="4090" y="8697"/>
                      <a:pt x="4133" y="8691"/>
                      <a:pt x="4177" y="8680"/>
                    </a:cubicBezTo>
                    <a:cubicBezTo>
                      <a:pt x="4500" y="8594"/>
                      <a:pt x="4645" y="8222"/>
                      <a:pt x="4863" y="7969"/>
                    </a:cubicBezTo>
                    <a:cubicBezTo>
                      <a:pt x="5114" y="7684"/>
                      <a:pt x="5513" y="7492"/>
                      <a:pt x="5627" y="7140"/>
                    </a:cubicBezTo>
                    <a:cubicBezTo>
                      <a:pt x="5636" y="7118"/>
                      <a:pt x="5639" y="7101"/>
                      <a:pt x="5644" y="7079"/>
                    </a:cubicBezTo>
                    <a:cubicBezTo>
                      <a:pt x="5658" y="7017"/>
                      <a:pt x="5664" y="6950"/>
                      <a:pt x="5658" y="6889"/>
                    </a:cubicBezTo>
                    <a:cubicBezTo>
                      <a:pt x="5655" y="6822"/>
                      <a:pt x="5644" y="6758"/>
                      <a:pt x="5627" y="6696"/>
                    </a:cubicBezTo>
                    <a:cubicBezTo>
                      <a:pt x="5594" y="6571"/>
                      <a:pt x="5538" y="6445"/>
                      <a:pt x="5482" y="6325"/>
                    </a:cubicBezTo>
                    <a:cubicBezTo>
                      <a:pt x="5404" y="6178"/>
                      <a:pt x="5332" y="6016"/>
                      <a:pt x="5259" y="5857"/>
                    </a:cubicBezTo>
                    <a:cubicBezTo>
                      <a:pt x="5237" y="5807"/>
                      <a:pt x="5212" y="5759"/>
                      <a:pt x="5189" y="5706"/>
                    </a:cubicBezTo>
                    <a:lnTo>
                      <a:pt x="5189" y="5706"/>
                    </a:lnTo>
                    <a:cubicBezTo>
                      <a:pt x="5209" y="5726"/>
                      <a:pt x="5234" y="5745"/>
                      <a:pt x="5254" y="5765"/>
                    </a:cubicBezTo>
                    <a:cubicBezTo>
                      <a:pt x="5407" y="5893"/>
                      <a:pt x="5558" y="6024"/>
                      <a:pt x="5711" y="6152"/>
                    </a:cubicBezTo>
                    <a:cubicBezTo>
                      <a:pt x="5820" y="6242"/>
                      <a:pt x="5923" y="6334"/>
                      <a:pt x="6032" y="6423"/>
                    </a:cubicBezTo>
                    <a:lnTo>
                      <a:pt x="6035" y="6429"/>
                    </a:lnTo>
                    <a:cubicBezTo>
                      <a:pt x="6227" y="6590"/>
                      <a:pt x="6423" y="6755"/>
                      <a:pt x="6662" y="6833"/>
                    </a:cubicBezTo>
                    <a:cubicBezTo>
                      <a:pt x="6758" y="6863"/>
                      <a:pt x="6855" y="6877"/>
                      <a:pt x="6952" y="6877"/>
                    </a:cubicBezTo>
                    <a:cubicBezTo>
                      <a:pt x="7418" y="6877"/>
                      <a:pt x="7877" y="6553"/>
                      <a:pt x="8180" y="6172"/>
                    </a:cubicBezTo>
                    <a:cubicBezTo>
                      <a:pt x="8356" y="5954"/>
                      <a:pt x="8509" y="5698"/>
                      <a:pt x="8537" y="5419"/>
                    </a:cubicBezTo>
                    <a:cubicBezTo>
                      <a:pt x="8593" y="4911"/>
                      <a:pt x="8230" y="4453"/>
                      <a:pt x="7776" y="4188"/>
                    </a:cubicBezTo>
                    <a:cubicBezTo>
                      <a:pt x="7742" y="4169"/>
                      <a:pt x="7706" y="4149"/>
                      <a:pt x="7672" y="4133"/>
                    </a:cubicBezTo>
                    <a:lnTo>
                      <a:pt x="7667" y="4133"/>
                    </a:lnTo>
                    <a:cubicBezTo>
                      <a:pt x="7633" y="4116"/>
                      <a:pt x="7597" y="4099"/>
                      <a:pt x="7564" y="4085"/>
                    </a:cubicBezTo>
                    <a:cubicBezTo>
                      <a:pt x="7207" y="3933"/>
                      <a:pt x="6826" y="3866"/>
                      <a:pt x="6440" y="3866"/>
                    </a:cubicBezTo>
                    <a:cubicBezTo>
                      <a:pt x="6402" y="3866"/>
                      <a:pt x="6365" y="3866"/>
                      <a:pt x="6328" y="3868"/>
                    </a:cubicBezTo>
                    <a:cubicBezTo>
                      <a:pt x="6389" y="3837"/>
                      <a:pt x="6445" y="3806"/>
                      <a:pt x="6495" y="3778"/>
                    </a:cubicBezTo>
                    <a:cubicBezTo>
                      <a:pt x="6704" y="3658"/>
                      <a:pt x="6933" y="3480"/>
                      <a:pt x="6925" y="3240"/>
                    </a:cubicBezTo>
                    <a:cubicBezTo>
                      <a:pt x="6922" y="3215"/>
                      <a:pt x="6919" y="3195"/>
                      <a:pt x="6914" y="3173"/>
                    </a:cubicBezTo>
                    <a:cubicBezTo>
                      <a:pt x="6911" y="3167"/>
                      <a:pt x="6911" y="3159"/>
                      <a:pt x="6908" y="3153"/>
                    </a:cubicBezTo>
                    <a:cubicBezTo>
                      <a:pt x="6905" y="3137"/>
                      <a:pt x="6900" y="3123"/>
                      <a:pt x="6894" y="3103"/>
                    </a:cubicBezTo>
                    <a:cubicBezTo>
                      <a:pt x="6894" y="3100"/>
                      <a:pt x="6891" y="3095"/>
                      <a:pt x="6886" y="3086"/>
                    </a:cubicBezTo>
                    <a:cubicBezTo>
                      <a:pt x="6880" y="3067"/>
                      <a:pt x="6872" y="3047"/>
                      <a:pt x="6863" y="3031"/>
                    </a:cubicBezTo>
                    <a:cubicBezTo>
                      <a:pt x="6863" y="3028"/>
                      <a:pt x="6863" y="3028"/>
                      <a:pt x="6858" y="3025"/>
                    </a:cubicBezTo>
                    <a:cubicBezTo>
                      <a:pt x="6824" y="2950"/>
                      <a:pt x="6771" y="2877"/>
                      <a:pt x="6732" y="2805"/>
                    </a:cubicBezTo>
                    <a:cubicBezTo>
                      <a:pt x="6713" y="2766"/>
                      <a:pt x="6696" y="2732"/>
                      <a:pt x="6682" y="2693"/>
                    </a:cubicBezTo>
                    <a:cubicBezTo>
                      <a:pt x="6584" y="2428"/>
                      <a:pt x="6696" y="2135"/>
                      <a:pt x="6755" y="1856"/>
                    </a:cubicBezTo>
                    <a:cubicBezTo>
                      <a:pt x="6852" y="1396"/>
                      <a:pt x="6794" y="883"/>
                      <a:pt x="6517" y="503"/>
                    </a:cubicBezTo>
                    <a:cubicBezTo>
                      <a:pt x="6298" y="202"/>
                      <a:pt x="5927" y="1"/>
                      <a:pt x="55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7510;p57"/>
              <p:cNvSpPr/>
              <p:nvPr/>
            </p:nvSpPr>
            <p:spPr>
              <a:xfrm>
                <a:off x="5561470" y="2587859"/>
                <a:ext cx="136799" cy="179699"/>
              </a:xfrm>
              <a:custGeom>
                <a:avLst/>
                <a:gdLst/>
                <a:ahLst/>
                <a:cxnLst/>
                <a:rect l="l" t="t" r="r" b="b"/>
                <a:pathLst>
                  <a:path w="2838" h="3728" extrusionOk="0">
                    <a:moveTo>
                      <a:pt x="1680" y="1"/>
                    </a:moveTo>
                    <a:cubicBezTo>
                      <a:pt x="1599" y="1"/>
                      <a:pt x="1518" y="12"/>
                      <a:pt x="1440" y="36"/>
                    </a:cubicBezTo>
                    <a:cubicBezTo>
                      <a:pt x="1212" y="106"/>
                      <a:pt x="1025" y="274"/>
                      <a:pt x="849" y="438"/>
                    </a:cubicBezTo>
                    <a:cubicBezTo>
                      <a:pt x="620" y="645"/>
                      <a:pt x="389" y="859"/>
                      <a:pt x="271" y="1147"/>
                    </a:cubicBezTo>
                    <a:cubicBezTo>
                      <a:pt x="188" y="1356"/>
                      <a:pt x="174" y="1588"/>
                      <a:pt x="171" y="1816"/>
                    </a:cubicBezTo>
                    <a:cubicBezTo>
                      <a:pt x="165" y="2279"/>
                      <a:pt x="1" y="3465"/>
                      <a:pt x="559" y="3677"/>
                    </a:cubicBezTo>
                    <a:cubicBezTo>
                      <a:pt x="652" y="3712"/>
                      <a:pt x="759" y="3727"/>
                      <a:pt x="873" y="3727"/>
                    </a:cubicBezTo>
                    <a:cubicBezTo>
                      <a:pt x="1402" y="3727"/>
                      <a:pt x="2103" y="3404"/>
                      <a:pt x="2470" y="3200"/>
                    </a:cubicBezTo>
                    <a:cubicBezTo>
                      <a:pt x="2648" y="3100"/>
                      <a:pt x="2838" y="2952"/>
                      <a:pt x="2835" y="2745"/>
                    </a:cubicBezTo>
                    <a:cubicBezTo>
                      <a:pt x="2830" y="2578"/>
                      <a:pt x="2690" y="2447"/>
                      <a:pt x="2634" y="2285"/>
                    </a:cubicBezTo>
                    <a:cubicBezTo>
                      <a:pt x="2553" y="2059"/>
                      <a:pt x="2648" y="1811"/>
                      <a:pt x="2696" y="1574"/>
                    </a:cubicBezTo>
                    <a:cubicBezTo>
                      <a:pt x="2779" y="1183"/>
                      <a:pt x="2726" y="751"/>
                      <a:pt x="2495" y="427"/>
                    </a:cubicBezTo>
                    <a:cubicBezTo>
                      <a:pt x="2309" y="170"/>
                      <a:pt x="1992" y="1"/>
                      <a:pt x="1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7511;p57"/>
              <p:cNvSpPr/>
              <p:nvPr/>
            </p:nvSpPr>
            <p:spPr>
              <a:xfrm>
                <a:off x="5588223" y="2685374"/>
                <a:ext cx="70135" cy="69701"/>
              </a:xfrm>
              <a:custGeom>
                <a:avLst/>
                <a:gdLst/>
                <a:ahLst/>
                <a:cxnLst/>
                <a:rect l="l" t="t" r="r" b="b"/>
                <a:pathLst>
                  <a:path w="1455" h="1446" extrusionOk="0">
                    <a:moveTo>
                      <a:pt x="1377" y="0"/>
                    </a:moveTo>
                    <a:cubicBezTo>
                      <a:pt x="1353" y="0"/>
                      <a:pt x="1329" y="13"/>
                      <a:pt x="1318" y="36"/>
                    </a:cubicBezTo>
                    <a:cubicBezTo>
                      <a:pt x="1033" y="574"/>
                      <a:pt x="581" y="1029"/>
                      <a:pt x="46" y="1319"/>
                    </a:cubicBezTo>
                    <a:cubicBezTo>
                      <a:pt x="15" y="1336"/>
                      <a:pt x="1" y="1378"/>
                      <a:pt x="18" y="1414"/>
                    </a:cubicBezTo>
                    <a:cubicBezTo>
                      <a:pt x="23" y="1431"/>
                      <a:pt x="40" y="1442"/>
                      <a:pt x="62" y="1445"/>
                    </a:cubicBezTo>
                    <a:cubicBezTo>
                      <a:pt x="66" y="1446"/>
                      <a:pt x="70" y="1446"/>
                      <a:pt x="74" y="1446"/>
                    </a:cubicBezTo>
                    <a:cubicBezTo>
                      <a:pt x="85" y="1446"/>
                      <a:pt x="97" y="1443"/>
                      <a:pt x="107" y="1439"/>
                    </a:cubicBezTo>
                    <a:cubicBezTo>
                      <a:pt x="665" y="1138"/>
                      <a:pt x="1139" y="661"/>
                      <a:pt x="1438" y="100"/>
                    </a:cubicBezTo>
                    <a:cubicBezTo>
                      <a:pt x="1454" y="67"/>
                      <a:pt x="1443" y="25"/>
                      <a:pt x="1410" y="8"/>
                    </a:cubicBezTo>
                    <a:cubicBezTo>
                      <a:pt x="1399" y="3"/>
                      <a:pt x="1388" y="0"/>
                      <a:pt x="1377"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7512;p57"/>
              <p:cNvSpPr/>
              <p:nvPr/>
            </p:nvSpPr>
            <p:spPr>
              <a:xfrm>
                <a:off x="5594296" y="2681759"/>
                <a:ext cx="21306" cy="71291"/>
              </a:xfrm>
              <a:custGeom>
                <a:avLst/>
                <a:gdLst/>
                <a:ahLst/>
                <a:cxnLst/>
                <a:rect l="l" t="t" r="r" b="b"/>
                <a:pathLst>
                  <a:path w="442" h="1479" extrusionOk="0">
                    <a:moveTo>
                      <a:pt x="365" y="0"/>
                    </a:moveTo>
                    <a:cubicBezTo>
                      <a:pt x="339" y="0"/>
                      <a:pt x="316" y="12"/>
                      <a:pt x="302" y="39"/>
                    </a:cubicBezTo>
                    <a:cubicBezTo>
                      <a:pt x="104" y="463"/>
                      <a:pt x="0" y="937"/>
                      <a:pt x="6" y="1408"/>
                    </a:cubicBezTo>
                    <a:cubicBezTo>
                      <a:pt x="6" y="1445"/>
                      <a:pt x="31" y="1470"/>
                      <a:pt x="62" y="1475"/>
                    </a:cubicBezTo>
                    <a:cubicBezTo>
                      <a:pt x="70" y="1478"/>
                      <a:pt x="73" y="1478"/>
                      <a:pt x="76" y="1478"/>
                    </a:cubicBezTo>
                    <a:cubicBezTo>
                      <a:pt x="115" y="1478"/>
                      <a:pt x="143" y="1447"/>
                      <a:pt x="143" y="1408"/>
                    </a:cubicBezTo>
                    <a:cubicBezTo>
                      <a:pt x="134" y="959"/>
                      <a:pt x="232" y="504"/>
                      <a:pt x="424" y="97"/>
                    </a:cubicBezTo>
                    <a:cubicBezTo>
                      <a:pt x="441" y="64"/>
                      <a:pt x="427" y="25"/>
                      <a:pt x="394" y="5"/>
                    </a:cubicBezTo>
                    <a:cubicBezTo>
                      <a:pt x="384" y="2"/>
                      <a:pt x="374" y="0"/>
                      <a:pt x="365"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7513;p57"/>
              <p:cNvSpPr/>
              <p:nvPr/>
            </p:nvSpPr>
            <p:spPr>
              <a:xfrm>
                <a:off x="5577473" y="2634182"/>
                <a:ext cx="92163" cy="120892"/>
              </a:xfrm>
              <a:custGeom>
                <a:avLst/>
                <a:gdLst/>
                <a:ahLst/>
                <a:cxnLst/>
                <a:rect l="l" t="t" r="r" b="b"/>
                <a:pathLst>
                  <a:path w="1912" h="2508" extrusionOk="0">
                    <a:moveTo>
                      <a:pt x="1126" y="1"/>
                    </a:moveTo>
                    <a:cubicBezTo>
                      <a:pt x="1073" y="1"/>
                      <a:pt x="1020" y="8"/>
                      <a:pt x="969" y="24"/>
                    </a:cubicBezTo>
                    <a:cubicBezTo>
                      <a:pt x="815" y="74"/>
                      <a:pt x="690" y="186"/>
                      <a:pt x="567" y="292"/>
                    </a:cubicBezTo>
                    <a:cubicBezTo>
                      <a:pt x="414" y="431"/>
                      <a:pt x="257" y="579"/>
                      <a:pt x="182" y="766"/>
                    </a:cubicBezTo>
                    <a:cubicBezTo>
                      <a:pt x="123" y="911"/>
                      <a:pt x="115" y="1065"/>
                      <a:pt x="115" y="1218"/>
                    </a:cubicBezTo>
                    <a:cubicBezTo>
                      <a:pt x="112" y="1530"/>
                      <a:pt x="1" y="2328"/>
                      <a:pt x="377" y="2468"/>
                    </a:cubicBezTo>
                    <a:cubicBezTo>
                      <a:pt x="445" y="2495"/>
                      <a:pt x="522" y="2507"/>
                      <a:pt x="604" y="2507"/>
                    </a:cubicBezTo>
                    <a:cubicBezTo>
                      <a:pt x="958" y="2507"/>
                      <a:pt x="1417" y="2291"/>
                      <a:pt x="1663" y="2155"/>
                    </a:cubicBezTo>
                    <a:cubicBezTo>
                      <a:pt x="1781" y="2088"/>
                      <a:pt x="1912" y="1988"/>
                      <a:pt x="1906" y="1849"/>
                    </a:cubicBezTo>
                    <a:cubicBezTo>
                      <a:pt x="1903" y="1731"/>
                      <a:pt x="1809" y="1645"/>
                      <a:pt x="1772" y="1539"/>
                    </a:cubicBezTo>
                    <a:cubicBezTo>
                      <a:pt x="1716" y="1385"/>
                      <a:pt x="1781" y="1218"/>
                      <a:pt x="1814" y="1059"/>
                    </a:cubicBezTo>
                    <a:cubicBezTo>
                      <a:pt x="1870" y="794"/>
                      <a:pt x="1834" y="507"/>
                      <a:pt x="1677" y="289"/>
                    </a:cubicBezTo>
                    <a:cubicBezTo>
                      <a:pt x="1553" y="117"/>
                      <a:pt x="1337" y="1"/>
                      <a:pt x="1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7514;p57"/>
              <p:cNvSpPr/>
              <p:nvPr/>
            </p:nvSpPr>
            <p:spPr>
              <a:xfrm>
                <a:off x="5584897" y="2745532"/>
                <a:ext cx="181723" cy="123302"/>
              </a:xfrm>
              <a:custGeom>
                <a:avLst/>
                <a:gdLst/>
                <a:ahLst/>
                <a:cxnLst/>
                <a:rect l="l" t="t" r="r" b="b"/>
                <a:pathLst>
                  <a:path w="3770" h="2558" extrusionOk="0">
                    <a:moveTo>
                      <a:pt x="1940" y="0"/>
                    </a:moveTo>
                    <a:cubicBezTo>
                      <a:pt x="1702" y="0"/>
                      <a:pt x="1462" y="30"/>
                      <a:pt x="1230" y="83"/>
                    </a:cubicBezTo>
                    <a:cubicBezTo>
                      <a:pt x="943" y="141"/>
                      <a:pt x="0" y="283"/>
                      <a:pt x="73" y="721"/>
                    </a:cubicBezTo>
                    <a:cubicBezTo>
                      <a:pt x="103" y="908"/>
                      <a:pt x="257" y="1045"/>
                      <a:pt x="399" y="1168"/>
                    </a:cubicBezTo>
                    <a:cubicBezTo>
                      <a:pt x="578" y="1321"/>
                      <a:pt x="756" y="1469"/>
                      <a:pt x="935" y="1620"/>
                    </a:cubicBezTo>
                    <a:cubicBezTo>
                      <a:pt x="1152" y="1804"/>
                      <a:pt x="1373" y="1991"/>
                      <a:pt x="1593" y="2178"/>
                    </a:cubicBezTo>
                    <a:cubicBezTo>
                      <a:pt x="1758" y="2314"/>
                      <a:pt x="1925" y="2457"/>
                      <a:pt x="2126" y="2521"/>
                    </a:cubicBezTo>
                    <a:cubicBezTo>
                      <a:pt x="2207" y="2546"/>
                      <a:pt x="2288" y="2558"/>
                      <a:pt x="2370" y="2558"/>
                    </a:cubicBezTo>
                    <a:cubicBezTo>
                      <a:pt x="2766" y="2558"/>
                      <a:pt x="3155" y="2282"/>
                      <a:pt x="3412" y="1963"/>
                    </a:cubicBezTo>
                    <a:cubicBezTo>
                      <a:pt x="3560" y="1773"/>
                      <a:pt x="3688" y="1561"/>
                      <a:pt x="3713" y="1324"/>
                    </a:cubicBezTo>
                    <a:cubicBezTo>
                      <a:pt x="3769" y="825"/>
                      <a:pt x="3351" y="387"/>
                      <a:pt x="2890" y="186"/>
                    </a:cubicBezTo>
                    <a:cubicBezTo>
                      <a:pt x="2587" y="56"/>
                      <a:pt x="2264" y="0"/>
                      <a:pt x="19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7515;p57"/>
              <p:cNvSpPr/>
              <p:nvPr/>
            </p:nvSpPr>
            <p:spPr>
              <a:xfrm>
                <a:off x="5599117" y="2762259"/>
                <a:ext cx="96742" cy="19811"/>
              </a:xfrm>
              <a:custGeom>
                <a:avLst/>
                <a:gdLst/>
                <a:ahLst/>
                <a:cxnLst/>
                <a:rect l="l" t="t" r="r" b="b"/>
                <a:pathLst>
                  <a:path w="2007" h="411" extrusionOk="0">
                    <a:moveTo>
                      <a:pt x="707" y="0"/>
                    </a:moveTo>
                    <a:cubicBezTo>
                      <a:pt x="490" y="0"/>
                      <a:pt x="273" y="24"/>
                      <a:pt x="59" y="73"/>
                    </a:cubicBezTo>
                    <a:cubicBezTo>
                      <a:pt x="26" y="84"/>
                      <a:pt x="1" y="118"/>
                      <a:pt x="6" y="154"/>
                    </a:cubicBezTo>
                    <a:cubicBezTo>
                      <a:pt x="15" y="182"/>
                      <a:pt x="32" y="201"/>
                      <a:pt x="59" y="207"/>
                    </a:cubicBezTo>
                    <a:cubicBezTo>
                      <a:pt x="65" y="208"/>
                      <a:pt x="69" y="209"/>
                      <a:pt x="73" y="209"/>
                    </a:cubicBezTo>
                    <a:cubicBezTo>
                      <a:pt x="78" y="209"/>
                      <a:pt x="82" y="208"/>
                      <a:pt x="87" y="207"/>
                    </a:cubicBezTo>
                    <a:cubicBezTo>
                      <a:pt x="291" y="160"/>
                      <a:pt x="499" y="137"/>
                      <a:pt x="707" y="137"/>
                    </a:cubicBezTo>
                    <a:cubicBezTo>
                      <a:pt x="1117" y="137"/>
                      <a:pt x="1526" y="227"/>
                      <a:pt x="1898" y="405"/>
                    </a:cubicBezTo>
                    <a:cubicBezTo>
                      <a:pt x="1907" y="409"/>
                      <a:pt x="1916" y="411"/>
                      <a:pt x="1926" y="411"/>
                    </a:cubicBezTo>
                    <a:cubicBezTo>
                      <a:pt x="1950" y="411"/>
                      <a:pt x="1975" y="398"/>
                      <a:pt x="1987" y="374"/>
                    </a:cubicBezTo>
                    <a:cubicBezTo>
                      <a:pt x="2007" y="338"/>
                      <a:pt x="1993" y="299"/>
                      <a:pt x="1957" y="282"/>
                    </a:cubicBezTo>
                    <a:cubicBezTo>
                      <a:pt x="1565" y="95"/>
                      <a:pt x="1137" y="0"/>
                      <a:pt x="707"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7516;p57"/>
              <p:cNvSpPr/>
              <p:nvPr/>
            </p:nvSpPr>
            <p:spPr>
              <a:xfrm>
                <a:off x="5602877" y="2779082"/>
                <a:ext cx="71340" cy="48685"/>
              </a:xfrm>
              <a:custGeom>
                <a:avLst/>
                <a:gdLst/>
                <a:ahLst/>
                <a:cxnLst/>
                <a:rect l="l" t="t" r="r" b="b"/>
                <a:pathLst>
                  <a:path w="1480" h="1010" extrusionOk="0">
                    <a:moveTo>
                      <a:pt x="75" y="1"/>
                    </a:moveTo>
                    <a:cubicBezTo>
                      <a:pt x="58" y="1"/>
                      <a:pt x="42" y="7"/>
                      <a:pt x="29" y="20"/>
                    </a:cubicBezTo>
                    <a:cubicBezTo>
                      <a:pt x="1" y="45"/>
                      <a:pt x="1" y="90"/>
                      <a:pt x="29" y="117"/>
                    </a:cubicBezTo>
                    <a:cubicBezTo>
                      <a:pt x="411" y="497"/>
                      <a:pt x="877" y="807"/>
                      <a:pt x="1376" y="1007"/>
                    </a:cubicBezTo>
                    <a:cubicBezTo>
                      <a:pt x="1381" y="1006"/>
                      <a:pt x="1383" y="1005"/>
                      <a:pt x="1385" y="1005"/>
                    </a:cubicBezTo>
                    <a:cubicBezTo>
                      <a:pt x="1388" y="1005"/>
                      <a:pt x="1389" y="1006"/>
                      <a:pt x="1390" y="1007"/>
                    </a:cubicBezTo>
                    <a:cubicBezTo>
                      <a:pt x="1395" y="1009"/>
                      <a:pt x="1400" y="1009"/>
                      <a:pt x="1405" y="1009"/>
                    </a:cubicBezTo>
                    <a:cubicBezTo>
                      <a:pt x="1431" y="1009"/>
                      <a:pt x="1457" y="991"/>
                      <a:pt x="1468" y="966"/>
                    </a:cubicBezTo>
                    <a:cubicBezTo>
                      <a:pt x="1480" y="932"/>
                      <a:pt x="1463" y="893"/>
                      <a:pt x="1429" y="879"/>
                    </a:cubicBezTo>
                    <a:cubicBezTo>
                      <a:pt x="944" y="687"/>
                      <a:pt x="495" y="388"/>
                      <a:pt x="127" y="20"/>
                    </a:cubicBezTo>
                    <a:cubicBezTo>
                      <a:pt x="112" y="8"/>
                      <a:pt x="93" y="1"/>
                      <a:pt x="75"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7517;p57"/>
              <p:cNvSpPr/>
              <p:nvPr/>
            </p:nvSpPr>
            <p:spPr>
              <a:xfrm>
                <a:off x="5600611" y="2754112"/>
                <a:ext cx="120121" cy="81318"/>
              </a:xfrm>
              <a:custGeom>
                <a:avLst/>
                <a:gdLst/>
                <a:ahLst/>
                <a:cxnLst/>
                <a:rect l="l" t="t" r="r" b="b"/>
                <a:pathLst>
                  <a:path w="2492" h="1687" extrusionOk="0">
                    <a:moveTo>
                      <a:pt x="1272" y="0"/>
                    </a:moveTo>
                    <a:cubicBezTo>
                      <a:pt x="1118" y="0"/>
                      <a:pt x="963" y="18"/>
                      <a:pt x="812" y="50"/>
                    </a:cubicBezTo>
                    <a:cubicBezTo>
                      <a:pt x="625" y="91"/>
                      <a:pt x="1" y="183"/>
                      <a:pt x="51" y="474"/>
                    </a:cubicBezTo>
                    <a:cubicBezTo>
                      <a:pt x="70" y="594"/>
                      <a:pt x="171" y="686"/>
                      <a:pt x="266" y="767"/>
                    </a:cubicBezTo>
                    <a:cubicBezTo>
                      <a:pt x="386" y="867"/>
                      <a:pt x="500" y="965"/>
                      <a:pt x="617" y="1065"/>
                    </a:cubicBezTo>
                    <a:cubicBezTo>
                      <a:pt x="765" y="1188"/>
                      <a:pt x="907" y="1313"/>
                      <a:pt x="1055" y="1436"/>
                    </a:cubicBezTo>
                    <a:cubicBezTo>
                      <a:pt x="1161" y="1525"/>
                      <a:pt x="1270" y="1620"/>
                      <a:pt x="1407" y="1662"/>
                    </a:cubicBezTo>
                    <a:cubicBezTo>
                      <a:pt x="1460" y="1679"/>
                      <a:pt x="1513" y="1686"/>
                      <a:pt x="1567" y="1686"/>
                    </a:cubicBezTo>
                    <a:cubicBezTo>
                      <a:pt x="1828" y="1686"/>
                      <a:pt x="2086" y="1504"/>
                      <a:pt x="2258" y="1291"/>
                    </a:cubicBezTo>
                    <a:cubicBezTo>
                      <a:pt x="2355" y="1171"/>
                      <a:pt x="2439" y="1032"/>
                      <a:pt x="2456" y="873"/>
                    </a:cubicBezTo>
                    <a:cubicBezTo>
                      <a:pt x="2492" y="543"/>
                      <a:pt x="2216" y="256"/>
                      <a:pt x="1912" y="125"/>
                    </a:cubicBezTo>
                    <a:cubicBezTo>
                      <a:pt x="1709" y="37"/>
                      <a:pt x="1491" y="0"/>
                      <a:pt x="1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7518;p57"/>
              <p:cNvSpPr/>
              <p:nvPr/>
            </p:nvSpPr>
            <p:spPr>
              <a:xfrm>
                <a:off x="5425536" y="2639195"/>
                <a:ext cx="155357" cy="130870"/>
              </a:xfrm>
              <a:custGeom>
                <a:avLst/>
                <a:gdLst/>
                <a:ahLst/>
                <a:cxnLst/>
                <a:rect l="l" t="t" r="r" b="b"/>
                <a:pathLst>
                  <a:path w="3223" h="2715" extrusionOk="0">
                    <a:moveTo>
                      <a:pt x="580" y="1"/>
                    </a:moveTo>
                    <a:cubicBezTo>
                      <a:pt x="545" y="1"/>
                      <a:pt x="509" y="4"/>
                      <a:pt x="475" y="12"/>
                    </a:cubicBezTo>
                    <a:cubicBezTo>
                      <a:pt x="173" y="68"/>
                      <a:pt x="0" y="422"/>
                      <a:pt x="45" y="726"/>
                    </a:cubicBezTo>
                    <a:cubicBezTo>
                      <a:pt x="90" y="1028"/>
                      <a:pt x="293" y="1284"/>
                      <a:pt x="508" y="1505"/>
                    </a:cubicBezTo>
                    <a:cubicBezTo>
                      <a:pt x="843" y="1845"/>
                      <a:pt x="1222" y="2141"/>
                      <a:pt x="1635" y="2386"/>
                    </a:cubicBezTo>
                    <a:cubicBezTo>
                      <a:pt x="1858" y="2517"/>
                      <a:pt x="2257" y="2714"/>
                      <a:pt x="2590" y="2714"/>
                    </a:cubicBezTo>
                    <a:cubicBezTo>
                      <a:pt x="2711" y="2714"/>
                      <a:pt x="2823" y="2688"/>
                      <a:pt x="2916" y="2623"/>
                    </a:cubicBezTo>
                    <a:cubicBezTo>
                      <a:pt x="3222" y="2403"/>
                      <a:pt x="3114" y="1541"/>
                      <a:pt x="3044" y="1203"/>
                    </a:cubicBezTo>
                    <a:cubicBezTo>
                      <a:pt x="2946" y="743"/>
                      <a:pt x="2665" y="297"/>
                      <a:pt x="2221" y="132"/>
                    </a:cubicBezTo>
                    <a:cubicBezTo>
                      <a:pt x="2038" y="64"/>
                      <a:pt x="1846" y="50"/>
                      <a:pt x="1651" y="50"/>
                    </a:cubicBezTo>
                    <a:cubicBezTo>
                      <a:pt x="1500" y="50"/>
                      <a:pt x="1347" y="58"/>
                      <a:pt x="1195" y="58"/>
                    </a:cubicBezTo>
                    <a:cubicBezTo>
                      <a:pt x="1090" y="58"/>
                      <a:pt x="985" y="54"/>
                      <a:pt x="882" y="40"/>
                    </a:cubicBezTo>
                    <a:cubicBezTo>
                      <a:pt x="781" y="26"/>
                      <a:pt x="679" y="1"/>
                      <a:pt x="5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7519;p57"/>
              <p:cNvSpPr/>
              <p:nvPr/>
            </p:nvSpPr>
            <p:spPr>
              <a:xfrm>
                <a:off x="5528692" y="2684651"/>
                <a:ext cx="54083" cy="61747"/>
              </a:xfrm>
              <a:custGeom>
                <a:avLst/>
                <a:gdLst/>
                <a:ahLst/>
                <a:cxnLst/>
                <a:rect l="l" t="t" r="r" b="b"/>
                <a:pathLst>
                  <a:path w="1122" h="1281" extrusionOk="0">
                    <a:moveTo>
                      <a:pt x="76" y="1"/>
                    </a:moveTo>
                    <a:cubicBezTo>
                      <a:pt x="55" y="1"/>
                      <a:pt x="33" y="11"/>
                      <a:pt x="20" y="32"/>
                    </a:cubicBezTo>
                    <a:cubicBezTo>
                      <a:pt x="0" y="62"/>
                      <a:pt x="6" y="104"/>
                      <a:pt x="39" y="124"/>
                    </a:cubicBezTo>
                    <a:cubicBezTo>
                      <a:pt x="444" y="411"/>
                      <a:pt x="770" y="793"/>
                      <a:pt x="988" y="1240"/>
                    </a:cubicBezTo>
                    <a:cubicBezTo>
                      <a:pt x="993" y="1265"/>
                      <a:pt x="1013" y="1276"/>
                      <a:pt x="1032" y="1279"/>
                    </a:cubicBezTo>
                    <a:cubicBezTo>
                      <a:pt x="1037" y="1280"/>
                      <a:pt x="1042" y="1280"/>
                      <a:pt x="1048" y="1280"/>
                    </a:cubicBezTo>
                    <a:cubicBezTo>
                      <a:pt x="1056" y="1280"/>
                      <a:pt x="1065" y="1278"/>
                      <a:pt x="1074" y="1273"/>
                    </a:cubicBezTo>
                    <a:cubicBezTo>
                      <a:pt x="1108" y="1253"/>
                      <a:pt x="1122" y="1217"/>
                      <a:pt x="1105" y="1181"/>
                    </a:cubicBezTo>
                    <a:cubicBezTo>
                      <a:pt x="879" y="715"/>
                      <a:pt x="536" y="313"/>
                      <a:pt x="114" y="12"/>
                    </a:cubicBezTo>
                    <a:cubicBezTo>
                      <a:pt x="103" y="5"/>
                      <a:pt x="89" y="1"/>
                      <a:pt x="76"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7520;p57"/>
              <p:cNvSpPr/>
              <p:nvPr/>
            </p:nvSpPr>
            <p:spPr>
              <a:xfrm>
                <a:off x="5511435" y="2714730"/>
                <a:ext cx="61651" cy="38755"/>
              </a:xfrm>
              <a:custGeom>
                <a:avLst/>
                <a:gdLst/>
                <a:ahLst/>
                <a:cxnLst/>
                <a:rect l="l" t="t" r="r" b="b"/>
                <a:pathLst>
                  <a:path w="1279" h="804" extrusionOk="0">
                    <a:moveTo>
                      <a:pt x="75" y="0"/>
                    </a:moveTo>
                    <a:cubicBezTo>
                      <a:pt x="57" y="0"/>
                      <a:pt x="40" y="7"/>
                      <a:pt x="26" y="21"/>
                    </a:cubicBezTo>
                    <a:cubicBezTo>
                      <a:pt x="1" y="49"/>
                      <a:pt x="1" y="91"/>
                      <a:pt x="26" y="119"/>
                    </a:cubicBezTo>
                    <a:cubicBezTo>
                      <a:pt x="347" y="440"/>
                      <a:pt x="749" y="671"/>
                      <a:pt x="1181" y="797"/>
                    </a:cubicBezTo>
                    <a:cubicBezTo>
                      <a:pt x="1189" y="802"/>
                      <a:pt x="1192" y="802"/>
                      <a:pt x="1192" y="802"/>
                    </a:cubicBezTo>
                    <a:cubicBezTo>
                      <a:pt x="1196" y="803"/>
                      <a:pt x="1200" y="803"/>
                      <a:pt x="1203" y="803"/>
                    </a:cubicBezTo>
                    <a:cubicBezTo>
                      <a:pt x="1232" y="803"/>
                      <a:pt x="1258" y="784"/>
                      <a:pt x="1268" y="752"/>
                    </a:cubicBezTo>
                    <a:cubicBezTo>
                      <a:pt x="1279" y="719"/>
                      <a:pt x="1256" y="680"/>
                      <a:pt x="1223" y="669"/>
                    </a:cubicBezTo>
                    <a:cubicBezTo>
                      <a:pt x="810" y="551"/>
                      <a:pt x="431" y="323"/>
                      <a:pt x="124" y="21"/>
                    </a:cubicBezTo>
                    <a:cubicBezTo>
                      <a:pt x="110" y="7"/>
                      <a:pt x="92" y="0"/>
                      <a:pt x="75"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7521;p57"/>
              <p:cNvSpPr/>
              <p:nvPr/>
            </p:nvSpPr>
            <p:spPr>
              <a:xfrm>
                <a:off x="5465208" y="2668358"/>
                <a:ext cx="112987" cy="102720"/>
              </a:xfrm>
              <a:custGeom>
                <a:avLst/>
                <a:gdLst/>
                <a:ahLst/>
                <a:cxnLst/>
                <a:rect l="l" t="t" r="r" b="b"/>
                <a:pathLst>
                  <a:path w="2344" h="2131" extrusionOk="0">
                    <a:moveTo>
                      <a:pt x="437" y="1"/>
                    </a:moveTo>
                    <a:cubicBezTo>
                      <a:pt x="409" y="1"/>
                      <a:pt x="380" y="3"/>
                      <a:pt x="352" y="10"/>
                    </a:cubicBezTo>
                    <a:cubicBezTo>
                      <a:pt x="129" y="57"/>
                      <a:pt x="0" y="342"/>
                      <a:pt x="28" y="582"/>
                    </a:cubicBezTo>
                    <a:cubicBezTo>
                      <a:pt x="56" y="821"/>
                      <a:pt x="204" y="1020"/>
                      <a:pt x="357" y="1195"/>
                    </a:cubicBezTo>
                    <a:cubicBezTo>
                      <a:pt x="600" y="1463"/>
                      <a:pt x="873" y="1695"/>
                      <a:pt x="1175" y="1882"/>
                    </a:cubicBezTo>
                    <a:cubicBezTo>
                      <a:pt x="1333" y="1982"/>
                      <a:pt x="1617" y="2130"/>
                      <a:pt x="1859" y="2130"/>
                    </a:cubicBezTo>
                    <a:cubicBezTo>
                      <a:pt x="1953" y="2130"/>
                      <a:pt x="2040" y="2108"/>
                      <a:pt x="2112" y="2052"/>
                    </a:cubicBezTo>
                    <a:cubicBezTo>
                      <a:pt x="2344" y="1879"/>
                      <a:pt x="2274" y="1195"/>
                      <a:pt x="2224" y="927"/>
                    </a:cubicBezTo>
                    <a:cubicBezTo>
                      <a:pt x="2157" y="565"/>
                      <a:pt x="1953" y="211"/>
                      <a:pt x="1635" y="85"/>
                    </a:cubicBezTo>
                    <a:cubicBezTo>
                      <a:pt x="1511" y="38"/>
                      <a:pt x="1380" y="26"/>
                      <a:pt x="1246" y="26"/>
                    </a:cubicBezTo>
                    <a:cubicBezTo>
                      <a:pt x="1114" y="26"/>
                      <a:pt x="979" y="37"/>
                      <a:pt x="845" y="37"/>
                    </a:cubicBezTo>
                    <a:cubicBezTo>
                      <a:pt x="780" y="37"/>
                      <a:pt x="715" y="35"/>
                      <a:pt x="650" y="26"/>
                    </a:cubicBezTo>
                    <a:cubicBezTo>
                      <a:pt x="579" y="16"/>
                      <a:pt x="508" y="1"/>
                      <a:pt x="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7522;p57"/>
              <p:cNvSpPr/>
              <p:nvPr/>
            </p:nvSpPr>
            <p:spPr>
              <a:xfrm>
                <a:off x="5530427" y="2776816"/>
                <a:ext cx="117855" cy="166636"/>
              </a:xfrm>
              <a:custGeom>
                <a:avLst/>
                <a:gdLst/>
                <a:ahLst/>
                <a:cxnLst/>
                <a:rect l="l" t="t" r="r" b="b"/>
                <a:pathLst>
                  <a:path w="2445" h="3457" extrusionOk="0">
                    <a:moveTo>
                      <a:pt x="1261" y="1"/>
                    </a:moveTo>
                    <a:cubicBezTo>
                      <a:pt x="1080" y="1"/>
                      <a:pt x="895" y="142"/>
                      <a:pt x="728" y="340"/>
                    </a:cubicBezTo>
                    <a:cubicBezTo>
                      <a:pt x="131" y="1043"/>
                      <a:pt x="0" y="2109"/>
                      <a:pt x="405" y="2937"/>
                    </a:cubicBezTo>
                    <a:cubicBezTo>
                      <a:pt x="530" y="3196"/>
                      <a:pt x="767" y="3457"/>
                      <a:pt x="1039" y="3457"/>
                    </a:cubicBezTo>
                    <a:cubicBezTo>
                      <a:pt x="1076" y="3457"/>
                      <a:pt x="1112" y="3452"/>
                      <a:pt x="1150" y="3442"/>
                    </a:cubicBezTo>
                    <a:cubicBezTo>
                      <a:pt x="1426" y="3370"/>
                      <a:pt x="1543" y="3055"/>
                      <a:pt x="1733" y="2840"/>
                    </a:cubicBezTo>
                    <a:cubicBezTo>
                      <a:pt x="1956" y="2586"/>
                      <a:pt x="2319" y="2419"/>
                      <a:pt x="2394" y="2087"/>
                    </a:cubicBezTo>
                    <a:cubicBezTo>
                      <a:pt x="2444" y="1866"/>
                      <a:pt x="2349" y="1649"/>
                      <a:pt x="2252" y="1445"/>
                    </a:cubicBezTo>
                    <a:cubicBezTo>
                      <a:pt x="2059" y="1040"/>
                      <a:pt x="1872" y="588"/>
                      <a:pt x="1613" y="220"/>
                    </a:cubicBezTo>
                    <a:cubicBezTo>
                      <a:pt x="1503" y="65"/>
                      <a:pt x="1383" y="1"/>
                      <a:pt x="12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7523;p57"/>
              <p:cNvSpPr/>
              <p:nvPr/>
            </p:nvSpPr>
            <p:spPr>
              <a:xfrm>
                <a:off x="5554770" y="2778841"/>
                <a:ext cx="30946" cy="112408"/>
              </a:xfrm>
              <a:custGeom>
                <a:avLst/>
                <a:gdLst/>
                <a:ahLst/>
                <a:cxnLst/>
                <a:rect l="l" t="t" r="r" b="b"/>
                <a:pathLst>
                  <a:path w="642" h="2332" extrusionOk="0">
                    <a:moveTo>
                      <a:pt x="566" y="1"/>
                    </a:moveTo>
                    <a:cubicBezTo>
                      <a:pt x="541" y="1"/>
                      <a:pt x="517" y="14"/>
                      <a:pt x="505" y="36"/>
                    </a:cubicBezTo>
                    <a:cubicBezTo>
                      <a:pt x="156" y="722"/>
                      <a:pt x="0" y="1498"/>
                      <a:pt x="56" y="2268"/>
                    </a:cubicBezTo>
                    <a:cubicBezTo>
                      <a:pt x="56" y="2296"/>
                      <a:pt x="76" y="2324"/>
                      <a:pt x="106" y="2326"/>
                    </a:cubicBezTo>
                    <a:cubicBezTo>
                      <a:pt x="112" y="2326"/>
                      <a:pt x="115" y="2332"/>
                      <a:pt x="117" y="2332"/>
                    </a:cubicBezTo>
                    <a:cubicBezTo>
                      <a:pt x="154" y="2332"/>
                      <a:pt x="184" y="2307"/>
                      <a:pt x="187" y="2271"/>
                    </a:cubicBezTo>
                    <a:lnTo>
                      <a:pt x="198" y="2195"/>
                    </a:lnTo>
                    <a:cubicBezTo>
                      <a:pt x="201" y="2173"/>
                      <a:pt x="196" y="2156"/>
                      <a:pt x="182" y="2142"/>
                    </a:cubicBezTo>
                    <a:cubicBezTo>
                      <a:pt x="151" y="1434"/>
                      <a:pt x="304" y="731"/>
                      <a:pt x="625" y="100"/>
                    </a:cubicBezTo>
                    <a:cubicBezTo>
                      <a:pt x="642" y="67"/>
                      <a:pt x="628" y="25"/>
                      <a:pt x="594" y="8"/>
                    </a:cubicBezTo>
                    <a:cubicBezTo>
                      <a:pt x="586" y="3"/>
                      <a:pt x="576" y="1"/>
                      <a:pt x="566"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7524;p57"/>
              <p:cNvSpPr/>
              <p:nvPr/>
            </p:nvSpPr>
            <p:spPr>
              <a:xfrm>
                <a:off x="5590392" y="2784047"/>
                <a:ext cx="17112" cy="87391"/>
              </a:xfrm>
              <a:custGeom>
                <a:avLst/>
                <a:gdLst/>
                <a:ahLst/>
                <a:cxnLst/>
                <a:rect l="l" t="t" r="r" b="b"/>
                <a:pathLst>
                  <a:path w="355" h="1813" extrusionOk="0">
                    <a:moveTo>
                      <a:pt x="79" y="0"/>
                    </a:moveTo>
                    <a:cubicBezTo>
                      <a:pt x="71" y="0"/>
                      <a:pt x="64" y="2"/>
                      <a:pt x="56" y="6"/>
                    </a:cubicBezTo>
                    <a:cubicBezTo>
                      <a:pt x="20" y="17"/>
                      <a:pt x="1" y="56"/>
                      <a:pt x="14" y="87"/>
                    </a:cubicBezTo>
                    <a:cubicBezTo>
                      <a:pt x="187" y="617"/>
                      <a:pt x="224" y="1186"/>
                      <a:pt x="112" y="1730"/>
                    </a:cubicBezTo>
                    <a:cubicBezTo>
                      <a:pt x="98" y="1769"/>
                      <a:pt x="123" y="1805"/>
                      <a:pt x="160" y="1811"/>
                    </a:cubicBezTo>
                    <a:cubicBezTo>
                      <a:pt x="164" y="1812"/>
                      <a:pt x="169" y="1813"/>
                      <a:pt x="174" y="1813"/>
                    </a:cubicBezTo>
                    <a:cubicBezTo>
                      <a:pt x="205" y="1813"/>
                      <a:pt x="236" y="1790"/>
                      <a:pt x="240" y="1758"/>
                    </a:cubicBezTo>
                    <a:cubicBezTo>
                      <a:pt x="355" y="1192"/>
                      <a:pt x="321" y="598"/>
                      <a:pt x="140" y="45"/>
                    </a:cubicBezTo>
                    <a:cubicBezTo>
                      <a:pt x="131" y="19"/>
                      <a:pt x="105" y="0"/>
                      <a:pt x="79"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7525;p57"/>
              <p:cNvSpPr/>
              <p:nvPr/>
            </p:nvSpPr>
            <p:spPr>
              <a:xfrm>
                <a:off x="5550721" y="2783372"/>
                <a:ext cx="80739" cy="113854"/>
              </a:xfrm>
              <a:custGeom>
                <a:avLst/>
                <a:gdLst/>
                <a:ahLst/>
                <a:cxnLst/>
                <a:rect l="l" t="t" r="r" b="b"/>
                <a:pathLst>
                  <a:path w="1675" h="2362" extrusionOk="0">
                    <a:moveTo>
                      <a:pt x="864" y="0"/>
                    </a:moveTo>
                    <a:cubicBezTo>
                      <a:pt x="740" y="0"/>
                      <a:pt x="613" y="97"/>
                      <a:pt x="500" y="232"/>
                    </a:cubicBezTo>
                    <a:cubicBezTo>
                      <a:pt x="90" y="712"/>
                      <a:pt x="1" y="1443"/>
                      <a:pt x="277" y="2006"/>
                    </a:cubicBezTo>
                    <a:cubicBezTo>
                      <a:pt x="363" y="2182"/>
                      <a:pt x="526" y="2362"/>
                      <a:pt x="712" y="2362"/>
                    </a:cubicBezTo>
                    <a:cubicBezTo>
                      <a:pt x="736" y="2362"/>
                      <a:pt x="760" y="2359"/>
                      <a:pt x="784" y="2352"/>
                    </a:cubicBezTo>
                    <a:cubicBezTo>
                      <a:pt x="977" y="2302"/>
                      <a:pt x="1061" y="2087"/>
                      <a:pt x="1186" y="1939"/>
                    </a:cubicBezTo>
                    <a:cubicBezTo>
                      <a:pt x="1340" y="1764"/>
                      <a:pt x="1588" y="1652"/>
                      <a:pt x="1638" y="1423"/>
                    </a:cubicBezTo>
                    <a:cubicBezTo>
                      <a:pt x="1674" y="1275"/>
                      <a:pt x="1607" y="1125"/>
                      <a:pt x="1541" y="985"/>
                    </a:cubicBezTo>
                    <a:cubicBezTo>
                      <a:pt x="1412" y="709"/>
                      <a:pt x="1284" y="402"/>
                      <a:pt x="1103" y="151"/>
                    </a:cubicBezTo>
                    <a:cubicBezTo>
                      <a:pt x="1028" y="44"/>
                      <a:pt x="947" y="0"/>
                      <a:pt x="8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7526;p57"/>
              <p:cNvSpPr/>
              <p:nvPr/>
            </p:nvSpPr>
            <p:spPr>
              <a:xfrm>
                <a:off x="5415028" y="2742351"/>
                <a:ext cx="166877" cy="130677"/>
              </a:xfrm>
              <a:custGeom>
                <a:avLst/>
                <a:gdLst/>
                <a:ahLst/>
                <a:cxnLst/>
                <a:rect l="l" t="t" r="r" b="b"/>
                <a:pathLst>
                  <a:path w="3462" h="2711" extrusionOk="0">
                    <a:moveTo>
                      <a:pt x="2290" y="1"/>
                    </a:moveTo>
                    <a:cubicBezTo>
                      <a:pt x="2068" y="1"/>
                      <a:pt x="1847" y="26"/>
                      <a:pt x="1672" y="54"/>
                    </a:cubicBezTo>
                    <a:cubicBezTo>
                      <a:pt x="1270" y="115"/>
                      <a:pt x="804" y="232"/>
                      <a:pt x="642" y="603"/>
                    </a:cubicBezTo>
                    <a:cubicBezTo>
                      <a:pt x="573" y="765"/>
                      <a:pt x="570" y="952"/>
                      <a:pt x="458" y="1086"/>
                    </a:cubicBezTo>
                    <a:cubicBezTo>
                      <a:pt x="358" y="1209"/>
                      <a:pt x="179" y="1253"/>
                      <a:pt x="84" y="1387"/>
                    </a:cubicBezTo>
                    <a:cubicBezTo>
                      <a:pt x="1" y="1507"/>
                      <a:pt x="12" y="1683"/>
                      <a:pt x="93" y="1806"/>
                    </a:cubicBezTo>
                    <a:cubicBezTo>
                      <a:pt x="171" y="1926"/>
                      <a:pt x="316" y="2004"/>
                      <a:pt x="461" y="2023"/>
                    </a:cubicBezTo>
                    <a:cubicBezTo>
                      <a:pt x="567" y="2037"/>
                      <a:pt x="673" y="2032"/>
                      <a:pt x="771" y="2065"/>
                    </a:cubicBezTo>
                    <a:cubicBezTo>
                      <a:pt x="1050" y="2174"/>
                      <a:pt x="1105" y="2592"/>
                      <a:pt x="1390" y="2690"/>
                    </a:cubicBezTo>
                    <a:cubicBezTo>
                      <a:pt x="1429" y="2704"/>
                      <a:pt x="1469" y="2710"/>
                      <a:pt x="1509" y="2710"/>
                    </a:cubicBezTo>
                    <a:cubicBezTo>
                      <a:pt x="1660" y="2710"/>
                      <a:pt x="1814" y="2621"/>
                      <a:pt x="1942" y="2528"/>
                    </a:cubicBezTo>
                    <a:cubicBezTo>
                      <a:pt x="2288" y="2285"/>
                      <a:pt x="2606" y="2004"/>
                      <a:pt x="2888" y="1686"/>
                    </a:cubicBezTo>
                    <a:cubicBezTo>
                      <a:pt x="3100" y="1451"/>
                      <a:pt x="3295" y="1184"/>
                      <a:pt x="3348" y="871"/>
                    </a:cubicBezTo>
                    <a:cubicBezTo>
                      <a:pt x="3461" y="167"/>
                      <a:pt x="2867" y="1"/>
                      <a:pt x="22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7527;p57"/>
              <p:cNvSpPr/>
              <p:nvPr/>
            </p:nvSpPr>
            <p:spPr>
              <a:xfrm>
                <a:off x="5515098" y="2758306"/>
                <a:ext cx="64447" cy="59385"/>
              </a:xfrm>
              <a:custGeom>
                <a:avLst/>
                <a:gdLst/>
                <a:ahLst/>
                <a:cxnLst/>
                <a:rect l="l" t="t" r="r" b="b"/>
                <a:pathLst>
                  <a:path w="1337" h="1232" extrusionOk="0">
                    <a:moveTo>
                      <a:pt x="1260" y="1"/>
                    </a:moveTo>
                    <a:cubicBezTo>
                      <a:pt x="1231" y="1"/>
                      <a:pt x="1204" y="23"/>
                      <a:pt x="1197" y="52"/>
                    </a:cubicBezTo>
                    <a:cubicBezTo>
                      <a:pt x="1046" y="568"/>
                      <a:pt x="589" y="989"/>
                      <a:pt x="59" y="1092"/>
                    </a:cubicBezTo>
                    <a:cubicBezTo>
                      <a:pt x="25" y="1101"/>
                      <a:pt x="0" y="1134"/>
                      <a:pt x="6" y="1173"/>
                    </a:cubicBezTo>
                    <a:cubicBezTo>
                      <a:pt x="11" y="1204"/>
                      <a:pt x="31" y="1226"/>
                      <a:pt x="59" y="1229"/>
                    </a:cubicBezTo>
                    <a:cubicBezTo>
                      <a:pt x="64" y="1231"/>
                      <a:pt x="69" y="1231"/>
                      <a:pt x="73" y="1231"/>
                    </a:cubicBezTo>
                    <a:cubicBezTo>
                      <a:pt x="77" y="1231"/>
                      <a:pt x="81" y="1231"/>
                      <a:pt x="87" y="1229"/>
                    </a:cubicBezTo>
                    <a:cubicBezTo>
                      <a:pt x="667" y="1115"/>
                      <a:pt x="1161" y="654"/>
                      <a:pt x="1325" y="88"/>
                    </a:cubicBezTo>
                    <a:cubicBezTo>
                      <a:pt x="1337" y="55"/>
                      <a:pt x="1314" y="16"/>
                      <a:pt x="1281" y="4"/>
                    </a:cubicBezTo>
                    <a:cubicBezTo>
                      <a:pt x="1274" y="2"/>
                      <a:pt x="1267" y="1"/>
                      <a:pt x="1260"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7528;p57"/>
              <p:cNvSpPr/>
              <p:nvPr/>
            </p:nvSpPr>
            <p:spPr>
              <a:xfrm>
                <a:off x="5506614" y="2759318"/>
                <a:ext cx="62567" cy="28584"/>
              </a:xfrm>
              <a:custGeom>
                <a:avLst/>
                <a:gdLst/>
                <a:ahLst/>
                <a:cxnLst/>
                <a:rect l="l" t="t" r="r" b="b"/>
                <a:pathLst>
                  <a:path w="1298" h="593" extrusionOk="0">
                    <a:moveTo>
                      <a:pt x="1225" y="0"/>
                    </a:moveTo>
                    <a:cubicBezTo>
                      <a:pt x="1220" y="0"/>
                      <a:pt x="1214" y="1"/>
                      <a:pt x="1208" y="3"/>
                    </a:cubicBezTo>
                    <a:cubicBezTo>
                      <a:pt x="798" y="106"/>
                      <a:pt x="408" y="262"/>
                      <a:pt x="42" y="469"/>
                    </a:cubicBezTo>
                    <a:cubicBezTo>
                      <a:pt x="12" y="486"/>
                      <a:pt x="1" y="527"/>
                      <a:pt x="17" y="564"/>
                    </a:cubicBezTo>
                    <a:cubicBezTo>
                      <a:pt x="28" y="578"/>
                      <a:pt x="48" y="589"/>
                      <a:pt x="65" y="592"/>
                    </a:cubicBezTo>
                    <a:cubicBezTo>
                      <a:pt x="68" y="592"/>
                      <a:pt x="72" y="593"/>
                      <a:pt x="76" y="593"/>
                    </a:cubicBezTo>
                    <a:cubicBezTo>
                      <a:pt x="87" y="593"/>
                      <a:pt x="99" y="590"/>
                      <a:pt x="109" y="583"/>
                    </a:cubicBezTo>
                    <a:cubicBezTo>
                      <a:pt x="466" y="385"/>
                      <a:pt x="846" y="232"/>
                      <a:pt x="1239" y="131"/>
                    </a:cubicBezTo>
                    <a:cubicBezTo>
                      <a:pt x="1275" y="120"/>
                      <a:pt x="1298" y="87"/>
                      <a:pt x="1287" y="50"/>
                    </a:cubicBezTo>
                    <a:cubicBezTo>
                      <a:pt x="1280" y="22"/>
                      <a:pt x="1253" y="0"/>
                      <a:pt x="1225"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7529;p57"/>
              <p:cNvSpPr/>
              <p:nvPr/>
            </p:nvSpPr>
            <p:spPr>
              <a:xfrm>
                <a:off x="5459568" y="2744809"/>
                <a:ext cx="122579" cy="96164"/>
              </a:xfrm>
              <a:custGeom>
                <a:avLst/>
                <a:gdLst/>
                <a:ahLst/>
                <a:cxnLst/>
                <a:rect l="l" t="t" r="r" b="b"/>
                <a:pathLst>
                  <a:path w="2543" h="1995" extrusionOk="0">
                    <a:moveTo>
                      <a:pt x="1695" y="0"/>
                    </a:moveTo>
                    <a:cubicBezTo>
                      <a:pt x="1528" y="0"/>
                      <a:pt x="1364" y="20"/>
                      <a:pt x="1233" y="42"/>
                    </a:cubicBezTo>
                    <a:cubicBezTo>
                      <a:pt x="935" y="89"/>
                      <a:pt x="594" y="173"/>
                      <a:pt x="474" y="449"/>
                    </a:cubicBezTo>
                    <a:cubicBezTo>
                      <a:pt x="424" y="563"/>
                      <a:pt x="419" y="703"/>
                      <a:pt x="340" y="801"/>
                    </a:cubicBezTo>
                    <a:cubicBezTo>
                      <a:pt x="262" y="893"/>
                      <a:pt x="134" y="926"/>
                      <a:pt x="64" y="1024"/>
                    </a:cubicBezTo>
                    <a:cubicBezTo>
                      <a:pt x="0" y="1116"/>
                      <a:pt x="8" y="1241"/>
                      <a:pt x="67" y="1331"/>
                    </a:cubicBezTo>
                    <a:cubicBezTo>
                      <a:pt x="126" y="1423"/>
                      <a:pt x="232" y="1478"/>
                      <a:pt x="340" y="1492"/>
                    </a:cubicBezTo>
                    <a:cubicBezTo>
                      <a:pt x="413" y="1501"/>
                      <a:pt x="494" y="1495"/>
                      <a:pt x="566" y="1523"/>
                    </a:cubicBezTo>
                    <a:cubicBezTo>
                      <a:pt x="773" y="1601"/>
                      <a:pt x="815" y="1905"/>
                      <a:pt x="1018" y="1981"/>
                    </a:cubicBezTo>
                    <a:cubicBezTo>
                      <a:pt x="1046" y="1990"/>
                      <a:pt x="1075" y="1994"/>
                      <a:pt x="1104" y="1994"/>
                    </a:cubicBezTo>
                    <a:cubicBezTo>
                      <a:pt x="1217" y="1994"/>
                      <a:pt x="1333" y="1928"/>
                      <a:pt x="1428" y="1861"/>
                    </a:cubicBezTo>
                    <a:cubicBezTo>
                      <a:pt x="1682" y="1679"/>
                      <a:pt x="1917" y="1476"/>
                      <a:pt x="2120" y="1241"/>
                    </a:cubicBezTo>
                    <a:cubicBezTo>
                      <a:pt x="2279" y="1066"/>
                      <a:pt x="2424" y="870"/>
                      <a:pt x="2461" y="642"/>
                    </a:cubicBezTo>
                    <a:cubicBezTo>
                      <a:pt x="2543" y="124"/>
                      <a:pt x="2114" y="0"/>
                      <a:pt x="16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7530;p57"/>
              <p:cNvSpPr/>
              <p:nvPr/>
            </p:nvSpPr>
            <p:spPr>
              <a:xfrm>
                <a:off x="5561470" y="2627000"/>
                <a:ext cx="136799" cy="140510"/>
              </a:xfrm>
              <a:custGeom>
                <a:avLst/>
                <a:gdLst/>
                <a:ahLst/>
                <a:cxnLst/>
                <a:rect l="l" t="t" r="r" b="b"/>
                <a:pathLst>
                  <a:path w="2838" h="2915" extrusionOk="0">
                    <a:moveTo>
                      <a:pt x="478" y="0"/>
                    </a:moveTo>
                    <a:cubicBezTo>
                      <a:pt x="394" y="100"/>
                      <a:pt x="322" y="212"/>
                      <a:pt x="271" y="335"/>
                    </a:cubicBezTo>
                    <a:cubicBezTo>
                      <a:pt x="188" y="544"/>
                      <a:pt x="174" y="773"/>
                      <a:pt x="171" y="999"/>
                    </a:cubicBezTo>
                    <a:cubicBezTo>
                      <a:pt x="163" y="1462"/>
                      <a:pt x="1" y="2653"/>
                      <a:pt x="559" y="2862"/>
                    </a:cubicBezTo>
                    <a:cubicBezTo>
                      <a:pt x="654" y="2899"/>
                      <a:pt x="762" y="2915"/>
                      <a:pt x="878" y="2915"/>
                    </a:cubicBezTo>
                    <a:cubicBezTo>
                      <a:pt x="1405" y="2915"/>
                      <a:pt x="2096" y="2591"/>
                      <a:pt x="2464" y="2388"/>
                    </a:cubicBezTo>
                    <a:cubicBezTo>
                      <a:pt x="2645" y="2290"/>
                      <a:pt x="2838" y="2140"/>
                      <a:pt x="2832" y="1933"/>
                    </a:cubicBezTo>
                    <a:cubicBezTo>
                      <a:pt x="2827" y="1799"/>
                      <a:pt x="2740" y="1685"/>
                      <a:pt x="2673" y="1568"/>
                    </a:cubicBezTo>
                    <a:cubicBezTo>
                      <a:pt x="2272" y="1780"/>
                      <a:pt x="1817" y="1898"/>
                      <a:pt x="1360" y="1898"/>
                    </a:cubicBezTo>
                    <a:cubicBezTo>
                      <a:pt x="1300" y="1898"/>
                      <a:pt x="1239" y="1896"/>
                      <a:pt x="1178" y="1891"/>
                    </a:cubicBezTo>
                    <a:cubicBezTo>
                      <a:pt x="1105" y="1889"/>
                      <a:pt x="1025" y="1878"/>
                      <a:pt x="963" y="1836"/>
                    </a:cubicBezTo>
                    <a:cubicBezTo>
                      <a:pt x="899" y="1799"/>
                      <a:pt x="863" y="1732"/>
                      <a:pt x="827" y="1666"/>
                    </a:cubicBezTo>
                    <a:cubicBezTo>
                      <a:pt x="556" y="1158"/>
                      <a:pt x="439" y="575"/>
                      <a:pt x="478"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7531;p57"/>
              <p:cNvSpPr/>
              <p:nvPr/>
            </p:nvSpPr>
            <p:spPr>
              <a:xfrm>
                <a:off x="5538766" y="2776961"/>
                <a:ext cx="109516" cy="109323"/>
              </a:xfrm>
              <a:custGeom>
                <a:avLst/>
                <a:gdLst/>
                <a:ahLst/>
                <a:cxnLst/>
                <a:rect l="l" t="t" r="r" b="b"/>
                <a:pathLst>
                  <a:path w="2272" h="2268" extrusionOk="0">
                    <a:moveTo>
                      <a:pt x="1087" y="1"/>
                    </a:moveTo>
                    <a:cubicBezTo>
                      <a:pt x="907" y="1"/>
                      <a:pt x="722" y="142"/>
                      <a:pt x="555" y="340"/>
                    </a:cubicBezTo>
                    <a:cubicBezTo>
                      <a:pt x="193" y="770"/>
                      <a:pt x="3" y="1330"/>
                      <a:pt x="0" y="1891"/>
                    </a:cubicBezTo>
                    <a:cubicBezTo>
                      <a:pt x="134" y="1687"/>
                      <a:pt x="282" y="1489"/>
                      <a:pt x="447" y="1308"/>
                    </a:cubicBezTo>
                    <a:cubicBezTo>
                      <a:pt x="567" y="1180"/>
                      <a:pt x="698" y="1054"/>
                      <a:pt x="854" y="979"/>
                    </a:cubicBezTo>
                    <a:cubicBezTo>
                      <a:pt x="950" y="932"/>
                      <a:pt x="1059" y="903"/>
                      <a:pt x="1165" y="903"/>
                    </a:cubicBezTo>
                    <a:cubicBezTo>
                      <a:pt x="1235" y="903"/>
                      <a:pt x="1303" y="915"/>
                      <a:pt x="1367" y="943"/>
                    </a:cubicBezTo>
                    <a:cubicBezTo>
                      <a:pt x="1554" y="1023"/>
                      <a:pt x="1671" y="1219"/>
                      <a:pt x="1769" y="1403"/>
                    </a:cubicBezTo>
                    <a:cubicBezTo>
                      <a:pt x="1911" y="1682"/>
                      <a:pt x="2034" y="1972"/>
                      <a:pt x="2143" y="2268"/>
                    </a:cubicBezTo>
                    <a:cubicBezTo>
                      <a:pt x="2176" y="2212"/>
                      <a:pt x="2207" y="2153"/>
                      <a:pt x="2221" y="2086"/>
                    </a:cubicBezTo>
                    <a:cubicBezTo>
                      <a:pt x="2271" y="1869"/>
                      <a:pt x="2176" y="1648"/>
                      <a:pt x="2079" y="1445"/>
                    </a:cubicBezTo>
                    <a:cubicBezTo>
                      <a:pt x="1886" y="1037"/>
                      <a:pt x="1699" y="588"/>
                      <a:pt x="1440" y="223"/>
                    </a:cubicBezTo>
                    <a:cubicBezTo>
                      <a:pt x="1329" y="66"/>
                      <a:pt x="1209" y="1"/>
                      <a:pt x="1087"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7532;p57"/>
              <p:cNvSpPr/>
              <p:nvPr/>
            </p:nvSpPr>
            <p:spPr>
              <a:xfrm>
                <a:off x="5450409" y="2742447"/>
                <a:ext cx="131641" cy="122049"/>
              </a:xfrm>
              <a:custGeom>
                <a:avLst/>
                <a:gdLst/>
                <a:ahLst/>
                <a:cxnLst/>
                <a:rect l="l" t="t" r="r" b="b"/>
                <a:pathLst>
                  <a:path w="2731" h="2532" extrusionOk="0">
                    <a:moveTo>
                      <a:pt x="1563" y="0"/>
                    </a:moveTo>
                    <a:cubicBezTo>
                      <a:pt x="1338" y="0"/>
                      <a:pt x="1117" y="25"/>
                      <a:pt x="941" y="54"/>
                    </a:cubicBezTo>
                    <a:cubicBezTo>
                      <a:pt x="595" y="116"/>
                      <a:pt x="204" y="205"/>
                      <a:pt x="0" y="470"/>
                    </a:cubicBezTo>
                    <a:cubicBezTo>
                      <a:pt x="243" y="495"/>
                      <a:pt x="491" y="526"/>
                      <a:pt x="734" y="565"/>
                    </a:cubicBezTo>
                    <a:cubicBezTo>
                      <a:pt x="996" y="604"/>
                      <a:pt x="1275" y="665"/>
                      <a:pt x="1454" y="861"/>
                    </a:cubicBezTo>
                    <a:cubicBezTo>
                      <a:pt x="1694" y="1129"/>
                      <a:pt x="1655" y="1547"/>
                      <a:pt x="1538" y="1890"/>
                    </a:cubicBezTo>
                    <a:cubicBezTo>
                      <a:pt x="1457" y="2116"/>
                      <a:pt x="1348" y="2334"/>
                      <a:pt x="1214" y="2532"/>
                    </a:cubicBezTo>
                    <a:cubicBezTo>
                      <a:pt x="1554" y="2283"/>
                      <a:pt x="1872" y="2002"/>
                      <a:pt x="2154" y="1686"/>
                    </a:cubicBezTo>
                    <a:cubicBezTo>
                      <a:pt x="2366" y="1455"/>
                      <a:pt x="2561" y="1184"/>
                      <a:pt x="2614" y="872"/>
                    </a:cubicBezTo>
                    <a:cubicBezTo>
                      <a:pt x="2731" y="167"/>
                      <a:pt x="2138" y="0"/>
                      <a:pt x="1563"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7533;p57"/>
              <p:cNvSpPr/>
              <p:nvPr/>
            </p:nvSpPr>
            <p:spPr>
              <a:xfrm>
                <a:off x="5469884" y="2651584"/>
                <a:ext cx="111010" cy="118289"/>
              </a:xfrm>
              <a:custGeom>
                <a:avLst/>
                <a:gdLst/>
                <a:ahLst/>
                <a:cxnLst/>
                <a:rect l="l" t="t" r="r" b="b"/>
                <a:pathLst>
                  <a:path w="2303" h="2454" extrusionOk="0">
                    <a:moveTo>
                      <a:pt x="1535" y="1"/>
                    </a:moveTo>
                    <a:lnTo>
                      <a:pt x="1535" y="1"/>
                    </a:lnTo>
                    <a:cubicBezTo>
                      <a:pt x="1544" y="126"/>
                      <a:pt x="1552" y="252"/>
                      <a:pt x="1563" y="374"/>
                    </a:cubicBezTo>
                    <a:cubicBezTo>
                      <a:pt x="1583" y="637"/>
                      <a:pt x="1597" y="916"/>
                      <a:pt x="1460" y="1139"/>
                    </a:cubicBezTo>
                    <a:cubicBezTo>
                      <a:pt x="1301" y="1395"/>
                      <a:pt x="980" y="1504"/>
                      <a:pt x="682" y="1557"/>
                    </a:cubicBezTo>
                    <a:cubicBezTo>
                      <a:pt x="456" y="1596"/>
                      <a:pt x="230" y="1613"/>
                      <a:pt x="1" y="1616"/>
                    </a:cubicBezTo>
                    <a:cubicBezTo>
                      <a:pt x="224" y="1806"/>
                      <a:pt x="464" y="1976"/>
                      <a:pt x="718" y="2126"/>
                    </a:cubicBezTo>
                    <a:cubicBezTo>
                      <a:pt x="937" y="2255"/>
                      <a:pt x="1339" y="2454"/>
                      <a:pt x="1673" y="2454"/>
                    </a:cubicBezTo>
                    <a:cubicBezTo>
                      <a:pt x="1794" y="2454"/>
                      <a:pt x="1907" y="2428"/>
                      <a:pt x="1998" y="2364"/>
                    </a:cubicBezTo>
                    <a:cubicBezTo>
                      <a:pt x="2302" y="2146"/>
                      <a:pt x="2196" y="1284"/>
                      <a:pt x="2124" y="946"/>
                    </a:cubicBezTo>
                    <a:cubicBezTo>
                      <a:pt x="2043" y="578"/>
                      <a:pt x="1839" y="215"/>
                      <a:pt x="1535"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7534;p57"/>
              <p:cNvSpPr/>
              <p:nvPr/>
            </p:nvSpPr>
            <p:spPr>
              <a:xfrm>
                <a:off x="5584608" y="2745436"/>
                <a:ext cx="148223" cy="104840"/>
              </a:xfrm>
              <a:custGeom>
                <a:avLst/>
                <a:gdLst/>
                <a:ahLst/>
                <a:cxnLst/>
                <a:rect l="l" t="t" r="r" b="b"/>
                <a:pathLst>
                  <a:path w="3075" h="2175" extrusionOk="0">
                    <a:moveTo>
                      <a:pt x="1934" y="1"/>
                    </a:moveTo>
                    <a:cubicBezTo>
                      <a:pt x="1698" y="1"/>
                      <a:pt x="1461" y="28"/>
                      <a:pt x="1231" y="76"/>
                    </a:cubicBezTo>
                    <a:cubicBezTo>
                      <a:pt x="946" y="140"/>
                      <a:pt x="1" y="283"/>
                      <a:pt x="79" y="715"/>
                    </a:cubicBezTo>
                    <a:cubicBezTo>
                      <a:pt x="109" y="905"/>
                      <a:pt x="263" y="1039"/>
                      <a:pt x="405" y="1161"/>
                    </a:cubicBezTo>
                    <a:cubicBezTo>
                      <a:pt x="584" y="1315"/>
                      <a:pt x="762" y="1465"/>
                      <a:pt x="941" y="1616"/>
                    </a:cubicBezTo>
                    <a:cubicBezTo>
                      <a:pt x="1158" y="1800"/>
                      <a:pt x="1379" y="1984"/>
                      <a:pt x="1599" y="2174"/>
                    </a:cubicBezTo>
                    <a:cubicBezTo>
                      <a:pt x="1552" y="2062"/>
                      <a:pt x="1507" y="1954"/>
                      <a:pt x="1465" y="1845"/>
                    </a:cubicBezTo>
                    <a:cubicBezTo>
                      <a:pt x="1393" y="1664"/>
                      <a:pt x="1320" y="1479"/>
                      <a:pt x="1331" y="1284"/>
                    </a:cubicBezTo>
                    <a:cubicBezTo>
                      <a:pt x="1345" y="963"/>
                      <a:pt x="1588" y="684"/>
                      <a:pt x="1875" y="536"/>
                    </a:cubicBezTo>
                    <a:cubicBezTo>
                      <a:pt x="2163" y="389"/>
                      <a:pt x="2492" y="347"/>
                      <a:pt x="2813" y="308"/>
                    </a:cubicBezTo>
                    <a:lnTo>
                      <a:pt x="3075" y="277"/>
                    </a:lnTo>
                    <a:cubicBezTo>
                      <a:pt x="3014" y="241"/>
                      <a:pt x="2955" y="210"/>
                      <a:pt x="2896" y="185"/>
                    </a:cubicBezTo>
                    <a:cubicBezTo>
                      <a:pt x="2591" y="55"/>
                      <a:pt x="2263" y="1"/>
                      <a:pt x="1934"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7535;p57"/>
              <p:cNvSpPr/>
              <p:nvPr/>
            </p:nvSpPr>
            <p:spPr>
              <a:xfrm>
                <a:off x="5554625" y="2732228"/>
                <a:ext cx="72111" cy="66182"/>
              </a:xfrm>
              <a:custGeom>
                <a:avLst/>
                <a:gdLst/>
                <a:ahLst/>
                <a:cxnLst/>
                <a:rect l="l" t="t" r="r" b="b"/>
                <a:pathLst>
                  <a:path w="1496" h="1373" extrusionOk="0">
                    <a:moveTo>
                      <a:pt x="750" y="1"/>
                    </a:moveTo>
                    <a:cubicBezTo>
                      <a:pt x="425" y="1"/>
                      <a:pt x="137" y="226"/>
                      <a:pt x="73" y="554"/>
                    </a:cubicBezTo>
                    <a:cubicBezTo>
                      <a:pt x="0" y="922"/>
                      <a:pt x="240" y="1282"/>
                      <a:pt x="614" y="1360"/>
                    </a:cubicBezTo>
                    <a:cubicBezTo>
                      <a:pt x="658" y="1369"/>
                      <a:pt x="703" y="1373"/>
                      <a:pt x="746" y="1373"/>
                    </a:cubicBezTo>
                    <a:cubicBezTo>
                      <a:pt x="1065" y="1373"/>
                      <a:pt x="1351" y="1148"/>
                      <a:pt x="1418" y="819"/>
                    </a:cubicBezTo>
                    <a:cubicBezTo>
                      <a:pt x="1496" y="445"/>
                      <a:pt x="1250" y="91"/>
                      <a:pt x="879" y="13"/>
                    </a:cubicBezTo>
                    <a:cubicBezTo>
                      <a:pt x="836" y="4"/>
                      <a:pt x="792" y="1"/>
                      <a:pt x="7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7536;p57"/>
              <p:cNvSpPr/>
              <p:nvPr/>
            </p:nvSpPr>
            <p:spPr>
              <a:xfrm>
                <a:off x="5570629" y="2747123"/>
                <a:ext cx="39574" cy="36489"/>
              </a:xfrm>
              <a:custGeom>
                <a:avLst/>
                <a:gdLst/>
                <a:ahLst/>
                <a:cxnLst/>
                <a:rect l="l" t="t" r="r" b="b"/>
                <a:pathLst>
                  <a:path w="821" h="757" extrusionOk="0">
                    <a:moveTo>
                      <a:pt x="410" y="0"/>
                    </a:moveTo>
                    <a:cubicBezTo>
                      <a:pt x="231" y="0"/>
                      <a:pt x="76" y="127"/>
                      <a:pt x="40" y="303"/>
                    </a:cubicBezTo>
                    <a:cubicBezTo>
                      <a:pt x="0" y="510"/>
                      <a:pt x="134" y="708"/>
                      <a:pt x="335" y="750"/>
                    </a:cubicBezTo>
                    <a:cubicBezTo>
                      <a:pt x="359" y="754"/>
                      <a:pt x="383" y="757"/>
                      <a:pt x="407" y="757"/>
                    </a:cubicBezTo>
                    <a:cubicBezTo>
                      <a:pt x="587" y="757"/>
                      <a:pt x="747" y="631"/>
                      <a:pt x="784" y="454"/>
                    </a:cubicBezTo>
                    <a:cubicBezTo>
                      <a:pt x="821" y="248"/>
                      <a:pt x="690" y="50"/>
                      <a:pt x="486" y="8"/>
                    </a:cubicBezTo>
                    <a:cubicBezTo>
                      <a:pt x="460" y="3"/>
                      <a:pt x="435" y="0"/>
                      <a:pt x="4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7537;p57"/>
              <p:cNvSpPr/>
              <p:nvPr/>
            </p:nvSpPr>
            <p:spPr>
              <a:xfrm>
                <a:off x="5504590" y="1795974"/>
                <a:ext cx="379016" cy="383595"/>
              </a:xfrm>
              <a:custGeom>
                <a:avLst/>
                <a:gdLst/>
                <a:ahLst/>
                <a:cxnLst/>
                <a:rect l="l" t="t" r="r" b="b"/>
                <a:pathLst>
                  <a:path w="7863" h="7958" extrusionOk="0">
                    <a:moveTo>
                      <a:pt x="5094" y="1"/>
                    </a:moveTo>
                    <a:cubicBezTo>
                      <a:pt x="5006" y="1"/>
                      <a:pt x="4918" y="14"/>
                      <a:pt x="4833" y="41"/>
                    </a:cubicBezTo>
                    <a:cubicBezTo>
                      <a:pt x="4584" y="116"/>
                      <a:pt x="4381" y="298"/>
                      <a:pt x="4191" y="473"/>
                    </a:cubicBezTo>
                    <a:cubicBezTo>
                      <a:pt x="4029" y="621"/>
                      <a:pt x="3862" y="775"/>
                      <a:pt x="3733" y="953"/>
                    </a:cubicBezTo>
                    <a:cubicBezTo>
                      <a:pt x="3725" y="962"/>
                      <a:pt x="3722" y="964"/>
                      <a:pt x="3719" y="970"/>
                    </a:cubicBezTo>
                    <a:cubicBezTo>
                      <a:pt x="3706" y="995"/>
                      <a:pt x="3689" y="1017"/>
                      <a:pt x="3675" y="1040"/>
                    </a:cubicBezTo>
                    <a:cubicBezTo>
                      <a:pt x="3666" y="1054"/>
                      <a:pt x="3661" y="1068"/>
                      <a:pt x="3650" y="1082"/>
                    </a:cubicBezTo>
                    <a:cubicBezTo>
                      <a:pt x="3641" y="1101"/>
                      <a:pt x="3633" y="1118"/>
                      <a:pt x="3622" y="1135"/>
                    </a:cubicBezTo>
                    <a:cubicBezTo>
                      <a:pt x="3605" y="1165"/>
                      <a:pt x="3586" y="1202"/>
                      <a:pt x="3572" y="1235"/>
                    </a:cubicBezTo>
                    <a:lnTo>
                      <a:pt x="3572" y="1241"/>
                    </a:lnTo>
                    <a:cubicBezTo>
                      <a:pt x="3549" y="1299"/>
                      <a:pt x="3530" y="1355"/>
                      <a:pt x="3516" y="1414"/>
                    </a:cubicBezTo>
                    <a:cubicBezTo>
                      <a:pt x="3510" y="1444"/>
                      <a:pt x="3507" y="1478"/>
                      <a:pt x="3499" y="1506"/>
                    </a:cubicBezTo>
                    <a:cubicBezTo>
                      <a:pt x="3471" y="1654"/>
                      <a:pt x="3468" y="1807"/>
                      <a:pt x="3466" y="1960"/>
                    </a:cubicBezTo>
                    <a:cubicBezTo>
                      <a:pt x="3466" y="2030"/>
                      <a:pt x="3460" y="2122"/>
                      <a:pt x="3454" y="2220"/>
                    </a:cubicBezTo>
                    <a:cubicBezTo>
                      <a:pt x="3315" y="1813"/>
                      <a:pt x="3036" y="1450"/>
                      <a:pt x="2634" y="1299"/>
                    </a:cubicBezTo>
                    <a:cubicBezTo>
                      <a:pt x="2434" y="1224"/>
                      <a:pt x="2222" y="1207"/>
                      <a:pt x="2006" y="1207"/>
                    </a:cubicBezTo>
                    <a:cubicBezTo>
                      <a:pt x="1844" y="1207"/>
                      <a:pt x="1680" y="1217"/>
                      <a:pt x="1517" y="1217"/>
                    </a:cubicBezTo>
                    <a:cubicBezTo>
                      <a:pt x="1408" y="1217"/>
                      <a:pt x="1299" y="1212"/>
                      <a:pt x="1192" y="1199"/>
                    </a:cubicBezTo>
                    <a:cubicBezTo>
                      <a:pt x="1080" y="1182"/>
                      <a:pt x="971" y="1156"/>
                      <a:pt x="860" y="1156"/>
                    </a:cubicBezTo>
                    <a:cubicBezTo>
                      <a:pt x="824" y="1156"/>
                      <a:pt x="788" y="1158"/>
                      <a:pt x="751" y="1165"/>
                    </a:cubicBezTo>
                    <a:cubicBezTo>
                      <a:pt x="425" y="1227"/>
                      <a:pt x="238" y="1609"/>
                      <a:pt x="282" y="1930"/>
                    </a:cubicBezTo>
                    <a:cubicBezTo>
                      <a:pt x="333" y="2256"/>
                      <a:pt x="553" y="2532"/>
                      <a:pt x="782" y="2769"/>
                    </a:cubicBezTo>
                    <a:cubicBezTo>
                      <a:pt x="1061" y="3051"/>
                      <a:pt x="1370" y="3311"/>
                      <a:pt x="1702" y="3534"/>
                    </a:cubicBezTo>
                    <a:cubicBezTo>
                      <a:pt x="1694" y="3537"/>
                      <a:pt x="1683" y="3537"/>
                      <a:pt x="1672" y="3539"/>
                    </a:cubicBezTo>
                    <a:cubicBezTo>
                      <a:pt x="1669" y="3539"/>
                      <a:pt x="1666" y="3539"/>
                      <a:pt x="1658" y="3545"/>
                    </a:cubicBezTo>
                    <a:cubicBezTo>
                      <a:pt x="1613" y="3551"/>
                      <a:pt x="1569" y="3562"/>
                      <a:pt x="1521" y="3573"/>
                    </a:cubicBezTo>
                    <a:cubicBezTo>
                      <a:pt x="1521" y="3573"/>
                      <a:pt x="1518" y="3576"/>
                      <a:pt x="1516" y="3576"/>
                    </a:cubicBezTo>
                    <a:cubicBezTo>
                      <a:pt x="1167" y="3659"/>
                      <a:pt x="832" y="3802"/>
                      <a:pt x="695" y="4117"/>
                    </a:cubicBezTo>
                    <a:cubicBezTo>
                      <a:pt x="620" y="4287"/>
                      <a:pt x="614" y="4488"/>
                      <a:pt x="497" y="4633"/>
                    </a:cubicBezTo>
                    <a:cubicBezTo>
                      <a:pt x="386" y="4764"/>
                      <a:pt x="193" y="4814"/>
                      <a:pt x="93" y="4957"/>
                    </a:cubicBezTo>
                    <a:cubicBezTo>
                      <a:pt x="1" y="5085"/>
                      <a:pt x="12" y="5275"/>
                      <a:pt x="98" y="5406"/>
                    </a:cubicBezTo>
                    <a:cubicBezTo>
                      <a:pt x="188" y="5540"/>
                      <a:pt x="341" y="5623"/>
                      <a:pt x="497" y="5643"/>
                    </a:cubicBezTo>
                    <a:cubicBezTo>
                      <a:pt x="609" y="5662"/>
                      <a:pt x="726" y="5651"/>
                      <a:pt x="832" y="5690"/>
                    </a:cubicBezTo>
                    <a:cubicBezTo>
                      <a:pt x="1131" y="5805"/>
                      <a:pt x="1195" y="6257"/>
                      <a:pt x="1499" y="6363"/>
                    </a:cubicBezTo>
                    <a:cubicBezTo>
                      <a:pt x="1540" y="6377"/>
                      <a:pt x="1582" y="6383"/>
                      <a:pt x="1625" y="6383"/>
                    </a:cubicBezTo>
                    <a:cubicBezTo>
                      <a:pt x="1790" y="6383"/>
                      <a:pt x="1956" y="6287"/>
                      <a:pt x="2099" y="6187"/>
                    </a:cubicBezTo>
                    <a:lnTo>
                      <a:pt x="2101" y="6187"/>
                    </a:lnTo>
                    <a:cubicBezTo>
                      <a:pt x="2104" y="6184"/>
                      <a:pt x="2107" y="6181"/>
                      <a:pt x="2115" y="6179"/>
                    </a:cubicBezTo>
                    <a:cubicBezTo>
                      <a:pt x="2297" y="6047"/>
                      <a:pt x="2470" y="5908"/>
                      <a:pt x="2634" y="5763"/>
                    </a:cubicBezTo>
                    <a:cubicBezTo>
                      <a:pt x="2645" y="5749"/>
                      <a:pt x="2659" y="5738"/>
                      <a:pt x="2673" y="5724"/>
                    </a:cubicBezTo>
                    <a:cubicBezTo>
                      <a:pt x="2740" y="5662"/>
                      <a:pt x="2804" y="5601"/>
                      <a:pt x="2871" y="5537"/>
                    </a:cubicBezTo>
                    <a:lnTo>
                      <a:pt x="2871" y="5537"/>
                    </a:lnTo>
                    <a:cubicBezTo>
                      <a:pt x="2846" y="5626"/>
                      <a:pt x="2827" y="5721"/>
                      <a:pt x="2810" y="5816"/>
                    </a:cubicBezTo>
                    <a:cubicBezTo>
                      <a:pt x="2810" y="5819"/>
                      <a:pt x="2810" y="5824"/>
                      <a:pt x="2804" y="5833"/>
                    </a:cubicBezTo>
                    <a:cubicBezTo>
                      <a:pt x="2793" y="5900"/>
                      <a:pt x="2788" y="5969"/>
                      <a:pt x="2782" y="6033"/>
                    </a:cubicBezTo>
                    <a:cubicBezTo>
                      <a:pt x="2782" y="6042"/>
                      <a:pt x="2777" y="6047"/>
                      <a:pt x="2777" y="6056"/>
                    </a:cubicBezTo>
                    <a:cubicBezTo>
                      <a:pt x="2737" y="6516"/>
                      <a:pt x="2816" y="6982"/>
                      <a:pt x="3016" y="7398"/>
                    </a:cubicBezTo>
                    <a:cubicBezTo>
                      <a:pt x="3157" y="7676"/>
                      <a:pt x="3414" y="7958"/>
                      <a:pt x="3704" y="7958"/>
                    </a:cubicBezTo>
                    <a:cubicBezTo>
                      <a:pt x="3743" y="7958"/>
                      <a:pt x="3783" y="7953"/>
                      <a:pt x="3823" y="7942"/>
                    </a:cubicBezTo>
                    <a:cubicBezTo>
                      <a:pt x="4118" y="7866"/>
                      <a:pt x="4250" y="7526"/>
                      <a:pt x="4450" y="7294"/>
                    </a:cubicBezTo>
                    <a:cubicBezTo>
                      <a:pt x="4676" y="7029"/>
                      <a:pt x="5039" y="6854"/>
                      <a:pt x="5148" y="6533"/>
                    </a:cubicBezTo>
                    <a:cubicBezTo>
                      <a:pt x="5156" y="6513"/>
                      <a:pt x="5162" y="6494"/>
                      <a:pt x="5165" y="6477"/>
                    </a:cubicBezTo>
                    <a:cubicBezTo>
                      <a:pt x="5179" y="6418"/>
                      <a:pt x="5184" y="6360"/>
                      <a:pt x="5179" y="6298"/>
                    </a:cubicBezTo>
                    <a:cubicBezTo>
                      <a:pt x="5176" y="6237"/>
                      <a:pt x="5165" y="6181"/>
                      <a:pt x="5148" y="6123"/>
                    </a:cubicBezTo>
                    <a:cubicBezTo>
                      <a:pt x="5117" y="6006"/>
                      <a:pt x="5064" y="5891"/>
                      <a:pt x="5014" y="5782"/>
                    </a:cubicBezTo>
                    <a:cubicBezTo>
                      <a:pt x="4947" y="5643"/>
                      <a:pt x="4880" y="5498"/>
                      <a:pt x="4810" y="5350"/>
                    </a:cubicBezTo>
                    <a:cubicBezTo>
                      <a:pt x="4785" y="5305"/>
                      <a:pt x="4766" y="5261"/>
                      <a:pt x="4743" y="5216"/>
                    </a:cubicBezTo>
                    <a:lnTo>
                      <a:pt x="4743" y="5216"/>
                    </a:lnTo>
                    <a:lnTo>
                      <a:pt x="4807" y="5266"/>
                    </a:lnTo>
                    <a:lnTo>
                      <a:pt x="5226" y="5623"/>
                    </a:lnTo>
                    <a:cubicBezTo>
                      <a:pt x="5324" y="5707"/>
                      <a:pt x="5421" y="5788"/>
                      <a:pt x="5519" y="5872"/>
                    </a:cubicBezTo>
                    <a:lnTo>
                      <a:pt x="5522" y="5872"/>
                    </a:lnTo>
                    <a:cubicBezTo>
                      <a:pt x="5697" y="6020"/>
                      <a:pt x="5882" y="6170"/>
                      <a:pt x="6096" y="6240"/>
                    </a:cubicBezTo>
                    <a:cubicBezTo>
                      <a:pt x="6185" y="6269"/>
                      <a:pt x="6275" y="6282"/>
                      <a:pt x="6365" y="6282"/>
                    </a:cubicBezTo>
                    <a:cubicBezTo>
                      <a:pt x="6790" y="6282"/>
                      <a:pt x="7209" y="5986"/>
                      <a:pt x="7486" y="5640"/>
                    </a:cubicBezTo>
                    <a:cubicBezTo>
                      <a:pt x="7645" y="5442"/>
                      <a:pt x="7781" y="5208"/>
                      <a:pt x="7809" y="4954"/>
                    </a:cubicBezTo>
                    <a:cubicBezTo>
                      <a:pt x="7862" y="4485"/>
                      <a:pt x="7530" y="4067"/>
                      <a:pt x="7115" y="3827"/>
                    </a:cubicBezTo>
                    <a:cubicBezTo>
                      <a:pt x="7084" y="3807"/>
                      <a:pt x="7053" y="3793"/>
                      <a:pt x="7023" y="3774"/>
                    </a:cubicBezTo>
                    <a:lnTo>
                      <a:pt x="7017" y="3774"/>
                    </a:lnTo>
                    <a:cubicBezTo>
                      <a:pt x="6986" y="3757"/>
                      <a:pt x="6953" y="3743"/>
                      <a:pt x="6919" y="3729"/>
                    </a:cubicBezTo>
                    <a:cubicBezTo>
                      <a:pt x="6591" y="3588"/>
                      <a:pt x="6238" y="3530"/>
                      <a:pt x="5884" y="3530"/>
                    </a:cubicBezTo>
                    <a:cubicBezTo>
                      <a:pt x="5852" y="3530"/>
                      <a:pt x="5821" y="3530"/>
                      <a:pt x="5789" y="3531"/>
                    </a:cubicBezTo>
                    <a:cubicBezTo>
                      <a:pt x="5845" y="3503"/>
                      <a:pt x="5898" y="3475"/>
                      <a:pt x="5943" y="3450"/>
                    </a:cubicBezTo>
                    <a:cubicBezTo>
                      <a:pt x="6135" y="3347"/>
                      <a:pt x="6342" y="3182"/>
                      <a:pt x="6333" y="2962"/>
                    </a:cubicBezTo>
                    <a:cubicBezTo>
                      <a:pt x="6333" y="2937"/>
                      <a:pt x="6331" y="2920"/>
                      <a:pt x="6328" y="2898"/>
                    </a:cubicBezTo>
                    <a:cubicBezTo>
                      <a:pt x="6328" y="2892"/>
                      <a:pt x="6328" y="2889"/>
                      <a:pt x="6325" y="2881"/>
                    </a:cubicBezTo>
                    <a:cubicBezTo>
                      <a:pt x="6320" y="2867"/>
                      <a:pt x="6317" y="2853"/>
                      <a:pt x="6311" y="2839"/>
                    </a:cubicBezTo>
                    <a:cubicBezTo>
                      <a:pt x="6306" y="2834"/>
                      <a:pt x="6306" y="2828"/>
                      <a:pt x="6303" y="2822"/>
                    </a:cubicBezTo>
                    <a:cubicBezTo>
                      <a:pt x="6300" y="2806"/>
                      <a:pt x="6289" y="2792"/>
                      <a:pt x="6283" y="2775"/>
                    </a:cubicBezTo>
                    <a:cubicBezTo>
                      <a:pt x="6283" y="2769"/>
                      <a:pt x="6278" y="2769"/>
                      <a:pt x="6278" y="2767"/>
                    </a:cubicBezTo>
                    <a:cubicBezTo>
                      <a:pt x="6244" y="2700"/>
                      <a:pt x="6200" y="2636"/>
                      <a:pt x="6163" y="2569"/>
                    </a:cubicBezTo>
                    <a:cubicBezTo>
                      <a:pt x="6144" y="2538"/>
                      <a:pt x="6130" y="2502"/>
                      <a:pt x="6116" y="2468"/>
                    </a:cubicBezTo>
                    <a:cubicBezTo>
                      <a:pt x="6027" y="2220"/>
                      <a:pt x="6130" y="1955"/>
                      <a:pt x="6186" y="1701"/>
                    </a:cubicBezTo>
                    <a:cubicBezTo>
                      <a:pt x="6275" y="1277"/>
                      <a:pt x="6219" y="811"/>
                      <a:pt x="5968" y="462"/>
                    </a:cubicBezTo>
                    <a:cubicBezTo>
                      <a:pt x="5767" y="186"/>
                      <a:pt x="5429" y="1"/>
                      <a:pt x="5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7538;p57"/>
              <p:cNvSpPr/>
              <p:nvPr/>
            </p:nvSpPr>
            <p:spPr>
              <a:xfrm>
                <a:off x="5667469" y="1824703"/>
                <a:ext cx="125230" cy="164178"/>
              </a:xfrm>
              <a:custGeom>
                <a:avLst/>
                <a:gdLst/>
                <a:ahLst/>
                <a:cxnLst/>
                <a:rect l="l" t="t" r="r" b="b"/>
                <a:pathLst>
                  <a:path w="2598" h="3406" extrusionOk="0">
                    <a:moveTo>
                      <a:pt x="1540" y="1"/>
                    </a:moveTo>
                    <a:cubicBezTo>
                      <a:pt x="1466" y="1"/>
                      <a:pt x="1392" y="11"/>
                      <a:pt x="1320" y="34"/>
                    </a:cubicBezTo>
                    <a:cubicBezTo>
                      <a:pt x="1110" y="101"/>
                      <a:pt x="940" y="248"/>
                      <a:pt x="776" y="399"/>
                    </a:cubicBezTo>
                    <a:cubicBezTo>
                      <a:pt x="569" y="589"/>
                      <a:pt x="354" y="787"/>
                      <a:pt x="248" y="1044"/>
                    </a:cubicBezTo>
                    <a:cubicBezTo>
                      <a:pt x="173" y="1236"/>
                      <a:pt x="159" y="1448"/>
                      <a:pt x="159" y="1655"/>
                    </a:cubicBezTo>
                    <a:cubicBezTo>
                      <a:pt x="151" y="2079"/>
                      <a:pt x="0" y="3164"/>
                      <a:pt x="513" y="3359"/>
                    </a:cubicBezTo>
                    <a:cubicBezTo>
                      <a:pt x="600" y="3392"/>
                      <a:pt x="698" y="3406"/>
                      <a:pt x="804" y="3406"/>
                    </a:cubicBezTo>
                    <a:cubicBezTo>
                      <a:pt x="1287" y="3406"/>
                      <a:pt x="1920" y="3109"/>
                      <a:pt x="2257" y="2924"/>
                    </a:cubicBezTo>
                    <a:cubicBezTo>
                      <a:pt x="2422" y="2835"/>
                      <a:pt x="2597" y="2695"/>
                      <a:pt x="2592" y="2508"/>
                    </a:cubicBezTo>
                    <a:cubicBezTo>
                      <a:pt x="2586" y="2355"/>
                      <a:pt x="2461" y="2232"/>
                      <a:pt x="2408" y="2090"/>
                    </a:cubicBezTo>
                    <a:cubicBezTo>
                      <a:pt x="2335" y="1883"/>
                      <a:pt x="2422" y="1657"/>
                      <a:pt x="2466" y="1442"/>
                    </a:cubicBezTo>
                    <a:cubicBezTo>
                      <a:pt x="2544" y="1083"/>
                      <a:pt x="2500" y="689"/>
                      <a:pt x="2282" y="394"/>
                    </a:cubicBezTo>
                    <a:cubicBezTo>
                      <a:pt x="2114" y="157"/>
                      <a:pt x="1826" y="1"/>
                      <a:pt x="1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7539;p57"/>
              <p:cNvSpPr/>
              <p:nvPr/>
            </p:nvSpPr>
            <p:spPr>
              <a:xfrm>
                <a:off x="5691812" y="1913831"/>
                <a:ext cx="64158" cy="63868"/>
              </a:xfrm>
              <a:custGeom>
                <a:avLst/>
                <a:gdLst/>
                <a:ahLst/>
                <a:cxnLst/>
                <a:rect l="l" t="t" r="r" b="b"/>
                <a:pathLst>
                  <a:path w="1331" h="1325" extrusionOk="0">
                    <a:moveTo>
                      <a:pt x="1258" y="0"/>
                    </a:moveTo>
                    <a:cubicBezTo>
                      <a:pt x="1237" y="0"/>
                      <a:pt x="1217" y="13"/>
                      <a:pt x="1205" y="31"/>
                    </a:cubicBezTo>
                    <a:cubicBezTo>
                      <a:pt x="943" y="525"/>
                      <a:pt x="533" y="938"/>
                      <a:pt x="42" y="1203"/>
                    </a:cubicBezTo>
                    <a:cubicBezTo>
                      <a:pt x="8" y="1223"/>
                      <a:pt x="0" y="1259"/>
                      <a:pt x="17" y="1287"/>
                    </a:cubicBezTo>
                    <a:cubicBezTo>
                      <a:pt x="22" y="1309"/>
                      <a:pt x="42" y="1320"/>
                      <a:pt x="59" y="1323"/>
                    </a:cubicBezTo>
                    <a:cubicBezTo>
                      <a:pt x="62" y="1324"/>
                      <a:pt x="66" y="1324"/>
                      <a:pt x="69" y="1324"/>
                    </a:cubicBezTo>
                    <a:cubicBezTo>
                      <a:pt x="80" y="1324"/>
                      <a:pt x="90" y="1321"/>
                      <a:pt x="100" y="1315"/>
                    </a:cubicBezTo>
                    <a:cubicBezTo>
                      <a:pt x="611" y="1041"/>
                      <a:pt x="1041" y="603"/>
                      <a:pt x="1314" y="93"/>
                    </a:cubicBezTo>
                    <a:cubicBezTo>
                      <a:pt x="1331" y="59"/>
                      <a:pt x="1317" y="26"/>
                      <a:pt x="1289" y="9"/>
                    </a:cubicBezTo>
                    <a:cubicBezTo>
                      <a:pt x="1279" y="3"/>
                      <a:pt x="1269" y="0"/>
                      <a:pt x="1258"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7540;p57"/>
              <p:cNvSpPr/>
              <p:nvPr/>
            </p:nvSpPr>
            <p:spPr>
              <a:xfrm>
                <a:off x="5697693" y="1910698"/>
                <a:ext cx="19426" cy="65073"/>
              </a:xfrm>
              <a:custGeom>
                <a:avLst/>
                <a:gdLst/>
                <a:ahLst/>
                <a:cxnLst/>
                <a:rect l="l" t="t" r="r" b="b"/>
                <a:pathLst>
                  <a:path w="403" h="1350" extrusionOk="0">
                    <a:moveTo>
                      <a:pt x="332" y="1"/>
                    </a:moveTo>
                    <a:cubicBezTo>
                      <a:pt x="310" y="1"/>
                      <a:pt x="289" y="12"/>
                      <a:pt x="280" y="35"/>
                    </a:cubicBezTo>
                    <a:cubicBezTo>
                      <a:pt x="96" y="420"/>
                      <a:pt x="6" y="858"/>
                      <a:pt x="9" y="1285"/>
                    </a:cubicBezTo>
                    <a:cubicBezTo>
                      <a:pt x="1" y="1316"/>
                      <a:pt x="23" y="1344"/>
                      <a:pt x="54" y="1346"/>
                    </a:cubicBezTo>
                    <a:cubicBezTo>
                      <a:pt x="59" y="1346"/>
                      <a:pt x="65" y="1349"/>
                      <a:pt x="68" y="1349"/>
                    </a:cubicBezTo>
                    <a:cubicBezTo>
                      <a:pt x="104" y="1349"/>
                      <a:pt x="132" y="1321"/>
                      <a:pt x="132" y="1285"/>
                    </a:cubicBezTo>
                    <a:cubicBezTo>
                      <a:pt x="124" y="875"/>
                      <a:pt x="216" y="459"/>
                      <a:pt x="389" y="85"/>
                    </a:cubicBezTo>
                    <a:cubicBezTo>
                      <a:pt x="403" y="55"/>
                      <a:pt x="391" y="21"/>
                      <a:pt x="361" y="7"/>
                    </a:cubicBezTo>
                    <a:cubicBezTo>
                      <a:pt x="351" y="3"/>
                      <a:pt x="341" y="1"/>
                      <a:pt x="332"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7541;p57"/>
              <p:cNvSpPr/>
              <p:nvPr/>
            </p:nvSpPr>
            <p:spPr>
              <a:xfrm>
                <a:off x="5681978" y="1867074"/>
                <a:ext cx="84499" cy="110721"/>
              </a:xfrm>
              <a:custGeom>
                <a:avLst/>
                <a:gdLst/>
                <a:ahLst/>
                <a:cxnLst/>
                <a:rect l="l" t="t" r="r" b="b"/>
                <a:pathLst>
                  <a:path w="1753" h="2297" extrusionOk="0">
                    <a:moveTo>
                      <a:pt x="1039" y="0"/>
                    </a:moveTo>
                    <a:cubicBezTo>
                      <a:pt x="989" y="0"/>
                      <a:pt x="939" y="7"/>
                      <a:pt x="890" y="22"/>
                    </a:cubicBezTo>
                    <a:cubicBezTo>
                      <a:pt x="745" y="64"/>
                      <a:pt x="636" y="167"/>
                      <a:pt x="525" y="271"/>
                    </a:cubicBezTo>
                    <a:cubicBezTo>
                      <a:pt x="385" y="396"/>
                      <a:pt x="240" y="527"/>
                      <a:pt x="168" y="706"/>
                    </a:cubicBezTo>
                    <a:cubicBezTo>
                      <a:pt x="115" y="834"/>
                      <a:pt x="109" y="979"/>
                      <a:pt x="106" y="1119"/>
                    </a:cubicBezTo>
                    <a:cubicBezTo>
                      <a:pt x="101" y="1403"/>
                      <a:pt x="0" y="2137"/>
                      <a:pt x="346" y="2265"/>
                    </a:cubicBezTo>
                    <a:cubicBezTo>
                      <a:pt x="405" y="2287"/>
                      <a:pt x="471" y="2297"/>
                      <a:pt x="543" y="2297"/>
                    </a:cubicBezTo>
                    <a:cubicBezTo>
                      <a:pt x="869" y="2297"/>
                      <a:pt x="1299" y="2098"/>
                      <a:pt x="1521" y="1972"/>
                    </a:cubicBezTo>
                    <a:cubicBezTo>
                      <a:pt x="1632" y="1908"/>
                      <a:pt x="1752" y="1819"/>
                      <a:pt x="1747" y="1693"/>
                    </a:cubicBezTo>
                    <a:cubicBezTo>
                      <a:pt x="1744" y="1587"/>
                      <a:pt x="1658" y="1509"/>
                      <a:pt x="1621" y="1412"/>
                    </a:cubicBezTo>
                    <a:cubicBezTo>
                      <a:pt x="1571" y="1272"/>
                      <a:pt x="1630" y="1119"/>
                      <a:pt x="1660" y="971"/>
                    </a:cubicBezTo>
                    <a:cubicBezTo>
                      <a:pt x="1713" y="731"/>
                      <a:pt x="1683" y="466"/>
                      <a:pt x="1538" y="262"/>
                    </a:cubicBezTo>
                    <a:cubicBezTo>
                      <a:pt x="1422" y="105"/>
                      <a:pt x="1231" y="0"/>
                      <a:pt x="10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7542;p57"/>
              <p:cNvSpPr/>
              <p:nvPr/>
            </p:nvSpPr>
            <p:spPr>
              <a:xfrm>
                <a:off x="5688582" y="1968783"/>
                <a:ext cx="166395" cy="112456"/>
              </a:xfrm>
              <a:custGeom>
                <a:avLst/>
                <a:gdLst/>
                <a:ahLst/>
                <a:cxnLst/>
                <a:rect l="l" t="t" r="r" b="b"/>
                <a:pathLst>
                  <a:path w="3452" h="2333" extrusionOk="0">
                    <a:moveTo>
                      <a:pt x="1764" y="1"/>
                    </a:moveTo>
                    <a:cubicBezTo>
                      <a:pt x="1551" y="1"/>
                      <a:pt x="1336" y="26"/>
                      <a:pt x="1127" y="69"/>
                    </a:cubicBezTo>
                    <a:cubicBezTo>
                      <a:pt x="865" y="119"/>
                      <a:pt x="0" y="250"/>
                      <a:pt x="70" y="649"/>
                    </a:cubicBezTo>
                    <a:cubicBezTo>
                      <a:pt x="98" y="819"/>
                      <a:pt x="237" y="948"/>
                      <a:pt x="368" y="1056"/>
                    </a:cubicBezTo>
                    <a:cubicBezTo>
                      <a:pt x="533" y="1196"/>
                      <a:pt x="695" y="1333"/>
                      <a:pt x="857" y="1472"/>
                    </a:cubicBezTo>
                    <a:cubicBezTo>
                      <a:pt x="1060" y="1642"/>
                      <a:pt x="1258" y="1815"/>
                      <a:pt x="1462" y="1985"/>
                    </a:cubicBezTo>
                    <a:cubicBezTo>
                      <a:pt x="1610" y="2111"/>
                      <a:pt x="1763" y="2239"/>
                      <a:pt x="1950" y="2298"/>
                    </a:cubicBezTo>
                    <a:cubicBezTo>
                      <a:pt x="2025" y="2321"/>
                      <a:pt x="2101" y="2332"/>
                      <a:pt x="2177" y="2332"/>
                    </a:cubicBezTo>
                    <a:cubicBezTo>
                      <a:pt x="2539" y="2332"/>
                      <a:pt x="2894" y="2083"/>
                      <a:pt x="3127" y="1790"/>
                    </a:cubicBezTo>
                    <a:cubicBezTo>
                      <a:pt x="3264" y="1620"/>
                      <a:pt x="3379" y="1425"/>
                      <a:pt x="3404" y="1207"/>
                    </a:cubicBezTo>
                    <a:cubicBezTo>
                      <a:pt x="3451" y="755"/>
                      <a:pt x="3072" y="353"/>
                      <a:pt x="2650" y="172"/>
                    </a:cubicBezTo>
                    <a:cubicBezTo>
                      <a:pt x="2368" y="51"/>
                      <a:pt x="2067" y="1"/>
                      <a:pt x="17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7543;p57"/>
              <p:cNvSpPr/>
              <p:nvPr/>
            </p:nvSpPr>
            <p:spPr>
              <a:xfrm>
                <a:off x="5701597" y="1984304"/>
                <a:ext cx="88259" cy="17980"/>
              </a:xfrm>
              <a:custGeom>
                <a:avLst/>
                <a:gdLst/>
                <a:ahLst/>
                <a:cxnLst/>
                <a:rect l="l" t="t" r="r" b="b"/>
                <a:pathLst>
                  <a:path w="1831" h="373" extrusionOk="0">
                    <a:moveTo>
                      <a:pt x="640" y="0"/>
                    </a:moveTo>
                    <a:cubicBezTo>
                      <a:pt x="445" y="0"/>
                      <a:pt x="249" y="21"/>
                      <a:pt x="56" y="65"/>
                    </a:cubicBezTo>
                    <a:cubicBezTo>
                      <a:pt x="26" y="73"/>
                      <a:pt x="1" y="104"/>
                      <a:pt x="9" y="140"/>
                    </a:cubicBezTo>
                    <a:cubicBezTo>
                      <a:pt x="20" y="165"/>
                      <a:pt x="37" y="182"/>
                      <a:pt x="59" y="185"/>
                    </a:cubicBezTo>
                    <a:cubicBezTo>
                      <a:pt x="65" y="186"/>
                      <a:pt x="70" y="187"/>
                      <a:pt x="74" y="187"/>
                    </a:cubicBezTo>
                    <a:cubicBezTo>
                      <a:pt x="78" y="187"/>
                      <a:pt x="82" y="186"/>
                      <a:pt x="84" y="185"/>
                    </a:cubicBezTo>
                    <a:cubicBezTo>
                      <a:pt x="270" y="143"/>
                      <a:pt x="459" y="122"/>
                      <a:pt x="647" y="122"/>
                    </a:cubicBezTo>
                    <a:cubicBezTo>
                      <a:pt x="1023" y="122"/>
                      <a:pt x="1397" y="205"/>
                      <a:pt x="1739" y="366"/>
                    </a:cubicBezTo>
                    <a:cubicBezTo>
                      <a:pt x="1748" y="370"/>
                      <a:pt x="1757" y="372"/>
                      <a:pt x="1765" y="372"/>
                    </a:cubicBezTo>
                    <a:cubicBezTo>
                      <a:pt x="1787" y="372"/>
                      <a:pt x="1807" y="360"/>
                      <a:pt x="1817" y="338"/>
                    </a:cubicBezTo>
                    <a:cubicBezTo>
                      <a:pt x="1831" y="308"/>
                      <a:pt x="1822" y="271"/>
                      <a:pt x="1789" y="257"/>
                    </a:cubicBezTo>
                    <a:cubicBezTo>
                      <a:pt x="1431" y="87"/>
                      <a:pt x="1036" y="0"/>
                      <a:pt x="640"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7544;p57"/>
              <p:cNvSpPr/>
              <p:nvPr/>
            </p:nvSpPr>
            <p:spPr>
              <a:xfrm>
                <a:off x="5705502" y="1999392"/>
                <a:ext cx="65122" cy="44491"/>
              </a:xfrm>
              <a:custGeom>
                <a:avLst/>
                <a:gdLst/>
                <a:ahLst/>
                <a:cxnLst/>
                <a:rect l="l" t="t" r="r" b="b"/>
                <a:pathLst>
                  <a:path w="1351" h="923" extrusionOk="0">
                    <a:moveTo>
                      <a:pt x="68" y="1"/>
                    </a:moveTo>
                    <a:cubicBezTo>
                      <a:pt x="52" y="1"/>
                      <a:pt x="37" y="7"/>
                      <a:pt x="26" y="20"/>
                    </a:cubicBezTo>
                    <a:cubicBezTo>
                      <a:pt x="1" y="42"/>
                      <a:pt x="1" y="81"/>
                      <a:pt x="26" y="106"/>
                    </a:cubicBezTo>
                    <a:cubicBezTo>
                      <a:pt x="369" y="455"/>
                      <a:pt x="798" y="737"/>
                      <a:pt x="1256" y="918"/>
                    </a:cubicBezTo>
                    <a:cubicBezTo>
                      <a:pt x="1259" y="921"/>
                      <a:pt x="1264" y="921"/>
                      <a:pt x="1267" y="921"/>
                    </a:cubicBezTo>
                    <a:cubicBezTo>
                      <a:pt x="1272" y="922"/>
                      <a:pt x="1276" y="923"/>
                      <a:pt x="1281" y="923"/>
                    </a:cubicBezTo>
                    <a:cubicBezTo>
                      <a:pt x="1304" y="923"/>
                      <a:pt x="1328" y="906"/>
                      <a:pt x="1337" y="884"/>
                    </a:cubicBezTo>
                    <a:cubicBezTo>
                      <a:pt x="1351" y="851"/>
                      <a:pt x="1334" y="818"/>
                      <a:pt x="1301" y="804"/>
                    </a:cubicBezTo>
                    <a:cubicBezTo>
                      <a:pt x="860" y="625"/>
                      <a:pt x="447" y="357"/>
                      <a:pt x="112" y="20"/>
                    </a:cubicBezTo>
                    <a:cubicBezTo>
                      <a:pt x="100" y="7"/>
                      <a:pt x="84" y="1"/>
                      <a:pt x="68"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7545;p57"/>
              <p:cNvSpPr/>
              <p:nvPr/>
            </p:nvSpPr>
            <p:spPr>
              <a:xfrm>
                <a:off x="5703477" y="1976737"/>
                <a:ext cx="109661" cy="74087"/>
              </a:xfrm>
              <a:custGeom>
                <a:avLst/>
                <a:gdLst/>
                <a:ahLst/>
                <a:cxnLst/>
                <a:rect l="l" t="t" r="r" b="b"/>
                <a:pathLst>
                  <a:path w="2275" h="1537" extrusionOk="0">
                    <a:moveTo>
                      <a:pt x="1163" y="0"/>
                    </a:moveTo>
                    <a:cubicBezTo>
                      <a:pt x="1022" y="0"/>
                      <a:pt x="880" y="17"/>
                      <a:pt x="743" y="46"/>
                    </a:cubicBezTo>
                    <a:cubicBezTo>
                      <a:pt x="573" y="80"/>
                      <a:pt x="1" y="163"/>
                      <a:pt x="45" y="428"/>
                    </a:cubicBezTo>
                    <a:cubicBezTo>
                      <a:pt x="65" y="540"/>
                      <a:pt x="157" y="624"/>
                      <a:pt x="246" y="699"/>
                    </a:cubicBezTo>
                    <a:cubicBezTo>
                      <a:pt x="352" y="788"/>
                      <a:pt x="458" y="880"/>
                      <a:pt x="567" y="969"/>
                    </a:cubicBezTo>
                    <a:cubicBezTo>
                      <a:pt x="698" y="1081"/>
                      <a:pt x="832" y="1195"/>
                      <a:pt x="963" y="1307"/>
                    </a:cubicBezTo>
                    <a:cubicBezTo>
                      <a:pt x="1061" y="1391"/>
                      <a:pt x="1161" y="1474"/>
                      <a:pt x="1284" y="1513"/>
                    </a:cubicBezTo>
                    <a:cubicBezTo>
                      <a:pt x="1334" y="1530"/>
                      <a:pt x="1385" y="1537"/>
                      <a:pt x="1435" y="1537"/>
                    </a:cubicBezTo>
                    <a:cubicBezTo>
                      <a:pt x="1673" y="1537"/>
                      <a:pt x="1906" y="1372"/>
                      <a:pt x="2062" y="1179"/>
                    </a:cubicBezTo>
                    <a:cubicBezTo>
                      <a:pt x="2149" y="1067"/>
                      <a:pt x="2230" y="939"/>
                      <a:pt x="2244" y="797"/>
                    </a:cubicBezTo>
                    <a:cubicBezTo>
                      <a:pt x="2274" y="495"/>
                      <a:pt x="2023" y="230"/>
                      <a:pt x="1744" y="113"/>
                    </a:cubicBezTo>
                    <a:cubicBezTo>
                      <a:pt x="1559" y="33"/>
                      <a:pt x="1361" y="0"/>
                      <a:pt x="1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7546;p57"/>
              <p:cNvSpPr/>
              <p:nvPr/>
            </p:nvSpPr>
            <p:spPr>
              <a:xfrm>
                <a:off x="5543056" y="1871701"/>
                <a:ext cx="142197" cy="119687"/>
              </a:xfrm>
              <a:custGeom>
                <a:avLst/>
                <a:gdLst/>
                <a:ahLst/>
                <a:cxnLst/>
                <a:rect l="l" t="t" r="r" b="b"/>
                <a:pathLst>
                  <a:path w="2950" h="2483" extrusionOk="0">
                    <a:moveTo>
                      <a:pt x="528" y="1"/>
                    </a:moveTo>
                    <a:cubicBezTo>
                      <a:pt x="496" y="1"/>
                      <a:pt x="464" y="4"/>
                      <a:pt x="433" y="10"/>
                    </a:cubicBezTo>
                    <a:cubicBezTo>
                      <a:pt x="160" y="63"/>
                      <a:pt x="1" y="387"/>
                      <a:pt x="40" y="666"/>
                    </a:cubicBezTo>
                    <a:cubicBezTo>
                      <a:pt x="81" y="945"/>
                      <a:pt x="266" y="1176"/>
                      <a:pt x="461" y="1377"/>
                    </a:cubicBezTo>
                    <a:cubicBezTo>
                      <a:pt x="768" y="1692"/>
                      <a:pt x="1114" y="1963"/>
                      <a:pt x="1490" y="2183"/>
                    </a:cubicBezTo>
                    <a:cubicBezTo>
                      <a:pt x="1692" y="2304"/>
                      <a:pt x="2055" y="2482"/>
                      <a:pt x="2360" y="2482"/>
                    </a:cubicBezTo>
                    <a:cubicBezTo>
                      <a:pt x="2472" y="2482"/>
                      <a:pt x="2577" y="2458"/>
                      <a:pt x="2662" y="2398"/>
                    </a:cubicBezTo>
                    <a:cubicBezTo>
                      <a:pt x="2949" y="2197"/>
                      <a:pt x="2852" y="1408"/>
                      <a:pt x="2785" y="1098"/>
                    </a:cubicBezTo>
                    <a:cubicBezTo>
                      <a:pt x="2693" y="680"/>
                      <a:pt x="2436" y="269"/>
                      <a:pt x="2032" y="119"/>
                    </a:cubicBezTo>
                    <a:cubicBezTo>
                      <a:pt x="1862" y="56"/>
                      <a:pt x="1685" y="43"/>
                      <a:pt x="1504" y="43"/>
                    </a:cubicBezTo>
                    <a:cubicBezTo>
                      <a:pt x="1366" y="43"/>
                      <a:pt x="1226" y="51"/>
                      <a:pt x="1087" y="51"/>
                    </a:cubicBezTo>
                    <a:cubicBezTo>
                      <a:pt x="993" y="51"/>
                      <a:pt x="899" y="47"/>
                      <a:pt x="807" y="35"/>
                    </a:cubicBezTo>
                    <a:cubicBezTo>
                      <a:pt x="716" y="23"/>
                      <a:pt x="621" y="1"/>
                      <a:pt x="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7547;p57"/>
              <p:cNvSpPr/>
              <p:nvPr/>
            </p:nvSpPr>
            <p:spPr>
              <a:xfrm>
                <a:off x="5637342" y="1913108"/>
                <a:ext cx="49504" cy="56542"/>
              </a:xfrm>
              <a:custGeom>
                <a:avLst/>
                <a:gdLst/>
                <a:ahLst/>
                <a:cxnLst/>
                <a:rect l="l" t="t" r="r" b="b"/>
                <a:pathLst>
                  <a:path w="1027" h="1173" extrusionOk="0">
                    <a:moveTo>
                      <a:pt x="71" y="0"/>
                    </a:moveTo>
                    <a:cubicBezTo>
                      <a:pt x="52" y="0"/>
                      <a:pt x="33" y="10"/>
                      <a:pt x="20" y="27"/>
                    </a:cubicBezTo>
                    <a:cubicBezTo>
                      <a:pt x="0" y="55"/>
                      <a:pt x="6" y="94"/>
                      <a:pt x="34" y="111"/>
                    </a:cubicBezTo>
                    <a:cubicBezTo>
                      <a:pt x="405" y="367"/>
                      <a:pt x="703" y="724"/>
                      <a:pt x="901" y="1132"/>
                    </a:cubicBezTo>
                    <a:cubicBezTo>
                      <a:pt x="912" y="1157"/>
                      <a:pt x="929" y="1168"/>
                      <a:pt x="949" y="1171"/>
                    </a:cubicBezTo>
                    <a:cubicBezTo>
                      <a:pt x="953" y="1172"/>
                      <a:pt x="957" y="1172"/>
                      <a:pt x="961" y="1172"/>
                    </a:cubicBezTo>
                    <a:cubicBezTo>
                      <a:pt x="969" y="1172"/>
                      <a:pt x="976" y="1170"/>
                      <a:pt x="985" y="1162"/>
                    </a:cubicBezTo>
                    <a:cubicBezTo>
                      <a:pt x="1018" y="1148"/>
                      <a:pt x="1027" y="1112"/>
                      <a:pt x="1013" y="1079"/>
                    </a:cubicBezTo>
                    <a:cubicBezTo>
                      <a:pt x="809" y="655"/>
                      <a:pt x="494" y="284"/>
                      <a:pt x="106" y="13"/>
                    </a:cubicBezTo>
                    <a:cubicBezTo>
                      <a:pt x="95" y="4"/>
                      <a:pt x="83" y="0"/>
                      <a:pt x="71"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7548;p57"/>
              <p:cNvSpPr/>
              <p:nvPr/>
            </p:nvSpPr>
            <p:spPr>
              <a:xfrm>
                <a:off x="5621869" y="1940729"/>
                <a:ext cx="56252" cy="35236"/>
              </a:xfrm>
              <a:custGeom>
                <a:avLst/>
                <a:gdLst/>
                <a:ahLst/>
                <a:cxnLst/>
                <a:rect l="l" t="t" r="r" b="b"/>
                <a:pathLst>
                  <a:path w="1167" h="731" extrusionOk="0">
                    <a:moveTo>
                      <a:pt x="67" y="1"/>
                    </a:moveTo>
                    <a:cubicBezTo>
                      <a:pt x="51" y="1"/>
                      <a:pt x="35" y="6"/>
                      <a:pt x="23" y="17"/>
                    </a:cubicBezTo>
                    <a:cubicBezTo>
                      <a:pt x="0" y="43"/>
                      <a:pt x="0" y="82"/>
                      <a:pt x="23" y="107"/>
                    </a:cubicBezTo>
                    <a:cubicBezTo>
                      <a:pt x="316" y="400"/>
                      <a:pt x="681" y="612"/>
                      <a:pt x="1080" y="729"/>
                    </a:cubicBezTo>
                    <a:lnTo>
                      <a:pt x="1086" y="729"/>
                    </a:lnTo>
                    <a:cubicBezTo>
                      <a:pt x="1090" y="730"/>
                      <a:pt x="1095" y="731"/>
                      <a:pt x="1100" y="731"/>
                    </a:cubicBezTo>
                    <a:cubicBezTo>
                      <a:pt x="1127" y="731"/>
                      <a:pt x="1151" y="711"/>
                      <a:pt x="1155" y="687"/>
                    </a:cubicBezTo>
                    <a:cubicBezTo>
                      <a:pt x="1166" y="656"/>
                      <a:pt x="1147" y="623"/>
                      <a:pt x="1116" y="612"/>
                    </a:cubicBezTo>
                    <a:cubicBezTo>
                      <a:pt x="737" y="500"/>
                      <a:pt x="388" y="296"/>
                      <a:pt x="109" y="17"/>
                    </a:cubicBezTo>
                    <a:cubicBezTo>
                      <a:pt x="98" y="6"/>
                      <a:pt x="83" y="1"/>
                      <a:pt x="67"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7549;p57"/>
              <p:cNvSpPr/>
              <p:nvPr/>
            </p:nvSpPr>
            <p:spPr>
              <a:xfrm>
                <a:off x="5579209" y="1898647"/>
                <a:ext cx="103491" cy="93657"/>
              </a:xfrm>
              <a:custGeom>
                <a:avLst/>
                <a:gdLst/>
                <a:ahLst/>
                <a:cxnLst/>
                <a:rect l="l" t="t" r="r" b="b"/>
                <a:pathLst>
                  <a:path w="2147" h="1943" extrusionOk="0">
                    <a:moveTo>
                      <a:pt x="397" y="0"/>
                    </a:moveTo>
                    <a:cubicBezTo>
                      <a:pt x="374" y="0"/>
                      <a:pt x="350" y="2"/>
                      <a:pt x="327" y="6"/>
                    </a:cubicBezTo>
                    <a:cubicBezTo>
                      <a:pt x="124" y="48"/>
                      <a:pt x="1" y="310"/>
                      <a:pt x="29" y="528"/>
                    </a:cubicBezTo>
                    <a:cubicBezTo>
                      <a:pt x="57" y="748"/>
                      <a:pt x="191" y="932"/>
                      <a:pt x="333" y="1086"/>
                    </a:cubicBezTo>
                    <a:cubicBezTo>
                      <a:pt x="553" y="1331"/>
                      <a:pt x="804" y="1543"/>
                      <a:pt x="1081" y="1713"/>
                    </a:cubicBezTo>
                    <a:cubicBezTo>
                      <a:pt x="1226" y="1804"/>
                      <a:pt x="1488" y="1942"/>
                      <a:pt x="1710" y="1942"/>
                    </a:cubicBezTo>
                    <a:cubicBezTo>
                      <a:pt x="1794" y="1942"/>
                      <a:pt x="1873" y="1922"/>
                      <a:pt x="1937" y="1873"/>
                    </a:cubicBezTo>
                    <a:cubicBezTo>
                      <a:pt x="2146" y="1711"/>
                      <a:pt x="2085" y="1086"/>
                      <a:pt x="2038" y="843"/>
                    </a:cubicBezTo>
                    <a:cubicBezTo>
                      <a:pt x="1979" y="511"/>
                      <a:pt x="1792" y="187"/>
                      <a:pt x="1499" y="76"/>
                    </a:cubicBezTo>
                    <a:cubicBezTo>
                      <a:pt x="1386" y="32"/>
                      <a:pt x="1267" y="21"/>
                      <a:pt x="1147" y="21"/>
                    </a:cubicBezTo>
                    <a:cubicBezTo>
                      <a:pt x="1024" y="21"/>
                      <a:pt x="899" y="33"/>
                      <a:pt x="775" y="33"/>
                    </a:cubicBezTo>
                    <a:cubicBezTo>
                      <a:pt x="716" y="33"/>
                      <a:pt x="658" y="30"/>
                      <a:pt x="601" y="23"/>
                    </a:cubicBezTo>
                    <a:cubicBezTo>
                      <a:pt x="534" y="15"/>
                      <a:pt x="465" y="0"/>
                      <a:pt x="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7550;p57"/>
              <p:cNvSpPr/>
              <p:nvPr/>
            </p:nvSpPr>
            <p:spPr>
              <a:xfrm>
                <a:off x="5639077" y="1997512"/>
                <a:ext cx="107636" cy="152368"/>
              </a:xfrm>
              <a:custGeom>
                <a:avLst/>
                <a:gdLst/>
                <a:ahLst/>
                <a:cxnLst/>
                <a:rect l="l" t="t" r="r" b="b"/>
                <a:pathLst>
                  <a:path w="2233" h="3161" extrusionOk="0">
                    <a:moveTo>
                      <a:pt x="1154" y="1"/>
                    </a:moveTo>
                    <a:cubicBezTo>
                      <a:pt x="988" y="1"/>
                      <a:pt x="819" y="130"/>
                      <a:pt x="667" y="310"/>
                    </a:cubicBezTo>
                    <a:cubicBezTo>
                      <a:pt x="123" y="954"/>
                      <a:pt x="0" y="1922"/>
                      <a:pt x="371" y="2684"/>
                    </a:cubicBezTo>
                    <a:cubicBezTo>
                      <a:pt x="485" y="2920"/>
                      <a:pt x="702" y="3160"/>
                      <a:pt x="949" y="3160"/>
                    </a:cubicBezTo>
                    <a:cubicBezTo>
                      <a:pt x="982" y="3160"/>
                      <a:pt x="1015" y="3156"/>
                      <a:pt x="1049" y="3147"/>
                    </a:cubicBezTo>
                    <a:cubicBezTo>
                      <a:pt x="1300" y="3080"/>
                      <a:pt x="1415" y="2795"/>
                      <a:pt x="1585" y="2597"/>
                    </a:cubicBezTo>
                    <a:cubicBezTo>
                      <a:pt x="1786" y="2360"/>
                      <a:pt x="2118" y="2210"/>
                      <a:pt x="2188" y="1905"/>
                    </a:cubicBezTo>
                    <a:cubicBezTo>
                      <a:pt x="2232" y="1707"/>
                      <a:pt x="2146" y="1504"/>
                      <a:pt x="2059" y="1320"/>
                    </a:cubicBezTo>
                    <a:cubicBezTo>
                      <a:pt x="1884" y="951"/>
                      <a:pt x="1713" y="538"/>
                      <a:pt x="1476" y="201"/>
                    </a:cubicBezTo>
                    <a:cubicBezTo>
                      <a:pt x="1375" y="59"/>
                      <a:pt x="1265" y="1"/>
                      <a:pt x="1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7551;p57"/>
              <p:cNvSpPr/>
              <p:nvPr/>
            </p:nvSpPr>
            <p:spPr>
              <a:xfrm>
                <a:off x="5661251" y="1999248"/>
                <a:ext cx="28295" cy="102768"/>
              </a:xfrm>
              <a:custGeom>
                <a:avLst/>
                <a:gdLst/>
                <a:ahLst/>
                <a:cxnLst/>
                <a:rect l="l" t="t" r="r" b="b"/>
                <a:pathLst>
                  <a:path w="587" h="2132" extrusionOk="0">
                    <a:moveTo>
                      <a:pt x="519" y="0"/>
                    </a:moveTo>
                    <a:cubicBezTo>
                      <a:pt x="496" y="0"/>
                      <a:pt x="475" y="13"/>
                      <a:pt x="461" y="37"/>
                    </a:cubicBezTo>
                    <a:cubicBezTo>
                      <a:pt x="140" y="667"/>
                      <a:pt x="1" y="1370"/>
                      <a:pt x="51" y="2076"/>
                    </a:cubicBezTo>
                    <a:cubicBezTo>
                      <a:pt x="51" y="2104"/>
                      <a:pt x="76" y="2123"/>
                      <a:pt x="98" y="2129"/>
                    </a:cubicBezTo>
                    <a:cubicBezTo>
                      <a:pt x="104" y="2129"/>
                      <a:pt x="107" y="2132"/>
                      <a:pt x="110" y="2132"/>
                    </a:cubicBezTo>
                    <a:cubicBezTo>
                      <a:pt x="140" y="2132"/>
                      <a:pt x="168" y="2109"/>
                      <a:pt x="174" y="2076"/>
                    </a:cubicBezTo>
                    <a:lnTo>
                      <a:pt x="182" y="2006"/>
                    </a:lnTo>
                    <a:cubicBezTo>
                      <a:pt x="188" y="1989"/>
                      <a:pt x="179" y="1970"/>
                      <a:pt x="168" y="1956"/>
                    </a:cubicBezTo>
                    <a:cubicBezTo>
                      <a:pt x="140" y="1312"/>
                      <a:pt x="280" y="667"/>
                      <a:pt x="573" y="92"/>
                    </a:cubicBezTo>
                    <a:cubicBezTo>
                      <a:pt x="587" y="59"/>
                      <a:pt x="578" y="25"/>
                      <a:pt x="545" y="6"/>
                    </a:cubicBezTo>
                    <a:cubicBezTo>
                      <a:pt x="536" y="2"/>
                      <a:pt x="527" y="0"/>
                      <a:pt x="519"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7552;p57"/>
              <p:cNvSpPr/>
              <p:nvPr/>
            </p:nvSpPr>
            <p:spPr>
              <a:xfrm>
                <a:off x="5693788" y="2004164"/>
                <a:ext cx="15810" cy="79775"/>
              </a:xfrm>
              <a:custGeom>
                <a:avLst/>
                <a:gdLst/>
                <a:ahLst/>
                <a:cxnLst/>
                <a:rect l="l" t="t" r="r" b="b"/>
                <a:pathLst>
                  <a:path w="328" h="1655" extrusionOk="0">
                    <a:moveTo>
                      <a:pt x="72" y="1"/>
                    </a:moveTo>
                    <a:cubicBezTo>
                      <a:pt x="65" y="1"/>
                      <a:pt x="58" y="2"/>
                      <a:pt x="51" y="4"/>
                    </a:cubicBezTo>
                    <a:cubicBezTo>
                      <a:pt x="20" y="13"/>
                      <a:pt x="1" y="49"/>
                      <a:pt x="15" y="80"/>
                    </a:cubicBezTo>
                    <a:cubicBezTo>
                      <a:pt x="174" y="565"/>
                      <a:pt x="205" y="1084"/>
                      <a:pt x="104" y="1583"/>
                    </a:cubicBezTo>
                    <a:cubicBezTo>
                      <a:pt x="93" y="1614"/>
                      <a:pt x="115" y="1650"/>
                      <a:pt x="149" y="1653"/>
                    </a:cubicBezTo>
                    <a:cubicBezTo>
                      <a:pt x="153" y="1654"/>
                      <a:pt x="156" y="1654"/>
                      <a:pt x="160" y="1654"/>
                    </a:cubicBezTo>
                    <a:cubicBezTo>
                      <a:pt x="189" y="1654"/>
                      <a:pt x="217" y="1635"/>
                      <a:pt x="224" y="1603"/>
                    </a:cubicBezTo>
                    <a:cubicBezTo>
                      <a:pt x="327" y="1084"/>
                      <a:pt x="297" y="543"/>
                      <a:pt x="129" y="41"/>
                    </a:cubicBezTo>
                    <a:cubicBezTo>
                      <a:pt x="120" y="16"/>
                      <a:pt x="98" y="1"/>
                      <a:pt x="72"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7553;p57"/>
              <p:cNvSpPr/>
              <p:nvPr/>
            </p:nvSpPr>
            <p:spPr>
              <a:xfrm>
                <a:off x="5657636" y="2003104"/>
                <a:ext cx="73750" cy="104358"/>
              </a:xfrm>
              <a:custGeom>
                <a:avLst/>
                <a:gdLst/>
                <a:ahLst/>
                <a:cxnLst/>
                <a:rect l="l" t="t" r="r" b="b"/>
                <a:pathLst>
                  <a:path w="1530" h="2165" extrusionOk="0">
                    <a:moveTo>
                      <a:pt x="786" y="1"/>
                    </a:moveTo>
                    <a:cubicBezTo>
                      <a:pt x="673" y="1"/>
                      <a:pt x="557" y="90"/>
                      <a:pt x="452" y="213"/>
                    </a:cubicBezTo>
                    <a:cubicBezTo>
                      <a:pt x="84" y="657"/>
                      <a:pt x="0" y="1318"/>
                      <a:pt x="252" y="1840"/>
                    </a:cubicBezTo>
                    <a:cubicBezTo>
                      <a:pt x="330" y="2002"/>
                      <a:pt x="478" y="2164"/>
                      <a:pt x="648" y="2164"/>
                    </a:cubicBezTo>
                    <a:cubicBezTo>
                      <a:pt x="671" y="2164"/>
                      <a:pt x="694" y="2161"/>
                      <a:pt x="717" y="2155"/>
                    </a:cubicBezTo>
                    <a:cubicBezTo>
                      <a:pt x="893" y="2110"/>
                      <a:pt x="968" y="1915"/>
                      <a:pt x="1086" y="1778"/>
                    </a:cubicBezTo>
                    <a:cubicBezTo>
                      <a:pt x="1225" y="1619"/>
                      <a:pt x="1451" y="1513"/>
                      <a:pt x="1499" y="1310"/>
                    </a:cubicBezTo>
                    <a:cubicBezTo>
                      <a:pt x="1529" y="1173"/>
                      <a:pt x="1471" y="1033"/>
                      <a:pt x="1412" y="908"/>
                    </a:cubicBezTo>
                    <a:cubicBezTo>
                      <a:pt x="1289" y="657"/>
                      <a:pt x="1172" y="375"/>
                      <a:pt x="1008" y="141"/>
                    </a:cubicBezTo>
                    <a:cubicBezTo>
                      <a:pt x="938" y="42"/>
                      <a:pt x="863" y="1"/>
                      <a:pt x="7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7554;p57"/>
              <p:cNvSpPr/>
              <p:nvPr/>
            </p:nvSpPr>
            <p:spPr>
              <a:xfrm>
                <a:off x="5533898" y="1965939"/>
                <a:ext cx="152223" cy="119687"/>
              </a:xfrm>
              <a:custGeom>
                <a:avLst/>
                <a:gdLst/>
                <a:ahLst/>
                <a:cxnLst/>
                <a:rect l="l" t="t" r="r" b="b"/>
                <a:pathLst>
                  <a:path w="3158" h="2483" extrusionOk="0">
                    <a:moveTo>
                      <a:pt x="2102" y="0"/>
                    </a:moveTo>
                    <a:cubicBezTo>
                      <a:pt x="1895" y="0"/>
                      <a:pt x="1690" y="25"/>
                      <a:pt x="1527" y="52"/>
                    </a:cubicBezTo>
                    <a:cubicBezTo>
                      <a:pt x="1161" y="111"/>
                      <a:pt x="737" y="217"/>
                      <a:pt x="587" y="557"/>
                    </a:cubicBezTo>
                    <a:cubicBezTo>
                      <a:pt x="523" y="705"/>
                      <a:pt x="520" y="875"/>
                      <a:pt x="419" y="998"/>
                    </a:cubicBezTo>
                    <a:cubicBezTo>
                      <a:pt x="324" y="1110"/>
                      <a:pt x="160" y="1154"/>
                      <a:pt x="76" y="1274"/>
                    </a:cubicBezTo>
                    <a:cubicBezTo>
                      <a:pt x="1" y="1380"/>
                      <a:pt x="6" y="1542"/>
                      <a:pt x="82" y="1654"/>
                    </a:cubicBezTo>
                    <a:cubicBezTo>
                      <a:pt x="154" y="1765"/>
                      <a:pt x="283" y="1838"/>
                      <a:pt x="419" y="1855"/>
                    </a:cubicBezTo>
                    <a:cubicBezTo>
                      <a:pt x="514" y="1869"/>
                      <a:pt x="609" y="1860"/>
                      <a:pt x="701" y="1894"/>
                    </a:cubicBezTo>
                    <a:cubicBezTo>
                      <a:pt x="955" y="1989"/>
                      <a:pt x="1008" y="2371"/>
                      <a:pt x="1267" y="2463"/>
                    </a:cubicBezTo>
                    <a:cubicBezTo>
                      <a:pt x="1304" y="2476"/>
                      <a:pt x="1341" y="2482"/>
                      <a:pt x="1378" y="2482"/>
                    </a:cubicBezTo>
                    <a:cubicBezTo>
                      <a:pt x="1517" y="2482"/>
                      <a:pt x="1656" y="2399"/>
                      <a:pt x="1775" y="2318"/>
                    </a:cubicBezTo>
                    <a:cubicBezTo>
                      <a:pt x="2090" y="2092"/>
                      <a:pt x="2378" y="1835"/>
                      <a:pt x="2637" y="1545"/>
                    </a:cubicBezTo>
                    <a:cubicBezTo>
                      <a:pt x="2830" y="1330"/>
                      <a:pt x="3011" y="1082"/>
                      <a:pt x="3056" y="797"/>
                    </a:cubicBezTo>
                    <a:cubicBezTo>
                      <a:pt x="3157" y="155"/>
                      <a:pt x="2624" y="0"/>
                      <a:pt x="2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7555;p57"/>
              <p:cNvSpPr/>
              <p:nvPr/>
            </p:nvSpPr>
            <p:spPr>
              <a:xfrm>
                <a:off x="5624954" y="1980737"/>
                <a:ext cx="59096" cy="54131"/>
              </a:xfrm>
              <a:custGeom>
                <a:avLst/>
                <a:gdLst/>
                <a:ahLst/>
                <a:cxnLst/>
                <a:rect l="l" t="t" r="r" b="b"/>
                <a:pathLst>
                  <a:path w="1226" h="1123" extrusionOk="0">
                    <a:moveTo>
                      <a:pt x="1154" y="1"/>
                    </a:moveTo>
                    <a:cubicBezTo>
                      <a:pt x="1129" y="1"/>
                      <a:pt x="1106" y="22"/>
                      <a:pt x="1097" y="47"/>
                    </a:cubicBezTo>
                    <a:cubicBezTo>
                      <a:pt x="957" y="521"/>
                      <a:pt x="542" y="903"/>
                      <a:pt x="56" y="998"/>
                    </a:cubicBezTo>
                    <a:cubicBezTo>
                      <a:pt x="26" y="1006"/>
                      <a:pt x="1" y="1037"/>
                      <a:pt x="9" y="1071"/>
                    </a:cubicBezTo>
                    <a:cubicBezTo>
                      <a:pt x="12" y="1096"/>
                      <a:pt x="34" y="1112"/>
                      <a:pt x="56" y="1121"/>
                    </a:cubicBezTo>
                    <a:cubicBezTo>
                      <a:pt x="61" y="1122"/>
                      <a:pt x="65" y="1123"/>
                      <a:pt x="70" y="1123"/>
                    </a:cubicBezTo>
                    <a:cubicBezTo>
                      <a:pt x="74" y="1123"/>
                      <a:pt x="79" y="1122"/>
                      <a:pt x="81" y="1121"/>
                    </a:cubicBezTo>
                    <a:cubicBezTo>
                      <a:pt x="609" y="1012"/>
                      <a:pt x="1063" y="594"/>
                      <a:pt x="1214" y="80"/>
                    </a:cubicBezTo>
                    <a:cubicBezTo>
                      <a:pt x="1225" y="50"/>
                      <a:pt x="1203" y="16"/>
                      <a:pt x="1172" y="5"/>
                    </a:cubicBezTo>
                    <a:cubicBezTo>
                      <a:pt x="1166" y="2"/>
                      <a:pt x="1160" y="1"/>
                      <a:pt x="1154"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7556;p57"/>
              <p:cNvSpPr/>
              <p:nvPr/>
            </p:nvSpPr>
            <p:spPr>
              <a:xfrm>
                <a:off x="5617434" y="1981412"/>
                <a:ext cx="57072" cy="26174"/>
              </a:xfrm>
              <a:custGeom>
                <a:avLst/>
                <a:gdLst/>
                <a:ahLst/>
                <a:cxnLst/>
                <a:rect l="l" t="t" r="r" b="b"/>
                <a:pathLst>
                  <a:path w="1184" h="543" extrusionOk="0">
                    <a:moveTo>
                      <a:pt x="1116" y="0"/>
                    </a:moveTo>
                    <a:cubicBezTo>
                      <a:pt x="1111" y="0"/>
                      <a:pt x="1107" y="1"/>
                      <a:pt x="1102" y="2"/>
                    </a:cubicBezTo>
                    <a:cubicBezTo>
                      <a:pt x="731" y="94"/>
                      <a:pt x="374" y="239"/>
                      <a:pt x="39" y="426"/>
                    </a:cubicBezTo>
                    <a:cubicBezTo>
                      <a:pt x="11" y="443"/>
                      <a:pt x="0" y="482"/>
                      <a:pt x="14" y="510"/>
                    </a:cubicBezTo>
                    <a:cubicBezTo>
                      <a:pt x="25" y="527"/>
                      <a:pt x="39" y="538"/>
                      <a:pt x="56" y="540"/>
                    </a:cubicBezTo>
                    <a:cubicBezTo>
                      <a:pt x="60" y="542"/>
                      <a:pt x="64" y="543"/>
                      <a:pt x="68" y="543"/>
                    </a:cubicBezTo>
                    <a:cubicBezTo>
                      <a:pt x="78" y="543"/>
                      <a:pt x="88" y="539"/>
                      <a:pt x="98" y="535"/>
                    </a:cubicBezTo>
                    <a:cubicBezTo>
                      <a:pt x="422" y="351"/>
                      <a:pt x="770" y="211"/>
                      <a:pt x="1130" y="119"/>
                    </a:cubicBezTo>
                    <a:cubicBezTo>
                      <a:pt x="1161" y="108"/>
                      <a:pt x="1183" y="77"/>
                      <a:pt x="1175" y="47"/>
                    </a:cubicBezTo>
                    <a:cubicBezTo>
                      <a:pt x="1168" y="20"/>
                      <a:pt x="1142" y="0"/>
                      <a:pt x="1116"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7557;p57"/>
              <p:cNvSpPr/>
              <p:nvPr/>
            </p:nvSpPr>
            <p:spPr>
              <a:xfrm>
                <a:off x="5574244" y="1968301"/>
                <a:ext cx="112167" cy="87825"/>
              </a:xfrm>
              <a:custGeom>
                <a:avLst/>
                <a:gdLst/>
                <a:ahLst/>
                <a:cxnLst/>
                <a:rect l="l" t="t" r="r" b="b"/>
                <a:pathLst>
                  <a:path w="2327" h="1822" extrusionOk="0">
                    <a:moveTo>
                      <a:pt x="1552" y="1"/>
                    </a:moveTo>
                    <a:cubicBezTo>
                      <a:pt x="1397" y="1"/>
                      <a:pt x="1243" y="19"/>
                      <a:pt x="1119" y="40"/>
                    </a:cubicBezTo>
                    <a:cubicBezTo>
                      <a:pt x="852" y="82"/>
                      <a:pt x="536" y="157"/>
                      <a:pt x="430" y="408"/>
                    </a:cubicBezTo>
                    <a:cubicBezTo>
                      <a:pt x="383" y="517"/>
                      <a:pt x="380" y="642"/>
                      <a:pt x="308" y="734"/>
                    </a:cubicBezTo>
                    <a:cubicBezTo>
                      <a:pt x="238" y="818"/>
                      <a:pt x="118" y="846"/>
                      <a:pt x="57" y="935"/>
                    </a:cubicBezTo>
                    <a:cubicBezTo>
                      <a:pt x="1" y="1016"/>
                      <a:pt x="4" y="1131"/>
                      <a:pt x="59" y="1214"/>
                    </a:cubicBezTo>
                    <a:cubicBezTo>
                      <a:pt x="112" y="1295"/>
                      <a:pt x="210" y="1345"/>
                      <a:pt x="308" y="1362"/>
                    </a:cubicBezTo>
                    <a:cubicBezTo>
                      <a:pt x="377" y="1370"/>
                      <a:pt x="450" y="1365"/>
                      <a:pt x="517" y="1390"/>
                    </a:cubicBezTo>
                    <a:cubicBezTo>
                      <a:pt x="704" y="1463"/>
                      <a:pt x="743" y="1741"/>
                      <a:pt x="933" y="1808"/>
                    </a:cubicBezTo>
                    <a:cubicBezTo>
                      <a:pt x="959" y="1817"/>
                      <a:pt x="985" y="1822"/>
                      <a:pt x="1011" y="1822"/>
                    </a:cubicBezTo>
                    <a:cubicBezTo>
                      <a:pt x="1113" y="1822"/>
                      <a:pt x="1215" y="1760"/>
                      <a:pt x="1304" y="1700"/>
                    </a:cubicBezTo>
                    <a:cubicBezTo>
                      <a:pt x="1535" y="1535"/>
                      <a:pt x="1750" y="1348"/>
                      <a:pt x="1940" y="1133"/>
                    </a:cubicBezTo>
                    <a:cubicBezTo>
                      <a:pt x="2082" y="974"/>
                      <a:pt x="2213" y="793"/>
                      <a:pt x="2249" y="584"/>
                    </a:cubicBezTo>
                    <a:cubicBezTo>
                      <a:pt x="2327" y="114"/>
                      <a:pt x="1937" y="1"/>
                      <a:pt x="15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7558;p57"/>
              <p:cNvSpPr/>
              <p:nvPr/>
            </p:nvSpPr>
            <p:spPr>
              <a:xfrm>
                <a:off x="5667325" y="1860181"/>
                <a:ext cx="125230" cy="128701"/>
              </a:xfrm>
              <a:custGeom>
                <a:avLst/>
                <a:gdLst/>
                <a:ahLst/>
                <a:cxnLst/>
                <a:rect l="l" t="t" r="r" b="b"/>
                <a:pathLst>
                  <a:path w="2598" h="2670" extrusionOk="0">
                    <a:moveTo>
                      <a:pt x="441" y="1"/>
                    </a:moveTo>
                    <a:lnTo>
                      <a:pt x="441" y="1"/>
                    </a:lnTo>
                    <a:cubicBezTo>
                      <a:pt x="363" y="96"/>
                      <a:pt x="299" y="196"/>
                      <a:pt x="251" y="308"/>
                    </a:cubicBezTo>
                    <a:cubicBezTo>
                      <a:pt x="176" y="503"/>
                      <a:pt x="165" y="712"/>
                      <a:pt x="154" y="919"/>
                    </a:cubicBezTo>
                    <a:cubicBezTo>
                      <a:pt x="148" y="1348"/>
                      <a:pt x="0" y="2433"/>
                      <a:pt x="511" y="2623"/>
                    </a:cubicBezTo>
                    <a:cubicBezTo>
                      <a:pt x="597" y="2656"/>
                      <a:pt x="696" y="2670"/>
                      <a:pt x="802" y="2670"/>
                    </a:cubicBezTo>
                    <a:cubicBezTo>
                      <a:pt x="1286" y="2670"/>
                      <a:pt x="1923" y="2373"/>
                      <a:pt x="2257" y="2188"/>
                    </a:cubicBezTo>
                    <a:cubicBezTo>
                      <a:pt x="2425" y="2099"/>
                      <a:pt x="2598" y="1962"/>
                      <a:pt x="2592" y="1772"/>
                    </a:cubicBezTo>
                    <a:cubicBezTo>
                      <a:pt x="2589" y="1647"/>
                      <a:pt x="2506" y="1546"/>
                      <a:pt x="2444" y="1437"/>
                    </a:cubicBezTo>
                    <a:cubicBezTo>
                      <a:pt x="2072" y="1633"/>
                      <a:pt x="1654" y="1741"/>
                      <a:pt x="1237" y="1741"/>
                    </a:cubicBezTo>
                    <a:cubicBezTo>
                      <a:pt x="1184" y="1741"/>
                      <a:pt x="1132" y="1739"/>
                      <a:pt x="1080" y="1736"/>
                    </a:cubicBezTo>
                    <a:cubicBezTo>
                      <a:pt x="1013" y="1730"/>
                      <a:pt x="940" y="1722"/>
                      <a:pt x="879" y="1683"/>
                    </a:cubicBezTo>
                    <a:cubicBezTo>
                      <a:pt x="823" y="1647"/>
                      <a:pt x="790" y="1585"/>
                      <a:pt x="759" y="1527"/>
                    </a:cubicBezTo>
                    <a:cubicBezTo>
                      <a:pt x="514" y="1061"/>
                      <a:pt x="405" y="528"/>
                      <a:pt x="441"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7559;p57"/>
              <p:cNvSpPr/>
              <p:nvPr/>
            </p:nvSpPr>
            <p:spPr>
              <a:xfrm>
                <a:off x="5646886" y="1997657"/>
                <a:ext cx="100213" cy="99683"/>
              </a:xfrm>
              <a:custGeom>
                <a:avLst/>
                <a:gdLst/>
                <a:ahLst/>
                <a:cxnLst/>
                <a:rect l="l" t="t" r="r" b="b"/>
                <a:pathLst>
                  <a:path w="2079" h="2068" extrusionOk="0">
                    <a:moveTo>
                      <a:pt x="995" y="0"/>
                    </a:moveTo>
                    <a:cubicBezTo>
                      <a:pt x="830" y="0"/>
                      <a:pt x="661" y="130"/>
                      <a:pt x="508" y="310"/>
                    </a:cubicBezTo>
                    <a:cubicBezTo>
                      <a:pt x="179" y="700"/>
                      <a:pt x="3" y="1216"/>
                      <a:pt x="0" y="1730"/>
                    </a:cubicBezTo>
                    <a:cubicBezTo>
                      <a:pt x="117" y="1537"/>
                      <a:pt x="254" y="1358"/>
                      <a:pt x="408" y="1194"/>
                    </a:cubicBezTo>
                    <a:cubicBezTo>
                      <a:pt x="516" y="1077"/>
                      <a:pt x="634" y="962"/>
                      <a:pt x="781" y="893"/>
                    </a:cubicBezTo>
                    <a:cubicBezTo>
                      <a:pt x="868" y="850"/>
                      <a:pt x="966" y="824"/>
                      <a:pt x="1063" y="824"/>
                    </a:cubicBezTo>
                    <a:cubicBezTo>
                      <a:pt x="1126" y="824"/>
                      <a:pt x="1188" y="835"/>
                      <a:pt x="1247" y="859"/>
                    </a:cubicBezTo>
                    <a:cubicBezTo>
                      <a:pt x="1423" y="937"/>
                      <a:pt x="1526" y="1110"/>
                      <a:pt x="1618" y="1275"/>
                    </a:cubicBezTo>
                    <a:cubicBezTo>
                      <a:pt x="1749" y="1534"/>
                      <a:pt x="1861" y="1794"/>
                      <a:pt x="1959" y="2067"/>
                    </a:cubicBezTo>
                    <a:cubicBezTo>
                      <a:pt x="1992" y="2017"/>
                      <a:pt x="2020" y="1967"/>
                      <a:pt x="2034" y="1902"/>
                    </a:cubicBezTo>
                    <a:cubicBezTo>
                      <a:pt x="2079" y="1704"/>
                      <a:pt x="1992" y="1501"/>
                      <a:pt x="1903" y="1317"/>
                    </a:cubicBezTo>
                    <a:cubicBezTo>
                      <a:pt x="1727" y="951"/>
                      <a:pt x="1554" y="535"/>
                      <a:pt x="1317" y="201"/>
                    </a:cubicBezTo>
                    <a:cubicBezTo>
                      <a:pt x="1216" y="59"/>
                      <a:pt x="1107" y="0"/>
                      <a:pt x="995"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7560;p57"/>
              <p:cNvSpPr/>
              <p:nvPr/>
            </p:nvSpPr>
            <p:spPr>
              <a:xfrm>
                <a:off x="5565664" y="1966228"/>
                <a:ext cx="120313" cy="111733"/>
              </a:xfrm>
              <a:custGeom>
                <a:avLst/>
                <a:gdLst/>
                <a:ahLst/>
                <a:cxnLst/>
                <a:rect l="l" t="t" r="r" b="b"/>
                <a:pathLst>
                  <a:path w="2496" h="2318" extrusionOk="0">
                    <a:moveTo>
                      <a:pt x="1430" y="1"/>
                    </a:moveTo>
                    <a:cubicBezTo>
                      <a:pt x="1225" y="1"/>
                      <a:pt x="1023" y="23"/>
                      <a:pt x="862" y="49"/>
                    </a:cubicBezTo>
                    <a:cubicBezTo>
                      <a:pt x="547" y="102"/>
                      <a:pt x="190" y="186"/>
                      <a:pt x="0" y="429"/>
                    </a:cubicBezTo>
                    <a:cubicBezTo>
                      <a:pt x="223" y="448"/>
                      <a:pt x="449" y="476"/>
                      <a:pt x="673" y="512"/>
                    </a:cubicBezTo>
                    <a:cubicBezTo>
                      <a:pt x="915" y="546"/>
                      <a:pt x="1172" y="602"/>
                      <a:pt x="1334" y="783"/>
                    </a:cubicBezTo>
                    <a:cubicBezTo>
                      <a:pt x="1554" y="1028"/>
                      <a:pt x="1518" y="1411"/>
                      <a:pt x="1409" y="1731"/>
                    </a:cubicBezTo>
                    <a:cubicBezTo>
                      <a:pt x="1337" y="1938"/>
                      <a:pt x="1236" y="2136"/>
                      <a:pt x="1113" y="2317"/>
                    </a:cubicBezTo>
                    <a:cubicBezTo>
                      <a:pt x="1426" y="2094"/>
                      <a:pt x="1716" y="1837"/>
                      <a:pt x="1973" y="1547"/>
                    </a:cubicBezTo>
                    <a:cubicBezTo>
                      <a:pt x="2165" y="1330"/>
                      <a:pt x="2346" y="1081"/>
                      <a:pt x="2391" y="797"/>
                    </a:cubicBezTo>
                    <a:cubicBezTo>
                      <a:pt x="2496" y="152"/>
                      <a:pt x="1955" y="1"/>
                      <a:pt x="1430"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7561;p57"/>
              <p:cNvSpPr/>
              <p:nvPr/>
            </p:nvSpPr>
            <p:spPr>
              <a:xfrm>
                <a:off x="5583692" y="1882933"/>
                <a:ext cx="101707" cy="108263"/>
              </a:xfrm>
              <a:custGeom>
                <a:avLst/>
                <a:gdLst/>
                <a:ahLst/>
                <a:cxnLst/>
                <a:rect l="l" t="t" r="r" b="b"/>
                <a:pathLst>
                  <a:path w="2110" h="2246" extrusionOk="0">
                    <a:moveTo>
                      <a:pt x="1403" y="0"/>
                    </a:moveTo>
                    <a:lnTo>
                      <a:pt x="1403" y="0"/>
                    </a:lnTo>
                    <a:cubicBezTo>
                      <a:pt x="1414" y="115"/>
                      <a:pt x="1423" y="232"/>
                      <a:pt x="1431" y="343"/>
                    </a:cubicBezTo>
                    <a:cubicBezTo>
                      <a:pt x="1451" y="580"/>
                      <a:pt x="1465" y="837"/>
                      <a:pt x="1339" y="1041"/>
                    </a:cubicBezTo>
                    <a:cubicBezTo>
                      <a:pt x="1189" y="1278"/>
                      <a:pt x="898" y="1376"/>
                      <a:pt x="622" y="1423"/>
                    </a:cubicBezTo>
                    <a:cubicBezTo>
                      <a:pt x="419" y="1462"/>
                      <a:pt x="209" y="1476"/>
                      <a:pt x="0" y="1479"/>
                    </a:cubicBezTo>
                    <a:cubicBezTo>
                      <a:pt x="204" y="1654"/>
                      <a:pt x="424" y="1811"/>
                      <a:pt x="658" y="1947"/>
                    </a:cubicBezTo>
                    <a:cubicBezTo>
                      <a:pt x="863" y="2066"/>
                      <a:pt x="1226" y="2246"/>
                      <a:pt x="1531" y="2246"/>
                    </a:cubicBezTo>
                    <a:cubicBezTo>
                      <a:pt x="1642" y="2246"/>
                      <a:pt x="1745" y="2222"/>
                      <a:pt x="1830" y="2162"/>
                    </a:cubicBezTo>
                    <a:cubicBezTo>
                      <a:pt x="2109" y="1964"/>
                      <a:pt x="2011" y="1175"/>
                      <a:pt x="1945" y="865"/>
                    </a:cubicBezTo>
                    <a:cubicBezTo>
                      <a:pt x="1872" y="527"/>
                      <a:pt x="1688" y="195"/>
                      <a:pt x="1403"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7562;p57"/>
              <p:cNvSpPr/>
              <p:nvPr/>
            </p:nvSpPr>
            <p:spPr>
              <a:xfrm>
                <a:off x="5688679" y="1968879"/>
                <a:ext cx="135594" cy="95778"/>
              </a:xfrm>
              <a:custGeom>
                <a:avLst/>
                <a:gdLst/>
                <a:ahLst/>
                <a:cxnLst/>
                <a:rect l="l" t="t" r="r" b="b"/>
                <a:pathLst>
                  <a:path w="2813" h="1987" extrusionOk="0">
                    <a:moveTo>
                      <a:pt x="1772" y="0"/>
                    </a:moveTo>
                    <a:cubicBezTo>
                      <a:pt x="1556" y="0"/>
                      <a:pt x="1340" y="27"/>
                      <a:pt x="1128" y="72"/>
                    </a:cubicBezTo>
                    <a:cubicBezTo>
                      <a:pt x="866" y="125"/>
                      <a:pt x="1" y="254"/>
                      <a:pt x="68" y="655"/>
                    </a:cubicBezTo>
                    <a:cubicBezTo>
                      <a:pt x="96" y="826"/>
                      <a:pt x="235" y="951"/>
                      <a:pt x="366" y="1063"/>
                    </a:cubicBezTo>
                    <a:cubicBezTo>
                      <a:pt x="531" y="1202"/>
                      <a:pt x="693" y="1339"/>
                      <a:pt x="855" y="1478"/>
                    </a:cubicBezTo>
                    <a:cubicBezTo>
                      <a:pt x="1055" y="1649"/>
                      <a:pt x="1256" y="1816"/>
                      <a:pt x="1454" y="1986"/>
                    </a:cubicBezTo>
                    <a:cubicBezTo>
                      <a:pt x="1418" y="1886"/>
                      <a:pt x="1376" y="1788"/>
                      <a:pt x="1337" y="1688"/>
                    </a:cubicBezTo>
                    <a:cubicBezTo>
                      <a:pt x="1273" y="1523"/>
                      <a:pt x="1209" y="1353"/>
                      <a:pt x="1214" y="1174"/>
                    </a:cubicBezTo>
                    <a:cubicBezTo>
                      <a:pt x="1228" y="879"/>
                      <a:pt x="1449" y="628"/>
                      <a:pt x="1714" y="491"/>
                    </a:cubicBezTo>
                    <a:cubicBezTo>
                      <a:pt x="1979" y="354"/>
                      <a:pt x="2277" y="318"/>
                      <a:pt x="2570" y="282"/>
                    </a:cubicBezTo>
                    <a:cubicBezTo>
                      <a:pt x="2651" y="276"/>
                      <a:pt x="2732" y="265"/>
                      <a:pt x="2813" y="254"/>
                    </a:cubicBezTo>
                    <a:cubicBezTo>
                      <a:pt x="2760" y="226"/>
                      <a:pt x="2704" y="198"/>
                      <a:pt x="2648" y="173"/>
                    </a:cubicBezTo>
                    <a:cubicBezTo>
                      <a:pt x="2368" y="51"/>
                      <a:pt x="2071" y="0"/>
                      <a:pt x="1772"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7563;p57"/>
              <p:cNvSpPr/>
              <p:nvPr/>
            </p:nvSpPr>
            <p:spPr>
              <a:xfrm>
                <a:off x="5661106" y="1956732"/>
                <a:ext cx="65845" cy="60494"/>
              </a:xfrm>
              <a:custGeom>
                <a:avLst/>
                <a:gdLst/>
                <a:ahLst/>
                <a:cxnLst/>
                <a:rect l="l" t="t" r="r" b="b"/>
                <a:pathLst>
                  <a:path w="1366" h="1255" extrusionOk="0">
                    <a:moveTo>
                      <a:pt x="686" y="1"/>
                    </a:moveTo>
                    <a:cubicBezTo>
                      <a:pt x="390" y="1"/>
                      <a:pt x="125" y="208"/>
                      <a:pt x="68" y="506"/>
                    </a:cubicBezTo>
                    <a:cubicBezTo>
                      <a:pt x="1" y="843"/>
                      <a:pt x="221" y="1175"/>
                      <a:pt x="562" y="1242"/>
                    </a:cubicBezTo>
                    <a:cubicBezTo>
                      <a:pt x="603" y="1250"/>
                      <a:pt x="644" y="1254"/>
                      <a:pt x="685" y="1254"/>
                    </a:cubicBezTo>
                    <a:cubicBezTo>
                      <a:pt x="980" y="1254"/>
                      <a:pt x="1239" y="1047"/>
                      <a:pt x="1298" y="746"/>
                    </a:cubicBezTo>
                    <a:cubicBezTo>
                      <a:pt x="1365" y="408"/>
                      <a:pt x="1145" y="76"/>
                      <a:pt x="804" y="12"/>
                    </a:cubicBezTo>
                    <a:cubicBezTo>
                      <a:pt x="765" y="4"/>
                      <a:pt x="725" y="1"/>
                      <a:pt x="6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7564;p57"/>
              <p:cNvSpPr/>
              <p:nvPr/>
            </p:nvSpPr>
            <p:spPr>
              <a:xfrm>
                <a:off x="5675905" y="1970374"/>
                <a:ext cx="36248" cy="33404"/>
              </a:xfrm>
              <a:custGeom>
                <a:avLst/>
                <a:gdLst/>
                <a:ahLst/>
                <a:cxnLst/>
                <a:rect l="l" t="t" r="r" b="b"/>
                <a:pathLst>
                  <a:path w="752" h="693" extrusionOk="0">
                    <a:moveTo>
                      <a:pt x="374" y="1"/>
                    </a:moveTo>
                    <a:cubicBezTo>
                      <a:pt x="211" y="1"/>
                      <a:pt x="68" y="115"/>
                      <a:pt x="34" y="278"/>
                    </a:cubicBezTo>
                    <a:cubicBezTo>
                      <a:pt x="1" y="468"/>
                      <a:pt x="118" y="650"/>
                      <a:pt x="308" y="686"/>
                    </a:cubicBezTo>
                    <a:cubicBezTo>
                      <a:pt x="330" y="690"/>
                      <a:pt x="353" y="692"/>
                      <a:pt x="375" y="692"/>
                    </a:cubicBezTo>
                    <a:cubicBezTo>
                      <a:pt x="537" y="692"/>
                      <a:pt x="683" y="580"/>
                      <a:pt x="715" y="415"/>
                    </a:cubicBezTo>
                    <a:cubicBezTo>
                      <a:pt x="751" y="225"/>
                      <a:pt x="631" y="44"/>
                      <a:pt x="444" y="8"/>
                    </a:cubicBezTo>
                    <a:cubicBezTo>
                      <a:pt x="421" y="3"/>
                      <a:pt x="397" y="1"/>
                      <a:pt x="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
                                        </p:tgtEl>
                                        <p:attrNameLst>
                                          <p:attrName>style.visibility</p:attrName>
                                        </p:attrNameLst>
                                      </p:cBhvr>
                                      <p:to>
                                        <p:strVal val="visible"/>
                                      </p:to>
                                    </p:set>
                                    <p:animEffect transition="in" filter="fade">
                                      <p:cBhvr>
                                        <p:cTn id="7" dur="500"/>
                                        <p:tgtEl>
                                          <p:spTgt spid="501"/>
                                        </p:tgtEl>
                                      </p:cBhvr>
                                    </p:animEffect>
                                  </p:childTnLst>
                                </p:cTn>
                              </p:par>
                              <p:par>
                                <p:cTn id="8" presetID="10" presetClass="entr" presetSubtype="0" fill="hold" nodeType="withEffect">
                                  <p:stCondLst>
                                    <p:cond delay="0"/>
                                  </p:stCondLst>
                                  <p:childTnLst>
                                    <p:set>
                                      <p:cBhvr>
                                        <p:cTn id="9" dur="1" fill="hold">
                                          <p:stCondLst>
                                            <p:cond delay="0"/>
                                          </p:stCondLst>
                                        </p:cTn>
                                        <p:tgtEl>
                                          <p:spTgt spid="502"/>
                                        </p:tgtEl>
                                        <p:attrNameLst>
                                          <p:attrName>style.visibility</p:attrName>
                                        </p:attrNameLst>
                                      </p:cBhvr>
                                      <p:to>
                                        <p:strVal val="visible"/>
                                      </p:to>
                                    </p:set>
                                    <p:animEffect transition="in" filter="fade">
                                      <p:cBhvr>
                                        <p:cTn id="10" dur="500"/>
                                        <p:tgtEl>
                                          <p:spTgt spid="502"/>
                                        </p:tgtEl>
                                      </p:cBhvr>
                                    </p:animEffect>
                                  </p:childTnLst>
                                </p:cTn>
                              </p:par>
                              <p:par>
                                <p:cTn id="11" presetID="10" presetClass="entr" presetSubtype="0" fill="hold" nodeType="withEffect">
                                  <p:stCondLst>
                                    <p:cond delay="0"/>
                                  </p:stCondLst>
                                  <p:childTnLst>
                                    <p:set>
                                      <p:cBhvr>
                                        <p:cTn id="12" dur="1" fill="hold">
                                          <p:stCondLst>
                                            <p:cond delay="0"/>
                                          </p:stCondLst>
                                        </p:cTn>
                                        <p:tgtEl>
                                          <p:spTgt spid="996"/>
                                        </p:tgtEl>
                                        <p:attrNameLst>
                                          <p:attrName>style.visibility</p:attrName>
                                        </p:attrNameLst>
                                      </p:cBhvr>
                                      <p:to>
                                        <p:strVal val="visible"/>
                                      </p:to>
                                    </p:set>
                                    <p:animEffect transition="in" filter="fade">
                                      <p:cBhvr>
                                        <p:cTn id="13" dur="500"/>
                                        <p:tgtEl>
                                          <p:spTgt spid="99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anim calcmode="lin" valueType="num">
                                      <p:cBhvr>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anim calcmode="lin" valueType="num">
                                      <p:cBhvr>
                                        <p:cTn id="2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fade">
                                      <p:cBhvr>
                                        <p:cTn id="38" dur="500"/>
                                        <p:tgtEl>
                                          <p:spTgt spid="6">
                                            <p:txEl>
                                              <p:pRg st="4" end="4"/>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fade">
                                      <p:cBhvr>
                                        <p:cTn id="4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72"/>
        <p:cNvGrpSpPr/>
        <p:nvPr/>
      </p:nvGrpSpPr>
      <p:grpSpPr>
        <a:xfrm>
          <a:off x="0" y="0"/>
          <a:ext cx="0" cy="0"/>
          <a:chOff x="0" y="0"/>
          <a:chExt cx="0" cy="0"/>
        </a:xfrm>
      </p:grpSpPr>
      <p:sp>
        <p:nvSpPr>
          <p:cNvPr id="9" name="Rectangle 8"/>
          <p:cNvSpPr/>
          <p:nvPr/>
        </p:nvSpPr>
        <p:spPr>
          <a:xfrm>
            <a:off x="425383" y="1106701"/>
            <a:ext cx="2100255" cy="496996"/>
          </a:xfrm>
          <a:prstGeom prst="rect">
            <a:avLst/>
          </a:prstGeom>
        </p:spPr>
        <p:txBody>
          <a:bodyPr wrap="none">
            <a:spAutoFit/>
          </a:bodyPr>
          <a:lstStyle/>
          <a:p>
            <a:pPr marL="342900" indent="-342900" algn="just">
              <a:lnSpc>
                <a:spcPct val="150000"/>
              </a:lnSpc>
              <a:buFont typeface="Wingdings" panose="05000000000000000000" pitchFamily="2" charset="2"/>
              <a:buChar char="v"/>
            </a:pPr>
            <a:r>
              <a:rPr lang="en-US" sz="2000" b="1" dirty="0" err="1">
                <a:latin typeface="+mj-lt"/>
                <a:ea typeface="Calibri" panose="020F0502020204030204" pitchFamily="34" charset="0"/>
                <a:cs typeface="Times New Roman" panose="02020603050405020304" pitchFamily="18" charset="0"/>
              </a:rPr>
              <a:t>Khung</a:t>
            </a:r>
            <a:r>
              <a:rPr lang="en-US" sz="2000" b="1" dirty="0">
                <a:latin typeface="+mj-lt"/>
                <a:ea typeface="Calibri" panose="020F0502020204030204" pitchFamily="34" charset="0"/>
                <a:cs typeface="Times New Roman" panose="02020603050405020304" pitchFamily="18" charset="0"/>
              </a:rPr>
              <a:t> </a:t>
            </a:r>
            <a:r>
              <a:rPr lang="en-US" sz="2000" b="1" dirty="0" err="1">
                <a:latin typeface="+mj-lt"/>
                <a:ea typeface="Calibri" panose="020F0502020204030204" pitchFamily="34" charset="0"/>
                <a:cs typeface="Times New Roman" panose="02020603050405020304" pitchFamily="18" charset="0"/>
              </a:rPr>
              <a:t>cảnh</a:t>
            </a:r>
            <a:r>
              <a:rPr lang="en-US" sz="2000" b="1" dirty="0">
                <a:latin typeface="+mj-lt"/>
                <a:ea typeface="Calibri" panose="020F0502020204030204" pitchFamily="34" charset="0"/>
                <a:cs typeface="Times New Roman" panose="02020603050405020304" pitchFamily="18" charset="0"/>
              </a:rPr>
              <a:t>:</a:t>
            </a:r>
          </a:p>
        </p:txBody>
      </p:sp>
      <p:sp>
        <p:nvSpPr>
          <p:cNvPr id="15" name="Rounded Rectangle 14"/>
          <p:cNvSpPr/>
          <p:nvPr/>
        </p:nvSpPr>
        <p:spPr>
          <a:xfrm>
            <a:off x="342900" y="1843732"/>
            <a:ext cx="2953616" cy="1101872"/>
          </a:xfrm>
          <a:prstGeom prst="roundRect">
            <a:avLst/>
          </a:prstGeom>
          <a:solidFill>
            <a:schemeClr val="bg1"/>
          </a:solidFill>
          <a:ln w="28575">
            <a:solidFill>
              <a:srgbClr val="527E3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i="1" dirty="0" err="1">
                <a:solidFill>
                  <a:schemeClr val="tx1"/>
                </a:solidFill>
              </a:rPr>
              <a:t>Mỗi</a:t>
            </a:r>
            <a:r>
              <a:rPr lang="en-US" sz="2400" i="1" dirty="0">
                <a:solidFill>
                  <a:schemeClr val="tx1"/>
                </a:solidFill>
              </a:rPr>
              <a:t> </a:t>
            </a:r>
            <a:r>
              <a:rPr lang="en-US" sz="2400" i="1" dirty="0" err="1">
                <a:solidFill>
                  <a:schemeClr val="tx1"/>
                </a:solidFill>
              </a:rPr>
              <a:t>năm</a:t>
            </a:r>
            <a:r>
              <a:rPr lang="en-US" sz="2400" i="1" dirty="0">
                <a:solidFill>
                  <a:schemeClr val="tx1"/>
                </a:solidFill>
              </a:rPr>
              <a:t> </a:t>
            </a:r>
            <a:r>
              <a:rPr lang="en-US" sz="2400" i="1" dirty="0" err="1">
                <a:solidFill>
                  <a:schemeClr val="tx1"/>
                </a:solidFill>
              </a:rPr>
              <a:t>mỗi</a:t>
            </a:r>
            <a:r>
              <a:rPr lang="en-US" sz="2400" i="1" dirty="0">
                <a:solidFill>
                  <a:schemeClr val="tx1"/>
                </a:solidFill>
              </a:rPr>
              <a:t> </a:t>
            </a:r>
            <a:r>
              <a:rPr lang="en-US" sz="2400" i="1" dirty="0" err="1">
                <a:solidFill>
                  <a:schemeClr val="tx1"/>
                </a:solidFill>
              </a:rPr>
              <a:t>vắng</a:t>
            </a:r>
            <a:endParaRPr lang="en-US" sz="2400" i="1" dirty="0">
              <a:solidFill>
                <a:schemeClr val="tx1"/>
              </a:solidFill>
            </a:endParaRPr>
          </a:p>
        </p:txBody>
      </p:sp>
      <p:sp>
        <p:nvSpPr>
          <p:cNvPr id="16" name="Rounded Rectangle 15"/>
          <p:cNvSpPr/>
          <p:nvPr/>
        </p:nvSpPr>
        <p:spPr>
          <a:xfrm>
            <a:off x="3935555" y="1603697"/>
            <a:ext cx="4873337" cy="1341907"/>
          </a:xfrm>
          <a:prstGeom prst="roundRect">
            <a:avLst/>
          </a:prstGeom>
          <a:solidFill>
            <a:schemeClr val="bg1"/>
          </a:solidFill>
          <a:ln w="28575">
            <a:solidFill>
              <a:srgbClr val="527E3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400" dirty="0" err="1">
                <a:solidFill>
                  <a:schemeClr val="tx1"/>
                </a:solidFill>
              </a:rPr>
              <a:t>Miêu</a:t>
            </a:r>
            <a:r>
              <a:rPr lang="en-US" sz="2400" dirty="0">
                <a:solidFill>
                  <a:schemeClr val="tx1"/>
                </a:solidFill>
              </a:rPr>
              <a:t> </a:t>
            </a:r>
            <a:r>
              <a:rPr lang="en-US" sz="2400" dirty="0" err="1">
                <a:solidFill>
                  <a:schemeClr val="tx1"/>
                </a:solidFill>
              </a:rPr>
              <a:t>tả</a:t>
            </a:r>
            <a:r>
              <a:rPr lang="en-US" sz="2400" dirty="0">
                <a:solidFill>
                  <a:schemeClr val="tx1"/>
                </a:solidFill>
              </a:rPr>
              <a:t> </a:t>
            </a:r>
            <a:r>
              <a:rPr lang="en-US" sz="2400" dirty="0" err="1">
                <a:solidFill>
                  <a:schemeClr val="tx1"/>
                </a:solidFill>
              </a:rPr>
              <a:t>không</a:t>
            </a:r>
            <a:r>
              <a:rPr lang="en-US" sz="2400" dirty="0">
                <a:solidFill>
                  <a:schemeClr val="tx1"/>
                </a:solidFill>
              </a:rPr>
              <a:t> </a:t>
            </a:r>
            <a:r>
              <a:rPr lang="en-US" sz="2400" dirty="0" err="1">
                <a:solidFill>
                  <a:schemeClr val="tx1"/>
                </a:solidFill>
              </a:rPr>
              <a:t>gian</a:t>
            </a:r>
            <a:r>
              <a:rPr lang="en-US" sz="2400" dirty="0">
                <a:solidFill>
                  <a:schemeClr val="tx1"/>
                </a:solidFill>
              </a:rPr>
              <a:t>, </a:t>
            </a:r>
            <a:r>
              <a:rPr lang="en-US" sz="2400" dirty="0" err="1">
                <a:solidFill>
                  <a:schemeClr val="tx1"/>
                </a:solidFill>
              </a:rPr>
              <a:t>cho</a:t>
            </a:r>
            <a:r>
              <a:rPr lang="en-US" sz="2400" dirty="0">
                <a:solidFill>
                  <a:schemeClr val="tx1"/>
                </a:solidFill>
              </a:rPr>
              <a:t> </a:t>
            </a:r>
            <a:r>
              <a:rPr lang="en-US" sz="2400" dirty="0" err="1">
                <a:solidFill>
                  <a:schemeClr val="tx1"/>
                </a:solidFill>
              </a:rPr>
              <a:t>thấy</a:t>
            </a:r>
            <a:r>
              <a:rPr lang="en-US" sz="2400" dirty="0">
                <a:solidFill>
                  <a:schemeClr val="tx1"/>
                </a:solidFill>
              </a:rPr>
              <a:t> </a:t>
            </a:r>
            <a:r>
              <a:rPr lang="en-US" sz="2400" dirty="0" err="1">
                <a:solidFill>
                  <a:schemeClr val="tx1"/>
                </a:solidFill>
              </a:rPr>
              <a:t>sự</a:t>
            </a:r>
            <a:r>
              <a:rPr lang="en-US" sz="2400" dirty="0">
                <a:solidFill>
                  <a:schemeClr val="tx1"/>
                </a:solidFill>
              </a:rPr>
              <a:t> </a:t>
            </a:r>
            <a:r>
              <a:rPr lang="en-US" sz="2400" dirty="0" err="1">
                <a:solidFill>
                  <a:schemeClr val="tx1"/>
                </a:solidFill>
              </a:rPr>
              <a:t>tàn</a:t>
            </a:r>
            <a:r>
              <a:rPr lang="en-US" sz="2400" dirty="0">
                <a:solidFill>
                  <a:schemeClr val="tx1"/>
                </a:solidFill>
              </a:rPr>
              <a:t> </a:t>
            </a:r>
            <a:r>
              <a:rPr lang="en-US" sz="2400" dirty="0" err="1">
                <a:solidFill>
                  <a:schemeClr val="tx1"/>
                </a:solidFill>
              </a:rPr>
              <a:t>lụi</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Nho</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ngày</a:t>
            </a:r>
            <a:r>
              <a:rPr lang="en-US" sz="2400" dirty="0">
                <a:solidFill>
                  <a:schemeClr val="tx1"/>
                </a:solidFill>
              </a:rPr>
              <a:t> </a:t>
            </a:r>
            <a:r>
              <a:rPr lang="en-US" sz="2400" dirty="0" err="1">
                <a:solidFill>
                  <a:schemeClr val="tx1"/>
                </a:solidFill>
              </a:rPr>
              <a:t>càng</a:t>
            </a:r>
            <a:r>
              <a:rPr lang="en-US" sz="2400" dirty="0">
                <a:solidFill>
                  <a:schemeClr val="tx1"/>
                </a:solidFill>
              </a:rPr>
              <a:t> </a:t>
            </a:r>
            <a:r>
              <a:rPr lang="en-US" sz="2400" dirty="0" err="1">
                <a:solidFill>
                  <a:schemeClr val="tx1"/>
                </a:solidFill>
              </a:rPr>
              <a:t>rõ</a:t>
            </a:r>
            <a:r>
              <a:rPr lang="en-US" sz="2400" dirty="0">
                <a:solidFill>
                  <a:schemeClr val="tx1"/>
                </a:solidFill>
              </a:rPr>
              <a:t> </a:t>
            </a:r>
            <a:r>
              <a:rPr lang="en-US" sz="2400" dirty="0" err="1">
                <a:solidFill>
                  <a:schemeClr val="tx1"/>
                </a:solidFill>
              </a:rPr>
              <a:t>nét</a:t>
            </a:r>
            <a:r>
              <a:rPr lang="en-US" sz="2400" dirty="0">
                <a:solidFill>
                  <a:schemeClr val="tx1"/>
                </a:solidFill>
              </a:rPr>
              <a:t>.</a:t>
            </a:r>
          </a:p>
        </p:txBody>
      </p:sp>
      <p:sp>
        <p:nvSpPr>
          <p:cNvPr id="17" name="Right Arrow 16"/>
          <p:cNvSpPr/>
          <p:nvPr/>
        </p:nvSpPr>
        <p:spPr>
          <a:xfrm>
            <a:off x="3374446" y="2155677"/>
            <a:ext cx="483178" cy="477982"/>
          </a:xfrm>
          <a:prstGeom prst="rightArrow">
            <a:avLst/>
          </a:prstGeom>
          <a:solidFill>
            <a:srgbClr val="52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42900" y="3185639"/>
            <a:ext cx="2953616" cy="1101872"/>
          </a:xfrm>
          <a:prstGeom prst="roundRect">
            <a:avLst/>
          </a:prstGeom>
          <a:solidFill>
            <a:schemeClr val="bg1"/>
          </a:solidFill>
          <a:ln w="28575">
            <a:solidFill>
              <a:srgbClr val="527E3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i="1" dirty="0" err="1">
                <a:solidFill>
                  <a:schemeClr val="tx1"/>
                </a:solidFill>
              </a:rPr>
              <a:t>Người</a:t>
            </a:r>
            <a:r>
              <a:rPr lang="en-US" sz="2400" i="1" dirty="0">
                <a:solidFill>
                  <a:schemeClr val="tx1"/>
                </a:solidFill>
              </a:rPr>
              <a:t> </a:t>
            </a:r>
            <a:r>
              <a:rPr lang="en-US" sz="2400" i="1" dirty="0" err="1">
                <a:solidFill>
                  <a:schemeClr val="tx1"/>
                </a:solidFill>
              </a:rPr>
              <a:t>thuê</a:t>
            </a:r>
            <a:r>
              <a:rPr lang="en-US" sz="2400" i="1" dirty="0">
                <a:solidFill>
                  <a:schemeClr val="tx1"/>
                </a:solidFill>
              </a:rPr>
              <a:t> </a:t>
            </a:r>
            <a:r>
              <a:rPr lang="en-US" sz="2400" i="1" dirty="0" err="1">
                <a:solidFill>
                  <a:schemeClr val="tx1"/>
                </a:solidFill>
              </a:rPr>
              <a:t>viết</a:t>
            </a:r>
            <a:r>
              <a:rPr lang="en-US" sz="2400" i="1" dirty="0">
                <a:solidFill>
                  <a:schemeClr val="tx1"/>
                </a:solidFill>
              </a:rPr>
              <a:t> nay </a:t>
            </a:r>
            <a:r>
              <a:rPr lang="en-US" sz="2400" i="1" dirty="0" err="1">
                <a:solidFill>
                  <a:schemeClr val="tx1"/>
                </a:solidFill>
              </a:rPr>
              <a:t>đâu</a:t>
            </a:r>
            <a:r>
              <a:rPr lang="en-US" sz="2400" i="1" dirty="0">
                <a:solidFill>
                  <a:schemeClr val="tx1"/>
                </a:solidFill>
              </a:rPr>
              <a:t>?</a:t>
            </a:r>
          </a:p>
        </p:txBody>
      </p:sp>
      <p:sp>
        <p:nvSpPr>
          <p:cNvPr id="19" name="Rounded Rectangle 18"/>
          <p:cNvSpPr/>
          <p:nvPr/>
        </p:nvSpPr>
        <p:spPr>
          <a:xfrm>
            <a:off x="3935555" y="3185639"/>
            <a:ext cx="4873337" cy="1341906"/>
          </a:xfrm>
          <a:prstGeom prst="roundRect">
            <a:avLst/>
          </a:prstGeom>
          <a:solidFill>
            <a:schemeClr val="bg1"/>
          </a:solidFill>
          <a:ln w="28575">
            <a:solidFill>
              <a:srgbClr val="527E3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400" dirty="0" err="1">
                <a:solidFill>
                  <a:schemeClr val="tx1"/>
                </a:solidFill>
              </a:rPr>
              <a:t>Câu</a:t>
            </a:r>
            <a:r>
              <a:rPr lang="en-US" sz="2400" dirty="0">
                <a:solidFill>
                  <a:schemeClr val="tx1"/>
                </a:solidFill>
              </a:rPr>
              <a:t> </a:t>
            </a:r>
            <a:r>
              <a:rPr lang="en-US" sz="2400" dirty="0" err="1">
                <a:solidFill>
                  <a:schemeClr val="tx1"/>
                </a:solidFill>
              </a:rPr>
              <a:t>hỏi</a:t>
            </a:r>
            <a:r>
              <a:rPr lang="en-US" sz="2400" dirty="0">
                <a:solidFill>
                  <a:schemeClr val="tx1"/>
                </a:solidFill>
              </a:rPr>
              <a:t> </a:t>
            </a:r>
            <a:r>
              <a:rPr lang="en-US" sz="2400" dirty="0" err="1">
                <a:solidFill>
                  <a:schemeClr val="tx1"/>
                </a:solidFill>
              </a:rPr>
              <a:t>tu</a:t>
            </a:r>
            <a:r>
              <a:rPr lang="en-US" sz="2400" dirty="0">
                <a:solidFill>
                  <a:schemeClr val="tx1"/>
                </a:solidFill>
              </a:rPr>
              <a:t> </a:t>
            </a:r>
            <a:r>
              <a:rPr lang="en-US" sz="2400" dirty="0" err="1">
                <a:solidFill>
                  <a:schemeClr val="tx1"/>
                </a:solidFill>
              </a:rPr>
              <a:t>từ</a:t>
            </a:r>
            <a:r>
              <a:rPr lang="en-US" sz="2400" dirty="0">
                <a:solidFill>
                  <a:schemeClr val="tx1"/>
                </a:solidFill>
              </a:rPr>
              <a:t> </a:t>
            </a:r>
            <a:r>
              <a:rPr lang="en-US" sz="2400" dirty="0" err="1">
                <a:solidFill>
                  <a:schemeClr val="tx1"/>
                </a:solidFill>
              </a:rPr>
              <a:t>để</a:t>
            </a:r>
            <a:r>
              <a:rPr lang="en-US" sz="2400" dirty="0">
                <a:solidFill>
                  <a:schemeClr val="tx1"/>
                </a:solidFill>
              </a:rPr>
              <a:t> </a:t>
            </a:r>
            <a:r>
              <a:rPr lang="en-US" sz="2400" dirty="0" err="1">
                <a:solidFill>
                  <a:schemeClr val="tx1"/>
                </a:solidFill>
              </a:rPr>
              <a:t>hỏi</a:t>
            </a:r>
            <a:r>
              <a:rPr lang="en-US" sz="2400" dirty="0">
                <a:solidFill>
                  <a:schemeClr val="tx1"/>
                </a:solidFill>
              </a:rPr>
              <a:t> </a:t>
            </a:r>
            <a:r>
              <a:rPr lang="en-US" sz="2400" dirty="0" err="1">
                <a:solidFill>
                  <a:schemeClr val="tx1"/>
                </a:solidFill>
              </a:rPr>
              <a:t>thời</a:t>
            </a:r>
            <a:r>
              <a:rPr lang="en-US" sz="2400" dirty="0">
                <a:solidFill>
                  <a:schemeClr val="tx1"/>
                </a:solidFill>
              </a:rPr>
              <a:t> </a:t>
            </a:r>
            <a:r>
              <a:rPr lang="en-US" sz="2400" dirty="0" err="1">
                <a:solidFill>
                  <a:schemeClr val="tx1"/>
                </a:solidFill>
              </a:rPr>
              <a:t>thế</a:t>
            </a:r>
            <a:r>
              <a:rPr lang="en-US" sz="2400" dirty="0">
                <a:solidFill>
                  <a:schemeClr val="tx1"/>
                </a:solidFill>
              </a:rPr>
              <a:t> </a:t>
            </a:r>
            <a:r>
              <a:rPr lang="en-US" sz="2400" dirty="0" err="1">
                <a:solidFill>
                  <a:schemeClr val="tx1"/>
                </a:solidFill>
              </a:rPr>
              <a:t>cũng</a:t>
            </a:r>
            <a:r>
              <a:rPr lang="en-US" sz="2400" dirty="0">
                <a:solidFill>
                  <a:schemeClr val="tx1"/>
                </a:solidFill>
              </a:rPr>
              <a:t> </a:t>
            </a:r>
            <a:r>
              <a:rPr lang="en-US" sz="2400" dirty="0" err="1">
                <a:solidFill>
                  <a:schemeClr val="tx1"/>
                </a:solidFill>
              </a:rPr>
              <a:t>chính</a:t>
            </a:r>
            <a:r>
              <a:rPr lang="en-US" sz="2400" dirty="0">
                <a:solidFill>
                  <a:schemeClr val="tx1"/>
                </a:solidFill>
              </a:rPr>
              <a:t> </a:t>
            </a:r>
            <a:r>
              <a:rPr lang="en-US" sz="2400" dirty="0" err="1">
                <a:solidFill>
                  <a:schemeClr val="tx1"/>
                </a:solidFill>
              </a:rPr>
              <a:t>là</a:t>
            </a:r>
            <a:r>
              <a:rPr lang="en-US" sz="2400" dirty="0">
                <a:solidFill>
                  <a:schemeClr val="tx1"/>
                </a:solidFill>
              </a:rPr>
              <a:t> </a:t>
            </a:r>
            <a:r>
              <a:rPr lang="en-US" sz="2400" dirty="0" err="1">
                <a:solidFill>
                  <a:schemeClr val="tx1"/>
                </a:solidFill>
              </a:rPr>
              <a:t>tự</a:t>
            </a:r>
            <a:r>
              <a:rPr lang="en-US" sz="2400" dirty="0">
                <a:solidFill>
                  <a:schemeClr val="tx1"/>
                </a:solidFill>
              </a:rPr>
              <a:t> </a:t>
            </a:r>
            <a:r>
              <a:rPr lang="en-US" sz="2400" dirty="0" err="1">
                <a:solidFill>
                  <a:schemeClr val="tx1"/>
                </a:solidFill>
              </a:rPr>
              <a:t>vấn</a:t>
            </a:r>
            <a:r>
              <a:rPr lang="en-US" sz="2400" dirty="0">
                <a:solidFill>
                  <a:schemeClr val="tx1"/>
                </a:solidFill>
              </a:rPr>
              <a:t> </a:t>
            </a:r>
            <a:r>
              <a:rPr lang="en-US" sz="2400" dirty="0" err="1">
                <a:solidFill>
                  <a:schemeClr val="tx1"/>
                </a:solidFill>
              </a:rPr>
              <a:t>bản</a:t>
            </a:r>
            <a:r>
              <a:rPr lang="en-US" sz="2400" dirty="0">
                <a:solidFill>
                  <a:schemeClr val="tx1"/>
                </a:solidFill>
              </a:rPr>
              <a:t> </a:t>
            </a:r>
            <a:r>
              <a:rPr lang="en-US" sz="2400" dirty="0" err="1">
                <a:solidFill>
                  <a:schemeClr val="tx1"/>
                </a:solidFill>
              </a:rPr>
              <a:t>thân</a:t>
            </a:r>
            <a:r>
              <a:rPr lang="en-US" sz="2400" dirty="0">
                <a:solidFill>
                  <a:schemeClr val="tx1"/>
                </a:solidFill>
              </a:rPr>
              <a:t>.</a:t>
            </a:r>
          </a:p>
        </p:txBody>
      </p:sp>
      <p:sp>
        <p:nvSpPr>
          <p:cNvPr id="20" name="Right Arrow 19"/>
          <p:cNvSpPr/>
          <p:nvPr/>
        </p:nvSpPr>
        <p:spPr>
          <a:xfrm>
            <a:off x="3374446" y="3497584"/>
            <a:ext cx="483178" cy="477982"/>
          </a:xfrm>
          <a:prstGeom prst="rightArrow">
            <a:avLst/>
          </a:prstGeom>
          <a:solidFill>
            <a:srgbClr val="52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P spid="16" grpId="0" animBg="1"/>
      <p:bldP spid="17" grpId="0" animBg="1"/>
      <p:bldP spid="18"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72"/>
        <p:cNvGrpSpPr/>
        <p:nvPr/>
      </p:nvGrpSpPr>
      <p:grpSpPr>
        <a:xfrm>
          <a:off x="0" y="0"/>
          <a:ext cx="0" cy="0"/>
          <a:chOff x="0" y="0"/>
          <a:chExt cx="0" cy="0"/>
        </a:xfrm>
      </p:grpSpPr>
      <p:grpSp>
        <p:nvGrpSpPr>
          <p:cNvPr id="28" name="Group 2"/>
          <p:cNvGrpSpPr/>
          <p:nvPr/>
        </p:nvGrpSpPr>
        <p:grpSpPr>
          <a:xfrm>
            <a:off x="3003330" y="2182961"/>
            <a:ext cx="6140669" cy="2720225"/>
            <a:chOff x="0" y="0"/>
            <a:chExt cx="3512317" cy="2024365"/>
          </a:xfrm>
          <a:solidFill>
            <a:srgbClr val="FFF2E6"/>
          </a:solidFill>
          <a:effectLst>
            <a:outerShdw blurRad="50800" dist="38100" dir="5400000" algn="t" rotWithShape="0">
              <a:prstClr val="black">
                <a:alpha val="40000"/>
              </a:prstClr>
            </a:outerShdw>
          </a:effectLst>
        </p:grpSpPr>
        <p:sp>
          <p:nvSpPr>
            <p:cNvPr id="29" name="Freeform 3"/>
            <p:cNvSpPr/>
            <p:nvPr/>
          </p:nvSpPr>
          <p:spPr>
            <a:xfrm>
              <a:off x="10160" y="16510"/>
              <a:ext cx="3489457" cy="1996425"/>
            </a:xfrm>
            <a:custGeom>
              <a:avLst/>
              <a:gdLst/>
              <a:ahLst/>
              <a:cxnLst/>
              <a:rect l="l" t="t" r="r" b="b"/>
              <a:pathLst>
                <a:path w="3489457" h="1996425">
                  <a:moveTo>
                    <a:pt x="3489457" y="1996425"/>
                  </a:moveTo>
                  <a:lnTo>
                    <a:pt x="0" y="1988805"/>
                  </a:lnTo>
                  <a:lnTo>
                    <a:pt x="0" y="705639"/>
                  </a:lnTo>
                  <a:lnTo>
                    <a:pt x="17780" y="19050"/>
                  </a:lnTo>
                  <a:lnTo>
                    <a:pt x="1737964" y="0"/>
                  </a:lnTo>
                  <a:lnTo>
                    <a:pt x="3470407" y="5080"/>
                  </a:lnTo>
                  <a:close/>
                </a:path>
              </a:pathLst>
            </a:custGeom>
            <a:grpFill/>
          </p:spPr>
        </p:sp>
        <p:sp>
          <p:nvSpPr>
            <p:cNvPr id="30" name="Freeform 4"/>
            <p:cNvSpPr/>
            <p:nvPr/>
          </p:nvSpPr>
          <p:spPr>
            <a:xfrm>
              <a:off x="-3810" y="0"/>
              <a:ext cx="3518667" cy="2023095"/>
            </a:xfrm>
            <a:custGeom>
              <a:avLst/>
              <a:gdLst/>
              <a:ahLst/>
              <a:cxnLst/>
              <a:rect l="l" t="t" r="r" b="b"/>
              <a:pathLst>
                <a:path w="3518667" h="2023095">
                  <a:moveTo>
                    <a:pt x="3484377" y="21590"/>
                  </a:moveTo>
                  <a:cubicBezTo>
                    <a:pt x="3485647" y="34290"/>
                    <a:pt x="3485647" y="44450"/>
                    <a:pt x="3486917" y="54610"/>
                  </a:cubicBezTo>
                  <a:cubicBezTo>
                    <a:pt x="3489457" y="93695"/>
                    <a:pt x="3490727" y="136199"/>
                    <a:pt x="3493267" y="177185"/>
                  </a:cubicBezTo>
                  <a:cubicBezTo>
                    <a:pt x="3493267" y="236387"/>
                    <a:pt x="3505967" y="1403734"/>
                    <a:pt x="3512317" y="1462936"/>
                  </a:cubicBezTo>
                  <a:cubicBezTo>
                    <a:pt x="3518667" y="1552499"/>
                    <a:pt x="3514857" y="1643579"/>
                    <a:pt x="3514857" y="1733142"/>
                  </a:cubicBezTo>
                  <a:cubicBezTo>
                    <a:pt x="3514857" y="1812078"/>
                    <a:pt x="3516127" y="1884942"/>
                    <a:pt x="3517397" y="1962135"/>
                  </a:cubicBezTo>
                  <a:cubicBezTo>
                    <a:pt x="3517397" y="1983725"/>
                    <a:pt x="3517397" y="1997695"/>
                    <a:pt x="3517397" y="2021825"/>
                  </a:cubicBezTo>
                  <a:cubicBezTo>
                    <a:pt x="3494536" y="2021825"/>
                    <a:pt x="3474217" y="2023095"/>
                    <a:pt x="3448045" y="2021825"/>
                  </a:cubicBezTo>
                  <a:cubicBezTo>
                    <a:pt x="3272492" y="2016745"/>
                    <a:pt x="3094238" y="2023095"/>
                    <a:pt x="2918685" y="2018015"/>
                  </a:cubicBezTo>
                  <a:cubicBezTo>
                    <a:pt x="2813353" y="2014205"/>
                    <a:pt x="2710723" y="2016745"/>
                    <a:pt x="2605391" y="2014205"/>
                  </a:cubicBezTo>
                  <a:cubicBezTo>
                    <a:pt x="2556776" y="2012935"/>
                    <a:pt x="2508162" y="2011665"/>
                    <a:pt x="2459547" y="2010395"/>
                  </a:cubicBezTo>
                  <a:cubicBezTo>
                    <a:pt x="2429838" y="2010395"/>
                    <a:pt x="2402830" y="2011665"/>
                    <a:pt x="2373121" y="2011665"/>
                  </a:cubicBezTo>
                  <a:cubicBezTo>
                    <a:pt x="2297498" y="2010395"/>
                    <a:pt x="2089535" y="2011665"/>
                    <a:pt x="2013913" y="2010395"/>
                  </a:cubicBezTo>
                  <a:cubicBezTo>
                    <a:pt x="1959896" y="2009125"/>
                    <a:pt x="879571" y="2018015"/>
                    <a:pt x="825555" y="2016745"/>
                  </a:cubicBezTo>
                  <a:cubicBezTo>
                    <a:pt x="812051" y="2016745"/>
                    <a:pt x="795846" y="2018015"/>
                    <a:pt x="782342" y="2018015"/>
                  </a:cubicBezTo>
                  <a:cubicBezTo>
                    <a:pt x="749932" y="2018015"/>
                    <a:pt x="720223" y="2019285"/>
                    <a:pt x="687813" y="2019285"/>
                  </a:cubicBezTo>
                  <a:cubicBezTo>
                    <a:pt x="606789" y="2019285"/>
                    <a:pt x="528465" y="2018015"/>
                    <a:pt x="447441" y="2016745"/>
                  </a:cubicBezTo>
                  <a:cubicBezTo>
                    <a:pt x="398826" y="2015475"/>
                    <a:pt x="350211" y="2014205"/>
                    <a:pt x="304298" y="2012935"/>
                  </a:cubicBezTo>
                  <a:cubicBezTo>
                    <a:pt x="217872" y="2011665"/>
                    <a:pt x="131446" y="2010395"/>
                    <a:pt x="48260" y="2010395"/>
                  </a:cubicBezTo>
                  <a:cubicBezTo>
                    <a:pt x="38100" y="2010395"/>
                    <a:pt x="29210" y="2010395"/>
                    <a:pt x="19050" y="2009125"/>
                  </a:cubicBezTo>
                  <a:cubicBezTo>
                    <a:pt x="10160" y="2007855"/>
                    <a:pt x="5080" y="2001505"/>
                    <a:pt x="7620" y="1992615"/>
                  </a:cubicBezTo>
                  <a:cubicBezTo>
                    <a:pt x="16510" y="1960843"/>
                    <a:pt x="12700" y="1922893"/>
                    <a:pt x="11430" y="1883424"/>
                  </a:cubicBezTo>
                  <a:cubicBezTo>
                    <a:pt x="10160" y="1802970"/>
                    <a:pt x="6350" y="1724034"/>
                    <a:pt x="7620" y="1643579"/>
                  </a:cubicBezTo>
                  <a:cubicBezTo>
                    <a:pt x="5080" y="1543391"/>
                    <a:pt x="0" y="303179"/>
                    <a:pt x="7620" y="201473"/>
                  </a:cubicBezTo>
                  <a:cubicBezTo>
                    <a:pt x="8890" y="181739"/>
                    <a:pt x="7620" y="160487"/>
                    <a:pt x="8890" y="140753"/>
                  </a:cubicBezTo>
                  <a:cubicBezTo>
                    <a:pt x="10160" y="108875"/>
                    <a:pt x="12700" y="73960"/>
                    <a:pt x="13970" y="44450"/>
                  </a:cubicBezTo>
                  <a:cubicBezTo>
                    <a:pt x="13970" y="41910"/>
                    <a:pt x="15240" y="39370"/>
                    <a:pt x="16510" y="38100"/>
                  </a:cubicBezTo>
                  <a:cubicBezTo>
                    <a:pt x="38100" y="35560"/>
                    <a:pt x="63925" y="30480"/>
                    <a:pt x="107138" y="29210"/>
                  </a:cubicBezTo>
                  <a:cubicBezTo>
                    <a:pt x="180060" y="25400"/>
                    <a:pt x="252982" y="22860"/>
                    <a:pt x="328605" y="20320"/>
                  </a:cubicBezTo>
                  <a:cubicBezTo>
                    <a:pt x="379920" y="17780"/>
                    <a:pt x="431236" y="16510"/>
                    <a:pt x="479851" y="13970"/>
                  </a:cubicBezTo>
                  <a:cubicBezTo>
                    <a:pt x="528465" y="11430"/>
                    <a:pt x="579781" y="8890"/>
                    <a:pt x="628395" y="8890"/>
                  </a:cubicBezTo>
                  <a:cubicBezTo>
                    <a:pt x="682412" y="7620"/>
                    <a:pt x="736428" y="10160"/>
                    <a:pt x="790444" y="8890"/>
                  </a:cubicBezTo>
                  <a:cubicBezTo>
                    <a:pt x="857964" y="8890"/>
                    <a:pt x="2081433" y="6350"/>
                    <a:pt x="2148953" y="5080"/>
                  </a:cubicBezTo>
                  <a:cubicBezTo>
                    <a:pt x="2213773" y="3810"/>
                    <a:pt x="2278592" y="2540"/>
                    <a:pt x="2346113" y="2540"/>
                  </a:cubicBezTo>
                  <a:cubicBezTo>
                    <a:pt x="2456846" y="1270"/>
                    <a:pt x="2564879" y="0"/>
                    <a:pt x="2675612" y="0"/>
                  </a:cubicBezTo>
                  <a:cubicBezTo>
                    <a:pt x="2721526" y="0"/>
                    <a:pt x="2770141" y="2540"/>
                    <a:pt x="2816054" y="2540"/>
                  </a:cubicBezTo>
                  <a:cubicBezTo>
                    <a:pt x="2942993" y="3810"/>
                    <a:pt x="3072632" y="5080"/>
                    <a:pt x="3199570" y="7620"/>
                  </a:cubicBezTo>
                  <a:cubicBezTo>
                    <a:pt x="3267090" y="8890"/>
                    <a:pt x="3334611" y="12700"/>
                    <a:pt x="3402131" y="16510"/>
                  </a:cubicBezTo>
                  <a:cubicBezTo>
                    <a:pt x="3418336" y="16510"/>
                    <a:pt x="3434541" y="16510"/>
                    <a:pt x="3448045" y="16510"/>
                  </a:cubicBezTo>
                  <a:cubicBezTo>
                    <a:pt x="3465327" y="17780"/>
                    <a:pt x="3474217" y="20320"/>
                    <a:pt x="3484377" y="21590"/>
                  </a:cubicBezTo>
                  <a:close/>
                  <a:moveTo>
                    <a:pt x="3494537" y="2005315"/>
                  </a:moveTo>
                  <a:cubicBezTo>
                    <a:pt x="3495807" y="1988805"/>
                    <a:pt x="3497077" y="1976105"/>
                    <a:pt x="3497077" y="1963405"/>
                  </a:cubicBezTo>
                  <a:cubicBezTo>
                    <a:pt x="3495807" y="1877352"/>
                    <a:pt x="3494537" y="1796898"/>
                    <a:pt x="3494537" y="1710372"/>
                  </a:cubicBezTo>
                  <a:cubicBezTo>
                    <a:pt x="3494537" y="1670903"/>
                    <a:pt x="3497077" y="1631435"/>
                    <a:pt x="3495807" y="1591967"/>
                  </a:cubicBezTo>
                  <a:cubicBezTo>
                    <a:pt x="3495807" y="1555535"/>
                    <a:pt x="3494537" y="1517585"/>
                    <a:pt x="3493267" y="1481153"/>
                  </a:cubicBezTo>
                  <a:cubicBezTo>
                    <a:pt x="3488187" y="1424986"/>
                    <a:pt x="3476757" y="262193"/>
                    <a:pt x="3476757" y="206027"/>
                  </a:cubicBezTo>
                  <a:cubicBezTo>
                    <a:pt x="3474217" y="158969"/>
                    <a:pt x="3471677" y="110393"/>
                    <a:pt x="3469137" y="63500"/>
                  </a:cubicBezTo>
                  <a:cubicBezTo>
                    <a:pt x="3467867" y="44450"/>
                    <a:pt x="3466597" y="43180"/>
                    <a:pt x="3439943" y="41910"/>
                  </a:cubicBezTo>
                  <a:cubicBezTo>
                    <a:pt x="3431840" y="41910"/>
                    <a:pt x="3426438" y="41910"/>
                    <a:pt x="3418336" y="40640"/>
                  </a:cubicBezTo>
                  <a:cubicBezTo>
                    <a:pt x="3350815" y="36830"/>
                    <a:pt x="3280594" y="31750"/>
                    <a:pt x="3213074" y="30480"/>
                  </a:cubicBezTo>
                  <a:cubicBezTo>
                    <a:pt x="3048324" y="26670"/>
                    <a:pt x="2880874" y="25400"/>
                    <a:pt x="2716124" y="22860"/>
                  </a:cubicBezTo>
                  <a:cubicBezTo>
                    <a:pt x="2691817" y="22860"/>
                    <a:pt x="2664809" y="22860"/>
                    <a:pt x="2640502" y="22860"/>
                  </a:cubicBezTo>
                  <a:cubicBezTo>
                    <a:pt x="2599989" y="22860"/>
                    <a:pt x="2559477" y="22860"/>
                    <a:pt x="2521666" y="22860"/>
                  </a:cubicBezTo>
                  <a:cubicBezTo>
                    <a:pt x="2435240" y="22860"/>
                    <a:pt x="2348814" y="22860"/>
                    <a:pt x="2265088" y="24130"/>
                  </a:cubicBezTo>
                  <a:cubicBezTo>
                    <a:pt x="2192166" y="25400"/>
                    <a:pt x="963296" y="29210"/>
                    <a:pt x="890374" y="29210"/>
                  </a:cubicBezTo>
                  <a:cubicBezTo>
                    <a:pt x="771538" y="29210"/>
                    <a:pt x="652703" y="26670"/>
                    <a:pt x="533867" y="33020"/>
                  </a:cubicBezTo>
                  <a:cubicBezTo>
                    <a:pt x="471748" y="36830"/>
                    <a:pt x="412330" y="36830"/>
                    <a:pt x="352912" y="38100"/>
                  </a:cubicBezTo>
                  <a:cubicBezTo>
                    <a:pt x="250281" y="41910"/>
                    <a:pt x="147650" y="45720"/>
                    <a:pt x="49530" y="50800"/>
                  </a:cubicBezTo>
                  <a:cubicBezTo>
                    <a:pt x="36830" y="50800"/>
                    <a:pt x="34290" y="53340"/>
                    <a:pt x="33020" y="69406"/>
                  </a:cubicBezTo>
                  <a:cubicBezTo>
                    <a:pt x="31750" y="96731"/>
                    <a:pt x="31750" y="124055"/>
                    <a:pt x="30480" y="151379"/>
                  </a:cubicBezTo>
                  <a:cubicBezTo>
                    <a:pt x="29210" y="196919"/>
                    <a:pt x="26670" y="240941"/>
                    <a:pt x="25400" y="286481"/>
                  </a:cubicBezTo>
                  <a:cubicBezTo>
                    <a:pt x="20320" y="335058"/>
                    <a:pt x="26670" y="1522139"/>
                    <a:pt x="29210" y="1570715"/>
                  </a:cubicBezTo>
                  <a:cubicBezTo>
                    <a:pt x="29210" y="1622327"/>
                    <a:pt x="29210" y="1675457"/>
                    <a:pt x="30480" y="1727070"/>
                  </a:cubicBezTo>
                  <a:cubicBezTo>
                    <a:pt x="30480" y="1765020"/>
                    <a:pt x="33020" y="1802970"/>
                    <a:pt x="33020" y="1840920"/>
                  </a:cubicBezTo>
                  <a:cubicBezTo>
                    <a:pt x="33020" y="1881906"/>
                    <a:pt x="33020" y="1922893"/>
                    <a:pt x="31750" y="1963405"/>
                  </a:cubicBezTo>
                  <a:cubicBezTo>
                    <a:pt x="31750" y="1967215"/>
                    <a:pt x="31750" y="1969755"/>
                    <a:pt x="31750" y="1973565"/>
                  </a:cubicBezTo>
                  <a:cubicBezTo>
                    <a:pt x="31750" y="1983725"/>
                    <a:pt x="35560" y="1987535"/>
                    <a:pt x="44450" y="1987535"/>
                  </a:cubicBezTo>
                  <a:cubicBezTo>
                    <a:pt x="69327" y="1987535"/>
                    <a:pt x="107138" y="1988805"/>
                    <a:pt x="142249" y="1988805"/>
                  </a:cubicBezTo>
                  <a:cubicBezTo>
                    <a:pt x="193564" y="1988805"/>
                    <a:pt x="247581" y="1986265"/>
                    <a:pt x="298896" y="1988805"/>
                  </a:cubicBezTo>
                  <a:cubicBezTo>
                    <a:pt x="382621" y="1992615"/>
                    <a:pt x="466346" y="1995155"/>
                    <a:pt x="550072" y="1993885"/>
                  </a:cubicBezTo>
                  <a:cubicBezTo>
                    <a:pt x="604088" y="1992615"/>
                    <a:pt x="655403" y="1995155"/>
                    <a:pt x="709420" y="1995155"/>
                  </a:cubicBezTo>
                  <a:cubicBezTo>
                    <a:pt x="787743" y="1995155"/>
                    <a:pt x="866067" y="1993885"/>
                    <a:pt x="944390" y="1995155"/>
                  </a:cubicBezTo>
                  <a:cubicBezTo>
                    <a:pt x="1060525" y="1996425"/>
                    <a:pt x="2335310" y="1986265"/>
                    <a:pt x="2454145" y="1988805"/>
                  </a:cubicBezTo>
                  <a:cubicBezTo>
                    <a:pt x="2505461" y="1990075"/>
                    <a:pt x="2556776" y="1991345"/>
                    <a:pt x="2605391" y="1991345"/>
                  </a:cubicBezTo>
                  <a:cubicBezTo>
                    <a:pt x="2694518" y="1993885"/>
                    <a:pt x="2780944" y="1990075"/>
                    <a:pt x="2870071" y="1993885"/>
                  </a:cubicBezTo>
                  <a:cubicBezTo>
                    <a:pt x="2942993" y="1996425"/>
                    <a:pt x="3015915" y="1996425"/>
                    <a:pt x="3088837" y="1998965"/>
                  </a:cubicBezTo>
                  <a:cubicBezTo>
                    <a:pt x="3196869" y="2002775"/>
                    <a:pt x="3304902" y="2005315"/>
                    <a:pt x="3412934" y="2006585"/>
                  </a:cubicBezTo>
                  <a:cubicBezTo>
                    <a:pt x="3453446" y="2006585"/>
                    <a:pt x="3474217" y="2005315"/>
                    <a:pt x="3494537" y="2005315"/>
                  </a:cubicBezTo>
                  <a:close/>
                </a:path>
              </a:pathLst>
            </a:custGeom>
            <a:grpFill/>
          </p:spPr>
        </p:sp>
      </p:grpSp>
      <p:grpSp>
        <p:nvGrpSpPr>
          <p:cNvPr id="25" name="Group 2"/>
          <p:cNvGrpSpPr/>
          <p:nvPr/>
        </p:nvGrpSpPr>
        <p:grpSpPr>
          <a:xfrm>
            <a:off x="3330889" y="954488"/>
            <a:ext cx="5488995" cy="1159128"/>
            <a:chOff x="0" y="0"/>
            <a:chExt cx="3512317" cy="2024365"/>
          </a:xfrm>
          <a:solidFill>
            <a:srgbClr val="FFF2E6"/>
          </a:solidFill>
          <a:effectLst>
            <a:outerShdw blurRad="50800" dist="38100" dir="5400000" algn="t" rotWithShape="0">
              <a:prstClr val="black">
                <a:alpha val="40000"/>
              </a:prstClr>
            </a:outerShdw>
          </a:effectLst>
        </p:grpSpPr>
        <p:sp>
          <p:nvSpPr>
            <p:cNvPr id="26" name="Freeform 3"/>
            <p:cNvSpPr/>
            <p:nvPr/>
          </p:nvSpPr>
          <p:spPr>
            <a:xfrm>
              <a:off x="10160" y="16510"/>
              <a:ext cx="3489457" cy="1996425"/>
            </a:xfrm>
            <a:custGeom>
              <a:avLst/>
              <a:gdLst/>
              <a:ahLst/>
              <a:cxnLst/>
              <a:rect l="l" t="t" r="r" b="b"/>
              <a:pathLst>
                <a:path w="3489457" h="1996425">
                  <a:moveTo>
                    <a:pt x="3489457" y="1996425"/>
                  </a:moveTo>
                  <a:lnTo>
                    <a:pt x="0" y="1988805"/>
                  </a:lnTo>
                  <a:lnTo>
                    <a:pt x="0" y="705639"/>
                  </a:lnTo>
                  <a:lnTo>
                    <a:pt x="17780" y="19050"/>
                  </a:lnTo>
                  <a:lnTo>
                    <a:pt x="1737964" y="0"/>
                  </a:lnTo>
                  <a:lnTo>
                    <a:pt x="3470407" y="5080"/>
                  </a:lnTo>
                  <a:close/>
                </a:path>
              </a:pathLst>
            </a:custGeom>
            <a:grpFill/>
          </p:spPr>
        </p:sp>
        <p:sp>
          <p:nvSpPr>
            <p:cNvPr id="27" name="Freeform 4"/>
            <p:cNvSpPr/>
            <p:nvPr/>
          </p:nvSpPr>
          <p:spPr>
            <a:xfrm>
              <a:off x="-3810" y="0"/>
              <a:ext cx="3518667" cy="2023095"/>
            </a:xfrm>
            <a:custGeom>
              <a:avLst/>
              <a:gdLst/>
              <a:ahLst/>
              <a:cxnLst/>
              <a:rect l="l" t="t" r="r" b="b"/>
              <a:pathLst>
                <a:path w="3518667" h="2023095">
                  <a:moveTo>
                    <a:pt x="3484377" y="21590"/>
                  </a:moveTo>
                  <a:cubicBezTo>
                    <a:pt x="3485647" y="34290"/>
                    <a:pt x="3485647" y="44450"/>
                    <a:pt x="3486917" y="54610"/>
                  </a:cubicBezTo>
                  <a:cubicBezTo>
                    <a:pt x="3489457" y="93695"/>
                    <a:pt x="3490727" y="136199"/>
                    <a:pt x="3493267" y="177185"/>
                  </a:cubicBezTo>
                  <a:cubicBezTo>
                    <a:pt x="3493267" y="236387"/>
                    <a:pt x="3505967" y="1403734"/>
                    <a:pt x="3512317" y="1462936"/>
                  </a:cubicBezTo>
                  <a:cubicBezTo>
                    <a:pt x="3518667" y="1552499"/>
                    <a:pt x="3514857" y="1643579"/>
                    <a:pt x="3514857" y="1733142"/>
                  </a:cubicBezTo>
                  <a:cubicBezTo>
                    <a:pt x="3514857" y="1812078"/>
                    <a:pt x="3516127" y="1884942"/>
                    <a:pt x="3517397" y="1962135"/>
                  </a:cubicBezTo>
                  <a:cubicBezTo>
                    <a:pt x="3517397" y="1983725"/>
                    <a:pt x="3517397" y="1997695"/>
                    <a:pt x="3517397" y="2021825"/>
                  </a:cubicBezTo>
                  <a:cubicBezTo>
                    <a:pt x="3494536" y="2021825"/>
                    <a:pt x="3474217" y="2023095"/>
                    <a:pt x="3448045" y="2021825"/>
                  </a:cubicBezTo>
                  <a:cubicBezTo>
                    <a:pt x="3272492" y="2016745"/>
                    <a:pt x="3094238" y="2023095"/>
                    <a:pt x="2918685" y="2018015"/>
                  </a:cubicBezTo>
                  <a:cubicBezTo>
                    <a:pt x="2813353" y="2014205"/>
                    <a:pt x="2710723" y="2016745"/>
                    <a:pt x="2605391" y="2014205"/>
                  </a:cubicBezTo>
                  <a:cubicBezTo>
                    <a:pt x="2556776" y="2012935"/>
                    <a:pt x="2508162" y="2011665"/>
                    <a:pt x="2459547" y="2010395"/>
                  </a:cubicBezTo>
                  <a:cubicBezTo>
                    <a:pt x="2429838" y="2010395"/>
                    <a:pt x="2402830" y="2011665"/>
                    <a:pt x="2373121" y="2011665"/>
                  </a:cubicBezTo>
                  <a:cubicBezTo>
                    <a:pt x="2297498" y="2010395"/>
                    <a:pt x="2089535" y="2011665"/>
                    <a:pt x="2013913" y="2010395"/>
                  </a:cubicBezTo>
                  <a:cubicBezTo>
                    <a:pt x="1959896" y="2009125"/>
                    <a:pt x="879571" y="2018015"/>
                    <a:pt x="825555" y="2016745"/>
                  </a:cubicBezTo>
                  <a:cubicBezTo>
                    <a:pt x="812051" y="2016745"/>
                    <a:pt x="795846" y="2018015"/>
                    <a:pt x="782342" y="2018015"/>
                  </a:cubicBezTo>
                  <a:cubicBezTo>
                    <a:pt x="749932" y="2018015"/>
                    <a:pt x="720223" y="2019285"/>
                    <a:pt x="687813" y="2019285"/>
                  </a:cubicBezTo>
                  <a:cubicBezTo>
                    <a:pt x="606789" y="2019285"/>
                    <a:pt x="528465" y="2018015"/>
                    <a:pt x="447441" y="2016745"/>
                  </a:cubicBezTo>
                  <a:cubicBezTo>
                    <a:pt x="398826" y="2015475"/>
                    <a:pt x="350211" y="2014205"/>
                    <a:pt x="304298" y="2012935"/>
                  </a:cubicBezTo>
                  <a:cubicBezTo>
                    <a:pt x="217872" y="2011665"/>
                    <a:pt x="131446" y="2010395"/>
                    <a:pt x="48260" y="2010395"/>
                  </a:cubicBezTo>
                  <a:cubicBezTo>
                    <a:pt x="38100" y="2010395"/>
                    <a:pt x="29210" y="2010395"/>
                    <a:pt x="19050" y="2009125"/>
                  </a:cubicBezTo>
                  <a:cubicBezTo>
                    <a:pt x="10160" y="2007855"/>
                    <a:pt x="5080" y="2001505"/>
                    <a:pt x="7620" y="1992615"/>
                  </a:cubicBezTo>
                  <a:cubicBezTo>
                    <a:pt x="16510" y="1960843"/>
                    <a:pt x="12700" y="1922893"/>
                    <a:pt x="11430" y="1883424"/>
                  </a:cubicBezTo>
                  <a:cubicBezTo>
                    <a:pt x="10160" y="1802970"/>
                    <a:pt x="6350" y="1724034"/>
                    <a:pt x="7620" y="1643579"/>
                  </a:cubicBezTo>
                  <a:cubicBezTo>
                    <a:pt x="5080" y="1543391"/>
                    <a:pt x="0" y="303179"/>
                    <a:pt x="7620" y="201473"/>
                  </a:cubicBezTo>
                  <a:cubicBezTo>
                    <a:pt x="8890" y="181739"/>
                    <a:pt x="7620" y="160487"/>
                    <a:pt x="8890" y="140753"/>
                  </a:cubicBezTo>
                  <a:cubicBezTo>
                    <a:pt x="10160" y="108875"/>
                    <a:pt x="12700" y="73960"/>
                    <a:pt x="13970" y="44450"/>
                  </a:cubicBezTo>
                  <a:cubicBezTo>
                    <a:pt x="13970" y="41910"/>
                    <a:pt x="15240" y="39370"/>
                    <a:pt x="16510" y="38100"/>
                  </a:cubicBezTo>
                  <a:cubicBezTo>
                    <a:pt x="38100" y="35560"/>
                    <a:pt x="63925" y="30480"/>
                    <a:pt x="107138" y="29210"/>
                  </a:cubicBezTo>
                  <a:cubicBezTo>
                    <a:pt x="180060" y="25400"/>
                    <a:pt x="252982" y="22860"/>
                    <a:pt x="328605" y="20320"/>
                  </a:cubicBezTo>
                  <a:cubicBezTo>
                    <a:pt x="379920" y="17780"/>
                    <a:pt x="431236" y="16510"/>
                    <a:pt x="479851" y="13970"/>
                  </a:cubicBezTo>
                  <a:cubicBezTo>
                    <a:pt x="528465" y="11430"/>
                    <a:pt x="579781" y="8890"/>
                    <a:pt x="628395" y="8890"/>
                  </a:cubicBezTo>
                  <a:cubicBezTo>
                    <a:pt x="682412" y="7620"/>
                    <a:pt x="736428" y="10160"/>
                    <a:pt x="790444" y="8890"/>
                  </a:cubicBezTo>
                  <a:cubicBezTo>
                    <a:pt x="857964" y="8890"/>
                    <a:pt x="2081433" y="6350"/>
                    <a:pt x="2148953" y="5080"/>
                  </a:cubicBezTo>
                  <a:cubicBezTo>
                    <a:pt x="2213773" y="3810"/>
                    <a:pt x="2278592" y="2540"/>
                    <a:pt x="2346113" y="2540"/>
                  </a:cubicBezTo>
                  <a:cubicBezTo>
                    <a:pt x="2456846" y="1270"/>
                    <a:pt x="2564879" y="0"/>
                    <a:pt x="2675612" y="0"/>
                  </a:cubicBezTo>
                  <a:cubicBezTo>
                    <a:pt x="2721526" y="0"/>
                    <a:pt x="2770141" y="2540"/>
                    <a:pt x="2816054" y="2540"/>
                  </a:cubicBezTo>
                  <a:cubicBezTo>
                    <a:pt x="2942993" y="3810"/>
                    <a:pt x="3072632" y="5080"/>
                    <a:pt x="3199570" y="7620"/>
                  </a:cubicBezTo>
                  <a:cubicBezTo>
                    <a:pt x="3267090" y="8890"/>
                    <a:pt x="3334611" y="12700"/>
                    <a:pt x="3402131" y="16510"/>
                  </a:cubicBezTo>
                  <a:cubicBezTo>
                    <a:pt x="3418336" y="16510"/>
                    <a:pt x="3434541" y="16510"/>
                    <a:pt x="3448045" y="16510"/>
                  </a:cubicBezTo>
                  <a:cubicBezTo>
                    <a:pt x="3465327" y="17780"/>
                    <a:pt x="3474217" y="20320"/>
                    <a:pt x="3484377" y="21590"/>
                  </a:cubicBezTo>
                  <a:close/>
                  <a:moveTo>
                    <a:pt x="3494537" y="2005315"/>
                  </a:moveTo>
                  <a:cubicBezTo>
                    <a:pt x="3495807" y="1988805"/>
                    <a:pt x="3497077" y="1976105"/>
                    <a:pt x="3497077" y="1963405"/>
                  </a:cubicBezTo>
                  <a:cubicBezTo>
                    <a:pt x="3495807" y="1877352"/>
                    <a:pt x="3494537" y="1796898"/>
                    <a:pt x="3494537" y="1710372"/>
                  </a:cubicBezTo>
                  <a:cubicBezTo>
                    <a:pt x="3494537" y="1670903"/>
                    <a:pt x="3497077" y="1631435"/>
                    <a:pt x="3495807" y="1591967"/>
                  </a:cubicBezTo>
                  <a:cubicBezTo>
                    <a:pt x="3495807" y="1555535"/>
                    <a:pt x="3494537" y="1517585"/>
                    <a:pt x="3493267" y="1481153"/>
                  </a:cubicBezTo>
                  <a:cubicBezTo>
                    <a:pt x="3488187" y="1424986"/>
                    <a:pt x="3476757" y="262193"/>
                    <a:pt x="3476757" y="206027"/>
                  </a:cubicBezTo>
                  <a:cubicBezTo>
                    <a:pt x="3474217" y="158969"/>
                    <a:pt x="3471677" y="110393"/>
                    <a:pt x="3469137" y="63500"/>
                  </a:cubicBezTo>
                  <a:cubicBezTo>
                    <a:pt x="3467867" y="44450"/>
                    <a:pt x="3466597" y="43180"/>
                    <a:pt x="3439943" y="41910"/>
                  </a:cubicBezTo>
                  <a:cubicBezTo>
                    <a:pt x="3431840" y="41910"/>
                    <a:pt x="3426438" y="41910"/>
                    <a:pt x="3418336" y="40640"/>
                  </a:cubicBezTo>
                  <a:cubicBezTo>
                    <a:pt x="3350815" y="36830"/>
                    <a:pt x="3280594" y="31750"/>
                    <a:pt x="3213074" y="30480"/>
                  </a:cubicBezTo>
                  <a:cubicBezTo>
                    <a:pt x="3048324" y="26670"/>
                    <a:pt x="2880874" y="25400"/>
                    <a:pt x="2716124" y="22860"/>
                  </a:cubicBezTo>
                  <a:cubicBezTo>
                    <a:pt x="2691817" y="22860"/>
                    <a:pt x="2664809" y="22860"/>
                    <a:pt x="2640502" y="22860"/>
                  </a:cubicBezTo>
                  <a:cubicBezTo>
                    <a:pt x="2599989" y="22860"/>
                    <a:pt x="2559477" y="22860"/>
                    <a:pt x="2521666" y="22860"/>
                  </a:cubicBezTo>
                  <a:cubicBezTo>
                    <a:pt x="2435240" y="22860"/>
                    <a:pt x="2348814" y="22860"/>
                    <a:pt x="2265088" y="24130"/>
                  </a:cubicBezTo>
                  <a:cubicBezTo>
                    <a:pt x="2192166" y="25400"/>
                    <a:pt x="963296" y="29210"/>
                    <a:pt x="890374" y="29210"/>
                  </a:cubicBezTo>
                  <a:cubicBezTo>
                    <a:pt x="771538" y="29210"/>
                    <a:pt x="652703" y="26670"/>
                    <a:pt x="533867" y="33020"/>
                  </a:cubicBezTo>
                  <a:cubicBezTo>
                    <a:pt x="471748" y="36830"/>
                    <a:pt x="412330" y="36830"/>
                    <a:pt x="352912" y="38100"/>
                  </a:cubicBezTo>
                  <a:cubicBezTo>
                    <a:pt x="250281" y="41910"/>
                    <a:pt x="147650" y="45720"/>
                    <a:pt x="49530" y="50800"/>
                  </a:cubicBezTo>
                  <a:cubicBezTo>
                    <a:pt x="36830" y="50800"/>
                    <a:pt x="34290" y="53340"/>
                    <a:pt x="33020" y="69406"/>
                  </a:cubicBezTo>
                  <a:cubicBezTo>
                    <a:pt x="31750" y="96731"/>
                    <a:pt x="31750" y="124055"/>
                    <a:pt x="30480" y="151379"/>
                  </a:cubicBezTo>
                  <a:cubicBezTo>
                    <a:pt x="29210" y="196919"/>
                    <a:pt x="26670" y="240941"/>
                    <a:pt x="25400" y="286481"/>
                  </a:cubicBezTo>
                  <a:cubicBezTo>
                    <a:pt x="20320" y="335058"/>
                    <a:pt x="26670" y="1522139"/>
                    <a:pt x="29210" y="1570715"/>
                  </a:cubicBezTo>
                  <a:cubicBezTo>
                    <a:pt x="29210" y="1622327"/>
                    <a:pt x="29210" y="1675457"/>
                    <a:pt x="30480" y="1727070"/>
                  </a:cubicBezTo>
                  <a:cubicBezTo>
                    <a:pt x="30480" y="1765020"/>
                    <a:pt x="33020" y="1802970"/>
                    <a:pt x="33020" y="1840920"/>
                  </a:cubicBezTo>
                  <a:cubicBezTo>
                    <a:pt x="33020" y="1881906"/>
                    <a:pt x="33020" y="1922893"/>
                    <a:pt x="31750" y="1963405"/>
                  </a:cubicBezTo>
                  <a:cubicBezTo>
                    <a:pt x="31750" y="1967215"/>
                    <a:pt x="31750" y="1969755"/>
                    <a:pt x="31750" y="1973565"/>
                  </a:cubicBezTo>
                  <a:cubicBezTo>
                    <a:pt x="31750" y="1983725"/>
                    <a:pt x="35560" y="1987535"/>
                    <a:pt x="44450" y="1987535"/>
                  </a:cubicBezTo>
                  <a:cubicBezTo>
                    <a:pt x="69327" y="1987535"/>
                    <a:pt x="107138" y="1988805"/>
                    <a:pt x="142249" y="1988805"/>
                  </a:cubicBezTo>
                  <a:cubicBezTo>
                    <a:pt x="193564" y="1988805"/>
                    <a:pt x="247581" y="1986265"/>
                    <a:pt x="298896" y="1988805"/>
                  </a:cubicBezTo>
                  <a:cubicBezTo>
                    <a:pt x="382621" y="1992615"/>
                    <a:pt x="466346" y="1995155"/>
                    <a:pt x="550072" y="1993885"/>
                  </a:cubicBezTo>
                  <a:cubicBezTo>
                    <a:pt x="604088" y="1992615"/>
                    <a:pt x="655403" y="1995155"/>
                    <a:pt x="709420" y="1995155"/>
                  </a:cubicBezTo>
                  <a:cubicBezTo>
                    <a:pt x="787743" y="1995155"/>
                    <a:pt x="866067" y="1993885"/>
                    <a:pt x="944390" y="1995155"/>
                  </a:cubicBezTo>
                  <a:cubicBezTo>
                    <a:pt x="1060525" y="1996425"/>
                    <a:pt x="2335310" y="1986265"/>
                    <a:pt x="2454145" y="1988805"/>
                  </a:cubicBezTo>
                  <a:cubicBezTo>
                    <a:pt x="2505461" y="1990075"/>
                    <a:pt x="2556776" y="1991345"/>
                    <a:pt x="2605391" y="1991345"/>
                  </a:cubicBezTo>
                  <a:cubicBezTo>
                    <a:pt x="2694518" y="1993885"/>
                    <a:pt x="2780944" y="1990075"/>
                    <a:pt x="2870071" y="1993885"/>
                  </a:cubicBezTo>
                  <a:cubicBezTo>
                    <a:pt x="2942993" y="1996425"/>
                    <a:pt x="3015915" y="1996425"/>
                    <a:pt x="3088837" y="1998965"/>
                  </a:cubicBezTo>
                  <a:cubicBezTo>
                    <a:pt x="3196869" y="2002775"/>
                    <a:pt x="3304902" y="2005315"/>
                    <a:pt x="3412934" y="2006585"/>
                  </a:cubicBezTo>
                  <a:cubicBezTo>
                    <a:pt x="3453446" y="2006585"/>
                    <a:pt x="3474217" y="2005315"/>
                    <a:pt x="3494537" y="2005315"/>
                  </a:cubicBezTo>
                  <a:close/>
                </a:path>
              </a:pathLst>
            </a:custGeom>
            <a:grpFill/>
          </p:spPr>
        </p:sp>
      </p:grpSp>
      <p:sp>
        <p:nvSpPr>
          <p:cNvPr id="3" name="Rectangle 2"/>
          <p:cNvSpPr/>
          <p:nvPr/>
        </p:nvSpPr>
        <p:spPr>
          <a:xfrm>
            <a:off x="3330889" y="1049304"/>
            <a:ext cx="5488995" cy="1045223"/>
          </a:xfrm>
          <a:prstGeom prst="rect">
            <a:avLst/>
          </a:prstGeom>
        </p:spPr>
        <p:txBody>
          <a:bodyPr wrap="square">
            <a:spAutoFit/>
          </a:bodyPr>
          <a:lstStyle/>
          <a:p>
            <a:pPr algn="just">
              <a:lnSpc>
                <a:spcPct val="150000"/>
              </a:lnSpc>
            </a:pPr>
            <a:r>
              <a:rPr lang="en-US" sz="2200" dirty="0" err="1">
                <a:latin typeface="+mj-lt"/>
                <a:ea typeface="Calibri" panose="020F0502020204030204" pitchFamily="34" charset="0"/>
                <a:cs typeface="Times New Roman" panose="02020603050405020304" pitchFamily="18" charset="0"/>
              </a:rPr>
              <a:t>Nỗi</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buồn</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tủi</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của</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ông</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đồ</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như</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thấm</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vào</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những</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vật</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vô</a:t>
            </a:r>
            <a:r>
              <a:rPr lang="en-US" sz="2200" dirty="0">
                <a:latin typeface="+mj-lt"/>
                <a:ea typeface="Calibri" panose="020F0502020204030204" pitchFamily="34" charset="0"/>
                <a:cs typeface="Times New Roman" panose="02020603050405020304" pitchFamily="18" charset="0"/>
              </a:rPr>
              <a:t> tri, </a:t>
            </a:r>
            <a:r>
              <a:rPr lang="en-US" sz="2200" dirty="0" err="1">
                <a:latin typeface="+mj-lt"/>
                <a:ea typeface="Calibri" panose="020F0502020204030204" pitchFamily="34" charset="0"/>
                <a:cs typeface="Times New Roman" panose="02020603050405020304" pitchFamily="18" charset="0"/>
              </a:rPr>
              <a:t>vô</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giác</a:t>
            </a:r>
            <a:r>
              <a:rPr lang="en-US" sz="2200" dirty="0">
                <a:latin typeface="+mj-lt"/>
                <a:ea typeface="Calibri" panose="020F0502020204030204" pitchFamily="34" charset="0"/>
                <a:cs typeface="Times New Roman" panose="02020603050405020304" pitchFamily="18" charset="0"/>
              </a:rPr>
              <a:t>.</a:t>
            </a:r>
          </a:p>
        </p:txBody>
      </p:sp>
      <p:sp>
        <p:nvSpPr>
          <p:cNvPr id="9" name="Rectangle 8"/>
          <p:cNvSpPr/>
          <p:nvPr/>
        </p:nvSpPr>
        <p:spPr>
          <a:xfrm>
            <a:off x="683407" y="294948"/>
            <a:ext cx="6483747" cy="476734"/>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en-US" sz="1900" b="1" dirty="0" err="1">
                <a:latin typeface="+mj-lt"/>
                <a:ea typeface="Calibri" panose="020F0502020204030204" pitchFamily="34" charset="0"/>
                <a:cs typeface="Times New Roman" panose="02020603050405020304" pitchFamily="18" charset="0"/>
              </a:rPr>
              <a:t>Biện</a:t>
            </a:r>
            <a:r>
              <a:rPr lang="en-US" sz="1900" b="1" dirty="0">
                <a:latin typeface="+mj-lt"/>
                <a:ea typeface="Calibri" panose="020F0502020204030204" pitchFamily="34" charset="0"/>
                <a:cs typeface="Times New Roman" panose="02020603050405020304" pitchFamily="18" charset="0"/>
              </a:rPr>
              <a:t> </a:t>
            </a:r>
            <a:r>
              <a:rPr lang="en-US" sz="1900" b="1" dirty="0" err="1">
                <a:latin typeface="+mj-lt"/>
                <a:ea typeface="Calibri" panose="020F0502020204030204" pitchFamily="34" charset="0"/>
                <a:cs typeface="Times New Roman" panose="02020603050405020304" pitchFamily="18" charset="0"/>
              </a:rPr>
              <a:t>pháp</a:t>
            </a:r>
            <a:r>
              <a:rPr lang="en-US" sz="1900" b="1" dirty="0">
                <a:latin typeface="+mj-lt"/>
                <a:ea typeface="Calibri" panose="020F0502020204030204" pitchFamily="34" charset="0"/>
                <a:cs typeface="Times New Roman" panose="02020603050405020304" pitchFamily="18" charset="0"/>
              </a:rPr>
              <a:t> </a:t>
            </a:r>
            <a:r>
              <a:rPr lang="en-US" sz="1900" b="1" dirty="0" err="1">
                <a:latin typeface="+mj-lt"/>
                <a:ea typeface="Calibri" panose="020F0502020204030204" pitchFamily="34" charset="0"/>
                <a:cs typeface="Times New Roman" panose="02020603050405020304" pitchFamily="18" charset="0"/>
              </a:rPr>
              <a:t>nhân</a:t>
            </a:r>
            <a:r>
              <a:rPr lang="en-US" sz="1900" b="1" dirty="0">
                <a:latin typeface="+mj-lt"/>
                <a:ea typeface="Calibri" panose="020F0502020204030204" pitchFamily="34" charset="0"/>
                <a:cs typeface="Times New Roman" panose="02020603050405020304" pitchFamily="18" charset="0"/>
              </a:rPr>
              <a:t> </a:t>
            </a:r>
            <a:r>
              <a:rPr lang="en-US" sz="1900" b="1" dirty="0" err="1">
                <a:latin typeface="+mj-lt"/>
                <a:ea typeface="Calibri" panose="020F0502020204030204" pitchFamily="34" charset="0"/>
                <a:cs typeface="Times New Roman" panose="02020603050405020304" pitchFamily="18" charset="0"/>
              </a:rPr>
              <a:t>hóa</a:t>
            </a:r>
            <a:endParaRPr lang="en-US" sz="1900" b="1" dirty="0">
              <a:latin typeface="+mj-lt"/>
              <a:ea typeface="Calibri" panose="020F0502020204030204" pitchFamily="34" charset="0"/>
              <a:cs typeface="Times New Roman" panose="02020603050405020304" pitchFamily="18" charset="0"/>
            </a:endParaRPr>
          </a:p>
        </p:txBody>
      </p:sp>
      <p:pic>
        <p:nvPicPr>
          <p:cNvPr id="10" name="Picture 3"/>
          <p:cNvPicPr>
            <a:picLocks noChangeAspect="1"/>
          </p:cNvPicPr>
          <p:nvPr/>
        </p:nvPicPr>
        <p:blipFill>
          <a:blip r:embed="rId3">
            <a:extLst>
              <a:ext uri="{28A0092B-C50C-407E-A947-70E740481C1C}">
                <a14:useLocalDpi xmlns:a14="http://schemas.microsoft.com/office/drawing/2010/main" val="0"/>
              </a:ext>
            </a:extLst>
          </a:blip>
          <a:srcRect t="39357"/>
          <a:stretch>
            <a:fillRect/>
          </a:stretch>
        </p:blipFill>
        <p:spPr>
          <a:xfrm flipH="1">
            <a:off x="280489" y="918407"/>
            <a:ext cx="2336024" cy="1653341"/>
          </a:xfrm>
          <a:prstGeom prst="rect">
            <a:avLst/>
          </a:prstGeom>
        </p:spPr>
      </p:pic>
      <p:sp>
        <p:nvSpPr>
          <p:cNvPr id="2" name="Rectangle 1"/>
          <p:cNvSpPr/>
          <p:nvPr/>
        </p:nvSpPr>
        <p:spPr>
          <a:xfrm>
            <a:off x="135066" y="963941"/>
            <a:ext cx="2419044" cy="1424749"/>
          </a:xfrm>
          <a:prstGeom prst="rect">
            <a:avLst/>
          </a:prstGeom>
        </p:spPr>
        <p:txBody>
          <a:bodyPr wrap="square">
            <a:spAutoFit/>
          </a:bodyPr>
          <a:lstStyle/>
          <a:p>
            <a:pPr algn="ctr">
              <a:lnSpc>
                <a:spcPct val="130000"/>
              </a:lnSpc>
            </a:pPr>
            <a:r>
              <a:rPr lang="en-US" sz="2300" b="1" dirty="0" err="1">
                <a:latin typeface="+mj-lt"/>
                <a:ea typeface="Calibri" panose="020F0502020204030204" pitchFamily="34" charset="0"/>
              </a:rPr>
              <a:t>Nhân</a:t>
            </a:r>
            <a:r>
              <a:rPr lang="en-US" sz="2300" b="1" dirty="0">
                <a:latin typeface="+mj-lt"/>
                <a:ea typeface="Calibri" panose="020F0502020204030204" pitchFamily="34" charset="0"/>
              </a:rPr>
              <a:t> </a:t>
            </a:r>
            <a:r>
              <a:rPr lang="en-US" sz="2300" b="1" dirty="0" err="1">
                <a:latin typeface="+mj-lt"/>
                <a:ea typeface="Calibri" panose="020F0502020204030204" pitchFamily="34" charset="0"/>
              </a:rPr>
              <a:t>hóa</a:t>
            </a:r>
            <a:endParaRPr lang="en-US" sz="2300" b="1" dirty="0">
              <a:latin typeface="+mj-lt"/>
              <a:ea typeface="Calibri" panose="020F0502020204030204" pitchFamily="34" charset="0"/>
            </a:endParaRPr>
          </a:p>
          <a:p>
            <a:pPr algn="ctr">
              <a:lnSpc>
                <a:spcPct val="130000"/>
              </a:lnSpc>
            </a:pPr>
            <a:r>
              <a:rPr lang="en-US" sz="2200" dirty="0">
                <a:latin typeface="+mj-lt"/>
                <a:ea typeface="Calibri" panose="020F0502020204030204" pitchFamily="34" charset="0"/>
              </a:rPr>
              <a:t>“</a:t>
            </a:r>
            <a:r>
              <a:rPr lang="en-US" sz="2200" dirty="0" err="1">
                <a:latin typeface="+mj-lt"/>
                <a:ea typeface="Calibri" panose="020F0502020204030204" pitchFamily="34" charset="0"/>
              </a:rPr>
              <a:t>Giấy</a:t>
            </a:r>
            <a:r>
              <a:rPr lang="en-US" sz="2200" dirty="0">
                <a:latin typeface="+mj-lt"/>
                <a:ea typeface="Calibri" panose="020F0502020204030204" pitchFamily="34" charset="0"/>
              </a:rPr>
              <a:t> </a:t>
            </a:r>
            <a:r>
              <a:rPr lang="en-US" sz="2200" dirty="0" err="1">
                <a:latin typeface="+mj-lt"/>
                <a:ea typeface="Calibri" panose="020F0502020204030204" pitchFamily="34" charset="0"/>
              </a:rPr>
              <a:t>đỏ</a:t>
            </a:r>
            <a:r>
              <a:rPr lang="en-US" sz="2200" dirty="0">
                <a:latin typeface="+mj-lt"/>
                <a:ea typeface="Calibri" panose="020F0502020204030204" pitchFamily="34" charset="0"/>
              </a:rPr>
              <a:t> - </a:t>
            </a:r>
            <a:r>
              <a:rPr lang="en-US" sz="2200" dirty="0" err="1">
                <a:latin typeface="+mj-lt"/>
                <a:ea typeface="Calibri" panose="020F0502020204030204" pitchFamily="34" charset="0"/>
              </a:rPr>
              <a:t>buồn</a:t>
            </a:r>
            <a:endParaRPr lang="en-US" sz="2200" dirty="0">
              <a:latin typeface="+mj-lt"/>
              <a:ea typeface="Calibri" panose="020F0502020204030204" pitchFamily="34" charset="0"/>
            </a:endParaRPr>
          </a:p>
          <a:p>
            <a:pPr algn="ctr">
              <a:lnSpc>
                <a:spcPct val="130000"/>
              </a:lnSpc>
            </a:pPr>
            <a:r>
              <a:rPr lang="en-US" sz="2200" dirty="0">
                <a:latin typeface="+mj-lt"/>
                <a:ea typeface="Calibri" panose="020F0502020204030204" pitchFamily="34" charset="0"/>
              </a:rPr>
              <a:t> </a:t>
            </a:r>
            <a:r>
              <a:rPr lang="en-US" sz="2200" dirty="0" err="1">
                <a:latin typeface="+mj-lt"/>
                <a:ea typeface="Calibri" panose="020F0502020204030204" pitchFamily="34" charset="0"/>
              </a:rPr>
              <a:t>nghiên</a:t>
            </a:r>
            <a:r>
              <a:rPr lang="en-US" sz="2200" dirty="0">
                <a:latin typeface="+mj-lt"/>
                <a:ea typeface="Calibri" panose="020F0502020204030204" pitchFamily="34" charset="0"/>
              </a:rPr>
              <a:t> - </a:t>
            </a:r>
            <a:r>
              <a:rPr lang="en-US" sz="2200" dirty="0" err="1">
                <a:latin typeface="+mj-lt"/>
                <a:ea typeface="Calibri" panose="020F0502020204030204" pitchFamily="34" charset="0"/>
              </a:rPr>
              <a:t>sầu</a:t>
            </a:r>
            <a:r>
              <a:rPr lang="en-US" sz="2200" dirty="0">
                <a:latin typeface="+mj-lt"/>
                <a:ea typeface="Calibri" panose="020F0502020204030204" pitchFamily="34" charset="0"/>
              </a:rPr>
              <a:t>”</a:t>
            </a:r>
            <a:endParaRPr lang="en-US" sz="2200" dirty="0">
              <a:latin typeface="+mj-lt"/>
            </a:endParaRPr>
          </a:p>
        </p:txBody>
      </p:sp>
      <p:cxnSp>
        <p:nvCxnSpPr>
          <p:cNvPr id="5" name="Straight Arrow Connector 4"/>
          <p:cNvCxnSpPr/>
          <p:nvPr/>
        </p:nvCxnSpPr>
        <p:spPr>
          <a:xfrm flipV="1">
            <a:off x="2616513" y="1557136"/>
            <a:ext cx="623454" cy="1"/>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3"/>
          <p:cNvPicPr>
            <a:picLocks noChangeAspect="1"/>
          </p:cNvPicPr>
          <p:nvPr/>
        </p:nvPicPr>
        <p:blipFill>
          <a:blip r:embed="rId3">
            <a:extLst>
              <a:ext uri="{28A0092B-C50C-407E-A947-70E740481C1C}">
                <a14:useLocalDpi xmlns:a14="http://schemas.microsoft.com/office/drawing/2010/main" val="0"/>
              </a:ext>
            </a:extLst>
          </a:blip>
          <a:srcRect t="39357"/>
          <a:stretch>
            <a:fillRect/>
          </a:stretch>
        </p:blipFill>
        <p:spPr>
          <a:xfrm flipH="1">
            <a:off x="280489" y="2909777"/>
            <a:ext cx="2336024" cy="1277459"/>
          </a:xfrm>
          <a:prstGeom prst="rect">
            <a:avLst/>
          </a:prstGeom>
        </p:spPr>
      </p:pic>
      <p:sp>
        <p:nvSpPr>
          <p:cNvPr id="22" name="Rectangle 21"/>
          <p:cNvSpPr/>
          <p:nvPr/>
        </p:nvSpPr>
        <p:spPr>
          <a:xfrm>
            <a:off x="328099" y="3056226"/>
            <a:ext cx="2145712" cy="964623"/>
          </a:xfrm>
          <a:prstGeom prst="rect">
            <a:avLst/>
          </a:prstGeom>
        </p:spPr>
        <p:txBody>
          <a:bodyPr wrap="square">
            <a:spAutoFit/>
          </a:bodyPr>
          <a:lstStyle/>
          <a:p>
            <a:pPr algn="ctr">
              <a:lnSpc>
                <a:spcPct val="130000"/>
              </a:lnSpc>
            </a:pPr>
            <a:r>
              <a:rPr lang="en-US" sz="2300" dirty="0" err="1">
                <a:latin typeface="+mj-lt"/>
              </a:rPr>
              <a:t>Lá</a:t>
            </a:r>
            <a:r>
              <a:rPr lang="en-US" sz="2300" dirty="0">
                <a:latin typeface="+mj-lt"/>
              </a:rPr>
              <a:t> </a:t>
            </a:r>
            <a:r>
              <a:rPr lang="en-US" sz="2300" dirty="0" err="1">
                <a:latin typeface="+mj-lt"/>
              </a:rPr>
              <a:t>vàng</a:t>
            </a:r>
            <a:r>
              <a:rPr lang="en-US" sz="2300" dirty="0">
                <a:latin typeface="+mj-lt"/>
              </a:rPr>
              <a:t> </a:t>
            </a:r>
            <a:r>
              <a:rPr lang="en-US" sz="2300" dirty="0" err="1">
                <a:latin typeface="+mj-lt"/>
              </a:rPr>
              <a:t>rơi</a:t>
            </a:r>
            <a:r>
              <a:rPr lang="en-US" sz="2300" dirty="0">
                <a:latin typeface="+mj-lt"/>
              </a:rPr>
              <a:t>, </a:t>
            </a:r>
          </a:p>
          <a:p>
            <a:pPr algn="ctr">
              <a:lnSpc>
                <a:spcPct val="130000"/>
              </a:lnSpc>
            </a:pPr>
            <a:r>
              <a:rPr lang="en-US" sz="2300" dirty="0" err="1">
                <a:latin typeface="+mj-lt"/>
              </a:rPr>
              <a:t>mưa</a:t>
            </a:r>
            <a:r>
              <a:rPr lang="en-US" sz="2300" dirty="0">
                <a:latin typeface="+mj-lt"/>
              </a:rPr>
              <a:t> </a:t>
            </a:r>
            <a:r>
              <a:rPr lang="en-US" sz="2300" dirty="0" err="1">
                <a:latin typeface="+mj-lt"/>
              </a:rPr>
              <a:t>bụi</a:t>
            </a:r>
            <a:r>
              <a:rPr lang="en-US" sz="2300" dirty="0">
                <a:latin typeface="+mj-lt"/>
              </a:rPr>
              <a:t> bay</a:t>
            </a:r>
          </a:p>
        </p:txBody>
      </p:sp>
      <p:sp>
        <p:nvSpPr>
          <p:cNvPr id="23" name="Rectangle 22"/>
          <p:cNvSpPr/>
          <p:nvPr/>
        </p:nvSpPr>
        <p:spPr>
          <a:xfrm>
            <a:off x="3056851" y="2388690"/>
            <a:ext cx="6116013" cy="2343655"/>
          </a:xfrm>
          <a:prstGeom prst="rect">
            <a:avLst/>
          </a:prstGeom>
        </p:spPr>
        <p:txBody>
          <a:bodyPr wrap="square">
            <a:spAutoFit/>
          </a:bodyPr>
          <a:lstStyle/>
          <a:p>
            <a:pPr algn="just">
              <a:lnSpc>
                <a:spcPct val="150000"/>
              </a:lnSpc>
            </a:pPr>
            <a:r>
              <a:rPr lang="en-US" sz="2000" dirty="0" err="1"/>
              <a:t>Hình</a:t>
            </a:r>
            <a:r>
              <a:rPr lang="en-US" sz="2000" dirty="0"/>
              <a:t> </a:t>
            </a:r>
            <a:r>
              <a:rPr lang="en-US" sz="2000" dirty="0" err="1"/>
              <a:t>ảnh</a:t>
            </a:r>
            <a:r>
              <a:rPr lang="en-US" sz="2000" dirty="0"/>
              <a:t> </a:t>
            </a:r>
            <a:r>
              <a:rPr lang="en-US" sz="2000" dirty="0" err="1"/>
              <a:t>tả</a:t>
            </a:r>
            <a:r>
              <a:rPr lang="en-US" sz="2000" dirty="0"/>
              <a:t> </a:t>
            </a:r>
            <a:r>
              <a:rPr lang="en-US" sz="2000" dirty="0" err="1"/>
              <a:t>cảnh</a:t>
            </a:r>
            <a:r>
              <a:rPr lang="en-US" sz="2000" dirty="0"/>
              <a:t> </a:t>
            </a:r>
            <a:r>
              <a:rPr lang="en-US" sz="2000" dirty="0" err="1"/>
              <a:t>gợi</a:t>
            </a:r>
            <a:r>
              <a:rPr lang="en-US" sz="2000" dirty="0"/>
              <a:t> </a:t>
            </a:r>
            <a:r>
              <a:rPr lang="en-US" sz="2000" dirty="0" err="1"/>
              <a:t>lên</a:t>
            </a:r>
            <a:r>
              <a:rPr lang="en-US" sz="2000" dirty="0"/>
              <a:t> </a:t>
            </a:r>
            <a:r>
              <a:rPr lang="en-US" sz="2000" dirty="0" err="1"/>
              <a:t>nỗi</a:t>
            </a:r>
            <a:r>
              <a:rPr lang="en-US" sz="2000" dirty="0"/>
              <a:t> </a:t>
            </a:r>
            <a:r>
              <a:rPr lang="en-US" sz="2000" dirty="0" err="1"/>
              <a:t>lòng</a:t>
            </a:r>
            <a:r>
              <a:rPr lang="en-US" sz="2000" dirty="0"/>
              <a:t> </a:t>
            </a:r>
            <a:r>
              <a:rPr lang="en-US" sz="2000" dirty="0" err="1"/>
              <a:t>của</a:t>
            </a:r>
            <a:r>
              <a:rPr lang="en-US" sz="2000" dirty="0"/>
              <a:t> </a:t>
            </a:r>
            <a:r>
              <a:rPr lang="en-US" sz="2000" dirty="0" err="1"/>
              <a:t>ông</a:t>
            </a:r>
            <a:r>
              <a:rPr lang="en-US" sz="2000" dirty="0"/>
              <a:t> </a:t>
            </a:r>
            <a:r>
              <a:rPr lang="en-US" sz="2000" dirty="0" err="1"/>
              <a:t>đồ</a:t>
            </a:r>
            <a:r>
              <a:rPr lang="en-US" sz="2000" dirty="0"/>
              <a:t>:</a:t>
            </a:r>
          </a:p>
          <a:p>
            <a:pPr marL="342900" indent="-342900" algn="just">
              <a:lnSpc>
                <a:spcPct val="150000"/>
              </a:lnSpc>
              <a:buFont typeface="Arial" panose="020B0604020202020204" pitchFamily="34" charset="0"/>
              <a:buChar char="•"/>
            </a:pPr>
            <a:r>
              <a:rPr lang="en-US" sz="2000" dirty="0"/>
              <a:t>“</a:t>
            </a:r>
            <a:r>
              <a:rPr lang="en-US" sz="2000" dirty="0" err="1"/>
              <a:t>Lá</a:t>
            </a:r>
            <a:r>
              <a:rPr lang="en-US" sz="2000" dirty="0"/>
              <a:t> </a:t>
            </a:r>
            <a:r>
              <a:rPr lang="en-US" sz="2000" dirty="0" err="1"/>
              <a:t>vàng</a:t>
            </a:r>
            <a:r>
              <a:rPr lang="en-US" sz="2000" dirty="0"/>
              <a:t> </a:t>
            </a:r>
            <a:r>
              <a:rPr lang="en-US" sz="2000" dirty="0" err="1"/>
              <a:t>rơi</a:t>
            </a:r>
            <a:r>
              <a:rPr lang="en-US" sz="2000" dirty="0"/>
              <a:t>” </a:t>
            </a:r>
            <a:r>
              <a:rPr lang="en-US" sz="2000" dirty="0" err="1"/>
              <a:t>gợi</a:t>
            </a:r>
            <a:r>
              <a:rPr lang="en-US" sz="2000" dirty="0"/>
              <a:t> </a:t>
            </a:r>
            <a:r>
              <a:rPr lang="en-US" sz="2000" dirty="0" err="1"/>
              <a:t>sự</a:t>
            </a:r>
            <a:r>
              <a:rPr lang="en-US" sz="2000" dirty="0"/>
              <a:t> </a:t>
            </a:r>
            <a:r>
              <a:rPr lang="en-US" sz="2000" dirty="0" err="1"/>
              <a:t>cô</a:t>
            </a:r>
            <a:r>
              <a:rPr lang="en-US" sz="2000" dirty="0"/>
              <a:t> </a:t>
            </a:r>
            <a:r>
              <a:rPr lang="en-US" sz="2000" dirty="0" err="1"/>
              <a:t>đơn</a:t>
            </a:r>
            <a:r>
              <a:rPr lang="en-US" sz="2000" dirty="0"/>
              <a:t>, </a:t>
            </a:r>
            <a:r>
              <a:rPr lang="en-US" sz="2000" dirty="0" err="1"/>
              <a:t>tàn</a:t>
            </a:r>
            <a:r>
              <a:rPr lang="en-US" sz="2000" dirty="0"/>
              <a:t> </a:t>
            </a:r>
            <a:r>
              <a:rPr lang="en-US" sz="2000" dirty="0" err="1"/>
              <a:t>tạ</a:t>
            </a:r>
            <a:r>
              <a:rPr lang="en-US" sz="2000" dirty="0"/>
              <a:t>, chia li.</a:t>
            </a:r>
          </a:p>
          <a:p>
            <a:pPr marL="342900" indent="-342900" algn="just">
              <a:lnSpc>
                <a:spcPct val="150000"/>
              </a:lnSpc>
              <a:buFont typeface="Arial" panose="020B0604020202020204" pitchFamily="34" charset="0"/>
              <a:buChar char="•"/>
            </a:pPr>
            <a:r>
              <a:rPr lang="en-US" sz="2000" dirty="0"/>
              <a:t>“</a:t>
            </a:r>
            <a:r>
              <a:rPr lang="en-US" sz="2000" dirty="0" err="1"/>
              <a:t>Mưa</a:t>
            </a:r>
            <a:r>
              <a:rPr lang="en-US" sz="2000" dirty="0"/>
              <a:t> </a:t>
            </a:r>
            <a:r>
              <a:rPr lang="en-US" sz="2000" dirty="0" err="1"/>
              <a:t>bụi</a:t>
            </a:r>
            <a:r>
              <a:rPr lang="en-US" sz="2000" dirty="0"/>
              <a:t> bay” </a:t>
            </a:r>
            <a:r>
              <a:rPr lang="en-US" sz="2000" dirty="0" err="1"/>
              <a:t>gợi</a:t>
            </a:r>
            <a:r>
              <a:rPr lang="en-US" sz="2000" dirty="0"/>
              <a:t> </a:t>
            </a:r>
            <a:r>
              <a:rPr lang="en-US" sz="2000" dirty="0" err="1"/>
              <a:t>sự</a:t>
            </a:r>
            <a:r>
              <a:rPr lang="en-US" sz="2000" dirty="0"/>
              <a:t> </a:t>
            </a:r>
            <a:r>
              <a:rPr lang="en-US" sz="2000" dirty="0" err="1"/>
              <a:t>ảm</a:t>
            </a:r>
            <a:r>
              <a:rPr lang="en-US" sz="2000" dirty="0"/>
              <a:t> </a:t>
            </a:r>
            <a:r>
              <a:rPr lang="en-US" sz="2000" dirty="0" err="1"/>
              <a:t>đạm</a:t>
            </a:r>
            <a:r>
              <a:rPr lang="en-US" sz="2000" dirty="0"/>
              <a:t>, </a:t>
            </a:r>
            <a:r>
              <a:rPr lang="en-US" sz="2000" dirty="0" err="1"/>
              <a:t>lạnh</a:t>
            </a:r>
            <a:r>
              <a:rPr lang="en-US" sz="2000" dirty="0"/>
              <a:t> </a:t>
            </a:r>
            <a:r>
              <a:rPr lang="en-US" sz="2000" dirty="0" err="1"/>
              <a:t>lẽo</a:t>
            </a:r>
            <a:r>
              <a:rPr lang="en-US" sz="2000" dirty="0"/>
              <a:t>, </a:t>
            </a:r>
            <a:r>
              <a:rPr lang="en-US" sz="2000" dirty="0" err="1"/>
              <a:t>buồn</a:t>
            </a:r>
            <a:r>
              <a:rPr lang="en-US" sz="2000" dirty="0"/>
              <a:t> </a:t>
            </a:r>
            <a:r>
              <a:rPr lang="en-US" sz="2000" dirty="0" err="1"/>
              <a:t>bã</a:t>
            </a:r>
            <a:r>
              <a:rPr lang="en-US" sz="2000" dirty="0"/>
              <a:t>. </a:t>
            </a:r>
          </a:p>
          <a:p>
            <a:pPr algn="just">
              <a:lnSpc>
                <a:spcPct val="150000"/>
              </a:lnSpc>
            </a:pPr>
            <a:r>
              <a:rPr lang="en-US" sz="2000" i="1" dirty="0">
                <a:solidFill>
                  <a:srgbClr val="FF0000"/>
                </a:solidFill>
                <a:latin typeface="Arial" panose="020B0604020202020204" pitchFamily="34" charset="0"/>
                <a:cs typeface="Arial" panose="020B0604020202020204" pitchFamily="34" charset="0"/>
              </a:rPr>
              <a:t>→ </a:t>
            </a:r>
            <a:r>
              <a:rPr lang="en-US" sz="2000" i="1" dirty="0" err="1">
                <a:solidFill>
                  <a:srgbClr val="FF0000"/>
                </a:solidFill>
              </a:rPr>
              <a:t>Miêu</a:t>
            </a:r>
            <a:r>
              <a:rPr lang="en-US" sz="2000" i="1" dirty="0">
                <a:solidFill>
                  <a:srgbClr val="FF0000"/>
                </a:solidFill>
              </a:rPr>
              <a:t> </a:t>
            </a:r>
            <a:r>
              <a:rPr lang="en-US" sz="2000" i="1" dirty="0" err="1">
                <a:solidFill>
                  <a:srgbClr val="FF0000"/>
                </a:solidFill>
              </a:rPr>
              <a:t>tả</a:t>
            </a:r>
            <a:r>
              <a:rPr lang="en-US" sz="2000" i="1" dirty="0">
                <a:solidFill>
                  <a:srgbClr val="FF0000"/>
                </a:solidFill>
              </a:rPr>
              <a:t> </a:t>
            </a:r>
            <a:r>
              <a:rPr lang="en-US" sz="2000" i="1" dirty="0" err="1">
                <a:solidFill>
                  <a:srgbClr val="FF0000"/>
                </a:solidFill>
              </a:rPr>
              <a:t>khung</a:t>
            </a:r>
            <a:r>
              <a:rPr lang="en-US" sz="2000" i="1" dirty="0">
                <a:solidFill>
                  <a:srgbClr val="FF0000"/>
                </a:solidFill>
              </a:rPr>
              <a:t> </a:t>
            </a:r>
            <a:r>
              <a:rPr lang="en-US" sz="2000" i="1" dirty="0" err="1">
                <a:solidFill>
                  <a:srgbClr val="FF0000"/>
                </a:solidFill>
              </a:rPr>
              <a:t>cảnh</a:t>
            </a:r>
            <a:r>
              <a:rPr lang="en-US" sz="2000" i="1" dirty="0">
                <a:solidFill>
                  <a:srgbClr val="FF0000"/>
                </a:solidFill>
              </a:rPr>
              <a:t> </a:t>
            </a:r>
            <a:r>
              <a:rPr lang="en-US" sz="2000" i="1" dirty="0" err="1">
                <a:solidFill>
                  <a:srgbClr val="FF0000"/>
                </a:solidFill>
              </a:rPr>
              <a:t>cũng</a:t>
            </a:r>
            <a:r>
              <a:rPr lang="en-US" sz="2000" i="1" dirty="0">
                <a:solidFill>
                  <a:srgbClr val="FF0000"/>
                </a:solidFill>
              </a:rPr>
              <a:t> </a:t>
            </a:r>
            <a:r>
              <a:rPr lang="en-US" sz="2000" i="1" dirty="0" err="1">
                <a:solidFill>
                  <a:srgbClr val="FF0000"/>
                </a:solidFill>
              </a:rPr>
              <a:t>chính</a:t>
            </a:r>
            <a:r>
              <a:rPr lang="en-US" sz="2000" i="1" dirty="0">
                <a:solidFill>
                  <a:srgbClr val="FF0000"/>
                </a:solidFill>
              </a:rPr>
              <a:t> </a:t>
            </a:r>
            <a:r>
              <a:rPr lang="en-US" sz="2000" i="1" dirty="0" err="1">
                <a:solidFill>
                  <a:srgbClr val="FF0000"/>
                </a:solidFill>
              </a:rPr>
              <a:t>là</a:t>
            </a:r>
            <a:r>
              <a:rPr lang="en-US" sz="2000" i="1" dirty="0">
                <a:solidFill>
                  <a:srgbClr val="FF0000"/>
                </a:solidFill>
              </a:rPr>
              <a:t> </a:t>
            </a:r>
            <a:r>
              <a:rPr lang="en-US" sz="2000" i="1" dirty="0" err="1">
                <a:solidFill>
                  <a:srgbClr val="FF0000"/>
                </a:solidFill>
              </a:rPr>
              <a:t>miêu</a:t>
            </a:r>
            <a:r>
              <a:rPr lang="en-US" sz="2000" i="1" dirty="0">
                <a:solidFill>
                  <a:srgbClr val="FF0000"/>
                </a:solidFill>
              </a:rPr>
              <a:t> </a:t>
            </a:r>
            <a:r>
              <a:rPr lang="en-US" sz="2000" i="1" dirty="0" err="1">
                <a:solidFill>
                  <a:srgbClr val="FF0000"/>
                </a:solidFill>
              </a:rPr>
              <a:t>tả</a:t>
            </a:r>
            <a:r>
              <a:rPr lang="en-US" sz="2000" i="1" dirty="0">
                <a:solidFill>
                  <a:srgbClr val="FF0000"/>
                </a:solidFill>
              </a:rPr>
              <a:t> </a:t>
            </a:r>
            <a:r>
              <a:rPr lang="en-US" sz="2000" i="1" dirty="0" err="1">
                <a:solidFill>
                  <a:srgbClr val="FF0000"/>
                </a:solidFill>
              </a:rPr>
              <a:t>tâm</a:t>
            </a:r>
            <a:r>
              <a:rPr lang="en-US" sz="2000" i="1" dirty="0">
                <a:solidFill>
                  <a:srgbClr val="FF0000"/>
                </a:solidFill>
              </a:rPr>
              <a:t> </a:t>
            </a:r>
            <a:r>
              <a:rPr lang="en-US" sz="2000" i="1" dirty="0" err="1">
                <a:solidFill>
                  <a:srgbClr val="FF0000"/>
                </a:solidFill>
              </a:rPr>
              <a:t>trạng</a:t>
            </a:r>
            <a:r>
              <a:rPr lang="en-US" sz="2000" i="1" dirty="0">
                <a:solidFill>
                  <a:srgbClr val="FF0000"/>
                </a:solidFill>
              </a:rPr>
              <a:t> </a:t>
            </a:r>
            <a:r>
              <a:rPr lang="en-US" sz="2000" i="1" dirty="0" err="1">
                <a:solidFill>
                  <a:srgbClr val="FF0000"/>
                </a:solidFill>
              </a:rPr>
              <a:t>cô</a:t>
            </a:r>
            <a:r>
              <a:rPr lang="en-US" sz="2000" i="1" dirty="0">
                <a:solidFill>
                  <a:srgbClr val="FF0000"/>
                </a:solidFill>
              </a:rPr>
              <a:t> </a:t>
            </a:r>
            <a:r>
              <a:rPr lang="en-US" sz="2000" i="1" dirty="0" err="1">
                <a:solidFill>
                  <a:srgbClr val="FF0000"/>
                </a:solidFill>
              </a:rPr>
              <a:t>đơn</a:t>
            </a:r>
            <a:r>
              <a:rPr lang="en-US" sz="2000" i="1" dirty="0">
                <a:solidFill>
                  <a:srgbClr val="FF0000"/>
                </a:solidFill>
              </a:rPr>
              <a:t>, </a:t>
            </a:r>
            <a:r>
              <a:rPr lang="en-US" sz="2000" i="1" dirty="0" err="1">
                <a:solidFill>
                  <a:srgbClr val="FF0000"/>
                </a:solidFill>
              </a:rPr>
              <a:t>buồn</a:t>
            </a:r>
            <a:r>
              <a:rPr lang="en-US" sz="2000" i="1" dirty="0">
                <a:solidFill>
                  <a:srgbClr val="FF0000"/>
                </a:solidFill>
              </a:rPr>
              <a:t> </a:t>
            </a:r>
            <a:r>
              <a:rPr lang="en-US" sz="2000" i="1" dirty="0" err="1">
                <a:solidFill>
                  <a:srgbClr val="FF0000"/>
                </a:solidFill>
              </a:rPr>
              <a:t>tủi</a:t>
            </a:r>
            <a:r>
              <a:rPr lang="en-US" sz="2000" i="1" dirty="0">
                <a:solidFill>
                  <a:srgbClr val="FF0000"/>
                </a:solidFill>
              </a:rPr>
              <a:t> </a:t>
            </a:r>
            <a:r>
              <a:rPr lang="en-US" sz="2000" i="1" dirty="0" err="1">
                <a:solidFill>
                  <a:srgbClr val="FF0000"/>
                </a:solidFill>
              </a:rPr>
              <a:t>của</a:t>
            </a:r>
            <a:r>
              <a:rPr lang="en-US" sz="2000" i="1" dirty="0">
                <a:solidFill>
                  <a:srgbClr val="FF0000"/>
                </a:solidFill>
              </a:rPr>
              <a:t> </a:t>
            </a:r>
            <a:r>
              <a:rPr lang="en-US" sz="2000" i="1" dirty="0" err="1">
                <a:solidFill>
                  <a:srgbClr val="FF0000"/>
                </a:solidFill>
              </a:rPr>
              <a:t>số</a:t>
            </a:r>
            <a:r>
              <a:rPr lang="en-US" sz="2000" i="1" dirty="0">
                <a:solidFill>
                  <a:srgbClr val="FF0000"/>
                </a:solidFill>
              </a:rPr>
              <a:t> </a:t>
            </a:r>
            <a:r>
              <a:rPr lang="en-US" sz="2000" i="1" dirty="0" err="1">
                <a:solidFill>
                  <a:srgbClr val="FF0000"/>
                </a:solidFill>
              </a:rPr>
              <a:t>phận</a:t>
            </a:r>
            <a:r>
              <a:rPr lang="en-US" sz="2000" i="1" dirty="0">
                <a:solidFill>
                  <a:srgbClr val="FF0000"/>
                </a:solidFill>
              </a:rPr>
              <a:t>.</a:t>
            </a:r>
          </a:p>
        </p:txBody>
      </p:sp>
      <p:cxnSp>
        <p:nvCxnSpPr>
          <p:cNvPr id="24" name="Straight Arrow Connector 23"/>
          <p:cNvCxnSpPr>
            <a:cxnSpLocks/>
          </p:cNvCxnSpPr>
          <p:nvPr/>
        </p:nvCxnSpPr>
        <p:spPr>
          <a:xfrm>
            <a:off x="2520703" y="3517274"/>
            <a:ext cx="404580" cy="0"/>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7"/>
          <p:cNvPicPr>
            <a:picLocks noChangeAspect="1"/>
          </p:cNvPicPr>
          <p:nvPr/>
        </p:nvPicPr>
        <p:blipFill>
          <a:blip r:embed="rId4"/>
          <a:srcRect/>
          <a:stretch>
            <a:fillRect/>
          </a:stretch>
        </p:blipFill>
        <p:spPr>
          <a:xfrm rot="20284288" flipH="1">
            <a:off x="7928633" y="-118850"/>
            <a:ext cx="1115310" cy="1253158"/>
          </a:xfrm>
          <a:prstGeom prst="rect">
            <a:avLst/>
          </a:prstGeom>
        </p:spPr>
      </p:pic>
      <p:pic>
        <p:nvPicPr>
          <p:cNvPr id="34" name="Picture 16"/>
          <p:cNvPicPr>
            <a:picLocks noChangeAspect="1"/>
          </p:cNvPicPr>
          <p:nvPr/>
        </p:nvPicPr>
        <p:blipFill>
          <a:blip r:embed="rId5"/>
          <a:srcRect/>
          <a:stretch>
            <a:fillRect/>
          </a:stretch>
        </p:blipFill>
        <p:spPr>
          <a:xfrm flipH="1">
            <a:off x="93518" y="4295343"/>
            <a:ext cx="1558636" cy="775421"/>
          </a:xfrm>
          <a:prstGeom prst="rect">
            <a:avLst/>
          </a:prstGeom>
        </p:spPr>
      </p:pic>
    </p:spTree>
    <p:extLst>
      <p:ext uri="{BB962C8B-B14F-4D97-AF65-F5344CB8AC3E}">
        <p14:creationId xmlns:p14="http://schemas.microsoft.com/office/powerpoint/2010/main" val="1512875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par>
                                <p:cTn id="26" presetID="16" presetClass="entr" presetSubtype="21"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par>
                                <p:cTn id="34" presetID="16" presetClass="entr" presetSubtype="21"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par>
                                <p:cTn id="47" presetID="16" presetClass="entr" presetSubtype="21" fill="hold" nodeType="withEffect">
                                  <p:stCondLst>
                                    <p:cond delay="0"/>
                                  </p:stCondLst>
                                  <p:childTnLst>
                                    <p:set>
                                      <p:cBhvr>
                                        <p:cTn id="48" dur="1" fill="hold">
                                          <p:stCondLst>
                                            <p:cond delay="0"/>
                                          </p:stCondLst>
                                        </p:cTn>
                                        <p:tgtEl>
                                          <p:spTgt spid="23">
                                            <p:txEl>
                                              <p:pRg st="0" end="0"/>
                                            </p:txEl>
                                          </p:spTgt>
                                        </p:tgtEl>
                                        <p:attrNameLst>
                                          <p:attrName>style.visibility</p:attrName>
                                        </p:attrNameLst>
                                      </p:cBhvr>
                                      <p:to>
                                        <p:strVal val="visible"/>
                                      </p:to>
                                    </p:set>
                                    <p:animEffect transition="in" filter="barn(inVertical)">
                                      <p:cBhvr>
                                        <p:cTn id="49" dur="500"/>
                                        <p:tgtEl>
                                          <p:spTgt spid="23">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3">
                                            <p:txEl>
                                              <p:pRg st="1" end="1"/>
                                            </p:txEl>
                                          </p:spTgt>
                                        </p:tgtEl>
                                        <p:attrNameLst>
                                          <p:attrName>style.visibility</p:attrName>
                                        </p:attrNameLst>
                                      </p:cBhvr>
                                      <p:to>
                                        <p:strVal val="visible"/>
                                      </p:to>
                                    </p:set>
                                    <p:animEffect transition="in" filter="wipe(down)">
                                      <p:cBhvr>
                                        <p:cTn id="54" dur="500"/>
                                        <p:tgtEl>
                                          <p:spTgt spid="23">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3">
                                            <p:txEl>
                                              <p:pRg st="2" end="2"/>
                                            </p:txEl>
                                          </p:spTgt>
                                        </p:tgtEl>
                                        <p:attrNameLst>
                                          <p:attrName>style.visibility</p:attrName>
                                        </p:attrNameLst>
                                      </p:cBhvr>
                                      <p:to>
                                        <p:strVal val="visible"/>
                                      </p:to>
                                    </p:set>
                                    <p:animEffect transition="in" filter="wipe(down)">
                                      <p:cBhvr>
                                        <p:cTn id="59" dur="500"/>
                                        <p:tgtEl>
                                          <p:spTgt spid="23">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3">
                                            <p:txEl>
                                              <p:pRg st="3" end="3"/>
                                            </p:txEl>
                                          </p:spTgt>
                                        </p:tgtEl>
                                        <p:attrNameLst>
                                          <p:attrName>style.visibility</p:attrName>
                                        </p:attrNameLst>
                                      </p:cBhvr>
                                      <p:to>
                                        <p:strVal val="visible"/>
                                      </p:to>
                                    </p:set>
                                    <p:animEffect transition="in" filter="wipe(left)">
                                      <p:cBhvr>
                                        <p:cTn id="64"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2"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70"/>
        <p:cNvGrpSpPr/>
        <p:nvPr/>
      </p:nvGrpSpPr>
      <p:grpSpPr>
        <a:xfrm>
          <a:off x="0" y="0"/>
          <a:ext cx="0" cy="0"/>
          <a:chOff x="0" y="0"/>
          <a:chExt cx="0" cy="0"/>
        </a:xfrm>
      </p:grpSpPr>
      <p:sp>
        <p:nvSpPr>
          <p:cNvPr id="501" name="Title 1"/>
          <p:cNvSpPr>
            <a:spLocks noGrp="1"/>
          </p:cNvSpPr>
          <p:nvPr>
            <p:ph type="title" idx="4294967295"/>
          </p:nvPr>
        </p:nvSpPr>
        <p:spPr>
          <a:xfrm>
            <a:off x="714300" y="430675"/>
            <a:ext cx="7715400" cy="468000"/>
          </a:xfrm>
          <a:prstGeom prst="rect">
            <a:avLst/>
          </a:prstGeom>
        </p:spPr>
        <p:txBody>
          <a:bodyPr anchor="ctr"/>
          <a:lstStyle/>
          <a:p>
            <a:pPr algn="ctr"/>
            <a:r>
              <a:rPr lang="en-US" sz="3200" b="1" dirty="0">
                <a:solidFill>
                  <a:srgbClr val="002060"/>
                </a:solidFill>
                <a:latin typeface="+mj-lt"/>
              </a:rPr>
              <a:t>HOẠT ĐỘNG CẶP ĐÔI</a:t>
            </a:r>
          </a:p>
        </p:txBody>
      </p:sp>
      <p:pic>
        <p:nvPicPr>
          <p:cNvPr id="502" name="Picture 5"/>
          <p:cNvPicPr>
            <a:picLocks noChangeAspect="1"/>
          </p:cNvPicPr>
          <p:nvPr/>
        </p:nvPicPr>
        <p:blipFill rotWithShape="1">
          <a:blip r:embed="rId3"/>
          <a:srcRect t="7359" b="49441"/>
          <a:stretch/>
        </p:blipFill>
        <p:spPr>
          <a:xfrm>
            <a:off x="2919847" y="1180814"/>
            <a:ext cx="5933208" cy="3484703"/>
          </a:xfrm>
          <a:prstGeom prst="rect">
            <a:avLst/>
          </a:prstGeom>
        </p:spPr>
      </p:pic>
      <p:sp>
        <p:nvSpPr>
          <p:cNvPr id="6" name="Rectangle 5"/>
          <p:cNvSpPr/>
          <p:nvPr/>
        </p:nvSpPr>
        <p:spPr>
          <a:xfrm>
            <a:off x="3088363" y="1618843"/>
            <a:ext cx="5525300" cy="2793842"/>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nl-NL" sz="2400" dirty="0"/>
              <a:t>Hai khổ </a:t>
            </a:r>
            <a:r>
              <a:rPr lang="nl-NL" sz="2400" dirty="0" err="1"/>
              <a:t>thơ</a:t>
            </a:r>
            <a:r>
              <a:rPr lang="nl-NL" sz="2400" dirty="0"/>
              <a:t> </a:t>
            </a:r>
            <a:r>
              <a:rPr lang="nl-NL" sz="2400" dirty="0" err="1"/>
              <a:t>tiếp</a:t>
            </a:r>
            <a:r>
              <a:rPr lang="nl-NL" sz="2400" dirty="0"/>
              <a:t> </a:t>
            </a:r>
            <a:r>
              <a:rPr lang="nl-NL" sz="2400" dirty="0" err="1"/>
              <a:t>theo</a:t>
            </a:r>
            <a:r>
              <a:rPr lang="nl-NL" sz="2400" dirty="0"/>
              <a:t> đã sử dụng những biện pháp nghệ thuật nào?</a:t>
            </a:r>
            <a:endParaRPr lang="en-US" sz="2400" dirty="0"/>
          </a:p>
          <a:p>
            <a:pPr marL="342900" indent="-342900" algn="just">
              <a:lnSpc>
                <a:spcPct val="150000"/>
              </a:lnSpc>
              <a:buFont typeface="Wingdings" panose="05000000000000000000" pitchFamily="2" charset="2"/>
              <a:buChar char="§"/>
            </a:pPr>
            <a:r>
              <a:rPr lang="nl-NL" sz="2400" dirty="0"/>
              <a:t>Hình ảnh ông đồ ở hai khổ thơ sau có gì giống và khác với hai khổ thơ trước?</a:t>
            </a:r>
            <a:endParaRPr lang="en-US" sz="2400" dirty="0"/>
          </a:p>
        </p:txBody>
      </p:sp>
      <p:grpSp>
        <p:nvGrpSpPr>
          <p:cNvPr id="497" name="Google Shape;7073;p57"/>
          <p:cNvGrpSpPr/>
          <p:nvPr/>
        </p:nvGrpSpPr>
        <p:grpSpPr>
          <a:xfrm>
            <a:off x="262275" y="1655587"/>
            <a:ext cx="2584835" cy="2535155"/>
            <a:chOff x="4945810" y="3322059"/>
            <a:chExt cx="1148228" cy="1069702"/>
          </a:xfrm>
        </p:grpSpPr>
        <p:sp>
          <p:nvSpPr>
            <p:cNvPr id="498" name="Google Shape;7074;p57"/>
            <p:cNvSpPr/>
            <p:nvPr/>
          </p:nvSpPr>
          <p:spPr>
            <a:xfrm rot="446225">
              <a:off x="4997667" y="3421448"/>
              <a:ext cx="1044515" cy="869142"/>
            </a:xfrm>
            <a:custGeom>
              <a:avLst/>
              <a:gdLst/>
              <a:ahLst/>
              <a:cxnLst/>
              <a:rect l="l" t="t" r="r" b="b"/>
              <a:pathLst>
                <a:path w="23401" h="19472" extrusionOk="0">
                  <a:moveTo>
                    <a:pt x="11947" y="0"/>
                  </a:moveTo>
                  <a:cubicBezTo>
                    <a:pt x="11726" y="0"/>
                    <a:pt x="11502" y="49"/>
                    <a:pt x="11302" y="141"/>
                  </a:cubicBezTo>
                  <a:cubicBezTo>
                    <a:pt x="10816" y="364"/>
                    <a:pt x="10454" y="791"/>
                    <a:pt x="10172" y="1245"/>
                  </a:cubicBezTo>
                  <a:cubicBezTo>
                    <a:pt x="9332" y="2612"/>
                    <a:pt x="9131" y="4272"/>
                    <a:pt x="9061" y="5877"/>
                  </a:cubicBezTo>
                  <a:cubicBezTo>
                    <a:pt x="9048" y="6183"/>
                    <a:pt x="9025" y="6524"/>
                    <a:pt x="8796" y="6727"/>
                  </a:cubicBezTo>
                  <a:cubicBezTo>
                    <a:pt x="8675" y="6839"/>
                    <a:pt x="8528" y="6885"/>
                    <a:pt x="8372" y="6885"/>
                  </a:cubicBezTo>
                  <a:cubicBezTo>
                    <a:pt x="8072" y="6885"/>
                    <a:pt x="7739" y="6715"/>
                    <a:pt x="7494" y="6515"/>
                  </a:cubicBezTo>
                  <a:cubicBezTo>
                    <a:pt x="6724" y="5890"/>
                    <a:pt x="6171" y="5026"/>
                    <a:pt x="5404" y="4392"/>
                  </a:cubicBezTo>
                  <a:cubicBezTo>
                    <a:pt x="4900" y="3975"/>
                    <a:pt x="4231" y="3675"/>
                    <a:pt x="3597" y="3675"/>
                  </a:cubicBezTo>
                  <a:cubicBezTo>
                    <a:pt x="3265" y="3675"/>
                    <a:pt x="2943" y="3756"/>
                    <a:pt x="2659" y="3946"/>
                  </a:cubicBezTo>
                  <a:cubicBezTo>
                    <a:pt x="1808" y="4518"/>
                    <a:pt x="1733" y="5745"/>
                    <a:pt x="1947" y="6750"/>
                  </a:cubicBezTo>
                  <a:cubicBezTo>
                    <a:pt x="2204" y="7927"/>
                    <a:pt x="2740" y="9026"/>
                    <a:pt x="3340" y="10072"/>
                  </a:cubicBezTo>
                  <a:cubicBezTo>
                    <a:pt x="3487" y="10326"/>
                    <a:pt x="3635" y="10588"/>
                    <a:pt x="3683" y="10879"/>
                  </a:cubicBezTo>
                  <a:cubicBezTo>
                    <a:pt x="3727" y="11169"/>
                    <a:pt x="3633" y="11504"/>
                    <a:pt x="3381" y="11651"/>
                  </a:cubicBezTo>
                  <a:cubicBezTo>
                    <a:pt x="3262" y="11725"/>
                    <a:pt x="3119" y="11748"/>
                    <a:pt x="2975" y="11748"/>
                  </a:cubicBezTo>
                  <a:cubicBezTo>
                    <a:pt x="2935" y="11748"/>
                    <a:pt x="2894" y="11747"/>
                    <a:pt x="2854" y="11743"/>
                  </a:cubicBezTo>
                  <a:cubicBezTo>
                    <a:pt x="2352" y="11702"/>
                    <a:pt x="1886" y="11467"/>
                    <a:pt x="1390" y="11392"/>
                  </a:cubicBezTo>
                  <a:cubicBezTo>
                    <a:pt x="1302" y="11377"/>
                    <a:pt x="1210" y="11370"/>
                    <a:pt x="1118" y="11370"/>
                  </a:cubicBezTo>
                  <a:cubicBezTo>
                    <a:pt x="694" y="11370"/>
                    <a:pt x="257" y="11530"/>
                    <a:pt x="89" y="11908"/>
                  </a:cubicBezTo>
                  <a:cubicBezTo>
                    <a:pt x="0" y="12112"/>
                    <a:pt x="3" y="12346"/>
                    <a:pt x="17" y="12569"/>
                  </a:cubicBezTo>
                  <a:cubicBezTo>
                    <a:pt x="142" y="14823"/>
                    <a:pt x="982" y="17008"/>
                    <a:pt x="2310" y="18818"/>
                  </a:cubicBezTo>
                  <a:cubicBezTo>
                    <a:pt x="2635" y="19261"/>
                    <a:pt x="4127" y="19472"/>
                    <a:pt x="6161" y="19472"/>
                  </a:cubicBezTo>
                  <a:cubicBezTo>
                    <a:pt x="11446" y="19472"/>
                    <a:pt x="20387" y="18047"/>
                    <a:pt x="21973" y="15563"/>
                  </a:cubicBezTo>
                  <a:cubicBezTo>
                    <a:pt x="22768" y="14310"/>
                    <a:pt x="23401" y="12887"/>
                    <a:pt x="23354" y="11406"/>
                  </a:cubicBezTo>
                  <a:cubicBezTo>
                    <a:pt x="23328" y="10683"/>
                    <a:pt x="23061" y="9871"/>
                    <a:pt x="22386" y="9612"/>
                  </a:cubicBezTo>
                  <a:cubicBezTo>
                    <a:pt x="22231" y="9552"/>
                    <a:pt x="22072" y="9527"/>
                    <a:pt x="21910" y="9527"/>
                  </a:cubicBezTo>
                  <a:cubicBezTo>
                    <a:pt x="21496" y="9527"/>
                    <a:pt x="21064" y="9686"/>
                    <a:pt x="20653" y="9805"/>
                  </a:cubicBezTo>
                  <a:cubicBezTo>
                    <a:pt x="20416" y="9874"/>
                    <a:pt x="20153" y="9923"/>
                    <a:pt x="19900" y="9923"/>
                  </a:cubicBezTo>
                  <a:cubicBezTo>
                    <a:pt x="19546" y="9923"/>
                    <a:pt x="19211" y="9827"/>
                    <a:pt x="18993" y="9559"/>
                  </a:cubicBezTo>
                  <a:cubicBezTo>
                    <a:pt x="18714" y="9219"/>
                    <a:pt x="18742" y="8722"/>
                    <a:pt x="18806" y="8284"/>
                  </a:cubicBezTo>
                  <a:cubicBezTo>
                    <a:pt x="18937" y="7363"/>
                    <a:pt x="19169" y="6457"/>
                    <a:pt x="19492" y="5581"/>
                  </a:cubicBezTo>
                  <a:cubicBezTo>
                    <a:pt x="19671" y="5101"/>
                    <a:pt x="19880" y="4621"/>
                    <a:pt x="19917" y="4111"/>
                  </a:cubicBezTo>
                  <a:cubicBezTo>
                    <a:pt x="19958" y="3597"/>
                    <a:pt x="19794" y="3037"/>
                    <a:pt x="19367" y="2749"/>
                  </a:cubicBezTo>
                  <a:cubicBezTo>
                    <a:pt x="19174" y="2619"/>
                    <a:pt x="18956" y="2563"/>
                    <a:pt x="18730" y="2563"/>
                  </a:cubicBezTo>
                  <a:cubicBezTo>
                    <a:pt x="18283" y="2563"/>
                    <a:pt x="17809" y="2782"/>
                    <a:pt x="17453" y="3073"/>
                  </a:cubicBezTo>
                  <a:cubicBezTo>
                    <a:pt x="16912" y="3514"/>
                    <a:pt x="16505" y="4105"/>
                    <a:pt x="15919" y="4479"/>
                  </a:cubicBezTo>
                  <a:cubicBezTo>
                    <a:pt x="15717" y="4610"/>
                    <a:pt x="15486" y="4712"/>
                    <a:pt x="15247" y="4712"/>
                  </a:cubicBezTo>
                  <a:cubicBezTo>
                    <a:pt x="15211" y="4712"/>
                    <a:pt x="15176" y="4709"/>
                    <a:pt x="15140" y="4705"/>
                  </a:cubicBezTo>
                  <a:cubicBezTo>
                    <a:pt x="14580" y="4632"/>
                    <a:pt x="14290" y="4016"/>
                    <a:pt x="14097" y="3483"/>
                  </a:cubicBezTo>
                  <a:cubicBezTo>
                    <a:pt x="13826" y="2718"/>
                    <a:pt x="13553" y="1957"/>
                    <a:pt x="13282" y="1198"/>
                  </a:cubicBezTo>
                  <a:cubicBezTo>
                    <a:pt x="13171" y="880"/>
                    <a:pt x="13048" y="554"/>
                    <a:pt x="12805" y="319"/>
                  </a:cubicBezTo>
                  <a:cubicBezTo>
                    <a:pt x="12575" y="101"/>
                    <a:pt x="12264" y="0"/>
                    <a:pt x="11947" y="0"/>
                  </a:cubicBezTo>
                  <a:close/>
                </a:path>
              </a:pathLst>
            </a:custGeom>
            <a:solidFill>
              <a:srgbClr val="EF9F9C">
                <a:alpha val="4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9" name="Google Shape;7075;p57"/>
            <p:cNvGrpSpPr/>
            <p:nvPr/>
          </p:nvGrpSpPr>
          <p:grpSpPr>
            <a:xfrm>
              <a:off x="4967308" y="3322059"/>
              <a:ext cx="1085005" cy="1069702"/>
              <a:chOff x="3678550" y="1041109"/>
              <a:chExt cx="3831231" cy="3777198"/>
            </a:xfrm>
          </p:grpSpPr>
          <p:sp>
            <p:nvSpPr>
              <p:cNvPr id="500" name="Google Shape;7076;p57"/>
              <p:cNvSpPr/>
              <p:nvPr/>
            </p:nvSpPr>
            <p:spPr>
              <a:xfrm>
                <a:off x="3832897" y="3817768"/>
                <a:ext cx="3597931" cy="1000539"/>
              </a:xfrm>
              <a:custGeom>
                <a:avLst/>
                <a:gdLst/>
                <a:ahLst/>
                <a:cxnLst/>
                <a:rect l="l" t="t" r="r" b="b"/>
                <a:pathLst>
                  <a:path w="74642" h="20757" extrusionOk="0">
                    <a:moveTo>
                      <a:pt x="37323" y="1"/>
                    </a:moveTo>
                    <a:cubicBezTo>
                      <a:pt x="27424" y="1"/>
                      <a:pt x="17931" y="1091"/>
                      <a:pt x="10931" y="3039"/>
                    </a:cubicBezTo>
                    <a:cubicBezTo>
                      <a:pt x="3932" y="4986"/>
                      <a:pt x="1" y="7625"/>
                      <a:pt x="1" y="10379"/>
                    </a:cubicBezTo>
                    <a:cubicBezTo>
                      <a:pt x="1" y="13129"/>
                      <a:pt x="3932" y="15768"/>
                      <a:pt x="10931" y="17716"/>
                    </a:cubicBezTo>
                    <a:cubicBezTo>
                      <a:pt x="17931" y="19663"/>
                      <a:pt x="27424" y="20757"/>
                      <a:pt x="37323" y="20757"/>
                    </a:cubicBezTo>
                    <a:cubicBezTo>
                      <a:pt x="47218" y="20757"/>
                      <a:pt x="56712" y="19663"/>
                      <a:pt x="63711" y="17716"/>
                    </a:cubicBezTo>
                    <a:cubicBezTo>
                      <a:pt x="70711" y="15768"/>
                      <a:pt x="74642" y="13129"/>
                      <a:pt x="74642" y="10379"/>
                    </a:cubicBezTo>
                    <a:cubicBezTo>
                      <a:pt x="74642" y="7625"/>
                      <a:pt x="70711" y="4986"/>
                      <a:pt x="63711" y="3039"/>
                    </a:cubicBezTo>
                    <a:cubicBezTo>
                      <a:pt x="56712" y="1091"/>
                      <a:pt x="47218" y="1"/>
                      <a:pt x="373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7077;p57"/>
              <p:cNvSpPr/>
              <p:nvPr/>
            </p:nvSpPr>
            <p:spPr>
              <a:xfrm>
                <a:off x="3832897" y="3766817"/>
                <a:ext cx="3597931" cy="1000539"/>
              </a:xfrm>
              <a:custGeom>
                <a:avLst/>
                <a:gdLst/>
                <a:ahLst/>
                <a:cxnLst/>
                <a:rect l="l" t="t" r="r" b="b"/>
                <a:pathLst>
                  <a:path w="74642" h="20757" extrusionOk="0">
                    <a:moveTo>
                      <a:pt x="37323" y="0"/>
                    </a:moveTo>
                    <a:cubicBezTo>
                      <a:pt x="27424" y="0"/>
                      <a:pt x="17931" y="1094"/>
                      <a:pt x="10931" y="3038"/>
                    </a:cubicBezTo>
                    <a:cubicBezTo>
                      <a:pt x="3932" y="4986"/>
                      <a:pt x="1" y="7625"/>
                      <a:pt x="1" y="10378"/>
                    </a:cubicBezTo>
                    <a:cubicBezTo>
                      <a:pt x="1" y="13129"/>
                      <a:pt x="3932" y="15771"/>
                      <a:pt x="10931" y="17715"/>
                    </a:cubicBezTo>
                    <a:cubicBezTo>
                      <a:pt x="17931" y="19663"/>
                      <a:pt x="27424" y="20756"/>
                      <a:pt x="37323" y="20756"/>
                    </a:cubicBezTo>
                    <a:cubicBezTo>
                      <a:pt x="47218" y="20756"/>
                      <a:pt x="56712" y="19663"/>
                      <a:pt x="63711" y="17715"/>
                    </a:cubicBezTo>
                    <a:cubicBezTo>
                      <a:pt x="70711" y="15771"/>
                      <a:pt x="74642" y="13129"/>
                      <a:pt x="74642" y="10378"/>
                    </a:cubicBezTo>
                    <a:cubicBezTo>
                      <a:pt x="74642" y="7625"/>
                      <a:pt x="70711" y="4986"/>
                      <a:pt x="63711" y="3038"/>
                    </a:cubicBezTo>
                    <a:cubicBezTo>
                      <a:pt x="56712" y="1094"/>
                      <a:pt x="47218" y="0"/>
                      <a:pt x="37323"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7078;p57"/>
              <p:cNvSpPr/>
              <p:nvPr/>
            </p:nvSpPr>
            <p:spPr>
              <a:xfrm>
                <a:off x="3678550" y="3587404"/>
                <a:ext cx="3831231" cy="1137049"/>
              </a:xfrm>
              <a:custGeom>
                <a:avLst/>
                <a:gdLst/>
                <a:ahLst/>
                <a:cxnLst/>
                <a:rect l="l" t="t" r="r" b="b"/>
                <a:pathLst>
                  <a:path w="79482" h="23589" extrusionOk="0">
                    <a:moveTo>
                      <a:pt x="39741" y="1"/>
                    </a:moveTo>
                    <a:cubicBezTo>
                      <a:pt x="29201" y="1"/>
                      <a:pt x="19093" y="1242"/>
                      <a:pt x="11642" y="3454"/>
                    </a:cubicBezTo>
                    <a:cubicBezTo>
                      <a:pt x="4188" y="5667"/>
                      <a:pt x="0" y="8666"/>
                      <a:pt x="0" y="11796"/>
                    </a:cubicBezTo>
                    <a:cubicBezTo>
                      <a:pt x="0" y="14923"/>
                      <a:pt x="4188" y="17922"/>
                      <a:pt x="11642" y="20135"/>
                    </a:cubicBezTo>
                    <a:cubicBezTo>
                      <a:pt x="19093" y="22347"/>
                      <a:pt x="29201" y="23588"/>
                      <a:pt x="39741" y="23588"/>
                    </a:cubicBezTo>
                    <a:cubicBezTo>
                      <a:pt x="50283" y="23588"/>
                      <a:pt x="60391" y="22347"/>
                      <a:pt x="67842" y="20135"/>
                    </a:cubicBezTo>
                    <a:cubicBezTo>
                      <a:pt x="75297" y="17922"/>
                      <a:pt x="79481" y="14923"/>
                      <a:pt x="79481" y="11796"/>
                    </a:cubicBezTo>
                    <a:cubicBezTo>
                      <a:pt x="79481" y="8666"/>
                      <a:pt x="75297" y="5667"/>
                      <a:pt x="67842" y="3454"/>
                    </a:cubicBezTo>
                    <a:cubicBezTo>
                      <a:pt x="60391" y="1242"/>
                      <a:pt x="50283" y="1"/>
                      <a:pt x="39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7079;p57"/>
              <p:cNvSpPr/>
              <p:nvPr/>
            </p:nvSpPr>
            <p:spPr>
              <a:xfrm>
                <a:off x="3795250" y="3621821"/>
                <a:ext cx="3597931" cy="1000539"/>
              </a:xfrm>
              <a:custGeom>
                <a:avLst/>
                <a:gdLst/>
                <a:ahLst/>
                <a:cxnLst/>
                <a:rect l="l" t="t" r="r" b="b"/>
                <a:pathLst>
                  <a:path w="74642" h="20757" extrusionOk="0">
                    <a:moveTo>
                      <a:pt x="37320" y="1"/>
                    </a:moveTo>
                    <a:cubicBezTo>
                      <a:pt x="27424" y="1"/>
                      <a:pt x="17931" y="1094"/>
                      <a:pt x="10931" y="3042"/>
                    </a:cubicBezTo>
                    <a:cubicBezTo>
                      <a:pt x="3931" y="4986"/>
                      <a:pt x="1" y="7628"/>
                      <a:pt x="1" y="10379"/>
                    </a:cubicBezTo>
                    <a:cubicBezTo>
                      <a:pt x="1" y="13132"/>
                      <a:pt x="3931" y="15771"/>
                      <a:pt x="10931" y="17719"/>
                    </a:cubicBezTo>
                    <a:cubicBezTo>
                      <a:pt x="17931" y="19663"/>
                      <a:pt x="27424" y="20757"/>
                      <a:pt x="37320" y="20757"/>
                    </a:cubicBezTo>
                    <a:cubicBezTo>
                      <a:pt x="47218" y="20757"/>
                      <a:pt x="56712" y="19663"/>
                      <a:pt x="63711" y="17719"/>
                    </a:cubicBezTo>
                    <a:cubicBezTo>
                      <a:pt x="70711" y="15771"/>
                      <a:pt x="74641" y="13132"/>
                      <a:pt x="74641" y="10379"/>
                    </a:cubicBezTo>
                    <a:cubicBezTo>
                      <a:pt x="74641" y="7628"/>
                      <a:pt x="70711" y="4986"/>
                      <a:pt x="63711" y="3042"/>
                    </a:cubicBezTo>
                    <a:cubicBezTo>
                      <a:pt x="56712" y="1094"/>
                      <a:pt x="47218" y="1"/>
                      <a:pt x="37320"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7080;p57"/>
              <p:cNvSpPr/>
              <p:nvPr/>
            </p:nvSpPr>
            <p:spPr>
              <a:xfrm>
                <a:off x="3933353" y="3622930"/>
                <a:ext cx="3321586" cy="923463"/>
              </a:xfrm>
              <a:custGeom>
                <a:avLst/>
                <a:gdLst/>
                <a:ahLst/>
                <a:cxnLst/>
                <a:rect l="l" t="t" r="r" b="b"/>
                <a:pathLst>
                  <a:path w="68909" h="19158" extrusionOk="0">
                    <a:moveTo>
                      <a:pt x="34455" y="0"/>
                    </a:moveTo>
                    <a:cubicBezTo>
                      <a:pt x="25318" y="0"/>
                      <a:pt x="16555" y="1010"/>
                      <a:pt x="10094" y="2804"/>
                    </a:cubicBezTo>
                    <a:cubicBezTo>
                      <a:pt x="3633" y="4601"/>
                      <a:pt x="1" y="7039"/>
                      <a:pt x="1" y="9577"/>
                    </a:cubicBezTo>
                    <a:cubicBezTo>
                      <a:pt x="1" y="12119"/>
                      <a:pt x="3633" y="14557"/>
                      <a:pt x="10094" y="16354"/>
                    </a:cubicBezTo>
                    <a:cubicBezTo>
                      <a:pt x="16555" y="18148"/>
                      <a:pt x="25318" y="19158"/>
                      <a:pt x="34455" y="19158"/>
                    </a:cubicBezTo>
                    <a:cubicBezTo>
                      <a:pt x="43594" y="19158"/>
                      <a:pt x="52357" y="18148"/>
                      <a:pt x="58818" y="16354"/>
                    </a:cubicBezTo>
                    <a:cubicBezTo>
                      <a:pt x="65279" y="14557"/>
                      <a:pt x="68909" y="12119"/>
                      <a:pt x="68909" y="9577"/>
                    </a:cubicBezTo>
                    <a:cubicBezTo>
                      <a:pt x="68909" y="7039"/>
                      <a:pt x="65279" y="4601"/>
                      <a:pt x="58818" y="2804"/>
                    </a:cubicBezTo>
                    <a:cubicBezTo>
                      <a:pt x="52357" y="1010"/>
                      <a:pt x="43594" y="0"/>
                      <a:pt x="34455"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7081;p57"/>
              <p:cNvSpPr/>
              <p:nvPr/>
            </p:nvSpPr>
            <p:spPr>
              <a:xfrm>
                <a:off x="4248314" y="4030537"/>
                <a:ext cx="819009" cy="388368"/>
              </a:xfrm>
              <a:custGeom>
                <a:avLst/>
                <a:gdLst/>
                <a:ahLst/>
                <a:cxnLst/>
                <a:rect l="l" t="t" r="r" b="b"/>
                <a:pathLst>
                  <a:path w="16991" h="8057" extrusionOk="0">
                    <a:moveTo>
                      <a:pt x="8495" y="0"/>
                    </a:moveTo>
                    <a:cubicBezTo>
                      <a:pt x="3803" y="0"/>
                      <a:pt x="0" y="1802"/>
                      <a:pt x="0" y="4028"/>
                    </a:cubicBezTo>
                    <a:cubicBezTo>
                      <a:pt x="0" y="6252"/>
                      <a:pt x="3803" y="8057"/>
                      <a:pt x="8495" y="8057"/>
                    </a:cubicBezTo>
                    <a:cubicBezTo>
                      <a:pt x="13185" y="8057"/>
                      <a:pt x="16990" y="6252"/>
                      <a:pt x="16990" y="4028"/>
                    </a:cubicBezTo>
                    <a:cubicBezTo>
                      <a:pt x="16990" y="1802"/>
                      <a:pt x="13185" y="0"/>
                      <a:pt x="8495"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7082;p57"/>
              <p:cNvSpPr/>
              <p:nvPr/>
            </p:nvSpPr>
            <p:spPr>
              <a:xfrm>
                <a:off x="5154826" y="4030537"/>
                <a:ext cx="948770" cy="388368"/>
              </a:xfrm>
              <a:custGeom>
                <a:avLst/>
                <a:gdLst/>
                <a:ahLst/>
                <a:cxnLst/>
                <a:rect l="l" t="t" r="r" b="b"/>
                <a:pathLst>
                  <a:path w="19683" h="8057" extrusionOk="0">
                    <a:moveTo>
                      <a:pt x="9843" y="0"/>
                    </a:moveTo>
                    <a:cubicBezTo>
                      <a:pt x="4405" y="0"/>
                      <a:pt x="0" y="1802"/>
                      <a:pt x="0" y="4028"/>
                    </a:cubicBezTo>
                    <a:cubicBezTo>
                      <a:pt x="0" y="6252"/>
                      <a:pt x="4405" y="8057"/>
                      <a:pt x="9843" y="8057"/>
                    </a:cubicBezTo>
                    <a:cubicBezTo>
                      <a:pt x="15277" y="8057"/>
                      <a:pt x="19682" y="6252"/>
                      <a:pt x="19682" y="4028"/>
                    </a:cubicBezTo>
                    <a:cubicBezTo>
                      <a:pt x="19682" y="1802"/>
                      <a:pt x="15277" y="0"/>
                      <a:pt x="9843"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7083;p57"/>
              <p:cNvSpPr/>
              <p:nvPr/>
            </p:nvSpPr>
            <p:spPr>
              <a:xfrm>
                <a:off x="6208745" y="4006195"/>
                <a:ext cx="835494" cy="388271"/>
              </a:xfrm>
              <a:custGeom>
                <a:avLst/>
                <a:gdLst/>
                <a:ahLst/>
                <a:cxnLst/>
                <a:rect l="l" t="t" r="r" b="b"/>
                <a:pathLst>
                  <a:path w="17333" h="8055" extrusionOk="0">
                    <a:moveTo>
                      <a:pt x="8668" y="0"/>
                    </a:moveTo>
                    <a:cubicBezTo>
                      <a:pt x="3881" y="0"/>
                      <a:pt x="0" y="1802"/>
                      <a:pt x="0" y="4028"/>
                    </a:cubicBezTo>
                    <a:cubicBezTo>
                      <a:pt x="0" y="6252"/>
                      <a:pt x="3881" y="8054"/>
                      <a:pt x="8668" y="8054"/>
                    </a:cubicBezTo>
                    <a:cubicBezTo>
                      <a:pt x="13452" y="8054"/>
                      <a:pt x="17333" y="6252"/>
                      <a:pt x="17333" y="4028"/>
                    </a:cubicBezTo>
                    <a:cubicBezTo>
                      <a:pt x="17333" y="1802"/>
                      <a:pt x="13452" y="0"/>
                      <a:pt x="8668"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7084;p57"/>
              <p:cNvSpPr/>
              <p:nvPr/>
            </p:nvSpPr>
            <p:spPr>
              <a:xfrm>
                <a:off x="4943551" y="1136696"/>
                <a:ext cx="578430" cy="544399"/>
              </a:xfrm>
              <a:custGeom>
                <a:avLst/>
                <a:gdLst/>
                <a:ahLst/>
                <a:cxnLst/>
                <a:rect l="l" t="t" r="r" b="b"/>
                <a:pathLst>
                  <a:path w="12000" h="11294" extrusionOk="0">
                    <a:moveTo>
                      <a:pt x="3772" y="1"/>
                    </a:moveTo>
                    <a:lnTo>
                      <a:pt x="1" y="4724"/>
                    </a:lnTo>
                    <a:lnTo>
                      <a:pt x="8228" y="11294"/>
                    </a:lnTo>
                    <a:lnTo>
                      <a:pt x="12000" y="6573"/>
                    </a:lnTo>
                    <a:lnTo>
                      <a:pt x="37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7085;p57"/>
              <p:cNvSpPr/>
              <p:nvPr/>
            </p:nvSpPr>
            <p:spPr>
              <a:xfrm>
                <a:off x="4932416" y="1135781"/>
                <a:ext cx="202933" cy="229830"/>
              </a:xfrm>
              <a:custGeom>
                <a:avLst/>
                <a:gdLst/>
                <a:ahLst/>
                <a:cxnLst/>
                <a:rect l="l" t="t" r="r" b="b"/>
                <a:pathLst>
                  <a:path w="4210" h="4768" extrusionOk="0">
                    <a:moveTo>
                      <a:pt x="4009" y="0"/>
                    </a:moveTo>
                    <a:lnTo>
                      <a:pt x="1906" y="271"/>
                    </a:lnTo>
                    <a:lnTo>
                      <a:pt x="0" y="2653"/>
                    </a:lnTo>
                    <a:lnTo>
                      <a:pt x="204" y="4768"/>
                    </a:lnTo>
                    <a:lnTo>
                      <a:pt x="2307" y="4494"/>
                    </a:lnTo>
                    <a:lnTo>
                      <a:pt x="4210" y="2112"/>
                    </a:lnTo>
                    <a:lnTo>
                      <a:pt x="4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7086;p57"/>
              <p:cNvSpPr/>
              <p:nvPr/>
            </p:nvSpPr>
            <p:spPr>
              <a:xfrm>
                <a:off x="4942201" y="1135781"/>
                <a:ext cx="193147" cy="229830"/>
              </a:xfrm>
              <a:custGeom>
                <a:avLst/>
                <a:gdLst/>
                <a:ahLst/>
                <a:cxnLst/>
                <a:rect l="l" t="t" r="r" b="b"/>
                <a:pathLst>
                  <a:path w="4007" h="4768" extrusionOk="0">
                    <a:moveTo>
                      <a:pt x="3806" y="0"/>
                    </a:moveTo>
                    <a:lnTo>
                      <a:pt x="1" y="4768"/>
                    </a:lnTo>
                    <a:lnTo>
                      <a:pt x="1" y="4768"/>
                    </a:lnTo>
                    <a:lnTo>
                      <a:pt x="2104" y="4494"/>
                    </a:lnTo>
                    <a:lnTo>
                      <a:pt x="4007" y="2112"/>
                    </a:lnTo>
                    <a:lnTo>
                      <a:pt x="3806"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7087;p57"/>
              <p:cNvSpPr/>
              <p:nvPr/>
            </p:nvSpPr>
            <p:spPr>
              <a:xfrm>
                <a:off x="4980668" y="1201000"/>
                <a:ext cx="154682" cy="154007"/>
              </a:xfrm>
              <a:custGeom>
                <a:avLst/>
                <a:gdLst/>
                <a:ahLst/>
                <a:cxnLst/>
                <a:rect l="l" t="t" r="r" b="b"/>
                <a:pathLst>
                  <a:path w="3209" h="3195" extrusionOk="0">
                    <a:moveTo>
                      <a:pt x="2004" y="0"/>
                    </a:moveTo>
                    <a:cubicBezTo>
                      <a:pt x="1485" y="0"/>
                      <a:pt x="970" y="227"/>
                      <a:pt x="617" y="661"/>
                    </a:cubicBezTo>
                    <a:cubicBezTo>
                      <a:pt x="1" y="1426"/>
                      <a:pt x="123" y="2542"/>
                      <a:pt x="888" y="3158"/>
                    </a:cubicBezTo>
                    <a:cubicBezTo>
                      <a:pt x="905" y="3172"/>
                      <a:pt x="918" y="3183"/>
                      <a:pt x="935" y="3194"/>
                    </a:cubicBezTo>
                    <a:lnTo>
                      <a:pt x="1309" y="3144"/>
                    </a:lnTo>
                    <a:lnTo>
                      <a:pt x="3209" y="759"/>
                    </a:lnTo>
                    <a:lnTo>
                      <a:pt x="3181" y="452"/>
                    </a:lnTo>
                    <a:cubicBezTo>
                      <a:pt x="3161" y="433"/>
                      <a:pt x="3139" y="416"/>
                      <a:pt x="3114" y="394"/>
                    </a:cubicBezTo>
                    <a:cubicBezTo>
                      <a:pt x="2787" y="129"/>
                      <a:pt x="2394" y="0"/>
                      <a:pt x="200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7088;p57"/>
              <p:cNvSpPr/>
              <p:nvPr/>
            </p:nvSpPr>
            <p:spPr>
              <a:xfrm>
                <a:off x="5054081" y="1235947"/>
                <a:ext cx="411553" cy="390585"/>
              </a:xfrm>
              <a:custGeom>
                <a:avLst/>
                <a:gdLst/>
                <a:ahLst/>
                <a:cxnLst/>
                <a:rect l="l" t="t" r="r" b="b"/>
                <a:pathLst>
                  <a:path w="8538" h="8103" extrusionOk="0">
                    <a:moveTo>
                      <a:pt x="3293" y="1"/>
                    </a:moveTo>
                    <a:cubicBezTo>
                      <a:pt x="3173" y="152"/>
                      <a:pt x="2996" y="231"/>
                      <a:pt x="2818" y="231"/>
                    </a:cubicBezTo>
                    <a:cubicBezTo>
                      <a:pt x="2685" y="231"/>
                      <a:pt x="2551" y="187"/>
                      <a:pt x="2439" y="98"/>
                    </a:cubicBezTo>
                    <a:lnTo>
                      <a:pt x="1" y="3153"/>
                    </a:lnTo>
                    <a:cubicBezTo>
                      <a:pt x="260" y="3359"/>
                      <a:pt x="305" y="3730"/>
                      <a:pt x="107" y="3993"/>
                    </a:cubicBezTo>
                    <a:lnTo>
                      <a:pt x="5251" y="8102"/>
                    </a:lnTo>
                    <a:cubicBezTo>
                      <a:pt x="5371" y="7960"/>
                      <a:pt x="5542" y="7886"/>
                      <a:pt x="5715" y="7886"/>
                    </a:cubicBezTo>
                    <a:cubicBezTo>
                      <a:pt x="5848" y="7886"/>
                      <a:pt x="5982" y="7930"/>
                      <a:pt x="6094" y="8021"/>
                    </a:cubicBezTo>
                    <a:lnTo>
                      <a:pt x="6099" y="8027"/>
                    </a:lnTo>
                    <a:lnTo>
                      <a:pt x="8538" y="4972"/>
                    </a:lnTo>
                    <a:cubicBezTo>
                      <a:pt x="8535" y="4969"/>
                      <a:pt x="8535" y="4969"/>
                      <a:pt x="8532" y="4969"/>
                    </a:cubicBezTo>
                    <a:cubicBezTo>
                      <a:pt x="8270" y="4754"/>
                      <a:pt x="8225" y="4372"/>
                      <a:pt x="8437" y="4107"/>
                    </a:cubicBezTo>
                    <a:lnTo>
                      <a:pt x="32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7089;p57"/>
              <p:cNvSpPr/>
              <p:nvPr/>
            </p:nvSpPr>
            <p:spPr>
              <a:xfrm>
                <a:off x="5048586" y="1231464"/>
                <a:ext cx="422157" cy="399888"/>
              </a:xfrm>
              <a:custGeom>
                <a:avLst/>
                <a:gdLst/>
                <a:ahLst/>
                <a:cxnLst/>
                <a:rect l="l" t="t" r="r" b="b"/>
                <a:pathLst>
                  <a:path w="8758" h="8296" extrusionOk="0">
                    <a:moveTo>
                      <a:pt x="3415" y="230"/>
                    </a:moveTo>
                    <a:lnTo>
                      <a:pt x="8414" y="4222"/>
                    </a:lnTo>
                    <a:cubicBezTo>
                      <a:pt x="8339" y="4354"/>
                      <a:pt x="8303" y="4507"/>
                      <a:pt x="8322" y="4660"/>
                    </a:cubicBezTo>
                    <a:cubicBezTo>
                      <a:pt x="8339" y="4819"/>
                      <a:pt x="8406" y="4959"/>
                      <a:pt x="8518" y="5073"/>
                    </a:cubicBezTo>
                    <a:lnTo>
                      <a:pt x="6194" y="7980"/>
                    </a:lnTo>
                    <a:cubicBezTo>
                      <a:pt x="6080" y="7912"/>
                      <a:pt x="5954" y="7878"/>
                      <a:pt x="5828" y="7878"/>
                    </a:cubicBezTo>
                    <a:cubicBezTo>
                      <a:pt x="5657" y="7878"/>
                      <a:pt x="5488" y="7940"/>
                      <a:pt x="5351" y="8058"/>
                    </a:cubicBezTo>
                    <a:lnTo>
                      <a:pt x="346" y="4061"/>
                    </a:lnTo>
                    <a:cubicBezTo>
                      <a:pt x="497" y="3790"/>
                      <a:pt x="455" y="3455"/>
                      <a:pt x="240" y="3232"/>
                    </a:cubicBezTo>
                    <a:lnTo>
                      <a:pt x="2567" y="322"/>
                    </a:lnTo>
                    <a:cubicBezTo>
                      <a:pt x="2680" y="389"/>
                      <a:pt x="2805" y="422"/>
                      <a:pt x="2929" y="422"/>
                    </a:cubicBezTo>
                    <a:cubicBezTo>
                      <a:pt x="3105" y="422"/>
                      <a:pt x="3279" y="356"/>
                      <a:pt x="3415" y="230"/>
                    </a:cubicBezTo>
                    <a:close/>
                    <a:moveTo>
                      <a:pt x="3411" y="0"/>
                    </a:moveTo>
                    <a:cubicBezTo>
                      <a:pt x="3381" y="0"/>
                      <a:pt x="3351" y="13"/>
                      <a:pt x="3331" y="38"/>
                    </a:cubicBezTo>
                    <a:cubicBezTo>
                      <a:pt x="3245" y="147"/>
                      <a:pt x="3125" y="211"/>
                      <a:pt x="2988" y="225"/>
                    </a:cubicBezTo>
                    <a:cubicBezTo>
                      <a:pt x="2969" y="227"/>
                      <a:pt x="2950" y="228"/>
                      <a:pt x="2932" y="228"/>
                    </a:cubicBezTo>
                    <a:cubicBezTo>
                      <a:pt x="2816" y="228"/>
                      <a:pt x="2705" y="191"/>
                      <a:pt x="2612" y="119"/>
                    </a:cubicBezTo>
                    <a:cubicBezTo>
                      <a:pt x="2594" y="106"/>
                      <a:pt x="2570" y="96"/>
                      <a:pt x="2547" y="96"/>
                    </a:cubicBezTo>
                    <a:cubicBezTo>
                      <a:pt x="2544" y="96"/>
                      <a:pt x="2542" y="96"/>
                      <a:pt x="2539" y="96"/>
                    </a:cubicBezTo>
                    <a:cubicBezTo>
                      <a:pt x="2511" y="99"/>
                      <a:pt x="2489" y="110"/>
                      <a:pt x="2472" y="133"/>
                    </a:cubicBezTo>
                    <a:lnTo>
                      <a:pt x="34" y="3187"/>
                    </a:lnTo>
                    <a:cubicBezTo>
                      <a:pt x="0" y="3229"/>
                      <a:pt x="6" y="3291"/>
                      <a:pt x="48" y="3327"/>
                    </a:cubicBezTo>
                    <a:cubicBezTo>
                      <a:pt x="266" y="3497"/>
                      <a:pt x="307" y="3807"/>
                      <a:pt x="140" y="4030"/>
                    </a:cubicBezTo>
                    <a:cubicBezTo>
                      <a:pt x="109" y="4072"/>
                      <a:pt x="115" y="4136"/>
                      <a:pt x="157" y="4167"/>
                    </a:cubicBezTo>
                    <a:lnTo>
                      <a:pt x="5301" y="8273"/>
                    </a:lnTo>
                    <a:cubicBezTo>
                      <a:pt x="5319" y="8288"/>
                      <a:pt x="5339" y="8295"/>
                      <a:pt x="5360" y="8295"/>
                    </a:cubicBezTo>
                    <a:cubicBezTo>
                      <a:pt x="5388" y="8295"/>
                      <a:pt x="5417" y="8282"/>
                      <a:pt x="5438" y="8259"/>
                    </a:cubicBezTo>
                    <a:cubicBezTo>
                      <a:pt x="5536" y="8140"/>
                      <a:pt x="5678" y="8078"/>
                      <a:pt x="5822" y="8078"/>
                    </a:cubicBezTo>
                    <a:cubicBezTo>
                      <a:pt x="5936" y="8078"/>
                      <a:pt x="6051" y="8117"/>
                      <a:pt x="6149" y="8195"/>
                    </a:cubicBezTo>
                    <a:cubicBezTo>
                      <a:pt x="6166" y="8207"/>
                      <a:pt x="6190" y="8215"/>
                      <a:pt x="6212" y="8215"/>
                    </a:cubicBezTo>
                    <a:cubicBezTo>
                      <a:pt x="6215" y="8215"/>
                      <a:pt x="6218" y="8215"/>
                      <a:pt x="6222" y="8215"/>
                    </a:cubicBezTo>
                    <a:cubicBezTo>
                      <a:pt x="6250" y="8215"/>
                      <a:pt x="6269" y="8201"/>
                      <a:pt x="6289" y="8181"/>
                    </a:cubicBezTo>
                    <a:lnTo>
                      <a:pt x="8724" y="5126"/>
                    </a:lnTo>
                    <a:cubicBezTo>
                      <a:pt x="8730" y="5118"/>
                      <a:pt x="8733" y="5115"/>
                      <a:pt x="8735" y="5107"/>
                    </a:cubicBezTo>
                    <a:cubicBezTo>
                      <a:pt x="8758" y="5065"/>
                      <a:pt x="8744" y="5009"/>
                      <a:pt x="8707" y="4987"/>
                    </a:cubicBezTo>
                    <a:cubicBezTo>
                      <a:pt x="8490" y="4808"/>
                      <a:pt x="8451" y="4487"/>
                      <a:pt x="8629" y="4267"/>
                    </a:cubicBezTo>
                    <a:cubicBezTo>
                      <a:pt x="8646" y="4247"/>
                      <a:pt x="8652" y="4220"/>
                      <a:pt x="8649" y="4194"/>
                    </a:cubicBezTo>
                    <a:cubicBezTo>
                      <a:pt x="8646" y="4167"/>
                      <a:pt x="8635" y="4144"/>
                      <a:pt x="8615" y="4128"/>
                    </a:cubicBezTo>
                    <a:lnTo>
                      <a:pt x="3471" y="21"/>
                    </a:lnTo>
                    <a:cubicBezTo>
                      <a:pt x="3454" y="7"/>
                      <a:pt x="3432" y="0"/>
                      <a:pt x="3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7090;p57"/>
              <p:cNvSpPr/>
              <p:nvPr/>
            </p:nvSpPr>
            <p:spPr>
              <a:xfrm>
                <a:off x="5007324" y="1222836"/>
                <a:ext cx="144993" cy="128893"/>
              </a:xfrm>
              <a:custGeom>
                <a:avLst/>
                <a:gdLst/>
                <a:ahLst/>
                <a:cxnLst/>
                <a:rect l="l" t="t" r="r" b="b"/>
                <a:pathLst>
                  <a:path w="3008" h="2674" extrusionOk="0">
                    <a:moveTo>
                      <a:pt x="1428" y="660"/>
                    </a:moveTo>
                    <a:lnTo>
                      <a:pt x="2184" y="1263"/>
                    </a:lnTo>
                    <a:lnTo>
                      <a:pt x="1582" y="2019"/>
                    </a:lnTo>
                    <a:lnTo>
                      <a:pt x="826" y="1416"/>
                    </a:lnTo>
                    <a:lnTo>
                      <a:pt x="1428" y="660"/>
                    </a:lnTo>
                    <a:close/>
                    <a:moveTo>
                      <a:pt x="1506" y="0"/>
                    </a:moveTo>
                    <a:cubicBezTo>
                      <a:pt x="1113" y="0"/>
                      <a:pt x="724" y="172"/>
                      <a:pt x="460" y="501"/>
                    </a:cubicBezTo>
                    <a:cubicBezTo>
                      <a:pt x="0" y="1082"/>
                      <a:pt x="92" y="1921"/>
                      <a:pt x="670" y="2382"/>
                    </a:cubicBezTo>
                    <a:cubicBezTo>
                      <a:pt x="916" y="2578"/>
                      <a:pt x="1210" y="2673"/>
                      <a:pt x="1503" y="2673"/>
                    </a:cubicBezTo>
                    <a:cubicBezTo>
                      <a:pt x="1895" y="2673"/>
                      <a:pt x="2283" y="2502"/>
                      <a:pt x="2547" y="2172"/>
                    </a:cubicBezTo>
                    <a:cubicBezTo>
                      <a:pt x="3007" y="1595"/>
                      <a:pt x="2915" y="752"/>
                      <a:pt x="2338" y="292"/>
                    </a:cubicBezTo>
                    <a:cubicBezTo>
                      <a:pt x="2092" y="96"/>
                      <a:pt x="1798" y="0"/>
                      <a:pt x="15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7091;p57"/>
              <p:cNvSpPr/>
              <p:nvPr/>
            </p:nvSpPr>
            <p:spPr>
              <a:xfrm>
                <a:off x="5019664" y="1228620"/>
                <a:ext cx="124844" cy="117469"/>
              </a:xfrm>
              <a:custGeom>
                <a:avLst/>
                <a:gdLst/>
                <a:ahLst/>
                <a:cxnLst/>
                <a:rect l="l" t="t" r="r" b="b"/>
                <a:pathLst>
                  <a:path w="2590" h="2437" extrusionOk="0">
                    <a:moveTo>
                      <a:pt x="1247" y="195"/>
                    </a:moveTo>
                    <a:cubicBezTo>
                      <a:pt x="1472" y="195"/>
                      <a:pt x="1697" y="267"/>
                      <a:pt x="1884" y="418"/>
                    </a:cubicBezTo>
                    <a:cubicBezTo>
                      <a:pt x="2325" y="769"/>
                      <a:pt x="2397" y="1413"/>
                      <a:pt x="2046" y="1854"/>
                    </a:cubicBezTo>
                    <a:cubicBezTo>
                      <a:pt x="1842" y="2105"/>
                      <a:pt x="1545" y="2237"/>
                      <a:pt x="1245" y="2237"/>
                    </a:cubicBezTo>
                    <a:cubicBezTo>
                      <a:pt x="1021" y="2237"/>
                      <a:pt x="797" y="2164"/>
                      <a:pt x="609" y="2013"/>
                    </a:cubicBezTo>
                    <a:cubicBezTo>
                      <a:pt x="394" y="1843"/>
                      <a:pt x="263" y="1603"/>
                      <a:pt x="232" y="1330"/>
                    </a:cubicBezTo>
                    <a:cubicBezTo>
                      <a:pt x="210" y="1140"/>
                      <a:pt x="241" y="948"/>
                      <a:pt x="324" y="777"/>
                    </a:cubicBezTo>
                    <a:cubicBezTo>
                      <a:pt x="361" y="708"/>
                      <a:pt x="402" y="641"/>
                      <a:pt x="447" y="577"/>
                    </a:cubicBezTo>
                    <a:cubicBezTo>
                      <a:pt x="648" y="326"/>
                      <a:pt x="947" y="195"/>
                      <a:pt x="1247" y="195"/>
                    </a:cubicBezTo>
                    <a:close/>
                    <a:moveTo>
                      <a:pt x="1246" y="1"/>
                    </a:moveTo>
                    <a:cubicBezTo>
                      <a:pt x="888" y="1"/>
                      <a:pt x="533" y="157"/>
                      <a:pt x="294" y="459"/>
                    </a:cubicBezTo>
                    <a:cubicBezTo>
                      <a:pt x="93" y="713"/>
                      <a:pt x="1" y="1031"/>
                      <a:pt x="37" y="1355"/>
                    </a:cubicBezTo>
                    <a:cubicBezTo>
                      <a:pt x="70" y="1679"/>
                      <a:pt x="232" y="1969"/>
                      <a:pt x="486" y="2172"/>
                    </a:cubicBezTo>
                    <a:cubicBezTo>
                      <a:pt x="704" y="2344"/>
                      <a:pt x="968" y="2437"/>
                      <a:pt x="1243" y="2437"/>
                    </a:cubicBezTo>
                    <a:cubicBezTo>
                      <a:pt x="1289" y="2437"/>
                      <a:pt x="1335" y="2434"/>
                      <a:pt x="1382" y="2429"/>
                    </a:cubicBezTo>
                    <a:cubicBezTo>
                      <a:pt x="1702" y="2395"/>
                      <a:pt x="1995" y="2234"/>
                      <a:pt x="2199" y="1980"/>
                    </a:cubicBezTo>
                    <a:cubicBezTo>
                      <a:pt x="2258" y="1907"/>
                      <a:pt x="2305" y="1829"/>
                      <a:pt x="2344" y="1748"/>
                    </a:cubicBezTo>
                    <a:cubicBezTo>
                      <a:pt x="2590" y="1246"/>
                      <a:pt x="2464" y="630"/>
                      <a:pt x="2007" y="267"/>
                    </a:cubicBezTo>
                    <a:cubicBezTo>
                      <a:pt x="1782" y="88"/>
                      <a:pt x="1513" y="1"/>
                      <a:pt x="1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7092;p57"/>
              <p:cNvSpPr/>
              <p:nvPr/>
            </p:nvSpPr>
            <p:spPr>
              <a:xfrm>
                <a:off x="5039283" y="1246986"/>
                <a:ext cx="81028" cy="80980"/>
              </a:xfrm>
              <a:custGeom>
                <a:avLst/>
                <a:gdLst/>
                <a:ahLst/>
                <a:cxnLst/>
                <a:rect l="l" t="t" r="r" b="b"/>
                <a:pathLst>
                  <a:path w="1681" h="1680" extrusionOk="0">
                    <a:moveTo>
                      <a:pt x="765" y="159"/>
                    </a:moveTo>
                    <a:lnTo>
                      <a:pt x="1521" y="762"/>
                    </a:lnTo>
                    <a:lnTo>
                      <a:pt x="919" y="1518"/>
                    </a:lnTo>
                    <a:lnTo>
                      <a:pt x="163" y="915"/>
                    </a:lnTo>
                    <a:lnTo>
                      <a:pt x="765" y="159"/>
                    </a:lnTo>
                    <a:close/>
                    <a:moveTo>
                      <a:pt x="749" y="0"/>
                    </a:moveTo>
                    <a:lnTo>
                      <a:pt x="1" y="932"/>
                    </a:lnTo>
                    <a:lnTo>
                      <a:pt x="933" y="1680"/>
                    </a:lnTo>
                    <a:lnTo>
                      <a:pt x="1680" y="748"/>
                    </a:lnTo>
                    <a:lnTo>
                      <a:pt x="7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7093;p57"/>
              <p:cNvSpPr/>
              <p:nvPr/>
            </p:nvSpPr>
            <p:spPr>
              <a:xfrm>
                <a:off x="5061746" y="1222980"/>
                <a:ext cx="90572" cy="128797"/>
              </a:xfrm>
              <a:custGeom>
                <a:avLst/>
                <a:gdLst/>
                <a:ahLst/>
                <a:cxnLst/>
                <a:rect l="l" t="t" r="r" b="b"/>
                <a:pathLst>
                  <a:path w="1879" h="2672" extrusionOk="0">
                    <a:moveTo>
                      <a:pt x="374" y="1"/>
                    </a:moveTo>
                    <a:cubicBezTo>
                      <a:pt x="300" y="1"/>
                      <a:pt x="227" y="7"/>
                      <a:pt x="154" y="18"/>
                    </a:cubicBezTo>
                    <a:cubicBezTo>
                      <a:pt x="316" y="66"/>
                      <a:pt x="475" y="144"/>
                      <a:pt x="615" y="256"/>
                    </a:cubicBezTo>
                    <a:cubicBezTo>
                      <a:pt x="1192" y="716"/>
                      <a:pt x="1287" y="1556"/>
                      <a:pt x="824" y="2136"/>
                    </a:cubicBezTo>
                    <a:cubicBezTo>
                      <a:pt x="609" y="2404"/>
                      <a:pt x="313" y="2563"/>
                      <a:pt x="1" y="2618"/>
                    </a:cubicBezTo>
                    <a:cubicBezTo>
                      <a:pt x="123" y="2654"/>
                      <a:pt x="249" y="2672"/>
                      <a:pt x="374" y="2672"/>
                    </a:cubicBezTo>
                    <a:cubicBezTo>
                      <a:pt x="766" y="2672"/>
                      <a:pt x="1154" y="2499"/>
                      <a:pt x="1418" y="2169"/>
                    </a:cubicBezTo>
                    <a:cubicBezTo>
                      <a:pt x="1878" y="1592"/>
                      <a:pt x="1786" y="749"/>
                      <a:pt x="1209" y="289"/>
                    </a:cubicBezTo>
                    <a:cubicBezTo>
                      <a:pt x="961" y="95"/>
                      <a:pt x="667" y="1"/>
                      <a:pt x="3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7094;p57"/>
              <p:cNvSpPr/>
              <p:nvPr/>
            </p:nvSpPr>
            <p:spPr>
              <a:xfrm>
                <a:off x="5322381" y="1630106"/>
                <a:ext cx="21980" cy="21980"/>
              </a:xfrm>
              <a:custGeom>
                <a:avLst/>
                <a:gdLst/>
                <a:ahLst/>
                <a:cxnLst/>
                <a:rect l="l" t="t" r="r" b="b"/>
                <a:pathLst>
                  <a:path w="456" h="456" extrusionOk="0">
                    <a:moveTo>
                      <a:pt x="411" y="0"/>
                    </a:moveTo>
                    <a:lnTo>
                      <a:pt x="0" y="45"/>
                    </a:lnTo>
                    <a:lnTo>
                      <a:pt x="48" y="455"/>
                    </a:lnTo>
                    <a:lnTo>
                      <a:pt x="455" y="408"/>
                    </a:lnTo>
                    <a:lnTo>
                      <a:pt x="411" y="0"/>
                    </a:lnTo>
                    <a:close/>
                  </a:path>
                </a:pathLst>
              </a:custGeom>
              <a:solidFill>
                <a:srgbClr val="D25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7095;p57"/>
              <p:cNvSpPr/>
              <p:nvPr/>
            </p:nvSpPr>
            <p:spPr>
              <a:xfrm>
                <a:off x="5327105" y="1634926"/>
                <a:ext cx="12388" cy="12436"/>
              </a:xfrm>
              <a:custGeom>
                <a:avLst/>
                <a:gdLst/>
                <a:ahLst/>
                <a:cxnLst/>
                <a:rect l="l" t="t" r="r" b="b"/>
                <a:pathLst>
                  <a:path w="257" h="258" extrusionOk="0">
                    <a:moveTo>
                      <a:pt x="232" y="1"/>
                    </a:moveTo>
                    <a:lnTo>
                      <a:pt x="0" y="26"/>
                    </a:lnTo>
                    <a:lnTo>
                      <a:pt x="25" y="257"/>
                    </a:lnTo>
                    <a:lnTo>
                      <a:pt x="257" y="232"/>
                    </a:lnTo>
                    <a:lnTo>
                      <a:pt x="2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7096;p57"/>
              <p:cNvSpPr/>
              <p:nvPr/>
            </p:nvSpPr>
            <p:spPr>
              <a:xfrm>
                <a:off x="5472438" y="1444234"/>
                <a:ext cx="21980" cy="21980"/>
              </a:xfrm>
              <a:custGeom>
                <a:avLst/>
                <a:gdLst/>
                <a:ahLst/>
                <a:cxnLst/>
                <a:rect l="l" t="t" r="r" b="b"/>
                <a:pathLst>
                  <a:path w="456" h="456" extrusionOk="0">
                    <a:moveTo>
                      <a:pt x="408" y="1"/>
                    </a:moveTo>
                    <a:lnTo>
                      <a:pt x="1" y="46"/>
                    </a:lnTo>
                    <a:lnTo>
                      <a:pt x="46" y="456"/>
                    </a:lnTo>
                    <a:lnTo>
                      <a:pt x="456" y="408"/>
                    </a:lnTo>
                    <a:lnTo>
                      <a:pt x="408" y="1"/>
                    </a:lnTo>
                    <a:close/>
                  </a:path>
                </a:pathLst>
              </a:custGeom>
              <a:solidFill>
                <a:srgbClr val="D25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7097;p57"/>
              <p:cNvSpPr/>
              <p:nvPr/>
            </p:nvSpPr>
            <p:spPr>
              <a:xfrm>
                <a:off x="5477018" y="1449343"/>
                <a:ext cx="12581" cy="12581"/>
              </a:xfrm>
              <a:custGeom>
                <a:avLst/>
                <a:gdLst/>
                <a:ahLst/>
                <a:cxnLst/>
                <a:rect l="l" t="t" r="r" b="b"/>
                <a:pathLst>
                  <a:path w="261" h="261" extrusionOk="0">
                    <a:moveTo>
                      <a:pt x="235" y="1"/>
                    </a:moveTo>
                    <a:lnTo>
                      <a:pt x="1" y="26"/>
                    </a:lnTo>
                    <a:lnTo>
                      <a:pt x="29" y="260"/>
                    </a:lnTo>
                    <a:lnTo>
                      <a:pt x="260" y="232"/>
                    </a:lnTo>
                    <a:lnTo>
                      <a:pt x="2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7098;p57"/>
              <p:cNvSpPr/>
              <p:nvPr/>
            </p:nvSpPr>
            <p:spPr>
              <a:xfrm>
                <a:off x="5032968" y="1395982"/>
                <a:ext cx="21980" cy="21980"/>
              </a:xfrm>
              <a:custGeom>
                <a:avLst/>
                <a:gdLst/>
                <a:ahLst/>
                <a:cxnLst/>
                <a:rect l="l" t="t" r="r" b="b"/>
                <a:pathLst>
                  <a:path w="456" h="456" extrusionOk="0">
                    <a:moveTo>
                      <a:pt x="411" y="0"/>
                    </a:moveTo>
                    <a:lnTo>
                      <a:pt x="1" y="45"/>
                    </a:lnTo>
                    <a:lnTo>
                      <a:pt x="48" y="455"/>
                    </a:lnTo>
                    <a:lnTo>
                      <a:pt x="456" y="410"/>
                    </a:lnTo>
                    <a:lnTo>
                      <a:pt x="411" y="0"/>
                    </a:lnTo>
                    <a:close/>
                  </a:path>
                </a:pathLst>
              </a:custGeom>
              <a:solidFill>
                <a:srgbClr val="D25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7099;p57"/>
              <p:cNvSpPr/>
              <p:nvPr/>
            </p:nvSpPr>
            <p:spPr>
              <a:xfrm>
                <a:off x="5037403" y="1401092"/>
                <a:ext cx="12436" cy="12436"/>
              </a:xfrm>
              <a:custGeom>
                <a:avLst/>
                <a:gdLst/>
                <a:ahLst/>
                <a:cxnLst/>
                <a:rect l="l" t="t" r="r" b="b"/>
                <a:pathLst>
                  <a:path w="258" h="258" extrusionOk="0">
                    <a:moveTo>
                      <a:pt x="232" y="0"/>
                    </a:moveTo>
                    <a:lnTo>
                      <a:pt x="1" y="25"/>
                    </a:lnTo>
                    <a:lnTo>
                      <a:pt x="26" y="257"/>
                    </a:lnTo>
                    <a:lnTo>
                      <a:pt x="258" y="232"/>
                    </a:lnTo>
                    <a:lnTo>
                      <a:pt x="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7100;p57"/>
              <p:cNvSpPr/>
              <p:nvPr/>
            </p:nvSpPr>
            <p:spPr>
              <a:xfrm>
                <a:off x="5182254" y="1210785"/>
                <a:ext cx="21980" cy="21980"/>
              </a:xfrm>
              <a:custGeom>
                <a:avLst/>
                <a:gdLst/>
                <a:ahLst/>
                <a:cxnLst/>
                <a:rect l="l" t="t" r="r" b="b"/>
                <a:pathLst>
                  <a:path w="456" h="456" extrusionOk="0">
                    <a:moveTo>
                      <a:pt x="408" y="1"/>
                    </a:moveTo>
                    <a:lnTo>
                      <a:pt x="1" y="48"/>
                    </a:lnTo>
                    <a:lnTo>
                      <a:pt x="45" y="456"/>
                    </a:lnTo>
                    <a:lnTo>
                      <a:pt x="455" y="411"/>
                    </a:lnTo>
                    <a:lnTo>
                      <a:pt x="408" y="1"/>
                    </a:lnTo>
                    <a:close/>
                  </a:path>
                </a:pathLst>
              </a:custGeom>
              <a:solidFill>
                <a:srgbClr val="D25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7101;p57"/>
              <p:cNvSpPr/>
              <p:nvPr/>
            </p:nvSpPr>
            <p:spPr>
              <a:xfrm>
                <a:off x="5186833" y="1215654"/>
                <a:ext cx="12533" cy="12533"/>
              </a:xfrm>
              <a:custGeom>
                <a:avLst/>
                <a:gdLst/>
                <a:ahLst/>
                <a:cxnLst/>
                <a:rect l="l" t="t" r="r" b="b"/>
                <a:pathLst>
                  <a:path w="260" h="260" extrusionOk="0">
                    <a:moveTo>
                      <a:pt x="232" y="0"/>
                    </a:moveTo>
                    <a:lnTo>
                      <a:pt x="0" y="28"/>
                    </a:lnTo>
                    <a:lnTo>
                      <a:pt x="25" y="260"/>
                    </a:lnTo>
                    <a:lnTo>
                      <a:pt x="260" y="232"/>
                    </a:lnTo>
                    <a:lnTo>
                      <a:pt x="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7102;p57"/>
              <p:cNvSpPr/>
              <p:nvPr/>
            </p:nvSpPr>
            <p:spPr>
              <a:xfrm>
                <a:off x="5083967" y="1331293"/>
                <a:ext cx="291866" cy="351348"/>
              </a:xfrm>
              <a:custGeom>
                <a:avLst/>
                <a:gdLst/>
                <a:ahLst/>
                <a:cxnLst/>
                <a:rect l="l" t="t" r="r" b="b"/>
                <a:pathLst>
                  <a:path w="6055" h="7289" extrusionOk="0">
                    <a:moveTo>
                      <a:pt x="4521" y="0"/>
                    </a:moveTo>
                    <a:cubicBezTo>
                      <a:pt x="4518" y="0"/>
                      <a:pt x="4515" y="0"/>
                      <a:pt x="4511" y="0"/>
                    </a:cubicBezTo>
                    <a:cubicBezTo>
                      <a:pt x="4330" y="0"/>
                      <a:pt x="4165" y="104"/>
                      <a:pt x="4023" y="215"/>
                    </a:cubicBezTo>
                    <a:cubicBezTo>
                      <a:pt x="3864" y="341"/>
                      <a:pt x="3691" y="483"/>
                      <a:pt x="3560" y="645"/>
                    </a:cubicBezTo>
                    <a:cubicBezTo>
                      <a:pt x="3644" y="422"/>
                      <a:pt x="3476" y="157"/>
                      <a:pt x="3250" y="84"/>
                    </a:cubicBezTo>
                    <a:cubicBezTo>
                      <a:pt x="3191" y="65"/>
                      <a:pt x="3130" y="56"/>
                      <a:pt x="3069" y="56"/>
                    </a:cubicBezTo>
                    <a:cubicBezTo>
                      <a:pt x="2894" y="56"/>
                      <a:pt x="2719" y="129"/>
                      <a:pt x="2581" y="240"/>
                    </a:cubicBezTo>
                    <a:cubicBezTo>
                      <a:pt x="2394" y="388"/>
                      <a:pt x="2265" y="595"/>
                      <a:pt x="2148" y="804"/>
                    </a:cubicBezTo>
                    <a:cubicBezTo>
                      <a:pt x="1788" y="1440"/>
                      <a:pt x="1515" y="2174"/>
                      <a:pt x="1283" y="2866"/>
                    </a:cubicBezTo>
                    <a:cubicBezTo>
                      <a:pt x="1150" y="2472"/>
                      <a:pt x="896" y="2118"/>
                      <a:pt x="564" y="1867"/>
                    </a:cubicBezTo>
                    <a:cubicBezTo>
                      <a:pt x="487" y="1811"/>
                      <a:pt x="399" y="1757"/>
                      <a:pt x="305" y="1757"/>
                    </a:cubicBezTo>
                    <a:cubicBezTo>
                      <a:pt x="296" y="1757"/>
                      <a:pt x="288" y="1757"/>
                      <a:pt x="279" y="1758"/>
                    </a:cubicBezTo>
                    <a:cubicBezTo>
                      <a:pt x="48" y="1786"/>
                      <a:pt x="0" y="2098"/>
                      <a:pt x="20" y="2333"/>
                    </a:cubicBezTo>
                    <a:cubicBezTo>
                      <a:pt x="148" y="3705"/>
                      <a:pt x="558" y="5056"/>
                      <a:pt x="1205" y="6272"/>
                    </a:cubicBezTo>
                    <a:cubicBezTo>
                      <a:pt x="1464" y="6763"/>
                      <a:pt x="2126" y="7288"/>
                      <a:pt x="2677" y="7288"/>
                    </a:cubicBezTo>
                    <a:cubicBezTo>
                      <a:pt x="2689" y="7288"/>
                      <a:pt x="2702" y="7288"/>
                      <a:pt x="2715" y="7287"/>
                    </a:cubicBezTo>
                    <a:cubicBezTo>
                      <a:pt x="3281" y="7259"/>
                      <a:pt x="3789" y="6936"/>
                      <a:pt x="4216" y="6562"/>
                    </a:cubicBezTo>
                    <a:cubicBezTo>
                      <a:pt x="4994" y="5879"/>
                      <a:pt x="5588" y="4994"/>
                      <a:pt x="5923" y="4018"/>
                    </a:cubicBezTo>
                    <a:cubicBezTo>
                      <a:pt x="5993" y="3814"/>
                      <a:pt x="6054" y="3594"/>
                      <a:pt x="5998" y="3390"/>
                    </a:cubicBezTo>
                    <a:cubicBezTo>
                      <a:pt x="5950" y="3212"/>
                      <a:pt x="5758" y="3066"/>
                      <a:pt x="5573" y="3066"/>
                    </a:cubicBezTo>
                    <a:cubicBezTo>
                      <a:pt x="5544" y="3066"/>
                      <a:pt x="5516" y="3070"/>
                      <a:pt x="5488" y="3078"/>
                    </a:cubicBezTo>
                    <a:cubicBezTo>
                      <a:pt x="5613" y="2729"/>
                      <a:pt x="5736" y="2363"/>
                      <a:pt x="5691" y="1998"/>
                    </a:cubicBezTo>
                    <a:cubicBezTo>
                      <a:pt x="5644" y="1632"/>
                      <a:pt x="5390" y="1256"/>
                      <a:pt x="5022" y="1231"/>
                    </a:cubicBezTo>
                    <a:cubicBezTo>
                      <a:pt x="5097" y="980"/>
                      <a:pt x="5142" y="712"/>
                      <a:pt x="5069" y="464"/>
                    </a:cubicBezTo>
                    <a:cubicBezTo>
                      <a:pt x="4998" y="218"/>
                      <a:pt x="4776" y="0"/>
                      <a:pt x="4521" y="0"/>
                    </a:cubicBezTo>
                    <a:close/>
                  </a:path>
                </a:pathLst>
              </a:custGeom>
              <a:solidFill>
                <a:srgbClr val="FED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7103;p57"/>
              <p:cNvSpPr/>
              <p:nvPr/>
            </p:nvSpPr>
            <p:spPr>
              <a:xfrm>
                <a:off x="5083967" y="1331293"/>
                <a:ext cx="291866" cy="351348"/>
              </a:xfrm>
              <a:custGeom>
                <a:avLst/>
                <a:gdLst/>
                <a:ahLst/>
                <a:cxnLst/>
                <a:rect l="l" t="t" r="r" b="b"/>
                <a:pathLst>
                  <a:path w="6055" h="7289" extrusionOk="0">
                    <a:moveTo>
                      <a:pt x="4521" y="0"/>
                    </a:moveTo>
                    <a:cubicBezTo>
                      <a:pt x="4518" y="0"/>
                      <a:pt x="4515" y="0"/>
                      <a:pt x="4511" y="0"/>
                    </a:cubicBezTo>
                    <a:cubicBezTo>
                      <a:pt x="4330" y="0"/>
                      <a:pt x="4165" y="104"/>
                      <a:pt x="4023" y="215"/>
                    </a:cubicBezTo>
                    <a:cubicBezTo>
                      <a:pt x="3864" y="341"/>
                      <a:pt x="3691" y="483"/>
                      <a:pt x="3560" y="645"/>
                    </a:cubicBezTo>
                    <a:cubicBezTo>
                      <a:pt x="3644" y="422"/>
                      <a:pt x="3476" y="157"/>
                      <a:pt x="3250" y="84"/>
                    </a:cubicBezTo>
                    <a:cubicBezTo>
                      <a:pt x="3191" y="65"/>
                      <a:pt x="3130" y="56"/>
                      <a:pt x="3069" y="56"/>
                    </a:cubicBezTo>
                    <a:cubicBezTo>
                      <a:pt x="2894" y="56"/>
                      <a:pt x="2719" y="129"/>
                      <a:pt x="2581" y="240"/>
                    </a:cubicBezTo>
                    <a:cubicBezTo>
                      <a:pt x="2394" y="388"/>
                      <a:pt x="2265" y="595"/>
                      <a:pt x="2148" y="804"/>
                    </a:cubicBezTo>
                    <a:cubicBezTo>
                      <a:pt x="1788" y="1440"/>
                      <a:pt x="1515" y="2174"/>
                      <a:pt x="1283" y="2866"/>
                    </a:cubicBezTo>
                    <a:cubicBezTo>
                      <a:pt x="1150" y="2472"/>
                      <a:pt x="896" y="2118"/>
                      <a:pt x="564" y="1867"/>
                    </a:cubicBezTo>
                    <a:cubicBezTo>
                      <a:pt x="487" y="1811"/>
                      <a:pt x="399" y="1757"/>
                      <a:pt x="305" y="1757"/>
                    </a:cubicBezTo>
                    <a:cubicBezTo>
                      <a:pt x="296" y="1757"/>
                      <a:pt x="288" y="1757"/>
                      <a:pt x="279" y="1758"/>
                    </a:cubicBezTo>
                    <a:cubicBezTo>
                      <a:pt x="48" y="1786"/>
                      <a:pt x="0" y="2098"/>
                      <a:pt x="20" y="2333"/>
                    </a:cubicBezTo>
                    <a:cubicBezTo>
                      <a:pt x="148" y="3705"/>
                      <a:pt x="558" y="5056"/>
                      <a:pt x="1205" y="6272"/>
                    </a:cubicBezTo>
                    <a:cubicBezTo>
                      <a:pt x="1464" y="6763"/>
                      <a:pt x="2126" y="7288"/>
                      <a:pt x="2677" y="7288"/>
                    </a:cubicBezTo>
                    <a:cubicBezTo>
                      <a:pt x="2689" y="7288"/>
                      <a:pt x="2702" y="7288"/>
                      <a:pt x="2715" y="7287"/>
                    </a:cubicBezTo>
                    <a:cubicBezTo>
                      <a:pt x="3281" y="7259"/>
                      <a:pt x="3789" y="6936"/>
                      <a:pt x="4216" y="6562"/>
                    </a:cubicBezTo>
                    <a:cubicBezTo>
                      <a:pt x="4994" y="5879"/>
                      <a:pt x="5588" y="4994"/>
                      <a:pt x="5923" y="4018"/>
                    </a:cubicBezTo>
                    <a:cubicBezTo>
                      <a:pt x="5993" y="3814"/>
                      <a:pt x="6054" y="3594"/>
                      <a:pt x="5998" y="3390"/>
                    </a:cubicBezTo>
                    <a:cubicBezTo>
                      <a:pt x="5950" y="3212"/>
                      <a:pt x="5758" y="3066"/>
                      <a:pt x="5573" y="3066"/>
                    </a:cubicBezTo>
                    <a:cubicBezTo>
                      <a:pt x="5544" y="3066"/>
                      <a:pt x="5516" y="3070"/>
                      <a:pt x="5488" y="3078"/>
                    </a:cubicBezTo>
                    <a:cubicBezTo>
                      <a:pt x="5613" y="2729"/>
                      <a:pt x="5736" y="2363"/>
                      <a:pt x="5691" y="1998"/>
                    </a:cubicBezTo>
                    <a:cubicBezTo>
                      <a:pt x="5644" y="1632"/>
                      <a:pt x="5390" y="1256"/>
                      <a:pt x="5022" y="1231"/>
                    </a:cubicBezTo>
                    <a:cubicBezTo>
                      <a:pt x="5097" y="980"/>
                      <a:pt x="5142" y="712"/>
                      <a:pt x="5069" y="464"/>
                    </a:cubicBezTo>
                    <a:cubicBezTo>
                      <a:pt x="4998" y="218"/>
                      <a:pt x="4776" y="0"/>
                      <a:pt x="4521" y="0"/>
                    </a:cubicBezTo>
                    <a:close/>
                  </a:path>
                </a:pathLst>
              </a:custGeom>
              <a:solidFill>
                <a:srgbClr val="FED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7104;p57"/>
              <p:cNvSpPr/>
              <p:nvPr/>
            </p:nvSpPr>
            <p:spPr>
              <a:xfrm>
                <a:off x="5215081" y="1355058"/>
                <a:ext cx="52203" cy="112505"/>
              </a:xfrm>
              <a:custGeom>
                <a:avLst/>
                <a:gdLst/>
                <a:ahLst/>
                <a:cxnLst/>
                <a:rect l="l" t="t" r="r" b="b"/>
                <a:pathLst>
                  <a:path w="1083" h="2334" extrusionOk="0">
                    <a:moveTo>
                      <a:pt x="984" y="1"/>
                    </a:moveTo>
                    <a:cubicBezTo>
                      <a:pt x="956" y="1"/>
                      <a:pt x="928" y="17"/>
                      <a:pt x="912" y="46"/>
                    </a:cubicBezTo>
                    <a:cubicBezTo>
                      <a:pt x="558" y="749"/>
                      <a:pt x="254" y="1480"/>
                      <a:pt x="14" y="2227"/>
                    </a:cubicBezTo>
                    <a:cubicBezTo>
                      <a:pt x="0" y="2269"/>
                      <a:pt x="28" y="2317"/>
                      <a:pt x="70" y="2331"/>
                    </a:cubicBezTo>
                    <a:cubicBezTo>
                      <a:pt x="76" y="2331"/>
                      <a:pt x="84" y="2334"/>
                      <a:pt x="92" y="2334"/>
                    </a:cubicBezTo>
                    <a:cubicBezTo>
                      <a:pt x="131" y="2334"/>
                      <a:pt x="162" y="2311"/>
                      <a:pt x="170" y="2278"/>
                    </a:cubicBezTo>
                    <a:cubicBezTo>
                      <a:pt x="410" y="1544"/>
                      <a:pt x="706" y="813"/>
                      <a:pt x="1060" y="124"/>
                    </a:cubicBezTo>
                    <a:cubicBezTo>
                      <a:pt x="1083" y="85"/>
                      <a:pt x="1066" y="32"/>
                      <a:pt x="1024" y="12"/>
                    </a:cubicBezTo>
                    <a:cubicBezTo>
                      <a:pt x="1012" y="4"/>
                      <a:pt x="998" y="1"/>
                      <a:pt x="984" y="1"/>
                    </a:cubicBezTo>
                    <a:close/>
                  </a:path>
                </a:pathLst>
              </a:custGeom>
              <a:solidFill>
                <a:srgbClr val="F3A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7105;p57"/>
              <p:cNvSpPr/>
              <p:nvPr/>
            </p:nvSpPr>
            <p:spPr>
              <a:xfrm>
                <a:off x="5289699" y="1387065"/>
                <a:ext cx="41358" cy="107781"/>
              </a:xfrm>
              <a:custGeom>
                <a:avLst/>
                <a:gdLst/>
                <a:ahLst/>
                <a:cxnLst/>
                <a:rect l="l" t="t" r="r" b="b"/>
                <a:pathLst>
                  <a:path w="858" h="2236" extrusionOk="0">
                    <a:moveTo>
                      <a:pt x="765" y="0"/>
                    </a:moveTo>
                    <a:cubicBezTo>
                      <a:pt x="730" y="0"/>
                      <a:pt x="696" y="25"/>
                      <a:pt x="684" y="60"/>
                    </a:cubicBezTo>
                    <a:lnTo>
                      <a:pt x="15" y="2127"/>
                    </a:lnTo>
                    <a:cubicBezTo>
                      <a:pt x="1" y="2169"/>
                      <a:pt x="28" y="2219"/>
                      <a:pt x="70" y="2233"/>
                    </a:cubicBezTo>
                    <a:cubicBezTo>
                      <a:pt x="76" y="2233"/>
                      <a:pt x="84" y="2236"/>
                      <a:pt x="93" y="2236"/>
                    </a:cubicBezTo>
                    <a:cubicBezTo>
                      <a:pt x="129" y="2236"/>
                      <a:pt x="162" y="2214"/>
                      <a:pt x="174" y="2177"/>
                    </a:cubicBezTo>
                    <a:lnTo>
                      <a:pt x="843" y="107"/>
                    </a:lnTo>
                    <a:cubicBezTo>
                      <a:pt x="857" y="65"/>
                      <a:pt x="829" y="18"/>
                      <a:pt x="787" y="4"/>
                    </a:cubicBezTo>
                    <a:cubicBezTo>
                      <a:pt x="780" y="2"/>
                      <a:pt x="772" y="0"/>
                      <a:pt x="765" y="0"/>
                    </a:cubicBezTo>
                    <a:close/>
                  </a:path>
                </a:pathLst>
              </a:custGeom>
              <a:solidFill>
                <a:srgbClr val="F3A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7106;p57"/>
              <p:cNvSpPr/>
              <p:nvPr/>
            </p:nvSpPr>
            <p:spPr>
              <a:xfrm>
                <a:off x="5313897" y="1475277"/>
                <a:ext cx="43382" cy="76883"/>
              </a:xfrm>
              <a:custGeom>
                <a:avLst/>
                <a:gdLst/>
                <a:ahLst/>
                <a:cxnLst/>
                <a:rect l="l" t="t" r="r" b="b"/>
                <a:pathLst>
                  <a:path w="900" h="1595" extrusionOk="0">
                    <a:moveTo>
                      <a:pt x="805" y="0"/>
                    </a:moveTo>
                    <a:cubicBezTo>
                      <a:pt x="768" y="0"/>
                      <a:pt x="732" y="25"/>
                      <a:pt x="720" y="60"/>
                    </a:cubicBezTo>
                    <a:cubicBezTo>
                      <a:pt x="559" y="559"/>
                      <a:pt x="324" y="1028"/>
                      <a:pt x="29" y="1460"/>
                    </a:cubicBezTo>
                    <a:cubicBezTo>
                      <a:pt x="1" y="1505"/>
                      <a:pt x="9" y="1552"/>
                      <a:pt x="48" y="1580"/>
                    </a:cubicBezTo>
                    <a:cubicBezTo>
                      <a:pt x="65" y="1589"/>
                      <a:pt x="79" y="1594"/>
                      <a:pt x="98" y="1594"/>
                    </a:cubicBezTo>
                    <a:cubicBezTo>
                      <a:pt x="126" y="1594"/>
                      <a:pt x="149" y="1580"/>
                      <a:pt x="171" y="1555"/>
                    </a:cubicBezTo>
                    <a:cubicBezTo>
                      <a:pt x="478" y="1109"/>
                      <a:pt x="718" y="623"/>
                      <a:pt x="885" y="113"/>
                    </a:cubicBezTo>
                    <a:cubicBezTo>
                      <a:pt x="899" y="68"/>
                      <a:pt x="871" y="18"/>
                      <a:pt x="829" y="4"/>
                    </a:cubicBezTo>
                    <a:cubicBezTo>
                      <a:pt x="821" y="2"/>
                      <a:pt x="813" y="0"/>
                      <a:pt x="805" y="0"/>
                    </a:cubicBezTo>
                    <a:close/>
                  </a:path>
                </a:pathLst>
              </a:custGeom>
              <a:solidFill>
                <a:srgbClr val="F3A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7107;p57"/>
              <p:cNvSpPr/>
              <p:nvPr/>
            </p:nvSpPr>
            <p:spPr>
              <a:xfrm>
                <a:off x="5092162" y="1415939"/>
                <a:ext cx="54517" cy="71677"/>
              </a:xfrm>
              <a:custGeom>
                <a:avLst/>
                <a:gdLst/>
                <a:ahLst/>
                <a:cxnLst/>
                <a:rect l="l" t="t" r="r" b="b"/>
                <a:pathLst>
                  <a:path w="1131" h="1487" extrusionOk="0">
                    <a:moveTo>
                      <a:pt x="135" y="1"/>
                    </a:moveTo>
                    <a:cubicBezTo>
                      <a:pt x="126" y="1"/>
                      <a:pt x="118" y="1"/>
                      <a:pt x="109" y="2"/>
                    </a:cubicBezTo>
                    <a:cubicBezTo>
                      <a:pt x="67" y="8"/>
                      <a:pt x="31" y="22"/>
                      <a:pt x="0" y="44"/>
                    </a:cubicBezTo>
                    <a:cubicBezTo>
                      <a:pt x="360" y="524"/>
                      <a:pt x="715" y="1006"/>
                      <a:pt x="1074" y="1486"/>
                    </a:cubicBezTo>
                    <a:cubicBezTo>
                      <a:pt x="1091" y="1347"/>
                      <a:pt x="1113" y="1204"/>
                      <a:pt x="1130" y="1062"/>
                    </a:cubicBezTo>
                    <a:lnTo>
                      <a:pt x="1130" y="1062"/>
                    </a:lnTo>
                    <a:cubicBezTo>
                      <a:pt x="1122" y="1079"/>
                      <a:pt x="1119" y="1093"/>
                      <a:pt x="1113" y="1110"/>
                    </a:cubicBezTo>
                    <a:cubicBezTo>
                      <a:pt x="980" y="716"/>
                      <a:pt x="726" y="359"/>
                      <a:pt x="394" y="114"/>
                    </a:cubicBezTo>
                    <a:cubicBezTo>
                      <a:pt x="317" y="55"/>
                      <a:pt x="229" y="1"/>
                      <a:pt x="135" y="1"/>
                    </a:cubicBezTo>
                    <a:close/>
                  </a:path>
                </a:pathLst>
              </a:custGeom>
              <a:solidFill>
                <a:srgbClr val="F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7108;p57"/>
              <p:cNvSpPr/>
              <p:nvPr/>
            </p:nvSpPr>
            <p:spPr>
              <a:xfrm>
                <a:off x="5104406" y="1542135"/>
                <a:ext cx="258751" cy="140510"/>
              </a:xfrm>
              <a:custGeom>
                <a:avLst/>
                <a:gdLst/>
                <a:ahLst/>
                <a:cxnLst/>
                <a:rect l="l" t="t" r="r" b="b"/>
                <a:pathLst>
                  <a:path w="5368" h="2915" extrusionOk="0">
                    <a:moveTo>
                      <a:pt x="5368" y="1"/>
                    </a:moveTo>
                    <a:cubicBezTo>
                      <a:pt x="4760" y="570"/>
                      <a:pt x="4073" y="1047"/>
                      <a:pt x="3328" y="1415"/>
                    </a:cubicBezTo>
                    <a:cubicBezTo>
                      <a:pt x="3264" y="1449"/>
                      <a:pt x="3195" y="1479"/>
                      <a:pt x="3122" y="1485"/>
                    </a:cubicBezTo>
                    <a:cubicBezTo>
                      <a:pt x="3120" y="1485"/>
                      <a:pt x="3118" y="1485"/>
                      <a:pt x="3116" y="1485"/>
                    </a:cubicBezTo>
                    <a:cubicBezTo>
                      <a:pt x="3004" y="1485"/>
                      <a:pt x="2900" y="1414"/>
                      <a:pt x="2807" y="1348"/>
                    </a:cubicBezTo>
                    <a:cubicBezTo>
                      <a:pt x="1956" y="749"/>
                      <a:pt x="1005" y="294"/>
                      <a:pt x="0" y="15"/>
                    </a:cubicBezTo>
                    <a:lnTo>
                      <a:pt x="0" y="15"/>
                    </a:lnTo>
                    <a:cubicBezTo>
                      <a:pt x="198" y="668"/>
                      <a:pt x="461" y="1298"/>
                      <a:pt x="779" y="1903"/>
                    </a:cubicBezTo>
                    <a:cubicBezTo>
                      <a:pt x="1040" y="2388"/>
                      <a:pt x="1696" y="2914"/>
                      <a:pt x="2256" y="2914"/>
                    </a:cubicBezTo>
                    <a:cubicBezTo>
                      <a:pt x="2271" y="2914"/>
                      <a:pt x="2285" y="2914"/>
                      <a:pt x="2299" y="2913"/>
                    </a:cubicBezTo>
                    <a:cubicBezTo>
                      <a:pt x="2863" y="2885"/>
                      <a:pt x="3373" y="2562"/>
                      <a:pt x="3797" y="2188"/>
                    </a:cubicBezTo>
                    <a:cubicBezTo>
                      <a:pt x="4478" y="1591"/>
                      <a:pt x="5019" y="835"/>
                      <a:pt x="5368" y="1"/>
                    </a:cubicBezTo>
                    <a:close/>
                  </a:path>
                </a:pathLst>
              </a:custGeom>
              <a:solidFill>
                <a:srgbClr val="F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7109;p57"/>
              <p:cNvSpPr/>
              <p:nvPr/>
            </p:nvSpPr>
            <p:spPr>
              <a:xfrm>
                <a:off x="4918148" y="1568888"/>
                <a:ext cx="392176" cy="894012"/>
              </a:xfrm>
              <a:custGeom>
                <a:avLst/>
                <a:gdLst/>
                <a:ahLst/>
                <a:cxnLst/>
                <a:rect l="l" t="t" r="r" b="b"/>
                <a:pathLst>
                  <a:path w="8136" h="18547" extrusionOk="0">
                    <a:moveTo>
                      <a:pt x="3734" y="1"/>
                    </a:moveTo>
                    <a:cubicBezTo>
                      <a:pt x="3687" y="1"/>
                      <a:pt x="3584" y="164"/>
                      <a:pt x="3611" y="164"/>
                    </a:cubicBezTo>
                    <a:cubicBezTo>
                      <a:pt x="3613" y="164"/>
                      <a:pt x="3614" y="164"/>
                      <a:pt x="3616" y="163"/>
                    </a:cubicBezTo>
                    <a:lnTo>
                      <a:pt x="3616" y="163"/>
                    </a:lnTo>
                    <a:cubicBezTo>
                      <a:pt x="2676" y="3237"/>
                      <a:pt x="1828" y="6345"/>
                      <a:pt x="1069" y="9472"/>
                    </a:cubicBezTo>
                    <a:cubicBezTo>
                      <a:pt x="519" y="11715"/>
                      <a:pt x="0" y="13875"/>
                      <a:pt x="257" y="16168"/>
                    </a:cubicBezTo>
                    <a:cubicBezTo>
                      <a:pt x="349" y="16966"/>
                      <a:pt x="583" y="17803"/>
                      <a:pt x="1200" y="18313"/>
                    </a:cubicBezTo>
                    <a:cubicBezTo>
                      <a:pt x="1326" y="18416"/>
                      <a:pt x="1468" y="18508"/>
                      <a:pt x="1630" y="18536"/>
                    </a:cubicBezTo>
                    <a:cubicBezTo>
                      <a:pt x="1668" y="18543"/>
                      <a:pt x="1707" y="18547"/>
                      <a:pt x="1746" y="18547"/>
                    </a:cubicBezTo>
                    <a:cubicBezTo>
                      <a:pt x="1924" y="18547"/>
                      <a:pt x="2103" y="18479"/>
                      <a:pt x="2263" y="18394"/>
                    </a:cubicBezTo>
                    <a:cubicBezTo>
                      <a:pt x="3083" y="17956"/>
                      <a:pt x="3546" y="17074"/>
                      <a:pt x="3940" y="16232"/>
                    </a:cubicBezTo>
                    <a:cubicBezTo>
                      <a:pt x="5898" y="12050"/>
                      <a:pt x="7346" y="7824"/>
                      <a:pt x="8135" y="3276"/>
                    </a:cubicBezTo>
                    <a:cubicBezTo>
                      <a:pt x="7767" y="2752"/>
                      <a:pt x="7396" y="2230"/>
                      <a:pt x="6950" y="1770"/>
                    </a:cubicBezTo>
                    <a:cubicBezTo>
                      <a:pt x="6085" y="877"/>
                      <a:pt x="4949" y="252"/>
                      <a:pt x="3736" y="1"/>
                    </a:cubicBezTo>
                    <a:cubicBezTo>
                      <a:pt x="3735" y="1"/>
                      <a:pt x="3734" y="1"/>
                      <a:pt x="37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7110;p57"/>
              <p:cNvSpPr/>
              <p:nvPr/>
            </p:nvSpPr>
            <p:spPr>
              <a:xfrm>
                <a:off x="4918148" y="1736877"/>
                <a:ext cx="245206" cy="726026"/>
              </a:xfrm>
              <a:custGeom>
                <a:avLst/>
                <a:gdLst/>
                <a:ahLst/>
                <a:cxnLst/>
                <a:rect l="l" t="t" r="r" b="b"/>
                <a:pathLst>
                  <a:path w="5087" h="15062" extrusionOk="0">
                    <a:moveTo>
                      <a:pt x="2645" y="0"/>
                    </a:moveTo>
                    <a:cubicBezTo>
                      <a:pt x="2082" y="1984"/>
                      <a:pt x="1557" y="3979"/>
                      <a:pt x="1069" y="5985"/>
                    </a:cubicBezTo>
                    <a:cubicBezTo>
                      <a:pt x="525" y="8230"/>
                      <a:pt x="0" y="10390"/>
                      <a:pt x="260" y="12683"/>
                    </a:cubicBezTo>
                    <a:cubicBezTo>
                      <a:pt x="349" y="13478"/>
                      <a:pt x="583" y="14318"/>
                      <a:pt x="1200" y="14828"/>
                    </a:cubicBezTo>
                    <a:cubicBezTo>
                      <a:pt x="1326" y="14931"/>
                      <a:pt x="1473" y="15021"/>
                      <a:pt x="1630" y="15051"/>
                    </a:cubicBezTo>
                    <a:cubicBezTo>
                      <a:pt x="1668" y="15058"/>
                      <a:pt x="1707" y="15062"/>
                      <a:pt x="1746" y="15062"/>
                    </a:cubicBezTo>
                    <a:cubicBezTo>
                      <a:pt x="1924" y="15062"/>
                      <a:pt x="2103" y="14994"/>
                      <a:pt x="2263" y="14909"/>
                    </a:cubicBezTo>
                    <a:cubicBezTo>
                      <a:pt x="3083" y="14468"/>
                      <a:pt x="3552" y="13587"/>
                      <a:pt x="3942" y="12747"/>
                    </a:cubicBezTo>
                    <a:cubicBezTo>
                      <a:pt x="4325" y="11927"/>
                      <a:pt x="4687" y="11104"/>
                      <a:pt x="5030" y="10278"/>
                    </a:cubicBezTo>
                    <a:cubicBezTo>
                      <a:pt x="5086" y="8928"/>
                      <a:pt x="5058" y="7572"/>
                      <a:pt x="4947" y="6224"/>
                    </a:cubicBezTo>
                    <a:cubicBezTo>
                      <a:pt x="4830" y="4852"/>
                      <a:pt x="4629" y="3471"/>
                      <a:pt x="4096" y="2196"/>
                    </a:cubicBezTo>
                    <a:cubicBezTo>
                      <a:pt x="3755" y="1384"/>
                      <a:pt x="3267" y="617"/>
                      <a:pt x="2645"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7111;p57"/>
              <p:cNvSpPr/>
              <p:nvPr/>
            </p:nvSpPr>
            <p:spPr>
              <a:xfrm>
                <a:off x="5067434" y="1568888"/>
                <a:ext cx="242892" cy="238506"/>
              </a:xfrm>
              <a:custGeom>
                <a:avLst/>
                <a:gdLst/>
                <a:ahLst/>
                <a:cxnLst/>
                <a:rect l="l" t="t" r="r" b="b"/>
                <a:pathLst>
                  <a:path w="5039" h="4948" extrusionOk="0">
                    <a:moveTo>
                      <a:pt x="635" y="1"/>
                    </a:moveTo>
                    <a:cubicBezTo>
                      <a:pt x="593" y="1"/>
                      <a:pt x="493" y="164"/>
                      <a:pt x="515" y="164"/>
                    </a:cubicBezTo>
                    <a:cubicBezTo>
                      <a:pt x="516" y="164"/>
                      <a:pt x="517" y="164"/>
                      <a:pt x="519" y="163"/>
                    </a:cubicBezTo>
                    <a:lnTo>
                      <a:pt x="519" y="163"/>
                    </a:lnTo>
                    <a:cubicBezTo>
                      <a:pt x="343" y="743"/>
                      <a:pt x="170" y="1326"/>
                      <a:pt x="0" y="1912"/>
                    </a:cubicBezTo>
                    <a:cubicBezTo>
                      <a:pt x="1250" y="3332"/>
                      <a:pt x="2904" y="4403"/>
                      <a:pt x="4715" y="4947"/>
                    </a:cubicBezTo>
                    <a:cubicBezTo>
                      <a:pt x="4835" y="4395"/>
                      <a:pt x="4941" y="3837"/>
                      <a:pt x="5038" y="3276"/>
                    </a:cubicBezTo>
                    <a:cubicBezTo>
                      <a:pt x="4670" y="2752"/>
                      <a:pt x="4299" y="2227"/>
                      <a:pt x="3853" y="1770"/>
                    </a:cubicBezTo>
                    <a:cubicBezTo>
                      <a:pt x="2988" y="877"/>
                      <a:pt x="1855" y="252"/>
                      <a:pt x="639" y="1"/>
                    </a:cubicBezTo>
                    <a:cubicBezTo>
                      <a:pt x="638" y="1"/>
                      <a:pt x="636" y="1"/>
                      <a:pt x="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7112;p57"/>
              <p:cNvSpPr/>
              <p:nvPr/>
            </p:nvSpPr>
            <p:spPr>
              <a:xfrm>
                <a:off x="5067434" y="1616368"/>
                <a:ext cx="237783" cy="190737"/>
              </a:xfrm>
              <a:custGeom>
                <a:avLst/>
                <a:gdLst/>
                <a:ahLst/>
                <a:cxnLst/>
                <a:rect l="l" t="t" r="r" b="b"/>
                <a:pathLst>
                  <a:path w="4933" h="3957" extrusionOk="0">
                    <a:moveTo>
                      <a:pt x="276" y="1"/>
                    </a:moveTo>
                    <a:cubicBezTo>
                      <a:pt x="184" y="310"/>
                      <a:pt x="92" y="617"/>
                      <a:pt x="0" y="924"/>
                    </a:cubicBezTo>
                    <a:cubicBezTo>
                      <a:pt x="1250" y="2344"/>
                      <a:pt x="2904" y="3413"/>
                      <a:pt x="4718" y="3957"/>
                    </a:cubicBezTo>
                    <a:cubicBezTo>
                      <a:pt x="4796" y="3600"/>
                      <a:pt x="4865" y="3240"/>
                      <a:pt x="4932" y="2877"/>
                    </a:cubicBezTo>
                    <a:cubicBezTo>
                      <a:pt x="3261" y="2127"/>
                      <a:pt x="1691" y="1159"/>
                      <a:pt x="276"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7113;p57"/>
              <p:cNvSpPr/>
              <p:nvPr/>
            </p:nvSpPr>
            <p:spPr>
              <a:xfrm>
                <a:off x="3832753" y="3630642"/>
                <a:ext cx="419362" cy="457779"/>
              </a:xfrm>
              <a:custGeom>
                <a:avLst/>
                <a:gdLst/>
                <a:ahLst/>
                <a:cxnLst/>
                <a:rect l="l" t="t" r="r" b="b"/>
                <a:pathLst>
                  <a:path w="8700" h="9497" extrusionOk="0">
                    <a:moveTo>
                      <a:pt x="6065" y="0"/>
                    </a:moveTo>
                    <a:cubicBezTo>
                      <a:pt x="5734" y="0"/>
                      <a:pt x="5402" y="86"/>
                      <a:pt x="5087" y="275"/>
                    </a:cubicBezTo>
                    <a:cubicBezTo>
                      <a:pt x="3862" y="1004"/>
                      <a:pt x="2565" y="1626"/>
                      <a:pt x="1301" y="2287"/>
                    </a:cubicBezTo>
                    <a:cubicBezTo>
                      <a:pt x="883" y="2510"/>
                      <a:pt x="433" y="2755"/>
                      <a:pt x="227" y="3185"/>
                    </a:cubicBezTo>
                    <a:cubicBezTo>
                      <a:pt x="1" y="3651"/>
                      <a:pt x="118" y="4209"/>
                      <a:pt x="260" y="4711"/>
                    </a:cubicBezTo>
                    <a:cubicBezTo>
                      <a:pt x="710" y="6262"/>
                      <a:pt x="1329" y="7766"/>
                      <a:pt x="2113" y="9178"/>
                    </a:cubicBezTo>
                    <a:cubicBezTo>
                      <a:pt x="2194" y="9323"/>
                      <a:pt x="2303" y="9482"/>
                      <a:pt x="2464" y="9496"/>
                    </a:cubicBezTo>
                    <a:cubicBezTo>
                      <a:pt x="2472" y="9496"/>
                      <a:pt x="2479" y="9496"/>
                      <a:pt x="2486" y="9496"/>
                    </a:cubicBezTo>
                    <a:cubicBezTo>
                      <a:pt x="2680" y="9496"/>
                      <a:pt x="2810" y="9282"/>
                      <a:pt x="2869" y="9091"/>
                    </a:cubicBezTo>
                    <a:cubicBezTo>
                      <a:pt x="2950" y="8826"/>
                      <a:pt x="2989" y="8550"/>
                      <a:pt x="2978" y="8276"/>
                    </a:cubicBezTo>
                    <a:cubicBezTo>
                      <a:pt x="2967" y="7972"/>
                      <a:pt x="2905" y="7649"/>
                      <a:pt x="3045" y="7378"/>
                    </a:cubicBezTo>
                    <a:cubicBezTo>
                      <a:pt x="3120" y="7225"/>
                      <a:pt x="3257" y="7110"/>
                      <a:pt x="3391" y="6999"/>
                    </a:cubicBezTo>
                    <a:cubicBezTo>
                      <a:pt x="4431" y="6137"/>
                      <a:pt x="5541" y="5356"/>
                      <a:pt x="6705" y="4666"/>
                    </a:cubicBezTo>
                    <a:cubicBezTo>
                      <a:pt x="7277" y="4329"/>
                      <a:pt x="7890" y="3983"/>
                      <a:pt x="8225" y="3411"/>
                    </a:cubicBezTo>
                    <a:cubicBezTo>
                      <a:pt x="8700" y="2605"/>
                      <a:pt x="8471" y="1506"/>
                      <a:pt x="7826" y="831"/>
                    </a:cubicBezTo>
                    <a:cubicBezTo>
                      <a:pt x="7340" y="322"/>
                      <a:pt x="6706" y="0"/>
                      <a:pt x="6065" y="0"/>
                    </a:cubicBezTo>
                    <a:close/>
                  </a:path>
                </a:pathLst>
              </a:custGeom>
              <a:solidFill>
                <a:srgbClr val="FED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7114;p57"/>
              <p:cNvSpPr/>
              <p:nvPr/>
            </p:nvSpPr>
            <p:spPr>
              <a:xfrm>
                <a:off x="3832753" y="3630305"/>
                <a:ext cx="419217" cy="458117"/>
              </a:xfrm>
              <a:custGeom>
                <a:avLst/>
                <a:gdLst/>
                <a:ahLst/>
                <a:cxnLst/>
                <a:rect l="l" t="t" r="r" b="b"/>
                <a:pathLst>
                  <a:path w="8697" h="9504" extrusionOk="0">
                    <a:moveTo>
                      <a:pt x="6064" y="1"/>
                    </a:moveTo>
                    <a:cubicBezTo>
                      <a:pt x="5733" y="1"/>
                      <a:pt x="5400" y="87"/>
                      <a:pt x="5084" y="277"/>
                    </a:cubicBezTo>
                    <a:cubicBezTo>
                      <a:pt x="3862" y="1008"/>
                      <a:pt x="2562" y="1633"/>
                      <a:pt x="1301" y="2294"/>
                    </a:cubicBezTo>
                    <a:cubicBezTo>
                      <a:pt x="883" y="2517"/>
                      <a:pt x="433" y="2762"/>
                      <a:pt x="227" y="3192"/>
                    </a:cubicBezTo>
                    <a:cubicBezTo>
                      <a:pt x="1" y="3658"/>
                      <a:pt x="118" y="4216"/>
                      <a:pt x="260" y="4718"/>
                    </a:cubicBezTo>
                    <a:cubicBezTo>
                      <a:pt x="710" y="6269"/>
                      <a:pt x="1329" y="7773"/>
                      <a:pt x="2113" y="9185"/>
                    </a:cubicBezTo>
                    <a:cubicBezTo>
                      <a:pt x="2194" y="9330"/>
                      <a:pt x="2303" y="9489"/>
                      <a:pt x="2464" y="9503"/>
                    </a:cubicBezTo>
                    <a:cubicBezTo>
                      <a:pt x="2472" y="9503"/>
                      <a:pt x="2479" y="9503"/>
                      <a:pt x="2486" y="9503"/>
                    </a:cubicBezTo>
                    <a:cubicBezTo>
                      <a:pt x="2680" y="9503"/>
                      <a:pt x="2810" y="9289"/>
                      <a:pt x="2869" y="9098"/>
                    </a:cubicBezTo>
                    <a:cubicBezTo>
                      <a:pt x="2950" y="8833"/>
                      <a:pt x="2989" y="8557"/>
                      <a:pt x="2978" y="8283"/>
                    </a:cubicBezTo>
                    <a:cubicBezTo>
                      <a:pt x="2967" y="7979"/>
                      <a:pt x="2905" y="7656"/>
                      <a:pt x="3045" y="7385"/>
                    </a:cubicBezTo>
                    <a:cubicBezTo>
                      <a:pt x="3092" y="7293"/>
                      <a:pt x="3162" y="7215"/>
                      <a:pt x="3237" y="7142"/>
                    </a:cubicBezTo>
                    <a:cubicBezTo>
                      <a:pt x="3187" y="7000"/>
                      <a:pt x="3145" y="6855"/>
                      <a:pt x="3100" y="6713"/>
                    </a:cubicBezTo>
                    <a:cubicBezTo>
                      <a:pt x="2852" y="5884"/>
                      <a:pt x="2626" y="5025"/>
                      <a:pt x="2715" y="4169"/>
                    </a:cubicBezTo>
                    <a:cubicBezTo>
                      <a:pt x="2810" y="3309"/>
                      <a:pt x="3296" y="2439"/>
                      <a:pt x="4102" y="2132"/>
                    </a:cubicBezTo>
                    <a:cubicBezTo>
                      <a:pt x="4261" y="2070"/>
                      <a:pt x="4433" y="2032"/>
                      <a:pt x="4603" y="2032"/>
                    </a:cubicBezTo>
                    <a:cubicBezTo>
                      <a:pt x="4696" y="2032"/>
                      <a:pt x="4788" y="2043"/>
                      <a:pt x="4878" y="2068"/>
                    </a:cubicBezTo>
                    <a:cubicBezTo>
                      <a:pt x="5500" y="2238"/>
                      <a:pt x="5770" y="2941"/>
                      <a:pt x="6035" y="3527"/>
                    </a:cubicBezTo>
                    <a:cubicBezTo>
                      <a:pt x="6222" y="3931"/>
                      <a:pt x="6445" y="4314"/>
                      <a:pt x="6699" y="4676"/>
                    </a:cubicBezTo>
                    <a:lnTo>
                      <a:pt x="6702" y="4673"/>
                    </a:lnTo>
                    <a:cubicBezTo>
                      <a:pt x="7274" y="4328"/>
                      <a:pt x="7888" y="3982"/>
                      <a:pt x="8222" y="3410"/>
                    </a:cubicBezTo>
                    <a:cubicBezTo>
                      <a:pt x="8697" y="2606"/>
                      <a:pt x="8468" y="1507"/>
                      <a:pt x="7824" y="829"/>
                    </a:cubicBezTo>
                    <a:cubicBezTo>
                      <a:pt x="7338" y="322"/>
                      <a:pt x="6705" y="1"/>
                      <a:pt x="6064" y="1"/>
                    </a:cubicBezTo>
                    <a:close/>
                  </a:path>
                </a:pathLst>
              </a:custGeom>
              <a:solidFill>
                <a:srgbClr val="F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7115;p57"/>
              <p:cNvSpPr/>
              <p:nvPr/>
            </p:nvSpPr>
            <p:spPr>
              <a:xfrm>
                <a:off x="4065286" y="3021496"/>
                <a:ext cx="484965" cy="875357"/>
              </a:xfrm>
              <a:custGeom>
                <a:avLst/>
                <a:gdLst/>
                <a:ahLst/>
                <a:cxnLst/>
                <a:rect l="l" t="t" r="r" b="b"/>
                <a:pathLst>
                  <a:path w="10061" h="18160" extrusionOk="0">
                    <a:moveTo>
                      <a:pt x="6087" y="1"/>
                    </a:moveTo>
                    <a:cubicBezTo>
                      <a:pt x="5961" y="1"/>
                      <a:pt x="5835" y="19"/>
                      <a:pt x="5714" y="63"/>
                    </a:cubicBezTo>
                    <a:cubicBezTo>
                      <a:pt x="5379" y="180"/>
                      <a:pt x="5134" y="470"/>
                      <a:pt x="4913" y="752"/>
                    </a:cubicBezTo>
                    <a:cubicBezTo>
                      <a:pt x="4191" y="1695"/>
                      <a:pt x="3563" y="2607"/>
                      <a:pt x="3239" y="3751"/>
                    </a:cubicBezTo>
                    <a:cubicBezTo>
                      <a:pt x="2520" y="6292"/>
                      <a:pt x="2701" y="9029"/>
                      <a:pt x="1970" y="11568"/>
                    </a:cubicBezTo>
                    <a:cubicBezTo>
                      <a:pt x="1328" y="11997"/>
                      <a:pt x="614" y="12393"/>
                      <a:pt x="1" y="12868"/>
                    </a:cubicBezTo>
                    <a:cubicBezTo>
                      <a:pt x="952" y="14754"/>
                      <a:pt x="2040" y="16506"/>
                      <a:pt x="3348" y="18160"/>
                    </a:cubicBezTo>
                    <a:cubicBezTo>
                      <a:pt x="4177" y="17655"/>
                      <a:pt x="4905" y="17058"/>
                      <a:pt x="5689" y="16486"/>
                    </a:cubicBezTo>
                    <a:cubicBezTo>
                      <a:pt x="6185" y="16123"/>
                      <a:pt x="6682" y="15741"/>
                      <a:pt x="7034" y="15239"/>
                    </a:cubicBezTo>
                    <a:cubicBezTo>
                      <a:pt x="7385" y="14734"/>
                      <a:pt x="7578" y="14137"/>
                      <a:pt x="7759" y="13551"/>
                    </a:cubicBezTo>
                    <a:cubicBezTo>
                      <a:pt x="8043" y="12633"/>
                      <a:pt x="8328" y="11716"/>
                      <a:pt x="8610" y="10801"/>
                    </a:cubicBezTo>
                    <a:cubicBezTo>
                      <a:pt x="8850" y="10011"/>
                      <a:pt x="9095" y="9224"/>
                      <a:pt x="9335" y="8435"/>
                    </a:cubicBezTo>
                    <a:cubicBezTo>
                      <a:pt x="9698" y="7260"/>
                      <a:pt x="10061" y="6058"/>
                      <a:pt x="10005" y="4830"/>
                    </a:cubicBezTo>
                    <a:cubicBezTo>
                      <a:pt x="9918" y="2922"/>
                      <a:pt x="8727" y="1100"/>
                      <a:pt x="7011" y="258"/>
                    </a:cubicBezTo>
                    <a:cubicBezTo>
                      <a:pt x="6723" y="117"/>
                      <a:pt x="6401" y="1"/>
                      <a:pt x="6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7116;p57"/>
              <p:cNvSpPr/>
              <p:nvPr/>
            </p:nvSpPr>
            <p:spPr>
              <a:xfrm>
                <a:off x="4193844" y="3021496"/>
                <a:ext cx="356699" cy="875357"/>
              </a:xfrm>
              <a:custGeom>
                <a:avLst/>
                <a:gdLst/>
                <a:ahLst/>
                <a:cxnLst/>
                <a:rect l="l" t="t" r="r" b="b"/>
                <a:pathLst>
                  <a:path w="7400" h="18160" extrusionOk="0">
                    <a:moveTo>
                      <a:pt x="3427" y="1"/>
                    </a:moveTo>
                    <a:cubicBezTo>
                      <a:pt x="3301" y="1"/>
                      <a:pt x="3176" y="19"/>
                      <a:pt x="3055" y="63"/>
                    </a:cubicBezTo>
                    <a:cubicBezTo>
                      <a:pt x="2721" y="180"/>
                      <a:pt x="2472" y="470"/>
                      <a:pt x="2252" y="752"/>
                    </a:cubicBezTo>
                    <a:cubicBezTo>
                      <a:pt x="1524" y="1695"/>
                      <a:pt x="896" y="2607"/>
                      <a:pt x="572" y="3751"/>
                    </a:cubicBezTo>
                    <a:cubicBezTo>
                      <a:pt x="263" y="4844"/>
                      <a:pt x="123" y="5969"/>
                      <a:pt x="1" y="7104"/>
                    </a:cubicBezTo>
                    <a:cubicBezTo>
                      <a:pt x="1471" y="8139"/>
                      <a:pt x="3184" y="8836"/>
                      <a:pt x="4966" y="9113"/>
                    </a:cubicBezTo>
                    <a:cubicBezTo>
                      <a:pt x="4615" y="11278"/>
                      <a:pt x="4238" y="13521"/>
                      <a:pt x="3033" y="15353"/>
                    </a:cubicBezTo>
                    <a:cubicBezTo>
                      <a:pt x="2391" y="16333"/>
                      <a:pt x="1538" y="17156"/>
                      <a:pt x="690" y="17965"/>
                    </a:cubicBezTo>
                    <a:cubicBezTo>
                      <a:pt x="662" y="17993"/>
                      <a:pt x="631" y="18020"/>
                      <a:pt x="600" y="18048"/>
                    </a:cubicBezTo>
                    <a:cubicBezTo>
                      <a:pt x="628" y="18085"/>
                      <a:pt x="656" y="18124"/>
                      <a:pt x="684" y="18160"/>
                    </a:cubicBezTo>
                    <a:cubicBezTo>
                      <a:pt x="1513" y="17655"/>
                      <a:pt x="2244" y="17058"/>
                      <a:pt x="3027" y="16486"/>
                    </a:cubicBezTo>
                    <a:cubicBezTo>
                      <a:pt x="3521" y="16123"/>
                      <a:pt x="4018" y="15741"/>
                      <a:pt x="4369" y="15239"/>
                    </a:cubicBezTo>
                    <a:cubicBezTo>
                      <a:pt x="4721" y="14731"/>
                      <a:pt x="4913" y="14137"/>
                      <a:pt x="5095" y="13551"/>
                    </a:cubicBezTo>
                    <a:cubicBezTo>
                      <a:pt x="5382" y="12633"/>
                      <a:pt x="5664" y="11716"/>
                      <a:pt x="5946" y="10801"/>
                    </a:cubicBezTo>
                    <a:cubicBezTo>
                      <a:pt x="6186" y="10011"/>
                      <a:pt x="6431" y="9224"/>
                      <a:pt x="6671" y="8435"/>
                    </a:cubicBezTo>
                    <a:cubicBezTo>
                      <a:pt x="7034" y="7260"/>
                      <a:pt x="7399" y="6058"/>
                      <a:pt x="7343" y="4830"/>
                    </a:cubicBezTo>
                    <a:cubicBezTo>
                      <a:pt x="7257" y="2922"/>
                      <a:pt x="6068" y="1100"/>
                      <a:pt x="4353" y="258"/>
                    </a:cubicBezTo>
                    <a:cubicBezTo>
                      <a:pt x="4064" y="117"/>
                      <a:pt x="3741" y="1"/>
                      <a:pt x="342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7117;p57"/>
              <p:cNvSpPr/>
              <p:nvPr/>
            </p:nvSpPr>
            <p:spPr>
              <a:xfrm>
                <a:off x="3832753" y="3729266"/>
                <a:ext cx="144897" cy="359157"/>
              </a:xfrm>
              <a:custGeom>
                <a:avLst/>
                <a:gdLst/>
                <a:ahLst/>
                <a:cxnLst/>
                <a:rect l="l" t="t" r="r" b="b"/>
                <a:pathLst>
                  <a:path w="3006" h="7451" extrusionOk="0">
                    <a:moveTo>
                      <a:pt x="1764" y="1"/>
                    </a:moveTo>
                    <a:cubicBezTo>
                      <a:pt x="1608" y="82"/>
                      <a:pt x="1454" y="163"/>
                      <a:pt x="1301" y="241"/>
                    </a:cubicBezTo>
                    <a:cubicBezTo>
                      <a:pt x="883" y="464"/>
                      <a:pt x="433" y="709"/>
                      <a:pt x="227" y="1136"/>
                    </a:cubicBezTo>
                    <a:cubicBezTo>
                      <a:pt x="1" y="1605"/>
                      <a:pt x="118" y="2163"/>
                      <a:pt x="260" y="2665"/>
                    </a:cubicBezTo>
                    <a:cubicBezTo>
                      <a:pt x="710" y="4216"/>
                      <a:pt x="1329" y="5720"/>
                      <a:pt x="2113" y="7132"/>
                    </a:cubicBezTo>
                    <a:cubicBezTo>
                      <a:pt x="2194" y="7277"/>
                      <a:pt x="2303" y="7436"/>
                      <a:pt x="2464" y="7450"/>
                    </a:cubicBezTo>
                    <a:cubicBezTo>
                      <a:pt x="2472" y="7450"/>
                      <a:pt x="2479" y="7450"/>
                      <a:pt x="2486" y="7450"/>
                    </a:cubicBezTo>
                    <a:cubicBezTo>
                      <a:pt x="2680" y="7450"/>
                      <a:pt x="2810" y="7236"/>
                      <a:pt x="2869" y="7045"/>
                    </a:cubicBezTo>
                    <a:cubicBezTo>
                      <a:pt x="2950" y="6780"/>
                      <a:pt x="2989" y="6504"/>
                      <a:pt x="2978" y="6230"/>
                    </a:cubicBezTo>
                    <a:cubicBezTo>
                      <a:pt x="2967" y="5957"/>
                      <a:pt x="2919" y="5673"/>
                      <a:pt x="3006" y="5421"/>
                    </a:cubicBezTo>
                    <a:cubicBezTo>
                      <a:pt x="2665" y="4897"/>
                      <a:pt x="2431" y="4292"/>
                      <a:pt x="2261" y="3686"/>
                    </a:cubicBezTo>
                    <a:cubicBezTo>
                      <a:pt x="1915" y="2487"/>
                      <a:pt x="1750" y="1242"/>
                      <a:pt x="17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7118;p57"/>
              <p:cNvSpPr/>
              <p:nvPr/>
            </p:nvSpPr>
            <p:spPr>
              <a:xfrm>
                <a:off x="3832753" y="3750669"/>
                <a:ext cx="143161" cy="337755"/>
              </a:xfrm>
              <a:custGeom>
                <a:avLst/>
                <a:gdLst/>
                <a:ahLst/>
                <a:cxnLst/>
                <a:rect l="l" t="t" r="r" b="b"/>
                <a:pathLst>
                  <a:path w="2970" h="7007" extrusionOk="0">
                    <a:moveTo>
                      <a:pt x="938" y="0"/>
                    </a:moveTo>
                    <a:cubicBezTo>
                      <a:pt x="645" y="179"/>
                      <a:pt x="378" y="388"/>
                      <a:pt x="227" y="695"/>
                    </a:cubicBezTo>
                    <a:cubicBezTo>
                      <a:pt x="1" y="1161"/>
                      <a:pt x="118" y="1719"/>
                      <a:pt x="263" y="2221"/>
                    </a:cubicBezTo>
                    <a:cubicBezTo>
                      <a:pt x="710" y="3772"/>
                      <a:pt x="1329" y="5276"/>
                      <a:pt x="2113" y="6688"/>
                    </a:cubicBezTo>
                    <a:cubicBezTo>
                      <a:pt x="2194" y="6833"/>
                      <a:pt x="2303" y="6992"/>
                      <a:pt x="2467" y="7006"/>
                    </a:cubicBezTo>
                    <a:cubicBezTo>
                      <a:pt x="2474" y="7006"/>
                      <a:pt x="2482" y="7006"/>
                      <a:pt x="2489" y="7006"/>
                    </a:cubicBezTo>
                    <a:cubicBezTo>
                      <a:pt x="2680" y="7006"/>
                      <a:pt x="2810" y="6792"/>
                      <a:pt x="2872" y="6601"/>
                    </a:cubicBezTo>
                    <a:cubicBezTo>
                      <a:pt x="2919" y="6442"/>
                      <a:pt x="2950" y="6277"/>
                      <a:pt x="2969" y="6110"/>
                    </a:cubicBezTo>
                    <a:cubicBezTo>
                      <a:pt x="1714" y="4327"/>
                      <a:pt x="1005" y="2171"/>
                      <a:pt x="938"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7119;p57"/>
              <p:cNvSpPr/>
              <p:nvPr/>
            </p:nvSpPr>
            <p:spPr>
              <a:xfrm>
                <a:off x="4463590" y="3792172"/>
                <a:ext cx="336261" cy="561656"/>
              </a:xfrm>
              <a:custGeom>
                <a:avLst/>
                <a:gdLst/>
                <a:ahLst/>
                <a:cxnLst/>
                <a:rect l="l" t="t" r="r" b="b"/>
                <a:pathLst>
                  <a:path w="6976" h="11652" extrusionOk="0">
                    <a:moveTo>
                      <a:pt x="4602" y="1"/>
                    </a:moveTo>
                    <a:cubicBezTo>
                      <a:pt x="4137" y="1"/>
                      <a:pt x="3675" y="106"/>
                      <a:pt x="3237" y="269"/>
                    </a:cubicBezTo>
                    <a:cubicBezTo>
                      <a:pt x="2501" y="537"/>
                      <a:pt x="2342" y="799"/>
                      <a:pt x="2035" y="1511"/>
                    </a:cubicBezTo>
                    <a:cubicBezTo>
                      <a:pt x="1050" y="3801"/>
                      <a:pt x="567" y="6267"/>
                      <a:pt x="85" y="8711"/>
                    </a:cubicBezTo>
                    <a:cubicBezTo>
                      <a:pt x="43" y="8923"/>
                      <a:pt x="1" y="9141"/>
                      <a:pt x="37" y="9356"/>
                    </a:cubicBezTo>
                    <a:cubicBezTo>
                      <a:pt x="93" y="9688"/>
                      <a:pt x="333" y="9969"/>
                      <a:pt x="617" y="10148"/>
                    </a:cubicBezTo>
                    <a:cubicBezTo>
                      <a:pt x="2247" y="11161"/>
                      <a:pt x="4211" y="11406"/>
                      <a:pt x="6113" y="11643"/>
                    </a:cubicBezTo>
                    <a:cubicBezTo>
                      <a:pt x="6150" y="11648"/>
                      <a:pt x="6189" y="11651"/>
                      <a:pt x="6229" y="11651"/>
                    </a:cubicBezTo>
                    <a:cubicBezTo>
                      <a:pt x="6372" y="11651"/>
                      <a:pt x="6520" y="11612"/>
                      <a:pt x="6546" y="11481"/>
                    </a:cubicBezTo>
                    <a:cubicBezTo>
                      <a:pt x="6571" y="11373"/>
                      <a:pt x="6490" y="11272"/>
                      <a:pt x="6420" y="11189"/>
                    </a:cubicBezTo>
                    <a:cubicBezTo>
                      <a:pt x="5890" y="10592"/>
                      <a:pt x="5360" y="9992"/>
                      <a:pt x="4830" y="9395"/>
                    </a:cubicBezTo>
                    <a:cubicBezTo>
                      <a:pt x="5511" y="7710"/>
                      <a:pt x="6063" y="5986"/>
                      <a:pt x="6593" y="4248"/>
                    </a:cubicBezTo>
                    <a:cubicBezTo>
                      <a:pt x="6766" y="3676"/>
                      <a:pt x="6934" y="3093"/>
                      <a:pt x="6956" y="2493"/>
                    </a:cubicBezTo>
                    <a:cubicBezTo>
                      <a:pt x="6975" y="1893"/>
                      <a:pt x="6839" y="1271"/>
                      <a:pt x="6462" y="805"/>
                    </a:cubicBezTo>
                    <a:cubicBezTo>
                      <a:pt x="6097" y="353"/>
                      <a:pt x="5527" y="91"/>
                      <a:pt x="4950" y="21"/>
                    </a:cubicBezTo>
                    <a:cubicBezTo>
                      <a:pt x="4834" y="7"/>
                      <a:pt x="4718" y="1"/>
                      <a:pt x="4602" y="1"/>
                    </a:cubicBezTo>
                    <a:close/>
                  </a:path>
                </a:pathLst>
              </a:custGeom>
              <a:solidFill>
                <a:srgbClr val="FED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7120;p57"/>
              <p:cNvSpPr/>
              <p:nvPr/>
            </p:nvSpPr>
            <p:spPr>
              <a:xfrm>
                <a:off x="4463590" y="3792027"/>
                <a:ext cx="336116" cy="561752"/>
              </a:xfrm>
              <a:custGeom>
                <a:avLst/>
                <a:gdLst/>
                <a:ahLst/>
                <a:cxnLst/>
                <a:rect l="l" t="t" r="r" b="b"/>
                <a:pathLst>
                  <a:path w="6973" h="11654" extrusionOk="0">
                    <a:moveTo>
                      <a:pt x="4599" y="1"/>
                    </a:moveTo>
                    <a:cubicBezTo>
                      <a:pt x="4134" y="1"/>
                      <a:pt x="3672" y="106"/>
                      <a:pt x="3234" y="267"/>
                    </a:cubicBezTo>
                    <a:cubicBezTo>
                      <a:pt x="2506" y="537"/>
                      <a:pt x="2342" y="797"/>
                      <a:pt x="2035" y="1514"/>
                    </a:cubicBezTo>
                    <a:cubicBezTo>
                      <a:pt x="1050" y="3804"/>
                      <a:pt x="567" y="6270"/>
                      <a:pt x="85" y="8714"/>
                    </a:cubicBezTo>
                    <a:cubicBezTo>
                      <a:pt x="43" y="8926"/>
                      <a:pt x="1" y="9144"/>
                      <a:pt x="37" y="9359"/>
                    </a:cubicBezTo>
                    <a:cubicBezTo>
                      <a:pt x="93" y="9691"/>
                      <a:pt x="333" y="9972"/>
                      <a:pt x="617" y="10151"/>
                    </a:cubicBezTo>
                    <a:cubicBezTo>
                      <a:pt x="2247" y="11161"/>
                      <a:pt x="4211" y="11409"/>
                      <a:pt x="6113" y="11646"/>
                    </a:cubicBezTo>
                    <a:cubicBezTo>
                      <a:pt x="6149" y="11651"/>
                      <a:pt x="6187" y="11654"/>
                      <a:pt x="6225" y="11654"/>
                    </a:cubicBezTo>
                    <a:cubicBezTo>
                      <a:pt x="6369" y="11654"/>
                      <a:pt x="6519" y="11614"/>
                      <a:pt x="6546" y="11482"/>
                    </a:cubicBezTo>
                    <a:cubicBezTo>
                      <a:pt x="6571" y="11376"/>
                      <a:pt x="6490" y="11272"/>
                      <a:pt x="6420" y="11189"/>
                    </a:cubicBezTo>
                    <a:cubicBezTo>
                      <a:pt x="5890" y="10595"/>
                      <a:pt x="5360" y="9995"/>
                      <a:pt x="4830" y="9398"/>
                    </a:cubicBezTo>
                    <a:cubicBezTo>
                      <a:pt x="4872" y="9292"/>
                      <a:pt x="4911" y="9191"/>
                      <a:pt x="4953" y="9088"/>
                    </a:cubicBezTo>
                    <a:cubicBezTo>
                      <a:pt x="3862" y="8951"/>
                      <a:pt x="2819" y="8466"/>
                      <a:pt x="2040" y="7693"/>
                    </a:cubicBezTo>
                    <a:cubicBezTo>
                      <a:pt x="1825" y="7476"/>
                      <a:pt x="1622" y="7233"/>
                      <a:pt x="1521" y="6940"/>
                    </a:cubicBezTo>
                    <a:cubicBezTo>
                      <a:pt x="1245" y="6164"/>
                      <a:pt x="1731" y="5347"/>
                      <a:pt x="2199" y="4669"/>
                    </a:cubicBezTo>
                    <a:cubicBezTo>
                      <a:pt x="2258" y="4583"/>
                      <a:pt x="2319" y="4490"/>
                      <a:pt x="2414" y="4437"/>
                    </a:cubicBezTo>
                    <a:cubicBezTo>
                      <a:pt x="2482" y="4401"/>
                      <a:pt x="2558" y="4390"/>
                      <a:pt x="2637" y="4390"/>
                    </a:cubicBezTo>
                    <a:cubicBezTo>
                      <a:pt x="2691" y="4390"/>
                      <a:pt x="2747" y="4395"/>
                      <a:pt x="2802" y="4401"/>
                    </a:cubicBezTo>
                    <a:cubicBezTo>
                      <a:pt x="3881" y="4504"/>
                      <a:pt x="4958" y="4610"/>
                      <a:pt x="6041" y="4714"/>
                    </a:cubicBezTo>
                    <a:cubicBezTo>
                      <a:pt x="6169" y="4728"/>
                      <a:pt x="6306" y="4739"/>
                      <a:pt x="6440" y="4739"/>
                    </a:cubicBezTo>
                    <a:cubicBezTo>
                      <a:pt x="6490" y="4574"/>
                      <a:pt x="6540" y="4410"/>
                      <a:pt x="6588" y="4248"/>
                    </a:cubicBezTo>
                    <a:cubicBezTo>
                      <a:pt x="6763" y="3676"/>
                      <a:pt x="6931" y="3093"/>
                      <a:pt x="6950" y="2493"/>
                    </a:cubicBezTo>
                    <a:cubicBezTo>
                      <a:pt x="6973" y="1893"/>
                      <a:pt x="6836" y="1268"/>
                      <a:pt x="6459" y="805"/>
                    </a:cubicBezTo>
                    <a:cubicBezTo>
                      <a:pt x="6094" y="350"/>
                      <a:pt x="5525" y="91"/>
                      <a:pt x="4947" y="21"/>
                    </a:cubicBezTo>
                    <a:cubicBezTo>
                      <a:pt x="4831" y="7"/>
                      <a:pt x="4715" y="1"/>
                      <a:pt x="4599" y="1"/>
                    </a:cubicBezTo>
                    <a:close/>
                  </a:path>
                </a:pathLst>
              </a:custGeom>
              <a:solidFill>
                <a:srgbClr val="F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7121;p57"/>
              <p:cNvSpPr/>
              <p:nvPr/>
            </p:nvSpPr>
            <p:spPr>
              <a:xfrm>
                <a:off x="4526158" y="3206404"/>
                <a:ext cx="533650" cy="776783"/>
              </a:xfrm>
              <a:custGeom>
                <a:avLst/>
                <a:gdLst/>
                <a:ahLst/>
                <a:cxnLst/>
                <a:rect l="l" t="t" r="r" b="b"/>
                <a:pathLst>
                  <a:path w="11071" h="16115" extrusionOk="0">
                    <a:moveTo>
                      <a:pt x="6195" y="0"/>
                    </a:moveTo>
                    <a:cubicBezTo>
                      <a:pt x="5307" y="0"/>
                      <a:pt x="4431" y="129"/>
                      <a:pt x="3741" y="660"/>
                    </a:cubicBezTo>
                    <a:cubicBezTo>
                      <a:pt x="3309" y="989"/>
                      <a:pt x="2770" y="1918"/>
                      <a:pt x="2731" y="2459"/>
                    </a:cubicBezTo>
                    <a:cubicBezTo>
                      <a:pt x="2450" y="6619"/>
                      <a:pt x="1523" y="10736"/>
                      <a:pt x="0" y="14617"/>
                    </a:cubicBezTo>
                    <a:cubicBezTo>
                      <a:pt x="1633" y="15661"/>
                      <a:pt x="3510" y="16114"/>
                      <a:pt x="5431" y="16114"/>
                    </a:cubicBezTo>
                    <a:cubicBezTo>
                      <a:pt x="5896" y="16114"/>
                      <a:pt x="6363" y="16088"/>
                      <a:pt x="6830" y="16037"/>
                    </a:cubicBezTo>
                    <a:cubicBezTo>
                      <a:pt x="8275" y="12717"/>
                      <a:pt x="9639" y="9297"/>
                      <a:pt x="10604" y="5807"/>
                    </a:cubicBezTo>
                    <a:cubicBezTo>
                      <a:pt x="10847" y="4936"/>
                      <a:pt x="11070" y="4052"/>
                      <a:pt x="11034" y="3151"/>
                    </a:cubicBezTo>
                    <a:cubicBezTo>
                      <a:pt x="10995" y="2253"/>
                      <a:pt x="10657" y="1326"/>
                      <a:pt x="9949" y="774"/>
                    </a:cubicBezTo>
                    <a:cubicBezTo>
                      <a:pt x="9209" y="194"/>
                      <a:pt x="8213" y="107"/>
                      <a:pt x="7276" y="46"/>
                    </a:cubicBezTo>
                    <a:cubicBezTo>
                      <a:pt x="6922" y="22"/>
                      <a:pt x="6557" y="0"/>
                      <a:pt x="61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7122;p57"/>
              <p:cNvSpPr/>
              <p:nvPr/>
            </p:nvSpPr>
            <p:spPr>
              <a:xfrm>
                <a:off x="4634375" y="3206404"/>
                <a:ext cx="425532" cy="776928"/>
              </a:xfrm>
              <a:custGeom>
                <a:avLst/>
                <a:gdLst/>
                <a:ahLst/>
                <a:cxnLst/>
                <a:rect l="l" t="t" r="r" b="b"/>
                <a:pathLst>
                  <a:path w="8828" h="16118" extrusionOk="0">
                    <a:moveTo>
                      <a:pt x="3950" y="0"/>
                    </a:moveTo>
                    <a:cubicBezTo>
                      <a:pt x="3062" y="0"/>
                      <a:pt x="2186" y="129"/>
                      <a:pt x="1496" y="660"/>
                    </a:cubicBezTo>
                    <a:cubicBezTo>
                      <a:pt x="1064" y="989"/>
                      <a:pt x="525" y="1918"/>
                      <a:pt x="489" y="2462"/>
                    </a:cubicBezTo>
                    <a:cubicBezTo>
                      <a:pt x="394" y="3829"/>
                      <a:pt x="235" y="5187"/>
                      <a:pt x="1" y="6538"/>
                    </a:cubicBezTo>
                    <a:cubicBezTo>
                      <a:pt x="323" y="6555"/>
                      <a:pt x="645" y="6563"/>
                      <a:pt x="968" y="6563"/>
                    </a:cubicBezTo>
                    <a:cubicBezTo>
                      <a:pt x="2811" y="6563"/>
                      <a:pt x="4655" y="6286"/>
                      <a:pt x="6415" y="5737"/>
                    </a:cubicBezTo>
                    <a:lnTo>
                      <a:pt x="6415" y="5737"/>
                    </a:lnTo>
                    <a:cubicBezTo>
                      <a:pt x="5639" y="9260"/>
                      <a:pt x="4615" y="12731"/>
                      <a:pt x="3360" y="16118"/>
                    </a:cubicBezTo>
                    <a:cubicBezTo>
                      <a:pt x="3767" y="16109"/>
                      <a:pt x="4174" y="16087"/>
                      <a:pt x="4587" y="16042"/>
                    </a:cubicBezTo>
                    <a:cubicBezTo>
                      <a:pt x="6035" y="12725"/>
                      <a:pt x="7397" y="9302"/>
                      <a:pt x="8365" y="5812"/>
                    </a:cubicBezTo>
                    <a:cubicBezTo>
                      <a:pt x="8602" y="4936"/>
                      <a:pt x="8828" y="4052"/>
                      <a:pt x="8789" y="3151"/>
                    </a:cubicBezTo>
                    <a:cubicBezTo>
                      <a:pt x="8750" y="2253"/>
                      <a:pt x="8412" y="1326"/>
                      <a:pt x="7704" y="774"/>
                    </a:cubicBezTo>
                    <a:cubicBezTo>
                      <a:pt x="6964" y="194"/>
                      <a:pt x="5968" y="107"/>
                      <a:pt x="5031" y="46"/>
                    </a:cubicBezTo>
                    <a:cubicBezTo>
                      <a:pt x="4677" y="22"/>
                      <a:pt x="4312" y="0"/>
                      <a:pt x="395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7123;p57"/>
              <p:cNvSpPr/>
              <p:nvPr/>
            </p:nvSpPr>
            <p:spPr>
              <a:xfrm>
                <a:off x="4463590" y="4138513"/>
                <a:ext cx="316739" cy="215321"/>
              </a:xfrm>
              <a:custGeom>
                <a:avLst/>
                <a:gdLst/>
                <a:ahLst/>
                <a:cxnLst/>
                <a:rect l="l" t="t" r="r" b="b"/>
                <a:pathLst>
                  <a:path w="6571" h="4467" extrusionOk="0">
                    <a:moveTo>
                      <a:pt x="389" y="0"/>
                    </a:moveTo>
                    <a:cubicBezTo>
                      <a:pt x="283" y="508"/>
                      <a:pt x="182" y="1018"/>
                      <a:pt x="85" y="1526"/>
                    </a:cubicBezTo>
                    <a:cubicBezTo>
                      <a:pt x="43" y="1738"/>
                      <a:pt x="1" y="1956"/>
                      <a:pt x="37" y="2171"/>
                    </a:cubicBezTo>
                    <a:cubicBezTo>
                      <a:pt x="93" y="2503"/>
                      <a:pt x="333" y="2784"/>
                      <a:pt x="617" y="2963"/>
                    </a:cubicBezTo>
                    <a:cubicBezTo>
                      <a:pt x="2247" y="3976"/>
                      <a:pt x="4211" y="4221"/>
                      <a:pt x="6113" y="4458"/>
                    </a:cubicBezTo>
                    <a:cubicBezTo>
                      <a:pt x="6150" y="4463"/>
                      <a:pt x="6189" y="4466"/>
                      <a:pt x="6229" y="4466"/>
                    </a:cubicBezTo>
                    <a:cubicBezTo>
                      <a:pt x="6372" y="4466"/>
                      <a:pt x="6520" y="4427"/>
                      <a:pt x="6546" y="4296"/>
                    </a:cubicBezTo>
                    <a:cubicBezTo>
                      <a:pt x="6571" y="4188"/>
                      <a:pt x="6490" y="4087"/>
                      <a:pt x="6420" y="4004"/>
                    </a:cubicBezTo>
                    <a:cubicBezTo>
                      <a:pt x="5926" y="3448"/>
                      <a:pt x="5433" y="2890"/>
                      <a:pt x="4942" y="2335"/>
                    </a:cubicBezTo>
                    <a:cubicBezTo>
                      <a:pt x="4808" y="2349"/>
                      <a:pt x="4674" y="2355"/>
                      <a:pt x="4539" y="2355"/>
                    </a:cubicBezTo>
                    <a:cubicBezTo>
                      <a:pt x="3729" y="2355"/>
                      <a:pt x="2912" y="2116"/>
                      <a:pt x="2213" y="1702"/>
                    </a:cubicBezTo>
                    <a:cubicBezTo>
                      <a:pt x="1491" y="1272"/>
                      <a:pt x="888" y="678"/>
                      <a:pt x="3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7124;p57"/>
              <p:cNvSpPr/>
              <p:nvPr/>
            </p:nvSpPr>
            <p:spPr>
              <a:xfrm>
                <a:off x="4463590" y="4209372"/>
                <a:ext cx="316739" cy="144559"/>
              </a:xfrm>
              <a:custGeom>
                <a:avLst/>
                <a:gdLst/>
                <a:ahLst/>
                <a:cxnLst/>
                <a:rect l="l" t="t" r="r" b="b"/>
                <a:pathLst>
                  <a:path w="6571" h="2999" extrusionOk="0">
                    <a:moveTo>
                      <a:pt x="96" y="0"/>
                    </a:moveTo>
                    <a:cubicBezTo>
                      <a:pt x="93" y="23"/>
                      <a:pt x="87" y="39"/>
                      <a:pt x="85" y="59"/>
                    </a:cubicBezTo>
                    <a:cubicBezTo>
                      <a:pt x="43" y="274"/>
                      <a:pt x="1" y="489"/>
                      <a:pt x="37" y="706"/>
                    </a:cubicBezTo>
                    <a:cubicBezTo>
                      <a:pt x="93" y="1035"/>
                      <a:pt x="333" y="1320"/>
                      <a:pt x="617" y="1496"/>
                    </a:cubicBezTo>
                    <a:cubicBezTo>
                      <a:pt x="2247" y="2508"/>
                      <a:pt x="4211" y="2757"/>
                      <a:pt x="6113" y="2991"/>
                    </a:cubicBezTo>
                    <a:cubicBezTo>
                      <a:pt x="6150" y="2996"/>
                      <a:pt x="6189" y="2999"/>
                      <a:pt x="6229" y="2999"/>
                    </a:cubicBezTo>
                    <a:cubicBezTo>
                      <a:pt x="6372" y="2999"/>
                      <a:pt x="6520" y="2960"/>
                      <a:pt x="6546" y="2829"/>
                    </a:cubicBezTo>
                    <a:cubicBezTo>
                      <a:pt x="6571" y="2720"/>
                      <a:pt x="6490" y="2620"/>
                      <a:pt x="6420" y="2536"/>
                    </a:cubicBezTo>
                    <a:cubicBezTo>
                      <a:pt x="6164" y="2246"/>
                      <a:pt x="5910" y="1956"/>
                      <a:pt x="5653" y="1674"/>
                    </a:cubicBezTo>
                    <a:cubicBezTo>
                      <a:pt x="5267" y="1736"/>
                      <a:pt x="4878" y="1772"/>
                      <a:pt x="4488" y="1772"/>
                    </a:cubicBezTo>
                    <a:cubicBezTo>
                      <a:pt x="4295" y="1772"/>
                      <a:pt x="4101" y="1763"/>
                      <a:pt x="3907" y="1744"/>
                    </a:cubicBezTo>
                    <a:cubicBezTo>
                      <a:pt x="2492" y="1602"/>
                      <a:pt x="1214" y="904"/>
                      <a:pt x="96"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7125;p57"/>
              <p:cNvSpPr/>
              <p:nvPr/>
            </p:nvSpPr>
            <p:spPr>
              <a:xfrm>
                <a:off x="4161692" y="2191242"/>
                <a:ext cx="1066866" cy="1246565"/>
              </a:xfrm>
              <a:custGeom>
                <a:avLst/>
                <a:gdLst/>
                <a:ahLst/>
                <a:cxnLst/>
                <a:rect l="l" t="t" r="r" b="b"/>
                <a:pathLst>
                  <a:path w="22133" h="25861" extrusionOk="0">
                    <a:moveTo>
                      <a:pt x="12993" y="0"/>
                    </a:moveTo>
                    <a:cubicBezTo>
                      <a:pt x="11893" y="0"/>
                      <a:pt x="10791" y="217"/>
                      <a:pt x="9779" y="648"/>
                    </a:cubicBezTo>
                    <a:cubicBezTo>
                      <a:pt x="9355" y="838"/>
                      <a:pt x="8847" y="1220"/>
                      <a:pt x="8644" y="1639"/>
                    </a:cubicBezTo>
                    <a:cubicBezTo>
                      <a:pt x="5449" y="8192"/>
                      <a:pt x="2565" y="14899"/>
                      <a:pt x="1" y="21722"/>
                    </a:cubicBezTo>
                    <a:cubicBezTo>
                      <a:pt x="949" y="22531"/>
                      <a:pt x="1839" y="23268"/>
                      <a:pt x="2897" y="23924"/>
                    </a:cubicBezTo>
                    <a:cubicBezTo>
                      <a:pt x="3683" y="22258"/>
                      <a:pt x="4411" y="20548"/>
                      <a:pt x="5114" y="18846"/>
                    </a:cubicBezTo>
                    <a:lnTo>
                      <a:pt x="5114" y="18846"/>
                    </a:lnTo>
                    <a:cubicBezTo>
                      <a:pt x="4872" y="20724"/>
                      <a:pt x="4640" y="22741"/>
                      <a:pt x="4506" y="24629"/>
                    </a:cubicBezTo>
                    <a:cubicBezTo>
                      <a:pt x="6542" y="25509"/>
                      <a:pt x="8792" y="25861"/>
                      <a:pt x="11032" y="25861"/>
                    </a:cubicBezTo>
                    <a:cubicBezTo>
                      <a:pt x="11841" y="25861"/>
                      <a:pt x="12649" y="25815"/>
                      <a:pt x="13445" y="25731"/>
                    </a:cubicBezTo>
                    <a:cubicBezTo>
                      <a:pt x="16444" y="25419"/>
                      <a:pt x="19356" y="24501"/>
                      <a:pt x="22132" y="23324"/>
                    </a:cubicBezTo>
                    <a:cubicBezTo>
                      <a:pt x="21778" y="19873"/>
                      <a:pt x="21281" y="16344"/>
                      <a:pt x="20531" y="12965"/>
                    </a:cubicBezTo>
                    <a:cubicBezTo>
                      <a:pt x="19917" y="10215"/>
                      <a:pt x="19172" y="7497"/>
                      <a:pt x="18388" y="4791"/>
                    </a:cubicBezTo>
                    <a:cubicBezTo>
                      <a:pt x="18134" y="3904"/>
                      <a:pt x="17872" y="3022"/>
                      <a:pt x="17546" y="2160"/>
                    </a:cubicBezTo>
                    <a:cubicBezTo>
                      <a:pt x="17398" y="1778"/>
                      <a:pt x="17231" y="1390"/>
                      <a:pt x="16938" y="1106"/>
                    </a:cubicBezTo>
                    <a:cubicBezTo>
                      <a:pt x="16709" y="883"/>
                      <a:pt x="16413" y="735"/>
                      <a:pt x="16115" y="612"/>
                    </a:cubicBezTo>
                    <a:cubicBezTo>
                      <a:pt x="15129" y="204"/>
                      <a:pt x="14062" y="0"/>
                      <a:pt x="129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7126;p57"/>
              <p:cNvSpPr/>
              <p:nvPr/>
            </p:nvSpPr>
            <p:spPr>
              <a:xfrm>
                <a:off x="4446912" y="2650089"/>
                <a:ext cx="175939" cy="175939"/>
              </a:xfrm>
              <a:custGeom>
                <a:avLst/>
                <a:gdLst/>
                <a:ahLst/>
                <a:cxnLst/>
                <a:rect l="l" t="t" r="r" b="b"/>
                <a:pathLst>
                  <a:path w="3650" h="3650" extrusionOk="0">
                    <a:moveTo>
                      <a:pt x="1825" y="274"/>
                    </a:moveTo>
                    <a:cubicBezTo>
                      <a:pt x="2679" y="274"/>
                      <a:pt x="3377" y="972"/>
                      <a:pt x="3377" y="1825"/>
                    </a:cubicBezTo>
                    <a:cubicBezTo>
                      <a:pt x="3377" y="2679"/>
                      <a:pt x="2679" y="3377"/>
                      <a:pt x="1825" y="3377"/>
                    </a:cubicBezTo>
                    <a:cubicBezTo>
                      <a:pt x="972" y="3377"/>
                      <a:pt x="274" y="2679"/>
                      <a:pt x="274" y="1825"/>
                    </a:cubicBezTo>
                    <a:cubicBezTo>
                      <a:pt x="274" y="972"/>
                      <a:pt x="972" y="274"/>
                      <a:pt x="1825" y="274"/>
                    </a:cubicBezTo>
                    <a:close/>
                    <a:moveTo>
                      <a:pt x="1825" y="1"/>
                    </a:moveTo>
                    <a:cubicBezTo>
                      <a:pt x="821" y="1"/>
                      <a:pt x="1" y="818"/>
                      <a:pt x="1" y="1825"/>
                    </a:cubicBezTo>
                    <a:cubicBezTo>
                      <a:pt x="1" y="2830"/>
                      <a:pt x="818" y="3650"/>
                      <a:pt x="1825" y="3650"/>
                    </a:cubicBezTo>
                    <a:cubicBezTo>
                      <a:pt x="2830" y="3650"/>
                      <a:pt x="3650" y="2832"/>
                      <a:pt x="3650" y="1825"/>
                    </a:cubicBezTo>
                    <a:cubicBezTo>
                      <a:pt x="3650" y="821"/>
                      <a:pt x="2833" y="1"/>
                      <a:pt x="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7127;p57"/>
              <p:cNvSpPr/>
              <p:nvPr/>
            </p:nvSpPr>
            <p:spPr>
              <a:xfrm>
                <a:off x="4489813" y="2693135"/>
                <a:ext cx="90187" cy="90139"/>
              </a:xfrm>
              <a:custGeom>
                <a:avLst/>
                <a:gdLst/>
                <a:ahLst/>
                <a:cxnLst/>
                <a:rect l="l" t="t" r="r" b="b"/>
                <a:pathLst>
                  <a:path w="1871" h="1870" extrusionOk="0">
                    <a:moveTo>
                      <a:pt x="935" y="268"/>
                    </a:moveTo>
                    <a:cubicBezTo>
                      <a:pt x="1301" y="268"/>
                      <a:pt x="1599" y="567"/>
                      <a:pt x="1602" y="935"/>
                    </a:cubicBezTo>
                    <a:cubicBezTo>
                      <a:pt x="1602" y="1306"/>
                      <a:pt x="1307" y="1602"/>
                      <a:pt x="935" y="1602"/>
                    </a:cubicBezTo>
                    <a:cubicBezTo>
                      <a:pt x="567" y="1602"/>
                      <a:pt x="269" y="1306"/>
                      <a:pt x="269" y="935"/>
                    </a:cubicBezTo>
                    <a:cubicBezTo>
                      <a:pt x="269" y="567"/>
                      <a:pt x="570" y="268"/>
                      <a:pt x="935" y="268"/>
                    </a:cubicBezTo>
                    <a:close/>
                    <a:moveTo>
                      <a:pt x="935" y="1"/>
                    </a:moveTo>
                    <a:cubicBezTo>
                      <a:pt x="419" y="1"/>
                      <a:pt x="1" y="419"/>
                      <a:pt x="1" y="935"/>
                    </a:cubicBezTo>
                    <a:cubicBezTo>
                      <a:pt x="1" y="1451"/>
                      <a:pt x="419" y="1870"/>
                      <a:pt x="935" y="1870"/>
                    </a:cubicBezTo>
                    <a:cubicBezTo>
                      <a:pt x="1452" y="1870"/>
                      <a:pt x="1870" y="1451"/>
                      <a:pt x="1870" y="935"/>
                    </a:cubicBezTo>
                    <a:cubicBezTo>
                      <a:pt x="1870" y="419"/>
                      <a:pt x="1452" y="1"/>
                      <a:pt x="9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7128;p57"/>
              <p:cNvSpPr/>
              <p:nvPr/>
            </p:nvSpPr>
            <p:spPr>
              <a:xfrm>
                <a:off x="4271307" y="2899542"/>
                <a:ext cx="90139" cy="90187"/>
              </a:xfrm>
              <a:custGeom>
                <a:avLst/>
                <a:gdLst/>
                <a:ahLst/>
                <a:cxnLst/>
                <a:rect l="l" t="t" r="r" b="b"/>
                <a:pathLst>
                  <a:path w="1870" h="1871" extrusionOk="0">
                    <a:moveTo>
                      <a:pt x="935" y="269"/>
                    </a:moveTo>
                    <a:cubicBezTo>
                      <a:pt x="1301" y="269"/>
                      <a:pt x="1602" y="567"/>
                      <a:pt x="1602" y="935"/>
                    </a:cubicBezTo>
                    <a:cubicBezTo>
                      <a:pt x="1602" y="1307"/>
                      <a:pt x="1306" y="1602"/>
                      <a:pt x="935" y="1602"/>
                    </a:cubicBezTo>
                    <a:cubicBezTo>
                      <a:pt x="567" y="1602"/>
                      <a:pt x="268" y="1307"/>
                      <a:pt x="268" y="935"/>
                    </a:cubicBezTo>
                    <a:cubicBezTo>
                      <a:pt x="268" y="567"/>
                      <a:pt x="570" y="269"/>
                      <a:pt x="935" y="269"/>
                    </a:cubicBezTo>
                    <a:close/>
                    <a:moveTo>
                      <a:pt x="935" y="1"/>
                    </a:moveTo>
                    <a:cubicBezTo>
                      <a:pt x="419" y="1"/>
                      <a:pt x="0" y="419"/>
                      <a:pt x="0" y="935"/>
                    </a:cubicBezTo>
                    <a:cubicBezTo>
                      <a:pt x="0" y="1452"/>
                      <a:pt x="419" y="1870"/>
                      <a:pt x="935" y="1870"/>
                    </a:cubicBezTo>
                    <a:cubicBezTo>
                      <a:pt x="1451" y="1870"/>
                      <a:pt x="1870" y="1452"/>
                      <a:pt x="1870" y="935"/>
                    </a:cubicBezTo>
                    <a:cubicBezTo>
                      <a:pt x="1870" y="419"/>
                      <a:pt x="1451" y="1"/>
                      <a:pt x="9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7129;p57"/>
              <p:cNvSpPr/>
              <p:nvPr/>
            </p:nvSpPr>
            <p:spPr>
              <a:xfrm>
                <a:off x="4708222" y="2562166"/>
                <a:ext cx="175795" cy="175939"/>
              </a:xfrm>
              <a:custGeom>
                <a:avLst/>
                <a:gdLst/>
                <a:ahLst/>
                <a:cxnLst/>
                <a:rect l="l" t="t" r="r" b="b"/>
                <a:pathLst>
                  <a:path w="3647" h="3650" extrusionOk="0">
                    <a:moveTo>
                      <a:pt x="1825" y="274"/>
                    </a:moveTo>
                    <a:cubicBezTo>
                      <a:pt x="2682" y="274"/>
                      <a:pt x="3376" y="971"/>
                      <a:pt x="3376" y="1825"/>
                    </a:cubicBezTo>
                    <a:cubicBezTo>
                      <a:pt x="3376" y="2679"/>
                      <a:pt x="2679" y="3376"/>
                      <a:pt x="1825" y="3376"/>
                    </a:cubicBezTo>
                    <a:cubicBezTo>
                      <a:pt x="969" y="3376"/>
                      <a:pt x="271" y="2679"/>
                      <a:pt x="271" y="1825"/>
                    </a:cubicBezTo>
                    <a:cubicBezTo>
                      <a:pt x="271" y="971"/>
                      <a:pt x="969" y="274"/>
                      <a:pt x="1825" y="274"/>
                    </a:cubicBezTo>
                    <a:close/>
                    <a:moveTo>
                      <a:pt x="1825" y="0"/>
                    </a:moveTo>
                    <a:cubicBezTo>
                      <a:pt x="821" y="0"/>
                      <a:pt x="1" y="818"/>
                      <a:pt x="1" y="1825"/>
                    </a:cubicBezTo>
                    <a:cubicBezTo>
                      <a:pt x="1" y="2829"/>
                      <a:pt x="815" y="3649"/>
                      <a:pt x="1825" y="3649"/>
                    </a:cubicBezTo>
                    <a:cubicBezTo>
                      <a:pt x="2829" y="3649"/>
                      <a:pt x="3647" y="2829"/>
                      <a:pt x="3647" y="1825"/>
                    </a:cubicBezTo>
                    <a:cubicBezTo>
                      <a:pt x="3647" y="821"/>
                      <a:pt x="2832" y="0"/>
                      <a:pt x="1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7130;p57"/>
              <p:cNvSpPr/>
              <p:nvPr/>
            </p:nvSpPr>
            <p:spPr>
              <a:xfrm>
                <a:off x="4751123" y="2605212"/>
                <a:ext cx="90139" cy="90139"/>
              </a:xfrm>
              <a:custGeom>
                <a:avLst/>
                <a:gdLst/>
                <a:ahLst/>
                <a:cxnLst/>
                <a:rect l="l" t="t" r="r" b="b"/>
                <a:pathLst>
                  <a:path w="1870" h="1870" extrusionOk="0">
                    <a:moveTo>
                      <a:pt x="935" y="271"/>
                    </a:moveTo>
                    <a:cubicBezTo>
                      <a:pt x="1300" y="271"/>
                      <a:pt x="1599" y="566"/>
                      <a:pt x="1599" y="935"/>
                    </a:cubicBezTo>
                    <a:cubicBezTo>
                      <a:pt x="1599" y="1306"/>
                      <a:pt x="1303" y="1601"/>
                      <a:pt x="935" y="1601"/>
                    </a:cubicBezTo>
                    <a:cubicBezTo>
                      <a:pt x="564" y="1601"/>
                      <a:pt x="268" y="1303"/>
                      <a:pt x="268" y="935"/>
                    </a:cubicBezTo>
                    <a:cubicBezTo>
                      <a:pt x="268" y="566"/>
                      <a:pt x="567" y="271"/>
                      <a:pt x="935" y="271"/>
                    </a:cubicBezTo>
                    <a:close/>
                    <a:moveTo>
                      <a:pt x="935" y="0"/>
                    </a:moveTo>
                    <a:cubicBezTo>
                      <a:pt x="419" y="0"/>
                      <a:pt x="0" y="419"/>
                      <a:pt x="0" y="935"/>
                    </a:cubicBezTo>
                    <a:cubicBezTo>
                      <a:pt x="0" y="1451"/>
                      <a:pt x="419" y="1869"/>
                      <a:pt x="935" y="1869"/>
                    </a:cubicBezTo>
                    <a:cubicBezTo>
                      <a:pt x="1451" y="1869"/>
                      <a:pt x="1870" y="1448"/>
                      <a:pt x="1870" y="935"/>
                    </a:cubicBezTo>
                    <a:cubicBezTo>
                      <a:pt x="1870" y="419"/>
                      <a:pt x="1451"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7131;p57"/>
              <p:cNvSpPr/>
              <p:nvPr/>
            </p:nvSpPr>
            <p:spPr>
              <a:xfrm>
                <a:off x="4884502" y="3069651"/>
                <a:ext cx="175939" cy="175987"/>
              </a:xfrm>
              <a:custGeom>
                <a:avLst/>
                <a:gdLst/>
                <a:ahLst/>
                <a:cxnLst/>
                <a:rect l="l" t="t" r="r" b="b"/>
                <a:pathLst>
                  <a:path w="3650" h="3651" extrusionOk="0">
                    <a:moveTo>
                      <a:pt x="1825" y="269"/>
                    </a:moveTo>
                    <a:cubicBezTo>
                      <a:pt x="2682" y="269"/>
                      <a:pt x="3377" y="966"/>
                      <a:pt x="3377" y="1823"/>
                    </a:cubicBezTo>
                    <a:cubicBezTo>
                      <a:pt x="3377" y="2676"/>
                      <a:pt x="2679" y="3374"/>
                      <a:pt x="1825" y="3374"/>
                    </a:cubicBezTo>
                    <a:cubicBezTo>
                      <a:pt x="972" y="3374"/>
                      <a:pt x="274" y="2676"/>
                      <a:pt x="274" y="1823"/>
                    </a:cubicBezTo>
                    <a:cubicBezTo>
                      <a:pt x="274" y="966"/>
                      <a:pt x="972" y="269"/>
                      <a:pt x="1825" y="269"/>
                    </a:cubicBezTo>
                    <a:close/>
                    <a:moveTo>
                      <a:pt x="1825" y="1"/>
                    </a:moveTo>
                    <a:cubicBezTo>
                      <a:pt x="821" y="1"/>
                      <a:pt x="1" y="818"/>
                      <a:pt x="1" y="1826"/>
                    </a:cubicBezTo>
                    <a:cubicBezTo>
                      <a:pt x="1" y="2830"/>
                      <a:pt x="818" y="3650"/>
                      <a:pt x="1825" y="3650"/>
                    </a:cubicBezTo>
                    <a:cubicBezTo>
                      <a:pt x="2830" y="3650"/>
                      <a:pt x="3650" y="2830"/>
                      <a:pt x="3650" y="1826"/>
                    </a:cubicBezTo>
                    <a:cubicBezTo>
                      <a:pt x="3650" y="821"/>
                      <a:pt x="2833" y="1"/>
                      <a:pt x="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7132;p57"/>
              <p:cNvSpPr/>
              <p:nvPr/>
            </p:nvSpPr>
            <p:spPr>
              <a:xfrm>
                <a:off x="4927403" y="3112311"/>
                <a:ext cx="90187" cy="90283"/>
              </a:xfrm>
              <a:custGeom>
                <a:avLst/>
                <a:gdLst/>
                <a:ahLst/>
                <a:cxnLst/>
                <a:rect l="l" t="t" r="r" b="b"/>
                <a:pathLst>
                  <a:path w="1871" h="1873" extrusionOk="0">
                    <a:moveTo>
                      <a:pt x="935" y="274"/>
                    </a:moveTo>
                    <a:cubicBezTo>
                      <a:pt x="1301" y="274"/>
                      <a:pt x="1597" y="569"/>
                      <a:pt x="1602" y="941"/>
                    </a:cubicBezTo>
                    <a:cubicBezTo>
                      <a:pt x="1602" y="1309"/>
                      <a:pt x="1304" y="1607"/>
                      <a:pt x="935" y="1607"/>
                    </a:cubicBezTo>
                    <a:cubicBezTo>
                      <a:pt x="564" y="1607"/>
                      <a:pt x="269" y="1306"/>
                      <a:pt x="269" y="941"/>
                    </a:cubicBezTo>
                    <a:cubicBezTo>
                      <a:pt x="269" y="569"/>
                      <a:pt x="570" y="274"/>
                      <a:pt x="935" y="274"/>
                    </a:cubicBezTo>
                    <a:close/>
                    <a:moveTo>
                      <a:pt x="935" y="0"/>
                    </a:moveTo>
                    <a:cubicBezTo>
                      <a:pt x="419" y="0"/>
                      <a:pt x="1" y="419"/>
                      <a:pt x="1" y="938"/>
                    </a:cubicBezTo>
                    <a:cubicBezTo>
                      <a:pt x="1" y="1454"/>
                      <a:pt x="419" y="1872"/>
                      <a:pt x="935" y="1872"/>
                    </a:cubicBezTo>
                    <a:cubicBezTo>
                      <a:pt x="1452" y="1872"/>
                      <a:pt x="1870" y="1454"/>
                      <a:pt x="1870" y="938"/>
                    </a:cubicBezTo>
                    <a:cubicBezTo>
                      <a:pt x="1870" y="419"/>
                      <a:pt x="1452"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7133;p57"/>
              <p:cNvSpPr/>
              <p:nvPr/>
            </p:nvSpPr>
            <p:spPr>
              <a:xfrm>
                <a:off x="4897565" y="2768862"/>
                <a:ext cx="175939" cy="175795"/>
              </a:xfrm>
              <a:custGeom>
                <a:avLst/>
                <a:gdLst/>
                <a:ahLst/>
                <a:cxnLst/>
                <a:rect l="l" t="t" r="r" b="b"/>
                <a:pathLst>
                  <a:path w="3650" h="3647" extrusionOk="0">
                    <a:moveTo>
                      <a:pt x="1825" y="268"/>
                    </a:moveTo>
                    <a:cubicBezTo>
                      <a:pt x="2682" y="268"/>
                      <a:pt x="3379" y="966"/>
                      <a:pt x="3379" y="1819"/>
                    </a:cubicBezTo>
                    <a:cubicBezTo>
                      <a:pt x="3379" y="2673"/>
                      <a:pt x="2682" y="3370"/>
                      <a:pt x="1825" y="3370"/>
                    </a:cubicBezTo>
                    <a:cubicBezTo>
                      <a:pt x="971" y="3370"/>
                      <a:pt x="274" y="2673"/>
                      <a:pt x="274" y="1819"/>
                    </a:cubicBezTo>
                    <a:cubicBezTo>
                      <a:pt x="274" y="966"/>
                      <a:pt x="971" y="268"/>
                      <a:pt x="1825" y="268"/>
                    </a:cubicBezTo>
                    <a:close/>
                    <a:moveTo>
                      <a:pt x="1825" y="0"/>
                    </a:moveTo>
                    <a:cubicBezTo>
                      <a:pt x="821" y="0"/>
                      <a:pt x="1" y="815"/>
                      <a:pt x="1" y="1822"/>
                    </a:cubicBezTo>
                    <a:cubicBezTo>
                      <a:pt x="1" y="2826"/>
                      <a:pt x="818" y="3646"/>
                      <a:pt x="1825" y="3646"/>
                    </a:cubicBezTo>
                    <a:cubicBezTo>
                      <a:pt x="2829" y="3646"/>
                      <a:pt x="3650" y="2826"/>
                      <a:pt x="3650" y="1822"/>
                    </a:cubicBezTo>
                    <a:cubicBezTo>
                      <a:pt x="3650" y="818"/>
                      <a:pt x="2835" y="0"/>
                      <a:pt x="1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7134;p57"/>
              <p:cNvSpPr/>
              <p:nvPr/>
            </p:nvSpPr>
            <p:spPr>
              <a:xfrm>
                <a:off x="4940466" y="2811619"/>
                <a:ext cx="90139" cy="90139"/>
              </a:xfrm>
              <a:custGeom>
                <a:avLst/>
                <a:gdLst/>
                <a:ahLst/>
                <a:cxnLst/>
                <a:rect l="l" t="t" r="r" b="b"/>
                <a:pathLst>
                  <a:path w="1870" h="1870" extrusionOk="0">
                    <a:moveTo>
                      <a:pt x="935" y="271"/>
                    </a:moveTo>
                    <a:cubicBezTo>
                      <a:pt x="1303" y="271"/>
                      <a:pt x="1599" y="570"/>
                      <a:pt x="1602" y="935"/>
                    </a:cubicBezTo>
                    <a:cubicBezTo>
                      <a:pt x="1602" y="1306"/>
                      <a:pt x="1306" y="1602"/>
                      <a:pt x="935" y="1602"/>
                    </a:cubicBezTo>
                    <a:cubicBezTo>
                      <a:pt x="567" y="1602"/>
                      <a:pt x="271" y="1306"/>
                      <a:pt x="271" y="935"/>
                    </a:cubicBezTo>
                    <a:cubicBezTo>
                      <a:pt x="271" y="567"/>
                      <a:pt x="570" y="271"/>
                      <a:pt x="935" y="271"/>
                    </a:cubicBezTo>
                    <a:close/>
                    <a:moveTo>
                      <a:pt x="935" y="0"/>
                    </a:moveTo>
                    <a:cubicBezTo>
                      <a:pt x="419" y="0"/>
                      <a:pt x="0" y="419"/>
                      <a:pt x="0" y="935"/>
                    </a:cubicBezTo>
                    <a:cubicBezTo>
                      <a:pt x="0" y="1451"/>
                      <a:pt x="419" y="1870"/>
                      <a:pt x="935" y="1870"/>
                    </a:cubicBezTo>
                    <a:cubicBezTo>
                      <a:pt x="1451" y="1870"/>
                      <a:pt x="1870" y="1448"/>
                      <a:pt x="1870" y="935"/>
                    </a:cubicBezTo>
                    <a:cubicBezTo>
                      <a:pt x="1870" y="419"/>
                      <a:pt x="1451"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7135;p57"/>
              <p:cNvSpPr/>
              <p:nvPr/>
            </p:nvSpPr>
            <p:spPr>
              <a:xfrm>
                <a:off x="5073314" y="2916220"/>
                <a:ext cx="126483" cy="175843"/>
              </a:xfrm>
              <a:custGeom>
                <a:avLst/>
                <a:gdLst/>
                <a:ahLst/>
                <a:cxnLst/>
                <a:rect l="l" t="t" r="r" b="b"/>
                <a:pathLst>
                  <a:path w="2624" h="3648" extrusionOk="0">
                    <a:moveTo>
                      <a:pt x="1825" y="1"/>
                    </a:moveTo>
                    <a:cubicBezTo>
                      <a:pt x="821" y="1"/>
                      <a:pt x="1" y="815"/>
                      <a:pt x="1" y="1825"/>
                    </a:cubicBezTo>
                    <a:cubicBezTo>
                      <a:pt x="1" y="2830"/>
                      <a:pt x="815" y="3647"/>
                      <a:pt x="1825" y="3647"/>
                    </a:cubicBezTo>
                    <a:cubicBezTo>
                      <a:pt x="2110" y="3647"/>
                      <a:pt x="2383" y="3583"/>
                      <a:pt x="2623" y="3463"/>
                    </a:cubicBezTo>
                    <a:cubicBezTo>
                      <a:pt x="2612" y="3368"/>
                      <a:pt x="2598" y="3276"/>
                      <a:pt x="2581" y="3181"/>
                    </a:cubicBezTo>
                    <a:cubicBezTo>
                      <a:pt x="2358" y="3307"/>
                      <a:pt x="2099" y="3376"/>
                      <a:pt x="1825" y="3376"/>
                    </a:cubicBezTo>
                    <a:cubicBezTo>
                      <a:pt x="969" y="3376"/>
                      <a:pt x="271" y="2679"/>
                      <a:pt x="271" y="1825"/>
                    </a:cubicBezTo>
                    <a:cubicBezTo>
                      <a:pt x="271" y="966"/>
                      <a:pt x="969" y="271"/>
                      <a:pt x="1825" y="271"/>
                    </a:cubicBezTo>
                    <a:cubicBezTo>
                      <a:pt x="1917" y="271"/>
                      <a:pt x="2009" y="280"/>
                      <a:pt x="2096" y="297"/>
                    </a:cubicBezTo>
                    <a:lnTo>
                      <a:pt x="2043" y="15"/>
                    </a:lnTo>
                    <a:cubicBezTo>
                      <a:pt x="1970" y="6"/>
                      <a:pt x="1898" y="1"/>
                      <a:pt x="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7136;p57"/>
              <p:cNvSpPr/>
              <p:nvPr/>
            </p:nvSpPr>
            <p:spPr>
              <a:xfrm>
                <a:off x="5116360" y="2959025"/>
                <a:ext cx="76305" cy="90139"/>
              </a:xfrm>
              <a:custGeom>
                <a:avLst/>
                <a:gdLst/>
                <a:ahLst/>
                <a:cxnLst/>
                <a:rect l="l" t="t" r="r" b="b"/>
                <a:pathLst>
                  <a:path w="1583" h="1870" extrusionOk="0">
                    <a:moveTo>
                      <a:pt x="935" y="0"/>
                    </a:moveTo>
                    <a:cubicBezTo>
                      <a:pt x="419" y="0"/>
                      <a:pt x="1" y="418"/>
                      <a:pt x="1" y="935"/>
                    </a:cubicBezTo>
                    <a:cubicBezTo>
                      <a:pt x="1" y="1451"/>
                      <a:pt x="419" y="1869"/>
                      <a:pt x="935" y="1869"/>
                    </a:cubicBezTo>
                    <a:cubicBezTo>
                      <a:pt x="1186" y="1869"/>
                      <a:pt x="1415" y="1769"/>
                      <a:pt x="1582" y="1610"/>
                    </a:cubicBezTo>
                    <a:cubicBezTo>
                      <a:pt x="1566" y="1487"/>
                      <a:pt x="1546" y="1364"/>
                      <a:pt x="1524" y="1244"/>
                    </a:cubicBezTo>
                    <a:cubicBezTo>
                      <a:pt x="1412" y="1459"/>
                      <a:pt x="1189" y="1607"/>
                      <a:pt x="932" y="1607"/>
                    </a:cubicBezTo>
                    <a:cubicBezTo>
                      <a:pt x="564" y="1607"/>
                      <a:pt x="266" y="1308"/>
                      <a:pt x="266" y="940"/>
                    </a:cubicBezTo>
                    <a:cubicBezTo>
                      <a:pt x="266" y="569"/>
                      <a:pt x="561" y="273"/>
                      <a:pt x="932" y="273"/>
                    </a:cubicBezTo>
                    <a:cubicBezTo>
                      <a:pt x="1108" y="273"/>
                      <a:pt x="1273" y="343"/>
                      <a:pt x="1390" y="458"/>
                    </a:cubicBezTo>
                    <a:cubicBezTo>
                      <a:pt x="1370" y="335"/>
                      <a:pt x="1351" y="209"/>
                      <a:pt x="1328" y="89"/>
                    </a:cubicBezTo>
                    <a:cubicBezTo>
                      <a:pt x="1209" y="33"/>
                      <a:pt x="1075"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7137;p57"/>
              <p:cNvSpPr/>
              <p:nvPr/>
            </p:nvSpPr>
            <p:spPr>
              <a:xfrm>
                <a:off x="4605597" y="2884213"/>
                <a:ext cx="175939" cy="175939"/>
              </a:xfrm>
              <a:custGeom>
                <a:avLst/>
                <a:gdLst/>
                <a:ahLst/>
                <a:cxnLst/>
                <a:rect l="l" t="t" r="r" b="b"/>
                <a:pathLst>
                  <a:path w="3650" h="3650" extrusionOk="0">
                    <a:moveTo>
                      <a:pt x="1825" y="274"/>
                    </a:moveTo>
                    <a:cubicBezTo>
                      <a:pt x="2679" y="274"/>
                      <a:pt x="3377" y="966"/>
                      <a:pt x="3377" y="1825"/>
                    </a:cubicBezTo>
                    <a:cubicBezTo>
                      <a:pt x="3377" y="2679"/>
                      <a:pt x="2679" y="3377"/>
                      <a:pt x="1825" y="3377"/>
                    </a:cubicBezTo>
                    <a:cubicBezTo>
                      <a:pt x="969" y="3377"/>
                      <a:pt x="274" y="2679"/>
                      <a:pt x="274" y="1825"/>
                    </a:cubicBezTo>
                    <a:cubicBezTo>
                      <a:pt x="274" y="972"/>
                      <a:pt x="972" y="274"/>
                      <a:pt x="1825" y="274"/>
                    </a:cubicBezTo>
                    <a:close/>
                    <a:moveTo>
                      <a:pt x="1825" y="1"/>
                    </a:moveTo>
                    <a:cubicBezTo>
                      <a:pt x="821" y="1"/>
                      <a:pt x="1" y="818"/>
                      <a:pt x="1" y="1825"/>
                    </a:cubicBezTo>
                    <a:cubicBezTo>
                      <a:pt x="1" y="2830"/>
                      <a:pt x="818" y="3650"/>
                      <a:pt x="1825" y="3650"/>
                    </a:cubicBezTo>
                    <a:cubicBezTo>
                      <a:pt x="2830" y="3650"/>
                      <a:pt x="3650" y="2830"/>
                      <a:pt x="3650" y="1825"/>
                    </a:cubicBezTo>
                    <a:cubicBezTo>
                      <a:pt x="3650" y="821"/>
                      <a:pt x="2833" y="1"/>
                      <a:pt x="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7138;p57"/>
              <p:cNvSpPr/>
              <p:nvPr/>
            </p:nvSpPr>
            <p:spPr>
              <a:xfrm>
                <a:off x="4648498" y="2927114"/>
                <a:ext cx="90139" cy="90139"/>
              </a:xfrm>
              <a:custGeom>
                <a:avLst/>
                <a:gdLst/>
                <a:ahLst/>
                <a:cxnLst/>
                <a:rect l="l" t="t" r="r" b="b"/>
                <a:pathLst>
                  <a:path w="1870" h="1870" extrusionOk="0">
                    <a:moveTo>
                      <a:pt x="935" y="269"/>
                    </a:moveTo>
                    <a:cubicBezTo>
                      <a:pt x="1301" y="269"/>
                      <a:pt x="1599" y="570"/>
                      <a:pt x="1602" y="935"/>
                    </a:cubicBezTo>
                    <a:cubicBezTo>
                      <a:pt x="1602" y="1306"/>
                      <a:pt x="1306" y="1602"/>
                      <a:pt x="935" y="1602"/>
                    </a:cubicBezTo>
                    <a:cubicBezTo>
                      <a:pt x="567" y="1602"/>
                      <a:pt x="269" y="1301"/>
                      <a:pt x="269" y="935"/>
                    </a:cubicBezTo>
                    <a:cubicBezTo>
                      <a:pt x="269" y="564"/>
                      <a:pt x="570" y="269"/>
                      <a:pt x="935" y="269"/>
                    </a:cubicBezTo>
                    <a:close/>
                    <a:moveTo>
                      <a:pt x="935" y="1"/>
                    </a:moveTo>
                    <a:cubicBezTo>
                      <a:pt x="419" y="1"/>
                      <a:pt x="1" y="419"/>
                      <a:pt x="1" y="935"/>
                    </a:cubicBezTo>
                    <a:cubicBezTo>
                      <a:pt x="1" y="1452"/>
                      <a:pt x="419" y="1870"/>
                      <a:pt x="935" y="1870"/>
                    </a:cubicBezTo>
                    <a:cubicBezTo>
                      <a:pt x="1452" y="1870"/>
                      <a:pt x="1870" y="1452"/>
                      <a:pt x="1870" y="935"/>
                    </a:cubicBezTo>
                    <a:cubicBezTo>
                      <a:pt x="1870" y="419"/>
                      <a:pt x="1452" y="1"/>
                      <a:pt x="9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7139;p57"/>
              <p:cNvSpPr/>
              <p:nvPr/>
            </p:nvSpPr>
            <p:spPr>
              <a:xfrm>
                <a:off x="4491982" y="3157478"/>
                <a:ext cx="175939" cy="175795"/>
              </a:xfrm>
              <a:custGeom>
                <a:avLst/>
                <a:gdLst/>
                <a:ahLst/>
                <a:cxnLst/>
                <a:rect l="l" t="t" r="r" b="b"/>
                <a:pathLst>
                  <a:path w="3650" h="3647" extrusionOk="0">
                    <a:moveTo>
                      <a:pt x="1825" y="271"/>
                    </a:moveTo>
                    <a:cubicBezTo>
                      <a:pt x="2679" y="271"/>
                      <a:pt x="3376" y="969"/>
                      <a:pt x="3376" y="1822"/>
                    </a:cubicBezTo>
                    <a:cubicBezTo>
                      <a:pt x="3376" y="2679"/>
                      <a:pt x="2679" y="3376"/>
                      <a:pt x="1825" y="3376"/>
                    </a:cubicBezTo>
                    <a:cubicBezTo>
                      <a:pt x="971" y="3376"/>
                      <a:pt x="274" y="2679"/>
                      <a:pt x="274" y="1822"/>
                    </a:cubicBezTo>
                    <a:cubicBezTo>
                      <a:pt x="274" y="969"/>
                      <a:pt x="971" y="271"/>
                      <a:pt x="1825" y="271"/>
                    </a:cubicBezTo>
                    <a:close/>
                    <a:moveTo>
                      <a:pt x="1825" y="1"/>
                    </a:moveTo>
                    <a:cubicBezTo>
                      <a:pt x="821" y="1"/>
                      <a:pt x="1" y="815"/>
                      <a:pt x="1" y="1822"/>
                    </a:cubicBezTo>
                    <a:cubicBezTo>
                      <a:pt x="1" y="2827"/>
                      <a:pt x="818" y="3647"/>
                      <a:pt x="1825" y="3647"/>
                    </a:cubicBezTo>
                    <a:cubicBezTo>
                      <a:pt x="2829" y="3647"/>
                      <a:pt x="3650" y="2830"/>
                      <a:pt x="3650" y="1822"/>
                    </a:cubicBezTo>
                    <a:cubicBezTo>
                      <a:pt x="3650" y="818"/>
                      <a:pt x="2832" y="1"/>
                      <a:pt x="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7140;p57"/>
              <p:cNvSpPr/>
              <p:nvPr/>
            </p:nvSpPr>
            <p:spPr>
              <a:xfrm>
                <a:off x="4534883" y="3200379"/>
                <a:ext cx="90139" cy="90139"/>
              </a:xfrm>
              <a:custGeom>
                <a:avLst/>
                <a:gdLst/>
                <a:ahLst/>
                <a:cxnLst/>
                <a:rect l="l" t="t" r="r" b="b"/>
                <a:pathLst>
                  <a:path w="1870" h="1870" extrusionOk="0">
                    <a:moveTo>
                      <a:pt x="935" y="271"/>
                    </a:moveTo>
                    <a:cubicBezTo>
                      <a:pt x="1301" y="271"/>
                      <a:pt x="1602" y="567"/>
                      <a:pt x="1602" y="938"/>
                    </a:cubicBezTo>
                    <a:cubicBezTo>
                      <a:pt x="1602" y="1306"/>
                      <a:pt x="1301" y="1602"/>
                      <a:pt x="935" y="1602"/>
                    </a:cubicBezTo>
                    <a:cubicBezTo>
                      <a:pt x="567" y="1602"/>
                      <a:pt x="268" y="1303"/>
                      <a:pt x="268" y="938"/>
                    </a:cubicBezTo>
                    <a:cubicBezTo>
                      <a:pt x="268" y="567"/>
                      <a:pt x="570" y="271"/>
                      <a:pt x="935" y="271"/>
                    </a:cubicBezTo>
                    <a:close/>
                    <a:moveTo>
                      <a:pt x="935" y="1"/>
                    </a:moveTo>
                    <a:cubicBezTo>
                      <a:pt x="419" y="1"/>
                      <a:pt x="0" y="419"/>
                      <a:pt x="0" y="935"/>
                    </a:cubicBezTo>
                    <a:cubicBezTo>
                      <a:pt x="0" y="1451"/>
                      <a:pt x="419" y="1870"/>
                      <a:pt x="935" y="1870"/>
                    </a:cubicBezTo>
                    <a:cubicBezTo>
                      <a:pt x="1451" y="1870"/>
                      <a:pt x="1870" y="1451"/>
                      <a:pt x="1870" y="935"/>
                    </a:cubicBezTo>
                    <a:cubicBezTo>
                      <a:pt x="1870" y="419"/>
                      <a:pt x="1451" y="1"/>
                      <a:pt x="9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7141;p57"/>
              <p:cNvSpPr/>
              <p:nvPr/>
            </p:nvSpPr>
            <p:spPr>
              <a:xfrm>
                <a:off x="4891636" y="2219344"/>
                <a:ext cx="161816" cy="356795"/>
              </a:xfrm>
              <a:custGeom>
                <a:avLst/>
                <a:gdLst/>
                <a:ahLst/>
                <a:cxnLst/>
                <a:rect l="l" t="t" r="r" b="b"/>
                <a:pathLst>
                  <a:path w="3357" h="7402" extrusionOk="0">
                    <a:moveTo>
                      <a:pt x="1948" y="1"/>
                    </a:moveTo>
                    <a:cubicBezTo>
                      <a:pt x="1913" y="1"/>
                      <a:pt x="1877" y="9"/>
                      <a:pt x="1842" y="26"/>
                    </a:cubicBezTo>
                    <a:cubicBezTo>
                      <a:pt x="1711" y="93"/>
                      <a:pt x="1675" y="258"/>
                      <a:pt x="1650" y="400"/>
                    </a:cubicBezTo>
                    <a:cubicBezTo>
                      <a:pt x="1387" y="1923"/>
                      <a:pt x="1050" y="3438"/>
                      <a:pt x="642" y="4922"/>
                    </a:cubicBezTo>
                    <a:cubicBezTo>
                      <a:pt x="497" y="5447"/>
                      <a:pt x="1" y="6351"/>
                      <a:pt x="65" y="6878"/>
                    </a:cubicBezTo>
                    <a:cubicBezTo>
                      <a:pt x="112" y="7238"/>
                      <a:pt x="374" y="7401"/>
                      <a:pt x="663" y="7401"/>
                    </a:cubicBezTo>
                    <a:cubicBezTo>
                      <a:pt x="853" y="7401"/>
                      <a:pt x="1055" y="7331"/>
                      <a:pt x="1214" y="7199"/>
                    </a:cubicBezTo>
                    <a:cubicBezTo>
                      <a:pt x="1424" y="7029"/>
                      <a:pt x="1566" y="6792"/>
                      <a:pt x="1697" y="6554"/>
                    </a:cubicBezTo>
                    <a:cubicBezTo>
                      <a:pt x="2238" y="5603"/>
                      <a:pt x="2707" y="4610"/>
                      <a:pt x="3097" y="3583"/>
                    </a:cubicBezTo>
                    <a:cubicBezTo>
                      <a:pt x="3229" y="3235"/>
                      <a:pt x="3357" y="2866"/>
                      <a:pt x="3337" y="2490"/>
                    </a:cubicBezTo>
                    <a:cubicBezTo>
                      <a:pt x="3321" y="2174"/>
                      <a:pt x="3203" y="1879"/>
                      <a:pt x="3072" y="1594"/>
                    </a:cubicBezTo>
                    <a:cubicBezTo>
                      <a:pt x="2866" y="1151"/>
                      <a:pt x="2632" y="721"/>
                      <a:pt x="2364" y="314"/>
                    </a:cubicBezTo>
                    <a:cubicBezTo>
                      <a:pt x="2268" y="165"/>
                      <a:pt x="2109" y="1"/>
                      <a:pt x="1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7142;p57"/>
              <p:cNvSpPr/>
              <p:nvPr/>
            </p:nvSpPr>
            <p:spPr>
              <a:xfrm>
                <a:off x="4534738" y="2276128"/>
                <a:ext cx="607207" cy="500005"/>
              </a:xfrm>
              <a:custGeom>
                <a:avLst/>
                <a:gdLst/>
                <a:ahLst/>
                <a:cxnLst/>
                <a:rect l="l" t="t" r="r" b="b"/>
                <a:pathLst>
                  <a:path w="12597" h="10373" extrusionOk="0">
                    <a:moveTo>
                      <a:pt x="849" y="0"/>
                    </a:moveTo>
                    <a:cubicBezTo>
                      <a:pt x="561" y="586"/>
                      <a:pt x="282" y="1172"/>
                      <a:pt x="1" y="1761"/>
                    </a:cubicBezTo>
                    <a:cubicBezTo>
                      <a:pt x="1094" y="2402"/>
                      <a:pt x="2168" y="3080"/>
                      <a:pt x="3242" y="3753"/>
                    </a:cubicBezTo>
                    <a:cubicBezTo>
                      <a:pt x="6484" y="5786"/>
                      <a:pt x="9743" y="7843"/>
                      <a:pt x="12597" y="10373"/>
                    </a:cubicBezTo>
                    <a:cubicBezTo>
                      <a:pt x="12460" y="9795"/>
                      <a:pt x="12320" y="9221"/>
                      <a:pt x="12178" y="8649"/>
                    </a:cubicBezTo>
                    <a:cubicBezTo>
                      <a:pt x="10560" y="6886"/>
                      <a:pt x="8610" y="5427"/>
                      <a:pt x="6682" y="3990"/>
                    </a:cubicBezTo>
                    <a:cubicBezTo>
                      <a:pt x="4791" y="2581"/>
                      <a:pt x="2888" y="1164"/>
                      <a:pt x="8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7143;p57"/>
              <p:cNvSpPr/>
              <p:nvPr/>
            </p:nvSpPr>
            <p:spPr>
              <a:xfrm>
                <a:off x="4556382" y="2275983"/>
                <a:ext cx="573754" cy="450019"/>
              </a:xfrm>
              <a:custGeom>
                <a:avLst/>
                <a:gdLst/>
                <a:ahLst/>
                <a:cxnLst/>
                <a:rect l="l" t="t" r="r" b="b"/>
                <a:pathLst>
                  <a:path w="11903" h="9336" extrusionOk="0">
                    <a:moveTo>
                      <a:pt x="403" y="1"/>
                    </a:moveTo>
                    <a:cubicBezTo>
                      <a:pt x="266" y="280"/>
                      <a:pt x="135" y="559"/>
                      <a:pt x="1" y="838"/>
                    </a:cubicBezTo>
                    <a:cubicBezTo>
                      <a:pt x="1460" y="1747"/>
                      <a:pt x="2916" y="2657"/>
                      <a:pt x="4375" y="3572"/>
                    </a:cubicBezTo>
                    <a:cubicBezTo>
                      <a:pt x="5388" y="4205"/>
                      <a:pt x="6403" y="4841"/>
                      <a:pt x="7383" y="5533"/>
                    </a:cubicBezTo>
                    <a:cubicBezTo>
                      <a:pt x="8992" y="6674"/>
                      <a:pt x="10488" y="7960"/>
                      <a:pt x="11902" y="9335"/>
                    </a:cubicBezTo>
                    <a:cubicBezTo>
                      <a:pt x="11846" y="9109"/>
                      <a:pt x="11796" y="8881"/>
                      <a:pt x="11740" y="8655"/>
                    </a:cubicBezTo>
                    <a:cubicBezTo>
                      <a:pt x="10111" y="6886"/>
                      <a:pt x="8161" y="5427"/>
                      <a:pt x="6236" y="3990"/>
                    </a:cubicBezTo>
                    <a:cubicBezTo>
                      <a:pt x="4347" y="2581"/>
                      <a:pt x="2442" y="1164"/>
                      <a:pt x="403"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7144;p57"/>
              <p:cNvSpPr/>
              <p:nvPr/>
            </p:nvSpPr>
            <p:spPr>
              <a:xfrm>
                <a:off x="4379041" y="3067772"/>
                <a:ext cx="849617" cy="370195"/>
              </a:xfrm>
              <a:custGeom>
                <a:avLst/>
                <a:gdLst/>
                <a:ahLst/>
                <a:cxnLst/>
                <a:rect l="l" t="t" r="r" b="b"/>
                <a:pathLst>
                  <a:path w="17626" h="7680" extrusionOk="0">
                    <a:moveTo>
                      <a:pt x="1030" y="1"/>
                    </a:moveTo>
                    <a:cubicBezTo>
                      <a:pt x="628" y="542"/>
                      <a:pt x="327" y="1156"/>
                      <a:pt x="134" y="1800"/>
                    </a:cubicBezTo>
                    <a:cubicBezTo>
                      <a:pt x="293" y="1421"/>
                      <a:pt x="452" y="1044"/>
                      <a:pt x="608" y="665"/>
                    </a:cubicBezTo>
                    <a:lnTo>
                      <a:pt x="608" y="665"/>
                    </a:lnTo>
                    <a:cubicBezTo>
                      <a:pt x="368" y="2542"/>
                      <a:pt x="134" y="4559"/>
                      <a:pt x="0" y="6448"/>
                    </a:cubicBezTo>
                    <a:cubicBezTo>
                      <a:pt x="2035" y="7327"/>
                      <a:pt x="4286" y="7680"/>
                      <a:pt x="6526" y="7680"/>
                    </a:cubicBezTo>
                    <a:cubicBezTo>
                      <a:pt x="7335" y="7680"/>
                      <a:pt x="8143" y="7634"/>
                      <a:pt x="8939" y="7550"/>
                    </a:cubicBezTo>
                    <a:cubicBezTo>
                      <a:pt x="11938" y="7238"/>
                      <a:pt x="14850" y="6320"/>
                      <a:pt x="17626" y="5143"/>
                    </a:cubicBezTo>
                    <a:cubicBezTo>
                      <a:pt x="17553" y="4437"/>
                      <a:pt x="17475" y="3725"/>
                      <a:pt x="17389" y="3017"/>
                    </a:cubicBezTo>
                    <a:cubicBezTo>
                      <a:pt x="15246" y="3767"/>
                      <a:pt x="13042" y="4350"/>
                      <a:pt x="10830" y="4822"/>
                    </a:cubicBezTo>
                    <a:cubicBezTo>
                      <a:pt x="9276" y="5151"/>
                      <a:pt x="7687" y="5431"/>
                      <a:pt x="6104" y="5431"/>
                    </a:cubicBezTo>
                    <a:cubicBezTo>
                      <a:pt x="5513" y="5431"/>
                      <a:pt x="4923" y="5392"/>
                      <a:pt x="4335" y="5302"/>
                    </a:cubicBezTo>
                    <a:cubicBezTo>
                      <a:pt x="3496" y="5173"/>
                      <a:pt x="2609" y="4897"/>
                      <a:pt x="2101" y="4219"/>
                    </a:cubicBezTo>
                    <a:cubicBezTo>
                      <a:pt x="1749" y="3748"/>
                      <a:pt x="1629" y="3151"/>
                      <a:pt x="1521" y="2576"/>
                    </a:cubicBezTo>
                    <a:lnTo>
                      <a:pt x="103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7145;p57"/>
              <p:cNvSpPr/>
              <p:nvPr/>
            </p:nvSpPr>
            <p:spPr>
              <a:xfrm>
                <a:off x="4161596" y="2191386"/>
                <a:ext cx="856607" cy="1093233"/>
              </a:xfrm>
              <a:custGeom>
                <a:avLst/>
                <a:gdLst/>
                <a:ahLst/>
                <a:cxnLst/>
                <a:rect l="l" t="t" r="r" b="b"/>
                <a:pathLst>
                  <a:path w="17771" h="22680" extrusionOk="0">
                    <a:moveTo>
                      <a:pt x="12993" y="0"/>
                    </a:moveTo>
                    <a:cubicBezTo>
                      <a:pt x="11893" y="0"/>
                      <a:pt x="10792" y="217"/>
                      <a:pt x="9781" y="648"/>
                    </a:cubicBezTo>
                    <a:cubicBezTo>
                      <a:pt x="9351" y="835"/>
                      <a:pt x="8846" y="1217"/>
                      <a:pt x="8640" y="1636"/>
                    </a:cubicBezTo>
                    <a:cubicBezTo>
                      <a:pt x="5446" y="8189"/>
                      <a:pt x="2564" y="14896"/>
                      <a:pt x="0" y="21719"/>
                    </a:cubicBezTo>
                    <a:cubicBezTo>
                      <a:pt x="391" y="22051"/>
                      <a:pt x="770" y="22372"/>
                      <a:pt x="1155" y="22679"/>
                    </a:cubicBezTo>
                    <a:cubicBezTo>
                      <a:pt x="1523" y="21775"/>
                      <a:pt x="1894" y="20874"/>
                      <a:pt x="2265" y="19973"/>
                    </a:cubicBezTo>
                    <a:cubicBezTo>
                      <a:pt x="2684" y="18971"/>
                      <a:pt x="3111" y="17945"/>
                      <a:pt x="3800" y="17105"/>
                    </a:cubicBezTo>
                    <a:cubicBezTo>
                      <a:pt x="4656" y="16073"/>
                      <a:pt x="5850" y="15392"/>
                      <a:pt x="6921" y="14589"/>
                    </a:cubicBezTo>
                    <a:cubicBezTo>
                      <a:pt x="9290" y="12806"/>
                      <a:pt x="11115" y="10306"/>
                      <a:pt x="12085" y="7508"/>
                    </a:cubicBezTo>
                    <a:cubicBezTo>
                      <a:pt x="12233" y="7093"/>
                      <a:pt x="12384" y="6638"/>
                      <a:pt x="12749" y="6392"/>
                    </a:cubicBezTo>
                    <a:cubicBezTo>
                      <a:pt x="12978" y="6239"/>
                      <a:pt x="13263" y="6197"/>
                      <a:pt x="13533" y="6141"/>
                    </a:cubicBezTo>
                    <a:cubicBezTo>
                      <a:pt x="15218" y="5809"/>
                      <a:pt x="17771" y="2749"/>
                      <a:pt x="17548" y="2163"/>
                    </a:cubicBezTo>
                    <a:cubicBezTo>
                      <a:pt x="17400" y="1778"/>
                      <a:pt x="17233" y="1393"/>
                      <a:pt x="16940" y="1106"/>
                    </a:cubicBezTo>
                    <a:cubicBezTo>
                      <a:pt x="16711" y="882"/>
                      <a:pt x="16415" y="737"/>
                      <a:pt x="16117" y="615"/>
                    </a:cubicBezTo>
                    <a:cubicBezTo>
                      <a:pt x="15131" y="205"/>
                      <a:pt x="14062" y="0"/>
                      <a:pt x="12993"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7146;p57"/>
              <p:cNvSpPr/>
              <p:nvPr/>
            </p:nvSpPr>
            <p:spPr>
              <a:xfrm>
                <a:off x="3786381" y="2891974"/>
                <a:ext cx="296445" cy="305604"/>
              </a:xfrm>
              <a:custGeom>
                <a:avLst/>
                <a:gdLst/>
                <a:ahLst/>
                <a:cxnLst/>
                <a:rect l="l" t="t" r="r" b="b"/>
                <a:pathLst>
                  <a:path w="6150" h="6340" extrusionOk="0">
                    <a:moveTo>
                      <a:pt x="4168" y="1"/>
                    </a:moveTo>
                    <a:cubicBezTo>
                      <a:pt x="3804" y="1"/>
                      <a:pt x="3447" y="145"/>
                      <a:pt x="3114" y="309"/>
                    </a:cubicBezTo>
                    <a:cubicBezTo>
                      <a:pt x="2428" y="646"/>
                      <a:pt x="1783" y="1067"/>
                      <a:pt x="1200" y="1567"/>
                    </a:cubicBezTo>
                    <a:cubicBezTo>
                      <a:pt x="969" y="1762"/>
                      <a:pt x="745" y="1974"/>
                      <a:pt x="600" y="2234"/>
                    </a:cubicBezTo>
                    <a:cubicBezTo>
                      <a:pt x="450" y="2496"/>
                      <a:pt x="377" y="2811"/>
                      <a:pt x="466" y="3101"/>
                    </a:cubicBezTo>
                    <a:cubicBezTo>
                      <a:pt x="346" y="3266"/>
                      <a:pt x="123" y="3461"/>
                      <a:pt x="59" y="3656"/>
                    </a:cubicBezTo>
                    <a:cubicBezTo>
                      <a:pt x="0" y="3852"/>
                      <a:pt x="17" y="4086"/>
                      <a:pt x="157" y="4234"/>
                    </a:cubicBezTo>
                    <a:cubicBezTo>
                      <a:pt x="231" y="4314"/>
                      <a:pt x="343" y="4358"/>
                      <a:pt x="450" y="4358"/>
                    </a:cubicBezTo>
                    <a:cubicBezTo>
                      <a:pt x="526" y="4358"/>
                      <a:pt x="599" y="4337"/>
                      <a:pt x="657" y="4290"/>
                    </a:cubicBezTo>
                    <a:lnTo>
                      <a:pt x="657" y="4290"/>
                    </a:lnTo>
                    <a:cubicBezTo>
                      <a:pt x="545" y="4419"/>
                      <a:pt x="537" y="4589"/>
                      <a:pt x="544" y="4769"/>
                    </a:cubicBezTo>
                    <a:cubicBezTo>
                      <a:pt x="550" y="5015"/>
                      <a:pt x="620" y="5302"/>
                      <a:pt x="843" y="5408"/>
                    </a:cubicBezTo>
                    <a:cubicBezTo>
                      <a:pt x="906" y="5439"/>
                      <a:pt x="970" y="5452"/>
                      <a:pt x="1034" y="5452"/>
                    </a:cubicBezTo>
                    <a:cubicBezTo>
                      <a:pt x="1300" y="5452"/>
                      <a:pt x="1571" y="5226"/>
                      <a:pt x="1839" y="5118"/>
                    </a:cubicBezTo>
                    <a:lnTo>
                      <a:pt x="1839" y="5118"/>
                    </a:lnTo>
                    <a:cubicBezTo>
                      <a:pt x="1755" y="5319"/>
                      <a:pt x="1644" y="5556"/>
                      <a:pt x="1644" y="5777"/>
                    </a:cubicBezTo>
                    <a:cubicBezTo>
                      <a:pt x="1644" y="5994"/>
                      <a:pt x="1755" y="6228"/>
                      <a:pt x="1956" y="6309"/>
                    </a:cubicBezTo>
                    <a:cubicBezTo>
                      <a:pt x="2010" y="6331"/>
                      <a:pt x="2065" y="6340"/>
                      <a:pt x="2121" y="6340"/>
                    </a:cubicBezTo>
                    <a:cubicBezTo>
                      <a:pt x="2319" y="6340"/>
                      <a:pt x="2521" y="6219"/>
                      <a:pt x="2684" y="6095"/>
                    </a:cubicBezTo>
                    <a:cubicBezTo>
                      <a:pt x="3181" y="5718"/>
                      <a:pt x="3616" y="5263"/>
                      <a:pt x="3973" y="4755"/>
                    </a:cubicBezTo>
                    <a:cubicBezTo>
                      <a:pt x="4043" y="5110"/>
                      <a:pt x="4182" y="5592"/>
                      <a:pt x="4539" y="5643"/>
                    </a:cubicBezTo>
                    <a:cubicBezTo>
                      <a:pt x="4560" y="5645"/>
                      <a:pt x="4580" y="5647"/>
                      <a:pt x="4601" y="5647"/>
                    </a:cubicBezTo>
                    <a:cubicBezTo>
                      <a:pt x="4780" y="5647"/>
                      <a:pt x="4954" y="5540"/>
                      <a:pt x="5067" y="5400"/>
                    </a:cubicBezTo>
                    <a:cubicBezTo>
                      <a:pt x="5192" y="5244"/>
                      <a:pt x="5262" y="5048"/>
                      <a:pt x="5326" y="4856"/>
                    </a:cubicBezTo>
                    <a:cubicBezTo>
                      <a:pt x="5446" y="4493"/>
                      <a:pt x="5572" y="4133"/>
                      <a:pt x="5694" y="3771"/>
                    </a:cubicBezTo>
                    <a:cubicBezTo>
                      <a:pt x="5800" y="3469"/>
                      <a:pt x="5901" y="3165"/>
                      <a:pt x="5948" y="2847"/>
                    </a:cubicBezTo>
                    <a:cubicBezTo>
                      <a:pt x="6149" y="1606"/>
                      <a:pt x="5552" y="141"/>
                      <a:pt x="4302" y="7"/>
                    </a:cubicBezTo>
                    <a:cubicBezTo>
                      <a:pt x="4257" y="3"/>
                      <a:pt x="4213" y="1"/>
                      <a:pt x="4168" y="1"/>
                    </a:cubicBezTo>
                    <a:close/>
                  </a:path>
                </a:pathLst>
              </a:custGeom>
              <a:solidFill>
                <a:srgbClr val="FED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7147;p57"/>
              <p:cNvSpPr/>
              <p:nvPr/>
            </p:nvSpPr>
            <p:spPr>
              <a:xfrm>
                <a:off x="3867604" y="3093753"/>
                <a:ext cx="49408" cy="48444"/>
              </a:xfrm>
              <a:custGeom>
                <a:avLst/>
                <a:gdLst/>
                <a:ahLst/>
                <a:cxnLst/>
                <a:rect l="l" t="t" r="r" b="b"/>
                <a:pathLst>
                  <a:path w="1025" h="1005" extrusionOk="0">
                    <a:moveTo>
                      <a:pt x="935" y="0"/>
                    </a:moveTo>
                    <a:cubicBezTo>
                      <a:pt x="913" y="0"/>
                      <a:pt x="890" y="9"/>
                      <a:pt x="874" y="25"/>
                    </a:cubicBezTo>
                    <a:lnTo>
                      <a:pt x="31" y="862"/>
                    </a:lnTo>
                    <a:cubicBezTo>
                      <a:pt x="1" y="893"/>
                      <a:pt x="1" y="949"/>
                      <a:pt x="31" y="980"/>
                    </a:cubicBezTo>
                    <a:cubicBezTo>
                      <a:pt x="48" y="994"/>
                      <a:pt x="70" y="1005"/>
                      <a:pt x="90" y="1005"/>
                    </a:cubicBezTo>
                    <a:cubicBezTo>
                      <a:pt x="112" y="1005"/>
                      <a:pt x="132" y="996"/>
                      <a:pt x="148" y="980"/>
                    </a:cubicBezTo>
                    <a:lnTo>
                      <a:pt x="994" y="143"/>
                    </a:lnTo>
                    <a:cubicBezTo>
                      <a:pt x="1024" y="112"/>
                      <a:pt x="1024" y="56"/>
                      <a:pt x="994" y="25"/>
                    </a:cubicBezTo>
                    <a:cubicBezTo>
                      <a:pt x="978" y="9"/>
                      <a:pt x="957" y="0"/>
                      <a:pt x="935" y="0"/>
                    </a:cubicBezTo>
                    <a:close/>
                  </a:path>
                </a:pathLst>
              </a:custGeom>
              <a:solidFill>
                <a:srgbClr val="F3A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7148;p57"/>
              <p:cNvSpPr/>
              <p:nvPr/>
            </p:nvSpPr>
            <p:spPr>
              <a:xfrm>
                <a:off x="3808024" y="3050563"/>
                <a:ext cx="69026" cy="53842"/>
              </a:xfrm>
              <a:custGeom>
                <a:avLst/>
                <a:gdLst/>
                <a:ahLst/>
                <a:cxnLst/>
                <a:rect l="l" t="t" r="r" b="b"/>
                <a:pathLst>
                  <a:path w="1432" h="1117" extrusionOk="0">
                    <a:moveTo>
                      <a:pt x="1333" y="1"/>
                    </a:moveTo>
                    <a:cubicBezTo>
                      <a:pt x="1320" y="1"/>
                      <a:pt x="1307" y="3"/>
                      <a:pt x="1295" y="9"/>
                    </a:cubicBezTo>
                    <a:cubicBezTo>
                      <a:pt x="824" y="260"/>
                      <a:pt x="400" y="587"/>
                      <a:pt x="31" y="972"/>
                    </a:cubicBezTo>
                    <a:cubicBezTo>
                      <a:pt x="1" y="1008"/>
                      <a:pt x="1" y="1061"/>
                      <a:pt x="37" y="1092"/>
                    </a:cubicBezTo>
                    <a:cubicBezTo>
                      <a:pt x="54" y="1108"/>
                      <a:pt x="73" y="1117"/>
                      <a:pt x="95" y="1117"/>
                    </a:cubicBezTo>
                    <a:cubicBezTo>
                      <a:pt x="115" y="1117"/>
                      <a:pt x="137" y="1106"/>
                      <a:pt x="157" y="1089"/>
                    </a:cubicBezTo>
                    <a:cubicBezTo>
                      <a:pt x="511" y="712"/>
                      <a:pt x="918" y="400"/>
                      <a:pt x="1376" y="160"/>
                    </a:cubicBezTo>
                    <a:cubicBezTo>
                      <a:pt x="1418" y="140"/>
                      <a:pt x="1432" y="87"/>
                      <a:pt x="1409" y="45"/>
                    </a:cubicBezTo>
                    <a:cubicBezTo>
                      <a:pt x="1396" y="16"/>
                      <a:pt x="1364" y="1"/>
                      <a:pt x="1333" y="1"/>
                    </a:cubicBezTo>
                    <a:close/>
                  </a:path>
                </a:pathLst>
              </a:custGeom>
              <a:solidFill>
                <a:srgbClr val="F3A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7149;p57"/>
              <p:cNvSpPr/>
              <p:nvPr/>
            </p:nvSpPr>
            <p:spPr>
              <a:xfrm>
                <a:off x="3799974" y="3010313"/>
                <a:ext cx="66086" cy="40056"/>
              </a:xfrm>
              <a:custGeom>
                <a:avLst/>
                <a:gdLst/>
                <a:ahLst/>
                <a:cxnLst/>
                <a:rect l="l" t="t" r="r" b="b"/>
                <a:pathLst>
                  <a:path w="1371" h="831" extrusionOk="0">
                    <a:moveTo>
                      <a:pt x="1275" y="0"/>
                    </a:moveTo>
                    <a:cubicBezTo>
                      <a:pt x="1266" y="0"/>
                      <a:pt x="1258" y="2"/>
                      <a:pt x="1250" y="4"/>
                    </a:cubicBezTo>
                    <a:cubicBezTo>
                      <a:pt x="809" y="158"/>
                      <a:pt x="405" y="384"/>
                      <a:pt x="42" y="682"/>
                    </a:cubicBezTo>
                    <a:cubicBezTo>
                      <a:pt x="3" y="710"/>
                      <a:pt x="0" y="766"/>
                      <a:pt x="28" y="800"/>
                    </a:cubicBezTo>
                    <a:cubicBezTo>
                      <a:pt x="45" y="822"/>
                      <a:pt x="70" y="830"/>
                      <a:pt x="95" y="830"/>
                    </a:cubicBezTo>
                    <a:cubicBezTo>
                      <a:pt x="115" y="830"/>
                      <a:pt x="134" y="827"/>
                      <a:pt x="148" y="814"/>
                    </a:cubicBezTo>
                    <a:cubicBezTo>
                      <a:pt x="491" y="532"/>
                      <a:pt x="882" y="311"/>
                      <a:pt x="1306" y="166"/>
                    </a:cubicBezTo>
                    <a:cubicBezTo>
                      <a:pt x="1351" y="152"/>
                      <a:pt x="1370" y="99"/>
                      <a:pt x="1356" y="57"/>
                    </a:cubicBezTo>
                    <a:cubicBezTo>
                      <a:pt x="1345" y="22"/>
                      <a:pt x="1309" y="0"/>
                      <a:pt x="1275" y="0"/>
                    </a:cubicBezTo>
                    <a:close/>
                  </a:path>
                </a:pathLst>
              </a:custGeom>
              <a:solidFill>
                <a:srgbClr val="F3A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7150;p57"/>
              <p:cNvSpPr/>
              <p:nvPr/>
            </p:nvSpPr>
            <p:spPr>
              <a:xfrm>
                <a:off x="3865868" y="3117276"/>
                <a:ext cx="112456" cy="80305"/>
              </a:xfrm>
              <a:custGeom>
                <a:avLst/>
                <a:gdLst/>
                <a:ahLst/>
                <a:cxnLst/>
                <a:rect l="l" t="t" r="r" b="b"/>
                <a:pathLst>
                  <a:path w="2333" h="1666" extrusionOk="0">
                    <a:moveTo>
                      <a:pt x="2333" y="1"/>
                    </a:moveTo>
                    <a:lnTo>
                      <a:pt x="2333" y="1"/>
                    </a:lnTo>
                    <a:cubicBezTo>
                      <a:pt x="1942" y="81"/>
                      <a:pt x="1643" y="383"/>
                      <a:pt x="1320" y="620"/>
                    </a:cubicBezTo>
                    <a:cubicBezTo>
                      <a:pt x="932" y="899"/>
                      <a:pt x="475" y="1086"/>
                      <a:pt x="0" y="1169"/>
                    </a:cubicBezTo>
                    <a:cubicBezTo>
                      <a:pt x="23" y="1368"/>
                      <a:pt x="126" y="1566"/>
                      <a:pt x="310" y="1635"/>
                    </a:cubicBezTo>
                    <a:cubicBezTo>
                      <a:pt x="364" y="1657"/>
                      <a:pt x="419" y="1666"/>
                      <a:pt x="475" y="1666"/>
                    </a:cubicBezTo>
                    <a:cubicBezTo>
                      <a:pt x="674" y="1666"/>
                      <a:pt x="877" y="1545"/>
                      <a:pt x="1041" y="1421"/>
                    </a:cubicBezTo>
                    <a:cubicBezTo>
                      <a:pt x="1535" y="1044"/>
                      <a:pt x="1970" y="589"/>
                      <a:pt x="2327" y="81"/>
                    </a:cubicBezTo>
                    <a:cubicBezTo>
                      <a:pt x="2330" y="87"/>
                      <a:pt x="2330" y="90"/>
                      <a:pt x="2330" y="95"/>
                    </a:cubicBezTo>
                    <a:cubicBezTo>
                      <a:pt x="2333" y="62"/>
                      <a:pt x="2333" y="31"/>
                      <a:pt x="2333" y="1"/>
                    </a:cubicBezTo>
                    <a:close/>
                  </a:path>
                </a:pathLst>
              </a:custGeom>
              <a:solidFill>
                <a:srgbClr val="F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7151;p57"/>
              <p:cNvSpPr/>
              <p:nvPr/>
            </p:nvSpPr>
            <p:spPr>
              <a:xfrm>
                <a:off x="3952056" y="2891974"/>
                <a:ext cx="130773" cy="272200"/>
              </a:xfrm>
              <a:custGeom>
                <a:avLst/>
                <a:gdLst/>
                <a:ahLst/>
                <a:cxnLst/>
                <a:rect l="l" t="t" r="r" b="b"/>
                <a:pathLst>
                  <a:path w="2713" h="5647" extrusionOk="0">
                    <a:moveTo>
                      <a:pt x="728" y="0"/>
                    </a:moveTo>
                    <a:cubicBezTo>
                      <a:pt x="480" y="0"/>
                      <a:pt x="236" y="67"/>
                      <a:pt x="1" y="166"/>
                    </a:cubicBezTo>
                    <a:cubicBezTo>
                      <a:pt x="399" y="883"/>
                      <a:pt x="846" y="1572"/>
                      <a:pt x="1342" y="2225"/>
                    </a:cubicBezTo>
                    <a:cubicBezTo>
                      <a:pt x="1535" y="2473"/>
                      <a:pt x="1739" y="2727"/>
                      <a:pt x="1800" y="3034"/>
                    </a:cubicBezTo>
                    <a:cubicBezTo>
                      <a:pt x="1850" y="3271"/>
                      <a:pt x="1811" y="3520"/>
                      <a:pt x="1758" y="3754"/>
                    </a:cubicBezTo>
                    <a:cubicBezTo>
                      <a:pt x="1607" y="4410"/>
                      <a:pt x="1340" y="5034"/>
                      <a:pt x="977" y="5598"/>
                    </a:cubicBezTo>
                    <a:cubicBezTo>
                      <a:pt x="1019" y="5620"/>
                      <a:pt x="1061" y="5634"/>
                      <a:pt x="1114" y="5643"/>
                    </a:cubicBezTo>
                    <a:cubicBezTo>
                      <a:pt x="1134" y="5645"/>
                      <a:pt x="1154" y="5647"/>
                      <a:pt x="1174" y="5647"/>
                    </a:cubicBezTo>
                    <a:cubicBezTo>
                      <a:pt x="1352" y="5647"/>
                      <a:pt x="1528" y="5540"/>
                      <a:pt x="1641" y="5400"/>
                    </a:cubicBezTo>
                    <a:cubicBezTo>
                      <a:pt x="1766" y="5244"/>
                      <a:pt x="1836" y="5048"/>
                      <a:pt x="1898" y="4856"/>
                    </a:cubicBezTo>
                    <a:cubicBezTo>
                      <a:pt x="2020" y="4493"/>
                      <a:pt x="2146" y="4133"/>
                      <a:pt x="2269" y="3771"/>
                    </a:cubicBezTo>
                    <a:cubicBezTo>
                      <a:pt x="2372" y="3469"/>
                      <a:pt x="2475" y="3165"/>
                      <a:pt x="2522" y="2847"/>
                    </a:cubicBezTo>
                    <a:cubicBezTo>
                      <a:pt x="2712" y="1606"/>
                      <a:pt x="2115" y="141"/>
                      <a:pt x="865" y="7"/>
                    </a:cubicBezTo>
                    <a:cubicBezTo>
                      <a:pt x="819" y="2"/>
                      <a:pt x="774" y="0"/>
                      <a:pt x="728" y="0"/>
                    </a:cubicBezTo>
                    <a:close/>
                  </a:path>
                </a:pathLst>
              </a:custGeom>
              <a:solidFill>
                <a:srgbClr val="F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7152;p57"/>
              <p:cNvSpPr/>
              <p:nvPr/>
            </p:nvSpPr>
            <p:spPr>
              <a:xfrm>
                <a:off x="3952586" y="2335080"/>
                <a:ext cx="662206" cy="735281"/>
              </a:xfrm>
              <a:custGeom>
                <a:avLst/>
                <a:gdLst/>
                <a:ahLst/>
                <a:cxnLst/>
                <a:rect l="l" t="t" r="r" b="b"/>
                <a:pathLst>
                  <a:path w="13738" h="15254" extrusionOk="0">
                    <a:moveTo>
                      <a:pt x="12600" y="1"/>
                    </a:moveTo>
                    <a:cubicBezTo>
                      <a:pt x="12068" y="1"/>
                      <a:pt x="11501" y="497"/>
                      <a:pt x="11121" y="811"/>
                    </a:cubicBezTo>
                    <a:cubicBezTo>
                      <a:pt x="7424" y="3849"/>
                      <a:pt x="3812" y="6996"/>
                      <a:pt x="291" y="10243"/>
                    </a:cubicBezTo>
                    <a:cubicBezTo>
                      <a:pt x="151" y="10372"/>
                      <a:pt x="1" y="10525"/>
                      <a:pt x="3" y="10715"/>
                    </a:cubicBezTo>
                    <a:cubicBezTo>
                      <a:pt x="9" y="10821"/>
                      <a:pt x="59" y="10919"/>
                      <a:pt x="109" y="11013"/>
                    </a:cubicBezTo>
                    <a:cubicBezTo>
                      <a:pt x="868" y="12406"/>
                      <a:pt x="1753" y="13734"/>
                      <a:pt x="2749" y="14969"/>
                    </a:cubicBezTo>
                    <a:cubicBezTo>
                      <a:pt x="2843" y="15084"/>
                      <a:pt x="2947" y="15209"/>
                      <a:pt x="3095" y="15243"/>
                    </a:cubicBezTo>
                    <a:cubicBezTo>
                      <a:pt x="3124" y="15250"/>
                      <a:pt x="3154" y="15253"/>
                      <a:pt x="3183" y="15253"/>
                    </a:cubicBezTo>
                    <a:cubicBezTo>
                      <a:pt x="3337" y="15253"/>
                      <a:pt x="3485" y="15165"/>
                      <a:pt x="3616" y="15078"/>
                    </a:cubicBezTo>
                    <a:cubicBezTo>
                      <a:pt x="5985" y="13527"/>
                      <a:pt x="8161" y="11683"/>
                      <a:pt x="10075" y="9599"/>
                    </a:cubicBezTo>
                    <a:cubicBezTo>
                      <a:pt x="11902" y="7613"/>
                      <a:pt x="13559" y="5244"/>
                      <a:pt x="13701" y="2549"/>
                    </a:cubicBezTo>
                    <a:cubicBezTo>
                      <a:pt x="13738" y="1866"/>
                      <a:pt x="13693" y="638"/>
                      <a:pt x="13085" y="170"/>
                    </a:cubicBezTo>
                    <a:cubicBezTo>
                      <a:pt x="12931" y="50"/>
                      <a:pt x="12767" y="1"/>
                      <a:pt x="126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7153;p57"/>
              <p:cNvSpPr/>
              <p:nvPr/>
            </p:nvSpPr>
            <p:spPr>
              <a:xfrm>
                <a:off x="3952731" y="2691544"/>
                <a:ext cx="237108" cy="378679"/>
              </a:xfrm>
              <a:custGeom>
                <a:avLst/>
                <a:gdLst/>
                <a:ahLst/>
                <a:cxnLst/>
                <a:rect l="l" t="t" r="r" b="b"/>
                <a:pathLst>
                  <a:path w="4919" h="7856" extrusionOk="0">
                    <a:moveTo>
                      <a:pt x="3432" y="0"/>
                    </a:moveTo>
                    <a:lnTo>
                      <a:pt x="3432" y="0"/>
                    </a:lnTo>
                    <a:cubicBezTo>
                      <a:pt x="2375" y="940"/>
                      <a:pt x="1328" y="1889"/>
                      <a:pt x="291" y="2846"/>
                    </a:cubicBezTo>
                    <a:cubicBezTo>
                      <a:pt x="151" y="2974"/>
                      <a:pt x="0" y="3127"/>
                      <a:pt x="6" y="3314"/>
                    </a:cubicBezTo>
                    <a:cubicBezTo>
                      <a:pt x="9" y="3423"/>
                      <a:pt x="62" y="3521"/>
                      <a:pt x="109" y="3616"/>
                    </a:cubicBezTo>
                    <a:cubicBezTo>
                      <a:pt x="871" y="5008"/>
                      <a:pt x="1752" y="6336"/>
                      <a:pt x="2748" y="7569"/>
                    </a:cubicBezTo>
                    <a:cubicBezTo>
                      <a:pt x="2843" y="7686"/>
                      <a:pt x="2949" y="7812"/>
                      <a:pt x="3094" y="7845"/>
                    </a:cubicBezTo>
                    <a:cubicBezTo>
                      <a:pt x="3124" y="7852"/>
                      <a:pt x="3154" y="7855"/>
                      <a:pt x="3183" y="7855"/>
                    </a:cubicBezTo>
                    <a:cubicBezTo>
                      <a:pt x="3336" y="7855"/>
                      <a:pt x="3485" y="7767"/>
                      <a:pt x="3619" y="7680"/>
                    </a:cubicBezTo>
                    <a:cubicBezTo>
                      <a:pt x="4060" y="7393"/>
                      <a:pt x="4492" y="7089"/>
                      <a:pt x="4919" y="6779"/>
                    </a:cubicBezTo>
                    <a:cubicBezTo>
                      <a:pt x="4475" y="6439"/>
                      <a:pt x="4177" y="5914"/>
                      <a:pt x="3954" y="5390"/>
                    </a:cubicBezTo>
                    <a:cubicBezTo>
                      <a:pt x="3234" y="3702"/>
                      <a:pt x="3064" y="1794"/>
                      <a:pt x="343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7154;p57"/>
              <p:cNvSpPr/>
              <p:nvPr/>
            </p:nvSpPr>
            <p:spPr>
              <a:xfrm>
                <a:off x="3952586" y="2779612"/>
                <a:ext cx="233782" cy="290613"/>
              </a:xfrm>
              <a:custGeom>
                <a:avLst/>
                <a:gdLst/>
                <a:ahLst/>
                <a:cxnLst/>
                <a:rect l="l" t="t" r="r" b="b"/>
                <a:pathLst>
                  <a:path w="4850" h="6029" extrusionOk="0">
                    <a:moveTo>
                      <a:pt x="1404" y="0"/>
                    </a:moveTo>
                    <a:cubicBezTo>
                      <a:pt x="1030" y="338"/>
                      <a:pt x="659" y="676"/>
                      <a:pt x="291" y="1019"/>
                    </a:cubicBezTo>
                    <a:cubicBezTo>
                      <a:pt x="151" y="1147"/>
                      <a:pt x="1" y="1300"/>
                      <a:pt x="3" y="1487"/>
                    </a:cubicBezTo>
                    <a:cubicBezTo>
                      <a:pt x="9" y="1596"/>
                      <a:pt x="59" y="1694"/>
                      <a:pt x="109" y="1789"/>
                    </a:cubicBezTo>
                    <a:cubicBezTo>
                      <a:pt x="868" y="3181"/>
                      <a:pt x="1753" y="4509"/>
                      <a:pt x="2749" y="5742"/>
                    </a:cubicBezTo>
                    <a:cubicBezTo>
                      <a:pt x="2843" y="5859"/>
                      <a:pt x="2947" y="5985"/>
                      <a:pt x="3095" y="6018"/>
                    </a:cubicBezTo>
                    <a:cubicBezTo>
                      <a:pt x="3124" y="6025"/>
                      <a:pt x="3154" y="6028"/>
                      <a:pt x="3183" y="6028"/>
                    </a:cubicBezTo>
                    <a:cubicBezTo>
                      <a:pt x="3337" y="6028"/>
                      <a:pt x="3485" y="5940"/>
                      <a:pt x="3616" y="5853"/>
                    </a:cubicBezTo>
                    <a:cubicBezTo>
                      <a:pt x="4032" y="5580"/>
                      <a:pt x="4439" y="5295"/>
                      <a:pt x="4849" y="5003"/>
                    </a:cubicBezTo>
                    <a:cubicBezTo>
                      <a:pt x="3979" y="4453"/>
                      <a:pt x="3279" y="3647"/>
                      <a:pt x="2732" y="2768"/>
                    </a:cubicBezTo>
                    <a:cubicBezTo>
                      <a:pt x="2191" y="1900"/>
                      <a:pt x="1786" y="952"/>
                      <a:pt x="14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7155;p57"/>
              <p:cNvSpPr/>
              <p:nvPr/>
            </p:nvSpPr>
            <p:spPr>
              <a:xfrm>
                <a:off x="3986907" y="2779612"/>
                <a:ext cx="199462" cy="277068"/>
              </a:xfrm>
              <a:custGeom>
                <a:avLst/>
                <a:gdLst/>
                <a:ahLst/>
                <a:cxnLst/>
                <a:rect l="l" t="t" r="r" b="b"/>
                <a:pathLst>
                  <a:path w="4138" h="5748" extrusionOk="0">
                    <a:moveTo>
                      <a:pt x="692" y="0"/>
                    </a:moveTo>
                    <a:cubicBezTo>
                      <a:pt x="460" y="210"/>
                      <a:pt x="232" y="422"/>
                      <a:pt x="0" y="631"/>
                    </a:cubicBezTo>
                    <a:cubicBezTo>
                      <a:pt x="770" y="2497"/>
                      <a:pt x="1724" y="4288"/>
                      <a:pt x="3066" y="5747"/>
                    </a:cubicBezTo>
                    <a:cubicBezTo>
                      <a:pt x="3429" y="5505"/>
                      <a:pt x="3783" y="5254"/>
                      <a:pt x="4137" y="5000"/>
                    </a:cubicBezTo>
                    <a:cubicBezTo>
                      <a:pt x="3267" y="4453"/>
                      <a:pt x="2567" y="3647"/>
                      <a:pt x="2020" y="2768"/>
                    </a:cubicBezTo>
                    <a:cubicBezTo>
                      <a:pt x="1479" y="1900"/>
                      <a:pt x="1074" y="952"/>
                      <a:pt x="69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7156;p57"/>
              <p:cNvSpPr/>
              <p:nvPr/>
            </p:nvSpPr>
            <p:spPr>
              <a:xfrm>
                <a:off x="4225032" y="1613042"/>
                <a:ext cx="887986" cy="808067"/>
              </a:xfrm>
              <a:custGeom>
                <a:avLst/>
                <a:gdLst/>
                <a:ahLst/>
                <a:cxnLst/>
                <a:rect l="l" t="t" r="r" b="b"/>
                <a:pathLst>
                  <a:path w="18422" h="16764" extrusionOk="0">
                    <a:moveTo>
                      <a:pt x="10878" y="0"/>
                    </a:moveTo>
                    <a:cubicBezTo>
                      <a:pt x="8660" y="840"/>
                      <a:pt x="5631" y="1668"/>
                      <a:pt x="3884" y="3270"/>
                    </a:cubicBezTo>
                    <a:cubicBezTo>
                      <a:pt x="2846" y="4227"/>
                      <a:pt x="2037" y="5404"/>
                      <a:pt x="1382" y="6654"/>
                    </a:cubicBezTo>
                    <a:cubicBezTo>
                      <a:pt x="592" y="8160"/>
                      <a:pt x="1" y="9865"/>
                      <a:pt x="285" y="11541"/>
                    </a:cubicBezTo>
                    <a:cubicBezTo>
                      <a:pt x="347" y="11921"/>
                      <a:pt x="456" y="12297"/>
                      <a:pt x="640" y="12638"/>
                    </a:cubicBezTo>
                    <a:cubicBezTo>
                      <a:pt x="852" y="13031"/>
                      <a:pt x="1156" y="13366"/>
                      <a:pt x="1477" y="13676"/>
                    </a:cubicBezTo>
                    <a:cubicBezTo>
                      <a:pt x="3209" y="15358"/>
                      <a:pt x="5508" y="16437"/>
                      <a:pt x="7907" y="16700"/>
                    </a:cubicBezTo>
                    <a:cubicBezTo>
                      <a:pt x="8295" y="16742"/>
                      <a:pt x="8685" y="16763"/>
                      <a:pt x="9074" y="16763"/>
                    </a:cubicBezTo>
                    <a:cubicBezTo>
                      <a:pt x="11097" y="16763"/>
                      <a:pt x="13118" y="16199"/>
                      <a:pt x="14840" y="15135"/>
                    </a:cubicBezTo>
                    <a:cubicBezTo>
                      <a:pt x="15420" y="14778"/>
                      <a:pt x="15967" y="14362"/>
                      <a:pt x="16410" y="13846"/>
                    </a:cubicBezTo>
                    <a:cubicBezTo>
                      <a:pt x="16806" y="13383"/>
                      <a:pt x="17108" y="12847"/>
                      <a:pt x="17376" y="12297"/>
                    </a:cubicBezTo>
                    <a:cubicBezTo>
                      <a:pt x="17847" y="11329"/>
                      <a:pt x="18218" y="10294"/>
                      <a:pt x="18321" y="9215"/>
                    </a:cubicBezTo>
                    <a:cubicBezTo>
                      <a:pt x="18422" y="8138"/>
                      <a:pt x="18238" y="7016"/>
                      <a:pt x="17666" y="6099"/>
                    </a:cubicBezTo>
                    <a:cubicBezTo>
                      <a:pt x="17125" y="5231"/>
                      <a:pt x="16028" y="4874"/>
                      <a:pt x="15283" y="4171"/>
                    </a:cubicBezTo>
                    <a:cubicBezTo>
                      <a:pt x="13813" y="2779"/>
                      <a:pt x="12346" y="1387"/>
                      <a:pt x="10878" y="0"/>
                    </a:cubicBezTo>
                    <a:close/>
                  </a:path>
                </a:pathLst>
              </a:custGeom>
              <a:solidFill>
                <a:srgbClr val="FED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7157;p57"/>
              <p:cNvSpPr/>
              <p:nvPr/>
            </p:nvSpPr>
            <p:spPr>
              <a:xfrm>
                <a:off x="4225321" y="1613139"/>
                <a:ext cx="885576" cy="808356"/>
              </a:xfrm>
              <a:custGeom>
                <a:avLst/>
                <a:gdLst/>
                <a:ahLst/>
                <a:cxnLst/>
                <a:rect l="l" t="t" r="r" b="b"/>
                <a:pathLst>
                  <a:path w="18372" h="16770" extrusionOk="0">
                    <a:moveTo>
                      <a:pt x="10872" y="1"/>
                    </a:moveTo>
                    <a:cubicBezTo>
                      <a:pt x="8654" y="841"/>
                      <a:pt x="5625" y="1669"/>
                      <a:pt x="3881" y="3279"/>
                    </a:cubicBezTo>
                    <a:cubicBezTo>
                      <a:pt x="2846" y="4233"/>
                      <a:pt x="2037" y="5416"/>
                      <a:pt x="1381" y="6660"/>
                    </a:cubicBezTo>
                    <a:cubicBezTo>
                      <a:pt x="589" y="8167"/>
                      <a:pt x="0" y="9871"/>
                      <a:pt x="282" y="11551"/>
                    </a:cubicBezTo>
                    <a:cubicBezTo>
                      <a:pt x="344" y="11930"/>
                      <a:pt x="452" y="12307"/>
                      <a:pt x="636" y="12644"/>
                    </a:cubicBezTo>
                    <a:cubicBezTo>
                      <a:pt x="846" y="13038"/>
                      <a:pt x="1153" y="13372"/>
                      <a:pt x="1473" y="13685"/>
                    </a:cubicBezTo>
                    <a:cubicBezTo>
                      <a:pt x="3203" y="15364"/>
                      <a:pt x="5505" y="16447"/>
                      <a:pt x="7904" y="16706"/>
                    </a:cubicBezTo>
                    <a:cubicBezTo>
                      <a:pt x="8291" y="16748"/>
                      <a:pt x="8679" y="16769"/>
                      <a:pt x="9068" y="16769"/>
                    </a:cubicBezTo>
                    <a:cubicBezTo>
                      <a:pt x="11091" y="16769"/>
                      <a:pt x="13114" y="16203"/>
                      <a:pt x="14836" y="15141"/>
                    </a:cubicBezTo>
                    <a:cubicBezTo>
                      <a:pt x="15417" y="14781"/>
                      <a:pt x="15964" y="14371"/>
                      <a:pt x="16407" y="13855"/>
                    </a:cubicBezTo>
                    <a:cubicBezTo>
                      <a:pt x="16803" y="13392"/>
                      <a:pt x="17107" y="12853"/>
                      <a:pt x="17372" y="12307"/>
                    </a:cubicBezTo>
                    <a:cubicBezTo>
                      <a:pt x="17844" y="11333"/>
                      <a:pt x="18218" y="10298"/>
                      <a:pt x="18318" y="9224"/>
                    </a:cubicBezTo>
                    <a:cubicBezTo>
                      <a:pt x="18371" y="8671"/>
                      <a:pt x="18346" y="8108"/>
                      <a:pt x="18234" y="7564"/>
                    </a:cubicBezTo>
                    <a:cubicBezTo>
                      <a:pt x="18003" y="8593"/>
                      <a:pt x="17696" y="9603"/>
                      <a:pt x="17230" y="10557"/>
                    </a:cubicBezTo>
                    <a:cubicBezTo>
                      <a:pt x="15636" y="13792"/>
                      <a:pt x="12102" y="15961"/>
                      <a:pt x="8505" y="15961"/>
                    </a:cubicBezTo>
                    <a:cubicBezTo>
                      <a:pt x="8358" y="15961"/>
                      <a:pt x="8210" y="15957"/>
                      <a:pt x="8063" y="15950"/>
                    </a:cubicBezTo>
                    <a:cubicBezTo>
                      <a:pt x="7455" y="15922"/>
                      <a:pt x="6830" y="15827"/>
                      <a:pt x="6311" y="15515"/>
                    </a:cubicBezTo>
                    <a:cubicBezTo>
                      <a:pt x="5792" y="15200"/>
                      <a:pt x="5390" y="14625"/>
                      <a:pt x="5435" y="14022"/>
                    </a:cubicBezTo>
                    <a:cubicBezTo>
                      <a:pt x="5496" y="13205"/>
                      <a:pt x="6277" y="12653"/>
                      <a:pt x="6634" y="11916"/>
                    </a:cubicBezTo>
                    <a:cubicBezTo>
                      <a:pt x="6838" y="11503"/>
                      <a:pt x="6905" y="11040"/>
                      <a:pt x="7089" y="10622"/>
                    </a:cubicBezTo>
                    <a:cubicBezTo>
                      <a:pt x="7271" y="10206"/>
                      <a:pt x="7563" y="9852"/>
                      <a:pt x="7854" y="9503"/>
                    </a:cubicBezTo>
                    <a:cubicBezTo>
                      <a:pt x="9765" y="7198"/>
                      <a:pt x="11737" y="4942"/>
                      <a:pt x="13768" y="2740"/>
                    </a:cubicBezTo>
                    <a:cubicBezTo>
                      <a:pt x="12800" y="1828"/>
                      <a:pt x="11835" y="913"/>
                      <a:pt x="10872" y="1"/>
                    </a:cubicBezTo>
                    <a:close/>
                  </a:path>
                </a:pathLst>
              </a:custGeom>
              <a:solidFill>
                <a:srgbClr val="F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7158;p57"/>
              <p:cNvSpPr/>
              <p:nvPr/>
            </p:nvSpPr>
            <p:spPr>
              <a:xfrm>
                <a:off x="4713862" y="1931666"/>
                <a:ext cx="155357" cy="120747"/>
              </a:xfrm>
              <a:custGeom>
                <a:avLst/>
                <a:gdLst/>
                <a:ahLst/>
                <a:cxnLst/>
                <a:rect l="l" t="t" r="r" b="b"/>
                <a:pathLst>
                  <a:path w="3223" h="2505" extrusionOk="0">
                    <a:moveTo>
                      <a:pt x="185" y="0"/>
                    </a:moveTo>
                    <a:cubicBezTo>
                      <a:pt x="141" y="0"/>
                      <a:pt x="97" y="18"/>
                      <a:pt x="65" y="52"/>
                    </a:cubicBezTo>
                    <a:cubicBezTo>
                      <a:pt x="1" y="119"/>
                      <a:pt x="6" y="228"/>
                      <a:pt x="70" y="289"/>
                    </a:cubicBezTo>
                    <a:lnTo>
                      <a:pt x="1326" y="1469"/>
                    </a:lnTo>
                    <a:cubicBezTo>
                      <a:pt x="1467" y="1601"/>
                      <a:pt x="1737" y="1852"/>
                      <a:pt x="2055" y="1852"/>
                    </a:cubicBezTo>
                    <a:cubicBezTo>
                      <a:pt x="2102" y="1852"/>
                      <a:pt x="2150" y="1847"/>
                      <a:pt x="2199" y="1835"/>
                    </a:cubicBezTo>
                    <a:cubicBezTo>
                      <a:pt x="2419" y="1782"/>
                      <a:pt x="2565" y="1612"/>
                      <a:pt x="2665" y="1447"/>
                    </a:cubicBezTo>
                    <a:cubicBezTo>
                      <a:pt x="2802" y="1698"/>
                      <a:pt x="2830" y="2013"/>
                      <a:pt x="2729" y="2278"/>
                    </a:cubicBezTo>
                    <a:cubicBezTo>
                      <a:pt x="2693" y="2362"/>
                      <a:pt x="2740" y="2462"/>
                      <a:pt x="2827" y="2493"/>
                    </a:cubicBezTo>
                    <a:cubicBezTo>
                      <a:pt x="2846" y="2501"/>
                      <a:pt x="2866" y="2504"/>
                      <a:pt x="2885" y="2504"/>
                    </a:cubicBezTo>
                    <a:cubicBezTo>
                      <a:pt x="2952" y="2504"/>
                      <a:pt x="3019" y="2462"/>
                      <a:pt x="3047" y="2401"/>
                    </a:cubicBezTo>
                    <a:cubicBezTo>
                      <a:pt x="3223" y="1932"/>
                      <a:pt x="3109" y="1374"/>
                      <a:pt x="2763" y="1012"/>
                    </a:cubicBezTo>
                    <a:cubicBezTo>
                      <a:pt x="2732" y="979"/>
                      <a:pt x="2687" y="960"/>
                      <a:pt x="2640" y="960"/>
                    </a:cubicBezTo>
                    <a:cubicBezTo>
                      <a:pt x="2632" y="960"/>
                      <a:pt x="2623" y="960"/>
                      <a:pt x="2615" y="962"/>
                    </a:cubicBezTo>
                    <a:cubicBezTo>
                      <a:pt x="2559" y="973"/>
                      <a:pt x="2511" y="1009"/>
                      <a:pt x="2489" y="1059"/>
                    </a:cubicBezTo>
                    <a:cubicBezTo>
                      <a:pt x="2397" y="1254"/>
                      <a:pt x="2288" y="1469"/>
                      <a:pt x="2118" y="1511"/>
                    </a:cubicBezTo>
                    <a:cubicBezTo>
                      <a:pt x="2099" y="1516"/>
                      <a:pt x="2079" y="1518"/>
                      <a:pt x="2059" y="1518"/>
                    </a:cubicBezTo>
                    <a:cubicBezTo>
                      <a:pt x="1894" y="1518"/>
                      <a:pt x="1717" y="1371"/>
                      <a:pt x="1557" y="1224"/>
                    </a:cubicBezTo>
                    <a:lnTo>
                      <a:pt x="302" y="46"/>
                    </a:lnTo>
                    <a:cubicBezTo>
                      <a:pt x="270" y="15"/>
                      <a:pt x="227" y="0"/>
                      <a:pt x="185" y="0"/>
                    </a:cubicBezTo>
                    <a:close/>
                  </a:path>
                </a:pathLst>
              </a:custGeom>
              <a:solidFill>
                <a:srgbClr val="91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7159;p57"/>
              <p:cNvSpPr/>
              <p:nvPr/>
            </p:nvSpPr>
            <p:spPr>
              <a:xfrm>
                <a:off x="4787565" y="2076035"/>
                <a:ext cx="130629" cy="72256"/>
              </a:xfrm>
              <a:custGeom>
                <a:avLst/>
                <a:gdLst/>
                <a:ahLst/>
                <a:cxnLst/>
                <a:rect l="l" t="t" r="r" b="b"/>
                <a:pathLst>
                  <a:path w="2710" h="1499" extrusionOk="0">
                    <a:moveTo>
                      <a:pt x="2519" y="1"/>
                    </a:moveTo>
                    <a:cubicBezTo>
                      <a:pt x="2463" y="1"/>
                      <a:pt x="2409" y="28"/>
                      <a:pt x="2375" y="78"/>
                    </a:cubicBezTo>
                    <a:cubicBezTo>
                      <a:pt x="1952" y="741"/>
                      <a:pt x="1169" y="1158"/>
                      <a:pt x="386" y="1158"/>
                    </a:cubicBezTo>
                    <a:cubicBezTo>
                      <a:pt x="321" y="1158"/>
                      <a:pt x="257" y="1155"/>
                      <a:pt x="193" y="1150"/>
                    </a:cubicBezTo>
                    <a:cubicBezTo>
                      <a:pt x="188" y="1149"/>
                      <a:pt x="182" y="1149"/>
                      <a:pt x="177" y="1149"/>
                    </a:cubicBezTo>
                    <a:cubicBezTo>
                      <a:pt x="89" y="1149"/>
                      <a:pt x="17" y="1214"/>
                      <a:pt x="6" y="1303"/>
                    </a:cubicBezTo>
                    <a:cubicBezTo>
                      <a:pt x="0" y="1395"/>
                      <a:pt x="67" y="1476"/>
                      <a:pt x="160" y="1487"/>
                    </a:cubicBezTo>
                    <a:cubicBezTo>
                      <a:pt x="238" y="1493"/>
                      <a:pt x="313" y="1498"/>
                      <a:pt x="388" y="1498"/>
                    </a:cubicBezTo>
                    <a:cubicBezTo>
                      <a:pt x="1287" y="1498"/>
                      <a:pt x="2177" y="1019"/>
                      <a:pt x="2662" y="260"/>
                    </a:cubicBezTo>
                    <a:cubicBezTo>
                      <a:pt x="2709" y="179"/>
                      <a:pt x="2684" y="78"/>
                      <a:pt x="2609" y="25"/>
                    </a:cubicBezTo>
                    <a:cubicBezTo>
                      <a:pt x="2580" y="9"/>
                      <a:pt x="2549" y="1"/>
                      <a:pt x="2519" y="1"/>
                    </a:cubicBezTo>
                    <a:close/>
                  </a:path>
                </a:pathLst>
              </a:custGeom>
              <a:solidFill>
                <a:srgbClr val="57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7160;p57"/>
              <p:cNvSpPr/>
              <p:nvPr/>
            </p:nvSpPr>
            <p:spPr>
              <a:xfrm>
                <a:off x="4804918" y="1813809"/>
                <a:ext cx="31091" cy="84595"/>
              </a:xfrm>
              <a:custGeom>
                <a:avLst/>
                <a:gdLst/>
                <a:ahLst/>
                <a:cxnLst/>
                <a:rect l="l" t="t" r="r" b="b"/>
                <a:pathLst>
                  <a:path w="645" h="1755" extrusionOk="0">
                    <a:moveTo>
                      <a:pt x="645" y="0"/>
                    </a:moveTo>
                    <a:lnTo>
                      <a:pt x="645" y="0"/>
                    </a:lnTo>
                    <a:cubicBezTo>
                      <a:pt x="455" y="39"/>
                      <a:pt x="313" y="176"/>
                      <a:pt x="215" y="318"/>
                    </a:cubicBezTo>
                    <a:cubicBezTo>
                      <a:pt x="118" y="466"/>
                      <a:pt x="56" y="628"/>
                      <a:pt x="28" y="795"/>
                    </a:cubicBezTo>
                    <a:cubicBezTo>
                      <a:pt x="0" y="963"/>
                      <a:pt x="6" y="1138"/>
                      <a:pt x="48" y="1306"/>
                    </a:cubicBezTo>
                    <a:cubicBezTo>
                      <a:pt x="90" y="1473"/>
                      <a:pt x="171" y="1643"/>
                      <a:pt x="324" y="1755"/>
                    </a:cubicBezTo>
                    <a:cubicBezTo>
                      <a:pt x="371" y="1574"/>
                      <a:pt x="410" y="1437"/>
                      <a:pt x="441" y="1292"/>
                    </a:cubicBezTo>
                    <a:cubicBezTo>
                      <a:pt x="475" y="1150"/>
                      <a:pt x="503" y="1013"/>
                      <a:pt x="525" y="876"/>
                    </a:cubicBezTo>
                    <a:cubicBezTo>
                      <a:pt x="550" y="739"/>
                      <a:pt x="567" y="606"/>
                      <a:pt x="586" y="466"/>
                    </a:cubicBezTo>
                    <a:cubicBezTo>
                      <a:pt x="603" y="321"/>
                      <a:pt x="614" y="187"/>
                      <a:pt x="645" y="0"/>
                    </a:cubicBezTo>
                    <a:close/>
                  </a:path>
                </a:pathLst>
              </a:custGeom>
              <a:solidFill>
                <a:srgbClr val="57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7161;p57"/>
              <p:cNvSpPr/>
              <p:nvPr/>
            </p:nvSpPr>
            <p:spPr>
              <a:xfrm>
                <a:off x="4586123" y="2041136"/>
                <a:ext cx="82764" cy="39622"/>
              </a:xfrm>
              <a:custGeom>
                <a:avLst/>
                <a:gdLst/>
                <a:ahLst/>
                <a:cxnLst/>
                <a:rect l="l" t="t" r="r" b="b"/>
                <a:pathLst>
                  <a:path w="1717" h="822" extrusionOk="0">
                    <a:moveTo>
                      <a:pt x="1113" y="0"/>
                    </a:moveTo>
                    <a:cubicBezTo>
                      <a:pt x="973" y="0"/>
                      <a:pt x="834" y="24"/>
                      <a:pt x="703" y="69"/>
                    </a:cubicBezTo>
                    <a:cubicBezTo>
                      <a:pt x="539" y="130"/>
                      <a:pt x="383" y="217"/>
                      <a:pt x="249" y="339"/>
                    </a:cubicBezTo>
                    <a:cubicBezTo>
                      <a:pt x="120" y="459"/>
                      <a:pt x="6" y="632"/>
                      <a:pt x="0" y="822"/>
                    </a:cubicBezTo>
                    <a:cubicBezTo>
                      <a:pt x="179" y="758"/>
                      <a:pt x="318" y="719"/>
                      <a:pt x="450" y="677"/>
                    </a:cubicBezTo>
                    <a:cubicBezTo>
                      <a:pt x="586" y="635"/>
                      <a:pt x="723" y="596"/>
                      <a:pt x="860" y="551"/>
                    </a:cubicBezTo>
                    <a:cubicBezTo>
                      <a:pt x="994" y="507"/>
                      <a:pt x="1130" y="456"/>
                      <a:pt x="1270" y="398"/>
                    </a:cubicBezTo>
                    <a:cubicBezTo>
                      <a:pt x="1409" y="339"/>
                      <a:pt x="1549" y="275"/>
                      <a:pt x="1716" y="189"/>
                    </a:cubicBezTo>
                    <a:cubicBezTo>
                      <a:pt x="1571" y="63"/>
                      <a:pt x="1390" y="18"/>
                      <a:pt x="1214" y="5"/>
                    </a:cubicBezTo>
                    <a:cubicBezTo>
                      <a:pt x="1180" y="2"/>
                      <a:pt x="1147" y="0"/>
                      <a:pt x="1113" y="0"/>
                    </a:cubicBezTo>
                    <a:close/>
                  </a:path>
                </a:pathLst>
              </a:custGeom>
              <a:solidFill>
                <a:srgbClr val="57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7162;p57"/>
              <p:cNvSpPr/>
              <p:nvPr/>
            </p:nvSpPr>
            <p:spPr>
              <a:xfrm>
                <a:off x="4219247" y="1635119"/>
                <a:ext cx="682788" cy="695273"/>
              </a:xfrm>
              <a:custGeom>
                <a:avLst/>
                <a:gdLst/>
                <a:ahLst/>
                <a:cxnLst/>
                <a:rect l="l" t="t" r="r" b="b"/>
                <a:pathLst>
                  <a:path w="14165" h="14424" extrusionOk="0">
                    <a:moveTo>
                      <a:pt x="11921" y="0"/>
                    </a:moveTo>
                    <a:cubicBezTo>
                      <a:pt x="11374" y="0"/>
                      <a:pt x="10825" y="134"/>
                      <a:pt x="10304" y="315"/>
                    </a:cubicBezTo>
                    <a:cubicBezTo>
                      <a:pt x="8881" y="806"/>
                      <a:pt x="7609" y="1640"/>
                      <a:pt x="6350" y="2466"/>
                    </a:cubicBezTo>
                    <a:cubicBezTo>
                      <a:pt x="5424" y="3068"/>
                      <a:pt x="4490" y="3688"/>
                      <a:pt x="3750" y="4505"/>
                    </a:cubicBezTo>
                    <a:cubicBezTo>
                      <a:pt x="3031" y="5309"/>
                      <a:pt x="2526" y="6274"/>
                      <a:pt x="2029" y="7231"/>
                    </a:cubicBezTo>
                    <a:cubicBezTo>
                      <a:pt x="1669" y="7917"/>
                      <a:pt x="1315" y="8603"/>
                      <a:pt x="955" y="9290"/>
                    </a:cubicBezTo>
                    <a:cubicBezTo>
                      <a:pt x="682" y="9806"/>
                      <a:pt x="26" y="10626"/>
                      <a:pt x="18" y="11220"/>
                    </a:cubicBezTo>
                    <a:cubicBezTo>
                      <a:pt x="1" y="12263"/>
                      <a:pt x="1415" y="13636"/>
                      <a:pt x="2152" y="14216"/>
                    </a:cubicBezTo>
                    <a:cubicBezTo>
                      <a:pt x="2284" y="14319"/>
                      <a:pt x="2435" y="14424"/>
                      <a:pt x="2596" y="14424"/>
                    </a:cubicBezTo>
                    <a:cubicBezTo>
                      <a:pt x="2619" y="14424"/>
                      <a:pt x="2642" y="14422"/>
                      <a:pt x="2665" y="14417"/>
                    </a:cubicBezTo>
                    <a:cubicBezTo>
                      <a:pt x="2796" y="14392"/>
                      <a:pt x="2902" y="14303"/>
                      <a:pt x="2994" y="14211"/>
                    </a:cubicBezTo>
                    <a:cubicBezTo>
                      <a:pt x="4186" y="13120"/>
                      <a:pt x="5268" y="11918"/>
                      <a:pt x="6230" y="10623"/>
                    </a:cubicBezTo>
                    <a:cubicBezTo>
                      <a:pt x="6283" y="10553"/>
                      <a:pt x="6339" y="10478"/>
                      <a:pt x="6353" y="10389"/>
                    </a:cubicBezTo>
                    <a:cubicBezTo>
                      <a:pt x="6370" y="10274"/>
                      <a:pt x="6322" y="10163"/>
                      <a:pt x="6272" y="10060"/>
                    </a:cubicBezTo>
                    <a:cubicBezTo>
                      <a:pt x="5798" y="9036"/>
                      <a:pt x="5430" y="7962"/>
                      <a:pt x="5184" y="6865"/>
                    </a:cubicBezTo>
                    <a:lnTo>
                      <a:pt x="5184" y="6865"/>
                    </a:lnTo>
                    <a:cubicBezTo>
                      <a:pt x="5541" y="7387"/>
                      <a:pt x="5991" y="7844"/>
                      <a:pt x="6507" y="8204"/>
                    </a:cubicBezTo>
                    <a:cubicBezTo>
                      <a:pt x="6614" y="8277"/>
                      <a:pt x="6735" y="8350"/>
                      <a:pt x="6860" y="8350"/>
                    </a:cubicBezTo>
                    <a:cubicBezTo>
                      <a:pt x="6869" y="8350"/>
                      <a:pt x="6877" y="8350"/>
                      <a:pt x="6886" y="8349"/>
                    </a:cubicBezTo>
                    <a:cubicBezTo>
                      <a:pt x="7003" y="8338"/>
                      <a:pt x="7104" y="8268"/>
                      <a:pt x="7201" y="8196"/>
                    </a:cubicBezTo>
                    <a:cubicBezTo>
                      <a:pt x="8273" y="7398"/>
                      <a:pt x="9266" y="6494"/>
                      <a:pt x="10170" y="5507"/>
                    </a:cubicBezTo>
                    <a:cubicBezTo>
                      <a:pt x="10471" y="5172"/>
                      <a:pt x="10783" y="4795"/>
                      <a:pt x="10814" y="4346"/>
                    </a:cubicBezTo>
                    <a:cubicBezTo>
                      <a:pt x="10861" y="3660"/>
                      <a:pt x="10248" y="3066"/>
                      <a:pt x="10259" y="2379"/>
                    </a:cubicBezTo>
                    <a:lnTo>
                      <a:pt x="10259" y="2379"/>
                    </a:lnTo>
                    <a:lnTo>
                      <a:pt x="11233" y="3197"/>
                    </a:lnTo>
                    <a:cubicBezTo>
                      <a:pt x="11327" y="3272"/>
                      <a:pt x="11428" y="3356"/>
                      <a:pt x="11551" y="3356"/>
                    </a:cubicBezTo>
                    <a:cubicBezTo>
                      <a:pt x="11553" y="3356"/>
                      <a:pt x="11555" y="3356"/>
                      <a:pt x="11557" y="3356"/>
                    </a:cubicBezTo>
                    <a:cubicBezTo>
                      <a:pt x="11666" y="3356"/>
                      <a:pt x="11762" y="3288"/>
                      <a:pt x="11849" y="3227"/>
                    </a:cubicBezTo>
                    <a:cubicBezTo>
                      <a:pt x="12533" y="2742"/>
                      <a:pt x="13219" y="2254"/>
                      <a:pt x="13902" y="1768"/>
                    </a:cubicBezTo>
                    <a:cubicBezTo>
                      <a:pt x="13983" y="1710"/>
                      <a:pt x="14067" y="1651"/>
                      <a:pt x="14109" y="1559"/>
                    </a:cubicBezTo>
                    <a:cubicBezTo>
                      <a:pt x="14165" y="1434"/>
                      <a:pt x="14120" y="1283"/>
                      <a:pt x="14061" y="1160"/>
                    </a:cubicBezTo>
                    <a:cubicBezTo>
                      <a:pt x="13755" y="527"/>
                      <a:pt x="13071" y="133"/>
                      <a:pt x="12376" y="33"/>
                    </a:cubicBezTo>
                    <a:cubicBezTo>
                      <a:pt x="12225" y="11"/>
                      <a:pt x="12073" y="0"/>
                      <a:pt x="11921" y="0"/>
                    </a:cubicBezTo>
                    <a:close/>
                  </a:path>
                </a:pathLst>
              </a:custGeom>
              <a:solidFill>
                <a:srgbClr val="57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7163;p57"/>
              <p:cNvSpPr/>
              <p:nvPr/>
            </p:nvSpPr>
            <p:spPr>
              <a:xfrm>
                <a:off x="4219151" y="1635457"/>
                <a:ext cx="666882" cy="694887"/>
              </a:xfrm>
              <a:custGeom>
                <a:avLst/>
                <a:gdLst/>
                <a:ahLst/>
                <a:cxnLst/>
                <a:rect l="l" t="t" r="r" b="b"/>
                <a:pathLst>
                  <a:path w="13835" h="14416" extrusionOk="0">
                    <a:moveTo>
                      <a:pt x="11932" y="0"/>
                    </a:moveTo>
                    <a:cubicBezTo>
                      <a:pt x="11382" y="0"/>
                      <a:pt x="10830" y="134"/>
                      <a:pt x="10306" y="316"/>
                    </a:cubicBezTo>
                    <a:cubicBezTo>
                      <a:pt x="8883" y="807"/>
                      <a:pt x="7611" y="1641"/>
                      <a:pt x="6352" y="2467"/>
                    </a:cubicBezTo>
                    <a:cubicBezTo>
                      <a:pt x="5426" y="3070"/>
                      <a:pt x="4492" y="3686"/>
                      <a:pt x="3752" y="4506"/>
                    </a:cubicBezTo>
                    <a:cubicBezTo>
                      <a:pt x="3033" y="5307"/>
                      <a:pt x="2528" y="6275"/>
                      <a:pt x="2031" y="7229"/>
                    </a:cubicBezTo>
                    <a:cubicBezTo>
                      <a:pt x="1671" y="7916"/>
                      <a:pt x="1317" y="8605"/>
                      <a:pt x="957" y="9291"/>
                    </a:cubicBezTo>
                    <a:cubicBezTo>
                      <a:pt x="684" y="9807"/>
                      <a:pt x="28" y="10627"/>
                      <a:pt x="20" y="11219"/>
                    </a:cubicBezTo>
                    <a:cubicBezTo>
                      <a:pt x="0" y="12251"/>
                      <a:pt x="1420" y="13626"/>
                      <a:pt x="2157" y="14207"/>
                    </a:cubicBezTo>
                    <a:cubicBezTo>
                      <a:pt x="2289" y="14312"/>
                      <a:pt x="2442" y="14416"/>
                      <a:pt x="2604" y="14416"/>
                    </a:cubicBezTo>
                    <a:cubicBezTo>
                      <a:pt x="2626" y="14416"/>
                      <a:pt x="2648" y="14414"/>
                      <a:pt x="2670" y="14410"/>
                    </a:cubicBezTo>
                    <a:cubicBezTo>
                      <a:pt x="2801" y="14385"/>
                      <a:pt x="2907" y="14296"/>
                      <a:pt x="2999" y="14204"/>
                    </a:cubicBezTo>
                    <a:cubicBezTo>
                      <a:pt x="3649" y="13607"/>
                      <a:pt x="4266" y="12976"/>
                      <a:pt x="4851" y="12318"/>
                    </a:cubicBezTo>
                    <a:cubicBezTo>
                      <a:pt x="4553" y="12014"/>
                      <a:pt x="4204" y="11757"/>
                      <a:pt x="3819" y="11565"/>
                    </a:cubicBezTo>
                    <a:cubicBezTo>
                      <a:pt x="3610" y="11459"/>
                      <a:pt x="3381" y="11361"/>
                      <a:pt x="3256" y="11166"/>
                    </a:cubicBezTo>
                    <a:cubicBezTo>
                      <a:pt x="3111" y="10942"/>
                      <a:pt x="3136" y="10658"/>
                      <a:pt x="3192" y="10398"/>
                    </a:cubicBezTo>
                    <a:cubicBezTo>
                      <a:pt x="3468" y="9098"/>
                      <a:pt x="4274" y="8033"/>
                      <a:pt x="5250" y="7098"/>
                    </a:cubicBezTo>
                    <a:cubicBezTo>
                      <a:pt x="5231" y="7017"/>
                      <a:pt x="5211" y="6942"/>
                      <a:pt x="5195" y="6861"/>
                    </a:cubicBezTo>
                    <a:lnTo>
                      <a:pt x="5195" y="6861"/>
                    </a:lnTo>
                    <a:cubicBezTo>
                      <a:pt x="5231" y="6920"/>
                      <a:pt x="5278" y="6973"/>
                      <a:pt x="5320" y="7031"/>
                    </a:cubicBezTo>
                    <a:cubicBezTo>
                      <a:pt x="5850" y="6529"/>
                      <a:pt x="6417" y="6066"/>
                      <a:pt x="6980" y="5620"/>
                    </a:cubicBezTo>
                    <a:cubicBezTo>
                      <a:pt x="8102" y="4727"/>
                      <a:pt x="9231" y="3834"/>
                      <a:pt x="10398" y="2992"/>
                    </a:cubicBezTo>
                    <a:cubicBezTo>
                      <a:pt x="10319" y="2794"/>
                      <a:pt x="10261" y="2587"/>
                      <a:pt x="10264" y="2375"/>
                    </a:cubicBezTo>
                    <a:lnTo>
                      <a:pt x="10264" y="2375"/>
                    </a:lnTo>
                    <a:cubicBezTo>
                      <a:pt x="10417" y="2501"/>
                      <a:pt x="10571" y="2632"/>
                      <a:pt x="10721" y="2760"/>
                    </a:cubicBezTo>
                    <a:cubicBezTo>
                      <a:pt x="11726" y="2051"/>
                      <a:pt x="12758" y="1387"/>
                      <a:pt x="13835" y="810"/>
                    </a:cubicBezTo>
                    <a:cubicBezTo>
                      <a:pt x="13480" y="386"/>
                      <a:pt x="12934" y="115"/>
                      <a:pt x="12378" y="32"/>
                    </a:cubicBezTo>
                    <a:cubicBezTo>
                      <a:pt x="12230" y="10"/>
                      <a:pt x="12081" y="0"/>
                      <a:pt x="11932" y="0"/>
                    </a:cubicBezTo>
                    <a:close/>
                  </a:path>
                </a:pathLst>
              </a:custGeom>
              <a:solidFill>
                <a:srgbClr val="57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7164;p57"/>
              <p:cNvSpPr/>
              <p:nvPr/>
            </p:nvSpPr>
            <p:spPr>
              <a:xfrm>
                <a:off x="4533533" y="2187385"/>
                <a:ext cx="160081" cy="160081"/>
              </a:xfrm>
              <a:custGeom>
                <a:avLst/>
                <a:gdLst/>
                <a:ahLst/>
                <a:cxnLst/>
                <a:rect l="l" t="t" r="r" b="b"/>
                <a:pathLst>
                  <a:path w="3321" h="3321" extrusionOk="0">
                    <a:moveTo>
                      <a:pt x="1660" y="0"/>
                    </a:moveTo>
                    <a:cubicBezTo>
                      <a:pt x="743" y="0"/>
                      <a:pt x="1" y="742"/>
                      <a:pt x="1" y="1660"/>
                    </a:cubicBezTo>
                    <a:cubicBezTo>
                      <a:pt x="1" y="2575"/>
                      <a:pt x="743" y="3320"/>
                      <a:pt x="1660" y="3320"/>
                    </a:cubicBezTo>
                    <a:cubicBezTo>
                      <a:pt x="2578" y="3320"/>
                      <a:pt x="3320" y="2575"/>
                      <a:pt x="3320" y="1660"/>
                    </a:cubicBezTo>
                    <a:cubicBezTo>
                      <a:pt x="3320" y="742"/>
                      <a:pt x="2578" y="0"/>
                      <a:pt x="1660" y="0"/>
                    </a:cubicBezTo>
                    <a:close/>
                  </a:path>
                </a:pathLst>
              </a:custGeom>
              <a:solidFill>
                <a:srgbClr val="FDA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7165;p57"/>
              <p:cNvSpPr/>
              <p:nvPr/>
            </p:nvSpPr>
            <p:spPr>
              <a:xfrm>
                <a:off x="4316377" y="2262004"/>
                <a:ext cx="169866" cy="169769"/>
              </a:xfrm>
              <a:custGeom>
                <a:avLst/>
                <a:gdLst/>
                <a:ahLst/>
                <a:cxnLst/>
                <a:rect l="l" t="t" r="r" b="b"/>
                <a:pathLst>
                  <a:path w="3524" h="3522" extrusionOk="0">
                    <a:moveTo>
                      <a:pt x="1760" y="1"/>
                    </a:moveTo>
                    <a:cubicBezTo>
                      <a:pt x="790" y="1"/>
                      <a:pt x="0" y="787"/>
                      <a:pt x="0" y="1761"/>
                    </a:cubicBezTo>
                    <a:cubicBezTo>
                      <a:pt x="0" y="2735"/>
                      <a:pt x="790" y="3521"/>
                      <a:pt x="1760" y="3521"/>
                    </a:cubicBezTo>
                    <a:cubicBezTo>
                      <a:pt x="2734" y="3521"/>
                      <a:pt x="3524" y="2735"/>
                      <a:pt x="3524" y="1761"/>
                    </a:cubicBezTo>
                    <a:cubicBezTo>
                      <a:pt x="3524" y="787"/>
                      <a:pt x="2734" y="1"/>
                      <a:pt x="1760" y="1"/>
                    </a:cubicBezTo>
                    <a:close/>
                  </a:path>
                </a:pathLst>
              </a:custGeom>
              <a:solidFill>
                <a:srgbClr val="FED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7166;p57"/>
              <p:cNvSpPr/>
              <p:nvPr/>
            </p:nvSpPr>
            <p:spPr>
              <a:xfrm>
                <a:off x="4358603" y="2304230"/>
                <a:ext cx="85415" cy="85463"/>
              </a:xfrm>
              <a:custGeom>
                <a:avLst/>
                <a:gdLst/>
                <a:ahLst/>
                <a:cxnLst/>
                <a:rect l="l" t="t" r="r" b="b"/>
                <a:pathLst>
                  <a:path w="1772" h="1773" extrusionOk="0">
                    <a:moveTo>
                      <a:pt x="884" y="1"/>
                    </a:moveTo>
                    <a:cubicBezTo>
                      <a:pt x="396" y="1"/>
                      <a:pt x="0" y="397"/>
                      <a:pt x="0" y="885"/>
                    </a:cubicBezTo>
                    <a:cubicBezTo>
                      <a:pt x="0" y="1373"/>
                      <a:pt x="396" y="1772"/>
                      <a:pt x="884" y="1772"/>
                    </a:cubicBezTo>
                    <a:cubicBezTo>
                      <a:pt x="1373" y="1772"/>
                      <a:pt x="1772" y="1376"/>
                      <a:pt x="1772" y="885"/>
                    </a:cubicBezTo>
                    <a:cubicBezTo>
                      <a:pt x="1772" y="394"/>
                      <a:pt x="1373" y="1"/>
                      <a:pt x="884" y="1"/>
                    </a:cubicBezTo>
                    <a:close/>
                  </a:path>
                </a:pathLst>
              </a:custGeom>
              <a:solidFill>
                <a:srgbClr val="F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7167;p57"/>
              <p:cNvSpPr/>
              <p:nvPr/>
            </p:nvSpPr>
            <p:spPr>
              <a:xfrm>
                <a:off x="4100137" y="1534760"/>
                <a:ext cx="771095" cy="751622"/>
              </a:xfrm>
              <a:custGeom>
                <a:avLst/>
                <a:gdLst/>
                <a:ahLst/>
                <a:cxnLst/>
                <a:rect l="l" t="t" r="r" b="b"/>
                <a:pathLst>
                  <a:path w="15997" h="15593" extrusionOk="0">
                    <a:moveTo>
                      <a:pt x="939" y="0"/>
                    </a:moveTo>
                    <a:cubicBezTo>
                      <a:pt x="421" y="0"/>
                      <a:pt x="0" y="424"/>
                      <a:pt x="11" y="941"/>
                    </a:cubicBezTo>
                    <a:cubicBezTo>
                      <a:pt x="92" y="5990"/>
                      <a:pt x="1236" y="10934"/>
                      <a:pt x="3219" y="15593"/>
                    </a:cubicBezTo>
                    <a:cubicBezTo>
                      <a:pt x="3649" y="13257"/>
                      <a:pt x="4684" y="11040"/>
                      <a:pt x="6199" y="9215"/>
                    </a:cubicBezTo>
                    <a:cubicBezTo>
                      <a:pt x="7161" y="8055"/>
                      <a:pt x="8308" y="7056"/>
                      <a:pt x="9474" y="6102"/>
                    </a:cubicBezTo>
                    <a:cubicBezTo>
                      <a:pt x="11447" y="4481"/>
                      <a:pt x="13553" y="2938"/>
                      <a:pt x="15997" y="2210"/>
                    </a:cubicBezTo>
                    <a:cubicBezTo>
                      <a:pt x="13199" y="581"/>
                      <a:pt x="9801" y="215"/>
                      <a:pt x="6556" y="81"/>
                    </a:cubicBezTo>
                    <a:cubicBezTo>
                      <a:pt x="4662" y="9"/>
                      <a:pt x="2834" y="34"/>
                      <a:pt x="954" y="0"/>
                    </a:cubicBezTo>
                    <a:cubicBezTo>
                      <a:pt x="949" y="0"/>
                      <a:pt x="944" y="0"/>
                      <a:pt x="9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7168;p57"/>
              <p:cNvSpPr/>
              <p:nvPr/>
            </p:nvSpPr>
            <p:spPr>
              <a:xfrm>
                <a:off x="4101197" y="1579541"/>
                <a:ext cx="770565" cy="706697"/>
              </a:xfrm>
              <a:custGeom>
                <a:avLst/>
                <a:gdLst/>
                <a:ahLst/>
                <a:cxnLst/>
                <a:rect l="l" t="t" r="r" b="b"/>
                <a:pathLst>
                  <a:path w="15986" h="14661" extrusionOk="0">
                    <a:moveTo>
                      <a:pt x="12900" y="0"/>
                    </a:moveTo>
                    <a:cubicBezTo>
                      <a:pt x="9809" y="1183"/>
                      <a:pt x="7039" y="3170"/>
                      <a:pt x="4969" y="5739"/>
                    </a:cubicBezTo>
                    <a:cubicBezTo>
                      <a:pt x="4553" y="6260"/>
                      <a:pt x="3963" y="6858"/>
                      <a:pt x="3363" y="6858"/>
                    </a:cubicBezTo>
                    <a:cubicBezTo>
                      <a:pt x="3231" y="6858"/>
                      <a:pt x="3098" y="6828"/>
                      <a:pt x="2966" y="6763"/>
                    </a:cubicBezTo>
                    <a:cubicBezTo>
                      <a:pt x="2623" y="6590"/>
                      <a:pt x="2439" y="6222"/>
                      <a:pt x="2282" y="5873"/>
                    </a:cubicBezTo>
                    <a:cubicBezTo>
                      <a:pt x="1412" y="3965"/>
                      <a:pt x="650" y="2006"/>
                      <a:pt x="0" y="12"/>
                    </a:cubicBezTo>
                    <a:lnTo>
                      <a:pt x="0" y="12"/>
                    </a:lnTo>
                    <a:cubicBezTo>
                      <a:pt x="81" y="5061"/>
                      <a:pt x="1225" y="10005"/>
                      <a:pt x="3209" y="14661"/>
                    </a:cubicBezTo>
                    <a:cubicBezTo>
                      <a:pt x="3638" y="12328"/>
                      <a:pt x="4673" y="10111"/>
                      <a:pt x="6188" y="8283"/>
                    </a:cubicBezTo>
                    <a:cubicBezTo>
                      <a:pt x="7151" y="7120"/>
                      <a:pt x="8294" y="6124"/>
                      <a:pt x="9461" y="5167"/>
                    </a:cubicBezTo>
                    <a:cubicBezTo>
                      <a:pt x="11433" y="3549"/>
                      <a:pt x="13542" y="2006"/>
                      <a:pt x="15986" y="1275"/>
                    </a:cubicBezTo>
                    <a:cubicBezTo>
                      <a:pt x="15018" y="715"/>
                      <a:pt x="13977" y="304"/>
                      <a:pt x="1290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7169;p57"/>
              <p:cNvSpPr/>
              <p:nvPr/>
            </p:nvSpPr>
            <p:spPr>
              <a:xfrm>
                <a:off x="4190614" y="1576167"/>
                <a:ext cx="530710" cy="547918"/>
              </a:xfrm>
              <a:custGeom>
                <a:avLst/>
                <a:gdLst/>
                <a:ahLst/>
                <a:cxnLst/>
                <a:rect l="l" t="t" r="r" b="b"/>
                <a:pathLst>
                  <a:path w="11010" h="11367" extrusionOk="0">
                    <a:moveTo>
                      <a:pt x="10769" y="1"/>
                    </a:moveTo>
                    <a:cubicBezTo>
                      <a:pt x="6096" y="2419"/>
                      <a:pt x="2260" y="6375"/>
                      <a:pt x="1" y="11132"/>
                    </a:cubicBezTo>
                    <a:cubicBezTo>
                      <a:pt x="26" y="11207"/>
                      <a:pt x="54" y="11288"/>
                      <a:pt x="79" y="11366"/>
                    </a:cubicBezTo>
                    <a:cubicBezTo>
                      <a:pt x="2338" y="6515"/>
                      <a:pt x="6244" y="2484"/>
                      <a:pt x="11009" y="62"/>
                    </a:cubicBezTo>
                    <a:lnTo>
                      <a:pt x="10769"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7170;p57"/>
              <p:cNvSpPr/>
              <p:nvPr/>
            </p:nvSpPr>
            <p:spPr>
              <a:xfrm>
                <a:off x="4159427" y="1548594"/>
                <a:ext cx="407890" cy="468287"/>
              </a:xfrm>
              <a:custGeom>
                <a:avLst/>
                <a:gdLst/>
                <a:ahLst/>
                <a:cxnLst/>
                <a:rect l="l" t="t" r="r" b="b"/>
                <a:pathLst>
                  <a:path w="8462" h="9715" extrusionOk="0">
                    <a:moveTo>
                      <a:pt x="8219" y="1"/>
                    </a:moveTo>
                    <a:cubicBezTo>
                      <a:pt x="4852" y="2545"/>
                      <a:pt x="2042" y="5781"/>
                      <a:pt x="0" y="9478"/>
                    </a:cubicBezTo>
                    <a:cubicBezTo>
                      <a:pt x="20" y="9559"/>
                      <a:pt x="42" y="9637"/>
                      <a:pt x="62" y="9715"/>
                    </a:cubicBezTo>
                    <a:cubicBezTo>
                      <a:pt x="2129" y="5926"/>
                      <a:pt x="5008" y="2609"/>
                      <a:pt x="8462" y="29"/>
                    </a:cubicBezTo>
                    <a:cubicBezTo>
                      <a:pt x="8384" y="17"/>
                      <a:pt x="8303" y="6"/>
                      <a:pt x="8219"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7171;p57"/>
              <p:cNvSpPr/>
              <p:nvPr/>
            </p:nvSpPr>
            <p:spPr>
              <a:xfrm>
                <a:off x="4130216" y="1540110"/>
                <a:ext cx="335586" cy="344214"/>
              </a:xfrm>
              <a:custGeom>
                <a:avLst/>
                <a:gdLst/>
                <a:ahLst/>
                <a:cxnLst/>
                <a:rect l="l" t="t" r="r" b="b"/>
                <a:pathLst>
                  <a:path w="6962" h="7141" extrusionOk="0">
                    <a:moveTo>
                      <a:pt x="6705" y="1"/>
                    </a:moveTo>
                    <a:cubicBezTo>
                      <a:pt x="4141" y="1937"/>
                      <a:pt x="1865" y="4283"/>
                      <a:pt x="1" y="6906"/>
                    </a:cubicBezTo>
                    <a:cubicBezTo>
                      <a:pt x="15" y="6987"/>
                      <a:pt x="29" y="7065"/>
                      <a:pt x="43" y="7140"/>
                    </a:cubicBezTo>
                    <a:cubicBezTo>
                      <a:pt x="1951" y="4423"/>
                      <a:pt x="4306" y="2001"/>
                      <a:pt x="6962" y="21"/>
                    </a:cubicBezTo>
                    <a:cubicBezTo>
                      <a:pt x="6875" y="15"/>
                      <a:pt x="6789" y="12"/>
                      <a:pt x="670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7172;p57"/>
              <p:cNvSpPr/>
              <p:nvPr/>
            </p:nvSpPr>
            <p:spPr>
              <a:xfrm>
                <a:off x="4115031" y="1536640"/>
                <a:ext cx="236722" cy="248146"/>
              </a:xfrm>
              <a:custGeom>
                <a:avLst/>
                <a:gdLst/>
                <a:ahLst/>
                <a:cxnLst/>
                <a:rect l="l" t="t" r="r" b="b"/>
                <a:pathLst>
                  <a:path w="4911" h="5148" extrusionOk="0">
                    <a:moveTo>
                      <a:pt x="4676" y="0"/>
                    </a:moveTo>
                    <a:cubicBezTo>
                      <a:pt x="3070" y="1582"/>
                      <a:pt x="1502" y="3231"/>
                      <a:pt x="1" y="4924"/>
                    </a:cubicBezTo>
                    <a:cubicBezTo>
                      <a:pt x="6" y="5003"/>
                      <a:pt x="17" y="5075"/>
                      <a:pt x="29" y="5148"/>
                    </a:cubicBezTo>
                    <a:cubicBezTo>
                      <a:pt x="1594" y="3376"/>
                      <a:pt x="3229" y="1655"/>
                      <a:pt x="4911" y="3"/>
                    </a:cubicBezTo>
                    <a:cubicBezTo>
                      <a:pt x="4830" y="0"/>
                      <a:pt x="4752" y="0"/>
                      <a:pt x="4676"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7173;p57"/>
              <p:cNvSpPr/>
              <p:nvPr/>
            </p:nvSpPr>
            <p:spPr>
              <a:xfrm>
                <a:off x="4104138" y="1535676"/>
                <a:ext cx="140848" cy="138582"/>
              </a:xfrm>
              <a:custGeom>
                <a:avLst/>
                <a:gdLst/>
                <a:ahLst/>
                <a:cxnLst/>
                <a:rect l="l" t="t" r="r" b="b"/>
                <a:pathLst>
                  <a:path w="2922" h="2875" extrusionOk="0">
                    <a:moveTo>
                      <a:pt x="2673" y="1"/>
                    </a:moveTo>
                    <a:cubicBezTo>
                      <a:pt x="1744" y="841"/>
                      <a:pt x="857" y="1722"/>
                      <a:pt x="1" y="2640"/>
                    </a:cubicBezTo>
                    <a:cubicBezTo>
                      <a:pt x="6" y="2721"/>
                      <a:pt x="9" y="2796"/>
                      <a:pt x="18" y="2874"/>
                    </a:cubicBezTo>
                    <a:cubicBezTo>
                      <a:pt x="941" y="1870"/>
                      <a:pt x="1909" y="913"/>
                      <a:pt x="2922"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7174;p57"/>
              <p:cNvSpPr/>
              <p:nvPr/>
            </p:nvSpPr>
            <p:spPr>
              <a:xfrm>
                <a:off x="4229370" y="1594484"/>
                <a:ext cx="550280" cy="638780"/>
              </a:xfrm>
              <a:custGeom>
                <a:avLst/>
                <a:gdLst/>
                <a:ahLst/>
                <a:cxnLst/>
                <a:rect l="l" t="t" r="r" b="b"/>
                <a:pathLst>
                  <a:path w="11416" h="13252" extrusionOk="0">
                    <a:moveTo>
                      <a:pt x="11207" y="0"/>
                    </a:moveTo>
                    <a:cubicBezTo>
                      <a:pt x="9170" y="1113"/>
                      <a:pt x="7276" y="2542"/>
                      <a:pt x="5588" y="4243"/>
                    </a:cubicBezTo>
                    <a:cubicBezTo>
                      <a:pt x="3069" y="6788"/>
                      <a:pt x="1163" y="9781"/>
                      <a:pt x="0" y="13012"/>
                    </a:cubicBezTo>
                    <a:lnTo>
                      <a:pt x="92" y="13252"/>
                    </a:lnTo>
                    <a:cubicBezTo>
                      <a:pt x="1242" y="9976"/>
                      <a:pt x="3158" y="6935"/>
                      <a:pt x="5708" y="4366"/>
                    </a:cubicBezTo>
                    <a:cubicBezTo>
                      <a:pt x="7421" y="2636"/>
                      <a:pt x="9346" y="1197"/>
                      <a:pt x="11416" y="78"/>
                    </a:cubicBezTo>
                    <a:cubicBezTo>
                      <a:pt x="11346" y="50"/>
                      <a:pt x="11276" y="25"/>
                      <a:pt x="1120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7175;p57"/>
              <p:cNvSpPr/>
              <p:nvPr/>
            </p:nvSpPr>
            <p:spPr>
              <a:xfrm>
                <a:off x="4908845" y="1795395"/>
                <a:ext cx="154296" cy="144463"/>
              </a:xfrm>
              <a:custGeom>
                <a:avLst/>
                <a:gdLst/>
                <a:ahLst/>
                <a:cxnLst/>
                <a:rect l="l" t="t" r="r" b="b"/>
                <a:pathLst>
                  <a:path w="3201" h="2997" extrusionOk="0">
                    <a:moveTo>
                      <a:pt x="684" y="0"/>
                    </a:moveTo>
                    <a:cubicBezTo>
                      <a:pt x="271" y="299"/>
                      <a:pt x="1" y="784"/>
                      <a:pt x="1" y="1336"/>
                    </a:cubicBezTo>
                    <a:cubicBezTo>
                      <a:pt x="1" y="2251"/>
                      <a:pt x="746" y="2996"/>
                      <a:pt x="1661" y="2996"/>
                    </a:cubicBezTo>
                    <a:cubicBezTo>
                      <a:pt x="2355" y="2996"/>
                      <a:pt x="2952" y="2567"/>
                      <a:pt x="3201" y="1958"/>
                    </a:cubicBezTo>
                    <a:cubicBezTo>
                      <a:pt x="2612" y="1336"/>
                      <a:pt x="1731" y="988"/>
                      <a:pt x="1097" y="391"/>
                    </a:cubicBezTo>
                    <a:cubicBezTo>
                      <a:pt x="958" y="257"/>
                      <a:pt x="821" y="131"/>
                      <a:pt x="684" y="0"/>
                    </a:cubicBezTo>
                    <a:close/>
                  </a:path>
                </a:pathLst>
              </a:custGeom>
              <a:solidFill>
                <a:srgbClr val="FDA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7176;p57"/>
              <p:cNvSpPr/>
              <p:nvPr/>
            </p:nvSpPr>
            <p:spPr>
              <a:xfrm>
                <a:off x="5702706" y="1041639"/>
                <a:ext cx="578382" cy="544399"/>
              </a:xfrm>
              <a:custGeom>
                <a:avLst/>
                <a:gdLst/>
                <a:ahLst/>
                <a:cxnLst/>
                <a:rect l="l" t="t" r="r" b="b"/>
                <a:pathLst>
                  <a:path w="11999" h="11294" extrusionOk="0">
                    <a:moveTo>
                      <a:pt x="8227" y="0"/>
                    </a:moveTo>
                    <a:lnTo>
                      <a:pt x="0" y="6570"/>
                    </a:lnTo>
                    <a:lnTo>
                      <a:pt x="3772" y="11293"/>
                    </a:lnTo>
                    <a:lnTo>
                      <a:pt x="11999" y="4721"/>
                    </a:lnTo>
                    <a:lnTo>
                      <a:pt x="82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7177;p57"/>
              <p:cNvSpPr/>
              <p:nvPr/>
            </p:nvSpPr>
            <p:spPr>
              <a:xfrm>
                <a:off x="6088236" y="1041109"/>
                <a:ext cx="202981" cy="229733"/>
              </a:xfrm>
              <a:custGeom>
                <a:avLst/>
                <a:gdLst/>
                <a:ahLst/>
                <a:cxnLst/>
                <a:rect l="l" t="t" r="r" b="b"/>
                <a:pathLst>
                  <a:path w="4211" h="4766" extrusionOk="0">
                    <a:moveTo>
                      <a:pt x="204" y="0"/>
                    </a:moveTo>
                    <a:lnTo>
                      <a:pt x="0" y="2109"/>
                    </a:lnTo>
                    <a:lnTo>
                      <a:pt x="1906" y="4494"/>
                    </a:lnTo>
                    <a:lnTo>
                      <a:pt x="4009" y="4765"/>
                    </a:lnTo>
                    <a:lnTo>
                      <a:pt x="4210" y="2650"/>
                    </a:lnTo>
                    <a:lnTo>
                      <a:pt x="2308" y="273"/>
                    </a:lnTo>
                    <a:lnTo>
                      <a:pt x="2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7178;p57"/>
              <p:cNvSpPr/>
              <p:nvPr/>
            </p:nvSpPr>
            <p:spPr>
              <a:xfrm>
                <a:off x="6088236" y="1041109"/>
                <a:ext cx="193292" cy="229733"/>
              </a:xfrm>
              <a:custGeom>
                <a:avLst/>
                <a:gdLst/>
                <a:ahLst/>
                <a:cxnLst/>
                <a:rect l="l" t="t" r="r" b="b"/>
                <a:pathLst>
                  <a:path w="4010" h="4766" extrusionOk="0">
                    <a:moveTo>
                      <a:pt x="204" y="0"/>
                    </a:moveTo>
                    <a:lnTo>
                      <a:pt x="0" y="2109"/>
                    </a:lnTo>
                    <a:lnTo>
                      <a:pt x="1906" y="4494"/>
                    </a:lnTo>
                    <a:lnTo>
                      <a:pt x="4009" y="4765"/>
                    </a:lnTo>
                    <a:lnTo>
                      <a:pt x="4009" y="4765"/>
                    </a:lnTo>
                    <a:lnTo>
                      <a:pt x="204"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7179;p57"/>
              <p:cNvSpPr/>
              <p:nvPr/>
            </p:nvSpPr>
            <p:spPr>
              <a:xfrm>
                <a:off x="6088236" y="1106184"/>
                <a:ext cx="154682" cy="154007"/>
              </a:xfrm>
              <a:custGeom>
                <a:avLst/>
                <a:gdLst/>
                <a:ahLst/>
                <a:cxnLst/>
                <a:rect l="l" t="t" r="r" b="b"/>
                <a:pathLst>
                  <a:path w="3209" h="3195" extrusionOk="0">
                    <a:moveTo>
                      <a:pt x="1207" y="0"/>
                    </a:moveTo>
                    <a:cubicBezTo>
                      <a:pt x="817" y="0"/>
                      <a:pt x="424" y="129"/>
                      <a:pt x="95" y="394"/>
                    </a:cubicBezTo>
                    <a:cubicBezTo>
                      <a:pt x="76" y="416"/>
                      <a:pt x="51" y="433"/>
                      <a:pt x="28" y="452"/>
                    </a:cubicBezTo>
                    <a:lnTo>
                      <a:pt x="0" y="759"/>
                    </a:lnTo>
                    <a:lnTo>
                      <a:pt x="1903" y="3144"/>
                    </a:lnTo>
                    <a:lnTo>
                      <a:pt x="2274" y="3195"/>
                    </a:lnTo>
                    <a:cubicBezTo>
                      <a:pt x="2294" y="3184"/>
                      <a:pt x="2308" y="3172"/>
                      <a:pt x="2324" y="3158"/>
                    </a:cubicBezTo>
                    <a:cubicBezTo>
                      <a:pt x="3089" y="2542"/>
                      <a:pt x="3209" y="1426"/>
                      <a:pt x="2592" y="662"/>
                    </a:cubicBezTo>
                    <a:cubicBezTo>
                      <a:pt x="2240" y="227"/>
                      <a:pt x="1726" y="0"/>
                      <a:pt x="120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7180;p57"/>
              <p:cNvSpPr/>
              <p:nvPr/>
            </p:nvSpPr>
            <p:spPr>
              <a:xfrm>
                <a:off x="5758091" y="1141276"/>
                <a:ext cx="411408" cy="390440"/>
              </a:xfrm>
              <a:custGeom>
                <a:avLst/>
                <a:gdLst/>
                <a:ahLst/>
                <a:cxnLst/>
                <a:rect l="l" t="t" r="r" b="b"/>
                <a:pathLst>
                  <a:path w="8535" h="8100" extrusionOk="0">
                    <a:moveTo>
                      <a:pt x="5242" y="0"/>
                    </a:moveTo>
                    <a:lnTo>
                      <a:pt x="98" y="4110"/>
                    </a:lnTo>
                    <a:cubicBezTo>
                      <a:pt x="313" y="4369"/>
                      <a:pt x="265" y="4754"/>
                      <a:pt x="9" y="4966"/>
                    </a:cubicBezTo>
                    <a:cubicBezTo>
                      <a:pt x="6" y="4966"/>
                      <a:pt x="6" y="4966"/>
                      <a:pt x="0" y="4969"/>
                    </a:cubicBezTo>
                    <a:lnTo>
                      <a:pt x="2439" y="8024"/>
                    </a:lnTo>
                    <a:lnTo>
                      <a:pt x="2447" y="8018"/>
                    </a:lnTo>
                    <a:cubicBezTo>
                      <a:pt x="2559" y="7927"/>
                      <a:pt x="2693" y="7883"/>
                      <a:pt x="2826" y="7883"/>
                    </a:cubicBezTo>
                    <a:cubicBezTo>
                      <a:pt x="2998" y="7883"/>
                      <a:pt x="3170" y="7957"/>
                      <a:pt x="3290" y="8099"/>
                    </a:cubicBezTo>
                    <a:lnTo>
                      <a:pt x="8431" y="3993"/>
                    </a:lnTo>
                    <a:cubicBezTo>
                      <a:pt x="8230" y="3733"/>
                      <a:pt x="8278" y="3359"/>
                      <a:pt x="8534" y="3153"/>
                    </a:cubicBezTo>
                    <a:lnTo>
                      <a:pt x="6096" y="98"/>
                    </a:lnTo>
                    <a:cubicBezTo>
                      <a:pt x="5985" y="187"/>
                      <a:pt x="5852" y="231"/>
                      <a:pt x="5719" y="231"/>
                    </a:cubicBezTo>
                    <a:cubicBezTo>
                      <a:pt x="5540" y="231"/>
                      <a:pt x="5362" y="152"/>
                      <a:pt x="5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7181;p57"/>
              <p:cNvSpPr/>
              <p:nvPr/>
            </p:nvSpPr>
            <p:spPr>
              <a:xfrm>
                <a:off x="5752982" y="1136359"/>
                <a:ext cx="422157" cy="399984"/>
              </a:xfrm>
              <a:custGeom>
                <a:avLst/>
                <a:gdLst/>
                <a:ahLst/>
                <a:cxnLst/>
                <a:rect l="l" t="t" r="r" b="b"/>
                <a:pathLst>
                  <a:path w="8758" h="8298" extrusionOk="0">
                    <a:moveTo>
                      <a:pt x="5337" y="239"/>
                    </a:moveTo>
                    <a:cubicBezTo>
                      <a:pt x="5473" y="365"/>
                      <a:pt x="5648" y="431"/>
                      <a:pt x="5824" y="431"/>
                    </a:cubicBezTo>
                    <a:cubicBezTo>
                      <a:pt x="5949" y="431"/>
                      <a:pt x="6073" y="398"/>
                      <a:pt x="6185" y="331"/>
                    </a:cubicBezTo>
                    <a:lnTo>
                      <a:pt x="8512" y="3241"/>
                    </a:lnTo>
                    <a:cubicBezTo>
                      <a:pt x="8294" y="3467"/>
                      <a:pt x="8253" y="3799"/>
                      <a:pt x="8406" y="4072"/>
                    </a:cubicBezTo>
                    <a:lnTo>
                      <a:pt x="3404" y="8067"/>
                    </a:lnTo>
                    <a:cubicBezTo>
                      <a:pt x="3270" y="7948"/>
                      <a:pt x="3102" y="7887"/>
                      <a:pt x="2932" y="7887"/>
                    </a:cubicBezTo>
                    <a:cubicBezTo>
                      <a:pt x="2804" y="7887"/>
                      <a:pt x="2675" y="7921"/>
                      <a:pt x="2559" y="7992"/>
                    </a:cubicBezTo>
                    <a:lnTo>
                      <a:pt x="238" y="5082"/>
                    </a:lnTo>
                    <a:cubicBezTo>
                      <a:pt x="349" y="4968"/>
                      <a:pt x="413" y="4828"/>
                      <a:pt x="433" y="4672"/>
                    </a:cubicBezTo>
                    <a:cubicBezTo>
                      <a:pt x="450" y="4513"/>
                      <a:pt x="413" y="4365"/>
                      <a:pt x="338" y="4231"/>
                    </a:cubicBezTo>
                    <a:lnTo>
                      <a:pt x="5337" y="239"/>
                    </a:lnTo>
                    <a:close/>
                    <a:moveTo>
                      <a:pt x="5350" y="0"/>
                    </a:moveTo>
                    <a:cubicBezTo>
                      <a:pt x="5329" y="0"/>
                      <a:pt x="5308" y="7"/>
                      <a:pt x="5290" y="22"/>
                    </a:cubicBezTo>
                    <a:lnTo>
                      <a:pt x="145" y="4131"/>
                    </a:lnTo>
                    <a:cubicBezTo>
                      <a:pt x="129" y="4148"/>
                      <a:pt x="115" y="4173"/>
                      <a:pt x="109" y="4198"/>
                    </a:cubicBezTo>
                    <a:cubicBezTo>
                      <a:pt x="106" y="4226"/>
                      <a:pt x="115" y="4248"/>
                      <a:pt x="132" y="4270"/>
                    </a:cubicBezTo>
                    <a:cubicBezTo>
                      <a:pt x="307" y="4491"/>
                      <a:pt x="271" y="4812"/>
                      <a:pt x="51" y="4987"/>
                    </a:cubicBezTo>
                    <a:cubicBezTo>
                      <a:pt x="14" y="5015"/>
                      <a:pt x="0" y="5071"/>
                      <a:pt x="23" y="5110"/>
                    </a:cubicBezTo>
                    <a:cubicBezTo>
                      <a:pt x="28" y="5119"/>
                      <a:pt x="31" y="5121"/>
                      <a:pt x="34" y="5127"/>
                    </a:cubicBezTo>
                    <a:lnTo>
                      <a:pt x="2472" y="8182"/>
                    </a:lnTo>
                    <a:cubicBezTo>
                      <a:pt x="2486" y="8201"/>
                      <a:pt x="2514" y="8215"/>
                      <a:pt x="2539" y="8218"/>
                    </a:cubicBezTo>
                    <a:cubicBezTo>
                      <a:pt x="2543" y="8218"/>
                      <a:pt x="2546" y="8219"/>
                      <a:pt x="2550" y="8219"/>
                    </a:cubicBezTo>
                    <a:cubicBezTo>
                      <a:pt x="2570" y="8219"/>
                      <a:pt x="2593" y="8212"/>
                      <a:pt x="2612" y="8196"/>
                    </a:cubicBezTo>
                    <a:cubicBezTo>
                      <a:pt x="2707" y="8120"/>
                      <a:pt x="2821" y="8083"/>
                      <a:pt x="2934" y="8083"/>
                    </a:cubicBezTo>
                    <a:cubicBezTo>
                      <a:pt x="3078" y="8083"/>
                      <a:pt x="3221" y="8144"/>
                      <a:pt x="3323" y="8263"/>
                    </a:cubicBezTo>
                    <a:cubicBezTo>
                      <a:pt x="3342" y="8286"/>
                      <a:pt x="3369" y="8297"/>
                      <a:pt x="3396" y="8297"/>
                    </a:cubicBezTo>
                    <a:cubicBezTo>
                      <a:pt x="3418" y="8297"/>
                      <a:pt x="3440" y="8290"/>
                      <a:pt x="3457" y="8277"/>
                    </a:cubicBezTo>
                    <a:lnTo>
                      <a:pt x="8601" y="4170"/>
                    </a:lnTo>
                    <a:cubicBezTo>
                      <a:pt x="8643" y="4134"/>
                      <a:pt x="8652" y="4075"/>
                      <a:pt x="8618" y="4033"/>
                    </a:cubicBezTo>
                    <a:cubicBezTo>
                      <a:pt x="8456" y="3813"/>
                      <a:pt x="8495" y="3500"/>
                      <a:pt x="8710" y="3327"/>
                    </a:cubicBezTo>
                    <a:cubicBezTo>
                      <a:pt x="8752" y="3294"/>
                      <a:pt x="8758" y="3230"/>
                      <a:pt x="8724" y="3188"/>
                    </a:cubicBezTo>
                    <a:lnTo>
                      <a:pt x="6286" y="133"/>
                    </a:lnTo>
                    <a:cubicBezTo>
                      <a:pt x="6269" y="116"/>
                      <a:pt x="6244" y="102"/>
                      <a:pt x="6222" y="100"/>
                    </a:cubicBezTo>
                    <a:cubicBezTo>
                      <a:pt x="6217" y="99"/>
                      <a:pt x="6213" y="99"/>
                      <a:pt x="6208" y="99"/>
                    </a:cubicBezTo>
                    <a:cubicBezTo>
                      <a:pt x="6186" y="99"/>
                      <a:pt x="6165" y="105"/>
                      <a:pt x="6146" y="119"/>
                    </a:cubicBezTo>
                    <a:cubicBezTo>
                      <a:pt x="6052" y="192"/>
                      <a:pt x="5941" y="231"/>
                      <a:pt x="5824" y="231"/>
                    </a:cubicBezTo>
                    <a:cubicBezTo>
                      <a:pt x="5806" y="231"/>
                      <a:pt x="5788" y="230"/>
                      <a:pt x="5770" y="228"/>
                    </a:cubicBezTo>
                    <a:cubicBezTo>
                      <a:pt x="5633" y="211"/>
                      <a:pt x="5513" y="147"/>
                      <a:pt x="5429" y="41"/>
                    </a:cubicBezTo>
                    <a:cubicBezTo>
                      <a:pt x="5408" y="14"/>
                      <a:pt x="5379" y="0"/>
                      <a:pt x="5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7182;p57"/>
              <p:cNvSpPr/>
              <p:nvPr/>
            </p:nvSpPr>
            <p:spPr>
              <a:xfrm>
                <a:off x="6071172" y="1128068"/>
                <a:ext cx="145379" cy="129183"/>
              </a:xfrm>
              <a:custGeom>
                <a:avLst/>
                <a:gdLst/>
                <a:ahLst/>
                <a:cxnLst/>
                <a:rect l="l" t="t" r="r" b="b"/>
                <a:pathLst>
                  <a:path w="3016" h="2680" extrusionOk="0">
                    <a:moveTo>
                      <a:pt x="1582" y="662"/>
                    </a:moveTo>
                    <a:lnTo>
                      <a:pt x="2187" y="1418"/>
                    </a:lnTo>
                    <a:lnTo>
                      <a:pt x="1428" y="2021"/>
                    </a:lnTo>
                    <a:lnTo>
                      <a:pt x="826" y="1265"/>
                    </a:lnTo>
                    <a:lnTo>
                      <a:pt x="1582" y="662"/>
                    </a:lnTo>
                    <a:close/>
                    <a:moveTo>
                      <a:pt x="1507" y="1"/>
                    </a:moveTo>
                    <a:cubicBezTo>
                      <a:pt x="1214" y="1"/>
                      <a:pt x="918" y="98"/>
                      <a:pt x="672" y="297"/>
                    </a:cubicBezTo>
                    <a:cubicBezTo>
                      <a:pt x="95" y="757"/>
                      <a:pt x="0" y="1597"/>
                      <a:pt x="463" y="2174"/>
                    </a:cubicBezTo>
                    <a:cubicBezTo>
                      <a:pt x="728" y="2506"/>
                      <a:pt x="1116" y="2680"/>
                      <a:pt x="1507" y="2680"/>
                    </a:cubicBezTo>
                    <a:cubicBezTo>
                      <a:pt x="1800" y="2680"/>
                      <a:pt x="2095" y="2583"/>
                      <a:pt x="2343" y="2384"/>
                    </a:cubicBezTo>
                    <a:cubicBezTo>
                      <a:pt x="2921" y="1923"/>
                      <a:pt x="3016" y="1084"/>
                      <a:pt x="2553" y="506"/>
                    </a:cubicBezTo>
                    <a:cubicBezTo>
                      <a:pt x="2289" y="174"/>
                      <a:pt x="1900" y="1"/>
                      <a:pt x="1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7183;p57"/>
              <p:cNvSpPr/>
              <p:nvPr/>
            </p:nvSpPr>
            <p:spPr>
              <a:xfrm>
                <a:off x="6079222" y="1133852"/>
                <a:ext cx="124700" cy="117469"/>
              </a:xfrm>
              <a:custGeom>
                <a:avLst/>
                <a:gdLst/>
                <a:ahLst/>
                <a:cxnLst/>
                <a:rect l="l" t="t" r="r" b="b"/>
                <a:pathLst>
                  <a:path w="2587" h="2437" extrusionOk="0">
                    <a:moveTo>
                      <a:pt x="1337" y="197"/>
                    </a:moveTo>
                    <a:cubicBezTo>
                      <a:pt x="1638" y="197"/>
                      <a:pt x="1936" y="329"/>
                      <a:pt x="2137" y="581"/>
                    </a:cubicBezTo>
                    <a:cubicBezTo>
                      <a:pt x="2188" y="643"/>
                      <a:pt x="2229" y="710"/>
                      <a:pt x="2260" y="779"/>
                    </a:cubicBezTo>
                    <a:cubicBezTo>
                      <a:pt x="2344" y="950"/>
                      <a:pt x="2375" y="1139"/>
                      <a:pt x="2355" y="1335"/>
                    </a:cubicBezTo>
                    <a:cubicBezTo>
                      <a:pt x="2322" y="1602"/>
                      <a:pt x="2190" y="1845"/>
                      <a:pt x="1978" y="2018"/>
                    </a:cubicBezTo>
                    <a:cubicBezTo>
                      <a:pt x="1790" y="2168"/>
                      <a:pt x="1564" y="2242"/>
                      <a:pt x="1340" y="2242"/>
                    </a:cubicBezTo>
                    <a:cubicBezTo>
                      <a:pt x="1040" y="2242"/>
                      <a:pt x="743" y="2110"/>
                      <a:pt x="542" y="1856"/>
                    </a:cubicBezTo>
                    <a:cubicBezTo>
                      <a:pt x="187" y="1418"/>
                      <a:pt x="257" y="771"/>
                      <a:pt x="701" y="420"/>
                    </a:cubicBezTo>
                    <a:cubicBezTo>
                      <a:pt x="889" y="270"/>
                      <a:pt x="1114" y="197"/>
                      <a:pt x="1337" y="197"/>
                    </a:cubicBezTo>
                    <a:close/>
                    <a:moveTo>
                      <a:pt x="1339" y="0"/>
                    </a:moveTo>
                    <a:cubicBezTo>
                      <a:pt x="1072" y="0"/>
                      <a:pt x="803" y="87"/>
                      <a:pt x="578" y="266"/>
                    </a:cubicBezTo>
                    <a:cubicBezTo>
                      <a:pt x="126" y="629"/>
                      <a:pt x="0" y="1251"/>
                      <a:pt x="240" y="1747"/>
                    </a:cubicBezTo>
                    <a:cubicBezTo>
                      <a:pt x="279" y="1828"/>
                      <a:pt x="327" y="1906"/>
                      <a:pt x="388" y="1979"/>
                    </a:cubicBezTo>
                    <a:cubicBezTo>
                      <a:pt x="589" y="2233"/>
                      <a:pt x="879" y="2395"/>
                      <a:pt x="1203" y="2428"/>
                    </a:cubicBezTo>
                    <a:cubicBezTo>
                      <a:pt x="1251" y="2434"/>
                      <a:pt x="1299" y="2437"/>
                      <a:pt x="1346" y="2437"/>
                    </a:cubicBezTo>
                    <a:cubicBezTo>
                      <a:pt x="1619" y="2437"/>
                      <a:pt x="1882" y="2343"/>
                      <a:pt x="2098" y="2172"/>
                    </a:cubicBezTo>
                    <a:cubicBezTo>
                      <a:pt x="2352" y="1968"/>
                      <a:pt x="2511" y="1678"/>
                      <a:pt x="2548" y="1354"/>
                    </a:cubicBezTo>
                    <a:cubicBezTo>
                      <a:pt x="2587" y="1030"/>
                      <a:pt x="2495" y="712"/>
                      <a:pt x="2291" y="459"/>
                    </a:cubicBezTo>
                    <a:cubicBezTo>
                      <a:pt x="2051" y="157"/>
                      <a:pt x="1697" y="0"/>
                      <a:pt x="1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7184;p57"/>
              <p:cNvSpPr/>
              <p:nvPr/>
            </p:nvSpPr>
            <p:spPr>
              <a:xfrm>
                <a:off x="6103420" y="1152025"/>
                <a:ext cx="80884" cy="80884"/>
              </a:xfrm>
              <a:custGeom>
                <a:avLst/>
                <a:gdLst/>
                <a:ahLst/>
                <a:cxnLst/>
                <a:rect l="l" t="t" r="r" b="b"/>
                <a:pathLst>
                  <a:path w="1678" h="1678" extrusionOk="0">
                    <a:moveTo>
                      <a:pt x="913" y="165"/>
                    </a:moveTo>
                    <a:lnTo>
                      <a:pt x="1518" y="921"/>
                    </a:lnTo>
                    <a:lnTo>
                      <a:pt x="759" y="1524"/>
                    </a:lnTo>
                    <a:lnTo>
                      <a:pt x="157" y="768"/>
                    </a:lnTo>
                    <a:lnTo>
                      <a:pt x="913" y="165"/>
                    </a:lnTo>
                    <a:close/>
                    <a:moveTo>
                      <a:pt x="930" y="1"/>
                    </a:moveTo>
                    <a:lnTo>
                      <a:pt x="1" y="748"/>
                    </a:lnTo>
                    <a:lnTo>
                      <a:pt x="745" y="1677"/>
                    </a:lnTo>
                    <a:lnTo>
                      <a:pt x="1677" y="932"/>
                    </a:lnTo>
                    <a:lnTo>
                      <a:pt x="9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7185;p57"/>
              <p:cNvSpPr/>
              <p:nvPr/>
            </p:nvSpPr>
            <p:spPr>
              <a:xfrm>
                <a:off x="6071269" y="1128164"/>
                <a:ext cx="90717" cy="128845"/>
              </a:xfrm>
              <a:custGeom>
                <a:avLst/>
                <a:gdLst/>
                <a:ahLst/>
                <a:cxnLst/>
                <a:rect l="l" t="t" r="r" b="b"/>
                <a:pathLst>
                  <a:path w="1882" h="2673" extrusionOk="0">
                    <a:moveTo>
                      <a:pt x="1508" y="1"/>
                    </a:moveTo>
                    <a:cubicBezTo>
                      <a:pt x="1214" y="1"/>
                      <a:pt x="918" y="95"/>
                      <a:pt x="670" y="289"/>
                    </a:cubicBezTo>
                    <a:cubicBezTo>
                      <a:pt x="96" y="750"/>
                      <a:pt x="1" y="1592"/>
                      <a:pt x="461" y="2170"/>
                    </a:cubicBezTo>
                    <a:cubicBezTo>
                      <a:pt x="725" y="2499"/>
                      <a:pt x="1115" y="2672"/>
                      <a:pt x="1507" y="2672"/>
                    </a:cubicBezTo>
                    <a:cubicBezTo>
                      <a:pt x="1633" y="2672"/>
                      <a:pt x="1759" y="2655"/>
                      <a:pt x="1881" y="2619"/>
                    </a:cubicBezTo>
                    <a:cubicBezTo>
                      <a:pt x="1566" y="2563"/>
                      <a:pt x="1270" y="2404"/>
                      <a:pt x="1058" y="2136"/>
                    </a:cubicBezTo>
                    <a:cubicBezTo>
                      <a:pt x="595" y="1556"/>
                      <a:pt x="687" y="716"/>
                      <a:pt x="1267" y="256"/>
                    </a:cubicBezTo>
                    <a:cubicBezTo>
                      <a:pt x="1407" y="144"/>
                      <a:pt x="1563" y="66"/>
                      <a:pt x="1728" y="19"/>
                    </a:cubicBezTo>
                    <a:cubicBezTo>
                      <a:pt x="1655" y="7"/>
                      <a:pt x="1581" y="1"/>
                      <a:pt x="1508"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7186;p57"/>
              <p:cNvSpPr/>
              <p:nvPr/>
            </p:nvSpPr>
            <p:spPr>
              <a:xfrm>
                <a:off x="5879130" y="1535145"/>
                <a:ext cx="21932" cy="21980"/>
              </a:xfrm>
              <a:custGeom>
                <a:avLst/>
                <a:gdLst/>
                <a:ahLst/>
                <a:cxnLst/>
                <a:rect l="l" t="t" r="r" b="b"/>
                <a:pathLst>
                  <a:path w="455" h="456" extrusionOk="0">
                    <a:moveTo>
                      <a:pt x="45" y="1"/>
                    </a:moveTo>
                    <a:lnTo>
                      <a:pt x="0" y="411"/>
                    </a:lnTo>
                    <a:lnTo>
                      <a:pt x="410" y="456"/>
                    </a:lnTo>
                    <a:lnTo>
                      <a:pt x="455" y="45"/>
                    </a:lnTo>
                    <a:lnTo>
                      <a:pt x="45" y="1"/>
                    </a:lnTo>
                    <a:close/>
                  </a:path>
                </a:pathLst>
              </a:custGeom>
              <a:solidFill>
                <a:srgbClr val="D25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7187;p57"/>
              <p:cNvSpPr/>
              <p:nvPr/>
            </p:nvSpPr>
            <p:spPr>
              <a:xfrm>
                <a:off x="5883806" y="1540014"/>
                <a:ext cx="12436" cy="12388"/>
              </a:xfrm>
              <a:custGeom>
                <a:avLst/>
                <a:gdLst/>
                <a:ahLst/>
                <a:cxnLst/>
                <a:rect l="l" t="t" r="r" b="b"/>
                <a:pathLst>
                  <a:path w="258" h="257" extrusionOk="0">
                    <a:moveTo>
                      <a:pt x="26" y="0"/>
                    </a:moveTo>
                    <a:lnTo>
                      <a:pt x="1" y="232"/>
                    </a:lnTo>
                    <a:lnTo>
                      <a:pt x="232" y="257"/>
                    </a:lnTo>
                    <a:lnTo>
                      <a:pt x="258" y="25"/>
                    </a:lnTo>
                    <a:lnTo>
                      <a:pt x="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7188;p57"/>
              <p:cNvSpPr/>
              <p:nvPr/>
            </p:nvSpPr>
            <p:spPr>
              <a:xfrm>
                <a:off x="5729989" y="1349322"/>
                <a:ext cx="21980" cy="21980"/>
              </a:xfrm>
              <a:custGeom>
                <a:avLst/>
                <a:gdLst/>
                <a:ahLst/>
                <a:cxnLst/>
                <a:rect l="l" t="t" r="r" b="b"/>
                <a:pathLst>
                  <a:path w="456" h="456" extrusionOk="0">
                    <a:moveTo>
                      <a:pt x="45" y="0"/>
                    </a:moveTo>
                    <a:lnTo>
                      <a:pt x="0" y="408"/>
                    </a:lnTo>
                    <a:lnTo>
                      <a:pt x="408" y="455"/>
                    </a:lnTo>
                    <a:lnTo>
                      <a:pt x="455" y="45"/>
                    </a:lnTo>
                    <a:lnTo>
                      <a:pt x="45" y="0"/>
                    </a:lnTo>
                    <a:close/>
                  </a:path>
                </a:pathLst>
              </a:custGeom>
              <a:solidFill>
                <a:srgbClr val="D25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7189;p57"/>
              <p:cNvSpPr/>
              <p:nvPr/>
            </p:nvSpPr>
            <p:spPr>
              <a:xfrm>
                <a:off x="5734279" y="1354431"/>
                <a:ext cx="12581" cy="12533"/>
              </a:xfrm>
              <a:custGeom>
                <a:avLst/>
                <a:gdLst/>
                <a:ahLst/>
                <a:cxnLst/>
                <a:rect l="l" t="t" r="r" b="b"/>
                <a:pathLst>
                  <a:path w="261" h="260" extrusionOk="0">
                    <a:moveTo>
                      <a:pt x="29" y="0"/>
                    </a:moveTo>
                    <a:lnTo>
                      <a:pt x="1" y="232"/>
                    </a:lnTo>
                    <a:lnTo>
                      <a:pt x="235" y="260"/>
                    </a:lnTo>
                    <a:lnTo>
                      <a:pt x="260" y="28"/>
                    </a:lnTo>
                    <a:lnTo>
                      <a:pt x="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7190;p57"/>
              <p:cNvSpPr/>
              <p:nvPr/>
            </p:nvSpPr>
            <p:spPr>
              <a:xfrm>
                <a:off x="6169073" y="1300877"/>
                <a:ext cx="21932" cy="21980"/>
              </a:xfrm>
              <a:custGeom>
                <a:avLst/>
                <a:gdLst/>
                <a:ahLst/>
                <a:cxnLst/>
                <a:rect l="l" t="t" r="r" b="b"/>
                <a:pathLst>
                  <a:path w="455" h="456" extrusionOk="0">
                    <a:moveTo>
                      <a:pt x="47" y="1"/>
                    </a:moveTo>
                    <a:lnTo>
                      <a:pt x="0" y="411"/>
                    </a:lnTo>
                    <a:lnTo>
                      <a:pt x="410" y="456"/>
                    </a:lnTo>
                    <a:lnTo>
                      <a:pt x="455" y="48"/>
                    </a:lnTo>
                    <a:lnTo>
                      <a:pt x="47" y="1"/>
                    </a:lnTo>
                    <a:close/>
                  </a:path>
                </a:pathLst>
              </a:custGeom>
              <a:solidFill>
                <a:srgbClr val="D25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7191;p57"/>
              <p:cNvSpPr/>
              <p:nvPr/>
            </p:nvSpPr>
            <p:spPr>
              <a:xfrm>
                <a:off x="6173604" y="1306276"/>
                <a:ext cx="12581" cy="12533"/>
              </a:xfrm>
              <a:custGeom>
                <a:avLst/>
                <a:gdLst/>
                <a:ahLst/>
                <a:cxnLst/>
                <a:rect l="l" t="t" r="r" b="b"/>
                <a:pathLst>
                  <a:path w="261" h="260" extrusionOk="0">
                    <a:moveTo>
                      <a:pt x="29" y="1"/>
                    </a:moveTo>
                    <a:lnTo>
                      <a:pt x="1" y="232"/>
                    </a:lnTo>
                    <a:lnTo>
                      <a:pt x="235" y="260"/>
                    </a:lnTo>
                    <a:lnTo>
                      <a:pt x="260" y="26"/>
                    </a:lnTo>
                    <a:lnTo>
                      <a:pt x="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7192;p57"/>
              <p:cNvSpPr/>
              <p:nvPr/>
            </p:nvSpPr>
            <p:spPr>
              <a:xfrm>
                <a:off x="6019257" y="1116017"/>
                <a:ext cx="21932" cy="21932"/>
              </a:xfrm>
              <a:custGeom>
                <a:avLst/>
                <a:gdLst/>
                <a:ahLst/>
                <a:cxnLst/>
                <a:rect l="l" t="t" r="r" b="b"/>
                <a:pathLst>
                  <a:path w="455" h="455" extrusionOk="0">
                    <a:moveTo>
                      <a:pt x="48" y="0"/>
                    </a:moveTo>
                    <a:lnTo>
                      <a:pt x="0" y="410"/>
                    </a:lnTo>
                    <a:lnTo>
                      <a:pt x="410" y="455"/>
                    </a:lnTo>
                    <a:lnTo>
                      <a:pt x="455" y="47"/>
                    </a:lnTo>
                    <a:lnTo>
                      <a:pt x="48" y="0"/>
                    </a:lnTo>
                    <a:close/>
                  </a:path>
                </a:pathLst>
              </a:custGeom>
              <a:solidFill>
                <a:srgbClr val="D25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7193;p57"/>
              <p:cNvSpPr/>
              <p:nvPr/>
            </p:nvSpPr>
            <p:spPr>
              <a:xfrm>
                <a:off x="6023933" y="1120838"/>
                <a:ext cx="12436" cy="12533"/>
              </a:xfrm>
              <a:custGeom>
                <a:avLst/>
                <a:gdLst/>
                <a:ahLst/>
                <a:cxnLst/>
                <a:rect l="l" t="t" r="r" b="b"/>
                <a:pathLst>
                  <a:path w="258" h="260" extrusionOk="0">
                    <a:moveTo>
                      <a:pt x="26" y="0"/>
                    </a:moveTo>
                    <a:lnTo>
                      <a:pt x="1" y="232"/>
                    </a:lnTo>
                    <a:lnTo>
                      <a:pt x="232" y="260"/>
                    </a:lnTo>
                    <a:lnTo>
                      <a:pt x="257" y="26"/>
                    </a:lnTo>
                    <a:lnTo>
                      <a:pt x="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7194;p57"/>
              <p:cNvSpPr/>
              <p:nvPr/>
            </p:nvSpPr>
            <p:spPr>
              <a:xfrm>
                <a:off x="6621414" y="1894839"/>
                <a:ext cx="572646" cy="961736"/>
              </a:xfrm>
              <a:custGeom>
                <a:avLst/>
                <a:gdLst/>
                <a:ahLst/>
                <a:cxnLst/>
                <a:rect l="l" t="t" r="r" b="b"/>
                <a:pathLst>
                  <a:path w="11880" h="19952" extrusionOk="0">
                    <a:moveTo>
                      <a:pt x="5802" y="0"/>
                    </a:moveTo>
                    <a:cubicBezTo>
                      <a:pt x="5576" y="0"/>
                      <a:pt x="5350" y="24"/>
                      <a:pt x="5129" y="71"/>
                    </a:cubicBezTo>
                    <a:cubicBezTo>
                      <a:pt x="4303" y="247"/>
                      <a:pt x="3580" y="746"/>
                      <a:pt x="2930" y="1288"/>
                    </a:cubicBezTo>
                    <a:cubicBezTo>
                      <a:pt x="1655" y="2353"/>
                      <a:pt x="528" y="3717"/>
                      <a:pt x="191" y="5347"/>
                    </a:cubicBezTo>
                    <a:cubicBezTo>
                      <a:pt x="1" y="6273"/>
                      <a:pt x="76" y="7233"/>
                      <a:pt x="205" y="8170"/>
                    </a:cubicBezTo>
                    <a:cubicBezTo>
                      <a:pt x="587" y="10954"/>
                      <a:pt x="1438" y="13649"/>
                      <a:pt x="2316" y="16322"/>
                    </a:cubicBezTo>
                    <a:cubicBezTo>
                      <a:pt x="2554" y="17047"/>
                      <a:pt x="2802" y="17786"/>
                      <a:pt x="3265" y="18389"/>
                    </a:cubicBezTo>
                    <a:cubicBezTo>
                      <a:pt x="3943" y="19268"/>
                      <a:pt x="5020" y="19773"/>
                      <a:pt x="6119" y="19909"/>
                    </a:cubicBezTo>
                    <a:cubicBezTo>
                      <a:pt x="6349" y="19938"/>
                      <a:pt x="6580" y="19952"/>
                      <a:pt x="6811" y="19952"/>
                    </a:cubicBezTo>
                    <a:cubicBezTo>
                      <a:pt x="7679" y="19952"/>
                      <a:pt x="8550" y="19762"/>
                      <a:pt x="9380" y="19480"/>
                    </a:cubicBezTo>
                    <a:cubicBezTo>
                      <a:pt x="10387" y="19139"/>
                      <a:pt x="11461" y="18540"/>
                      <a:pt x="11715" y="17507"/>
                    </a:cubicBezTo>
                    <a:cubicBezTo>
                      <a:pt x="11880" y="16841"/>
                      <a:pt x="11662" y="16146"/>
                      <a:pt x="11450" y="15493"/>
                    </a:cubicBezTo>
                    <a:cubicBezTo>
                      <a:pt x="11074" y="14355"/>
                      <a:pt x="10694" y="13217"/>
                      <a:pt x="10309" y="12073"/>
                    </a:cubicBezTo>
                    <a:cubicBezTo>
                      <a:pt x="9631" y="10064"/>
                      <a:pt x="9481" y="7551"/>
                      <a:pt x="8772" y="5548"/>
                    </a:cubicBezTo>
                    <a:cubicBezTo>
                      <a:pt x="8465" y="4683"/>
                      <a:pt x="7667" y="4669"/>
                      <a:pt x="8072" y="3823"/>
                    </a:cubicBezTo>
                    <a:cubicBezTo>
                      <a:pt x="8448" y="3037"/>
                      <a:pt x="8733" y="2080"/>
                      <a:pt x="8284" y="1260"/>
                    </a:cubicBezTo>
                    <a:cubicBezTo>
                      <a:pt x="8097" y="911"/>
                      <a:pt x="7782" y="638"/>
                      <a:pt x="7436" y="437"/>
                    </a:cubicBezTo>
                    <a:cubicBezTo>
                      <a:pt x="6944" y="149"/>
                      <a:pt x="6373" y="0"/>
                      <a:pt x="5802" y="0"/>
                    </a:cubicBezTo>
                    <a:close/>
                  </a:path>
                </a:pathLst>
              </a:custGeom>
              <a:solidFill>
                <a:srgbClr val="57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7195;p57"/>
              <p:cNvSpPr/>
              <p:nvPr/>
            </p:nvSpPr>
            <p:spPr>
              <a:xfrm>
                <a:off x="6621317" y="1895080"/>
                <a:ext cx="572742" cy="961833"/>
              </a:xfrm>
              <a:custGeom>
                <a:avLst/>
                <a:gdLst/>
                <a:ahLst/>
                <a:cxnLst/>
                <a:rect l="l" t="t" r="r" b="b"/>
                <a:pathLst>
                  <a:path w="11882" h="19954" extrusionOk="0">
                    <a:moveTo>
                      <a:pt x="5801" y="0"/>
                    </a:moveTo>
                    <a:cubicBezTo>
                      <a:pt x="5576" y="0"/>
                      <a:pt x="5351" y="24"/>
                      <a:pt x="5131" y="72"/>
                    </a:cubicBezTo>
                    <a:cubicBezTo>
                      <a:pt x="4305" y="253"/>
                      <a:pt x="3582" y="750"/>
                      <a:pt x="2932" y="1291"/>
                    </a:cubicBezTo>
                    <a:cubicBezTo>
                      <a:pt x="1657" y="2357"/>
                      <a:pt x="527" y="3718"/>
                      <a:pt x="193" y="5350"/>
                    </a:cubicBezTo>
                    <a:cubicBezTo>
                      <a:pt x="0" y="6276"/>
                      <a:pt x="78" y="7236"/>
                      <a:pt x="207" y="8173"/>
                    </a:cubicBezTo>
                    <a:cubicBezTo>
                      <a:pt x="589" y="10958"/>
                      <a:pt x="1440" y="13652"/>
                      <a:pt x="2318" y="16322"/>
                    </a:cubicBezTo>
                    <a:cubicBezTo>
                      <a:pt x="2556" y="17045"/>
                      <a:pt x="2807" y="17784"/>
                      <a:pt x="3267" y="18392"/>
                    </a:cubicBezTo>
                    <a:cubicBezTo>
                      <a:pt x="3942" y="19271"/>
                      <a:pt x="5022" y="19776"/>
                      <a:pt x="6121" y="19913"/>
                    </a:cubicBezTo>
                    <a:cubicBezTo>
                      <a:pt x="6348" y="19940"/>
                      <a:pt x="6575" y="19953"/>
                      <a:pt x="6802" y="19953"/>
                    </a:cubicBezTo>
                    <a:cubicBezTo>
                      <a:pt x="7677" y="19953"/>
                      <a:pt x="8552" y="19762"/>
                      <a:pt x="9382" y="19483"/>
                    </a:cubicBezTo>
                    <a:cubicBezTo>
                      <a:pt x="10389" y="19140"/>
                      <a:pt x="11461" y="18540"/>
                      <a:pt x="11717" y="17508"/>
                    </a:cubicBezTo>
                    <a:cubicBezTo>
                      <a:pt x="11882" y="16844"/>
                      <a:pt x="11664" y="16149"/>
                      <a:pt x="11452" y="15496"/>
                    </a:cubicBezTo>
                    <a:cubicBezTo>
                      <a:pt x="11368" y="15231"/>
                      <a:pt x="11282" y="14975"/>
                      <a:pt x="11196" y="14713"/>
                    </a:cubicBezTo>
                    <a:cubicBezTo>
                      <a:pt x="10777" y="14448"/>
                      <a:pt x="10364" y="14169"/>
                      <a:pt x="10010" y="13823"/>
                    </a:cubicBezTo>
                    <a:cubicBezTo>
                      <a:pt x="8509" y="12375"/>
                      <a:pt x="8219" y="10056"/>
                      <a:pt x="8512" y="7995"/>
                    </a:cubicBezTo>
                    <a:cubicBezTo>
                      <a:pt x="8607" y="7339"/>
                      <a:pt x="8749" y="6695"/>
                      <a:pt x="8939" y="6061"/>
                    </a:cubicBezTo>
                    <a:cubicBezTo>
                      <a:pt x="8886" y="5888"/>
                      <a:pt x="8833" y="5715"/>
                      <a:pt x="8774" y="5551"/>
                    </a:cubicBezTo>
                    <a:cubicBezTo>
                      <a:pt x="8467" y="4686"/>
                      <a:pt x="7669" y="4669"/>
                      <a:pt x="8074" y="3824"/>
                    </a:cubicBezTo>
                    <a:cubicBezTo>
                      <a:pt x="8450" y="3043"/>
                      <a:pt x="8735" y="2080"/>
                      <a:pt x="8286" y="1263"/>
                    </a:cubicBezTo>
                    <a:cubicBezTo>
                      <a:pt x="8093" y="909"/>
                      <a:pt x="7784" y="638"/>
                      <a:pt x="7438" y="440"/>
                    </a:cubicBezTo>
                    <a:cubicBezTo>
                      <a:pt x="6945" y="152"/>
                      <a:pt x="6373" y="0"/>
                      <a:pt x="5801" y="0"/>
                    </a:cubicBezTo>
                    <a:close/>
                  </a:path>
                </a:pathLst>
              </a:custGeom>
              <a:solidFill>
                <a:srgbClr val="57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7196;p57"/>
              <p:cNvSpPr/>
              <p:nvPr/>
            </p:nvSpPr>
            <p:spPr>
              <a:xfrm>
                <a:off x="5854932" y="1274413"/>
                <a:ext cx="291818" cy="351444"/>
              </a:xfrm>
              <a:custGeom>
                <a:avLst/>
                <a:gdLst/>
                <a:ahLst/>
                <a:cxnLst/>
                <a:rect l="l" t="t" r="r" b="b"/>
                <a:pathLst>
                  <a:path w="6054" h="7291" extrusionOk="0">
                    <a:moveTo>
                      <a:pt x="1538" y="0"/>
                    </a:moveTo>
                    <a:cubicBezTo>
                      <a:pt x="1281" y="0"/>
                      <a:pt x="1057" y="220"/>
                      <a:pt x="985" y="463"/>
                    </a:cubicBezTo>
                    <a:cubicBezTo>
                      <a:pt x="912" y="712"/>
                      <a:pt x="957" y="980"/>
                      <a:pt x="1032" y="1231"/>
                    </a:cubicBezTo>
                    <a:cubicBezTo>
                      <a:pt x="664" y="1256"/>
                      <a:pt x="410" y="1632"/>
                      <a:pt x="363" y="1998"/>
                    </a:cubicBezTo>
                    <a:cubicBezTo>
                      <a:pt x="318" y="2366"/>
                      <a:pt x="441" y="2732"/>
                      <a:pt x="566" y="3080"/>
                    </a:cubicBezTo>
                    <a:cubicBezTo>
                      <a:pt x="538" y="3073"/>
                      <a:pt x="509" y="3069"/>
                      <a:pt x="480" y="3069"/>
                    </a:cubicBezTo>
                    <a:cubicBezTo>
                      <a:pt x="295" y="3069"/>
                      <a:pt x="104" y="3212"/>
                      <a:pt x="56" y="3390"/>
                    </a:cubicBezTo>
                    <a:cubicBezTo>
                      <a:pt x="0" y="3596"/>
                      <a:pt x="61" y="3817"/>
                      <a:pt x="131" y="4018"/>
                    </a:cubicBezTo>
                    <a:cubicBezTo>
                      <a:pt x="466" y="4994"/>
                      <a:pt x="1060" y="5881"/>
                      <a:pt x="1839" y="6565"/>
                    </a:cubicBezTo>
                    <a:cubicBezTo>
                      <a:pt x="2265" y="6936"/>
                      <a:pt x="2773" y="7262"/>
                      <a:pt x="3339" y="7290"/>
                    </a:cubicBezTo>
                    <a:cubicBezTo>
                      <a:pt x="3351" y="7291"/>
                      <a:pt x="3362" y="7291"/>
                      <a:pt x="3373" y="7291"/>
                    </a:cubicBezTo>
                    <a:cubicBezTo>
                      <a:pt x="3925" y="7291"/>
                      <a:pt x="4586" y="6764"/>
                      <a:pt x="4849" y="6275"/>
                    </a:cubicBezTo>
                    <a:cubicBezTo>
                      <a:pt x="5496" y="5058"/>
                      <a:pt x="5906" y="3708"/>
                      <a:pt x="6034" y="2333"/>
                    </a:cubicBezTo>
                    <a:cubicBezTo>
                      <a:pt x="6054" y="2101"/>
                      <a:pt x="6006" y="1786"/>
                      <a:pt x="5775" y="1758"/>
                    </a:cubicBezTo>
                    <a:cubicBezTo>
                      <a:pt x="5767" y="1757"/>
                      <a:pt x="5758" y="1757"/>
                      <a:pt x="5750" y="1757"/>
                    </a:cubicBezTo>
                    <a:cubicBezTo>
                      <a:pt x="5656" y="1757"/>
                      <a:pt x="5567" y="1813"/>
                      <a:pt x="5490" y="1870"/>
                    </a:cubicBezTo>
                    <a:cubicBezTo>
                      <a:pt x="5158" y="2121"/>
                      <a:pt x="4905" y="2472"/>
                      <a:pt x="4771" y="2868"/>
                    </a:cubicBezTo>
                    <a:cubicBezTo>
                      <a:pt x="4539" y="2176"/>
                      <a:pt x="4266" y="1440"/>
                      <a:pt x="3906" y="807"/>
                    </a:cubicBezTo>
                    <a:cubicBezTo>
                      <a:pt x="3789" y="597"/>
                      <a:pt x="3657" y="391"/>
                      <a:pt x="3473" y="240"/>
                    </a:cubicBezTo>
                    <a:cubicBezTo>
                      <a:pt x="3334" y="130"/>
                      <a:pt x="3158" y="57"/>
                      <a:pt x="2982" y="57"/>
                    </a:cubicBezTo>
                    <a:cubicBezTo>
                      <a:pt x="2922" y="57"/>
                      <a:pt x="2862" y="66"/>
                      <a:pt x="2804" y="84"/>
                    </a:cubicBezTo>
                    <a:cubicBezTo>
                      <a:pt x="2578" y="157"/>
                      <a:pt x="2413" y="422"/>
                      <a:pt x="2494" y="645"/>
                    </a:cubicBezTo>
                    <a:cubicBezTo>
                      <a:pt x="2363" y="486"/>
                      <a:pt x="2190" y="344"/>
                      <a:pt x="2031" y="218"/>
                    </a:cubicBezTo>
                    <a:cubicBezTo>
                      <a:pt x="1889" y="106"/>
                      <a:pt x="1724" y="0"/>
                      <a:pt x="1543" y="0"/>
                    </a:cubicBezTo>
                    <a:cubicBezTo>
                      <a:pt x="1541" y="0"/>
                      <a:pt x="1540" y="0"/>
                      <a:pt x="1538" y="0"/>
                    </a:cubicBezTo>
                    <a:close/>
                  </a:path>
                </a:pathLst>
              </a:custGeom>
              <a:solidFill>
                <a:srgbClr val="FED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7197;p57"/>
              <p:cNvSpPr/>
              <p:nvPr/>
            </p:nvSpPr>
            <p:spPr>
              <a:xfrm>
                <a:off x="5854932" y="1274413"/>
                <a:ext cx="291818" cy="351444"/>
              </a:xfrm>
              <a:custGeom>
                <a:avLst/>
                <a:gdLst/>
                <a:ahLst/>
                <a:cxnLst/>
                <a:rect l="l" t="t" r="r" b="b"/>
                <a:pathLst>
                  <a:path w="6054" h="7291" extrusionOk="0">
                    <a:moveTo>
                      <a:pt x="1538" y="0"/>
                    </a:moveTo>
                    <a:cubicBezTo>
                      <a:pt x="1281" y="0"/>
                      <a:pt x="1057" y="220"/>
                      <a:pt x="985" y="463"/>
                    </a:cubicBezTo>
                    <a:cubicBezTo>
                      <a:pt x="912" y="712"/>
                      <a:pt x="957" y="980"/>
                      <a:pt x="1032" y="1231"/>
                    </a:cubicBezTo>
                    <a:cubicBezTo>
                      <a:pt x="664" y="1256"/>
                      <a:pt x="410" y="1632"/>
                      <a:pt x="363" y="1998"/>
                    </a:cubicBezTo>
                    <a:cubicBezTo>
                      <a:pt x="318" y="2366"/>
                      <a:pt x="441" y="2732"/>
                      <a:pt x="566" y="3080"/>
                    </a:cubicBezTo>
                    <a:cubicBezTo>
                      <a:pt x="538" y="3073"/>
                      <a:pt x="509" y="3069"/>
                      <a:pt x="480" y="3069"/>
                    </a:cubicBezTo>
                    <a:cubicBezTo>
                      <a:pt x="295" y="3069"/>
                      <a:pt x="104" y="3212"/>
                      <a:pt x="56" y="3390"/>
                    </a:cubicBezTo>
                    <a:cubicBezTo>
                      <a:pt x="0" y="3596"/>
                      <a:pt x="61" y="3817"/>
                      <a:pt x="131" y="4018"/>
                    </a:cubicBezTo>
                    <a:cubicBezTo>
                      <a:pt x="466" y="4994"/>
                      <a:pt x="1060" y="5881"/>
                      <a:pt x="1839" y="6565"/>
                    </a:cubicBezTo>
                    <a:cubicBezTo>
                      <a:pt x="2265" y="6936"/>
                      <a:pt x="2773" y="7262"/>
                      <a:pt x="3339" y="7290"/>
                    </a:cubicBezTo>
                    <a:cubicBezTo>
                      <a:pt x="3351" y="7291"/>
                      <a:pt x="3362" y="7291"/>
                      <a:pt x="3373" y="7291"/>
                    </a:cubicBezTo>
                    <a:cubicBezTo>
                      <a:pt x="3925" y="7291"/>
                      <a:pt x="4586" y="6764"/>
                      <a:pt x="4849" y="6275"/>
                    </a:cubicBezTo>
                    <a:cubicBezTo>
                      <a:pt x="5496" y="5058"/>
                      <a:pt x="5906" y="3708"/>
                      <a:pt x="6034" y="2333"/>
                    </a:cubicBezTo>
                    <a:cubicBezTo>
                      <a:pt x="6054" y="2101"/>
                      <a:pt x="6006" y="1786"/>
                      <a:pt x="5775" y="1758"/>
                    </a:cubicBezTo>
                    <a:cubicBezTo>
                      <a:pt x="5767" y="1757"/>
                      <a:pt x="5758" y="1757"/>
                      <a:pt x="5750" y="1757"/>
                    </a:cubicBezTo>
                    <a:cubicBezTo>
                      <a:pt x="5656" y="1757"/>
                      <a:pt x="5567" y="1813"/>
                      <a:pt x="5490" y="1870"/>
                    </a:cubicBezTo>
                    <a:cubicBezTo>
                      <a:pt x="5158" y="2121"/>
                      <a:pt x="4905" y="2472"/>
                      <a:pt x="4771" y="2868"/>
                    </a:cubicBezTo>
                    <a:cubicBezTo>
                      <a:pt x="4539" y="2176"/>
                      <a:pt x="4266" y="1440"/>
                      <a:pt x="3906" y="807"/>
                    </a:cubicBezTo>
                    <a:cubicBezTo>
                      <a:pt x="3789" y="597"/>
                      <a:pt x="3657" y="391"/>
                      <a:pt x="3473" y="240"/>
                    </a:cubicBezTo>
                    <a:cubicBezTo>
                      <a:pt x="3334" y="130"/>
                      <a:pt x="3158" y="57"/>
                      <a:pt x="2982" y="57"/>
                    </a:cubicBezTo>
                    <a:cubicBezTo>
                      <a:pt x="2922" y="57"/>
                      <a:pt x="2862" y="66"/>
                      <a:pt x="2804" y="84"/>
                    </a:cubicBezTo>
                    <a:cubicBezTo>
                      <a:pt x="2578" y="157"/>
                      <a:pt x="2413" y="422"/>
                      <a:pt x="2494" y="645"/>
                    </a:cubicBezTo>
                    <a:cubicBezTo>
                      <a:pt x="2363" y="486"/>
                      <a:pt x="2190" y="344"/>
                      <a:pt x="2031" y="218"/>
                    </a:cubicBezTo>
                    <a:cubicBezTo>
                      <a:pt x="1889" y="106"/>
                      <a:pt x="1724" y="0"/>
                      <a:pt x="1543" y="0"/>
                    </a:cubicBezTo>
                    <a:cubicBezTo>
                      <a:pt x="1541" y="0"/>
                      <a:pt x="1540" y="0"/>
                      <a:pt x="1538" y="0"/>
                    </a:cubicBezTo>
                    <a:close/>
                  </a:path>
                </a:pathLst>
              </a:custGeom>
              <a:solidFill>
                <a:srgbClr val="FED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7198;p57"/>
              <p:cNvSpPr/>
              <p:nvPr/>
            </p:nvSpPr>
            <p:spPr>
              <a:xfrm>
                <a:off x="5963293" y="1298033"/>
                <a:ext cx="52252" cy="112649"/>
              </a:xfrm>
              <a:custGeom>
                <a:avLst/>
                <a:gdLst/>
                <a:ahLst/>
                <a:cxnLst/>
                <a:rect l="l" t="t" r="r" b="b"/>
                <a:pathLst>
                  <a:path w="1084" h="2337" extrusionOk="0">
                    <a:moveTo>
                      <a:pt x="97" y="0"/>
                    </a:moveTo>
                    <a:cubicBezTo>
                      <a:pt x="84" y="0"/>
                      <a:pt x="71" y="3"/>
                      <a:pt x="59" y="10"/>
                    </a:cubicBezTo>
                    <a:cubicBezTo>
                      <a:pt x="20" y="26"/>
                      <a:pt x="1" y="79"/>
                      <a:pt x="23" y="121"/>
                    </a:cubicBezTo>
                    <a:cubicBezTo>
                      <a:pt x="374" y="810"/>
                      <a:pt x="673" y="1536"/>
                      <a:pt x="913" y="2275"/>
                    </a:cubicBezTo>
                    <a:cubicBezTo>
                      <a:pt x="924" y="2314"/>
                      <a:pt x="958" y="2336"/>
                      <a:pt x="994" y="2336"/>
                    </a:cubicBezTo>
                    <a:cubicBezTo>
                      <a:pt x="999" y="2336"/>
                      <a:pt x="1008" y="2336"/>
                      <a:pt x="1013" y="2328"/>
                    </a:cubicBezTo>
                    <a:cubicBezTo>
                      <a:pt x="1058" y="2317"/>
                      <a:pt x="1083" y="2267"/>
                      <a:pt x="1069" y="2225"/>
                    </a:cubicBezTo>
                    <a:cubicBezTo>
                      <a:pt x="826" y="1477"/>
                      <a:pt x="525" y="746"/>
                      <a:pt x="171" y="43"/>
                    </a:cubicBezTo>
                    <a:cubicBezTo>
                      <a:pt x="157" y="18"/>
                      <a:pt x="128" y="0"/>
                      <a:pt x="97" y="0"/>
                    </a:cubicBezTo>
                    <a:close/>
                  </a:path>
                </a:pathLst>
              </a:custGeom>
              <a:solidFill>
                <a:srgbClr val="F3A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7199;p57"/>
              <p:cNvSpPr/>
              <p:nvPr/>
            </p:nvSpPr>
            <p:spPr>
              <a:xfrm>
                <a:off x="5899713" y="1330185"/>
                <a:ext cx="41310" cy="107781"/>
              </a:xfrm>
              <a:custGeom>
                <a:avLst/>
                <a:gdLst/>
                <a:ahLst/>
                <a:cxnLst/>
                <a:rect l="l" t="t" r="r" b="b"/>
                <a:pathLst>
                  <a:path w="857" h="2236" extrusionOk="0">
                    <a:moveTo>
                      <a:pt x="95" y="0"/>
                    </a:moveTo>
                    <a:cubicBezTo>
                      <a:pt x="87" y="0"/>
                      <a:pt x="78" y="1"/>
                      <a:pt x="70" y="4"/>
                    </a:cubicBezTo>
                    <a:cubicBezTo>
                      <a:pt x="25" y="15"/>
                      <a:pt x="0" y="68"/>
                      <a:pt x="14" y="110"/>
                    </a:cubicBezTo>
                    <a:lnTo>
                      <a:pt x="684" y="2177"/>
                    </a:lnTo>
                    <a:cubicBezTo>
                      <a:pt x="692" y="2216"/>
                      <a:pt x="728" y="2236"/>
                      <a:pt x="762" y="2236"/>
                    </a:cubicBezTo>
                    <a:cubicBezTo>
                      <a:pt x="770" y="2236"/>
                      <a:pt x="778" y="2233"/>
                      <a:pt x="787" y="2233"/>
                    </a:cubicBezTo>
                    <a:cubicBezTo>
                      <a:pt x="831" y="2222"/>
                      <a:pt x="857" y="2172"/>
                      <a:pt x="843" y="2130"/>
                    </a:cubicBezTo>
                    <a:lnTo>
                      <a:pt x="173" y="60"/>
                    </a:lnTo>
                    <a:cubicBezTo>
                      <a:pt x="166" y="23"/>
                      <a:pt x="132" y="0"/>
                      <a:pt x="95" y="0"/>
                    </a:cubicBezTo>
                    <a:close/>
                  </a:path>
                </a:pathLst>
              </a:custGeom>
              <a:solidFill>
                <a:srgbClr val="F3A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7200;p57"/>
              <p:cNvSpPr/>
              <p:nvPr/>
            </p:nvSpPr>
            <p:spPr>
              <a:xfrm>
                <a:off x="5873587" y="1418638"/>
                <a:ext cx="43238" cy="76738"/>
              </a:xfrm>
              <a:custGeom>
                <a:avLst/>
                <a:gdLst/>
                <a:ahLst/>
                <a:cxnLst/>
                <a:rect l="l" t="t" r="r" b="b"/>
                <a:pathLst>
                  <a:path w="897" h="1592" extrusionOk="0">
                    <a:moveTo>
                      <a:pt x="96" y="1"/>
                    </a:moveTo>
                    <a:cubicBezTo>
                      <a:pt x="88" y="1"/>
                      <a:pt x="79" y="2"/>
                      <a:pt x="71" y="5"/>
                    </a:cubicBezTo>
                    <a:cubicBezTo>
                      <a:pt x="26" y="19"/>
                      <a:pt x="1" y="72"/>
                      <a:pt x="15" y="113"/>
                    </a:cubicBezTo>
                    <a:cubicBezTo>
                      <a:pt x="182" y="624"/>
                      <a:pt x="422" y="1109"/>
                      <a:pt x="729" y="1556"/>
                    </a:cubicBezTo>
                    <a:cubicBezTo>
                      <a:pt x="746" y="1578"/>
                      <a:pt x="771" y="1592"/>
                      <a:pt x="799" y="1592"/>
                    </a:cubicBezTo>
                    <a:cubicBezTo>
                      <a:pt x="815" y="1592"/>
                      <a:pt x="832" y="1584"/>
                      <a:pt x="852" y="1581"/>
                    </a:cubicBezTo>
                    <a:cubicBezTo>
                      <a:pt x="891" y="1553"/>
                      <a:pt x="896" y="1500"/>
                      <a:pt x="874" y="1461"/>
                    </a:cubicBezTo>
                    <a:cubicBezTo>
                      <a:pt x="576" y="1028"/>
                      <a:pt x="344" y="560"/>
                      <a:pt x="179" y="60"/>
                    </a:cubicBezTo>
                    <a:cubicBezTo>
                      <a:pt x="168" y="24"/>
                      <a:pt x="133" y="1"/>
                      <a:pt x="96" y="1"/>
                    </a:cubicBezTo>
                    <a:close/>
                  </a:path>
                </a:pathLst>
              </a:custGeom>
              <a:solidFill>
                <a:srgbClr val="F3A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7201;p57"/>
              <p:cNvSpPr/>
              <p:nvPr/>
            </p:nvSpPr>
            <p:spPr>
              <a:xfrm>
                <a:off x="6083946" y="1359059"/>
                <a:ext cx="54469" cy="71774"/>
              </a:xfrm>
              <a:custGeom>
                <a:avLst/>
                <a:gdLst/>
                <a:ahLst/>
                <a:cxnLst/>
                <a:rect l="l" t="t" r="r" b="b"/>
                <a:pathLst>
                  <a:path w="1130" h="1489" extrusionOk="0">
                    <a:moveTo>
                      <a:pt x="996" y="1"/>
                    </a:moveTo>
                    <a:cubicBezTo>
                      <a:pt x="902" y="1"/>
                      <a:pt x="814" y="57"/>
                      <a:pt x="737" y="114"/>
                    </a:cubicBezTo>
                    <a:cubicBezTo>
                      <a:pt x="405" y="362"/>
                      <a:pt x="151" y="716"/>
                      <a:pt x="17" y="1112"/>
                    </a:cubicBezTo>
                    <a:cubicBezTo>
                      <a:pt x="11" y="1093"/>
                      <a:pt x="6" y="1079"/>
                      <a:pt x="0" y="1062"/>
                    </a:cubicBezTo>
                    <a:lnTo>
                      <a:pt x="0" y="1062"/>
                    </a:lnTo>
                    <a:cubicBezTo>
                      <a:pt x="20" y="1204"/>
                      <a:pt x="42" y="1349"/>
                      <a:pt x="56" y="1489"/>
                    </a:cubicBezTo>
                    <a:cubicBezTo>
                      <a:pt x="416" y="1006"/>
                      <a:pt x="770" y="526"/>
                      <a:pt x="1130" y="44"/>
                    </a:cubicBezTo>
                    <a:cubicBezTo>
                      <a:pt x="1099" y="24"/>
                      <a:pt x="1063" y="10"/>
                      <a:pt x="1021" y="2"/>
                    </a:cubicBezTo>
                    <a:cubicBezTo>
                      <a:pt x="1013" y="1"/>
                      <a:pt x="1005" y="1"/>
                      <a:pt x="996" y="1"/>
                    </a:cubicBezTo>
                    <a:close/>
                  </a:path>
                </a:pathLst>
              </a:custGeom>
              <a:solidFill>
                <a:srgbClr val="F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7202;p57"/>
              <p:cNvSpPr/>
              <p:nvPr/>
            </p:nvSpPr>
            <p:spPr>
              <a:xfrm>
                <a:off x="5867561" y="1485400"/>
                <a:ext cx="258751" cy="140510"/>
              </a:xfrm>
              <a:custGeom>
                <a:avLst/>
                <a:gdLst/>
                <a:ahLst/>
                <a:cxnLst/>
                <a:rect l="l" t="t" r="r" b="b"/>
                <a:pathLst>
                  <a:path w="5368" h="2915" extrusionOk="0">
                    <a:moveTo>
                      <a:pt x="0" y="1"/>
                    </a:moveTo>
                    <a:lnTo>
                      <a:pt x="0" y="1"/>
                    </a:lnTo>
                    <a:cubicBezTo>
                      <a:pt x="349" y="832"/>
                      <a:pt x="890" y="1591"/>
                      <a:pt x="1568" y="2188"/>
                    </a:cubicBezTo>
                    <a:cubicBezTo>
                      <a:pt x="1995" y="2559"/>
                      <a:pt x="2506" y="2885"/>
                      <a:pt x="3069" y="2913"/>
                    </a:cubicBezTo>
                    <a:cubicBezTo>
                      <a:pt x="3083" y="2914"/>
                      <a:pt x="3097" y="2914"/>
                      <a:pt x="3112" y="2914"/>
                    </a:cubicBezTo>
                    <a:cubicBezTo>
                      <a:pt x="3672" y="2914"/>
                      <a:pt x="4328" y="2387"/>
                      <a:pt x="4590" y="1900"/>
                    </a:cubicBezTo>
                    <a:cubicBezTo>
                      <a:pt x="4908" y="1298"/>
                      <a:pt x="5170" y="667"/>
                      <a:pt x="5368" y="14"/>
                    </a:cubicBezTo>
                    <a:lnTo>
                      <a:pt x="5368" y="14"/>
                    </a:lnTo>
                    <a:cubicBezTo>
                      <a:pt x="4364" y="293"/>
                      <a:pt x="3412" y="745"/>
                      <a:pt x="2561" y="1345"/>
                    </a:cubicBezTo>
                    <a:cubicBezTo>
                      <a:pt x="2468" y="1411"/>
                      <a:pt x="2364" y="1482"/>
                      <a:pt x="2252" y="1482"/>
                    </a:cubicBezTo>
                    <a:cubicBezTo>
                      <a:pt x="2250" y="1482"/>
                      <a:pt x="2248" y="1482"/>
                      <a:pt x="2246" y="1482"/>
                    </a:cubicBezTo>
                    <a:cubicBezTo>
                      <a:pt x="2174" y="1479"/>
                      <a:pt x="2101" y="1448"/>
                      <a:pt x="2040" y="1412"/>
                    </a:cubicBezTo>
                    <a:cubicBezTo>
                      <a:pt x="1295" y="1047"/>
                      <a:pt x="606" y="564"/>
                      <a:pt x="0" y="1"/>
                    </a:cubicBezTo>
                    <a:close/>
                  </a:path>
                </a:pathLst>
              </a:custGeom>
              <a:solidFill>
                <a:srgbClr val="F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7203;p57"/>
              <p:cNvSpPr/>
              <p:nvPr/>
            </p:nvSpPr>
            <p:spPr>
              <a:xfrm>
                <a:off x="5920151" y="1512152"/>
                <a:ext cx="392272" cy="893867"/>
              </a:xfrm>
              <a:custGeom>
                <a:avLst/>
                <a:gdLst/>
                <a:ahLst/>
                <a:cxnLst/>
                <a:rect l="l" t="t" r="r" b="b"/>
                <a:pathLst>
                  <a:path w="8138" h="18544" extrusionOk="0">
                    <a:moveTo>
                      <a:pt x="4405" y="0"/>
                    </a:moveTo>
                    <a:cubicBezTo>
                      <a:pt x="4404" y="0"/>
                      <a:pt x="4403" y="1"/>
                      <a:pt x="4402" y="1"/>
                    </a:cubicBezTo>
                    <a:cubicBezTo>
                      <a:pt x="3189" y="252"/>
                      <a:pt x="2051" y="874"/>
                      <a:pt x="1186" y="1767"/>
                    </a:cubicBezTo>
                    <a:cubicBezTo>
                      <a:pt x="739" y="2227"/>
                      <a:pt x="371" y="2751"/>
                      <a:pt x="0" y="3273"/>
                    </a:cubicBezTo>
                    <a:cubicBezTo>
                      <a:pt x="792" y="7820"/>
                      <a:pt x="2240" y="12047"/>
                      <a:pt x="4196" y="16229"/>
                    </a:cubicBezTo>
                    <a:cubicBezTo>
                      <a:pt x="4589" y="17071"/>
                      <a:pt x="5055" y="17956"/>
                      <a:pt x="5873" y="18391"/>
                    </a:cubicBezTo>
                    <a:cubicBezTo>
                      <a:pt x="6032" y="18478"/>
                      <a:pt x="6210" y="18544"/>
                      <a:pt x="6389" y="18544"/>
                    </a:cubicBezTo>
                    <a:cubicBezTo>
                      <a:pt x="6429" y="18544"/>
                      <a:pt x="6469" y="18540"/>
                      <a:pt x="6509" y="18533"/>
                    </a:cubicBezTo>
                    <a:cubicBezTo>
                      <a:pt x="6668" y="18505"/>
                      <a:pt x="6816" y="18416"/>
                      <a:pt x="6938" y="18310"/>
                    </a:cubicBezTo>
                    <a:cubicBezTo>
                      <a:pt x="7555" y="17802"/>
                      <a:pt x="7789" y="16965"/>
                      <a:pt x="7878" y="16165"/>
                    </a:cubicBezTo>
                    <a:cubicBezTo>
                      <a:pt x="8138" y="13872"/>
                      <a:pt x="7616" y="11712"/>
                      <a:pt x="7069" y="9472"/>
                    </a:cubicBezTo>
                    <a:cubicBezTo>
                      <a:pt x="6308" y="6342"/>
                      <a:pt x="5463" y="3237"/>
                      <a:pt x="4520" y="160"/>
                    </a:cubicBezTo>
                    <a:lnTo>
                      <a:pt x="4520" y="160"/>
                    </a:lnTo>
                    <a:cubicBezTo>
                      <a:pt x="4521" y="160"/>
                      <a:pt x="4523" y="161"/>
                      <a:pt x="4524" y="161"/>
                    </a:cubicBezTo>
                    <a:cubicBezTo>
                      <a:pt x="4551" y="161"/>
                      <a:pt x="4450" y="0"/>
                      <a:pt x="4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7204;p57"/>
              <p:cNvSpPr/>
              <p:nvPr/>
            </p:nvSpPr>
            <p:spPr>
              <a:xfrm>
                <a:off x="6067268" y="1679997"/>
                <a:ext cx="245303" cy="726026"/>
              </a:xfrm>
              <a:custGeom>
                <a:avLst/>
                <a:gdLst/>
                <a:ahLst/>
                <a:cxnLst/>
                <a:rect l="l" t="t" r="r" b="b"/>
                <a:pathLst>
                  <a:path w="5089" h="15062" extrusionOk="0">
                    <a:moveTo>
                      <a:pt x="2444" y="0"/>
                    </a:moveTo>
                    <a:cubicBezTo>
                      <a:pt x="1819" y="620"/>
                      <a:pt x="1331" y="1387"/>
                      <a:pt x="993" y="2199"/>
                    </a:cubicBezTo>
                    <a:cubicBezTo>
                      <a:pt x="460" y="3471"/>
                      <a:pt x="260" y="4852"/>
                      <a:pt x="142" y="6227"/>
                    </a:cubicBezTo>
                    <a:cubicBezTo>
                      <a:pt x="31" y="7572"/>
                      <a:pt x="0" y="8925"/>
                      <a:pt x="59" y="10278"/>
                    </a:cubicBezTo>
                    <a:cubicBezTo>
                      <a:pt x="402" y="11104"/>
                      <a:pt x="765" y="11927"/>
                      <a:pt x="1147" y="12747"/>
                    </a:cubicBezTo>
                    <a:cubicBezTo>
                      <a:pt x="1537" y="13587"/>
                      <a:pt x="2006" y="14471"/>
                      <a:pt x="2826" y="14909"/>
                    </a:cubicBezTo>
                    <a:cubicBezTo>
                      <a:pt x="2983" y="14996"/>
                      <a:pt x="3163" y="15062"/>
                      <a:pt x="3341" y="15062"/>
                    </a:cubicBezTo>
                    <a:cubicBezTo>
                      <a:pt x="3381" y="15062"/>
                      <a:pt x="3420" y="15058"/>
                      <a:pt x="3459" y="15051"/>
                    </a:cubicBezTo>
                    <a:cubicBezTo>
                      <a:pt x="3616" y="15021"/>
                      <a:pt x="3764" y="14934"/>
                      <a:pt x="3889" y="14828"/>
                    </a:cubicBezTo>
                    <a:cubicBezTo>
                      <a:pt x="4506" y="14320"/>
                      <a:pt x="4740" y="13481"/>
                      <a:pt x="4829" y="12686"/>
                    </a:cubicBezTo>
                    <a:cubicBezTo>
                      <a:pt x="5089" y="10390"/>
                      <a:pt x="4564" y="8230"/>
                      <a:pt x="4020" y="5984"/>
                    </a:cubicBezTo>
                    <a:cubicBezTo>
                      <a:pt x="3532" y="3981"/>
                      <a:pt x="3008" y="1987"/>
                      <a:pt x="244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7205;p57"/>
              <p:cNvSpPr/>
              <p:nvPr/>
            </p:nvSpPr>
            <p:spPr>
              <a:xfrm>
                <a:off x="5920151" y="1511863"/>
                <a:ext cx="242892" cy="238506"/>
              </a:xfrm>
              <a:custGeom>
                <a:avLst/>
                <a:gdLst/>
                <a:ahLst/>
                <a:cxnLst/>
                <a:rect l="l" t="t" r="r" b="b"/>
                <a:pathLst>
                  <a:path w="5039" h="4948" extrusionOk="0">
                    <a:moveTo>
                      <a:pt x="4405" y="1"/>
                    </a:moveTo>
                    <a:cubicBezTo>
                      <a:pt x="4404" y="1"/>
                      <a:pt x="4403" y="1"/>
                      <a:pt x="4402" y="1"/>
                    </a:cubicBezTo>
                    <a:cubicBezTo>
                      <a:pt x="3186" y="252"/>
                      <a:pt x="2051" y="877"/>
                      <a:pt x="1186" y="1770"/>
                    </a:cubicBezTo>
                    <a:cubicBezTo>
                      <a:pt x="739" y="2227"/>
                      <a:pt x="371" y="2755"/>
                      <a:pt x="0" y="3276"/>
                    </a:cubicBezTo>
                    <a:cubicBezTo>
                      <a:pt x="98" y="3837"/>
                      <a:pt x="207" y="4395"/>
                      <a:pt x="327" y="4947"/>
                    </a:cubicBezTo>
                    <a:cubicBezTo>
                      <a:pt x="2140" y="4403"/>
                      <a:pt x="3791" y="3335"/>
                      <a:pt x="5038" y="1912"/>
                    </a:cubicBezTo>
                    <a:cubicBezTo>
                      <a:pt x="4868" y="1326"/>
                      <a:pt x="4698" y="746"/>
                      <a:pt x="4520" y="163"/>
                    </a:cubicBezTo>
                    <a:lnTo>
                      <a:pt x="4520" y="163"/>
                    </a:lnTo>
                    <a:cubicBezTo>
                      <a:pt x="4521" y="164"/>
                      <a:pt x="4523" y="164"/>
                      <a:pt x="4524" y="164"/>
                    </a:cubicBezTo>
                    <a:cubicBezTo>
                      <a:pt x="4549" y="164"/>
                      <a:pt x="4450" y="1"/>
                      <a:pt x="4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7206;p57"/>
              <p:cNvSpPr/>
              <p:nvPr/>
            </p:nvSpPr>
            <p:spPr>
              <a:xfrm>
                <a:off x="5925502" y="1559488"/>
                <a:ext cx="237831" cy="190882"/>
              </a:xfrm>
              <a:custGeom>
                <a:avLst/>
                <a:gdLst/>
                <a:ahLst/>
                <a:cxnLst/>
                <a:rect l="l" t="t" r="r" b="b"/>
                <a:pathLst>
                  <a:path w="4934" h="3960" extrusionOk="0">
                    <a:moveTo>
                      <a:pt x="4657" y="1"/>
                    </a:moveTo>
                    <a:cubicBezTo>
                      <a:pt x="3237" y="1158"/>
                      <a:pt x="1669" y="2129"/>
                      <a:pt x="1" y="2877"/>
                    </a:cubicBezTo>
                    <a:cubicBezTo>
                      <a:pt x="68" y="3240"/>
                      <a:pt x="137" y="3600"/>
                      <a:pt x="213" y="3959"/>
                    </a:cubicBezTo>
                    <a:cubicBezTo>
                      <a:pt x="2026" y="3415"/>
                      <a:pt x="3683" y="2344"/>
                      <a:pt x="4933" y="924"/>
                    </a:cubicBezTo>
                    <a:cubicBezTo>
                      <a:pt x="4841" y="617"/>
                      <a:pt x="4749" y="310"/>
                      <a:pt x="465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7207;p57"/>
              <p:cNvSpPr/>
              <p:nvPr/>
            </p:nvSpPr>
            <p:spPr>
              <a:xfrm>
                <a:off x="6978456" y="3573859"/>
                <a:ext cx="419506" cy="457827"/>
              </a:xfrm>
              <a:custGeom>
                <a:avLst/>
                <a:gdLst/>
                <a:ahLst/>
                <a:cxnLst/>
                <a:rect l="l" t="t" r="r" b="b"/>
                <a:pathLst>
                  <a:path w="8703" h="9498" extrusionOk="0">
                    <a:moveTo>
                      <a:pt x="2635" y="0"/>
                    </a:moveTo>
                    <a:cubicBezTo>
                      <a:pt x="1996" y="0"/>
                      <a:pt x="1362" y="321"/>
                      <a:pt x="877" y="828"/>
                    </a:cubicBezTo>
                    <a:cubicBezTo>
                      <a:pt x="232" y="1506"/>
                      <a:pt x="1" y="2606"/>
                      <a:pt x="475" y="3409"/>
                    </a:cubicBezTo>
                    <a:cubicBezTo>
                      <a:pt x="810" y="3981"/>
                      <a:pt x="1424" y="4327"/>
                      <a:pt x="1995" y="4664"/>
                    </a:cubicBezTo>
                    <a:cubicBezTo>
                      <a:pt x="3162" y="5356"/>
                      <a:pt x="4269" y="6137"/>
                      <a:pt x="5313" y="6999"/>
                    </a:cubicBezTo>
                    <a:cubicBezTo>
                      <a:pt x="5444" y="7111"/>
                      <a:pt x="5580" y="7225"/>
                      <a:pt x="5658" y="7379"/>
                    </a:cubicBezTo>
                    <a:cubicBezTo>
                      <a:pt x="5798" y="7647"/>
                      <a:pt x="5734" y="7970"/>
                      <a:pt x="5723" y="8274"/>
                    </a:cubicBezTo>
                    <a:cubicBezTo>
                      <a:pt x="5714" y="8551"/>
                      <a:pt x="5751" y="8827"/>
                      <a:pt x="5831" y="9092"/>
                    </a:cubicBezTo>
                    <a:cubicBezTo>
                      <a:pt x="5893" y="9283"/>
                      <a:pt x="6023" y="9497"/>
                      <a:pt x="6214" y="9497"/>
                    </a:cubicBezTo>
                    <a:cubicBezTo>
                      <a:pt x="6222" y="9497"/>
                      <a:pt x="6229" y="9497"/>
                      <a:pt x="6236" y="9496"/>
                    </a:cubicBezTo>
                    <a:cubicBezTo>
                      <a:pt x="6401" y="9482"/>
                      <a:pt x="6509" y="9321"/>
                      <a:pt x="6590" y="9178"/>
                    </a:cubicBezTo>
                    <a:cubicBezTo>
                      <a:pt x="7374" y="7767"/>
                      <a:pt x="7994" y="6263"/>
                      <a:pt x="8440" y="4712"/>
                    </a:cubicBezTo>
                    <a:cubicBezTo>
                      <a:pt x="8585" y="4207"/>
                      <a:pt x="8702" y="3649"/>
                      <a:pt x="8476" y="3183"/>
                    </a:cubicBezTo>
                    <a:cubicBezTo>
                      <a:pt x="8270" y="2753"/>
                      <a:pt x="7821" y="2511"/>
                      <a:pt x="7402" y="2288"/>
                    </a:cubicBezTo>
                    <a:cubicBezTo>
                      <a:pt x="6138" y="1624"/>
                      <a:pt x="4838" y="1004"/>
                      <a:pt x="3614" y="276"/>
                    </a:cubicBezTo>
                    <a:cubicBezTo>
                      <a:pt x="3299" y="86"/>
                      <a:pt x="2966" y="0"/>
                      <a:pt x="2635" y="0"/>
                    </a:cubicBezTo>
                    <a:close/>
                  </a:path>
                </a:pathLst>
              </a:custGeom>
              <a:solidFill>
                <a:srgbClr val="FED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7208;p57"/>
              <p:cNvSpPr/>
              <p:nvPr/>
            </p:nvSpPr>
            <p:spPr>
              <a:xfrm>
                <a:off x="6978456" y="3573425"/>
                <a:ext cx="419362" cy="458261"/>
              </a:xfrm>
              <a:custGeom>
                <a:avLst/>
                <a:gdLst/>
                <a:ahLst/>
                <a:cxnLst/>
                <a:rect l="l" t="t" r="r" b="b"/>
                <a:pathLst>
                  <a:path w="8700" h="9507" extrusionOk="0">
                    <a:moveTo>
                      <a:pt x="2636" y="1"/>
                    </a:moveTo>
                    <a:cubicBezTo>
                      <a:pt x="1996" y="1"/>
                      <a:pt x="1362" y="322"/>
                      <a:pt x="877" y="832"/>
                    </a:cubicBezTo>
                    <a:cubicBezTo>
                      <a:pt x="232" y="1507"/>
                      <a:pt x="1" y="2606"/>
                      <a:pt x="475" y="3412"/>
                    </a:cubicBezTo>
                    <a:cubicBezTo>
                      <a:pt x="815" y="3984"/>
                      <a:pt x="1429" y="4330"/>
                      <a:pt x="1995" y="4673"/>
                    </a:cubicBezTo>
                    <a:lnTo>
                      <a:pt x="1998" y="4679"/>
                    </a:lnTo>
                    <a:cubicBezTo>
                      <a:pt x="2255" y="4316"/>
                      <a:pt x="2478" y="3931"/>
                      <a:pt x="2662" y="3527"/>
                    </a:cubicBezTo>
                    <a:cubicBezTo>
                      <a:pt x="2927" y="2941"/>
                      <a:pt x="3198" y="2241"/>
                      <a:pt x="3820" y="2071"/>
                    </a:cubicBezTo>
                    <a:cubicBezTo>
                      <a:pt x="3912" y="2046"/>
                      <a:pt x="4006" y="2034"/>
                      <a:pt x="4100" y="2034"/>
                    </a:cubicBezTo>
                    <a:cubicBezTo>
                      <a:pt x="4269" y="2034"/>
                      <a:pt x="4439" y="2071"/>
                      <a:pt x="4598" y="2132"/>
                    </a:cubicBezTo>
                    <a:cubicBezTo>
                      <a:pt x="5402" y="2439"/>
                      <a:pt x="5887" y="3312"/>
                      <a:pt x="5982" y="4168"/>
                    </a:cubicBezTo>
                    <a:cubicBezTo>
                      <a:pt x="6071" y="5028"/>
                      <a:pt x="5845" y="5887"/>
                      <a:pt x="5597" y="6716"/>
                    </a:cubicBezTo>
                    <a:cubicBezTo>
                      <a:pt x="5552" y="6858"/>
                      <a:pt x="5511" y="7000"/>
                      <a:pt x="5463" y="7142"/>
                    </a:cubicBezTo>
                    <a:cubicBezTo>
                      <a:pt x="5536" y="7218"/>
                      <a:pt x="5605" y="7293"/>
                      <a:pt x="5653" y="7388"/>
                    </a:cubicBezTo>
                    <a:cubicBezTo>
                      <a:pt x="5792" y="7656"/>
                      <a:pt x="5731" y="7979"/>
                      <a:pt x="5720" y="8283"/>
                    </a:cubicBezTo>
                    <a:cubicBezTo>
                      <a:pt x="5709" y="8560"/>
                      <a:pt x="5748" y="8836"/>
                      <a:pt x="5829" y="9101"/>
                    </a:cubicBezTo>
                    <a:cubicBezTo>
                      <a:pt x="5888" y="9292"/>
                      <a:pt x="6017" y="9506"/>
                      <a:pt x="6211" y="9506"/>
                    </a:cubicBezTo>
                    <a:cubicBezTo>
                      <a:pt x="6219" y="9506"/>
                      <a:pt x="6226" y="9506"/>
                      <a:pt x="6233" y="9505"/>
                    </a:cubicBezTo>
                    <a:cubicBezTo>
                      <a:pt x="6398" y="9491"/>
                      <a:pt x="6504" y="9330"/>
                      <a:pt x="6585" y="9187"/>
                    </a:cubicBezTo>
                    <a:cubicBezTo>
                      <a:pt x="7369" y="7776"/>
                      <a:pt x="7991" y="6272"/>
                      <a:pt x="8437" y="4721"/>
                    </a:cubicBezTo>
                    <a:cubicBezTo>
                      <a:pt x="8579" y="4216"/>
                      <a:pt x="8699" y="3658"/>
                      <a:pt x="8473" y="3192"/>
                    </a:cubicBezTo>
                    <a:cubicBezTo>
                      <a:pt x="8267" y="2762"/>
                      <a:pt x="7815" y="2520"/>
                      <a:pt x="7397" y="2297"/>
                    </a:cubicBezTo>
                    <a:cubicBezTo>
                      <a:pt x="6136" y="1633"/>
                      <a:pt x="4838" y="1010"/>
                      <a:pt x="3614" y="277"/>
                    </a:cubicBezTo>
                    <a:cubicBezTo>
                      <a:pt x="3299" y="87"/>
                      <a:pt x="2967" y="1"/>
                      <a:pt x="2636" y="1"/>
                    </a:cubicBezTo>
                    <a:close/>
                  </a:path>
                </a:pathLst>
              </a:custGeom>
              <a:solidFill>
                <a:srgbClr val="F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7209;p57"/>
              <p:cNvSpPr/>
              <p:nvPr/>
            </p:nvSpPr>
            <p:spPr>
              <a:xfrm>
                <a:off x="6680463" y="2964665"/>
                <a:ext cx="484965" cy="875454"/>
              </a:xfrm>
              <a:custGeom>
                <a:avLst/>
                <a:gdLst/>
                <a:ahLst/>
                <a:cxnLst/>
                <a:rect l="l" t="t" r="r" b="b"/>
                <a:pathLst>
                  <a:path w="10061" h="18162" extrusionOk="0">
                    <a:moveTo>
                      <a:pt x="3975" y="1"/>
                    </a:moveTo>
                    <a:cubicBezTo>
                      <a:pt x="3660" y="1"/>
                      <a:pt x="3339" y="115"/>
                      <a:pt x="3050" y="257"/>
                    </a:cubicBezTo>
                    <a:cubicBezTo>
                      <a:pt x="1334" y="1102"/>
                      <a:pt x="143" y="2921"/>
                      <a:pt x="56" y="4829"/>
                    </a:cubicBezTo>
                    <a:cubicBezTo>
                      <a:pt x="1" y="6057"/>
                      <a:pt x="363" y="7259"/>
                      <a:pt x="726" y="8436"/>
                    </a:cubicBezTo>
                    <a:cubicBezTo>
                      <a:pt x="966" y="9223"/>
                      <a:pt x="1211" y="10013"/>
                      <a:pt x="1451" y="10799"/>
                    </a:cubicBezTo>
                    <a:cubicBezTo>
                      <a:pt x="1733" y="11717"/>
                      <a:pt x="2018" y="12638"/>
                      <a:pt x="2302" y="13550"/>
                    </a:cubicBezTo>
                    <a:cubicBezTo>
                      <a:pt x="2484" y="14136"/>
                      <a:pt x="2676" y="14733"/>
                      <a:pt x="3028" y="15238"/>
                    </a:cubicBezTo>
                    <a:cubicBezTo>
                      <a:pt x="3379" y="15740"/>
                      <a:pt x="3876" y="16125"/>
                      <a:pt x="4369" y="16488"/>
                    </a:cubicBezTo>
                    <a:cubicBezTo>
                      <a:pt x="5156" y="17060"/>
                      <a:pt x="5884" y="17657"/>
                      <a:pt x="6713" y="18162"/>
                    </a:cubicBezTo>
                    <a:cubicBezTo>
                      <a:pt x="8021" y="16505"/>
                      <a:pt x="9109" y="14755"/>
                      <a:pt x="10061" y="12867"/>
                    </a:cubicBezTo>
                    <a:cubicBezTo>
                      <a:pt x="9447" y="12392"/>
                      <a:pt x="8733" y="11999"/>
                      <a:pt x="8091" y="11567"/>
                    </a:cubicBezTo>
                    <a:cubicBezTo>
                      <a:pt x="7360" y="9028"/>
                      <a:pt x="7541" y="6294"/>
                      <a:pt x="6822" y="3752"/>
                    </a:cubicBezTo>
                    <a:cubicBezTo>
                      <a:pt x="6498" y="2606"/>
                      <a:pt x="5870" y="1694"/>
                      <a:pt x="5148" y="753"/>
                    </a:cubicBezTo>
                    <a:cubicBezTo>
                      <a:pt x="4927" y="472"/>
                      <a:pt x="4682" y="182"/>
                      <a:pt x="4347" y="62"/>
                    </a:cubicBezTo>
                    <a:cubicBezTo>
                      <a:pt x="4226" y="19"/>
                      <a:pt x="410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7210;p57"/>
              <p:cNvSpPr/>
              <p:nvPr/>
            </p:nvSpPr>
            <p:spPr>
              <a:xfrm>
                <a:off x="6680222" y="2964665"/>
                <a:ext cx="356506" cy="875454"/>
              </a:xfrm>
              <a:custGeom>
                <a:avLst/>
                <a:gdLst/>
                <a:ahLst/>
                <a:cxnLst/>
                <a:rect l="l" t="t" r="r" b="b"/>
                <a:pathLst>
                  <a:path w="7396" h="18162" extrusionOk="0">
                    <a:moveTo>
                      <a:pt x="3970" y="1"/>
                    </a:moveTo>
                    <a:cubicBezTo>
                      <a:pt x="3656" y="1"/>
                      <a:pt x="3333" y="115"/>
                      <a:pt x="3044" y="257"/>
                    </a:cubicBezTo>
                    <a:cubicBezTo>
                      <a:pt x="1328" y="1102"/>
                      <a:pt x="140" y="2921"/>
                      <a:pt x="50" y="4829"/>
                    </a:cubicBezTo>
                    <a:cubicBezTo>
                      <a:pt x="0" y="6057"/>
                      <a:pt x="363" y="7259"/>
                      <a:pt x="725" y="8434"/>
                    </a:cubicBezTo>
                    <a:cubicBezTo>
                      <a:pt x="965" y="9223"/>
                      <a:pt x="1208" y="10010"/>
                      <a:pt x="1451" y="10799"/>
                    </a:cubicBezTo>
                    <a:cubicBezTo>
                      <a:pt x="1732" y="11717"/>
                      <a:pt x="2014" y="12638"/>
                      <a:pt x="2302" y="13550"/>
                    </a:cubicBezTo>
                    <a:cubicBezTo>
                      <a:pt x="2483" y="14136"/>
                      <a:pt x="2673" y="14733"/>
                      <a:pt x="3027" y="15238"/>
                    </a:cubicBezTo>
                    <a:cubicBezTo>
                      <a:pt x="3378" y="15740"/>
                      <a:pt x="3872" y="16125"/>
                      <a:pt x="4369" y="16488"/>
                    </a:cubicBezTo>
                    <a:cubicBezTo>
                      <a:pt x="5153" y="17060"/>
                      <a:pt x="5881" y="17654"/>
                      <a:pt x="6712" y="18162"/>
                    </a:cubicBezTo>
                    <a:cubicBezTo>
                      <a:pt x="6740" y="18123"/>
                      <a:pt x="6768" y="18084"/>
                      <a:pt x="6796" y="18050"/>
                    </a:cubicBezTo>
                    <a:cubicBezTo>
                      <a:pt x="6762" y="18022"/>
                      <a:pt x="6732" y="17994"/>
                      <a:pt x="6704" y="17966"/>
                    </a:cubicBezTo>
                    <a:cubicBezTo>
                      <a:pt x="5856" y="17157"/>
                      <a:pt x="5002" y="16334"/>
                      <a:pt x="4360" y="15355"/>
                    </a:cubicBezTo>
                    <a:cubicBezTo>
                      <a:pt x="3158" y="13519"/>
                      <a:pt x="2781" y="11276"/>
                      <a:pt x="2430" y="9112"/>
                    </a:cubicBezTo>
                    <a:cubicBezTo>
                      <a:pt x="4210" y="8835"/>
                      <a:pt x="5923" y="8138"/>
                      <a:pt x="7396" y="7103"/>
                    </a:cubicBezTo>
                    <a:cubicBezTo>
                      <a:pt x="7273" y="5970"/>
                      <a:pt x="7134" y="4843"/>
                      <a:pt x="6824" y="3752"/>
                    </a:cubicBezTo>
                    <a:cubicBezTo>
                      <a:pt x="6500" y="2609"/>
                      <a:pt x="5873" y="1694"/>
                      <a:pt x="5142" y="753"/>
                    </a:cubicBezTo>
                    <a:cubicBezTo>
                      <a:pt x="4924" y="469"/>
                      <a:pt x="4676" y="182"/>
                      <a:pt x="4341" y="62"/>
                    </a:cubicBezTo>
                    <a:cubicBezTo>
                      <a:pt x="4221" y="19"/>
                      <a:pt x="4096" y="1"/>
                      <a:pt x="39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7211;p57"/>
              <p:cNvSpPr/>
              <p:nvPr/>
            </p:nvSpPr>
            <p:spPr>
              <a:xfrm>
                <a:off x="7252781" y="3672531"/>
                <a:ext cx="145041" cy="359157"/>
              </a:xfrm>
              <a:custGeom>
                <a:avLst/>
                <a:gdLst/>
                <a:ahLst/>
                <a:cxnLst/>
                <a:rect l="l" t="t" r="r" b="b"/>
                <a:pathLst>
                  <a:path w="3009" h="7451" extrusionOk="0">
                    <a:moveTo>
                      <a:pt x="1242" y="1"/>
                    </a:moveTo>
                    <a:cubicBezTo>
                      <a:pt x="1256" y="1242"/>
                      <a:pt x="1097" y="2486"/>
                      <a:pt x="749" y="3686"/>
                    </a:cubicBezTo>
                    <a:cubicBezTo>
                      <a:pt x="576" y="4288"/>
                      <a:pt x="344" y="4897"/>
                      <a:pt x="1" y="5418"/>
                    </a:cubicBezTo>
                    <a:cubicBezTo>
                      <a:pt x="87" y="5669"/>
                      <a:pt x="40" y="5957"/>
                      <a:pt x="29" y="6227"/>
                    </a:cubicBezTo>
                    <a:cubicBezTo>
                      <a:pt x="20" y="6504"/>
                      <a:pt x="57" y="6780"/>
                      <a:pt x="138" y="7045"/>
                    </a:cubicBezTo>
                    <a:cubicBezTo>
                      <a:pt x="200" y="7236"/>
                      <a:pt x="326" y="7450"/>
                      <a:pt x="520" y="7450"/>
                    </a:cubicBezTo>
                    <a:cubicBezTo>
                      <a:pt x="528" y="7450"/>
                      <a:pt x="535" y="7450"/>
                      <a:pt x="542" y="7449"/>
                    </a:cubicBezTo>
                    <a:cubicBezTo>
                      <a:pt x="707" y="7435"/>
                      <a:pt x="816" y="7274"/>
                      <a:pt x="894" y="7131"/>
                    </a:cubicBezTo>
                    <a:cubicBezTo>
                      <a:pt x="1680" y="5720"/>
                      <a:pt x="2300" y="4216"/>
                      <a:pt x="2746" y="2665"/>
                    </a:cubicBezTo>
                    <a:cubicBezTo>
                      <a:pt x="2888" y="2160"/>
                      <a:pt x="3008" y="1602"/>
                      <a:pt x="2782" y="1136"/>
                    </a:cubicBezTo>
                    <a:cubicBezTo>
                      <a:pt x="2576" y="706"/>
                      <a:pt x="2127" y="464"/>
                      <a:pt x="1708" y="241"/>
                    </a:cubicBezTo>
                    <a:cubicBezTo>
                      <a:pt x="1555" y="160"/>
                      <a:pt x="1401" y="79"/>
                      <a:pt x="12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7212;p57"/>
              <p:cNvSpPr/>
              <p:nvPr/>
            </p:nvSpPr>
            <p:spPr>
              <a:xfrm>
                <a:off x="7254806" y="3693789"/>
                <a:ext cx="143161" cy="337900"/>
              </a:xfrm>
              <a:custGeom>
                <a:avLst/>
                <a:gdLst/>
                <a:ahLst/>
                <a:cxnLst/>
                <a:rect l="l" t="t" r="r" b="b"/>
                <a:pathLst>
                  <a:path w="2970" h="7010" extrusionOk="0">
                    <a:moveTo>
                      <a:pt x="2032" y="0"/>
                    </a:moveTo>
                    <a:cubicBezTo>
                      <a:pt x="1965" y="2174"/>
                      <a:pt x="1253" y="4325"/>
                      <a:pt x="1" y="6110"/>
                    </a:cubicBezTo>
                    <a:cubicBezTo>
                      <a:pt x="18" y="6277"/>
                      <a:pt x="51" y="6442"/>
                      <a:pt x="98" y="6604"/>
                    </a:cubicBezTo>
                    <a:cubicBezTo>
                      <a:pt x="160" y="6795"/>
                      <a:pt x="287" y="7009"/>
                      <a:pt x="481" y="7009"/>
                    </a:cubicBezTo>
                    <a:cubicBezTo>
                      <a:pt x="488" y="7009"/>
                      <a:pt x="496" y="7009"/>
                      <a:pt x="503" y="7008"/>
                    </a:cubicBezTo>
                    <a:cubicBezTo>
                      <a:pt x="668" y="6994"/>
                      <a:pt x="776" y="6833"/>
                      <a:pt x="854" y="6690"/>
                    </a:cubicBezTo>
                    <a:cubicBezTo>
                      <a:pt x="1641" y="5279"/>
                      <a:pt x="2261" y="3775"/>
                      <a:pt x="2707" y="2224"/>
                    </a:cubicBezTo>
                    <a:cubicBezTo>
                      <a:pt x="2849" y="1719"/>
                      <a:pt x="2969" y="1161"/>
                      <a:pt x="2743" y="695"/>
                    </a:cubicBezTo>
                    <a:cubicBezTo>
                      <a:pt x="2593" y="388"/>
                      <a:pt x="2325" y="179"/>
                      <a:pt x="203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7213;p57"/>
              <p:cNvSpPr/>
              <p:nvPr/>
            </p:nvSpPr>
            <p:spPr>
              <a:xfrm>
                <a:off x="6430866" y="3735436"/>
                <a:ext cx="336261" cy="561559"/>
              </a:xfrm>
              <a:custGeom>
                <a:avLst/>
                <a:gdLst/>
                <a:ahLst/>
                <a:cxnLst/>
                <a:rect l="l" t="t" r="r" b="b"/>
                <a:pathLst>
                  <a:path w="6976" h="11650" extrusionOk="0">
                    <a:moveTo>
                      <a:pt x="2375" y="0"/>
                    </a:moveTo>
                    <a:cubicBezTo>
                      <a:pt x="2258" y="0"/>
                      <a:pt x="2142" y="7"/>
                      <a:pt x="2026" y="21"/>
                    </a:cubicBezTo>
                    <a:cubicBezTo>
                      <a:pt x="1449" y="90"/>
                      <a:pt x="880" y="350"/>
                      <a:pt x="514" y="805"/>
                    </a:cubicBezTo>
                    <a:cubicBezTo>
                      <a:pt x="137" y="1268"/>
                      <a:pt x="1" y="1893"/>
                      <a:pt x="20" y="2492"/>
                    </a:cubicBezTo>
                    <a:cubicBezTo>
                      <a:pt x="43" y="3092"/>
                      <a:pt x="210" y="3670"/>
                      <a:pt x="383" y="4247"/>
                    </a:cubicBezTo>
                    <a:cubicBezTo>
                      <a:pt x="913" y="5983"/>
                      <a:pt x="1465" y="7709"/>
                      <a:pt x="2146" y="9394"/>
                    </a:cubicBezTo>
                    <a:cubicBezTo>
                      <a:pt x="1613" y="9989"/>
                      <a:pt x="1083" y="10588"/>
                      <a:pt x="553" y="11185"/>
                    </a:cubicBezTo>
                    <a:cubicBezTo>
                      <a:pt x="483" y="11269"/>
                      <a:pt x="405" y="11370"/>
                      <a:pt x="428" y="11478"/>
                    </a:cubicBezTo>
                    <a:cubicBezTo>
                      <a:pt x="456" y="11612"/>
                      <a:pt x="607" y="11649"/>
                      <a:pt x="752" y="11649"/>
                    </a:cubicBezTo>
                    <a:cubicBezTo>
                      <a:pt x="789" y="11649"/>
                      <a:pt x="826" y="11647"/>
                      <a:pt x="860" y="11643"/>
                    </a:cubicBezTo>
                    <a:cubicBezTo>
                      <a:pt x="2765" y="11406"/>
                      <a:pt x="4729" y="11158"/>
                      <a:pt x="6356" y="10148"/>
                    </a:cubicBezTo>
                    <a:cubicBezTo>
                      <a:pt x="6643" y="9969"/>
                      <a:pt x="6883" y="9687"/>
                      <a:pt x="6939" y="9355"/>
                    </a:cubicBezTo>
                    <a:cubicBezTo>
                      <a:pt x="6975" y="9138"/>
                      <a:pt x="6933" y="8923"/>
                      <a:pt x="6892" y="8711"/>
                    </a:cubicBezTo>
                    <a:cubicBezTo>
                      <a:pt x="6409" y="6264"/>
                      <a:pt x="5923" y="3801"/>
                      <a:pt x="4941" y="1508"/>
                    </a:cubicBezTo>
                    <a:cubicBezTo>
                      <a:pt x="4635" y="794"/>
                      <a:pt x="4470" y="534"/>
                      <a:pt x="3739" y="266"/>
                    </a:cubicBezTo>
                    <a:cubicBezTo>
                      <a:pt x="3302" y="106"/>
                      <a:pt x="2839" y="0"/>
                      <a:pt x="2375" y="0"/>
                    </a:cubicBezTo>
                    <a:close/>
                  </a:path>
                </a:pathLst>
              </a:custGeom>
              <a:solidFill>
                <a:srgbClr val="FED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7214;p57"/>
              <p:cNvSpPr/>
              <p:nvPr/>
            </p:nvSpPr>
            <p:spPr>
              <a:xfrm>
                <a:off x="6430866" y="3735147"/>
                <a:ext cx="335971" cy="561848"/>
              </a:xfrm>
              <a:custGeom>
                <a:avLst/>
                <a:gdLst/>
                <a:ahLst/>
                <a:cxnLst/>
                <a:rect l="l" t="t" r="r" b="b"/>
                <a:pathLst>
                  <a:path w="6970" h="11656" extrusionOk="0">
                    <a:moveTo>
                      <a:pt x="2374" y="1"/>
                    </a:moveTo>
                    <a:cubicBezTo>
                      <a:pt x="2258" y="1"/>
                      <a:pt x="2142" y="7"/>
                      <a:pt x="2026" y="21"/>
                    </a:cubicBezTo>
                    <a:cubicBezTo>
                      <a:pt x="1449" y="91"/>
                      <a:pt x="880" y="353"/>
                      <a:pt x="514" y="805"/>
                    </a:cubicBezTo>
                    <a:cubicBezTo>
                      <a:pt x="137" y="1271"/>
                      <a:pt x="1" y="1893"/>
                      <a:pt x="20" y="2493"/>
                    </a:cubicBezTo>
                    <a:cubicBezTo>
                      <a:pt x="43" y="3093"/>
                      <a:pt x="210" y="3673"/>
                      <a:pt x="383" y="4248"/>
                    </a:cubicBezTo>
                    <a:cubicBezTo>
                      <a:pt x="433" y="4412"/>
                      <a:pt x="481" y="4577"/>
                      <a:pt x="534" y="4739"/>
                    </a:cubicBezTo>
                    <a:cubicBezTo>
                      <a:pt x="665" y="4739"/>
                      <a:pt x="801" y="4730"/>
                      <a:pt x="933" y="4716"/>
                    </a:cubicBezTo>
                    <a:cubicBezTo>
                      <a:pt x="2012" y="4610"/>
                      <a:pt x="3089" y="4507"/>
                      <a:pt x="4171" y="4401"/>
                    </a:cubicBezTo>
                    <a:cubicBezTo>
                      <a:pt x="4224" y="4396"/>
                      <a:pt x="4278" y="4390"/>
                      <a:pt x="4332" y="4390"/>
                    </a:cubicBezTo>
                    <a:cubicBezTo>
                      <a:pt x="4411" y="4390"/>
                      <a:pt x="4489" y="4402"/>
                      <a:pt x="4559" y="4440"/>
                    </a:cubicBezTo>
                    <a:cubicBezTo>
                      <a:pt x="4651" y="4493"/>
                      <a:pt x="4715" y="4582"/>
                      <a:pt x="4774" y="4669"/>
                    </a:cubicBezTo>
                    <a:cubicBezTo>
                      <a:pt x="5240" y="5347"/>
                      <a:pt x="5725" y="6167"/>
                      <a:pt x="5449" y="6940"/>
                    </a:cubicBezTo>
                    <a:cubicBezTo>
                      <a:pt x="5349" y="7233"/>
                      <a:pt x="5148" y="7478"/>
                      <a:pt x="4930" y="7693"/>
                    </a:cubicBezTo>
                    <a:cubicBezTo>
                      <a:pt x="4158" y="8469"/>
                      <a:pt x="3111" y="8954"/>
                      <a:pt x="2021" y="9088"/>
                    </a:cubicBezTo>
                    <a:cubicBezTo>
                      <a:pt x="2062" y="9194"/>
                      <a:pt x="2099" y="9294"/>
                      <a:pt x="2141" y="9398"/>
                    </a:cubicBezTo>
                    <a:cubicBezTo>
                      <a:pt x="1610" y="9995"/>
                      <a:pt x="1080" y="10594"/>
                      <a:pt x="550" y="11191"/>
                    </a:cubicBezTo>
                    <a:cubicBezTo>
                      <a:pt x="481" y="11275"/>
                      <a:pt x="402" y="11376"/>
                      <a:pt x="425" y="11484"/>
                    </a:cubicBezTo>
                    <a:cubicBezTo>
                      <a:pt x="454" y="11618"/>
                      <a:pt x="605" y="11655"/>
                      <a:pt x="749" y="11655"/>
                    </a:cubicBezTo>
                    <a:cubicBezTo>
                      <a:pt x="786" y="11655"/>
                      <a:pt x="823" y="11653"/>
                      <a:pt x="857" y="11649"/>
                    </a:cubicBezTo>
                    <a:cubicBezTo>
                      <a:pt x="2763" y="11412"/>
                      <a:pt x="4727" y="11164"/>
                      <a:pt x="6353" y="10151"/>
                    </a:cubicBezTo>
                    <a:cubicBezTo>
                      <a:pt x="6640" y="9975"/>
                      <a:pt x="6880" y="9691"/>
                      <a:pt x="6936" y="9361"/>
                    </a:cubicBezTo>
                    <a:cubicBezTo>
                      <a:pt x="6970" y="9144"/>
                      <a:pt x="6931" y="8929"/>
                      <a:pt x="6889" y="8714"/>
                    </a:cubicBezTo>
                    <a:cubicBezTo>
                      <a:pt x="6406" y="6270"/>
                      <a:pt x="5921" y="3804"/>
                      <a:pt x="4939" y="1514"/>
                    </a:cubicBezTo>
                    <a:cubicBezTo>
                      <a:pt x="4632" y="800"/>
                      <a:pt x="4467" y="537"/>
                      <a:pt x="3739" y="269"/>
                    </a:cubicBezTo>
                    <a:cubicBezTo>
                      <a:pt x="3301" y="106"/>
                      <a:pt x="2839" y="1"/>
                      <a:pt x="2374" y="1"/>
                    </a:cubicBezTo>
                    <a:close/>
                  </a:path>
                </a:pathLst>
              </a:custGeom>
              <a:solidFill>
                <a:srgbClr val="F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7215;p57"/>
              <p:cNvSpPr/>
              <p:nvPr/>
            </p:nvSpPr>
            <p:spPr>
              <a:xfrm>
                <a:off x="6170809" y="3149524"/>
                <a:ext cx="533650" cy="776783"/>
              </a:xfrm>
              <a:custGeom>
                <a:avLst/>
                <a:gdLst/>
                <a:ahLst/>
                <a:cxnLst/>
                <a:rect l="l" t="t" r="r" b="b"/>
                <a:pathLst>
                  <a:path w="11071" h="16115" extrusionOk="0">
                    <a:moveTo>
                      <a:pt x="4868" y="1"/>
                    </a:moveTo>
                    <a:cubicBezTo>
                      <a:pt x="4508" y="1"/>
                      <a:pt x="4146" y="22"/>
                      <a:pt x="3794" y="46"/>
                    </a:cubicBezTo>
                    <a:cubicBezTo>
                      <a:pt x="2857" y="107"/>
                      <a:pt x="1858" y="196"/>
                      <a:pt x="1119" y="774"/>
                    </a:cubicBezTo>
                    <a:cubicBezTo>
                      <a:pt x="410" y="1329"/>
                      <a:pt x="70" y="2252"/>
                      <a:pt x="34" y="3154"/>
                    </a:cubicBezTo>
                    <a:cubicBezTo>
                      <a:pt x="0" y="4052"/>
                      <a:pt x="223" y="4939"/>
                      <a:pt x="463" y="5807"/>
                    </a:cubicBezTo>
                    <a:cubicBezTo>
                      <a:pt x="1429" y="9297"/>
                      <a:pt x="2793" y="12720"/>
                      <a:pt x="4241" y="16037"/>
                    </a:cubicBezTo>
                    <a:cubicBezTo>
                      <a:pt x="4709" y="16088"/>
                      <a:pt x="5178" y="16115"/>
                      <a:pt x="5644" y="16115"/>
                    </a:cubicBezTo>
                    <a:cubicBezTo>
                      <a:pt x="7562" y="16115"/>
                      <a:pt x="9436" y="15663"/>
                      <a:pt x="11070" y="14620"/>
                    </a:cubicBezTo>
                    <a:cubicBezTo>
                      <a:pt x="9544" y="10736"/>
                      <a:pt x="8621" y="6618"/>
                      <a:pt x="8339" y="2459"/>
                    </a:cubicBezTo>
                    <a:cubicBezTo>
                      <a:pt x="8300" y="1915"/>
                      <a:pt x="7761" y="989"/>
                      <a:pt x="7326" y="660"/>
                    </a:cubicBezTo>
                    <a:cubicBezTo>
                      <a:pt x="6637" y="129"/>
                      <a:pt x="5757" y="1"/>
                      <a:pt x="4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7216;p57"/>
              <p:cNvSpPr/>
              <p:nvPr/>
            </p:nvSpPr>
            <p:spPr>
              <a:xfrm>
                <a:off x="6170809" y="3149524"/>
                <a:ext cx="425387" cy="776928"/>
              </a:xfrm>
              <a:custGeom>
                <a:avLst/>
                <a:gdLst/>
                <a:ahLst/>
                <a:cxnLst/>
                <a:rect l="l" t="t" r="r" b="b"/>
                <a:pathLst>
                  <a:path w="8825" h="16118" extrusionOk="0">
                    <a:moveTo>
                      <a:pt x="4869" y="1"/>
                    </a:moveTo>
                    <a:cubicBezTo>
                      <a:pt x="4509" y="1"/>
                      <a:pt x="4147" y="22"/>
                      <a:pt x="3794" y="46"/>
                    </a:cubicBezTo>
                    <a:cubicBezTo>
                      <a:pt x="2857" y="107"/>
                      <a:pt x="1858" y="196"/>
                      <a:pt x="1119" y="774"/>
                    </a:cubicBezTo>
                    <a:cubicBezTo>
                      <a:pt x="413" y="1329"/>
                      <a:pt x="73" y="2252"/>
                      <a:pt x="37" y="3154"/>
                    </a:cubicBezTo>
                    <a:cubicBezTo>
                      <a:pt x="0" y="4052"/>
                      <a:pt x="223" y="4939"/>
                      <a:pt x="461" y="5815"/>
                    </a:cubicBezTo>
                    <a:cubicBezTo>
                      <a:pt x="1426" y="9305"/>
                      <a:pt x="2790" y="12725"/>
                      <a:pt x="4238" y="16045"/>
                    </a:cubicBezTo>
                    <a:cubicBezTo>
                      <a:pt x="4648" y="16087"/>
                      <a:pt x="5058" y="16112"/>
                      <a:pt x="5465" y="16118"/>
                    </a:cubicBezTo>
                    <a:cubicBezTo>
                      <a:pt x="4210" y="12734"/>
                      <a:pt x="3183" y="9263"/>
                      <a:pt x="2411" y="5737"/>
                    </a:cubicBezTo>
                    <a:lnTo>
                      <a:pt x="2411" y="5737"/>
                    </a:lnTo>
                    <a:cubicBezTo>
                      <a:pt x="4172" y="6286"/>
                      <a:pt x="6018" y="6566"/>
                      <a:pt x="7864" y="6566"/>
                    </a:cubicBezTo>
                    <a:cubicBezTo>
                      <a:pt x="8184" y="6566"/>
                      <a:pt x="8505" y="6557"/>
                      <a:pt x="8824" y="6540"/>
                    </a:cubicBezTo>
                    <a:cubicBezTo>
                      <a:pt x="8590" y="5190"/>
                      <a:pt x="8428" y="3829"/>
                      <a:pt x="8336" y="2462"/>
                    </a:cubicBezTo>
                    <a:cubicBezTo>
                      <a:pt x="8300" y="1918"/>
                      <a:pt x="7759" y="991"/>
                      <a:pt x="7326" y="660"/>
                    </a:cubicBezTo>
                    <a:cubicBezTo>
                      <a:pt x="6637" y="129"/>
                      <a:pt x="5759" y="1"/>
                      <a:pt x="4869"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7217;p57"/>
              <p:cNvSpPr/>
              <p:nvPr/>
            </p:nvSpPr>
            <p:spPr>
              <a:xfrm>
                <a:off x="6450533" y="4081633"/>
                <a:ext cx="316690" cy="215369"/>
              </a:xfrm>
              <a:custGeom>
                <a:avLst/>
                <a:gdLst/>
                <a:ahLst/>
                <a:cxnLst/>
                <a:rect l="l" t="t" r="r" b="b"/>
                <a:pathLst>
                  <a:path w="6570" h="4468" extrusionOk="0">
                    <a:moveTo>
                      <a:pt x="6179" y="0"/>
                    </a:moveTo>
                    <a:cubicBezTo>
                      <a:pt x="5680" y="681"/>
                      <a:pt x="5077" y="1272"/>
                      <a:pt x="4355" y="1702"/>
                    </a:cubicBezTo>
                    <a:cubicBezTo>
                      <a:pt x="3654" y="2117"/>
                      <a:pt x="2833" y="2357"/>
                      <a:pt x="2022" y="2357"/>
                    </a:cubicBezTo>
                    <a:cubicBezTo>
                      <a:pt x="1890" y="2357"/>
                      <a:pt x="1759" y="2351"/>
                      <a:pt x="1629" y="2338"/>
                    </a:cubicBezTo>
                    <a:cubicBezTo>
                      <a:pt x="1138" y="2890"/>
                      <a:pt x="644" y="3448"/>
                      <a:pt x="151" y="4003"/>
                    </a:cubicBezTo>
                    <a:cubicBezTo>
                      <a:pt x="81" y="4087"/>
                      <a:pt x="0" y="4188"/>
                      <a:pt x="25" y="4296"/>
                    </a:cubicBezTo>
                    <a:cubicBezTo>
                      <a:pt x="52" y="4430"/>
                      <a:pt x="204" y="4467"/>
                      <a:pt x="349" y="4467"/>
                    </a:cubicBezTo>
                    <a:cubicBezTo>
                      <a:pt x="387" y="4467"/>
                      <a:pt x="423" y="4465"/>
                      <a:pt x="458" y="4461"/>
                    </a:cubicBezTo>
                    <a:cubicBezTo>
                      <a:pt x="2360" y="4224"/>
                      <a:pt x="4324" y="3976"/>
                      <a:pt x="5953" y="2966"/>
                    </a:cubicBezTo>
                    <a:cubicBezTo>
                      <a:pt x="6238" y="2787"/>
                      <a:pt x="6481" y="2505"/>
                      <a:pt x="6537" y="2173"/>
                    </a:cubicBezTo>
                    <a:cubicBezTo>
                      <a:pt x="6570" y="1956"/>
                      <a:pt x="6528" y="1741"/>
                      <a:pt x="6486" y="1529"/>
                    </a:cubicBezTo>
                    <a:cubicBezTo>
                      <a:pt x="6386" y="1018"/>
                      <a:pt x="6285" y="511"/>
                      <a:pt x="6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7218;p57"/>
              <p:cNvSpPr/>
              <p:nvPr/>
            </p:nvSpPr>
            <p:spPr>
              <a:xfrm>
                <a:off x="6450388" y="4152347"/>
                <a:ext cx="316739" cy="144656"/>
              </a:xfrm>
              <a:custGeom>
                <a:avLst/>
                <a:gdLst/>
                <a:ahLst/>
                <a:cxnLst/>
                <a:rect l="l" t="t" r="r" b="b"/>
                <a:pathLst>
                  <a:path w="6571" h="3001" extrusionOk="0">
                    <a:moveTo>
                      <a:pt x="6475" y="1"/>
                    </a:moveTo>
                    <a:cubicBezTo>
                      <a:pt x="5357" y="904"/>
                      <a:pt x="4079" y="1602"/>
                      <a:pt x="2665" y="1744"/>
                    </a:cubicBezTo>
                    <a:cubicBezTo>
                      <a:pt x="2470" y="1765"/>
                      <a:pt x="2276" y="1774"/>
                      <a:pt x="2083" y="1774"/>
                    </a:cubicBezTo>
                    <a:cubicBezTo>
                      <a:pt x="1692" y="1774"/>
                      <a:pt x="1303" y="1736"/>
                      <a:pt x="915" y="1674"/>
                    </a:cubicBezTo>
                    <a:cubicBezTo>
                      <a:pt x="661" y="1962"/>
                      <a:pt x="408" y="2252"/>
                      <a:pt x="151" y="2536"/>
                    </a:cubicBezTo>
                    <a:cubicBezTo>
                      <a:pt x="81" y="2620"/>
                      <a:pt x="0" y="2721"/>
                      <a:pt x="25" y="2829"/>
                    </a:cubicBezTo>
                    <a:cubicBezTo>
                      <a:pt x="52" y="2963"/>
                      <a:pt x="202" y="3000"/>
                      <a:pt x="349" y="3000"/>
                    </a:cubicBezTo>
                    <a:cubicBezTo>
                      <a:pt x="386" y="3000"/>
                      <a:pt x="423" y="2998"/>
                      <a:pt x="458" y="2994"/>
                    </a:cubicBezTo>
                    <a:cubicBezTo>
                      <a:pt x="2360" y="2757"/>
                      <a:pt x="4324" y="2509"/>
                      <a:pt x="5954" y="1499"/>
                    </a:cubicBezTo>
                    <a:cubicBezTo>
                      <a:pt x="6238" y="1320"/>
                      <a:pt x="6478" y="1038"/>
                      <a:pt x="6534" y="706"/>
                    </a:cubicBezTo>
                    <a:cubicBezTo>
                      <a:pt x="6570" y="489"/>
                      <a:pt x="6528" y="274"/>
                      <a:pt x="6487" y="62"/>
                    </a:cubicBezTo>
                    <a:cubicBezTo>
                      <a:pt x="6484" y="40"/>
                      <a:pt x="6478" y="23"/>
                      <a:pt x="647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7219;p57"/>
              <p:cNvSpPr/>
              <p:nvPr/>
            </p:nvSpPr>
            <p:spPr>
              <a:xfrm>
                <a:off x="6002145" y="2134362"/>
                <a:ext cx="1066866" cy="1246661"/>
              </a:xfrm>
              <a:custGeom>
                <a:avLst/>
                <a:gdLst/>
                <a:ahLst/>
                <a:cxnLst/>
                <a:rect l="l" t="t" r="r" b="b"/>
                <a:pathLst>
                  <a:path w="22133" h="25863" extrusionOk="0">
                    <a:moveTo>
                      <a:pt x="9142" y="1"/>
                    </a:moveTo>
                    <a:cubicBezTo>
                      <a:pt x="8073" y="1"/>
                      <a:pt x="7003" y="205"/>
                      <a:pt x="6016" y="615"/>
                    </a:cubicBezTo>
                    <a:cubicBezTo>
                      <a:pt x="5720" y="738"/>
                      <a:pt x="5424" y="883"/>
                      <a:pt x="5193" y="1106"/>
                    </a:cubicBezTo>
                    <a:cubicBezTo>
                      <a:pt x="4900" y="1393"/>
                      <a:pt x="4732" y="1778"/>
                      <a:pt x="4587" y="2163"/>
                    </a:cubicBezTo>
                    <a:cubicBezTo>
                      <a:pt x="4258" y="3025"/>
                      <a:pt x="3999" y="3907"/>
                      <a:pt x="3742" y="4791"/>
                    </a:cubicBezTo>
                    <a:cubicBezTo>
                      <a:pt x="2958" y="7497"/>
                      <a:pt x="2216" y="10214"/>
                      <a:pt x="1602" y="12965"/>
                    </a:cubicBezTo>
                    <a:cubicBezTo>
                      <a:pt x="852" y="16346"/>
                      <a:pt x="352" y="19875"/>
                      <a:pt x="1" y="23324"/>
                    </a:cubicBezTo>
                    <a:cubicBezTo>
                      <a:pt x="2777" y="24504"/>
                      <a:pt x="5689" y="25419"/>
                      <a:pt x="8688" y="25734"/>
                    </a:cubicBezTo>
                    <a:cubicBezTo>
                      <a:pt x="9483" y="25817"/>
                      <a:pt x="10290" y="25862"/>
                      <a:pt x="11098" y="25862"/>
                    </a:cubicBezTo>
                    <a:cubicBezTo>
                      <a:pt x="13339" y="25862"/>
                      <a:pt x="15591" y="25512"/>
                      <a:pt x="17627" y="24632"/>
                    </a:cubicBezTo>
                    <a:cubicBezTo>
                      <a:pt x="17493" y="22741"/>
                      <a:pt x="17259" y="20726"/>
                      <a:pt x="17019" y="18846"/>
                    </a:cubicBezTo>
                    <a:lnTo>
                      <a:pt x="17019" y="18846"/>
                    </a:lnTo>
                    <a:cubicBezTo>
                      <a:pt x="17722" y="20548"/>
                      <a:pt x="18450" y="22261"/>
                      <a:pt x="19237" y="23923"/>
                    </a:cubicBezTo>
                    <a:cubicBezTo>
                      <a:pt x="20294" y="23268"/>
                      <a:pt x="21184" y="22531"/>
                      <a:pt x="22132" y="21722"/>
                    </a:cubicBezTo>
                    <a:cubicBezTo>
                      <a:pt x="19568" y="14898"/>
                      <a:pt x="16684" y="8197"/>
                      <a:pt x="13490" y="1641"/>
                    </a:cubicBezTo>
                    <a:cubicBezTo>
                      <a:pt x="13283" y="1223"/>
                      <a:pt x="12778" y="838"/>
                      <a:pt x="12354" y="648"/>
                    </a:cubicBezTo>
                    <a:cubicBezTo>
                      <a:pt x="11343" y="217"/>
                      <a:pt x="10242"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7220;p57"/>
              <p:cNvSpPr/>
              <p:nvPr/>
            </p:nvSpPr>
            <p:spPr>
              <a:xfrm>
                <a:off x="6454968" y="2834323"/>
                <a:ext cx="173095" cy="163647"/>
              </a:xfrm>
              <a:custGeom>
                <a:avLst/>
                <a:gdLst/>
                <a:ahLst/>
                <a:cxnLst/>
                <a:rect l="l" t="t" r="r" b="b"/>
                <a:pathLst>
                  <a:path w="3591" h="3395" extrusionOk="0">
                    <a:moveTo>
                      <a:pt x="1788" y="224"/>
                    </a:moveTo>
                    <a:cubicBezTo>
                      <a:pt x="2023" y="224"/>
                      <a:pt x="2221" y="347"/>
                      <a:pt x="2324" y="556"/>
                    </a:cubicBezTo>
                    <a:lnTo>
                      <a:pt x="2472" y="849"/>
                    </a:lnTo>
                    <a:lnTo>
                      <a:pt x="2795" y="896"/>
                    </a:lnTo>
                    <a:cubicBezTo>
                      <a:pt x="3030" y="933"/>
                      <a:pt x="3208" y="1081"/>
                      <a:pt x="3281" y="1304"/>
                    </a:cubicBezTo>
                    <a:cubicBezTo>
                      <a:pt x="3353" y="1527"/>
                      <a:pt x="3298" y="1758"/>
                      <a:pt x="3130" y="1917"/>
                    </a:cubicBezTo>
                    <a:lnTo>
                      <a:pt x="2896" y="2149"/>
                    </a:lnTo>
                    <a:lnTo>
                      <a:pt x="2952" y="2473"/>
                    </a:lnTo>
                    <a:cubicBezTo>
                      <a:pt x="2994" y="2704"/>
                      <a:pt x="2904" y="2922"/>
                      <a:pt x="2715" y="3058"/>
                    </a:cubicBezTo>
                    <a:cubicBezTo>
                      <a:pt x="2609" y="3136"/>
                      <a:pt x="2487" y="3175"/>
                      <a:pt x="2364" y="3175"/>
                    </a:cubicBezTo>
                    <a:cubicBezTo>
                      <a:pt x="2269" y="3175"/>
                      <a:pt x="2174" y="3152"/>
                      <a:pt x="2084" y="3106"/>
                    </a:cubicBezTo>
                    <a:lnTo>
                      <a:pt x="1794" y="2952"/>
                    </a:lnTo>
                    <a:lnTo>
                      <a:pt x="1493" y="3106"/>
                    </a:lnTo>
                    <a:cubicBezTo>
                      <a:pt x="1402" y="3152"/>
                      <a:pt x="1306" y="3175"/>
                      <a:pt x="1212" y="3175"/>
                    </a:cubicBezTo>
                    <a:cubicBezTo>
                      <a:pt x="1088" y="3175"/>
                      <a:pt x="967" y="3136"/>
                      <a:pt x="859" y="3058"/>
                    </a:cubicBezTo>
                    <a:cubicBezTo>
                      <a:pt x="672" y="2922"/>
                      <a:pt x="586" y="2704"/>
                      <a:pt x="622" y="2473"/>
                    </a:cubicBezTo>
                    <a:lnTo>
                      <a:pt x="678" y="2149"/>
                    </a:lnTo>
                    <a:lnTo>
                      <a:pt x="446" y="1917"/>
                    </a:lnTo>
                    <a:cubicBezTo>
                      <a:pt x="282" y="1756"/>
                      <a:pt x="223" y="1527"/>
                      <a:pt x="296" y="1304"/>
                    </a:cubicBezTo>
                    <a:cubicBezTo>
                      <a:pt x="368" y="1081"/>
                      <a:pt x="550" y="927"/>
                      <a:pt x="781" y="896"/>
                    </a:cubicBezTo>
                    <a:lnTo>
                      <a:pt x="1105" y="849"/>
                    </a:lnTo>
                    <a:lnTo>
                      <a:pt x="1250" y="556"/>
                    </a:lnTo>
                    <a:cubicBezTo>
                      <a:pt x="1356" y="347"/>
                      <a:pt x="1554" y="224"/>
                      <a:pt x="1788" y="224"/>
                    </a:cubicBezTo>
                    <a:close/>
                    <a:moveTo>
                      <a:pt x="1794" y="1"/>
                    </a:moveTo>
                    <a:cubicBezTo>
                      <a:pt x="1481" y="1"/>
                      <a:pt x="1203" y="177"/>
                      <a:pt x="1063" y="458"/>
                    </a:cubicBezTo>
                    <a:lnTo>
                      <a:pt x="968" y="651"/>
                    </a:lnTo>
                    <a:lnTo>
                      <a:pt x="759" y="682"/>
                    </a:lnTo>
                    <a:cubicBezTo>
                      <a:pt x="449" y="726"/>
                      <a:pt x="195" y="944"/>
                      <a:pt x="98" y="1240"/>
                    </a:cubicBezTo>
                    <a:cubicBezTo>
                      <a:pt x="0" y="1538"/>
                      <a:pt x="75" y="1859"/>
                      <a:pt x="301" y="2079"/>
                    </a:cubicBezTo>
                    <a:lnTo>
                      <a:pt x="455" y="2227"/>
                    </a:lnTo>
                    <a:lnTo>
                      <a:pt x="421" y="2436"/>
                    </a:lnTo>
                    <a:cubicBezTo>
                      <a:pt x="368" y="2746"/>
                      <a:pt x="491" y="3053"/>
                      <a:pt x="745" y="3237"/>
                    </a:cubicBezTo>
                    <a:cubicBezTo>
                      <a:pt x="887" y="3343"/>
                      <a:pt x="1060" y="3393"/>
                      <a:pt x="1228" y="3393"/>
                    </a:cubicBezTo>
                    <a:cubicBezTo>
                      <a:pt x="1356" y="3393"/>
                      <a:pt x="1487" y="3363"/>
                      <a:pt x="1607" y="3301"/>
                    </a:cubicBezTo>
                    <a:lnTo>
                      <a:pt x="1794" y="3204"/>
                    </a:lnTo>
                    <a:lnTo>
                      <a:pt x="1984" y="3301"/>
                    </a:lnTo>
                    <a:cubicBezTo>
                      <a:pt x="2103" y="3364"/>
                      <a:pt x="2232" y="3395"/>
                      <a:pt x="2361" y="3395"/>
                    </a:cubicBezTo>
                    <a:cubicBezTo>
                      <a:pt x="2531" y="3395"/>
                      <a:pt x="2700" y="3342"/>
                      <a:pt x="2846" y="3237"/>
                    </a:cubicBezTo>
                    <a:cubicBezTo>
                      <a:pt x="3100" y="3053"/>
                      <a:pt x="3222" y="2746"/>
                      <a:pt x="3169" y="2436"/>
                    </a:cubicBezTo>
                    <a:lnTo>
                      <a:pt x="3133" y="2227"/>
                    </a:lnTo>
                    <a:lnTo>
                      <a:pt x="3286" y="2079"/>
                    </a:lnTo>
                    <a:cubicBezTo>
                      <a:pt x="3510" y="1859"/>
                      <a:pt x="3591" y="1535"/>
                      <a:pt x="3493" y="1240"/>
                    </a:cubicBezTo>
                    <a:cubicBezTo>
                      <a:pt x="3395" y="938"/>
                      <a:pt x="3141" y="726"/>
                      <a:pt x="2832" y="682"/>
                    </a:cubicBezTo>
                    <a:lnTo>
                      <a:pt x="2623" y="651"/>
                    </a:lnTo>
                    <a:lnTo>
                      <a:pt x="2528" y="458"/>
                    </a:lnTo>
                    <a:cubicBezTo>
                      <a:pt x="2391" y="177"/>
                      <a:pt x="2109" y="1"/>
                      <a:pt x="17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7221;p57"/>
              <p:cNvSpPr/>
              <p:nvPr/>
            </p:nvSpPr>
            <p:spPr>
              <a:xfrm>
                <a:off x="6490204" y="2867679"/>
                <a:ext cx="102768" cy="97128"/>
              </a:xfrm>
              <a:custGeom>
                <a:avLst/>
                <a:gdLst/>
                <a:ahLst/>
                <a:cxnLst/>
                <a:rect l="l" t="t" r="r" b="b"/>
                <a:pathLst>
                  <a:path w="2132" h="2015" extrusionOk="0">
                    <a:moveTo>
                      <a:pt x="1069" y="227"/>
                    </a:moveTo>
                    <a:cubicBezTo>
                      <a:pt x="1180" y="227"/>
                      <a:pt x="1272" y="285"/>
                      <a:pt x="1325" y="386"/>
                    </a:cubicBezTo>
                    <a:lnTo>
                      <a:pt x="1420" y="575"/>
                    </a:lnTo>
                    <a:lnTo>
                      <a:pt x="1629" y="606"/>
                    </a:lnTo>
                    <a:cubicBezTo>
                      <a:pt x="1741" y="623"/>
                      <a:pt x="1827" y="695"/>
                      <a:pt x="1864" y="804"/>
                    </a:cubicBezTo>
                    <a:cubicBezTo>
                      <a:pt x="1897" y="910"/>
                      <a:pt x="1869" y="1025"/>
                      <a:pt x="1788" y="1100"/>
                    </a:cubicBezTo>
                    <a:lnTo>
                      <a:pt x="1640" y="1248"/>
                    </a:lnTo>
                    <a:lnTo>
                      <a:pt x="1674" y="1454"/>
                    </a:lnTo>
                    <a:cubicBezTo>
                      <a:pt x="1693" y="1566"/>
                      <a:pt x="1649" y="1669"/>
                      <a:pt x="1560" y="1736"/>
                    </a:cubicBezTo>
                    <a:cubicBezTo>
                      <a:pt x="1505" y="1771"/>
                      <a:pt x="1445" y="1790"/>
                      <a:pt x="1385" y="1790"/>
                    </a:cubicBezTo>
                    <a:cubicBezTo>
                      <a:pt x="1340" y="1790"/>
                      <a:pt x="1295" y="1780"/>
                      <a:pt x="1253" y="1758"/>
                    </a:cubicBezTo>
                    <a:lnTo>
                      <a:pt x="1063" y="1658"/>
                    </a:lnTo>
                    <a:lnTo>
                      <a:pt x="882" y="1758"/>
                    </a:lnTo>
                    <a:cubicBezTo>
                      <a:pt x="837" y="1780"/>
                      <a:pt x="790" y="1792"/>
                      <a:pt x="744" y="1792"/>
                    </a:cubicBezTo>
                    <a:cubicBezTo>
                      <a:pt x="685" y="1792"/>
                      <a:pt x="626" y="1773"/>
                      <a:pt x="575" y="1736"/>
                    </a:cubicBezTo>
                    <a:cubicBezTo>
                      <a:pt x="485" y="1669"/>
                      <a:pt x="441" y="1566"/>
                      <a:pt x="460" y="1454"/>
                    </a:cubicBezTo>
                    <a:lnTo>
                      <a:pt x="497" y="1248"/>
                    </a:lnTo>
                    <a:lnTo>
                      <a:pt x="346" y="1100"/>
                    </a:lnTo>
                    <a:cubicBezTo>
                      <a:pt x="265" y="1022"/>
                      <a:pt x="237" y="913"/>
                      <a:pt x="273" y="804"/>
                    </a:cubicBezTo>
                    <a:cubicBezTo>
                      <a:pt x="307" y="698"/>
                      <a:pt x="393" y="623"/>
                      <a:pt x="505" y="606"/>
                    </a:cubicBezTo>
                    <a:lnTo>
                      <a:pt x="714" y="575"/>
                    </a:lnTo>
                    <a:lnTo>
                      <a:pt x="809" y="386"/>
                    </a:lnTo>
                    <a:cubicBezTo>
                      <a:pt x="859" y="285"/>
                      <a:pt x="957" y="227"/>
                      <a:pt x="1069" y="227"/>
                    </a:cubicBezTo>
                    <a:close/>
                    <a:moveTo>
                      <a:pt x="1069" y="1"/>
                    </a:moveTo>
                    <a:cubicBezTo>
                      <a:pt x="876" y="1"/>
                      <a:pt x="697" y="107"/>
                      <a:pt x="611" y="285"/>
                    </a:cubicBezTo>
                    <a:lnTo>
                      <a:pt x="569" y="369"/>
                    </a:lnTo>
                    <a:lnTo>
                      <a:pt x="474" y="383"/>
                    </a:lnTo>
                    <a:cubicBezTo>
                      <a:pt x="279" y="411"/>
                      <a:pt x="123" y="545"/>
                      <a:pt x="64" y="732"/>
                    </a:cubicBezTo>
                    <a:cubicBezTo>
                      <a:pt x="0" y="921"/>
                      <a:pt x="53" y="1122"/>
                      <a:pt x="193" y="1259"/>
                    </a:cubicBezTo>
                    <a:lnTo>
                      <a:pt x="259" y="1326"/>
                    </a:lnTo>
                    <a:lnTo>
                      <a:pt x="240" y="1418"/>
                    </a:lnTo>
                    <a:cubicBezTo>
                      <a:pt x="206" y="1610"/>
                      <a:pt x="287" y="1803"/>
                      <a:pt x="444" y="1917"/>
                    </a:cubicBezTo>
                    <a:cubicBezTo>
                      <a:pt x="533" y="1982"/>
                      <a:pt x="638" y="2015"/>
                      <a:pt x="744" y="2015"/>
                    </a:cubicBezTo>
                    <a:cubicBezTo>
                      <a:pt x="826" y="2015"/>
                      <a:pt x="908" y="1995"/>
                      <a:pt x="985" y="1956"/>
                    </a:cubicBezTo>
                    <a:lnTo>
                      <a:pt x="1069" y="1912"/>
                    </a:lnTo>
                    <a:lnTo>
                      <a:pt x="1152" y="1956"/>
                    </a:lnTo>
                    <a:cubicBezTo>
                      <a:pt x="1225" y="1995"/>
                      <a:pt x="1308" y="2015"/>
                      <a:pt x="1389" y="2015"/>
                    </a:cubicBezTo>
                    <a:cubicBezTo>
                      <a:pt x="1493" y="2015"/>
                      <a:pt x="1599" y="1981"/>
                      <a:pt x="1691" y="1917"/>
                    </a:cubicBezTo>
                    <a:cubicBezTo>
                      <a:pt x="1850" y="1803"/>
                      <a:pt x="1925" y="1610"/>
                      <a:pt x="1894" y="1418"/>
                    </a:cubicBezTo>
                    <a:lnTo>
                      <a:pt x="1878" y="1326"/>
                    </a:lnTo>
                    <a:lnTo>
                      <a:pt x="1942" y="1259"/>
                    </a:lnTo>
                    <a:cubicBezTo>
                      <a:pt x="2081" y="1119"/>
                      <a:pt x="2131" y="921"/>
                      <a:pt x="2073" y="732"/>
                    </a:cubicBezTo>
                    <a:cubicBezTo>
                      <a:pt x="2011" y="545"/>
                      <a:pt x="1855" y="411"/>
                      <a:pt x="1660" y="383"/>
                    </a:cubicBezTo>
                    <a:lnTo>
                      <a:pt x="1565" y="369"/>
                    </a:lnTo>
                    <a:lnTo>
                      <a:pt x="1523" y="285"/>
                    </a:lnTo>
                    <a:cubicBezTo>
                      <a:pt x="1440" y="107"/>
                      <a:pt x="1264" y="1"/>
                      <a:pt x="10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7222;p57"/>
              <p:cNvSpPr/>
              <p:nvPr/>
            </p:nvSpPr>
            <p:spPr>
              <a:xfrm>
                <a:off x="6611628" y="2595523"/>
                <a:ext cx="173240" cy="163599"/>
              </a:xfrm>
              <a:custGeom>
                <a:avLst/>
                <a:gdLst/>
                <a:ahLst/>
                <a:cxnLst/>
                <a:rect l="l" t="t" r="r" b="b"/>
                <a:pathLst>
                  <a:path w="3594" h="3394" extrusionOk="0">
                    <a:moveTo>
                      <a:pt x="1791" y="223"/>
                    </a:moveTo>
                    <a:cubicBezTo>
                      <a:pt x="2026" y="223"/>
                      <a:pt x="2224" y="343"/>
                      <a:pt x="2330" y="553"/>
                    </a:cubicBezTo>
                    <a:lnTo>
                      <a:pt x="2475" y="846"/>
                    </a:lnTo>
                    <a:lnTo>
                      <a:pt x="2798" y="896"/>
                    </a:lnTo>
                    <a:cubicBezTo>
                      <a:pt x="3033" y="929"/>
                      <a:pt x="3211" y="1080"/>
                      <a:pt x="3284" y="1303"/>
                    </a:cubicBezTo>
                    <a:cubicBezTo>
                      <a:pt x="3356" y="1526"/>
                      <a:pt x="3301" y="1758"/>
                      <a:pt x="3133" y="1917"/>
                    </a:cubicBezTo>
                    <a:lnTo>
                      <a:pt x="2902" y="2148"/>
                    </a:lnTo>
                    <a:lnTo>
                      <a:pt x="2957" y="2472"/>
                    </a:lnTo>
                    <a:cubicBezTo>
                      <a:pt x="2999" y="2701"/>
                      <a:pt x="2907" y="2921"/>
                      <a:pt x="2720" y="3058"/>
                    </a:cubicBezTo>
                    <a:cubicBezTo>
                      <a:pt x="2614" y="3135"/>
                      <a:pt x="2492" y="3174"/>
                      <a:pt x="2369" y="3174"/>
                    </a:cubicBezTo>
                    <a:cubicBezTo>
                      <a:pt x="2274" y="3174"/>
                      <a:pt x="2177" y="3150"/>
                      <a:pt x="2087" y="3102"/>
                    </a:cubicBezTo>
                    <a:lnTo>
                      <a:pt x="1800" y="2949"/>
                    </a:lnTo>
                    <a:lnTo>
                      <a:pt x="1496" y="3102"/>
                    </a:lnTo>
                    <a:cubicBezTo>
                      <a:pt x="1404" y="3150"/>
                      <a:pt x="1308" y="3174"/>
                      <a:pt x="1213" y="3174"/>
                    </a:cubicBezTo>
                    <a:cubicBezTo>
                      <a:pt x="1090" y="3174"/>
                      <a:pt x="970" y="3135"/>
                      <a:pt x="865" y="3058"/>
                    </a:cubicBezTo>
                    <a:cubicBezTo>
                      <a:pt x="675" y="2921"/>
                      <a:pt x="589" y="2701"/>
                      <a:pt x="628" y="2472"/>
                    </a:cubicBezTo>
                    <a:lnTo>
                      <a:pt x="684" y="2148"/>
                    </a:lnTo>
                    <a:lnTo>
                      <a:pt x="449" y="1917"/>
                    </a:lnTo>
                    <a:cubicBezTo>
                      <a:pt x="285" y="1752"/>
                      <a:pt x="226" y="1526"/>
                      <a:pt x="299" y="1303"/>
                    </a:cubicBezTo>
                    <a:cubicBezTo>
                      <a:pt x="371" y="1080"/>
                      <a:pt x="553" y="926"/>
                      <a:pt x="784" y="896"/>
                    </a:cubicBezTo>
                    <a:lnTo>
                      <a:pt x="1108" y="846"/>
                    </a:lnTo>
                    <a:lnTo>
                      <a:pt x="1256" y="553"/>
                    </a:lnTo>
                    <a:cubicBezTo>
                      <a:pt x="1359" y="343"/>
                      <a:pt x="1557" y="223"/>
                      <a:pt x="1791" y="223"/>
                    </a:cubicBezTo>
                    <a:close/>
                    <a:moveTo>
                      <a:pt x="1800" y="0"/>
                    </a:moveTo>
                    <a:cubicBezTo>
                      <a:pt x="1484" y="0"/>
                      <a:pt x="1205" y="173"/>
                      <a:pt x="1066" y="455"/>
                    </a:cubicBezTo>
                    <a:lnTo>
                      <a:pt x="971" y="647"/>
                    </a:lnTo>
                    <a:lnTo>
                      <a:pt x="762" y="678"/>
                    </a:lnTo>
                    <a:cubicBezTo>
                      <a:pt x="452" y="726"/>
                      <a:pt x="198" y="940"/>
                      <a:pt x="101" y="1236"/>
                    </a:cubicBezTo>
                    <a:cubicBezTo>
                      <a:pt x="0" y="1537"/>
                      <a:pt x="78" y="1858"/>
                      <a:pt x="307" y="2079"/>
                    </a:cubicBezTo>
                    <a:lnTo>
                      <a:pt x="461" y="2224"/>
                    </a:lnTo>
                    <a:lnTo>
                      <a:pt x="424" y="2433"/>
                    </a:lnTo>
                    <a:cubicBezTo>
                      <a:pt x="371" y="2743"/>
                      <a:pt x="494" y="3049"/>
                      <a:pt x="748" y="3236"/>
                    </a:cubicBezTo>
                    <a:cubicBezTo>
                      <a:pt x="893" y="3340"/>
                      <a:pt x="1063" y="3393"/>
                      <a:pt x="1231" y="3393"/>
                    </a:cubicBezTo>
                    <a:cubicBezTo>
                      <a:pt x="1359" y="3393"/>
                      <a:pt x="1493" y="3362"/>
                      <a:pt x="1610" y="3298"/>
                    </a:cubicBezTo>
                    <a:lnTo>
                      <a:pt x="1800" y="3200"/>
                    </a:lnTo>
                    <a:lnTo>
                      <a:pt x="1987" y="3298"/>
                    </a:lnTo>
                    <a:cubicBezTo>
                      <a:pt x="2107" y="3362"/>
                      <a:pt x="2237" y="3394"/>
                      <a:pt x="2368" y="3394"/>
                    </a:cubicBezTo>
                    <a:cubicBezTo>
                      <a:pt x="2537" y="3394"/>
                      <a:pt x="2705" y="3340"/>
                      <a:pt x="2849" y="3236"/>
                    </a:cubicBezTo>
                    <a:cubicBezTo>
                      <a:pt x="3102" y="3049"/>
                      <a:pt x="3225" y="2743"/>
                      <a:pt x="3172" y="2433"/>
                    </a:cubicBezTo>
                    <a:lnTo>
                      <a:pt x="3139" y="2224"/>
                    </a:lnTo>
                    <a:lnTo>
                      <a:pt x="3292" y="2079"/>
                    </a:lnTo>
                    <a:cubicBezTo>
                      <a:pt x="3515" y="1858"/>
                      <a:pt x="3593" y="1535"/>
                      <a:pt x="3496" y="1236"/>
                    </a:cubicBezTo>
                    <a:cubicBezTo>
                      <a:pt x="3398" y="938"/>
                      <a:pt x="3144" y="726"/>
                      <a:pt x="2835" y="678"/>
                    </a:cubicBezTo>
                    <a:lnTo>
                      <a:pt x="2625" y="647"/>
                    </a:lnTo>
                    <a:lnTo>
                      <a:pt x="2531" y="455"/>
                    </a:lnTo>
                    <a:cubicBezTo>
                      <a:pt x="2394" y="173"/>
                      <a:pt x="2112" y="0"/>
                      <a:pt x="1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7223;p57"/>
              <p:cNvSpPr/>
              <p:nvPr/>
            </p:nvSpPr>
            <p:spPr>
              <a:xfrm>
                <a:off x="6646865" y="2628735"/>
                <a:ext cx="102768" cy="97273"/>
              </a:xfrm>
              <a:custGeom>
                <a:avLst/>
                <a:gdLst/>
                <a:ahLst/>
                <a:cxnLst/>
                <a:rect l="l" t="t" r="r" b="b"/>
                <a:pathLst>
                  <a:path w="2132" h="2018" extrusionOk="0">
                    <a:moveTo>
                      <a:pt x="1071" y="229"/>
                    </a:moveTo>
                    <a:cubicBezTo>
                      <a:pt x="1183" y="229"/>
                      <a:pt x="1278" y="288"/>
                      <a:pt x="1328" y="388"/>
                    </a:cubicBezTo>
                    <a:lnTo>
                      <a:pt x="1423" y="578"/>
                    </a:lnTo>
                    <a:lnTo>
                      <a:pt x="1632" y="608"/>
                    </a:lnTo>
                    <a:cubicBezTo>
                      <a:pt x="1744" y="625"/>
                      <a:pt x="1830" y="698"/>
                      <a:pt x="1867" y="807"/>
                    </a:cubicBezTo>
                    <a:cubicBezTo>
                      <a:pt x="1900" y="913"/>
                      <a:pt x="1872" y="1027"/>
                      <a:pt x="1794" y="1102"/>
                    </a:cubicBezTo>
                    <a:lnTo>
                      <a:pt x="1643" y="1250"/>
                    </a:lnTo>
                    <a:lnTo>
                      <a:pt x="1677" y="1454"/>
                    </a:lnTo>
                    <a:cubicBezTo>
                      <a:pt x="1699" y="1568"/>
                      <a:pt x="1654" y="1671"/>
                      <a:pt x="1562" y="1738"/>
                    </a:cubicBezTo>
                    <a:cubicBezTo>
                      <a:pt x="1509" y="1773"/>
                      <a:pt x="1450" y="1792"/>
                      <a:pt x="1390" y="1792"/>
                    </a:cubicBezTo>
                    <a:cubicBezTo>
                      <a:pt x="1345" y="1792"/>
                      <a:pt x="1299" y="1781"/>
                      <a:pt x="1256" y="1758"/>
                    </a:cubicBezTo>
                    <a:lnTo>
                      <a:pt x="1069" y="1660"/>
                    </a:lnTo>
                    <a:lnTo>
                      <a:pt x="887" y="1758"/>
                    </a:lnTo>
                    <a:cubicBezTo>
                      <a:pt x="842" y="1781"/>
                      <a:pt x="794" y="1793"/>
                      <a:pt x="747" y="1793"/>
                    </a:cubicBezTo>
                    <a:cubicBezTo>
                      <a:pt x="688" y="1793"/>
                      <a:pt x="630" y="1774"/>
                      <a:pt x="580" y="1738"/>
                    </a:cubicBezTo>
                    <a:cubicBezTo>
                      <a:pt x="488" y="1671"/>
                      <a:pt x="444" y="1565"/>
                      <a:pt x="463" y="1454"/>
                    </a:cubicBezTo>
                    <a:lnTo>
                      <a:pt x="500" y="1250"/>
                    </a:lnTo>
                    <a:lnTo>
                      <a:pt x="349" y="1102"/>
                    </a:lnTo>
                    <a:cubicBezTo>
                      <a:pt x="268" y="1024"/>
                      <a:pt x="240" y="915"/>
                      <a:pt x="276" y="807"/>
                    </a:cubicBezTo>
                    <a:cubicBezTo>
                      <a:pt x="310" y="698"/>
                      <a:pt x="399" y="625"/>
                      <a:pt x="511" y="608"/>
                    </a:cubicBezTo>
                    <a:lnTo>
                      <a:pt x="720" y="578"/>
                    </a:lnTo>
                    <a:lnTo>
                      <a:pt x="812" y="388"/>
                    </a:lnTo>
                    <a:cubicBezTo>
                      <a:pt x="862" y="288"/>
                      <a:pt x="960" y="229"/>
                      <a:pt x="1071" y="229"/>
                    </a:cubicBezTo>
                    <a:close/>
                    <a:moveTo>
                      <a:pt x="1069" y="0"/>
                    </a:moveTo>
                    <a:cubicBezTo>
                      <a:pt x="876" y="0"/>
                      <a:pt x="698" y="109"/>
                      <a:pt x="611" y="288"/>
                    </a:cubicBezTo>
                    <a:lnTo>
                      <a:pt x="569" y="371"/>
                    </a:lnTo>
                    <a:lnTo>
                      <a:pt x="474" y="385"/>
                    </a:lnTo>
                    <a:cubicBezTo>
                      <a:pt x="279" y="413"/>
                      <a:pt x="123" y="544"/>
                      <a:pt x="64" y="734"/>
                    </a:cubicBezTo>
                    <a:cubicBezTo>
                      <a:pt x="0" y="921"/>
                      <a:pt x="53" y="1125"/>
                      <a:pt x="193" y="1261"/>
                    </a:cubicBezTo>
                    <a:lnTo>
                      <a:pt x="260" y="1325"/>
                    </a:lnTo>
                    <a:lnTo>
                      <a:pt x="240" y="1420"/>
                    </a:lnTo>
                    <a:cubicBezTo>
                      <a:pt x="207" y="1613"/>
                      <a:pt x="287" y="1802"/>
                      <a:pt x="444" y="1920"/>
                    </a:cubicBezTo>
                    <a:cubicBezTo>
                      <a:pt x="534" y="1984"/>
                      <a:pt x="639" y="2017"/>
                      <a:pt x="745" y="2017"/>
                    </a:cubicBezTo>
                    <a:cubicBezTo>
                      <a:pt x="826" y="2017"/>
                      <a:pt x="908" y="1998"/>
                      <a:pt x="985" y="1959"/>
                    </a:cubicBezTo>
                    <a:lnTo>
                      <a:pt x="1069" y="1917"/>
                    </a:lnTo>
                    <a:lnTo>
                      <a:pt x="1152" y="1959"/>
                    </a:lnTo>
                    <a:cubicBezTo>
                      <a:pt x="1225" y="1995"/>
                      <a:pt x="1309" y="2017"/>
                      <a:pt x="1389" y="2017"/>
                    </a:cubicBezTo>
                    <a:cubicBezTo>
                      <a:pt x="1493" y="2017"/>
                      <a:pt x="1601" y="1987"/>
                      <a:pt x="1691" y="1920"/>
                    </a:cubicBezTo>
                    <a:cubicBezTo>
                      <a:pt x="1850" y="1802"/>
                      <a:pt x="1925" y="1613"/>
                      <a:pt x="1894" y="1420"/>
                    </a:cubicBezTo>
                    <a:lnTo>
                      <a:pt x="1878" y="1325"/>
                    </a:lnTo>
                    <a:lnTo>
                      <a:pt x="1942" y="1261"/>
                    </a:lnTo>
                    <a:cubicBezTo>
                      <a:pt x="2081" y="1122"/>
                      <a:pt x="2132" y="921"/>
                      <a:pt x="2073" y="734"/>
                    </a:cubicBezTo>
                    <a:cubicBezTo>
                      <a:pt x="2012" y="544"/>
                      <a:pt x="1855" y="413"/>
                      <a:pt x="1660" y="385"/>
                    </a:cubicBezTo>
                    <a:lnTo>
                      <a:pt x="1565" y="371"/>
                    </a:lnTo>
                    <a:lnTo>
                      <a:pt x="1523" y="288"/>
                    </a:lnTo>
                    <a:cubicBezTo>
                      <a:pt x="1440" y="109"/>
                      <a:pt x="1264" y="0"/>
                      <a:pt x="10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7224;p57"/>
              <p:cNvSpPr/>
              <p:nvPr/>
            </p:nvSpPr>
            <p:spPr>
              <a:xfrm>
                <a:off x="6345064" y="2505286"/>
                <a:ext cx="173384" cy="163599"/>
              </a:xfrm>
              <a:custGeom>
                <a:avLst/>
                <a:gdLst/>
                <a:ahLst/>
                <a:cxnLst/>
                <a:rect l="l" t="t" r="r" b="b"/>
                <a:pathLst>
                  <a:path w="3597" h="3394" extrusionOk="0">
                    <a:moveTo>
                      <a:pt x="1795" y="221"/>
                    </a:moveTo>
                    <a:cubicBezTo>
                      <a:pt x="2029" y="221"/>
                      <a:pt x="2227" y="343"/>
                      <a:pt x="2330" y="553"/>
                    </a:cubicBezTo>
                    <a:lnTo>
                      <a:pt x="2478" y="846"/>
                    </a:lnTo>
                    <a:lnTo>
                      <a:pt x="2802" y="896"/>
                    </a:lnTo>
                    <a:cubicBezTo>
                      <a:pt x="3036" y="929"/>
                      <a:pt x="3215" y="1080"/>
                      <a:pt x="3287" y="1303"/>
                    </a:cubicBezTo>
                    <a:cubicBezTo>
                      <a:pt x="3360" y="1523"/>
                      <a:pt x="3304" y="1755"/>
                      <a:pt x="3137" y="1917"/>
                    </a:cubicBezTo>
                    <a:lnTo>
                      <a:pt x="2902" y="2146"/>
                    </a:lnTo>
                    <a:lnTo>
                      <a:pt x="2958" y="2472"/>
                    </a:lnTo>
                    <a:cubicBezTo>
                      <a:pt x="3000" y="2701"/>
                      <a:pt x="2911" y="2921"/>
                      <a:pt x="2721" y="3058"/>
                    </a:cubicBezTo>
                    <a:cubicBezTo>
                      <a:pt x="2616" y="3135"/>
                      <a:pt x="2495" y="3174"/>
                      <a:pt x="2372" y="3174"/>
                    </a:cubicBezTo>
                    <a:cubicBezTo>
                      <a:pt x="2277" y="3174"/>
                      <a:pt x="2181" y="3150"/>
                      <a:pt x="2090" y="3103"/>
                    </a:cubicBezTo>
                    <a:lnTo>
                      <a:pt x="1800" y="2949"/>
                    </a:lnTo>
                    <a:lnTo>
                      <a:pt x="1499" y="3103"/>
                    </a:lnTo>
                    <a:cubicBezTo>
                      <a:pt x="1408" y="3150"/>
                      <a:pt x="1313" y="3173"/>
                      <a:pt x="1218" y="3173"/>
                    </a:cubicBezTo>
                    <a:cubicBezTo>
                      <a:pt x="1095" y="3173"/>
                      <a:pt x="973" y="3134"/>
                      <a:pt x="866" y="3058"/>
                    </a:cubicBezTo>
                    <a:cubicBezTo>
                      <a:pt x="679" y="2921"/>
                      <a:pt x="592" y="2701"/>
                      <a:pt x="629" y="2472"/>
                    </a:cubicBezTo>
                    <a:lnTo>
                      <a:pt x="684" y="2146"/>
                    </a:lnTo>
                    <a:lnTo>
                      <a:pt x="453" y="1917"/>
                    </a:lnTo>
                    <a:cubicBezTo>
                      <a:pt x="288" y="1752"/>
                      <a:pt x="230" y="1526"/>
                      <a:pt x="302" y="1303"/>
                    </a:cubicBezTo>
                    <a:cubicBezTo>
                      <a:pt x="375" y="1080"/>
                      <a:pt x="556" y="926"/>
                      <a:pt x="788" y="896"/>
                    </a:cubicBezTo>
                    <a:lnTo>
                      <a:pt x="1111" y="846"/>
                    </a:lnTo>
                    <a:lnTo>
                      <a:pt x="1256" y="553"/>
                    </a:lnTo>
                    <a:cubicBezTo>
                      <a:pt x="1362" y="343"/>
                      <a:pt x="1560" y="221"/>
                      <a:pt x="1795" y="221"/>
                    </a:cubicBezTo>
                    <a:close/>
                    <a:moveTo>
                      <a:pt x="1800" y="0"/>
                    </a:moveTo>
                    <a:cubicBezTo>
                      <a:pt x="1488" y="0"/>
                      <a:pt x="1209" y="173"/>
                      <a:pt x="1069" y="455"/>
                    </a:cubicBezTo>
                    <a:lnTo>
                      <a:pt x="974" y="648"/>
                    </a:lnTo>
                    <a:lnTo>
                      <a:pt x="765" y="678"/>
                    </a:lnTo>
                    <a:cubicBezTo>
                      <a:pt x="456" y="726"/>
                      <a:pt x="202" y="940"/>
                      <a:pt x="104" y="1236"/>
                    </a:cubicBezTo>
                    <a:cubicBezTo>
                      <a:pt x="1" y="1537"/>
                      <a:pt x="82" y="1858"/>
                      <a:pt x="308" y="2079"/>
                    </a:cubicBezTo>
                    <a:lnTo>
                      <a:pt x="461" y="2224"/>
                    </a:lnTo>
                    <a:lnTo>
                      <a:pt x="428" y="2433"/>
                    </a:lnTo>
                    <a:cubicBezTo>
                      <a:pt x="375" y="2743"/>
                      <a:pt x="497" y="3050"/>
                      <a:pt x="751" y="3236"/>
                    </a:cubicBezTo>
                    <a:cubicBezTo>
                      <a:pt x="894" y="3340"/>
                      <a:pt x="1067" y="3393"/>
                      <a:pt x="1234" y="3393"/>
                    </a:cubicBezTo>
                    <a:cubicBezTo>
                      <a:pt x="1362" y="3393"/>
                      <a:pt x="1493" y="3362"/>
                      <a:pt x="1613" y="3298"/>
                    </a:cubicBezTo>
                    <a:lnTo>
                      <a:pt x="1800" y="3200"/>
                    </a:lnTo>
                    <a:lnTo>
                      <a:pt x="1990" y="3298"/>
                    </a:lnTo>
                    <a:cubicBezTo>
                      <a:pt x="2110" y="3362"/>
                      <a:pt x="2240" y="3394"/>
                      <a:pt x="2370" y="3394"/>
                    </a:cubicBezTo>
                    <a:cubicBezTo>
                      <a:pt x="2539" y="3394"/>
                      <a:pt x="2707" y="3340"/>
                      <a:pt x="2852" y="3236"/>
                    </a:cubicBezTo>
                    <a:cubicBezTo>
                      <a:pt x="3106" y="3050"/>
                      <a:pt x="3229" y="2743"/>
                      <a:pt x="3176" y="2433"/>
                    </a:cubicBezTo>
                    <a:lnTo>
                      <a:pt x="3139" y="2224"/>
                    </a:lnTo>
                    <a:lnTo>
                      <a:pt x="3293" y="2079"/>
                    </a:lnTo>
                    <a:cubicBezTo>
                      <a:pt x="3516" y="1858"/>
                      <a:pt x="3597" y="1535"/>
                      <a:pt x="3499" y="1236"/>
                    </a:cubicBezTo>
                    <a:cubicBezTo>
                      <a:pt x="3402" y="938"/>
                      <a:pt x="3148" y="726"/>
                      <a:pt x="2838" y="678"/>
                    </a:cubicBezTo>
                    <a:lnTo>
                      <a:pt x="2629" y="648"/>
                    </a:lnTo>
                    <a:lnTo>
                      <a:pt x="2534" y="455"/>
                    </a:lnTo>
                    <a:cubicBezTo>
                      <a:pt x="2397" y="173"/>
                      <a:pt x="2116" y="0"/>
                      <a:pt x="1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7225;p57"/>
              <p:cNvSpPr/>
              <p:nvPr/>
            </p:nvSpPr>
            <p:spPr>
              <a:xfrm>
                <a:off x="6380590" y="2538499"/>
                <a:ext cx="102768" cy="97273"/>
              </a:xfrm>
              <a:custGeom>
                <a:avLst/>
                <a:gdLst/>
                <a:ahLst/>
                <a:cxnLst/>
                <a:rect l="l" t="t" r="r" b="b"/>
                <a:pathLst>
                  <a:path w="2132" h="2018" extrusionOk="0">
                    <a:moveTo>
                      <a:pt x="1069" y="232"/>
                    </a:moveTo>
                    <a:cubicBezTo>
                      <a:pt x="1180" y="232"/>
                      <a:pt x="1273" y="290"/>
                      <a:pt x="1326" y="391"/>
                    </a:cubicBezTo>
                    <a:lnTo>
                      <a:pt x="1420" y="581"/>
                    </a:lnTo>
                    <a:lnTo>
                      <a:pt x="1630" y="611"/>
                    </a:lnTo>
                    <a:cubicBezTo>
                      <a:pt x="1741" y="628"/>
                      <a:pt x="1828" y="701"/>
                      <a:pt x="1864" y="809"/>
                    </a:cubicBezTo>
                    <a:cubicBezTo>
                      <a:pt x="1897" y="915"/>
                      <a:pt x="1870" y="1030"/>
                      <a:pt x="1789" y="1105"/>
                    </a:cubicBezTo>
                    <a:lnTo>
                      <a:pt x="1641" y="1253"/>
                    </a:lnTo>
                    <a:lnTo>
                      <a:pt x="1674" y="1459"/>
                    </a:lnTo>
                    <a:cubicBezTo>
                      <a:pt x="1697" y="1571"/>
                      <a:pt x="1649" y="1674"/>
                      <a:pt x="1560" y="1741"/>
                    </a:cubicBezTo>
                    <a:cubicBezTo>
                      <a:pt x="1506" y="1776"/>
                      <a:pt x="1447" y="1795"/>
                      <a:pt x="1388" y="1795"/>
                    </a:cubicBezTo>
                    <a:cubicBezTo>
                      <a:pt x="1342" y="1795"/>
                      <a:pt x="1297" y="1784"/>
                      <a:pt x="1253" y="1761"/>
                    </a:cubicBezTo>
                    <a:lnTo>
                      <a:pt x="1063" y="1663"/>
                    </a:lnTo>
                    <a:lnTo>
                      <a:pt x="882" y="1761"/>
                    </a:lnTo>
                    <a:cubicBezTo>
                      <a:pt x="837" y="1784"/>
                      <a:pt x="789" y="1796"/>
                      <a:pt x="742" y="1796"/>
                    </a:cubicBezTo>
                    <a:cubicBezTo>
                      <a:pt x="684" y="1796"/>
                      <a:pt x="626" y="1778"/>
                      <a:pt x="575" y="1741"/>
                    </a:cubicBezTo>
                    <a:cubicBezTo>
                      <a:pt x="486" y="1674"/>
                      <a:pt x="441" y="1571"/>
                      <a:pt x="461" y="1459"/>
                    </a:cubicBezTo>
                    <a:lnTo>
                      <a:pt x="497" y="1253"/>
                    </a:lnTo>
                    <a:lnTo>
                      <a:pt x="346" y="1105"/>
                    </a:lnTo>
                    <a:cubicBezTo>
                      <a:pt x="265" y="1027"/>
                      <a:pt x="237" y="918"/>
                      <a:pt x="274" y="809"/>
                    </a:cubicBezTo>
                    <a:cubicBezTo>
                      <a:pt x="307" y="701"/>
                      <a:pt x="394" y="628"/>
                      <a:pt x="505" y="611"/>
                    </a:cubicBezTo>
                    <a:lnTo>
                      <a:pt x="715" y="581"/>
                    </a:lnTo>
                    <a:lnTo>
                      <a:pt x="809" y="391"/>
                    </a:lnTo>
                    <a:cubicBezTo>
                      <a:pt x="860" y="290"/>
                      <a:pt x="957" y="232"/>
                      <a:pt x="1069" y="232"/>
                    </a:cubicBezTo>
                    <a:close/>
                    <a:moveTo>
                      <a:pt x="1069" y="0"/>
                    </a:moveTo>
                    <a:cubicBezTo>
                      <a:pt x="876" y="0"/>
                      <a:pt x="698" y="109"/>
                      <a:pt x="611" y="288"/>
                    </a:cubicBezTo>
                    <a:lnTo>
                      <a:pt x="569" y="371"/>
                    </a:lnTo>
                    <a:lnTo>
                      <a:pt x="475" y="385"/>
                    </a:lnTo>
                    <a:cubicBezTo>
                      <a:pt x="279" y="413"/>
                      <a:pt x="123" y="544"/>
                      <a:pt x="65" y="734"/>
                    </a:cubicBezTo>
                    <a:cubicBezTo>
                      <a:pt x="0" y="921"/>
                      <a:pt x="53" y="1125"/>
                      <a:pt x="193" y="1259"/>
                    </a:cubicBezTo>
                    <a:lnTo>
                      <a:pt x="260" y="1325"/>
                    </a:lnTo>
                    <a:lnTo>
                      <a:pt x="240" y="1420"/>
                    </a:lnTo>
                    <a:cubicBezTo>
                      <a:pt x="207" y="1613"/>
                      <a:pt x="288" y="1803"/>
                      <a:pt x="444" y="1920"/>
                    </a:cubicBezTo>
                    <a:cubicBezTo>
                      <a:pt x="533" y="1984"/>
                      <a:pt x="637" y="2016"/>
                      <a:pt x="742" y="2016"/>
                    </a:cubicBezTo>
                    <a:cubicBezTo>
                      <a:pt x="825" y="2016"/>
                      <a:pt x="908" y="1996"/>
                      <a:pt x="985" y="1956"/>
                    </a:cubicBezTo>
                    <a:lnTo>
                      <a:pt x="1069" y="1914"/>
                    </a:lnTo>
                    <a:lnTo>
                      <a:pt x="1150" y="1956"/>
                    </a:lnTo>
                    <a:cubicBezTo>
                      <a:pt x="1225" y="1995"/>
                      <a:pt x="1309" y="2017"/>
                      <a:pt x="1387" y="2017"/>
                    </a:cubicBezTo>
                    <a:cubicBezTo>
                      <a:pt x="1493" y="2017"/>
                      <a:pt x="1596" y="1984"/>
                      <a:pt x="1691" y="1920"/>
                    </a:cubicBezTo>
                    <a:cubicBezTo>
                      <a:pt x="1850" y="1803"/>
                      <a:pt x="1925" y="1613"/>
                      <a:pt x="1895" y="1420"/>
                    </a:cubicBezTo>
                    <a:lnTo>
                      <a:pt x="1878" y="1325"/>
                    </a:lnTo>
                    <a:lnTo>
                      <a:pt x="1942" y="1259"/>
                    </a:lnTo>
                    <a:cubicBezTo>
                      <a:pt x="2082" y="1119"/>
                      <a:pt x="2132" y="921"/>
                      <a:pt x="2073" y="734"/>
                    </a:cubicBezTo>
                    <a:cubicBezTo>
                      <a:pt x="2012" y="544"/>
                      <a:pt x="1856" y="413"/>
                      <a:pt x="1660" y="385"/>
                    </a:cubicBezTo>
                    <a:lnTo>
                      <a:pt x="1565" y="371"/>
                    </a:lnTo>
                    <a:lnTo>
                      <a:pt x="1524" y="288"/>
                    </a:lnTo>
                    <a:cubicBezTo>
                      <a:pt x="1440" y="109"/>
                      <a:pt x="1264" y="0"/>
                      <a:pt x="10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7226;p57"/>
              <p:cNvSpPr/>
              <p:nvPr/>
            </p:nvSpPr>
            <p:spPr>
              <a:xfrm>
                <a:off x="6170664" y="2697714"/>
                <a:ext cx="173095" cy="163599"/>
              </a:xfrm>
              <a:custGeom>
                <a:avLst/>
                <a:gdLst/>
                <a:ahLst/>
                <a:cxnLst/>
                <a:rect l="l" t="t" r="r" b="b"/>
                <a:pathLst>
                  <a:path w="3591" h="3394" extrusionOk="0">
                    <a:moveTo>
                      <a:pt x="1789" y="224"/>
                    </a:moveTo>
                    <a:cubicBezTo>
                      <a:pt x="2023" y="224"/>
                      <a:pt x="2221" y="344"/>
                      <a:pt x="2327" y="553"/>
                    </a:cubicBezTo>
                    <a:lnTo>
                      <a:pt x="2472" y="846"/>
                    </a:lnTo>
                    <a:lnTo>
                      <a:pt x="2796" y="896"/>
                    </a:lnTo>
                    <a:cubicBezTo>
                      <a:pt x="3030" y="929"/>
                      <a:pt x="3209" y="1080"/>
                      <a:pt x="3281" y="1303"/>
                    </a:cubicBezTo>
                    <a:cubicBezTo>
                      <a:pt x="3354" y="1524"/>
                      <a:pt x="3298" y="1758"/>
                      <a:pt x="3131" y="1917"/>
                    </a:cubicBezTo>
                    <a:lnTo>
                      <a:pt x="2899" y="2149"/>
                    </a:lnTo>
                    <a:lnTo>
                      <a:pt x="2955" y="2472"/>
                    </a:lnTo>
                    <a:cubicBezTo>
                      <a:pt x="2997" y="2704"/>
                      <a:pt x="2905" y="2921"/>
                      <a:pt x="2718" y="3058"/>
                    </a:cubicBezTo>
                    <a:cubicBezTo>
                      <a:pt x="2611" y="3135"/>
                      <a:pt x="2489" y="3174"/>
                      <a:pt x="2367" y="3174"/>
                    </a:cubicBezTo>
                    <a:cubicBezTo>
                      <a:pt x="2271" y="3174"/>
                      <a:pt x="2175" y="3150"/>
                      <a:pt x="2084" y="3103"/>
                    </a:cubicBezTo>
                    <a:lnTo>
                      <a:pt x="1797" y="2949"/>
                    </a:lnTo>
                    <a:lnTo>
                      <a:pt x="1493" y="3103"/>
                    </a:lnTo>
                    <a:cubicBezTo>
                      <a:pt x="1401" y="3150"/>
                      <a:pt x="1305" y="3174"/>
                      <a:pt x="1210" y="3174"/>
                    </a:cubicBezTo>
                    <a:cubicBezTo>
                      <a:pt x="1088" y="3174"/>
                      <a:pt x="968" y="3135"/>
                      <a:pt x="863" y="3058"/>
                    </a:cubicBezTo>
                    <a:cubicBezTo>
                      <a:pt x="673" y="2921"/>
                      <a:pt x="586" y="2704"/>
                      <a:pt x="625" y="2472"/>
                    </a:cubicBezTo>
                    <a:lnTo>
                      <a:pt x="681" y="2149"/>
                    </a:lnTo>
                    <a:lnTo>
                      <a:pt x="447" y="1917"/>
                    </a:lnTo>
                    <a:cubicBezTo>
                      <a:pt x="282" y="1752"/>
                      <a:pt x="224" y="1526"/>
                      <a:pt x="296" y="1303"/>
                    </a:cubicBezTo>
                    <a:cubicBezTo>
                      <a:pt x="369" y="1080"/>
                      <a:pt x="550" y="927"/>
                      <a:pt x="782" y="896"/>
                    </a:cubicBezTo>
                    <a:lnTo>
                      <a:pt x="1105" y="846"/>
                    </a:lnTo>
                    <a:lnTo>
                      <a:pt x="1253" y="553"/>
                    </a:lnTo>
                    <a:cubicBezTo>
                      <a:pt x="1356" y="344"/>
                      <a:pt x="1554" y="224"/>
                      <a:pt x="1789" y="224"/>
                    </a:cubicBezTo>
                    <a:close/>
                    <a:moveTo>
                      <a:pt x="1797" y="0"/>
                    </a:moveTo>
                    <a:cubicBezTo>
                      <a:pt x="1482" y="0"/>
                      <a:pt x="1203" y="173"/>
                      <a:pt x="1063" y="458"/>
                    </a:cubicBezTo>
                    <a:lnTo>
                      <a:pt x="969" y="648"/>
                    </a:lnTo>
                    <a:lnTo>
                      <a:pt x="759" y="681"/>
                    </a:lnTo>
                    <a:cubicBezTo>
                      <a:pt x="450" y="726"/>
                      <a:pt x="196" y="941"/>
                      <a:pt x="98" y="1239"/>
                    </a:cubicBezTo>
                    <a:cubicBezTo>
                      <a:pt x="0" y="1538"/>
                      <a:pt x="76" y="1858"/>
                      <a:pt x="302" y="2079"/>
                    </a:cubicBezTo>
                    <a:lnTo>
                      <a:pt x="455" y="2224"/>
                    </a:lnTo>
                    <a:lnTo>
                      <a:pt x="422" y="2433"/>
                    </a:lnTo>
                    <a:cubicBezTo>
                      <a:pt x="369" y="2743"/>
                      <a:pt x="491" y="3052"/>
                      <a:pt x="745" y="3237"/>
                    </a:cubicBezTo>
                    <a:cubicBezTo>
                      <a:pt x="890" y="3340"/>
                      <a:pt x="1061" y="3393"/>
                      <a:pt x="1228" y="3393"/>
                    </a:cubicBezTo>
                    <a:cubicBezTo>
                      <a:pt x="1356" y="3393"/>
                      <a:pt x="1487" y="3362"/>
                      <a:pt x="1607" y="3298"/>
                    </a:cubicBezTo>
                    <a:lnTo>
                      <a:pt x="1797" y="3200"/>
                    </a:lnTo>
                    <a:lnTo>
                      <a:pt x="1984" y="3298"/>
                    </a:lnTo>
                    <a:cubicBezTo>
                      <a:pt x="2104" y="3362"/>
                      <a:pt x="2235" y="3394"/>
                      <a:pt x="2365" y="3394"/>
                    </a:cubicBezTo>
                    <a:cubicBezTo>
                      <a:pt x="2534" y="3394"/>
                      <a:pt x="2703" y="3341"/>
                      <a:pt x="2846" y="3237"/>
                    </a:cubicBezTo>
                    <a:cubicBezTo>
                      <a:pt x="3100" y="3052"/>
                      <a:pt x="3223" y="2743"/>
                      <a:pt x="3170" y="2433"/>
                    </a:cubicBezTo>
                    <a:lnTo>
                      <a:pt x="3136" y="2224"/>
                    </a:lnTo>
                    <a:lnTo>
                      <a:pt x="3290" y="2079"/>
                    </a:lnTo>
                    <a:cubicBezTo>
                      <a:pt x="3510" y="1858"/>
                      <a:pt x="3591" y="1535"/>
                      <a:pt x="3493" y="1239"/>
                    </a:cubicBezTo>
                    <a:cubicBezTo>
                      <a:pt x="3396" y="938"/>
                      <a:pt x="3142" y="726"/>
                      <a:pt x="2832" y="681"/>
                    </a:cubicBezTo>
                    <a:lnTo>
                      <a:pt x="2623" y="648"/>
                    </a:lnTo>
                    <a:lnTo>
                      <a:pt x="2528" y="458"/>
                    </a:lnTo>
                    <a:cubicBezTo>
                      <a:pt x="2391" y="173"/>
                      <a:pt x="2110" y="0"/>
                      <a:pt x="17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7227;p57"/>
              <p:cNvSpPr/>
              <p:nvPr/>
            </p:nvSpPr>
            <p:spPr>
              <a:xfrm>
                <a:off x="6205756" y="2730926"/>
                <a:ext cx="102816" cy="97273"/>
              </a:xfrm>
              <a:custGeom>
                <a:avLst/>
                <a:gdLst/>
                <a:ahLst/>
                <a:cxnLst/>
                <a:rect l="l" t="t" r="r" b="b"/>
                <a:pathLst>
                  <a:path w="2133" h="2018" extrusionOk="0">
                    <a:moveTo>
                      <a:pt x="1072" y="232"/>
                    </a:moveTo>
                    <a:cubicBezTo>
                      <a:pt x="1184" y="232"/>
                      <a:pt x="1278" y="291"/>
                      <a:pt x="1329" y="391"/>
                    </a:cubicBezTo>
                    <a:lnTo>
                      <a:pt x="1423" y="581"/>
                    </a:lnTo>
                    <a:lnTo>
                      <a:pt x="1633" y="611"/>
                    </a:lnTo>
                    <a:cubicBezTo>
                      <a:pt x="1744" y="628"/>
                      <a:pt x="1831" y="701"/>
                      <a:pt x="1867" y="810"/>
                    </a:cubicBezTo>
                    <a:cubicBezTo>
                      <a:pt x="1900" y="916"/>
                      <a:pt x="1873" y="1030"/>
                      <a:pt x="1794" y="1108"/>
                    </a:cubicBezTo>
                    <a:lnTo>
                      <a:pt x="1644" y="1253"/>
                    </a:lnTo>
                    <a:lnTo>
                      <a:pt x="1677" y="1460"/>
                    </a:lnTo>
                    <a:cubicBezTo>
                      <a:pt x="1700" y="1571"/>
                      <a:pt x="1655" y="1674"/>
                      <a:pt x="1563" y="1741"/>
                    </a:cubicBezTo>
                    <a:cubicBezTo>
                      <a:pt x="1509" y="1778"/>
                      <a:pt x="1450" y="1796"/>
                      <a:pt x="1391" y="1796"/>
                    </a:cubicBezTo>
                    <a:cubicBezTo>
                      <a:pt x="1345" y="1796"/>
                      <a:pt x="1300" y="1785"/>
                      <a:pt x="1256" y="1764"/>
                    </a:cubicBezTo>
                    <a:lnTo>
                      <a:pt x="1069" y="1666"/>
                    </a:lnTo>
                    <a:lnTo>
                      <a:pt x="882" y="1764"/>
                    </a:lnTo>
                    <a:cubicBezTo>
                      <a:pt x="839" y="1786"/>
                      <a:pt x="793" y="1797"/>
                      <a:pt x="747" y="1797"/>
                    </a:cubicBezTo>
                    <a:cubicBezTo>
                      <a:pt x="689" y="1797"/>
                      <a:pt x="631" y="1779"/>
                      <a:pt x="581" y="1741"/>
                    </a:cubicBezTo>
                    <a:cubicBezTo>
                      <a:pt x="489" y="1674"/>
                      <a:pt x="444" y="1571"/>
                      <a:pt x="464" y="1460"/>
                    </a:cubicBezTo>
                    <a:lnTo>
                      <a:pt x="500" y="1253"/>
                    </a:lnTo>
                    <a:lnTo>
                      <a:pt x="349" y="1108"/>
                    </a:lnTo>
                    <a:cubicBezTo>
                      <a:pt x="268" y="1027"/>
                      <a:pt x="241" y="918"/>
                      <a:pt x="277" y="810"/>
                    </a:cubicBezTo>
                    <a:cubicBezTo>
                      <a:pt x="310" y="704"/>
                      <a:pt x="400" y="628"/>
                      <a:pt x="511" y="611"/>
                    </a:cubicBezTo>
                    <a:lnTo>
                      <a:pt x="720" y="581"/>
                    </a:lnTo>
                    <a:lnTo>
                      <a:pt x="812" y="391"/>
                    </a:lnTo>
                    <a:cubicBezTo>
                      <a:pt x="863" y="291"/>
                      <a:pt x="960" y="232"/>
                      <a:pt x="1072" y="232"/>
                    </a:cubicBezTo>
                    <a:close/>
                    <a:moveTo>
                      <a:pt x="1069" y="1"/>
                    </a:moveTo>
                    <a:cubicBezTo>
                      <a:pt x="877" y="1"/>
                      <a:pt x="698" y="109"/>
                      <a:pt x="612" y="288"/>
                    </a:cubicBezTo>
                    <a:lnTo>
                      <a:pt x="570" y="372"/>
                    </a:lnTo>
                    <a:lnTo>
                      <a:pt x="475" y="386"/>
                    </a:lnTo>
                    <a:cubicBezTo>
                      <a:pt x="280" y="413"/>
                      <a:pt x="123" y="545"/>
                      <a:pt x="65" y="734"/>
                    </a:cubicBezTo>
                    <a:cubicBezTo>
                      <a:pt x="1" y="921"/>
                      <a:pt x="54" y="1125"/>
                      <a:pt x="193" y="1262"/>
                    </a:cubicBezTo>
                    <a:lnTo>
                      <a:pt x="260" y="1326"/>
                    </a:lnTo>
                    <a:lnTo>
                      <a:pt x="241" y="1421"/>
                    </a:lnTo>
                    <a:cubicBezTo>
                      <a:pt x="207" y="1613"/>
                      <a:pt x="288" y="1806"/>
                      <a:pt x="444" y="1920"/>
                    </a:cubicBezTo>
                    <a:cubicBezTo>
                      <a:pt x="534" y="1985"/>
                      <a:pt x="639" y="2017"/>
                      <a:pt x="745" y="2017"/>
                    </a:cubicBezTo>
                    <a:cubicBezTo>
                      <a:pt x="827" y="2017"/>
                      <a:pt x="909" y="1998"/>
                      <a:pt x="985" y="1959"/>
                    </a:cubicBezTo>
                    <a:lnTo>
                      <a:pt x="1069" y="1917"/>
                    </a:lnTo>
                    <a:lnTo>
                      <a:pt x="1150" y="1959"/>
                    </a:lnTo>
                    <a:cubicBezTo>
                      <a:pt x="1225" y="1995"/>
                      <a:pt x="1309" y="2018"/>
                      <a:pt x="1387" y="2018"/>
                    </a:cubicBezTo>
                    <a:cubicBezTo>
                      <a:pt x="1493" y="2018"/>
                      <a:pt x="1602" y="1981"/>
                      <a:pt x="1691" y="1920"/>
                    </a:cubicBezTo>
                    <a:cubicBezTo>
                      <a:pt x="1850" y="1806"/>
                      <a:pt x="1926" y="1613"/>
                      <a:pt x="1895" y="1421"/>
                    </a:cubicBezTo>
                    <a:lnTo>
                      <a:pt x="1878" y="1326"/>
                    </a:lnTo>
                    <a:lnTo>
                      <a:pt x="1942" y="1262"/>
                    </a:lnTo>
                    <a:cubicBezTo>
                      <a:pt x="2082" y="1122"/>
                      <a:pt x="2132" y="921"/>
                      <a:pt x="2073" y="734"/>
                    </a:cubicBezTo>
                    <a:cubicBezTo>
                      <a:pt x="2012" y="545"/>
                      <a:pt x="1856" y="413"/>
                      <a:pt x="1661" y="386"/>
                    </a:cubicBezTo>
                    <a:lnTo>
                      <a:pt x="1566" y="372"/>
                    </a:lnTo>
                    <a:lnTo>
                      <a:pt x="1524" y="288"/>
                    </a:lnTo>
                    <a:cubicBezTo>
                      <a:pt x="1440" y="109"/>
                      <a:pt x="1264" y="1"/>
                      <a:pt x="10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7228;p57"/>
              <p:cNvSpPr/>
              <p:nvPr/>
            </p:nvSpPr>
            <p:spPr>
              <a:xfrm>
                <a:off x="6168399" y="3014410"/>
                <a:ext cx="173384" cy="163599"/>
              </a:xfrm>
              <a:custGeom>
                <a:avLst/>
                <a:gdLst/>
                <a:ahLst/>
                <a:cxnLst/>
                <a:rect l="l" t="t" r="r" b="b"/>
                <a:pathLst>
                  <a:path w="3597" h="3394" extrusionOk="0">
                    <a:moveTo>
                      <a:pt x="1797" y="224"/>
                    </a:moveTo>
                    <a:cubicBezTo>
                      <a:pt x="2031" y="224"/>
                      <a:pt x="2229" y="344"/>
                      <a:pt x="2335" y="553"/>
                    </a:cubicBezTo>
                    <a:lnTo>
                      <a:pt x="2480" y="846"/>
                    </a:lnTo>
                    <a:lnTo>
                      <a:pt x="2807" y="896"/>
                    </a:lnTo>
                    <a:cubicBezTo>
                      <a:pt x="3038" y="929"/>
                      <a:pt x="3217" y="1080"/>
                      <a:pt x="3289" y="1303"/>
                    </a:cubicBezTo>
                    <a:cubicBezTo>
                      <a:pt x="3365" y="1526"/>
                      <a:pt x="3309" y="1758"/>
                      <a:pt x="3141" y="1917"/>
                    </a:cubicBezTo>
                    <a:lnTo>
                      <a:pt x="2907" y="2149"/>
                    </a:lnTo>
                    <a:lnTo>
                      <a:pt x="2963" y="2472"/>
                    </a:lnTo>
                    <a:cubicBezTo>
                      <a:pt x="3005" y="2701"/>
                      <a:pt x="2913" y="2921"/>
                      <a:pt x="2726" y="3058"/>
                    </a:cubicBezTo>
                    <a:cubicBezTo>
                      <a:pt x="2619" y="3135"/>
                      <a:pt x="2497" y="3174"/>
                      <a:pt x="2375" y="3174"/>
                    </a:cubicBezTo>
                    <a:cubicBezTo>
                      <a:pt x="2280" y="3174"/>
                      <a:pt x="2184" y="3150"/>
                      <a:pt x="2095" y="3103"/>
                    </a:cubicBezTo>
                    <a:lnTo>
                      <a:pt x="1805" y="2949"/>
                    </a:lnTo>
                    <a:lnTo>
                      <a:pt x="1501" y="3103"/>
                    </a:lnTo>
                    <a:cubicBezTo>
                      <a:pt x="1409" y="3150"/>
                      <a:pt x="1313" y="3174"/>
                      <a:pt x="1218" y="3174"/>
                    </a:cubicBezTo>
                    <a:cubicBezTo>
                      <a:pt x="1096" y="3174"/>
                      <a:pt x="976" y="3135"/>
                      <a:pt x="870" y="3058"/>
                    </a:cubicBezTo>
                    <a:cubicBezTo>
                      <a:pt x="681" y="2921"/>
                      <a:pt x="594" y="2701"/>
                      <a:pt x="633" y="2472"/>
                    </a:cubicBezTo>
                    <a:lnTo>
                      <a:pt x="689" y="2149"/>
                    </a:lnTo>
                    <a:lnTo>
                      <a:pt x="455" y="1917"/>
                    </a:lnTo>
                    <a:cubicBezTo>
                      <a:pt x="290" y="1752"/>
                      <a:pt x="232" y="1526"/>
                      <a:pt x="304" y="1303"/>
                    </a:cubicBezTo>
                    <a:cubicBezTo>
                      <a:pt x="379" y="1080"/>
                      <a:pt x="561" y="927"/>
                      <a:pt x="790" y="896"/>
                    </a:cubicBezTo>
                    <a:lnTo>
                      <a:pt x="1113" y="846"/>
                    </a:lnTo>
                    <a:lnTo>
                      <a:pt x="1261" y="553"/>
                    </a:lnTo>
                    <a:cubicBezTo>
                      <a:pt x="1364" y="344"/>
                      <a:pt x="1565" y="224"/>
                      <a:pt x="1797" y="224"/>
                    </a:cubicBezTo>
                    <a:close/>
                    <a:moveTo>
                      <a:pt x="1802" y="0"/>
                    </a:moveTo>
                    <a:cubicBezTo>
                      <a:pt x="1487" y="0"/>
                      <a:pt x="1208" y="173"/>
                      <a:pt x="1069" y="458"/>
                    </a:cubicBezTo>
                    <a:lnTo>
                      <a:pt x="974" y="648"/>
                    </a:lnTo>
                    <a:lnTo>
                      <a:pt x="764" y="678"/>
                    </a:lnTo>
                    <a:cubicBezTo>
                      <a:pt x="455" y="726"/>
                      <a:pt x="201" y="941"/>
                      <a:pt x="103" y="1236"/>
                    </a:cubicBezTo>
                    <a:cubicBezTo>
                      <a:pt x="0" y="1538"/>
                      <a:pt x="81" y="1858"/>
                      <a:pt x="310" y="2079"/>
                    </a:cubicBezTo>
                    <a:lnTo>
                      <a:pt x="460" y="2224"/>
                    </a:lnTo>
                    <a:lnTo>
                      <a:pt x="427" y="2433"/>
                    </a:lnTo>
                    <a:cubicBezTo>
                      <a:pt x="374" y="2743"/>
                      <a:pt x="497" y="3050"/>
                      <a:pt x="751" y="3237"/>
                    </a:cubicBezTo>
                    <a:cubicBezTo>
                      <a:pt x="896" y="3340"/>
                      <a:pt x="1066" y="3393"/>
                      <a:pt x="1233" y="3393"/>
                    </a:cubicBezTo>
                    <a:cubicBezTo>
                      <a:pt x="1364" y="3393"/>
                      <a:pt x="1495" y="3362"/>
                      <a:pt x="1613" y="3298"/>
                    </a:cubicBezTo>
                    <a:lnTo>
                      <a:pt x="1802" y="3200"/>
                    </a:lnTo>
                    <a:lnTo>
                      <a:pt x="1989" y="3298"/>
                    </a:lnTo>
                    <a:cubicBezTo>
                      <a:pt x="2109" y="3362"/>
                      <a:pt x="2240" y="3394"/>
                      <a:pt x="2370" y="3394"/>
                    </a:cubicBezTo>
                    <a:cubicBezTo>
                      <a:pt x="2539" y="3394"/>
                      <a:pt x="2708" y="3341"/>
                      <a:pt x="2851" y="3237"/>
                    </a:cubicBezTo>
                    <a:cubicBezTo>
                      <a:pt x="3105" y="3050"/>
                      <a:pt x="3228" y="2743"/>
                      <a:pt x="3175" y="2433"/>
                    </a:cubicBezTo>
                    <a:lnTo>
                      <a:pt x="3141" y="2224"/>
                    </a:lnTo>
                    <a:lnTo>
                      <a:pt x="3295" y="2079"/>
                    </a:lnTo>
                    <a:cubicBezTo>
                      <a:pt x="3518" y="1858"/>
                      <a:pt x="3596" y="1538"/>
                      <a:pt x="3498" y="1236"/>
                    </a:cubicBezTo>
                    <a:cubicBezTo>
                      <a:pt x="3401" y="938"/>
                      <a:pt x="3147" y="726"/>
                      <a:pt x="2837" y="678"/>
                    </a:cubicBezTo>
                    <a:lnTo>
                      <a:pt x="2628" y="648"/>
                    </a:lnTo>
                    <a:lnTo>
                      <a:pt x="2533" y="458"/>
                    </a:lnTo>
                    <a:cubicBezTo>
                      <a:pt x="2397" y="173"/>
                      <a:pt x="2115" y="0"/>
                      <a:pt x="18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7229;p57"/>
              <p:cNvSpPr/>
              <p:nvPr/>
            </p:nvSpPr>
            <p:spPr>
              <a:xfrm>
                <a:off x="6203876" y="3047623"/>
                <a:ext cx="102768" cy="97273"/>
              </a:xfrm>
              <a:custGeom>
                <a:avLst/>
                <a:gdLst/>
                <a:ahLst/>
                <a:cxnLst/>
                <a:rect l="l" t="t" r="r" b="b"/>
                <a:pathLst>
                  <a:path w="2132" h="2018" extrusionOk="0">
                    <a:moveTo>
                      <a:pt x="1069" y="229"/>
                    </a:moveTo>
                    <a:cubicBezTo>
                      <a:pt x="1181" y="229"/>
                      <a:pt x="1276" y="288"/>
                      <a:pt x="1326" y="388"/>
                    </a:cubicBezTo>
                    <a:lnTo>
                      <a:pt x="1421" y="578"/>
                    </a:lnTo>
                    <a:lnTo>
                      <a:pt x="1630" y="609"/>
                    </a:lnTo>
                    <a:cubicBezTo>
                      <a:pt x="1741" y="625"/>
                      <a:pt x="1828" y="698"/>
                      <a:pt x="1864" y="807"/>
                    </a:cubicBezTo>
                    <a:cubicBezTo>
                      <a:pt x="1898" y="913"/>
                      <a:pt x="1870" y="1027"/>
                      <a:pt x="1792" y="1102"/>
                    </a:cubicBezTo>
                    <a:lnTo>
                      <a:pt x="1641" y="1250"/>
                    </a:lnTo>
                    <a:lnTo>
                      <a:pt x="1674" y="1454"/>
                    </a:lnTo>
                    <a:cubicBezTo>
                      <a:pt x="1697" y="1568"/>
                      <a:pt x="1652" y="1672"/>
                      <a:pt x="1560" y="1739"/>
                    </a:cubicBezTo>
                    <a:cubicBezTo>
                      <a:pt x="1509" y="1773"/>
                      <a:pt x="1451" y="1792"/>
                      <a:pt x="1391" y="1792"/>
                    </a:cubicBezTo>
                    <a:cubicBezTo>
                      <a:pt x="1346" y="1792"/>
                      <a:pt x="1300" y="1781"/>
                      <a:pt x="1256" y="1758"/>
                    </a:cubicBezTo>
                    <a:lnTo>
                      <a:pt x="1069" y="1660"/>
                    </a:lnTo>
                    <a:lnTo>
                      <a:pt x="885" y="1758"/>
                    </a:lnTo>
                    <a:cubicBezTo>
                      <a:pt x="839" y="1781"/>
                      <a:pt x="792" y="1793"/>
                      <a:pt x="745" y="1793"/>
                    </a:cubicBezTo>
                    <a:cubicBezTo>
                      <a:pt x="686" y="1793"/>
                      <a:pt x="628" y="1774"/>
                      <a:pt x="578" y="1739"/>
                    </a:cubicBezTo>
                    <a:cubicBezTo>
                      <a:pt x="486" y="1672"/>
                      <a:pt x="441" y="1566"/>
                      <a:pt x="461" y="1454"/>
                    </a:cubicBezTo>
                    <a:lnTo>
                      <a:pt x="497" y="1250"/>
                    </a:lnTo>
                    <a:lnTo>
                      <a:pt x="347" y="1102"/>
                    </a:lnTo>
                    <a:cubicBezTo>
                      <a:pt x="266" y="1024"/>
                      <a:pt x="238" y="916"/>
                      <a:pt x="274" y="807"/>
                    </a:cubicBezTo>
                    <a:cubicBezTo>
                      <a:pt x="307" y="698"/>
                      <a:pt x="397" y="625"/>
                      <a:pt x="508" y="609"/>
                    </a:cubicBezTo>
                    <a:lnTo>
                      <a:pt x="718" y="578"/>
                    </a:lnTo>
                    <a:lnTo>
                      <a:pt x="810" y="388"/>
                    </a:lnTo>
                    <a:cubicBezTo>
                      <a:pt x="860" y="288"/>
                      <a:pt x="957" y="229"/>
                      <a:pt x="1069" y="229"/>
                    </a:cubicBezTo>
                    <a:close/>
                    <a:moveTo>
                      <a:pt x="1069" y="0"/>
                    </a:moveTo>
                    <a:cubicBezTo>
                      <a:pt x="877" y="0"/>
                      <a:pt x="698" y="109"/>
                      <a:pt x="612" y="288"/>
                    </a:cubicBezTo>
                    <a:lnTo>
                      <a:pt x="570" y="372"/>
                    </a:lnTo>
                    <a:lnTo>
                      <a:pt x="475" y="385"/>
                    </a:lnTo>
                    <a:cubicBezTo>
                      <a:pt x="280" y="413"/>
                      <a:pt x="123" y="544"/>
                      <a:pt x="65" y="734"/>
                    </a:cubicBezTo>
                    <a:cubicBezTo>
                      <a:pt x="1" y="921"/>
                      <a:pt x="54" y="1125"/>
                      <a:pt x="193" y="1261"/>
                    </a:cubicBezTo>
                    <a:lnTo>
                      <a:pt x="260" y="1326"/>
                    </a:lnTo>
                    <a:lnTo>
                      <a:pt x="243" y="1420"/>
                    </a:lnTo>
                    <a:cubicBezTo>
                      <a:pt x="207" y="1613"/>
                      <a:pt x="288" y="1803"/>
                      <a:pt x="444" y="1920"/>
                    </a:cubicBezTo>
                    <a:cubicBezTo>
                      <a:pt x="536" y="1984"/>
                      <a:pt x="640" y="2017"/>
                      <a:pt x="746" y="2017"/>
                    </a:cubicBezTo>
                    <a:cubicBezTo>
                      <a:pt x="827" y="2017"/>
                      <a:pt x="909" y="1998"/>
                      <a:pt x="985" y="1959"/>
                    </a:cubicBezTo>
                    <a:lnTo>
                      <a:pt x="1069" y="1911"/>
                    </a:lnTo>
                    <a:lnTo>
                      <a:pt x="1153" y="1959"/>
                    </a:lnTo>
                    <a:cubicBezTo>
                      <a:pt x="1225" y="1995"/>
                      <a:pt x="1309" y="2017"/>
                      <a:pt x="1390" y="2017"/>
                    </a:cubicBezTo>
                    <a:cubicBezTo>
                      <a:pt x="1493" y="2017"/>
                      <a:pt x="1599" y="1981"/>
                      <a:pt x="1694" y="1920"/>
                    </a:cubicBezTo>
                    <a:cubicBezTo>
                      <a:pt x="1850" y="1803"/>
                      <a:pt x="1926" y="1613"/>
                      <a:pt x="1895" y="1420"/>
                    </a:cubicBezTo>
                    <a:lnTo>
                      <a:pt x="1878" y="1326"/>
                    </a:lnTo>
                    <a:lnTo>
                      <a:pt x="1945" y="1261"/>
                    </a:lnTo>
                    <a:cubicBezTo>
                      <a:pt x="2085" y="1122"/>
                      <a:pt x="2132" y="921"/>
                      <a:pt x="2073" y="734"/>
                    </a:cubicBezTo>
                    <a:cubicBezTo>
                      <a:pt x="2015" y="544"/>
                      <a:pt x="1856" y="413"/>
                      <a:pt x="1661" y="385"/>
                    </a:cubicBezTo>
                    <a:lnTo>
                      <a:pt x="1568" y="372"/>
                    </a:lnTo>
                    <a:lnTo>
                      <a:pt x="1527" y="288"/>
                    </a:lnTo>
                    <a:cubicBezTo>
                      <a:pt x="1443" y="109"/>
                      <a:pt x="1264" y="0"/>
                      <a:pt x="10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7230;p57"/>
              <p:cNvSpPr/>
              <p:nvPr/>
            </p:nvSpPr>
            <p:spPr>
              <a:xfrm>
                <a:off x="6538745" y="3140414"/>
                <a:ext cx="173384" cy="163696"/>
              </a:xfrm>
              <a:custGeom>
                <a:avLst/>
                <a:gdLst/>
                <a:ahLst/>
                <a:cxnLst/>
                <a:rect l="l" t="t" r="r" b="b"/>
                <a:pathLst>
                  <a:path w="3597" h="3396" extrusionOk="0">
                    <a:moveTo>
                      <a:pt x="1794" y="224"/>
                    </a:moveTo>
                    <a:cubicBezTo>
                      <a:pt x="2028" y="224"/>
                      <a:pt x="2226" y="346"/>
                      <a:pt x="2330" y="556"/>
                    </a:cubicBezTo>
                    <a:lnTo>
                      <a:pt x="2477" y="849"/>
                    </a:lnTo>
                    <a:lnTo>
                      <a:pt x="2801" y="896"/>
                    </a:lnTo>
                    <a:cubicBezTo>
                      <a:pt x="3035" y="932"/>
                      <a:pt x="3214" y="1083"/>
                      <a:pt x="3287" y="1306"/>
                    </a:cubicBezTo>
                    <a:cubicBezTo>
                      <a:pt x="3359" y="1529"/>
                      <a:pt x="3303" y="1758"/>
                      <a:pt x="3136" y="1920"/>
                    </a:cubicBezTo>
                    <a:lnTo>
                      <a:pt x="2902" y="2149"/>
                    </a:lnTo>
                    <a:lnTo>
                      <a:pt x="2957" y="2472"/>
                    </a:lnTo>
                    <a:cubicBezTo>
                      <a:pt x="2999" y="2704"/>
                      <a:pt x="2910" y="2924"/>
                      <a:pt x="2720" y="3058"/>
                    </a:cubicBezTo>
                    <a:cubicBezTo>
                      <a:pt x="2614" y="3136"/>
                      <a:pt x="2492" y="3176"/>
                      <a:pt x="2368" y="3176"/>
                    </a:cubicBezTo>
                    <a:cubicBezTo>
                      <a:pt x="2274" y="3176"/>
                      <a:pt x="2179" y="3152"/>
                      <a:pt x="2090" y="3105"/>
                    </a:cubicBezTo>
                    <a:lnTo>
                      <a:pt x="1800" y="2952"/>
                    </a:lnTo>
                    <a:lnTo>
                      <a:pt x="1498" y="3105"/>
                    </a:lnTo>
                    <a:cubicBezTo>
                      <a:pt x="1407" y="3151"/>
                      <a:pt x="1312" y="3174"/>
                      <a:pt x="1217" y="3174"/>
                    </a:cubicBezTo>
                    <a:cubicBezTo>
                      <a:pt x="1094" y="3174"/>
                      <a:pt x="972" y="3135"/>
                      <a:pt x="865" y="3058"/>
                    </a:cubicBezTo>
                    <a:cubicBezTo>
                      <a:pt x="678" y="2924"/>
                      <a:pt x="592" y="2704"/>
                      <a:pt x="628" y="2472"/>
                    </a:cubicBezTo>
                    <a:lnTo>
                      <a:pt x="684" y="2149"/>
                    </a:lnTo>
                    <a:lnTo>
                      <a:pt x="452" y="1920"/>
                    </a:lnTo>
                    <a:cubicBezTo>
                      <a:pt x="288" y="1755"/>
                      <a:pt x="229" y="1529"/>
                      <a:pt x="301" y="1306"/>
                    </a:cubicBezTo>
                    <a:cubicBezTo>
                      <a:pt x="374" y="1083"/>
                      <a:pt x="555" y="929"/>
                      <a:pt x="787" y="896"/>
                    </a:cubicBezTo>
                    <a:lnTo>
                      <a:pt x="1110" y="849"/>
                    </a:lnTo>
                    <a:lnTo>
                      <a:pt x="1256" y="556"/>
                    </a:lnTo>
                    <a:cubicBezTo>
                      <a:pt x="1362" y="346"/>
                      <a:pt x="1560" y="224"/>
                      <a:pt x="1794" y="224"/>
                    </a:cubicBezTo>
                    <a:close/>
                    <a:moveTo>
                      <a:pt x="1800" y="0"/>
                    </a:moveTo>
                    <a:cubicBezTo>
                      <a:pt x="1487" y="0"/>
                      <a:pt x="1208" y="176"/>
                      <a:pt x="1069" y="458"/>
                    </a:cubicBezTo>
                    <a:lnTo>
                      <a:pt x="974" y="650"/>
                    </a:lnTo>
                    <a:lnTo>
                      <a:pt x="765" y="681"/>
                    </a:lnTo>
                    <a:cubicBezTo>
                      <a:pt x="455" y="726"/>
                      <a:pt x="201" y="943"/>
                      <a:pt x="103" y="1239"/>
                    </a:cubicBezTo>
                    <a:cubicBezTo>
                      <a:pt x="0" y="1540"/>
                      <a:pt x="81" y="1858"/>
                      <a:pt x="307" y="2079"/>
                    </a:cubicBezTo>
                    <a:lnTo>
                      <a:pt x="460" y="2227"/>
                    </a:lnTo>
                    <a:lnTo>
                      <a:pt x="427" y="2436"/>
                    </a:lnTo>
                    <a:cubicBezTo>
                      <a:pt x="374" y="2746"/>
                      <a:pt x="497" y="3052"/>
                      <a:pt x="751" y="3237"/>
                    </a:cubicBezTo>
                    <a:cubicBezTo>
                      <a:pt x="893" y="3343"/>
                      <a:pt x="1066" y="3393"/>
                      <a:pt x="1233" y="3393"/>
                    </a:cubicBezTo>
                    <a:cubicBezTo>
                      <a:pt x="1362" y="3393"/>
                      <a:pt x="1493" y="3362"/>
                      <a:pt x="1613" y="3301"/>
                    </a:cubicBezTo>
                    <a:lnTo>
                      <a:pt x="1800" y="3203"/>
                    </a:lnTo>
                    <a:lnTo>
                      <a:pt x="1989" y="3301"/>
                    </a:lnTo>
                    <a:cubicBezTo>
                      <a:pt x="2109" y="3364"/>
                      <a:pt x="2240" y="3395"/>
                      <a:pt x="2369" y="3395"/>
                    </a:cubicBezTo>
                    <a:cubicBezTo>
                      <a:pt x="2538" y="3395"/>
                      <a:pt x="2706" y="3342"/>
                      <a:pt x="2851" y="3237"/>
                    </a:cubicBezTo>
                    <a:cubicBezTo>
                      <a:pt x="3105" y="3052"/>
                      <a:pt x="3228" y="2746"/>
                      <a:pt x="3175" y="2436"/>
                    </a:cubicBezTo>
                    <a:lnTo>
                      <a:pt x="3139" y="2227"/>
                    </a:lnTo>
                    <a:lnTo>
                      <a:pt x="3292" y="2079"/>
                    </a:lnTo>
                    <a:cubicBezTo>
                      <a:pt x="3515" y="1858"/>
                      <a:pt x="3596" y="1535"/>
                      <a:pt x="3499" y="1239"/>
                    </a:cubicBezTo>
                    <a:cubicBezTo>
                      <a:pt x="3401" y="938"/>
                      <a:pt x="3147" y="726"/>
                      <a:pt x="2837" y="681"/>
                    </a:cubicBezTo>
                    <a:lnTo>
                      <a:pt x="2628" y="650"/>
                    </a:lnTo>
                    <a:lnTo>
                      <a:pt x="2533" y="458"/>
                    </a:lnTo>
                    <a:cubicBezTo>
                      <a:pt x="2397" y="176"/>
                      <a:pt x="2115" y="0"/>
                      <a:pt x="1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7231;p57"/>
              <p:cNvSpPr/>
              <p:nvPr/>
            </p:nvSpPr>
            <p:spPr>
              <a:xfrm>
                <a:off x="6574078" y="3173771"/>
                <a:ext cx="102816" cy="97224"/>
              </a:xfrm>
              <a:custGeom>
                <a:avLst/>
                <a:gdLst/>
                <a:ahLst/>
                <a:cxnLst/>
                <a:rect l="l" t="t" r="r" b="b"/>
                <a:pathLst>
                  <a:path w="2133" h="2017" extrusionOk="0">
                    <a:moveTo>
                      <a:pt x="1072" y="229"/>
                    </a:moveTo>
                    <a:cubicBezTo>
                      <a:pt x="1184" y="229"/>
                      <a:pt x="1276" y="290"/>
                      <a:pt x="1329" y="391"/>
                    </a:cubicBezTo>
                    <a:lnTo>
                      <a:pt x="1424" y="578"/>
                    </a:lnTo>
                    <a:lnTo>
                      <a:pt x="1633" y="611"/>
                    </a:lnTo>
                    <a:cubicBezTo>
                      <a:pt x="1744" y="628"/>
                      <a:pt x="1831" y="701"/>
                      <a:pt x="1867" y="809"/>
                    </a:cubicBezTo>
                    <a:cubicBezTo>
                      <a:pt x="1901" y="913"/>
                      <a:pt x="1873" y="1030"/>
                      <a:pt x="1792" y="1105"/>
                    </a:cubicBezTo>
                    <a:lnTo>
                      <a:pt x="1644" y="1253"/>
                    </a:lnTo>
                    <a:lnTo>
                      <a:pt x="1678" y="1457"/>
                    </a:lnTo>
                    <a:cubicBezTo>
                      <a:pt x="1697" y="1568"/>
                      <a:pt x="1652" y="1674"/>
                      <a:pt x="1563" y="1741"/>
                    </a:cubicBezTo>
                    <a:cubicBezTo>
                      <a:pt x="1509" y="1776"/>
                      <a:pt x="1450" y="1795"/>
                      <a:pt x="1391" y="1795"/>
                    </a:cubicBezTo>
                    <a:cubicBezTo>
                      <a:pt x="1345" y="1795"/>
                      <a:pt x="1300" y="1784"/>
                      <a:pt x="1256" y="1761"/>
                    </a:cubicBezTo>
                    <a:lnTo>
                      <a:pt x="1067" y="1663"/>
                    </a:lnTo>
                    <a:lnTo>
                      <a:pt x="882" y="1761"/>
                    </a:lnTo>
                    <a:cubicBezTo>
                      <a:pt x="839" y="1784"/>
                      <a:pt x="793" y="1795"/>
                      <a:pt x="747" y="1795"/>
                    </a:cubicBezTo>
                    <a:cubicBezTo>
                      <a:pt x="688" y="1795"/>
                      <a:pt x="630" y="1777"/>
                      <a:pt x="578" y="1741"/>
                    </a:cubicBezTo>
                    <a:cubicBezTo>
                      <a:pt x="489" y="1674"/>
                      <a:pt x="444" y="1568"/>
                      <a:pt x="464" y="1457"/>
                    </a:cubicBezTo>
                    <a:lnTo>
                      <a:pt x="500" y="1253"/>
                    </a:lnTo>
                    <a:lnTo>
                      <a:pt x="350" y="1105"/>
                    </a:lnTo>
                    <a:cubicBezTo>
                      <a:pt x="269" y="1024"/>
                      <a:pt x="241" y="918"/>
                      <a:pt x="277" y="809"/>
                    </a:cubicBezTo>
                    <a:cubicBezTo>
                      <a:pt x="311" y="701"/>
                      <a:pt x="397" y="628"/>
                      <a:pt x="509" y="611"/>
                    </a:cubicBezTo>
                    <a:lnTo>
                      <a:pt x="718" y="578"/>
                    </a:lnTo>
                    <a:lnTo>
                      <a:pt x="813" y="391"/>
                    </a:lnTo>
                    <a:cubicBezTo>
                      <a:pt x="863" y="290"/>
                      <a:pt x="961" y="229"/>
                      <a:pt x="1072" y="229"/>
                    </a:cubicBezTo>
                    <a:close/>
                    <a:moveTo>
                      <a:pt x="1067" y="0"/>
                    </a:moveTo>
                    <a:cubicBezTo>
                      <a:pt x="877" y="0"/>
                      <a:pt x="698" y="109"/>
                      <a:pt x="612" y="285"/>
                    </a:cubicBezTo>
                    <a:lnTo>
                      <a:pt x="570" y="369"/>
                    </a:lnTo>
                    <a:lnTo>
                      <a:pt x="475" y="382"/>
                    </a:lnTo>
                    <a:cubicBezTo>
                      <a:pt x="280" y="410"/>
                      <a:pt x="124" y="544"/>
                      <a:pt x="62" y="731"/>
                    </a:cubicBezTo>
                    <a:cubicBezTo>
                      <a:pt x="1" y="921"/>
                      <a:pt x="54" y="1122"/>
                      <a:pt x="193" y="1258"/>
                    </a:cubicBezTo>
                    <a:lnTo>
                      <a:pt x="258" y="1325"/>
                    </a:lnTo>
                    <a:lnTo>
                      <a:pt x="241" y="1417"/>
                    </a:lnTo>
                    <a:cubicBezTo>
                      <a:pt x="207" y="1610"/>
                      <a:pt x="285" y="1802"/>
                      <a:pt x="444" y="1917"/>
                    </a:cubicBezTo>
                    <a:cubicBezTo>
                      <a:pt x="534" y="1983"/>
                      <a:pt x="639" y="2016"/>
                      <a:pt x="744" y="2016"/>
                    </a:cubicBezTo>
                    <a:cubicBezTo>
                      <a:pt x="825" y="2016"/>
                      <a:pt x="907" y="1996"/>
                      <a:pt x="983" y="1956"/>
                    </a:cubicBezTo>
                    <a:lnTo>
                      <a:pt x="1067" y="1914"/>
                    </a:lnTo>
                    <a:lnTo>
                      <a:pt x="1150" y="1956"/>
                    </a:lnTo>
                    <a:cubicBezTo>
                      <a:pt x="1226" y="1995"/>
                      <a:pt x="1309" y="2015"/>
                      <a:pt x="1387" y="2015"/>
                    </a:cubicBezTo>
                    <a:cubicBezTo>
                      <a:pt x="1496" y="2015"/>
                      <a:pt x="1602" y="1984"/>
                      <a:pt x="1691" y="1917"/>
                    </a:cubicBezTo>
                    <a:cubicBezTo>
                      <a:pt x="1848" y="1802"/>
                      <a:pt x="1926" y="1610"/>
                      <a:pt x="1895" y="1417"/>
                    </a:cubicBezTo>
                    <a:lnTo>
                      <a:pt x="1876" y="1325"/>
                    </a:lnTo>
                    <a:lnTo>
                      <a:pt x="1943" y="1258"/>
                    </a:lnTo>
                    <a:cubicBezTo>
                      <a:pt x="2082" y="1119"/>
                      <a:pt x="2132" y="921"/>
                      <a:pt x="2071" y="731"/>
                    </a:cubicBezTo>
                    <a:cubicBezTo>
                      <a:pt x="2012" y="544"/>
                      <a:pt x="1856" y="410"/>
                      <a:pt x="1661" y="382"/>
                    </a:cubicBezTo>
                    <a:lnTo>
                      <a:pt x="1566" y="369"/>
                    </a:lnTo>
                    <a:lnTo>
                      <a:pt x="1524" y="285"/>
                    </a:lnTo>
                    <a:cubicBezTo>
                      <a:pt x="1440" y="109"/>
                      <a:pt x="1262" y="0"/>
                      <a:pt x="10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7232;p57"/>
              <p:cNvSpPr/>
              <p:nvPr/>
            </p:nvSpPr>
            <p:spPr>
              <a:xfrm>
                <a:off x="6820590" y="2805304"/>
                <a:ext cx="153091" cy="163551"/>
              </a:xfrm>
              <a:custGeom>
                <a:avLst/>
                <a:gdLst/>
                <a:ahLst/>
                <a:cxnLst/>
                <a:rect l="l" t="t" r="r" b="b"/>
                <a:pathLst>
                  <a:path w="3176" h="3393" extrusionOk="0">
                    <a:moveTo>
                      <a:pt x="1797" y="0"/>
                    </a:moveTo>
                    <a:cubicBezTo>
                      <a:pt x="1485" y="0"/>
                      <a:pt x="1206" y="173"/>
                      <a:pt x="1066" y="458"/>
                    </a:cubicBezTo>
                    <a:lnTo>
                      <a:pt x="971" y="648"/>
                    </a:lnTo>
                    <a:lnTo>
                      <a:pt x="762" y="681"/>
                    </a:lnTo>
                    <a:cubicBezTo>
                      <a:pt x="453" y="726"/>
                      <a:pt x="199" y="938"/>
                      <a:pt x="101" y="1239"/>
                    </a:cubicBezTo>
                    <a:cubicBezTo>
                      <a:pt x="1" y="1535"/>
                      <a:pt x="81" y="1858"/>
                      <a:pt x="305" y="2079"/>
                    </a:cubicBezTo>
                    <a:lnTo>
                      <a:pt x="458" y="2224"/>
                    </a:lnTo>
                    <a:lnTo>
                      <a:pt x="425" y="2433"/>
                    </a:lnTo>
                    <a:cubicBezTo>
                      <a:pt x="372" y="2745"/>
                      <a:pt x="494" y="3052"/>
                      <a:pt x="748" y="3236"/>
                    </a:cubicBezTo>
                    <a:cubicBezTo>
                      <a:pt x="891" y="3340"/>
                      <a:pt x="1061" y="3393"/>
                      <a:pt x="1228" y="3393"/>
                    </a:cubicBezTo>
                    <a:cubicBezTo>
                      <a:pt x="1362" y="3393"/>
                      <a:pt x="1490" y="3362"/>
                      <a:pt x="1610" y="3295"/>
                    </a:cubicBezTo>
                    <a:lnTo>
                      <a:pt x="1797" y="3197"/>
                    </a:lnTo>
                    <a:lnTo>
                      <a:pt x="1987" y="3295"/>
                    </a:lnTo>
                    <a:cubicBezTo>
                      <a:pt x="2108" y="3359"/>
                      <a:pt x="2239" y="3391"/>
                      <a:pt x="2368" y="3391"/>
                    </a:cubicBezTo>
                    <a:cubicBezTo>
                      <a:pt x="2536" y="3391"/>
                      <a:pt x="2703" y="3338"/>
                      <a:pt x="2846" y="3234"/>
                    </a:cubicBezTo>
                    <a:cubicBezTo>
                      <a:pt x="3025" y="3103"/>
                      <a:pt x="3139" y="2916"/>
                      <a:pt x="3175" y="2706"/>
                    </a:cubicBezTo>
                    <a:cubicBezTo>
                      <a:pt x="3089" y="2508"/>
                      <a:pt x="3008" y="2313"/>
                      <a:pt x="2927" y="2112"/>
                    </a:cubicBezTo>
                    <a:lnTo>
                      <a:pt x="2896" y="2146"/>
                    </a:lnTo>
                    <a:lnTo>
                      <a:pt x="2952" y="2469"/>
                    </a:lnTo>
                    <a:cubicBezTo>
                      <a:pt x="2991" y="2698"/>
                      <a:pt x="2905" y="2918"/>
                      <a:pt x="2715" y="3055"/>
                    </a:cubicBezTo>
                    <a:cubicBezTo>
                      <a:pt x="2610" y="3132"/>
                      <a:pt x="2489" y="3171"/>
                      <a:pt x="2366" y="3171"/>
                    </a:cubicBezTo>
                    <a:cubicBezTo>
                      <a:pt x="2271" y="3171"/>
                      <a:pt x="2175" y="3147"/>
                      <a:pt x="2085" y="3100"/>
                    </a:cubicBezTo>
                    <a:lnTo>
                      <a:pt x="1794" y="2946"/>
                    </a:lnTo>
                    <a:lnTo>
                      <a:pt x="1501" y="3100"/>
                    </a:lnTo>
                    <a:cubicBezTo>
                      <a:pt x="1411" y="3147"/>
                      <a:pt x="1315" y="3171"/>
                      <a:pt x="1220" y="3171"/>
                    </a:cubicBezTo>
                    <a:cubicBezTo>
                      <a:pt x="1097" y="3171"/>
                      <a:pt x="976" y="3132"/>
                      <a:pt x="871" y="3055"/>
                    </a:cubicBezTo>
                    <a:cubicBezTo>
                      <a:pt x="681" y="2918"/>
                      <a:pt x="592" y="2698"/>
                      <a:pt x="634" y="2469"/>
                    </a:cubicBezTo>
                    <a:lnTo>
                      <a:pt x="690" y="2146"/>
                    </a:lnTo>
                    <a:lnTo>
                      <a:pt x="455" y="1914"/>
                    </a:lnTo>
                    <a:cubicBezTo>
                      <a:pt x="291" y="1752"/>
                      <a:pt x="232" y="1524"/>
                      <a:pt x="305" y="1303"/>
                    </a:cubicBezTo>
                    <a:cubicBezTo>
                      <a:pt x="380" y="1080"/>
                      <a:pt x="556" y="929"/>
                      <a:pt x="790" y="896"/>
                    </a:cubicBezTo>
                    <a:lnTo>
                      <a:pt x="1114" y="848"/>
                    </a:lnTo>
                    <a:lnTo>
                      <a:pt x="1262" y="555"/>
                    </a:lnTo>
                    <a:cubicBezTo>
                      <a:pt x="1362" y="346"/>
                      <a:pt x="1566" y="223"/>
                      <a:pt x="1797" y="223"/>
                    </a:cubicBezTo>
                    <a:cubicBezTo>
                      <a:pt x="1973" y="223"/>
                      <a:pt x="2126" y="293"/>
                      <a:pt x="2238" y="416"/>
                    </a:cubicBezTo>
                    <a:cubicBezTo>
                      <a:pt x="2188" y="293"/>
                      <a:pt x="2138" y="173"/>
                      <a:pt x="2087" y="53"/>
                    </a:cubicBezTo>
                    <a:cubicBezTo>
                      <a:pt x="1995" y="17"/>
                      <a:pt x="1900" y="0"/>
                      <a:pt x="17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7233;p57"/>
              <p:cNvSpPr/>
              <p:nvPr/>
            </p:nvSpPr>
            <p:spPr>
              <a:xfrm>
                <a:off x="6855682" y="2838516"/>
                <a:ext cx="99297" cy="96935"/>
              </a:xfrm>
              <a:custGeom>
                <a:avLst/>
                <a:gdLst/>
                <a:ahLst/>
                <a:cxnLst/>
                <a:rect l="l" t="t" r="r" b="b"/>
                <a:pathLst>
                  <a:path w="2060" h="2011" extrusionOk="0">
                    <a:moveTo>
                      <a:pt x="1058" y="224"/>
                    </a:moveTo>
                    <a:cubicBezTo>
                      <a:pt x="1170" y="224"/>
                      <a:pt x="1267" y="285"/>
                      <a:pt x="1317" y="385"/>
                    </a:cubicBezTo>
                    <a:lnTo>
                      <a:pt x="1412" y="572"/>
                    </a:lnTo>
                    <a:lnTo>
                      <a:pt x="1622" y="606"/>
                    </a:lnTo>
                    <a:cubicBezTo>
                      <a:pt x="1733" y="622"/>
                      <a:pt x="1820" y="695"/>
                      <a:pt x="1853" y="804"/>
                    </a:cubicBezTo>
                    <a:cubicBezTo>
                      <a:pt x="1898" y="907"/>
                      <a:pt x="1873" y="1019"/>
                      <a:pt x="1789" y="1100"/>
                    </a:cubicBezTo>
                    <a:lnTo>
                      <a:pt x="1638" y="1247"/>
                    </a:lnTo>
                    <a:lnTo>
                      <a:pt x="1675" y="1451"/>
                    </a:lnTo>
                    <a:cubicBezTo>
                      <a:pt x="1691" y="1563"/>
                      <a:pt x="1649" y="1669"/>
                      <a:pt x="1557" y="1736"/>
                    </a:cubicBezTo>
                    <a:cubicBezTo>
                      <a:pt x="1507" y="1771"/>
                      <a:pt x="1450" y="1790"/>
                      <a:pt x="1390" y="1790"/>
                    </a:cubicBezTo>
                    <a:cubicBezTo>
                      <a:pt x="1344" y="1790"/>
                      <a:pt x="1296" y="1778"/>
                      <a:pt x="1251" y="1755"/>
                    </a:cubicBezTo>
                    <a:lnTo>
                      <a:pt x="1064" y="1657"/>
                    </a:lnTo>
                    <a:lnTo>
                      <a:pt x="874" y="1755"/>
                    </a:lnTo>
                    <a:cubicBezTo>
                      <a:pt x="830" y="1778"/>
                      <a:pt x="784" y="1789"/>
                      <a:pt x="738" y="1789"/>
                    </a:cubicBezTo>
                    <a:cubicBezTo>
                      <a:pt x="678" y="1789"/>
                      <a:pt x="619" y="1770"/>
                      <a:pt x="567" y="1736"/>
                    </a:cubicBezTo>
                    <a:cubicBezTo>
                      <a:pt x="475" y="1669"/>
                      <a:pt x="433" y="1563"/>
                      <a:pt x="453" y="1451"/>
                    </a:cubicBezTo>
                    <a:lnTo>
                      <a:pt x="489" y="1247"/>
                    </a:lnTo>
                    <a:lnTo>
                      <a:pt x="338" y="1100"/>
                    </a:lnTo>
                    <a:cubicBezTo>
                      <a:pt x="257" y="1019"/>
                      <a:pt x="229" y="907"/>
                      <a:pt x="263" y="804"/>
                    </a:cubicBezTo>
                    <a:cubicBezTo>
                      <a:pt x="299" y="698"/>
                      <a:pt x="386" y="622"/>
                      <a:pt x="497" y="606"/>
                    </a:cubicBezTo>
                    <a:lnTo>
                      <a:pt x="707" y="572"/>
                    </a:lnTo>
                    <a:lnTo>
                      <a:pt x="801" y="385"/>
                    </a:lnTo>
                    <a:cubicBezTo>
                      <a:pt x="826" y="332"/>
                      <a:pt x="863" y="293"/>
                      <a:pt x="905" y="265"/>
                    </a:cubicBezTo>
                    <a:cubicBezTo>
                      <a:pt x="952" y="237"/>
                      <a:pt x="1002" y="224"/>
                      <a:pt x="1058" y="224"/>
                    </a:cubicBezTo>
                    <a:close/>
                    <a:moveTo>
                      <a:pt x="1066" y="0"/>
                    </a:moveTo>
                    <a:cubicBezTo>
                      <a:pt x="871" y="0"/>
                      <a:pt x="698" y="109"/>
                      <a:pt x="609" y="288"/>
                    </a:cubicBezTo>
                    <a:lnTo>
                      <a:pt x="567" y="371"/>
                    </a:lnTo>
                    <a:lnTo>
                      <a:pt x="475" y="385"/>
                    </a:lnTo>
                    <a:cubicBezTo>
                      <a:pt x="280" y="413"/>
                      <a:pt x="121" y="544"/>
                      <a:pt x="62" y="734"/>
                    </a:cubicBezTo>
                    <a:cubicBezTo>
                      <a:pt x="1" y="921"/>
                      <a:pt x="51" y="1119"/>
                      <a:pt x="190" y="1256"/>
                    </a:cubicBezTo>
                    <a:lnTo>
                      <a:pt x="257" y="1323"/>
                    </a:lnTo>
                    <a:lnTo>
                      <a:pt x="241" y="1412"/>
                    </a:lnTo>
                    <a:cubicBezTo>
                      <a:pt x="210" y="1604"/>
                      <a:pt x="285" y="1797"/>
                      <a:pt x="441" y="1911"/>
                    </a:cubicBezTo>
                    <a:cubicBezTo>
                      <a:pt x="534" y="1977"/>
                      <a:pt x="639" y="2011"/>
                      <a:pt x="746" y="2011"/>
                    </a:cubicBezTo>
                    <a:cubicBezTo>
                      <a:pt x="826" y="2011"/>
                      <a:pt x="907" y="1991"/>
                      <a:pt x="983" y="1950"/>
                    </a:cubicBezTo>
                    <a:lnTo>
                      <a:pt x="1066" y="1909"/>
                    </a:lnTo>
                    <a:lnTo>
                      <a:pt x="1150" y="1950"/>
                    </a:lnTo>
                    <a:cubicBezTo>
                      <a:pt x="1223" y="1992"/>
                      <a:pt x="1306" y="2009"/>
                      <a:pt x="1387" y="2009"/>
                    </a:cubicBezTo>
                    <a:cubicBezTo>
                      <a:pt x="1490" y="2009"/>
                      <a:pt x="1596" y="1976"/>
                      <a:pt x="1686" y="1909"/>
                    </a:cubicBezTo>
                    <a:cubicBezTo>
                      <a:pt x="1845" y="1794"/>
                      <a:pt x="1923" y="1602"/>
                      <a:pt x="1889" y="1409"/>
                    </a:cubicBezTo>
                    <a:lnTo>
                      <a:pt x="1873" y="1320"/>
                    </a:lnTo>
                    <a:lnTo>
                      <a:pt x="1937" y="1253"/>
                    </a:lnTo>
                    <a:cubicBezTo>
                      <a:pt x="1993" y="1206"/>
                      <a:pt x="2032" y="1144"/>
                      <a:pt x="2060" y="1077"/>
                    </a:cubicBezTo>
                    <a:cubicBezTo>
                      <a:pt x="1970" y="860"/>
                      <a:pt x="1884" y="639"/>
                      <a:pt x="1792" y="422"/>
                    </a:cubicBezTo>
                    <a:cubicBezTo>
                      <a:pt x="1750" y="405"/>
                      <a:pt x="1705" y="391"/>
                      <a:pt x="1661" y="385"/>
                    </a:cubicBezTo>
                    <a:lnTo>
                      <a:pt x="1569" y="371"/>
                    </a:lnTo>
                    <a:lnTo>
                      <a:pt x="1527" y="288"/>
                    </a:lnTo>
                    <a:cubicBezTo>
                      <a:pt x="1485" y="201"/>
                      <a:pt x="1418" y="126"/>
                      <a:pt x="1340" y="78"/>
                    </a:cubicBezTo>
                    <a:cubicBezTo>
                      <a:pt x="1259" y="28"/>
                      <a:pt x="1164" y="0"/>
                      <a:pt x="1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7234;p57"/>
              <p:cNvSpPr/>
              <p:nvPr/>
            </p:nvSpPr>
            <p:spPr>
              <a:xfrm>
                <a:off x="6957777" y="3038994"/>
                <a:ext cx="111396" cy="149862"/>
              </a:xfrm>
              <a:custGeom>
                <a:avLst/>
                <a:gdLst/>
                <a:ahLst/>
                <a:cxnLst/>
                <a:rect l="l" t="t" r="r" b="b"/>
                <a:pathLst>
                  <a:path w="2311" h="3109" extrusionOk="0">
                    <a:moveTo>
                      <a:pt x="1180" y="1"/>
                    </a:moveTo>
                    <a:cubicBezTo>
                      <a:pt x="1136" y="54"/>
                      <a:pt x="1097" y="110"/>
                      <a:pt x="1066" y="174"/>
                    </a:cubicBezTo>
                    <a:lnTo>
                      <a:pt x="971" y="364"/>
                    </a:lnTo>
                    <a:lnTo>
                      <a:pt x="762" y="397"/>
                    </a:lnTo>
                    <a:cubicBezTo>
                      <a:pt x="452" y="442"/>
                      <a:pt x="195" y="654"/>
                      <a:pt x="98" y="955"/>
                    </a:cubicBezTo>
                    <a:cubicBezTo>
                      <a:pt x="0" y="1251"/>
                      <a:pt x="81" y="1574"/>
                      <a:pt x="304" y="1795"/>
                    </a:cubicBezTo>
                    <a:lnTo>
                      <a:pt x="458" y="1940"/>
                    </a:lnTo>
                    <a:lnTo>
                      <a:pt x="424" y="2149"/>
                    </a:lnTo>
                    <a:cubicBezTo>
                      <a:pt x="371" y="2456"/>
                      <a:pt x="494" y="2763"/>
                      <a:pt x="748" y="2953"/>
                    </a:cubicBezTo>
                    <a:cubicBezTo>
                      <a:pt x="890" y="3056"/>
                      <a:pt x="1060" y="3109"/>
                      <a:pt x="1228" y="3109"/>
                    </a:cubicBezTo>
                    <a:cubicBezTo>
                      <a:pt x="1362" y="3109"/>
                      <a:pt x="1490" y="3078"/>
                      <a:pt x="1610" y="3011"/>
                    </a:cubicBezTo>
                    <a:lnTo>
                      <a:pt x="1797" y="2913"/>
                    </a:lnTo>
                    <a:lnTo>
                      <a:pt x="1986" y="3011"/>
                    </a:lnTo>
                    <a:cubicBezTo>
                      <a:pt x="2042" y="3042"/>
                      <a:pt x="2104" y="3064"/>
                      <a:pt x="2162" y="3081"/>
                    </a:cubicBezTo>
                    <a:lnTo>
                      <a:pt x="2310" y="2955"/>
                    </a:lnTo>
                    <a:cubicBezTo>
                      <a:pt x="2296" y="2936"/>
                      <a:pt x="2285" y="2908"/>
                      <a:pt x="2279" y="2883"/>
                    </a:cubicBezTo>
                    <a:cubicBezTo>
                      <a:pt x="2212" y="2872"/>
                      <a:pt x="2151" y="2852"/>
                      <a:pt x="2087" y="2819"/>
                    </a:cubicBezTo>
                    <a:lnTo>
                      <a:pt x="1797" y="2668"/>
                    </a:lnTo>
                    <a:lnTo>
                      <a:pt x="1504" y="2819"/>
                    </a:lnTo>
                    <a:cubicBezTo>
                      <a:pt x="1415" y="2866"/>
                      <a:pt x="1320" y="2890"/>
                      <a:pt x="1225" y="2890"/>
                    </a:cubicBezTo>
                    <a:cubicBezTo>
                      <a:pt x="1103" y="2890"/>
                      <a:pt x="982" y="2851"/>
                      <a:pt x="873" y="2774"/>
                    </a:cubicBezTo>
                    <a:cubicBezTo>
                      <a:pt x="686" y="2637"/>
                      <a:pt x="594" y="2420"/>
                      <a:pt x="636" y="2188"/>
                    </a:cubicBezTo>
                    <a:lnTo>
                      <a:pt x="692" y="1864"/>
                    </a:lnTo>
                    <a:lnTo>
                      <a:pt x="458" y="1633"/>
                    </a:lnTo>
                    <a:cubicBezTo>
                      <a:pt x="296" y="1474"/>
                      <a:pt x="234" y="1242"/>
                      <a:pt x="310" y="1025"/>
                    </a:cubicBezTo>
                    <a:cubicBezTo>
                      <a:pt x="382" y="802"/>
                      <a:pt x="561" y="651"/>
                      <a:pt x="792" y="615"/>
                    </a:cubicBezTo>
                    <a:lnTo>
                      <a:pt x="1119" y="567"/>
                    </a:lnTo>
                    <a:lnTo>
                      <a:pt x="1264" y="274"/>
                    </a:lnTo>
                    <a:cubicBezTo>
                      <a:pt x="1267" y="266"/>
                      <a:pt x="1270" y="258"/>
                      <a:pt x="1278" y="249"/>
                    </a:cubicBezTo>
                    <a:cubicBezTo>
                      <a:pt x="1247" y="166"/>
                      <a:pt x="1214" y="87"/>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7235;p57"/>
              <p:cNvSpPr/>
              <p:nvPr/>
            </p:nvSpPr>
            <p:spPr>
              <a:xfrm>
                <a:off x="6992435" y="3067675"/>
                <a:ext cx="66375" cy="88644"/>
              </a:xfrm>
              <a:custGeom>
                <a:avLst/>
                <a:gdLst/>
                <a:ahLst/>
                <a:cxnLst/>
                <a:rect l="l" t="t" r="r" b="b"/>
                <a:pathLst>
                  <a:path w="1377" h="1839" extrusionOk="0">
                    <a:moveTo>
                      <a:pt x="679" y="0"/>
                    </a:moveTo>
                    <a:cubicBezTo>
                      <a:pt x="654" y="31"/>
                      <a:pt x="631" y="64"/>
                      <a:pt x="612" y="101"/>
                    </a:cubicBezTo>
                    <a:lnTo>
                      <a:pt x="570" y="190"/>
                    </a:lnTo>
                    <a:lnTo>
                      <a:pt x="475" y="201"/>
                    </a:lnTo>
                    <a:cubicBezTo>
                      <a:pt x="280" y="229"/>
                      <a:pt x="124" y="363"/>
                      <a:pt x="65" y="550"/>
                    </a:cubicBezTo>
                    <a:cubicBezTo>
                      <a:pt x="1" y="739"/>
                      <a:pt x="54" y="938"/>
                      <a:pt x="193" y="1077"/>
                    </a:cubicBezTo>
                    <a:lnTo>
                      <a:pt x="260" y="1144"/>
                    </a:lnTo>
                    <a:lnTo>
                      <a:pt x="241" y="1239"/>
                    </a:lnTo>
                    <a:cubicBezTo>
                      <a:pt x="210" y="1429"/>
                      <a:pt x="288" y="1621"/>
                      <a:pt x="444" y="1735"/>
                    </a:cubicBezTo>
                    <a:cubicBezTo>
                      <a:pt x="535" y="1802"/>
                      <a:pt x="641" y="1836"/>
                      <a:pt x="748" y="1836"/>
                    </a:cubicBezTo>
                    <a:cubicBezTo>
                      <a:pt x="829" y="1836"/>
                      <a:pt x="910" y="1817"/>
                      <a:pt x="986" y="1777"/>
                    </a:cubicBezTo>
                    <a:lnTo>
                      <a:pt x="1069" y="1735"/>
                    </a:lnTo>
                    <a:lnTo>
                      <a:pt x="1153" y="1777"/>
                    </a:lnTo>
                    <a:cubicBezTo>
                      <a:pt x="1223" y="1816"/>
                      <a:pt x="1298" y="1833"/>
                      <a:pt x="1376" y="1839"/>
                    </a:cubicBezTo>
                    <a:cubicBezTo>
                      <a:pt x="1354" y="1747"/>
                      <a:pt x="1323" y="1668"/>
                      <a:pt x="1293" y="1588"/>
                    </a:cubicBezTo>
                    <a:cubicBezTo>
                      <a:pt x="1281" y="1585"/>
                      <a:pt x="1270" y="1579"/>
                      <a:pt x="1259" y="1574"/>
                    </a:cubicBezTo>
                    <a:lnTo>
                      <a:pt x="1072" y="1476"/>
                    </a:lnTo>
                    <a:lnTo>
                      <a:pt x="882" y="1574"/>
                    </a:lnTo>
                    <a:cubicBezTo>
                      <a:pt x="839" y="1596"/>
                      <a:pt x="794" y="1607"/>
                      <a:pt x="749" y="1607"/>
                    </a:cubicBezTo>
                    <a:cubicBezTo>
                      <a:pt x="689" y="1607"/>
                      <a:pt x="630" y="1588"/>
                      <a:pt x="576" y="1551"/>
                    </a:cubicBezTo>
                    <a:cubicBezTo>
                      <a:pt x="484" y="1487"/>
                      <a:pt x="442" y="1378"/>
                      <a:pt x="461" y="1269"/>
                    </a:cubicBezTo>
                    <a:lnTo>
                      <a:pt x="497" y="1063"/>
                    </a:lnTo>
                    <a:lnTo>
                      <a:pt x="347" y="918"/>
                    </a:lnTo>
                    <a:cubicBezTo>
                      <a:pt x="266" y="837"/>
                      <a:pt x="238" y="725"/>
                      <a:pt x="274" y="622"/>
                    </a:cubicBezTo>
                    <a:cubicBezTo>
                      <a:pt x="308" y="513"/>
                      <a:pt x="394" y="441"/>
                      <a:pt x="506" y="421"/>
                    </a:cubicBezTo>
                    <a:lnTo>
                      <a:pt x="715" y="391"/>
                    </a:lnTo>
                    <a:lnTo>
                      <a:pt x="779" y="265"/>
                    </a:lnTo>
                    <a:cubicBezTo>
                      <a:pt x="743" y="179"/>
                      <a:pt x="710" y="92"/>
                      <a:pt x="6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7236;p57"/>
              <p:cNvSpPr/>
              <p:nvPr/>
            </p:nvSpPr>
            <p:spPr>
              <a:xfrm>
                <a:off x="6030826" y="2861124"/>
                <a:ext cx="113661" cy="163406"/>
              </a:xfrm>
              <a:custGeom>
                <a:avLst/>
                <a:gdLst/>
                <a:ahLst/>
                <a:cxnLst/>
                <a:rect l="l" t="t" r="r" b="b"/>
                <a:pathLst>
                  <a:path w="2358" h="3390" extrusionOk="0">
                    <a:moveTo>
                      <a:pt x="564" y="0"/>
                    </a:moveTo>
                    <a:cubicBezTo>
                      <a:pt x="550" y="73"/>
                      <a:pt x="536" y="151"/>
                      <a:pt x="522" y="223"/>
                    </a:cubicBezTo>
                    <a:lnTo>
                      <a:pt x="561" y="223"/>
                    </a:lnTo>
                    <a:cubicBezTo>
                      <a:pt x="795" y="223"/>
                      <a:pt x="993" y="343"/>
                      <a:pt x="1099" y="552"/>
                    </a:cubicBezTo>
                    <a:lnTo>
                      <a:pt x="1244" y="845"/>
                    </a:lnTo>
                    <a:lnTo>
                      <a:pt x="1568" y="896"/>
                    </a:lnTo>
                    <a:cubicBezTo>
                      <a:pt x="1800" y="926"/>
                      <a:pt x="1981" y="1080"/>
                      <a:pt x="2053" y="1303"/>
                    </a:cubicBezTo>
                    <a:cubicBezTo>
                      <a:pt x="2126" y="1523"/>
                      <a:pt x="2070" y="1752"/>
                      <a:pt x="1903" y="1914"/>
                    </a:cubicBezTo>
                    <a:lnTo>
                      <a:pt x="1671" y="2143"/>
                    </a:lnTo>
                    <a:lnTo>
                      <a:pt x="1727" y="2469"/>
                    </a:lnTo>
                    <a:cubicBezTo>
                      <a:pt x="1763" y="2698"/>
                      <a:pt x="1677" y="2918"/>
                      <a:pt x="1490" y="3055"/>
                    </a:cubicBezTo>
                    <a:cubicBezTo>
                      <a:pt x="1383" y="3131"/>
                      <a:pt x="1260" y="3170"/>
                      <a:pt x="1136" y="3170"/>
                    </a:cubicBezTo>
                    <a:cubicBezTo>
                      <a:pt x="1042" y="3170"/>
                      <a:pt x="946" y="3147"/>
                      <a:pt x="857" y="3099"/>
                    </a:cubicBezTo>
                    <a:lnTo>
                      <a:pt x="569" y="2946"/>
                    </a:lnTo>
                    <a:lnTo>
                      <a:pt x="276" y="3099"/>
                    </a:lnTo>
                    <a:cubicBezTo>
                      <a:pt x="198" y="3141"/>
                      <a:pt x="114" y="3161"/>
                      <a:pt x="34" y="3169"/>
                    </a:cubicBezTo>
                    <a:cubicBezTo>
                      <a:pt x="25" y="3242"/>
                      <a:pt x="14" y="3314"/>
                      <a:pt x="0" y="3390"/>
                    </a:cubicBezTo>
                    <a:cubicBezTo>
                      <a:pt x="128" y="3390"/>
                      <a:pt x="257" y="3359"/>
                      <a:pt x="380" y="3292"/>
                    </a:cubicBezTo>
                    <a:lnTo>
                      <a:pt x="569" y="3194"/>
                    </a:lnTo>
                    <a:lnTo>
                      <a:pt x="756" y="3292"/>
                    </a:lnTo>
                    <a:cubicBezTo>
                      <a:pt x="877" y="3355"/>
                      <a:pt x="1007" y="3386"/>
                      <a:pt x="1137" y="3386"/>
                    </a:cubicBezTo>
                    <a:cubicBezTo>
                      <a:pt x="1308" y="3386"/>
                      <a:pt x="1477" y="3332"/>
                      <a:pt x="1621" y="3228"/>
                    </a:cubicBezTo>
                    <a:cubicBezTo>
                      <a:pt x="1875" y="3044"/>
                      <a:pt x="1998" y="2737"/>
                      <a:pt x="1945" y="2427"/>
                    </a:cubicBezTo>
                    <a:lnTo>
                      <a:pt x="1911" y="2218"/>
                    </a:lnTo>
                    <a:lnTo>
                      <a:pt x="2065" y="2070"/>
                    </a:lnTo>
                    <a:cubicBezTo>
                      <a:pt x="2277" y="1858"/>
                      <a:pt x="2357" y="1537"/>
                      <a:pt x="2260" y="1236"/>
                    </a:cubicBezTo>
                    <a:cubicBezTo>
                      <a:pt x="2162" y="940"/>
                      <a:pt x="1908" y="725"/>
                      <a:pt x="1596" y="678"/>
                    </a:cubicBezTo>
                    <a:lnTo>
                      <a:pt x="1387" y="647"/>
                    </a:lnTo>
                    <a:lnTo>
                      <a:pt x="1295" y="458"/>
                    </a:lnTo>
                    <a:cubicBezTo>
                      <a:pt x="1158" y="179"/>
                      <a:pt x="876" y="3"/>
                      <a:pt x="5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7237;p57"/>
              <p:cNvSpPr/>
              <p:nvPr/>
            </p:nvSpPr>
            <p:spPr>
              <a:xfrm>
                <a:off x="6035646" y="2894336"/>
                <a:ext cx="73750" cy="97128"/>
              </a:xfrm>
              <a:custGeom>
                <a:avLst/>
                <a:gdLst/>
                <a:ahLst/>
                <a:cxnLst/>
                <a:rect l="l" t="t" r="r" b="b"/>
                <a:pathLst>
                  <a:path w="1530" h="2015" extrusionOk="0">
                    <a:moveTo>
                      <a:pt x="461" y="0"/>
                    </a:moveTo>
                    <a:cubicBezTo>
                      <a:pt x="416" y="0"/>
                      <a:pt x="374" y="8"/>
                      <a:pt x="333" y="20"/>
                    </a:cubicBezTo>
                    <a:cubicBezTo>
                      <a:pt x="316" y="106"/>
                      <a:pt x="302" y="195"/>
                      <a:pt x="282" y="285"/>
                    </a:cubicBezTo>
                    <a:cubicBezTo>
                      <a:pt x="291" y="276"/>
                      <a:pt x="296" y="274"/>
                      <a:pt x="305" y="271"/>
                    </a:cubicBezTo>
                    <a:cubicBezTo>
                      <a:pt x="349" y="243"/>
                      <a:pt x="402" y="229"/>
                      <a:pt x="458" y="229"/>
                    </a:cubicBezTo>
                    <a:cubicBezTo>
                      <a:pt x="570" y="229"/>
                      <a:pt x="667" y="287"/>
                      <a:pt x="720" y="388"/>
                    </a:cubicBezTo>
                    <a:lnTo>
                      <a:pt x="812" y="578"/>
                    </a:lnTo>
                    <a:lnTo>
                      <a:pt x="1022" y="608"/>
                    </a:lnTo>
                    <a:cubicBezTo>
                      <a:pt x="1133" y="625"/>
                      <a:pt x="1222" y="698"/>
                      <a:pt x="1256" y="806"/>
                    </a:cubicBezTo>
                    <a:cubicBezTo>
                      <a:pt x="1292" y="915"/>
                      <a:pt x="1267" y="1027"/>
                      <a:pt x="1183" y="1102"/>
                    </a:cubicBezTo>
                    <a:lnTo>
                      <a:pt x="1033" y="1250"/>
                    </a:lnTo>
                    <a:lnTo>
                      <a:pt x="1072" y="1456"/>
                    </a:lnTo>
                    <a:cubicBezTo>
                      <a:pt x="1089" y="1568"/>
                      <a:pt x="1047" y="1671"/>
                      <a:pt x="957" y="1738"/>
                    </a:cubicBezTo>
                    <a:cubicBezTo>
                      <a:pt x="907" y="1775"/>
                      <a:pt x="849" y="1793"/>
                      <a:pt x="791" y="1793"/>
                    </a:cubicBezTo>
                    <a:cubicBezTo>
                      <a:pt x="743" y="1793"/>
                      <a:pt x="696" y="1781"/>
                      <a:pt x="651" y="1758"/>
                    </a:cubicBezTo>
                    <a:lnTo>
                      <a:pt x="461" y="1660"/>
                    </a:lnTo>
                    <a:lnTo>
                      <a:pt x="274" y="1758"/>
                    </a:lnTo>
                    <a:cubicBezTo>
                      <a:pt x="230" y="1781"/>
                      <a:pt x="184" y="1793"/>
                      <a:pt x="139" y="1793"/>
                    </a:cubicBezTo>
                    <a:cubicBezTo>
                      <a:pt x="104" y="1793"/>
                      <a:pt x="70" y="1786"/>
                      <a:pt x="37" y="1772"/>
                    </a:cubicBezTo>
                    <a:cubicBezTo>
                      <a:pt x="26" y="1847"/>
                      <a:pt x="12" y="1919"/>
                      <a:pt x="1" y="1992"/>
                    </a:cubicBezTo>
                    <a:cubicBezTo>
                      <a:pt x="46" y="2005"/>
                      <a:pt x="93" y="2012"/>
                      <a:pt x="140" y="2012"/>
                    </a:cubicBezTo>
                    <a:cubicBezTo>
                      <a:pt x="222" y="2012"/>
                      <a:pt x="303" y="1992"/>
                      <a:pt x="377" y="1953"/>
                    </a:cubicBezTo>
                    <a:lnTo>
                      <a:pt x="461" y="1911"/>
                    </a:lnTo>
                    <a:lnTo>
                      <a:pt x="545" y="1953"/>
                    </a:lnTo>
                    <a:cubicBezTo>
                      <a:pt x="617" y="1992"/>
                      <a:pt x="701" y="2014"/>
                      <a:pt x="782" y="2014"/>
                    </a:cubicBezTo>
                    <a:cubicBezTo>
                      <a:pt x="888" y="2014"/>
                      <a:pt x="991" y="1981"/>
                      <a:pt x="1083" y="1911"/>
                    </a:cubicBezTo>
                    <a:cubicBezTo>
                      <a:pt x="1239" y="1797"/>
                      <a:pt x="1320" y="1604"/>
                      <a:pt x="1284" y="1415"/>
                    </a:cubicBezTo>
                    <a:lnTo>
                      <a:pt x="1267" y="1322"/>
                    </a:lnTo>
                    <a:lnTo>
                      <a:pt x="1334" y="1256"/>
                    </a:lnTo>
                    <a:cubicBezTo>
                      <a:pt x="1479" y="1122"/>
                      <a:pt x="1529" y="918"/>
                      <a:pt x="1468" y="734"/>
                    </a:cubicBezTo>
                    <a:cubicBezTo>
                      <a:pt x="1409" y="544"/>
                      <a:pt x="1250" y="413"/>
                      <a:pt x="1058" y="385"/>
                    </a:cubicBezTo>
                    <a:lnTo>
                      <a:pt x="963" y="371"/>
                    </a:lnTo>
                    <a:lnTo>
                      <a:pt x="921" y="287"/>
                    </a:lnTo>
                    <a:cubicBezTo>
                      <a:pt x="879" y="201"/>
                      <a:pt x="812" y="126"/>
                      <a:pt x="734" y="78"/>
                    </a:cubicBezTo>
                    <a:cubicBezTo>
                      <a:pt x="653" y="28"/>
                      <a:pt x="561" y="0"/>
                      <a:pt x="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7238;p57"/>
              <p:cNvSpPr/>
              <p:nvPr/>
            </p:nvSpPr>
            <p:spPr>
              <a:xfrm>
                <a:off x="6177123" y="2162609"/>
                <a:ext cx="161960" cy="356747"/>
              </a:xfrm>
              <a:custGeom>
                <a:avLst/>
                <a:gdLst/>
                <a:ahLst/>
                <a:cxnLst/>
                <a:rect l="l" t="t" r="r" b="b"/>
                <a:pathLst>
                  <a:path w="3360" h="7401" extrusionOk="0">
                    <a:moveTo>
                      <a:pt x="1411" y="0"/>
                    </a:moveTo>
                    <a:cubicBezTo>
                      <a:pt x="1250" y="0"/>
                      <a:pt x="1092" y="162"/>
                      <a:pt x="996" y="311"/>
                    </a:cubicBezTo>
                    <a:cubicBezTo>
                      <a:pt x="729" y="721"/>
                      <a:pt x="494" y="1148"/>
                      <a:pt x="288" y="1591"/>
                    </a:cubicBezTo>
                    <a:cubicBezTo>
                      <a:pt x="157" y="1878"/>
                      <a:pt x="39" y="2174"/>
                      <a:pt x="23" y="2487"/>
                    </a:cubicBezTo>
                    <a:cubicBezTo>
                      <a:pt x="0" y="2863"/>
                      <a:pt x="132" y="3234"/>
                      <a:pt x="263" y="3583"/>
                    </a:cubicBezTo>
                    <a:cubicBezTo>
                      <a:pt x="653" y="4607"/>
                      <a:pt x="1122" y="5603"/>
                      <a:pt x="1663" y="6554"/>
                    </a:cubicBezTo>
                    <a:cubicBezTo>
                      <a:pt x="1794" y="6791"/>
                      <a:pt x="1937" y="7028"/>
                      <a:pt x="2146" y="7199"/>
                    </a:cubicBezTo>
                    <a:cubicBezTo>
                      <a:pt x="2305" y="7330"/>
                      <a:pt x="2507" y="7401"/>
                      <a:pt x="2697" y="7401"/>
                    </a:cubicBezTo>
                    <a:cubicBezTo>
                      <a:pt x="2985" y="7401"/>
                      <a:pt x="3247" y="7238"/>
                      <a:pt x="3292" y="6878"/>
                    </a:cubicBezTo>
                    <a:cubicBezTo>
                      <a:pt x="3359" y="6348"/>
                      <a:pt x="2860" y="5444"/>
                      <a:pt x="2718" y="4922"/>
                    </a:cubicBezTo>
                    <a:cubicBezTo>
                      <a:pt x="2310" y="3435"/>
                      <a:pt x="1973" y="1923"/>
                      <a:pt x="1711" y="400"/>
                    </a:cubicBezTo>
                    <a:cubicBezTo>
                      <a:pt x="1685" y="255"/>
                      <a:pt x="1649" y="93"/>
                      <a:pt x="1518" y="26"/>
                    </a:cubicBezTo>
                    <a:cubicBezTo>
                      <a:pt x="1483" y="8"/>
                      <a:pt x="1447" y="0"/>
                      <a:pt x="1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7239;p57"/>
              <p:cNvSpPr/>
              <p:nvPr/>
            </p:nvSpPr>
            <p:spPr>
              <a:xfrm>
                <a:off x="6088622" y="2219103"/>
                <a:ext cx="607207" cy="500149"/>
              </a:xfrm>
              <a:custGeom>
                <a:avLst/>
                <a:gdLst/>
                <a:ahLst/>
                <a:cxnLst/>
                <a:rect l="l" t="t" r="r" b="b"/>
                <a:pathLst>
                  <a:path w="12597" h="10376" extrusionOk="0">
                    <a:moveTo>
                      <a:pt x="11749" y="1"/>
                    </a:moveTo>
                    <a:cubicBezTo>
                      <a:pt x="9709" y="1167"/>
                      <a:pt x="7804" y="2581"/>
                      <a:pt x="5915" y="3990"/>
                    </a:cubicBezTo>
                    <a:cubicBezTo>
                      <a:pt x="3987" y="5427"/>
                      <a:pt x="2037" y="6889"/>
                      <a:pt x="419" y="8649"/>
                    </a:cubicBezTo>
                    <a:cubicBezTo>
                      <a:pt x="274" y="9221"/>
                      <a:pt x="135" y="9796"/>
                      <a:pt x="1" y="10376"/>
                    </a:cubicBezTo>
                    <a:cubicBezTo>
                      <a:pt x="2852" y="7848"/>
                      <a:pt x="6116" y="5789"/>
                      <a:pt x="9352" y="3753"/>
                    </a:cubicBezTo>
                    <a:cubicBezTo>
                      <a:pt x="10426" y="3081"/>
                      <a:pt x="11500" y="2403"/>
                      <a:pt x="12597" y="1761"/>
                    </a:cubicBezTo>
                    <a:cubicBezTo>
                      <a:pt x="12315" y="1172"/>
                      <a:pt x="12036" y="586"/>
                      <a:pt x="117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7240;p57"/>
              <p:cNvSpPr/>
              <p:nvPr/>
            </p:nvSpPr>
            <p:spPr>
              <a:xfrm>
                <a:off x="6100721" y="2219103"/>
                <a:ext cx="573610" cy="450019"/>
              </a:xfrm>
              <a:custGeom>
                <a:avLst/>
                <a:gdLst/>
                <a:ahLst/>
                <a:cxnLst/>
                <a:rect l="l" t="t" r="r" b="b"/>
                <a:pathLst>
                  <a:path w="11900" h="9336" extrusionOk="0">
                    <a:moveTo>
                      <a:pt x="11498" y="1"/>
                    </a:moveTo>
                    <a:cubicBezTo>
                      <a:pt x="9458" y="1167"/>
                      <a:pt x="7553" y="2581"/>
                      <a:pt x="5664" y="3990"/>
                    </a:cubicBezTo>
                    <a:cubicBezTo>
                      <a:pt x="3736" y="5427"/>
                      <a:pt x="1786" y="6889"/>
                      <a:pt x="165" y="8657"/>
                    </a:cubicBezTo>
                    <a:cubicBezTo>
                      <a:pt x="110" y="8883"/>
                      <a:pt x="57" y="9109"/>
                      <a:pt x="1" y="9335"/>
                    </a:cubicBezTo>
                    <a:cubicBezTo>
                      <a:pt x="1415" y="7963"/>
                      <a:pt x="2913" y="6677"/>
                      <a:pt x="4520" y="5536"/>
                    </a:cubicBezTo>
                    <a:cubicBezTo>
                      <a:pt x="5497" y="4841"/>
                      <a:pt x="6512" y="4208"/>
                      <a:pt x="7525" y="3572"/>
                    </a:cubicBezTo>
                    <a:cubicBezTo>
                      <a:pt x="8984" y="2659"/>
                      <a:pt x="10440" y="1747"/>
                      <a:pt x="11899" y="838"/>
                    </a:cubicBezTo>
                    <a:cubicBezTo>
                      <a:pt x="11765" y="559"/>
                      <a:pt x="11634" y="280"/>
                      <a:pt x="11498"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7241;p57"/>
              <p:cNvSpPr/>
              <p:nvPr/>
            </p:nvSpPr>
            <p:spPr>
              <a:xfrm>
                <a:off x="6002049" y="3011036"/>
                <a:ext cx="849617" cy="370147"/>
              </a:xfrm>
              <a:custGeom>
                <a:avLst/>
                <a:gdLst/>
                <a:ahLst/>
                <a:cxnLst/>
                <a:rect l="l" t="t" r="r" b="b"/>
                <a:pathLst>
                  <a:path w="17626" h="7679" extrusionOk="0">
                    <a:moveTo>
                      <a:pt x="16597" y="1"/>
                    </a:moveTo>
                    <a:lnTo>
                      <a:pt x="16106" y="2573"/>
                    </a:lnTo>
                    <a:cubicBezTo>
                      <a:pt x="15997" y="3148"/>
                      <a:pt x="15877" y="3745"/>
                      <a:pt x="15525" y="4216"/>
                    </a:cubicBezTo>
                    <a:cubicBezTo>
                      <a:pt x="15018" y="4897"/>
                      <a:pt x="14130" y="5173"/>
                      <a:pt x="13291" y="5301"/>
                    </a:cubicBezTo>
                    <a:cubicBezTo>
                      <a:pt x="12704" y="5391"/>
                      <a:pt x="12114" y="5431"/>
                      <a:pt x="11523" y="5431"/>
                    </a:cubicBezTo>
                    <a:cubicBezTo>
                      <a:pt x="9940" y="5431"/>
                      <a:pt x="8350" y="5150"/>
                      <a:pt x="6796" y="4819"/>
                    </a:cubicBezTo>
                    <a:cubicBezTo>
                      <a:pt x="4584" y="4350"/>
                      <a:pt x="2380" y="3764"/>
                      <a:pt x="237" y="3016"/>
                    </a:cubicBezTo>
                    <a:cubicBezTo>
                      <a:pt x="151" y="3725"/>
                      <a:pt x="73" y="4436"/>
                      <a:pt x="0" y="5139"/>
                    </a:cubicBezTo>
                    <a:cubicBezTo>
                      <a:pt x="2776" y="6320"/>
                      <a:pt x="5688" y="7235"/>
                      <a:pt x="8688" y="7550"/>
                    </a:cubicBezTo>
                    <a:cubicBezTo>
                      <a:pt x="9482" y="7633"/>
                      <a:pt x="10289" y="7678"/>
                      <a:pt x="11097" y="7678"/>
                    </a:cubicBezTo>
                    <a:cubicBezTo>
                      <a:pt x="13338" y="7678"/>
                      <a:pt x="15590" y="7328"/>
                      <a:pt x="17626" y="6448"/>
                    </a:cubicBezTo>
                    <a:cubicBezTo>
                      <a:pt x="17492" y="4556"/>
                      <a:pt x="17258" y="2542"/>
                      <a:pt x="17018" y="662"/>
                    </a:cubicBezTo>
                    <a:lnTo>
                      <a:pt x="17018" y="662"/>
                    </a:lnTo>
                    <a:cubicBezTo>
                      <a:pt x="17174" y="1044"/>
                      <a:pt x="17333" y="1421"/>
                      <a:pt x="17492" y="1800"/>
                    </a:cubicBezTo>
                    <a:cubicBezTo>
                      <a:pt x="17300" y="1156"/>
                      <a:pt x="16998" y="539"/>
                      <a:pt x="1659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7242;p57"/>
              <p:cNvSpPr/>
              <p:nvPr/>
            </p:nvSpPr>
            <p:spPr>
              <a:xfrm>
                <a:off x="6212505" y="2134603"/>
                <a:ext cx="856655" cy="1093088"/>
              </a:xfrm>
              <a:custGeom>
                <a:avLst/>
                <a:gdLst/>
                <a:ahLst/>
                <a:cxnLst/>
                <a:rect l="l" t="t" r="r" b="b"/>
                <a:pathLst>
                  <a:path w="17772" h="22677" extrusionOk="0">
                    <a:moveTo>
                      <a:pt x="4775" y="1"/>
                    </a:moveTo>
                    <a:cubicBezTo>
                      <a:pt x="3707" y="1"/>
                      <a:pt x="2638" y="205"/>
                      <a:pt x="1652" y="613"/>
                    </a:cubicBezTo>
                    <a:cubicBezTo>
                      <a:pt x="1356" y="735"/>
                      <a:pt x="1060" y="883"/>
                      <a:pt x="829" y="1106"/>
                    </a:cubicBezTo>
                    <a:cubicBezTo>
                      <a:pt x="536" y="1391"/>
                      <a:pt x="368" y="1779"/>
                      <a:pt x="223" y="2161"/>
                    </a:cubicBezTo>
                    <a:cubicBezTo>
                      <a:pt x="0" y="2747"/>
                      <a:pt x="2553" y="5810"/>
                      <a:pt x="4238" y="6142"/>
                    </a:cubicBezTo>
                    <a:cubicBezTo>
                      <a:pt x="4508" y="6198"/>
                      <a:pt x="4790" y="6240"/>
                      <a:pt x="5022" y="6393"/>
                    </a:cubicBezTo>
                    <a:cubicBezTo>
                      <a:pt x="5387" y="6636"/>
                      <a:pt x="5538" y="7093"/>
                      <a:pt x="5683" y="7509"/>
                    </a:cubicBezTo>
                    <a:cubicBezTo>
                      <a:pt x="6657" y="10304"/>
                      <a:pt x="8481" y="12804"/>
                      <a:pt x="10850" y="14587"/>
                    </a:cubicBezTo>
                    <a:cubicBezTo>
                      <a:pt x="11918" y="15393"/>
                      <a:pt x="13115" y="16071"/>
                      <a:pt x="13971" y="17106"/>
                    </a:cubicBezTo>
                    <a:cubicBezTo>
                      <a:pt x="14660" y="17946"/>
                      <a:pt x="15082" y="18967"/>
                      <a:pt x="15503" y="19971"/>
                    </a:cubicBezTo>
                    <a:cubicBezTo>
                      <a:pt x="15877" y="20875"/>
                      <a:pt x="16248" y="21773"/>
                      <a:pt x="16616" y="22677"/>
                    </a:cubicBezTo>
                    <a:cubicBezTo>
                      <a:pt x="17001" y="22370"/>
                      <a:pt x="17381" y="22049"/>
                      <a:pt x="17771" y="21717"/>
                    </a:cubicBezTo>
                    <a:cubicBezTo>
                      <a:pt x="15207" y="14893"/>
                      <a:pt x="12323" y="8192"/>
                      <a:pt x="9128" y="1636"/>
                    </a:cubicBezTo>
                    <a:cubicBezTo>
                      <a:pt x="8925" y="1218"/>
                      <a:pt x="8417" y="833"/>
                      <a:pt x="7990" y="649"/>
                    </a:cubicBezTo>
                    <a:cubicBezTo>
                      <a:pt x="6978" y="217"/>
                      <a:pt x="5876" y="1"/>
                      <a:pt x="477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7243;p57"/>
              <p:cNvSpPr/>
              <p:nvPr/>
            </p:nvSpPr>
            <p:spPr>
              <a:xfrm>
                <a:off x="7147891" y="2835094"/>
                <a:ext cx="296301" cy="305507"/>
              </a:xfrm>
              <a:custGeom>
                <a:avLst/>
                <a:gdLst/>
                <a:ahLst/>
                <a:cxnLst/>
                <a:rect l="l" t="t" r="r" b="b"/>
                <a:pathLst>
                  <a:path w="6147" h="6338" extrusionOk="0">
                    <a:moveTo>
                      <a:pt x="1979" y="0"/>
                    </a:moveTo>
                    <a:cubicBezTo>
                      <a:pt x="1934" y="0"/>
                      <a:pt x="1888" y="3"/>
                      <a:pt x="1842" y="7"/>
                    </a:cubicBezTo>
                    <a:cubicBezTo>
                      <a:pt x="595" y="138"/>
                      <a:pt x="1" y="1606"/>
                      <a:pt x="196" y="2844"/>
                    </a:cubicBezTo>
                    <a:cubicBezTo>
                      <a:pt x="246" y="3162"/>
                      <a:pt x="347" y="3469"/>
                      <a:pt x="450" y="3768"/>
                    </a:cubicBezTo>
                    <a:cubicBezTo>
                      <a:pt x="573" y="4130"/>
                      <a:pt x="698" y="4490"/>
                      <a:pt x="821" y="4853"/>
                    </a:cubicBezTo>
                    <a:cubicBezTo>
                      <a:pt x="882" y="5046"/>
                      <a:pt x="952" y="5241"/>
                      <a:pt x="1078" y="5397"/>
                    </a:cubicBezTo>
                    <a:cubicBezTo>
                      <a:pt x="1191" y="5538"/>
                      <a:pt x="1367" y="5647"/>
                      <a:pt x="1546" y="5647"/>
                    </a:cubicBezTo>
                    <a:cubicBezTo>
                      <a:pt x="1565" y="5647"/>
                      <a:pt x="1585" y="5645"/>
                      <a:pt x="1605" y="5643"/>
                    </a:cubicBezTo>
                    <a:cubicBezTo>
                      <a:pt x="1965" y="5590"/>
                      <a:pt x="2104" y="5107"/>
                      <a:pt x="2174" y="4753"/>
                    </a:cubicBezTo>
                    <a:cubicBezTo>
                      <a:pt x="2528" y="5260"/>
                      <a:pt x="2966" y="5715"/>
                      <a:pt x="3460" y="6092"/>
                    </a:cubicBezTo>
                    <a:cubicBezTo>
                      <a:pt x="3624" y="6216"/>
                      <a:pt x="3827" y="6337"/>
                      <a:pt x="4025" y="6337"/>
                    </a:cubicBezTo>
                    <a:cubicBezTo>
                      <a:pt x="4080" y="6337"/>
                      <a:pt x="4135" y="6328"/>
                      <a:pt x="4188" y="6307"/>
                    </a:cubicBezTo>
                    <a:cubicBezTo>
                      <a:pt x="4392" y="6228"/>
                      <a:pt x="4501" y="5994"/>
                      <a:pt x="4504" y="5774"/>
                    </a:cubicBezTo>
                    <a:cubicBezTo>
                      <a:pt x="4504" y="5553"/>
                      <a:pt x="4392" y="5316"/>
                      <a:pt x="4308" y="5115"/>
                    </a:cubicBezTo>
                    <a:lnTo>
                      <a:pt x="4308" y="5115"/>
                    </a:lnTo>
                    <a:cubicBezTo>
                      <a:pt x="4577" y="5226"/>
                      <a:pt x="4848" y="5451"/>
                      <a:pt x="5114" y="5451"/>
                    </a:cubicBezTo>
                    <a:cubicBezTo>
                      <a:pt x="5177" y="5451"/>
                      <a:pt x="5239" y="5438"/>
                      <a:pt x="5302" y="5408"/>
                    </a:cubicBezTo>
                    <a:cubicBezTo>
                      <a:pt x="5525" y="5299"/>
                      <a:pt x="5594" y="5015"/>
                      <a:pt x="5603" y="4767"/>
                    </a:cubicBezTo>
                    <a:cubicBezTo>
                      <a:pt x="5608" y="4588"/>
                      <a:pt x="5599" y="4415"/>
                      <a:pt x="5488" y="4287"/>
                    </a:cubicBezTo>
                    <a:lnTo>
                      <a:pt x="5488" y="4287"/>
                    </a:lnTo>
                    <a:cubicBezTo>
                      <a:pt x="5546" y="4334"/>
                      <a:pt x="5619" y="4356"/>
                      <a:pt x="5695" y="4356"/>
                    </a:cubicBezTo>
                    <a:cubicBezTo>
                      <a:pt x="5802" y="4356"/>
                      <a:pt x="5914" y="4312"/>
                      <a:pt x="5988" y="4234"/>
                    </a:cubicBezTo>
                    <a:cubicBezTo>
                      <a:pt x="6127" y="4083"/>
                      <a:pt x="6147" y="3849"/>
                      <a:pt x="6085" y="3653"/>
                    </a:cubicBezTo>
                    <a:cubicBezTo>
                      <a:pt x="6024" y="3458"/>
                      <a:pt x="5801" y="3263"/>
                      <a:pt x="5678" y="3098"/>
                    </a:cubicBezTo>
                    <a:cubicBezTo>
                      <a:pt x="5770" y="2811"/>
                      <a:pt x="5692" y="2490"/>
                      <a:pt x="5547" y="2231"/>
                    </a:cubicBezTo>
                    <a:cubicBezTo>
                      <a:pt x="5399" y="1974"/>
                      <a:pt x="5176" y="1759"/>
                      <a:pt x="4947" y="1564"/>
                    </a:cubicBezTo>
                    <a:cubicBezTo>
                      <a:pt x="4364" y="1067"/>
                      <a:pt x="3720" y="643"/>
                      <a:pt x="3033" y="306"/>
                    </a:cubicBezTo>
                    <a:cubicBezTo>
                      <a:pt x="2701" y="142"/>
                      <a:pt x="2344" y="0"/>
                      <a:pt x="1979" y="0"/>
                    </a:cubicBezTo>
                    <a:close/>
                  </a:path>
                </a:pathLst>
              </a:custGeom>
              <a:solidFill>
                <a:srgbClr val="FED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7244;p57"/>
              <p:cNvSpPr/>
              <p:nvPr/>
            </p:nvSpPr>
            <p:spPr>
              <a:xfrm>
                <a:off x="7313566" y="3036825"/>
                <a:ext cx="49408" cy="48347"/>
              </a:xfrm>
              <a:custGeom>
                <a:avLst/>
                <a:gdLst/>
                <a:ahLst/>
                <a:cxnLst/>
                <a:rect l="l" t="t" r="r" b="b"/>
                <a:pathLst>
                  <a:path w="1025" h="1003" extrusionOk="0">
                    <a:moveTo>
                      <a:pt x="89" y="1"/>
                    </a:moveTo>
                    <a:cubicBezTo>
                      <a:pt x="68" y="1"/>
                      <a:pt x="47" y="8"/>
                      <a:pt x="32" y="24"/>
                    </a:cubicBezTo>
                    <a:cubicBezTo>
                      <a:pt x="1" y="57"/>
                      <a:pt x="1" y="110"/>
                      <a:pt x="32" y="141"/>
                    </a:cubicBezTo>
                    <a:lnTo>
                      <a:pt x="874" y="978"/>
                    </a:lnTo>
                    <a:cubicBezTo>
                      <a:pt x="894" y="997"/>
                      <a:pt x="913" y="1003"/>
                      <a:pt x="933" y="1003"/>
                    </a:cubicBezTo>
                    <a:cubicBezTo>
                      <a:pt x="955" y="1003"/>
                      <a:pt x="980" y="997"/>
                      <a:pt x="994" y="978"/>
                    </a:cubicBezTo>
                    <a:cubicBezTo>
                      <a:pt x="1025" y="944"/>
                      <a:pt x="1025" y="891"/>
                      <a:pt x="994" y="861"/>
                    </a:cubicBezTo>
                    <a:lnTo>
                      <a:pt x="149" y="24"/>
                    </a:lnTo>
                    <a:cubicBezTo>
                      <a:pt x="132" y="8"/>
                      <a:pt x="110" y="1"/>
                      <a:pt x="89" y="1"/>
                    </a:cubicBezTo>
                    <a:close/>
                  </a:path>
                </a:pathLst>
              </a:custGeom>
              <a:solidFill>
                <a:srgbClr val="F3A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7245;p57"/>
              <p:cNvSpPr/>
              <p:nvPr/>
            </p:nvSpPr>
            <p:spPr>
              <a:xfrm>
                <a:off x="7353671" y="2993731"/>
                <a:ext cx="69026" cy="53794"/>
              </a:xfrm>
              <a:custGeom>
                <a:avLst/>
                <a:gdLst/>
                <a:ahLst/>
                <a:cxnLst/>
                <a:rect l="l" t="t" r="r" b="b"/>
                <a:pathLst>
                  <a:path w="1432" h="1116" extrusionOk="0">
                    <a:moveTo>
                      <a:pt x="95" y="0"/>
                    </a:moveTo>
                    <a:cubicBezTo>
                      <a:pt x="65" y="0"/>
                      <a:pt x="36" y="16"/>
                      <a:pt x="23" y="44"/>
                    </a:cubicBezTo>
                    <a:cubicBezTo>
                      <a:pt x="0" y="86"/>
                      <a:pt x="14" y="139"/>
                      <a:pt x="56" y="159"/>
                    </a:cubicBezTo>
                    <a:cubicBezTo>
                      <a:pt x="511" y="401"/>
                      <a:pt x="921" y="711"/>
                      <a:pt x="1275" y="1088"/>
                    </a:cubicBezTo>
                    <a:cubicBezTo>
                      <a:pt x="1292" y="1105"/>
                      <a:pt x="1317" y="1116"/>
                      <a:pt x="1337" y="1116"/>
                    </a:cubicBezTo>
                    <a:cubicBezTo>
                      <a:pt x="1356" y="1116"/>
                      <a:pt x="1378" y="1110"/>
                      <a:pt x="1395" y="1091"/>
                    </a:cubicBezTo>
                    <a:cubicBezTo>
                      <a:pt x="1431" y="1060"/>
                      <a:pt x="1431" y="1007"/>
                      <a:pt x="1401" y="973"/>
                    </a:cubicBezTo>
                    <a:cubicBezTo>
                      <a:pt x="1033" y="583"/>
                      <a:pt x="608" y="259"/>
                      <a:pt x="137" y="11"/>
                    </a:cubicBezTo>
                    <a:cubicBezTo>
                      <a:pt x="124" y="4"/>
                      <a:pt x="109" y="0"/>
                      <a:pt x="95" y="0"/>
                    </a:cubicBezTo>
                    <a:close/>
                  </a:path>
                </a:pathLst>
              </a:custGeom>
              <a:solidFill>
                <a:srgbClr val="F3A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7246;p57"/>
              <p:cNvSpPr/>
              <p:nvPr/>
            </p:nvSpPr>
            <p:spPr>
              <a:xfrm>
                <a:off x="7364420" y="2953289"/>
                <a:ext cx="66230" cy="40297"/>
              </a:xfrm>
              <a:custGeom>
                <a:avLst/>
                <a:gdLst/>
                <a:ahLst/>
                <a:cxnLst/>
                <a:rect l="l" t="t" r="r" b="b"/>
                <a:pathLst>
                  <a:path w="1374" h="836" extrusionOk="0">
                    <a:moveTo>
                      <a:pt x="98" y="1"/>
                    </a:moveTo>
                    <a:cubicBezTo>
                      <a:pt x="63" y="1"/>
                      <a:pt x="30" y="24"/>
                      <a:pt x="14" y="58"/>
                    </a:cubicBezTo>
                    <a:cubicBezTo>
                      <a:pt x="0" y="102"/>
                      <a:pt x="23" y="152"/>
                      <a:pt x="67" y="166"/>
                    </a:cubicBezTo>
                    <a:cubicBezTo>
                      <a:pt x="489" y="311"/>
                      <a:pt x="879" y="532"/>
                      <a:pt x="1225" y="814"/>
                    </a:cubicBezTo>
                    <a:cubicBezTo>
                      <a:pt x="1239" y="828"/>
                      <a:pt x="1261" y="836"/>
                      <a:pt x="1278" y="836"/>
                    </a:cubicBezTo>
                    <a:cubicBezTo>
                      <a:pt x="1303" y="836"/>
                      <a:pt x="1326" y="825"/>
                      <a:pt x="1345" y="800"/>
                    </a:cubicBezTo>
                    <a:cubicBezTo>
                      <a:pt x="1373" y="761"/>
                      <a:pt x="1365" y="710"/>
                      <a:pt x="1331" y="683"/>
                    </a:cubicBezTo>
                    <a:cubicBezTo>
                      <a:pt x="971" y="384"/>
                      <a:pt x="567" y="158"/>
                      <a:pt x="123" y="5"/>
                    </a:cubicBezTo>
                    <a:cubicBezTo>
                      <a:pt x="115" y="2"/>
                      <a:pt x="106" y="1"/>
                      <a:pt x="98" y="1"/>
                    </a:cubicBezTo>
                    <a:close/>
                  </a:path>
                </a:pathLst>
              </a:custGeom>
              <a:solidFill>
                <a:srgbClr val="F3A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7247;p57"/>
              <p:cNvSpPr/>
              <p:nvPr/>
            </p:nvSpPr>
            <p:spPr>
              <a:xfrm>
                <a:off x="7252396" y="3060396"/>
                <a:ext cx="112456" cy="80402"/>
              </a:xfrm>
              <a:custGeom>
                <a:avLst/>
                <a:gdLst/>
                <a:ahLst/>
                <a:cxnLst/>
                <a:rect l="l" t="t" r="r" b="b"/>
                <a:pathLst>
                  <a:path w="2333" h="1668" extrusionOk="0">
                    <a:moveTo>
                      <a:pt x="1" y="0"/>
                    </a:moveTo>
                    <a:cubicBezTo>
                      <a:pt x="1" y="31"/>
                      <a:pt x="1" y="65"/>
                      <a:pt x="3" y="95"/>
                    </a:cubicBezTo>
                    <a:cubicBezTo>
                      <a:pt x="3" y="93"/>
                      <a:pt x="3" y="90"/>
                      <a:pt x="6" y="81"/>
                    </a:cubicBezTo>
                    <a:cubicBezTo>
                      <a:pt x="363" y="589"/>
                      <a:pt x="798" y="1044"/>
                      <a:pt x="1292" y="1420"/>
                    </a:cubicBezTo>
                    <a:cubicBezTo>
                      <a:pt x="1456" y="1545"/>
                      <a:pt x="1658" y="1667"/>
                      <a:pt x="1857" y="1667"/>
                    </a:cubicBezTo>
                    <a:cubicBezTo>
                      <a:pt x="1913" y="1667"/>
                      <a:pt x="1969" y="1657"/>
                      <a:pt x="2023" y="1635"/>
                    </a:cubicBezTo>
                    <a:cubicBezTo>
                      <a:pt x="2207" y="1566"/>
                      <a:pt x="2311" y="1367"/>
                      <a:pt x="2333" y="1169"/>
                    </a:cubicBezTo>
                    <a:cubicBezTo>
                      <a:pt x="1859" y="1086"/>
                      <a:pt x="1401" y="902"/>
                      <a:pt x="1013" y="623"/>
                    </a:cubicBezTo>
                    <a:cubicBezTo>
                      <a:pt x="690" y="385"/>
                      <a:pt x="386" y="81"/>
                      <a:pt x="1" y="0"/>
                    </a:cubicBezTo>
                    <a:close/>
                  </a:path>
                </a:pathLst>
              </a:custGeom>
              <a:solidFill>
                <a:srgbClr val="F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7248;p57"/>
              <p:cNvSpPr/>
              <p:nvPr/>
            </p:nvSpPr>
            <p:spPr>
              <a:xfrm>
                <a:off x="7147891" y="2835046"/>
                <a:ext cx="130484" cy="272007"/>
              </a:xfrm>
              <a:custGeom>
                <a:avLst/>
                <a:gdLst/>
                <a:ahLst/>
                <a:cxnLst/>
                <a:rect l="l" t="t" r="r" b="b"/>
                <a:pathLst>
                  <a:path w="2707" h="5643" extrusionOk="0">
                    <a:moveTo>
                      <a:pt x="1986" y="0"/>
                    </a:moveTo>
                    <a:cubicBezTo>
                      <a:pt x="1938" y="0"/>
                      <a:pt x="1890" y="3"/>
                      <a:pt x="1842" y="8"/>
                    </a:cubicBezTo>
                    <a:cubicBezTo>
                      <a:pt x="595" y="139"/>
                      <a:pt x="1" y="1607"/>
                      <a:pt x="185" y="2843"/>
                    </a:cubicBezTo>
                    <a:cubicBezTo>
                      <a:pt x="235" y="3161"/>
                      <a:pt x="336" y="3465"/>
                      <a:pt x="442" y="3766"/>
                    </a:cubicBezTo>
                    <a:cubicBezTo>
                      <a:pt x="562" y="4129"/>
                      <a:pt x="687" y="4489"/>
                      <a:pt x="810" y="4851"/>
                    </a:cubicBezTo>
                    <a:cubicBezTo>
                      <a:pt x="874" y="5044"/>
                      <a:pt x="944" y="5239"/>
                      <a:pt x="1069" y="5395"/>
                    </a:cubicBezTo>
                    <a:cubicBezTo>
                      <a:pt x="1182" y="5536"/>
                      <a:pt x="1356" y="5642"/>
                      <a:pt x="1533" y="5642"/>
                    </a:cubicBezTo>
                    <a:cubicBezTo>
                      <a:pt x="1554" y="5642"/>
                      <a:pt x="1574" y="5641"/>
                      <a:pt x="1594" y="5638"/>
                    </a:cubicBezTo>
                    <a:cubicBezTo>
                      <a:pt x="1647" y="5632"/>
                      <a:pt x="1689" y="5618"/>
                      <a:pt x="1731" y="5596"/>
                    </a:cubicBezTo>
                    <a:cubicBezTo>
                      <a:pt x="1368" y="5033"/>
                      <a:pt x="1100" y="4408"/>
                      <a:pt x="949" y="3752"/>
                    </a:cubicBezTo>
                    <a:cubicBezTo>
                      <a:pt x="896" y="3518"/>
                      <a:pt x="860" y="3272"/>
                      <a:pt x="908" y="3035"/>
                    </a:cubicBezTo>
                    <a:cubicBezTo>
                      <a:pt x="975" y="2728"/>
                      <a:pt x="1173" y="2472"/>
                      <a:pt x="1365" y="2226"/>
                    </a:cubicBezTo>
                    <a:cubicBezTo>
                      <a:pt x="1864" y="1573"/>
                      <a:pt x="2311" y="881"/>
                      <a:pt x="2707" y="164"/>
                    </a:cubicBezTo>
                    <a:cubicBezTo>
                      <a:pt x="2473" y="69"/>
                      <a:pt x="2232" y="0"/>
                      <a:pt x="1986" y="0"/>
                    </a:cubicBezTo>
                    <a:close/>
                  </a:path>
                </a:pathLst>
              </a:custGeom>
              <a:solidFill>
                <a:srgbClr val="F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7249;p57"/>
              <p:cNvSpPr/>
              <p:nvPr/>
            </p:nvSpPr>
            <p:spPr>
              <a:xfrm>
                <a:off x="6615774" y="2278249"/>
                <a:ext cx="662206" cy="735329"/>
              </a:xfrm>
              <a:custGeom>
                <a:avLst/>
                <a:gdLst/>
                <a:ahLst/>
                <a:cxnLst/>
                <a:rect l="l" t="t" r="r" b="b"/>
                <a:pathLst>
                  <a:path w="13738" h="15255" extrusionOk="0">
                    <a:moveTo>
                      <a:pt x="1139" y="0"/>
                    </a:moveTo>
                    <a:cubicBezTo>
                      <a:pt x="972" y="0"/>
                      <a:pt x="807" y="49"/>
                      <a:pt x="654" y="169"/>
                    </a:cubicBezTo>
                    <a:cubicBezTo>
                      <a:pt x="45" y="640"/>
                      <a:pt x="1" y="1867"/>
                      <a:pt x="34" y="2551"/>
                    </a:cubicBezTo>
                    <a:cubicBezTo>
                      <a:pt x="179" y="5246"/>
                      <a:pt x="1834" y="7614"/>
                      <a:pt x="3661" y="9598"/>
                    </a:cubicBezTo>
                    <a:cubicBezTo>
                      <a:pt x="5578" y="11685"/>
                      <a:pt x="7754" y="13529"/>
                      <a:pt x="10119" y="15080"/>
                    </a:cubicBezTo>
                    <a:cubicBezTo>
                      <a:pt x="10253" y="15164"/>
                      <a:pt x="10403" y="15255"/>
                      <a:pt x="10556" y="15255"/>
                    </a:cubicBezTo>
                    <a:cubicBezTo>
                      <a:pt x="10585" y="15255"/>
                      <a:pt x="10615" y="15252"/>
                      <a:pt x="10644" y="15244"/>
                    </a:cubicBezTo>
                    <a:cubicBezTo>
                      <a:pt x="10789" y="15208"/>
                      <a:pt x="10895" y="15083"/>
                      <a:pt x="10990" y="14968"/>
                    </a:cubicBezTo>
                    <a:cubicBezTo>
                      <a:pt x="11986" y="13735"/>
                      <a:pt x="12867" y="12404"/>
                      <a:pt x="13629" y="11015"/>
                    </a:cubicBezTo>
                    <a:cubicBezTo>
                      <a:pt x="13676" y="10920"/>
                      <a:pt x="13729" y="10823"/>
                      <a:pt x="13732" y="10714"/>
                    </a:cubicBezTo>
                    <a:cubicBezTo>
                      <a:pt x="13738" y="10527"/>
                      <a:pt x="13587" y="10371"/>
                      <a:pt x="13448" y="10242"/>
                    </a:cubicBezTo>
                    <a:cubicBezTo>
                      <a:pt x="9924" y="6998"/>
                      <a:pt x="6311" y="3851"/>
                      <a:pt x="2615" y="810"/>
                    </a:cubicBezTo>
                    <a:cubicBezTo>
                      <a:pt x="2237" y="498"/>
                      <a:pt x="1671" y="0"/>
                      <a:pt x="1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7250;p57"/>
              <p:cNvSpPr/>
              <p:nvPr/>
            </p:nvSpPr>
            <p:spPr>
              <a:xfrm>
                <a:off x="7040879" y="2634664"/>
                <a:ext cx="237108" cy="378775"/>
              </a:xfrm>
              <a:custGeom>
                <a:avLst/>
                <a:gdLst/>
                <a:ahLst/>
                <a:cxnLst/>
                <a:rect l="l" t="t" r="r" b="b"/>
                <a:pathLst>
                  <a:path w="4919" h="7858" extrusionOk="0">
                    <a:moveTo>
                      <a:pt x="1487" y="0"/>
                    </a:moveTo>
                    <a:cubicBezTo>
                      <a:pt x="1855" y="1797"/>
                      <a:pt x="1685" y="3705"/>
                      <a:pt x="966" y="5393"/>
                    </a:cubicBezTo>
                    <a:cubicBezTo>
                      <a:pt x="742" y="5914"/>
                      <a:pt x="441" y="6439"/>
                      <a:pt x="0" y="6779"/>
                    </a:cubicBezTo>
                    <a:cubicBezTo>
                      <a:pt x="427" y="7089"/>
                      <a:pt x="859" y="7393"/>
                      <a:pt x="1300" y="7683"/>
                    </a:cubicBezTo>
                    <a:cubicBezTo>
                      <a:pt x="1434" y="7768"/>
                      <a:pt x="1584" y="7858"/>
                      <a:pt x="1737" y="7858"/>
                    </a:cubicBezTo>
                    <a:cubicBezTo>
                      <a:pt x="1766" y="7858"/>
                      <a:pt x="1796" y="7855"/>
                      <a:pt x="1825" y="7848"/>
                    </a:cubicBezTo>
                    <a:cubicBezTo>
                      <a:pt x="1970" y="7811"/>
                      <a:pt x="2076" y="7686"/>
                      <a:pt x="2171" y="7572"/>
                    </a:cubicBezTo>
                    <a:cubicBezTo>
                      <a:pt x="3167" y="6336"/>
                      <a:pt x="4048" y="5008"/>
                      <a:pt x="4810" y="3616"/>
                    </a:cubicBezTo>
                    <a:cubicBezTo>
                      <a:pt x="4857" y="3524"/>
                      <a:pt x="4910" y="3426"/>
                      <a:pt x="4913" y="3317"/>
                    </a:cubicBezTo>
                    <a:cubicBezTo>
                      <a:pt x="4919" y="3127"/>
                      <a:pt x="4768" y="2974"/>
                      <a:pt x="4629" y="2846"/>
                    </a:cubicBezTo>
                    <a:cubicBezTo>
                      <a:pt x="3588" y="1892"/>
                      <a:pt x="2542" y="943"/>
                      <a:pt x="148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7251;p57"/>
              <p:cNvSpPr/>
              <p:nvPr/>
            </p:nvSpPr>
            <p:spPr>
              <a:xfrm>
                <a:off x="7044205" y="2722732"/>
                <a:ext cx="233782" cy="290709"/>
              </a:xfrm>
              <a:custGeom>
                <a:avLst/>
                <a:gdLst/>
                <a:ahLst/>
                <a:cxnLst/>
                <a:rect l="l" t="t" r="r" b="b"/>
                <a:pathLst>
                  <a:path w="4850" h="6031" extrusionOk="0">
                    <a:moveTo>
                      <a:pt x="3446" y="0"/>
                    </a:moveTo>
                    <a:cubicBezTo>
                      <a:pt x="3064" y="952"/>
                      <a:pt x="2660" y="1900"/>
                      <a:pt x="2118" y="2771"/>
                    </a:cubicBezTo>
                    <a:cubicBezTo>
                      <a:pt x="1569" y="3649"/>
                      <a:pt x="871" y="4450"/>
                      <a:pt x="1" y="5005"/>
                    </a:cubicBezTo>
                    <a:cubicBezTo>
                      <a:pt x="408" y="5298"/>
                      <a:pt x="818" y="5580"/>
                      <a:pt x="1231" y="5856"/>
                    </a:cubicBezTo>
                    <a:cubicBezTo>
                      <a:pt x="1365" y="5941"/>
                      <a:pt x="1515" y="6031"/>
                      <a:pt x="1668" y="6031"/>
                    </a:cubicBezTo>
                    <a:cubicBezTo>
                      <a:pt x="1697" y="6031"/>
                      <a:pt x="1727" y="6028"/>
                      <a:pt x="1756" y="6021"/>
                    </a:cubicBezTo>
                    <a:cubicBezTo>
                      <a:pt x="1901" y="5984"/>
                      <a:pt x="2007" y="5859"/>
                      <a:pt x="2102" y="5745"/>
                    </a:cubicBezTo>
                    <a:cubicBezTo>
                      <a:pt x="3098" y="4509"/>
                      <a:pt x="3979" y="3181"/>
                      <a:pt x="4741" y="1789"/>
                    </a:cubicBezTo>
                    <a:cubicBezTo>
                      <a:pt x="4788" y="1697"/>
                      <a:pt x="4841" y="1599"/>
                      <a:pt x="4844" y="1490"/>
                    </a:cubicBezTo>
                    <a:cubicBezTo>
                      <a:pt x="4850" y="1300"/>
                      <a:pt x="4699" y="1147"/>
                      <a:pt x="4560" y="1019"/>
                    </a:cubicBezTo>
                    <a:cubicBezTo>
                      <a:pt x="4188" y="678"/>
                      <a:pt x="3820" y="338"/>
                      <a:pt x="3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7252;p57"/>
              <p:cNvSpPr/>
              <p:nvPr/>
            </p:nvSpPr>
            <p:spPr>
              <a:xfrm>
                <a:off x="7044205" y="2722732"/>
                <a:ext cx="199510" cy="277068"/>
              </a:xfrm>
              <a:custGeom>
                <a:avLst/>
                <a:gdLst/>
                <a:ahLst/>
                <a:cxnLst/>
                <a:rect l="l" t="t" r="r" b="b"/>
                <a:pathLst>
                  <a:path w="4139" h="5748" extrusionOk="0">
                    <a:moveTo>
                      <a:pt x="3446" y="0"/>
                    </a:moveTo>
                    <a:cubicBezTo>
                      <a:pt x="3064" y="952"/>
                      <a:pt x="2660" y="1900"/>
                      <a:pt x="2118" y="2771"/>
                    </a:cubicBezTo>
                    <a:cubicBezTo>
                      <a:pt x="1569" y="3649"/>
                      <a:pt x="871" y="4450"/>
                      <a:pt x="1" y="5002"/>
                    </a:cubicBezTo>
                    <a:cubicBezTo>
                      <a:pt x="352" y="5256"/>
                      <a:pt x="710" y="5507"/>
                      <a:pt x="1072" y="5747"/>
                    </a:cubicBezTo>
                    <a:cubicBezTo>
                      <a:pt x="2414" y="4291"/>
                      <a:pt x="3365" y="2497"/>
                      <a:pt x="4138" y="631"/>
                    </a:cubicBezTo>
                    <a:cubicBezTo>
                      <a:pt x="3907" y="422"/>
                      <a:pt x="3678" y="210"/>
                      <a:pt x="3446"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7253;p57"/>
              <p:cNvSpPr/>
              <p:nvPr/>
            </p:nvSpPr>
            <p:spPr>
              <a:xfrm>
                <a:off x="6201032" y="1627551"/>
                <a:ext cx="847545" cy="811875"/>
              </a:xfrm>
              <a:custGeom>
                <a:avLst/>
                <a:gdLst/>
                <a:ahLst/>
                <a:cxnLst/>
                <a:rect l="l" t="t" r="r" b="b"/>
                <a:pathLst>
                  <a:path w="17583" h="16843" extrusionOk="0">
                    <a:moveTo>
                      <a:pt x="6727" y="0"/>
                    </a:moveTo>
                    <a:cubicBezTo>
                      <a:pt x="5025" y="1448"/>
                      <a:pt x="3458" y="3047"/>
                      <a:pt x="2049" y="4771"/>
                    </a:cubicBezTo>
                    <a:cubicBezTo>
                      <a:pt x="1683" y="5223"/>
                      <a:pt x="1217" y="4877"/>
                      <a:pt x="598" y="5970"/>
                    </a:cubicBezTo>
                    <a:cubicBezTo>
                      <a:pt x="1" y="7025"/>
                      <a:pt x="138" y="8266"/>
                      <a:pt x="369" y="9452"/>
                    </a:cubicBezTo>
                    <a:cubicBezTo>
                      <a:pt x="609" y="10638"/>
                      <a:pt x="1159" y="11743"/>
                      <a:pt x="1856" y="12730"/>
                    </a:cubicBezTo>
                    <a:cubicBezTo>
                      <a:pt x="2821" y="14097"/>
                      <a:pt x="4085" y="15266"/>
                      <a:pt x="5583" y="16005"/>
                    </a:cubicBezTo>
                    <a:cubicBezTo>
                      <a:pt x="6671" y="16541"/>
                      <a:pt x="7882" y="16842"/>
                      <a:pt x="9088" y="16842"/>
                    </a:cubicBezTo>
                    <a:cubicBezTo>
                      <a:pt x="9547" y="16842"/>
                      <a:pt x="10004" y="16799"/>
                      <a:pt x="10454" y="16708"/>
                    </a:cubicBezTo>
                    <a:cubicBezTo>
                      <a:pt x="12594" y="16279"/>
                      <a:pt x="14388" y="14862"/>
                      <a:pt x="15973" y="13363"/>
                    </a:cubicBezTo>
                    <a:cubicBezTo>
                      <a:pt x="16519" y="12847"/>
                      <a:pt x="17075" y="12284"/>
                      <a:pt x="17312" y="11564"/>
                    </a:cubicBezTo>
                    <a:cubicBezTo>
                      <a:pt x="17582" y="10741"/>
                      <a:pt x="17393" y="9843"/>
                      <a:pt x="17128" y="9017"/>
                    </a:cubicBezTo>
                    <a:cubicBezTo>
                      <a:pt x="16028" y="5605"/>
                      <a:pt x="13576" y="2656"/>
                      <a:pt x="10432" y="943"/>
                    </a:cubicBezTo>
                    <a:cubicBezTo>
                      <a:pt x="9723" y="558"/>
                      <a:pt x="8956" y="229"/>
                      <a:pt x="8147" y="221"/>
                    </a:cubicBezTo>
                    <a:cubicBezTo>
                      <a:pt x="8143" y="221"/>
                      <a:pt x="8139" y="221"/>
                      <a:pt x="8135" y="221"/>
                    </a:cubicBezTo>
                    <a:cubicBezTo>
                      <a:pt x="7678" y="221"/>
                      <a:pt x="7183" y="64"/>
                      <a:pt x="6727" y="0"/>
                    </a:cubicBezTo>
                    <a:close/>
                  </a:path>
                </a:pathLst>
              </a:custGeom>
              <a:solidFill>
                <a:srgbClr val="FED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7254;p57"/>
              <p:cNvSpPr/>
              <p:nvPr/>
            </p:nvSpPr>
            <p:spPr>
              <a:xfrm>
                <a:off x="6209275" y="2007731"/>
                <a:ext cx="584455" cy="431702"/>
              </a:xfrm>
              <a:custGeom>
                <a:avLst/>
                <a:gdLst/>
                <a:ahLst/>
                <a:cxnLst/>
                <a:rect l="l" t="t" r="r" b="b"/>
                <a:pathLst>
                  <a:path w="12125" h="8956" extrusionOk="0">
                    <a:moveTo>
                      <a:pt x="0" y="0"/>
                    </a:moveTo>
                    <a:lnTo>
                      <a:pt x="0" y="0"/>
                    </a:lnTo>
                    <a:cubicBezTo>
                      <a:pt x="11" y="519"/>
                      <a:pt x="98" y="1049"/>
                      <a:pt x="198" y="1565"/>
                    </a:cubicBezTo>
                    <a:cubicBezTo>
                      <a:pt x="438" y="2751"/>
                      <a:pt x="988" y="3856"/>
                      <a:pt x="1685" y="4843"/>
                    </a:cubicBezTo>
                    <a:cubicBezTo>
                      <a:pt x="2650" y="6210"/>
                      <a:pt x="3914" y="7379"/>
                      <a:pt x="5412" y="8118"/>
                    </a:cubicBezTo>
                    <a:cubicBezTo>
                      <a:pt x="6500" y="8654"/>
                      <a:pt x="7711" y="8955"/>
                      <a:pt x="8917" y="8955"/>
                    </a:cubicBezTo>
                    <a:cubicBezTo>
                      <a:pt x="9376" y="8955"/>
                      <a:pt x="9833" y="8912"/>
                      <a:pt x="10283" y="8821"/>
                    </a:cubicBezTo>
                    <a:cubicBezTo>
                      <a:pt x="10925" y="8693"/>
                      <a:pt x="11539" y="8473"/>
                      <a:pt x="12125" y="8191"/>
                    </a:cubicBezTo>
                    <a:cubicBezTo>
                      <a:pt x="12077" y="8141"/>
                      <a:pt x="12021" y="8099"/>
                      <a:pt x="11954" y="8071"/>
                    </a:cubicBezTo>
                    <a:cubicBezTo>
                      <a:pt x="11855" y="8029"/>
                      <a:pt x="11746" y="8018"/>
                      <a:pt x="11635" y="8018"/>
                    </a:cubicBezTo>
                    <a:cubicBezTo>
                      <a:pt x="11600" y="8018"/>
                      <a:pt x="11565" y="8019"/>
                      <a:pt x="11530" y="8021"/>
                    </a:cubicBezTo>
                    <a:cubicBezTo>
                      <a:pt x="11231" y="8028"/>
                      <a:pt x="10930" y="8032"/>
                      <a:pt x="10630" y="8032"/>
                    </a:cubicBezTo>
                    <a:cubicBezTo>
                      <a:pt x="9486" y="8032"/>
                      <a:pt x="8341" y="7963"/>
                      <a:pt x="7237" y="7680"/>
                    </a:cubicBezTo>
                    <a:cubicBezTo>
                      <a:pt x="4821" y="7067"/>
                      <a:pt x="2709" y="5432"/>
                      <a:pt x="1384" y="3320"/>
                    </a:cubicBezTo>
                    <a:cubicBezTo>
                      <a:pt x="745" y="2296"/>
                      <a:pt x="282" y="1172"/>
                      <a:pt x="0" y="0"/>
                    </a:cubicBezTo>
                    <a:close/>
                  </a:path>
                </a:pathLst>
              </a:custGeom>
              <a:solidFill>
                <a:srgbClr val="F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7255;p57"/>
              <p:cNvSpPr/>
              <p:nvPr/>
            </p:nvSpPr>
            <p:spPr>
              <a:xfrm>
                <a:off x="6390520" y="1627407"/>
                <a:ext cx="658205" cy="685873"/>
              </a:xfrm>
              <a:custGeom>
                <a:avLst/>
                <a:gdLst/>
                <a:ahLst/>
                <a:cxnLst/>
                <a:rect l="l" t="t" r="r" b="b"/>
                <a:pathLst>
                  <a:path w="13655" h="14229" extrusionOk="0">
                    <a:moveTo>
                      <a:pt x="2796" y="1"/>
                    </a:moveTo>
                    <a:cubicBezTo>
                      <a:pt x="1820" y="832"/>
                      <a:pt x="891" y="1713"/>
                      <a:pt x="1" y="2640"/>
                    </a:cubicBezTo>
                    <a:cubicBezTo>
                      <a:pt x="1929" y="3909"/>
                      <a:pt x="4172" y="4696"/>
                      <a:pt x="6470" y="4883"/>
                    </a:cubicBezTo>
                    <a:cubicBezTo>
                      <a:pt x="6521" y="4885"/>
                      <a:pt x="6576" y="4894"/>
                      <a:pt x="6618" y="4922"/>
                    </a:cubicBezTo>
                    <a:cubicBezTo>
                      <a:pt x="6685" y="4969"/>
                      <a:pt x="6696" y="5064"/>
                      <a:pt x="6699" y="5148"/>
                    </a:cubicBezTo>
                    <a:cubicBezTo>
                      <a:pt x="6825" y="7533"/>
                      <a:pt x="7413" y="9899"/>
                      <a:pt x="8426" y="12064"/>
                    </a:cubicBezTo>
                    <a:cubicBezTo>
                      <a:pt x="8777" y="12814"/>
                      <a:pt x="9224" y="13584"/>
                      <a:pt x="9974" y="13933"/>
                    </a:cubicBezTo>
                    <a:cubicBezTo>
                      <a:pt x="10317" y="14092"/>
                      <a:pt x="10702" y="14148"/>
                      <a:pt x="11076" y="14228"/>
                    </a:cubicBezTo>
                    <a:cubicBezTo>
                      <a:pt x="11403" y="13947"/>
                      <a:pt x="11724" y="13657"/>
                      <a:pt x="12039" y="13364"/>
                    </a:cubicBezTo>
                    <a:cubicBezTo>
                      <a:pt x="12594" y="12850"/>
                      <a:pt x="13144" y="12290"/>
                      <a:pt x="13381" y="11573"/>
                    </a:cubicBezTo>
                    <a:cubicBezTo>
                      <a:pt x="13654" y="10750"/>
                      <a:pt x="13462" y="9848"/>
                      <a:pt x="13197" y="9023"/>
                    </a:cubicBezTo>
                    <a:cubicBezTo>
                      <a:pt x="12097" y="5611"/>
                      <a:pt x="9645" y="2662"/>
                      <a:pt x="6501" y="949"/>
                    </a:cubicBezTo>
                    <a:cubicBezTo>
                      <a:pt x="5792" y="567"/>
                      <a:pt x="5025" y="235"/>
                      <a:pt x="4216" y="227"/>
                    </a:cubicBezTo>
                    <a:cubicBezTo>
                      <a:pt x="3756" y="224"/>
                      <a:pt x="3254" y="65"/>
                      <a:pt x="2796" y="1"/>
                    </a:cubicBezTo>
                    <a:close/>
                  </a:path>
                </a:pathLst>
              </a:custGeom>
              <a:solidFill>
                <a:srgbClr val="F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7256;p57"/>
              <p:cNvSpPr/>
              <p:nvPr/>
            </p:nvSpPr>
            <p:spPr>
              <a:xfrm>
                <a:off x="6790222" y="2301145"/>
                <a:ext cx="152368" cy="141619"/>
              </a:xfrm>
              <a:custGeom>
                <a:avLst/>
                <a:gdLst/>
                <a:ahLst/>
                <a:cxnLst/>
                <a:rect l="l" t="t" r="r" b="b"/>
                <a:pathLst>
                  <a:path w="3161" h="2938" extrusionOk="0">
                    <a:moveTo>
                      <a:pt x="1577" y="0"/>
                    </a:moveTo>
                    <a:cubicBezTo>
                      <a:pt x="871" y="0"/>
                      <a:pt x="249" y="513"/>
                      <a:pt x="131" y="1233"/>
                    </a:cubicBezTo>
                    <a:cubicBezTo>
                      <a:pt x="0" y="2034"/>
                      <a:pt x="544" y="2787"/>
                      <a:pt x="1345" y="2918"/>
                    </a:cubicBezTo>
                    <a:cubicBezTo>
                      <a:pt x="1424" y="2931"/>
                      <a:pt x="1503" y="2937"/>
                      <a:pt x="1580" y="2937"/>
                    </a:cubicBezTo>
                    <a:cubicBezTo>
                      <a:pt x="2288" y="2937"/>
                      <a:pt x="2912" y="2426"/>
                      <a:pt x="3030" y="1705"/>
                    </a:cubicBezTo>
                    <a:cubicBezTo>
                      <a:pt x="3161" y="904"/>
                      <a:pt x="2617" y="151"/>
                      <a:pt x="1816" y="20"/>
                    </a:cubicBezTo>
                    <a:cubicBezTo>
                      <a:pt x="1736" y="7"/>
                      <a:pt x="1656" y="0"/>
                      <a:pt x="1577" y="0"/>
                    </a:cubicBezTo>
                    <a:close/>
                  </a:path>
                </a:pathLst>
              </a:custGeom>
              <a:solidFill>
                <a:srgbClr val="FED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7257;p57"/>
              <p:cNvSpPr/>
              <p:nvPr/>
            </p:nvSpPr>
            <p:spPr>
              <a:xfrm>
                <a:off x="6613653" y="2187626"/>
                <a:ext cx="138823" cy="138968"/>
              </a:xfrm>
              <a:custGeom>
                <a:avLst/>
                <a:gdLst/>
                <a:ahLst/>
                <a:cxnLst/>
                <a:rect l="l" t="t" r="r" b="b"/>
                <a:pathLst>
                  <a:path w="2880" h="2883" extrusionOk="0">
                    <a:moveTo>
                      <a:pt x="1440" y="1"/>
                    </a:moveTo>
                    <a:cubicBezTo>
                      <a:pt x="645" y="1"/>
                      <a:pt x="0" y="645"/>
                      <a:pt x="0" y="1443"/>
                    </a:cubicBezTo>
                    <a:cubicBezTo>
                      <a:pt x="0" y="2238"/>
                      <a:pt x="645" y="2883"/>
                      <a:pt x="1440" y="2883"/>
                    </a:cubicBezTo>
                    <a:cubicBezTo>
                      <a:pt x="2235" y="2883"/>
                      <a:pt x="2879" y="2238"/>
                      <a:pt x="2879" y="1443"/>
                    </a:cubicBezTo>
                    <a:cubicBezTo>
                      <a:pt x="2879" y="645"/>
                      <a:pt x="2235" y="1"/>
                      <a:pt x="1440" y="1"/>
                    </a:cubicBezTo>
                    <a:close/>
                  </a:path>
                </a:pathLst>
              </a:custGeom>
              <a:solidFill>
                <a:srgbClr val="FDA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7258;p57"/>
              <p:cNvSpPr/>
              <p:nvPr/>
            </p:nvSpPr>
            <p:spPr>
              <a:xfrm>
                <a:off x="6432360" y="1930317"/>
                <a:ext cx="160611" cy="121808"/>
              </a:xfrm>
              <a:custGeom>
                <a:avLst/>
                <a:gdLst/>
                <a:ahLst/>
                <a:cxnLst/>
                <a:rect l="l" t="t" r="r" b="b"/>
                <a:pathLst>
                  <a:path w="3332" h="2527" extrusionOk="0">
                    <a:moveTo>
                      <a:pt x="3141" y="1"/>
                    </a:moveTo>
                    <a:cubicBezTo>
                      <a:pt x="3092" y="1"/>
                      <a:pt x="3044" y="22"/>
                      <a:pt x="3011" y="63"/>
                    </a:cubicBezTo>
                    <a:cubicBezTo>
                      <a:pt x="2651" y="501"/>
                      <a:pt x="2252" y="906"/>
                      <a:pt x="1828" y="1277"/>
                    </a:cubicBezTo>
                    <a:cubicBezTo>
                      <a:pt x="1677" y="1405"/>
                      <a:pt x="1521" y="1534"/>
                      <a:pt x="1340" y="1587"/>
                    </a:cubicBezTo>
                    <a:cubicBezTo>
                      <a:pt x="1296" y="1599"/>
                      <a:pt x="1247" y="1606"/>
                      <a:pt x="1197" y="1606"/>
                    </a:cubicBezTo>
                    <a:cubicBezTo>
                      <a:pt x="1090" y="1606"/>
                      <a:pt x="979" y="1574"/>
                      <a:pt x="913" y="1492"/>
                    </a:cubicBezTo>
                    <a:cubicBezTo>
                      <a:pt x="879" y="1447"/>
                      <a:pt x="851" y="1386"/>
                      <a:pt x="821" y="1316"/>
                    </a:cubicBezTo>
                    <a:cubicBezTo>
                      <a:pt x="765" y="1185"/>
                      <a:pt x="695" y="1026"/>
                      <a:pt x="530" y="942"/>
                    </a:cubicBezTo>
                    <a:cubicBezTo>
                      <a:pt x="507" y="930"/>
                      <a:pt x="481" y="923"/>
                      <a:pt x="455" y="923"/>
                    </a:cubicBezTo>
                    <a:cubicBezTo>
                      <a:pt x="423" y="923"/>
                      <a:pt x="390" y="933"/>
                      <a:pt x="360" y="953"/>
                    </a:cubicBezTo>
                    <a:cubicBezTo>
                      <a:pt x="134" y="1112"/>
                      <a:pt x="0" y="1402"/>
                      <a:pt x="14" y="1712"/>
                    </a:cubicBezTo>
                    <a:cubicBezTo>
                      <a:pt x="26" y="1941"/>
                      <a:pt x="109" y="2181"/>
                      <a:pt x="265" y="2446"/>
                    </a:cubicBezTo>
                    <a:cubicBezTo>
                      <a:pt x="302" y="2499"/>
                      <a:pt x="352" y="2527"/>
                      <a:pt x="413" y="2527"/>
                    </a:cubicBezTo>
                    <a:cubicBezTo>
                      <a:pt x="444" y="2527"/>
                      <a:pt x="472" y="2518"/>
                      <a:pt x="491" y="2507"/>
                    </a:cubicBezTo>
                    <a:cubicBezTo>
                      <a:pt x="572" y="2463"/>
                      <a:pt x="600" y="2357"/>
                      <a:pt x="550" y="2278"/>
                    </a:cubicBezTo>
                    <a:cubicBezTo>
                      <a:pt x="422" y="2061"/>
                      <a:pt x="355" y="1874"/>
                      <a:pt x="349" y="1701"/>
                    </a:cubicBezTo>
                    <a:cubicBezTo>
                      <a:pt x="346" y="1567"/>
                      <a:pt x="383" y="1430"/>
                      <a:pt x="452" y="1333"/>
                    </a:cubicBezTo>
                    <a:cubicBezTo>
                      <a:pt x="475" y="1363"/>
                      <a:pt x="491" y="1408"/>
                      <a:pt x="514" y="1455"/>
                    </a:cubicBezTo>
                    <a:cubicBezTo>
                      <a:pt x="547" y="1539"/>
                      <a:pt x="589" y="1628"/>
                      <a:pt x="656" y="1709"/>
                    </a:cubicBezTo>
                    <a:cubicBezTo>
                      <a:pt x="792" y="1876"/>
                      <a:pt x="999" y="1942"/>
                      <a:pt x="1197" y="1942"/>
                    </a:cubicBezTo>
                    <a:cubicBezTo>
                      <a:pt x="1280" y="1942"/>
                      <a:pt x="1361" y="1931"/>
                      <a:pt x="1434" y="1910"/>
                    </a:cubicBezTo>
                    <a:cubicBezTo>
                      <a:pt x="1680" y="1840"/>
                      <a:pt x="1884" y="1679"/>
                      <a:pt x="2051" y="1531"/>
                    </a:cubicBezTo>
                    <a:cubicBezTo>
                      <a:pt x="2489" y="1151"/>
                      <a:pt x="2902" y="730"/>
                      <a:pt x="3270" y="275"/>
                    </a:cubicBezTo>
                    <a:cubicBezTo>
                      <a:pt x="3331" y="203"/>
                      <a:pt x="3320" y="97"/>
                      <a:pt x="3248" y="38"/>
                    </a:cubicBezTo>
                    <a:cubicBezTo>
                      <a:pt x="3215" y="13"/>
                      <a:pt x="3178" y="1"/>
                      <a:pt x="3141" y="1"/>
                    </a:cubicBezTo>
                    <a:close/>
                  </a:path>
                </a:pathLst>
              </a:custGeom>
              <a:solidFill>
                <a:srgbClr val="91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7259;p57"/>
              <p:cNvSpPr/>
              <p:nvPr/>
            </p:nvSpPr>
            <p:spPr>
              <a:xfrm>
                <a:off x="6373070" y="2046439"/>
                <a:ext cx="139064" cy="106142"/>
              </a:xfrm>
              <a:custGeom>
                <a:avLst/>
                <a:gdLst/>
                <a:ahLst/>
                <a:cxnLst/>
                <a:rect l="l" t="t" r="r" b="b"/>
                <a:pathLst>
                  <a:path w="2885" h="2202" extrusionOk="0">
                    <a:moveTo>
                      <a:pt x="190" y="1"/>
                    </a:moveTo>
                    <a:cubicBezTo>
                      <a:pt x="173" y="1"/>
                      <a:pt x="155" y="3"/>
                      <a:pt x="137" y="9"/>
                    </a:cubicBezTo>
                    <a:cubicBezTo>
                      <a:pt x="45" y="37"/>
                      <a:pt x="0" y="132"/>
                      <a:pt x="28" y="221"/>
                    </a:cubicBezTo>
                    <a:cubicBezTo>
                      <a:pt x="399" y="1340"/>
                      <a:pt x="1526" y="2174"/>
                      <a:pt x="2706" y="2202"/>
                    </a:cubicBezTo>
                    <a:lnTo>
                      <a:pt x="2709" y="2202"/>
                    </a:lnTo>
                    <a:cubicBezTo>
                      <a:pt x="2798" y="2202"/>
                      <a:pt x="2876" y="2132"/>
                      <a:pt x="2879" y="2043"/>
                    </a:cubicBezTo>
                    <a:cubicBezTo>
                      <a:pt x="2885" y="1951"/>
                      <a:pt x="2809" y="1875"/>
                      <a:pt x="2717" y="1870"/>
                    </a:cubicBezTo>
                    <a:cubicBezTo>
                      <a:pt x="1674" y="1842"/>
                      <a:pt x="681" y="1102"/>
                      <a:pt x="349" y="118"/>
                    </a:cubicBezTo>
                    <a:cubicBezTo>
                      <a:pt x="327" y="44"/>
                      <a:pt x="261" y="1"/>
                      <a:pt x="190" y="1"/>
                    </a:cubicBezTo>
                    <a:close/>
                  </a:path>
                </a:pathLst>
              </a:custGeom>
              <a:solidFill>
                <a:srgbClr val="57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7260;p57"/>
              <p:cNvSpPr/>
              <p:nvPr/>
            </p:nvSpPr>
            <p:spPr>
              <a:xfrm>
                <a:off x="6459788" y="1804651"/>
                <a:ext cx="35814" cy="73075"/>
              </a:xfrm>
              <a:custGeom>
                <a:avLst/>
                <a:gdLst/>
                <a:ahLst/>
                <a:cxnLst/>
                <a:rect l="l" t="t" r="r" b="b"/>
                <a:pathLst>
                  <a:path w="743" h="1516" extrusionOk="0">
                    <a:moveTo>
                      <a:pt x="1" y="0"/>
                    </a:moveTo>
                    <a:lnTo>
                      <a:pt x="1" y="0"/>
                    </a:lnTo>
                    <a:cubicBezTo>
                      <a:pt x="34" y="171"/>
                      <a:pt x="73" y="299"/>
                      <a:pt x="104" y="422"/>
                    </a:cubicBezTo>
                    <a:cubicBezTo>
                      <a:pt x="140" y="545"/>
                      <a:pt x="171" y="656"/>
                      <a:pt x="204" y="768"/>
                    </a:cubicBezTo>
                    <a:lnTo>
                      <a:pt x="313" y="1108"/>
                    </a:lnTo>
                    <a:cubicBezTo>
                      <a:pt x="355" y="1228"/>
                      <a:pt x="397" y="1356"/>
                      <a:pt x="461" y="1515"/>
                    </a:cubicBezTo>
                    <a:cubicBezTo>
                      <a:pt x="600" y="1409"/>
                      <a:pt x="676" y="1256"/>
                      <a:pt x="709" y="1097"/>
                    </a:cubicBezTo>
                    <a:cubicBezTo>
                      <a:pt x="743" y="938"/>
                      <a:pt x="737" y="770"/>
                      <a:pt x="687" y="617"/>
                    </a:cubicBezTo>
                    <a:cubicBezTo>
                      <a:pt x="642" y="464"/>
                      <a:pt x="556" y="316"/>
                      <a:pt x="439" y="204"/>
                    </a:cubicBezTo>
                    <a:cubicBezTo>
                      <a:pt x="324" y="98"/>
                      <a:pt x="174" y="9"/>
                      <a:pt x="1" y="0"/>
                    </a:cubicBezTo>
                    <a:close/>
                  </a:path>
                </a:pathLst>
              </a:custGeom>
              <a:solidFill>
                <a:srgbClr val="57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7261;p57"/>
              <p:cNvSpPr/>
              <p:nvPr/>
            </p:nvSpPr>
            <p:spPr>
              <a:xfrm>
                <a:off x="6633272" y="2036509"/>
                <a:ext cx="90958" cy="47672"/>
              </a:xfrm>
              <a:custGeom>
                <a:avLst/>
                <a:gdLst/>
                <a:ahLst/>
                <a:cxnLst/>
                <a:rect l="l" t="t" r="r" b="b"/>
                <a:pathLst>
                  <a:path w="1887" h="989" extrusionOk="0">
                    <a:moveTo>
                      <a:pt x="635" y="1"/>
                    </a:moveTo>
                    <a:cubicBezTo>
                      <a:pt x="599" y="1"/>
                      <a:pt x="563" y="2"/>
                      <a:pt x="528" y="6"/>
                    </a:cubicBezTo>
                    <a:cubicBezTo>
                      <a:pt x="335" y="22"/>
                      <a:pt x="145" y="87"/>
                      <a:pt x="0" y="215"/>
                    </a:cubicBezTo>
                    <a:lnTo>
                      <a:pt x="486" y="382"/>
                    </a:lnTo>
                    <a:cubicBezTo>
                      <a:pt x="631" y="435"/>
                      <a:pt x="768" y="491"/>
                      <a:pt x="904" y="547"/>
                    </a:cubicBezTo>
                    <a:cubicBezTo>
                      <a:pt x="1175" y="661"/>
                      <a:pt x="1426" y="787"/>
                      <a:pt x="1740" y="954"/>
                    </a:cubicBezTo>
                    <a:lnTo>
                      <a:pt x="1740" y="954"/>
                    </a:lnTo>
                    <a:cubicBezTo>
                      <a:pt x="1741" y="955"/>
                      <a:pt x="1741" y="956"/>
                      <a:pt x="1741" y="957"/>
                    </a:cubicBezTo>
                    <a:lnTo>
                      <a:pt x="1743" y="955"/>
                    </a:lnTo>
                    <a:lnTo>
                      <a:pt x="1743" y="955"/>
                    </a:lnTo>
                    <a:lnTo>
                      <a:pt x="1789" y="982"/>
                    </a:lnTo>
                    <a:cubicBezTo>
                      <a:pt x="1797" y="986"/>
                      <a:pt x="1806" y="988"/>
                      <a:pt x="1815" y="988"/>
                    </a:cubicBezTo>
                    <a:cubicBezTo>
                      <a:pt x="1836" y="988"/>
                      <a:pt x="1858" y="977"/>
                      <a:pt x="1870" y="957"/>
                    </a:cubicBezTo>
                    <a:cubicBezTo>
                      <a:pt x="1886" y="929"/>
                      <a:pt x="1875" y="896"/>
                      <a:pt x="1847" y="876"/>
                    </a:cubicBezTo>
                    <a:cubicBezTo>
                      <a:pt x="1847" y="876"/>
                      <a:pt x="1846" y="876"/>
                      <a:pt x="1846" y="875"/>
                    </a:cubicBezTo>
                    <a:lnTo>
                      <a:pt x="1846" y="875"/>
                    </a:lnTo>
                    <a:cubicBezTo>
                      <a:pt x="1757" y="502"/>
                      <a:pt x="1441" y="214"/>
                      <a:pt x="1088" y="81"/>
                    </a:cubicBezTo>
                    <a:cubicBezTo>
                      <a:pt x="944" y="29"/>
                      <a:pt x="789" y="1"/>
                      <a:pt x="635" y="1"/>
                    </a:cubicBezTo>
                    <a:close/>
                  </a:path>
                </a:pathLst>
              </a:custGeom>
              <a:solidFill>
                <a:srgbClr val="57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7262;p57"/>
              <p:cNvSpPr/>
              <p:nvPr/>
            </p:nvSpPr>
            <p:spPr>
              <a:xfrm>
                <a:off x="6400498" y="1607065"/>
                <a:ext cx="706697" cy="742367"/>
              </a:xfrm>
              <a:custGeom>
                <a:avLst/>
                <a:gdLst/>
                <a:ahLst/>
                <a:cxnLst/>
                <a:rect l="l" t="t" r="r" b="b"/>
                <a:pathLst>
                  <a:path w="14661" h="15401" extrusionOk="0">
                    <a:moveTo>
                      <a:pt x="4364" y="0"/>
                    </a:moveTo>
                    <a:cubicBezTo>
                      <a:pt x="4156" y="0"/>
                      <a:pt x="3948" y="13"/>
                      <a:pt x="3741" y="43"/>
                    </a:cubicBezTo>
                    <a:cubicBezTo>
                      <a:pt x="3195" y="121"/>
                      <a:pt x="2678" y="328"/>
                      <a:pt x="2165" y="534"/>
                    </a:cubicBezTo>
                    <a:cubicBezTo>
                      <a:pt x="1747" y="702"/>
                      <a:pt x="1325" y="869"/>
                      <a:pt x="957" y="1134"/>
                    </a:cubicBezTo>
                    <a:cubicBezTo>
                      <a:pt x="519" y="1452"/>
                      <a:pt x="190" y="1901"/>
                      <a:pt x="0" y="2406"/>
                    </a:cubicBezTo>
                    <a:cubicBezTo>
                      <a:pt x="550" y="2830"/>
                      <a:pt x="1203" y="3140"/>
                      <a:pt x="1861" y="3377"/>
                    </a:cubicBezTo>
                    <a:cubicBezTo>
                      <a:pt x="3160" y="3848"/>
                      <a:pt x="4543" y="4085"/>
                      <a:pt x="5927" y="4085"/>
                    </a:cubicBezTo>
                    <a:cubicBezTo>
                      <a:pt x="6460" y="4085"/>
                      <a:pt x="6993" y="4050"/>
                      <a:pt x="7522" y="3980"/>
                    </a:cubicBezTo>
                    <a:lnTo>
                      <a:pt x="7522" y="3980"/>
                    </a:lnTo>
                    <a:cubicBezTo>
                      <a:pt x="7162" y="7129"/>
                      <a:pt x="7806" y="10293"/>
                      <a:pt x="9338" y="13069"/>
                    </a:cubicBezTo>
                    <a:cubicBezTo>
                      <a:pt x="9865" y="14026"/>
                      <a:pt x="10554" y="14980"/>
                      <a:pt x="11567" y="15401"/>
                    </a:cubicBezTo>
                    <a:cubicBezTo>
                      <a:pt x="12395" y="14143"/>
                      <a:pt x="13107" y="12921"/>
                      <a:pt x="13941" y="11663"/>
                    </a:cubicBezTo>
                    <a:cubicBezTo>
                      <a:pt x="14103" y="11417"/>
                      <a:pt x="14262" y="11174"/>
                      <a:pt x="14362" y="10901"/>
                    </a:cubicBezTo>
                    <a:cubicBezTo>
                      <a:pt x="14661" y="10092"/>
                      <a:pt x="14382" y="9208"/>
                      <a:pt x="14245" y="8357"/>
                    </a:cubicBezTo>
                    <a:cubicBezTo>
                      <a:pt x="14111" y="7534"/>
                      <a:pt x="14117" y="6688"/>
                      <a:pt x="13885" y="5888"/>
                    </a:cubicBezTo>
                    <a:cubicBezTo>
                      <a:pt x="13645" y="5042"/>
                      <a:pt x="13157" y="4289"/>
                      <a:pt x="12624" y="3592"/>
                    </a:cubicBezTo>
                    <a:cubicBezTo>
                      <a:pt x="11991" y="2774"/>
                      <a:pt x="11277" y="1996"/>
                      <a:pt x="10398" y="1449"/>
                    </a:cubicBezTo>
                    <a:cubicBezTo>
                      <a:pt x="9020" y="584"/>
                      <a:pt x="7351" y="342"/>
                      <a:pt x="5739" y="124"/>
                    </a:cubicBezTo>
                    <a:cubicBezTo>
                      <a:pt x="5284" y="61"/>
                      <a:pt x="4823" y="0"/>
                      <a:pt x="4364" y="0"/>
                    </a:cubicBezTo>
                    <a:close/>
                  </a:path>
                </a:pathLst>
              </a:custGeom>
              <a:solidFill>
                <a:srgbClr val="57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7263;p57"/>
              <p:cNvSpPr/>
              <p:nvPr/>
            </p:nvSpPr>
            <p:spPr>
              <a:xfrm>
                <a:off x="6486975" y="1607113"/>
                <a:ext cx="619981" cy="595204"/>
              </a:xfrm>
              <a:custGeom>
                <a:avLst/>
                <a:gdLst/>
                <a:ahLst/>
                <a:cxnLst/>
                <a:rect l="l" t="t" r="r" b="b"/>
                <a:pathLst>
                  <a:path w="12862" h="12348" extrusionOk="0">
                    <a:moveTo>
                      <a:pt x="2567" y="1"/>
                    </a:moveTo>
                    <a:cubicBezTo>
                      <a:pt x="2358" y="1"/>
                      <a:pt x="2150" y="14"/>
                      <a:pt x="1942" y="45"/>
                    </a:cubicBezTo>
                    <a:cubicBezTo>
                      <a:pt x="1398" y="126"/>
                      <a:pt x="879" y="329"/>
                      <a:pt x="366" y="536"/>
                    </a:cubicBezTo>
                    <a:cubicBezTo>
                      <a:pt x="246" y="586"/>
                      <a:pt x="123" y="636"/>
                      <a:pt x="0" y="687"/>
                    </a:cubicBezTo>
                    <a:cubicBezTo>
                      <a:pt x="725" y="1122"/>
                      <a:pt x="1448" y="1565"/>
                      <a:pt x="2162" y="2017"/>
                    </a:cubicBezTo>
                    <a:cubicBezTo>
                      <a:pt x="3161" y="2651"/>
                      <a:pt x="4154" y="3301"/>
                      <a:pt x="5064" y="4051"/>
                    </a:cubicBezTo>
                    <a:cubicBezTo>
                      <a:pt x="5287" y="4034"/>
                      <a:pt x="5507" y="4012"/>
                      <a:pt x="5728" y="3981"/>
                    </a:cubicBezTo>
                    <a:lnTo>
                      <a:pt x="5728" y="3981"/>
                    </a:lnTo>
                    <a:cubicBezTo>
                      <a:pt x="5705" y="4179"/>
                      <a:pt x="5686" y="4380"/>
                      <a:pt x="5672" y="4578"/>
                    </a:cubicBezTo>
                    <a:cubicBezTo>
                      <a:pt x="5803" y="4701"/>
                      <a:pt x="5931" y="4821"/>
                      <a:pt x="6057" y="4952"/>
                    </a:cubicBezTo>
                    <a:cubicBezTo>
                      <a:pt x="6802" y="5694"/>
                      <a:pt x="7440" y="6540"/>
                      <a:pt x="8077" y="7379"/>
                    </a:cubicBezTo>
                    <a:cubicBezTo>
                      <a:pt x="9315" y="9011"/>
                      <a:pt x="10557" y="10649"/>
                      <a:pt x="11700" y="12348"/>
                    </a:cubicBezTo>
                    <a:cubicBezTo>
                      <a:pt x="11846" y="12122"/>
                      <a:pt x="11991" y="11890"/>
                      <a:pt x="12144" y="11664"/>
                    </a:cubicBezTo>
                    <a:cubicBezTo>
                      <a:pt x="12303" y="11424"/>
                      <a:pt x="12465" y="11176"/>
                      <a:pt x="12565" y="10906"/>
                    </a:cubicBezTo>
                    <a:cubicBezTo>
                      <a:pt x="12861" y="10097"/>
                      <a:pt x="12582" y="9209"/>
                      <a:pt x="12448" y="8358"/>
                    </a:cubicBezTo>
                    <a:cubicBezTo>
                      <a:pt x="12314" y="7538"/>
                      <a:pt x="12317" y="6693"/>
                      <a:pt x="12088" y="5890"/>
                    </a:cubicBezTo>
                    <a:cubicBezTo>
                      <a:pt x="11848" y="5047"/>
                      <a:pt x="11360" y="4291"/>
                      <a:pt x="10824" y="3594"/>
                    </a:cubicBezTo>
                    <a:cubicBezTo>
                      <a:pt x="10194" y="2776"/>
                      <a:pt x="9480" y="1998"/>
                      <a:pt x="8601" y="1451"/>
                    </a:cubicBezTo>
                    <a:cubicBezTo>
                      <a:pt x="7220" y="589"/>
                      <a:pt x="5552" y="346"/>
                      <a:pt x="3942" y="126"/>
                    </a:cubicBezTo>
                    <a:cubicBezTo>
                      <a:pt x="3486" y="63"/>
                      <a:pt x="3026" y="1"/>
                      <a:pt x="2567" y="1"/>
                    </a:cubicBezTo>
                    <a:close/>
                  </a:path>
                </a:pathLst>
              </a:custGeom>
              <a:solidFill>
                <a:srgbClr val="57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7264;p57"/>
              <p:cNvSpPr/>
              <p:nvPr/>
            </p:nvSpPr>
            <p:spPr>
              <a:xfrm>
                <a:off x="6464078" y="1521697"/>
                <a:ext cx="769264" cy="691272"/>
              </a:xfrm>
              <a:custGeom>
                <a:avLst/>
                <a:gdLst/>
                <a:ahLst/>
                <a:cxnLst/>
                <a:rect l="l" t="t" r="r" b="b"/>
                <a:pathLst>
                  <a:path w="15959" h="14341" extrusionOk="0">
                    <a:moveTo>
                      <a:pt x="15032" y="1"/>
                    </a:moveTo>
                    <a:cubicBezTo>
                      <a:pt x="15024" y="1"/>
                      <a:pt x="15017" y="1"/>
                      <a:pt x="15010" y="1"/>
                    </a:cubicBezTo>
                    <a:cubicBezTo>
                      <a:pt x="13135" y="29"/>
                      <a:pt x="11311" y="6"/>
                      <a:pt x="9416" y="76"/>
                    </a:cubicBezTo>
                    <a:cubicBezTo>
                      <a:pt x="6191" y="196"/>
                      <a:pt x="2799" y="531"/>
                      <a:pt x="1" y="2035"/>
                    </a:cubicBezTo>
                    <a:cubicBezTo>
                      <a:pt x="2439" y="2704"/>
                      <a:pt x="4545" y="4121"/>
                      <a:pt x="6512" y="5611"/>
                    </a:cubicBezTo>
                    <a:cubicBezTo>
                      <a:pt x="7676" y="6490"/>
                      <a:pt x="8817" y="7408"/>
                      <a:pt x="9776" y="8473"/>
                    </a:cubicBezTo>
                    <a:cubicBezTo>
                      <a:pt x="11286" y="10156"/>
                      <a:pt x="12318" y="12195"/>
                      <a:pt x="12747" y="14340"/>
                    </a:cubicBezTo>
                    <a:cubicBezTo>
                      <a:pt x="14728" y="10052"/>
                      <a:pt x="15869" y="5505"/>
                      <a:pt x="15950" y="863"/>
                    </a:cubicBezTo>
                    <a:cubicBezTo>
                      <a:pt x="15958" y="387"/>
                      <a:pt x="15543" y="1"/>
                      <a:pt x="150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7265;p57"/>
              <p:cNvSpPr/>
              <p:nvPr/>
            </p:nvSpPr>
            <p:spPr>
              <a:xfrm>
                <a:off x="6464223" y="1563007"/>
                <a:ext cx="768830" cy="649963"/>
              </a:xfrm>
              <a:custGeom>
                <a:avLst/>
                <a:gdLst/>
                <a:ahLst/>
                <a:cxnLst/>
                <a:rect l="l" t="t" r="r" b="b"/>
                <a:pathLst>
                  <a:path w="15950" h="13484" extrusionOk="0">
                    <a:moveTo>
                      <a:pt x="3081" y="0"/>
                    </a:moveTo>
                    <a:cubicBezTo>
                      <a:pt x="2004" y="279"/>
                      <a:pt x="969" y="661"/>
                      <a:pt x="1" y="1178"/>
                    </a:cubicBezTo>
                    <a:cubicBezTo>
                      <a:pt x="2439" y="1847"/>
                      <a:pt x="4545" y="3270"/>
                      <a:pt x="6512" y="4754"/>
                    </a:cubicBezTo>
                    <a:cubicBezTo>
                      <a:pt x="7673" y="5633"/>
                      <a:pt x="8814" y="6551"/>
                      <a:pt x="9776" y="7616"/>
                    </a:cubicBezTo>
                    <a:cubicBezTo>
                      <a:pt x="11288" y="9299"/>
                      <a:pt x="12323" y="11338"/>
                      <a:pt x="12747" y="13483"/>
                    </a:cubicBezTo>
                    <a:cubicBezTo>
                      <a:pt x="14728" y="9198"/>
                      <a:pt x="15869" y="4654"/>
                      <a:pt x="15950" y="9"/>
                    </a:cubicBezTo>
                    <a:lnTo>
                      <a:pt x="15950" y="9"/>
                    </a:lnTo>
                    <a:cubicBezTo>
                      <a:pt x="15300" y="1842"/>
                      <a:pt x="14541" y="3647"/>
                      <a:pt x="13671" y="5398"/>
                    </a:cubicBezTo>
                    <a:cubicBezTo>
                      <a:pt x="13514" y="5717"/>
                      <a:pt x="13330" y="6060"/>
                      <a:pt x="12987" y="6216"/>
                    </a:cubicBezTo>
                    <a:cubicBezTo>
                      <a:pt x="12855" y="6278"/>
                      <a:pt x="12721" y="6305"/>
                      <a:pt x="12588" y="6305"/>
                    </a:cubicBezTo>
                    <a:cubicBezTo>
                      <a:pt x="11993" y="6305"/>
                      <a:pt x="11404" y="5757"/>
                      <a:pt x="10987" y="5279"/>
                    </a:cubicBezTo>
                    <a:cubicBezTo>
                      <a:pt x="8925" y="2913"/>
                      <a:pt x="6155" y="1085"/>
                      <a:pt x="3081"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7266;p57"/>
              <p:cNvSpPr/>
              <p:nvPr/>
            </p:nvSpPr>
            <p:spPr>
              <a:xfrm>
                <a:off x="6613653" y="1559488"/>
                <a:ext cx="529986" cy="504054"/>
              </a:xfrm>
              <a:custGeom>
                <a:avLst/>
                <a:gdLst/>
                <a:ahLst/>
                <a:cxnLst/>
                <a:rect l="l" t="t" r="r" b="b"/>
                <a:pathLst>
                  <a:path w="10995" h="10457" extrusionOk="0">
                    <a:moveTo>
                      <a:pt x="257" y="1"/>
                    </a:moveTo>
                    <a:cubicBezTo>
                      <a:pt x="170" y="23"/>
                      <a:pt x="87" y="45"/>
                      <a:pt x="0" y="68"/>
                    </a:cubicBezTo>
                    <a:cubicBezTo>
                      <a:pt x="4759" y="2291"/>
                      <a:pt x="8657" y="5996"/>
                      <a:pt x="10917" y="10457"/>
                    </a:cubicBezTo>
                    <a:cubicBezTo>
                      <a:pt x="10942" y="10382"/>
                      <a:pt x="10970" y="10309"/>
                      <a:pt x="10995" y="10236"/>
                    </a:cubicBezTo>
                    <a:cubicBezTo>
                      <a:pt x="8738" y="5862"/>
                      <a:pt x="4913" y="2227"/>
                      <a:pt x="25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7267;p57"/>
              <p:cNvSpPr/>
              <p:nvPr/>
            </p:nvSpPr>
            <p:spPr>
              <a:xfrm>
                <a:off x="6767325" y="1534374"/>
                <a:ext cx="407408" cy="430593"/>
              </a:xfrm>
              <a:custGeom>
                <a:avLst/>
                <a:gdLst/>
                <a:ahLst/>
                <a:cxnLst/>
                <a:rect l="l" t="t" r="r" b="b"/>
                <a:pathLst>
                  <a:path w="8452" h="8933" extrusionOk="0">
                    <a:moveTo>
                      <a:pt x="260" y="0"/>
                    </a:moveTo>
                    <a:cubicBezTo>
                      <a:pt x="171" y="8"/>
                      <a:pt x="90" y="17"/>
                      <a:pt x="1" y="28"/>
                    </a:cubicBezTo>
                    <a:cubicBezTo>
                      <a:pt x="3449" y="2402"/>
                      <a:pt x="6325" y="5446"/>
                      <a:pt x="8390" y="8933"/>
                    </a:cubicBezTo>
                    <a:cubicBezTo>
                      <a:pt x="8409" y="8860"/>
                      <a:pt x="8429" y="8782"/>
                      <a:pt x="8451" y="8710"/>
                    </a:cubicBezTo>
                    <a:cubicBezTo>
                      <a:pt x="6412" y="5315"/>
                      <a:pt x="3611" y="2338"/>
                      <a:pt x="26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7268;p57"/>
              <p:cNvSpPr/>
              <p:nvPr/>
            </p:nvSpPr>
            <p:spPr>
              <a:xfrm>
                <a:off x="6868601" y="1526710"/>
                <a:ext cx="335297" cy="316594"/>
              </a:xfrm>
              <a:custGeom>
                <a:avLst/>
                <a:gdLst/>
                <a:ahLst/>
                <a:cxnLst/>
                <a:rect l="l" t="t" r="r" b="b"/>
                <a:pathLst>
                  <a:path w="6956" h="6568" extrusionOk="0">
                    <a:moveTo>
                      <a:pt x="274" y="0"/>
                    </a:moveTo>
                    <a:cubicBezTo>
                      <a:pt x="185" y="6"/>
                      <a:pt x="90" y="11"/>
                      <a:pt x="1" y="14"/>
                    </a:cubicBezTo>
                    <a:cubicBezTo>
                      <a:pt x="2656" y="1838"/>
                      <a:pt x="5008" y="4068"/>
                      <a:pt x="6911" y="6567"/>
                    </a:cubicBezTo>
                    <a:cubicBezTo>
                      <a:pt x="6925" y="6495"/>
                      <a:pt x="6944" y="6422"/>
                      <a:pt x="6955" y="6347"/>
                    </a:cubicBezTo>
                    <a:cubicBezTo>
                      <a:pt x="5097" y="3942"/>
                      <a:pt x="2832" y="1783"/>
                      <a:pt x="27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7269;p57"/>
              <p:cNvSpPr/>
              <p:nvPr/>
            </p:nvSpPr>
            <p:spPr>
              <a:xfrm>
                <a:off x="6982891" y="1523336"/>
                <a:ext cx="236337" cy="228239"/>
              </a:xfrm>
              <a:custGeom>
                <a:avLst/>
                <a:gdLst/>
                <a:ahLst/>
                <a:cxnLst/>
                <a:rect l="l" t="t" r="r" b="b"/>
                <a:pathLst>
                  <a:path w="4903" h="4735" extrusionOk="0">
                    <a:moveTo>
                      <a:pt x="244" y="0"/>
                    </a:moveTo>
                    <a:cubicBezTo>
                      <a:pt x="163" y="0"/>
                      <a:pt x="82" y="6"/>
                      <a:pt x="1" y="6"/>
                    </a:cubicBezTo>
                    <a:cubicBezTo>
                      <a:pt x="1678" y="1521"/>
                      <a:pt x="3310" y="3105"/>
                      <a:pt x="4875" y="4735"/>
                    </a:cubicBezTo>
                    <a:cubicBezTo>
                      <a:pt x="4886" y="4665"/>
                      <a:pt x="4894" y="4595"/>
                      <a:pt x="4903" y="4525"/>
                    </a:cubicBezTo>
                    <a:cubicBezTo>
                      <a:pt x="3404" y="2969"/>
                      <a:pt x="1845" y="1457"/>
                      <a:pt x="24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7270;p57"/>
              <p:cNvSpPr/>
              <p:nvPr/>
            </p:nvSpPr>
            <p:spPr>
              <a:xfrm>
                <a:off x="7089131" y="1522516"/>
                <a:ext cx="140703" cy="127544"/>
              </a:xfrm>
              <a:custGeom>
                <a:avLst/>
                <a:gdLst/>
                <a:ahLst/>
                <a:cxnLst/>
                <a:rect l="l" t="t" r="r" b="b"/>
                <a:pathLst>
                  <a:path w="2919" h="2646" extrusionOk="0">
                    <a:moveTo>
                      <a:pt x="1" y="1"/>
                    </a:moveTo>
                    <a:cubicBezTo>
                      <a:pt x="1011" y="840"/>
                      <a:pt x="1979" y="1725"/>
                      <a:pt x="2902" y="2645"/>
                    </a:cubicBezTo>
                    <a:cubicBezTo>
                      <a:pt x="2908" y="2570"/>
                      <a:pt x="2916" y="2497"/>
                      <a:pt x="2919" y="2425"/>
                    </a:cubicBezTo>
                    <a:cubicBezTo>
                      <a:pt x="2068" y="1580"/>
                      <a:pt x="1184" y="771"/>
                      <a:pt x="263"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7271;p57"/>
              <p:cNvSpPr/>
              <p:nvPr/>
            </p:nvSpPr>
            <p:spPr>
              <a:xfrm>
                <a:off x="6554748" y="1576456"/>
                <a:ext cx="550424" cy="587685"/>
              </a:xfrm>
              <a:custGeom>
                <a:avLst/>
                <a:gdLst/>
                <a:ahLst/>
                <a:cxnLst/>
                <a:rect l="l" t="t" r="r" b="b"/>
                <a:pathLst>
                  <a:path w="11419" h="12192" extrusionOk="0">
                    <a:moveTo>
                      <a:pt x="237" y="0"/>
                    </a:moveTo>
                    <a:cubicBezTo>
                      <a:pt x="162" y="25"/>
                      <a:pt x="81" y="53"/>
                      <a:pt x="0" y="81"/>
                    </a:cubicBezTo>
                    <a:cubicBezTo>
                      <a:pt x="5186" y="2673"/>
                      <a:pt x="9360" y="7081"/>
                      <a:pt x="11321" y="12192"/>
                    </a:cubicBezTo>
                    <a:cubicBezTo>
                      <a:pt x="11355" y="12116"/>
                      <a:pt x="11385" y="12044"/>
                      <a:pt x="11419" y="11966"/>
                    </a:cubicBezTo>
                    <a:cubicBezTo>
                      <a:pt x="10253" y="8994"/>
                      <a:pt x="8353" y="6241"/>
                      <a:pt x="5834" y="3900"/>
                    </a:cubicBezTo>
                    <a:cubicBezTo>
                      <a:pt x="4154" y="2338"/>
                      <a:pt x="2263" y="1027"/>
                      <a:pt x="23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7272;p57"/>
              <p:cNvSpPr/>
              <p:nvPr/>
            </p:nvSpPr>
            <p:spPr>
              <a:xfrm>
                <a:off x="6268179" y="1799541"/>
                <a:ext cx="138389" cy="137618"/>
              </a:xfrm>
              <a:custGeom>
                <a:avLst/>
                <a:gdLst/>
                <a:ahLst/>
                <a:cxnLst/>
                <a:rect l="l" t="t" r="r" b="b"/>
                <a:pathLst>
                  <a:path w="2871" h="2855" extrusionOk="0">
                    <a:moveTo>
                      <a:pt x="1688" y="0"/>
                    </a:moveTo>
                    <a:cubicBezTo>
                      <a:pt x="1336" y="394"/>
                      <a:pt x="993" y="796"/>
                      <a:pt x="658" y="1203"/>
                    </a:cubicBezTo>
                    <a:cubicBezTo>
                      <a:pt x="466" y="1437"/>
                      <a:pt x="251" y="1454"/>
                      <a:pt x="0" y="1574"/>
                    </a:cubicBezTo>
                    <a:cubicBezTo>
                      <a:pt x="81" y="2296"/>
                      <a:pt x="686" y="2854"/>
                      <a:pt x="1428" y="2854"/>
                    </a:cubicBezTo>
                    <a:cubicBezTo>
                      <a:pt x="2224" y="2854"/>
                      <a:pt x="2871" y="2207"/>
                      <a:pt x="2871" y="1418"/>
                    </a:cubicBezTo>
                    <a:cubicBezTo>
                      <a:pt x="2871" y="709"/>
                      <a:pt x="2360" y="123"/>
                      <a:pt x="1688" y="0"/>
                    </a:cubicBezTo>
                    <a:close/>
                  </a:path>
                </a:pathLst>
              </a:custGeom>
              <a:solidFill>
                <a:srgbClr val="FDA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7273;p57"/>
              <p:cNvSpPr/>
              <p:nvPr/>
            </p:nvSpPr>
            <p:spPr>
              <a:xfrm>
                <a:off x="5407653" y="3161286"/>
                <a:ext cx="563632" cy="1237069"/>
              </a:xfrm>
              <a:custGeom>
                <a:avLst/>
                <a:gdLst/>
                <a:ahLst/>
                <a:cxnLst/>
                <a:rect l="l" t="t" r="r" b="b"/>
                <a:pathLst>
                  <a:path w="11693" h="25664" extrusionOk="0">
                    <a:moveTo>
                      <a:pt x="6017" y="1"/>
                    </a:moveTo>
                    <a:cubicBezTo>
                      <a:pt x="5496" y="1"/>
                      <a:pt x="4981" y="37"/>
                      <a:pt x="4478" y="123"/>
                    </a:cubicBezTo>
                    <a:cubicBezTo>
                      <a:pt x="3713" y="256"/>
                      <a:pt x="2938" y="524"/>
                      <a:pt x="2162" y="558"/>
                    </a:cubicBezTo>
                    <a:cubicBezTo>
                      <a:pt x="1975" y="789"/>
                      <a:pt x="1995" y="1121"/>
                      <a:pt x="2048" y="1414"/>
                    </a:cubicBezTo>
                    <a:cubicBezTo>
                      <a:pt x="2296" y="2873"/>
                      <a:pt x="2849" y="4433"/>
                      <a:pt x="3819" y="5560"/>
                    </a:cubicBezTo>
                    <a:cubicBezTo>
                      <a:pt x="3069" y="6578"/>
                      <a:pt x="2592" y="7610"/>
                      <a:pt x="2148" y="8796"/>
                    </a:cubicBezTo>
                    <a:cubicBezTo>
                      <a:pt x="1180" y="11404"/>
                      <a:pt x="360" y="14099"/>
                      <a:pt x="182" y="16875"/>
                    </a:cubicBezTo>
                    <a:cubicBezTo>
                      <a:pt x="0" y="19651"/>
                      <a:pt x="497" y="22536"/>
                      <a:pt x="1989" y="24882"/>
                    </a:cubicBezTo>
                    <a:cubicBezTo>
                      <a:pt x="2863" y="25312"/>
                      <a:pt x="3833" y="25457"/>
                      <a:pt x="4801" y="25557"/>
                    </a:cubicBezTo>
                    <a:cubicBezTo>
                      <a:pt x="5369" y="25618"/>
                      <a:pt x="5940" y="25663"/>
                      <a:pt x="6508" y="25663"/>
                    </a:cubicBezTo>
                    <a:cubicBezTo>
                      <a:pt x="6930" y="25663"/>
                      <a:pt x="7350" y="25638"/>
                      <a:pt x="7767" y="25577"/>
                    </a:cubicBezTo>
                    <a:cubicBezTo>
                      <a:pt x="8746" y="25429"/>
                      <a:pt x="9717" y="25060"/>
                      <a:pt x="10448" y="24391"/>
                    </a:cubicBezTo>
                    <a:cubicBezTo>
                      <a:pt x="10448" y="24391"/>
                      <a:pt x="11692" y="20466"/>
                      <a:pt x="11692" y="18315"/>
                    </a:cubicBezTo>
                    <a:cubicBezTo>
                      <a:pt x="11692" y="11410"/>
                      <a:pt x="8568" y="5649"/>
                      <a:pt x="8568" y="5649"/>
                    </a:cubicBezTo>
                    <a:cubicBezTo>
                      <a:pt x="9215" y="4980"/>
                      <a:pt x="9731" y="4171"/>
                      <a:pt x="10124" y="3328"/>
                    </a:cubicBezTo>
                    <a:cubicBezTo>
                      <a:pt x="10518" y="2488"/>
                      <a:pt x="10682" y="1504"/>
                      <a:pt x="10417" y="611"/>
                    </a:cubicBezTo>
                    <a:cubicBezTo>
                      <a:pt x="9004" y="293"/>
                      <a:pt x="7488" y="1"/>
                      <a:pt x="60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274;p57"/>
              <p:cNvSpPr/>
              <p:nvPr/>
            </p:nvSpPr>
            <p:spPr>
              <a:xfrm>
                <a:off x="5477692" y="3569376"/>
                <a:ext cx="469251" cy="794522"/>
              </a:xfrm>
              <a:custGeom>
                <a:avLst/>
                <a:gdLst/>
                <a:ahLst/>
                <a:cxnLst/>
                <a:rect l="l" t="t" r="r" b="b"/>
                <a:pathLst>
                  <a:path w="9735" h="16483" extrusionOk="0">
                    <a:moveTo>
                      <a:pt x="7781" y="5689"/>
                    </a:moveTo>
                    <a:lnTo>
                      <a:pt x="7781" y="5689"/>
                    </a:lnTo>
                    <a:cubicBezTo>
                      <a:pt x="7781" y="5689"/>
                      <a:pt x="7779" y="5689"/>
                      <a:pt x="7779" y="5691"/>
                    </a:cubicBezTo>
                    <a:lnTo>
                      <a:pt x="7779" y="5691"/>
                    </a:lnTo>
                    <a:cubicBezTo>
                      <a:pt x="7780" y="5691"/>
                      <a:pt x="7781" y="5690"/>
                      <a:pt x="7781" y="5689"/>
                    </a:cubicBezTo>
                    <a:close/>
                    <a:moveTo>
                      <a:pt x="9734" y="6548"/>
                    </a:moveTo>
                    <a:cubicBezTo>
                      <a:pt x="9728" y="6551"/>
                      <a:pt x="9723" y="6553"/>
                      <a:pt x="9717" y="6557"/>
                    </a:cubicBezTo>
                    <a:lnTo>
                      <a:pt x="9717" y="6557"/>
                    </a:lnTo>
                    <a:cubicBezTo>
                      <a:pt x="9723" y="6554"/>
                      <a:pt x="9729" y="6551"/>
                      <a:pt x="9734" y="6548"/>
                    </a:cubicBezTo>
                    <a:close/>
                    <a:moveTo>
                      <a:pt x="9726" y="6560"/>
                    </a:moveTo>
                    <a:lnTo>
                      <a:pt x="9726" y="6560"/>
                    </a:lnTo>
                    <a:cubicBezTo>
                      <a:pt x="9715" y="6566"/>
                      <a:pt x="9704" y="6572"/>
                      <a:pt x="9693" y="6578"/>
                    </a:cubicBezTo>
                    <a:lnTo>
                      <a:pt x="9693" y="6578"/>
                    </a:lnTo>
                    <a:cubicBezTo>
                      <a:pt x="9693" y="6579"/>
                      <a:pt x="9693" y="6579"/>
                      <a:pt x="9692" y="6579"/>
                    </a:cubicBezTo>
                    <a:cubicBezTo>
                      <a:pt x="9704" y="6571"/>
                      <a:pt x="9718" y="6568"/>
                      <a:pt x="9726" y="6560"/>
                    </a:cubicBezTo>
                    <a:close/>
                    <a:moveTo>
                      <a:pt x="5494" y="1"/>
                    </a:moveTo>
                    <a:lnTo>
                      <a:pt x="5494" y="9"/>
                    </a:lnTo>
                    <a:cubicBezTo>
                      <a:pt x="5491" y="9"/>
                      <a:pt x="5491" y="4"/>
                      <a:pt x="5485" y="4"/>
                    </a:cubicBezTo>
                    <a:cubicBezTo>
                      <a:pt x="5374" y="682"/>
                      <a:pt x="5159" y="1340"/>
                      <a:pt x="4844" y="1951"/>
                    </a:cubicBezTo>
                    <a:cubicBezTo>
                      <a:pt x="4713" y="2205"/>
                      <a:pt x="4562" y="2453"/>
                      <a:pt x="4350" y="2646"/>
                    </a:cubicBezTo>
                    <a:cubicBezTo>
                      <a:pt x="4319" y="2673"/>
                      <a:pt x="4280" y="2701"/>
                      <a:pt x="4238" y="2710"/>
                    </a:cubicBezTo>
                    <a:cubicBezTo>
                      <a:pt x="4227" y="2712"/>
                      <a:pt x="4217" y="2713"/>
                      <a:pt x="4206" y="2713"/>
                    </a:cubicBezTo>
                    <a:cubicBezTo>
                      <a:pt x="4094" y="2713"/>
                      <a:pt x="4010" y="2585"/>
                      <a:pt x="3959" y="2473"/>
                    </a:cubicBezTo>
                    <a:cubicBezTo>
                      <a:pt x="3778" y="2079"/>
                      <a:pt x="3597" y="1677"/>
                      <a:pt x="3415" y="1284"/>
                    </a:cubicBezTo>
                    <a:cubicBezTo>
                      <a:pt x="3378" y="1200"/>
                      <a:pt x="3310" y="1101"/>
                      <a:pt x="3225" y="1101"/>
                    </a:cubicBezTo>
                    <a:cubicBezTo>
                      <a:pt x="3215" y="1101"/>
                      <a:pt x="3204" y="1102"/>
                      <a:pt x="3192" y="1106"/>
                    </a:cubicBezTo>
                    <a:lnTo>
                      <a:pt x="3184" y="1106"/>
                    </a:lnTo>
                    <a:cubicBezTo>
                      <a:pt x="3181" y="1114"/>
                      <a:pt x="3181" y="1117"/>
                      <a:pt x="3178" y="1125"/>
                    </a:cubicBezTo>
                    <a:cubicBezTo>
                      <a:pt x="3178" y="1128"/>
                      <a:pt x="3181" y="1131"/>
                      <a:pt x="3181" y="1133"/>
                    </a:cubicBezTo>
                    <a:cubicBezTo>
                      <a:pt x="3114" y="1348"/>
                      <a:pt x="3189" y="1577"/>
                      <a:pt x="3265" y="1786"/>
                    </a:cubicBezTo>
                    <a:cubicBezTo>
                      <a:pt x="3477" y="2367"/>
                      <a:pt x="3733" y="2925"/>
                      <a:pt x="4029" y="3460"/>
                    </a:cubicBezTo>
                    <a:cubicBezTo>
                      <a:pt x="4252" y="3865"/>
                      <a:pt x="4492" y="4258"/>
                      <a:pt x="4618" y="4702"/>
                    </a:cubicBezTo>
                    <a:cubicBezTo>
                      <a:pt x="4685" y="4936"/>
                      <a:pt x="4713" y="5176"/>
                      <a:pt x="4729" y="5416"/>
                    </a:cubicBezTo>
                    <a:cubicBezTo>
                      <a:pt x="4743" y="5645"/>
                      <a:pt x="4774" y="5898"/>
                      <a:pt x="4741" y="6124"/>
                    </a:cubicBezTo>
                    <a:cubicBezTo>
                      <a:pt x="4715" y="6289"/>
                      <a:pt x="4660" y="6442"/>
                      <a:pt x="4640" y="6607"/>
                    </a:cubicBezTo>
                    <a:cubicBezTo>
                      <a:pt x="4615" y="6788"/>
                      <a:pt x="4607" y="6973"/>
                      <a:pt x="4618" y="7157"/>
                    </a:cubicBezTo>
                    <a:cubicBezTo>
                      <a:pt x="4584" y="7185"/>
                      <a:pt x="4551" y="7212"/>
                      <a:pt x="4517" y="7238"/>
                    </a:cubicBezTo>
                    <a:cubicBezTo>
                      <a:pt x="3948" y="6839"/>
                      <a:pt x="3418" y="6387"/>
                      <a:pt x="2944" y="5882"/>
                    </a:cubicBezTo>
                    <a:cubicBezTo>
                      <a:pt x="2818" y="5745"/>
                      <a:pt x="2676" y="5597"/>
                      <a:pt x="2492" y="5578"/>
                    </a:cubicBezTo>
                    <a:lnTo>
                      <a:pt x="2486" y="5578"/>
                    </a:lnTo>
                    <a:cubicBezTo>
                      <a:pt x="2445" y="5703"/>
                      <a:pt x="2523" y="5834"/>
                      <a:pt x="2598" y="5940"/>
                    </a:cubicBezTo>
                    <a:cubicBezTo>
                      <a:pt x="2955" y="6426"/>
                      <a:pt x="3418" y="6833"/>
                      <a:pt x="3943" y="7129"/>
                    </a:cubicBezTo>
                    <a:cubicBezTo>
                      <a:pt x="4043" y="7185"/>
                      <a:pt x="4197" y="7291"/>
                      <a:pt x="4347" y="7374"/>
                    </a:cubicBezTo>
                    <a:cubicBezTo>
                      <a:pt x="4118" y="7556"/>
                      <a:pt x="3890" y="7737"/>
                      <a:pt x="3658" y="7921"/>
                    </a:cubicBezTo>
                    <a:cubicBezTo>
                      <a:pt x="3580" y="7988"/>
                      <a:pt x="3496" y="8049"/>
                      <a:pt x="3415" y="8116"/>
                    </a:cubicBezTo>
                    <a:cubicBezTo>
                      <a:pt x="3304" y="8206"/>
                      <a:pt x="3192" y="8298"/>
                      <a:pt x="3109" y="8409"/>
                    </a:cubicBezTo>
                    <a:cubicBezTo>
                      <a:pt x="3086" y="8437"/>
                      <a:pt x="3067" y="8468"/>
                      <a:pt x="3050" y="8499"/>
                    </a:cubicBezTo>
                    <a:cubicBezTo>
                      <a:pt x="2899" y="8783"/>
                      <a:pt x="2969" y="9123"/>
                      <a:pt x="2916" y="9441"/>
                    </a:cubicBezTo>
                    <a:cubicBezTo>
                      <a:pt x="2885" y="9628"/>
                      <a:pt x="2804" y="9815"/>
                      <a:pt x="2690" y="9969"/>
                    </a:cubicBezTo>
                    <a:cubicBezTo>
                      <a:pt x="2673" y="9991"/>
                      <a:pt x="2651" y="10016"/>
                      <a:pt x="2631" y="10041"/>
                    </a:cubicBezTo>
                    <a:cubicBezTo>
                      <a:pt x="2606" y="10072"/>
                      <a:pt x="2578" y="10100"/>
                      <a:pt x="2548" y="10128"/>
                    </a:cubicBezTo>
                    <a:cubicBezTo>
                      <a:pt x="2450" y="10223"/>
                      <a:pt x="2344" y="10309"/>
                      <a:pt x="2249" y="10404"/>
                    </a:cubicBezTo>
                    <a:cubicBezTo>
                      <a:pt x="2124" y="10532"/>
                      <a:pt x="2021" y="10683"/>
                      <a:pt x="1928" y="10839"/>
                    </a:cubicBezTo>
                    <a:lnTo>
                      <a:pt x="1920" y="10861"/>
                    </a:lnTo>
                    <a:cubicBezTo>
                      <a:pt x="1887" y="10917"/>
                      <a:pt x="1859" y="10973"/>
                      <a:pt x="1831" y="11029"/>
                    </a:cubicBezTo>
                    <a:cubicBezTo>
                      <a:pt x="1421" y="11869"/>
                      <a:pt x="1287" y="12856"/>
                      <a:pt x="1460" y="13777"/>
                    </a:cubicBezTo>
                    <a:cubicBezTo>
                      <a:pt x="980" y="14357"/>
                      <a:pt x="497" y="14937"/>
                      <a:pt x="1" y="15509"/>
                    </a:cubicBezTo>
                    <a:cubicBezTo>
                      <a:pt x="157" y="15822"/>
                      <a:pt x="333" y="16129"/>
                      <a:pt x="520" y="16427"/>
                    </a:cubicBezTo>
                    <a:cubicBezTo>
                      <a:pt x="559" y="16447"/>
                      <a:pt x="601" y="16463"/>
                      <a:pt x="642" y="16483"/>
                    </a:cubicBezTo>
                    <a:cubicBezTo>
                      <a:pt x="891" y="15972"/>
                      <a:pt x="1223" y="15506"/>
                      <a:pt x="1619" y="15105"/>
                    </a:cubicBezTo>
                    <a:cubicBezTo>
                      <a:pt x="1839" y="14882"/>
                      <a:pt x="2101" y="14672"/>
                      <a:pt x="2411" y="14658"/>
                    </a:cubicBezTo>
                    <a:cubicBezTo>
                      <a:pt x="2420" y="14658"/>
                      <a:pt x="2428" y="14658"/>
                      <a:pt x="2437" y="14658"/>
                    </a:cubicBezTo>
                    <a:cubicBezTo>
                      <a:pt x="2904" y="14658"/>
                      <a:pt x="3262" y="15096"/>
                      <a:pt x="3711" y="15247"/>
                    </a:cubicBezTo>
                    <a:cubicBezTo>
                      <a:pt x="3826" y="15285"/>
                      <a:pt x="3944" y="15306"/>
                      <a:pt x="4062" y="15306"/>
                    </a:cubicBezTo>
                    <a:cubicBezTo>
                      <a:pt x="4075" y="15306"/>
                      <a:pt x="4088" y="15306"/>
                      <a:pt x="4102" y="15306"/>
                    </a:cubicBezTo>
                    <a:cubicBezTo>
                      <a:pt x="4495" y="15306"/>
                      <a:pt x="4897" y="15138"/>
                      <a:pt x="5262" y="14971"/>
                    </a:cubicBezTo>
                    <a:cubicBezTo>
                      <a:pt x="5887" y="14692"/>
                      <a:pt x="6515" y="14424"/>
                      <a:pt x="7143" y="14153"/>
                    </a:cubicBezTo>
                    <a:cubicBezTo>
                      <a:pt x="7170" y="14142"/>
                      <a:pt x="7198" y="14128"/>
                      <a:pt x="7226" y="14117"/>
                    </a:cubicBezTo>
                    <a:lnTo>
                      <a:pt x="7561" y="13972"/>
                    </a:lnTo>
                    <a:cubicBezTo>
                      <a:pt x="7667" y="13925"/>
                      <a:pt x="7770" y="13880"/>
                      <a:pt x="7871" y="13833"/>
                    </a:cubicBezTo>
                    <a:cubicBezTo>
                      <a:pt x="7890" y="13824"/>
                      <a:pt x="7904" y="13819"/>
                      <a:pt x="7921" y="13810"/>
                    </a:cubicBezTo>
                    <a:lnTo>
                      <a:pt x="7921" y="13810"/>
                    </a:lnTo>
                    <a:cubicBezTo>
                      <a:pt x="6986" y="13841"/>
                      <a:pt x="6124" y="14310"/>
                      <a:pt x="5268" y="14678"/>
                    </a:cubicBezTo>
                    <a:cubicBezTo>
                      <a:pt x="5075" y="14762"/>
                      <a:pt x="4880" y="14842"/>
                      <a:pt x="4674" y="14870"/>
                    </a:cubicBezTo>
                    <a:cubicBezTo>
                      <a:pt x="4609" y="14880"/>
                      <a:pt x="4543" y="14885"/>
                      <a:pt x="4477" y="14885"/>
                    </a:cubicBezTo>
                    <a:cubicBezTo>
                      <a:pt x="4186" y="14885"/>
                      <a:pt x="3892" y="14791"/>
                      <a:pt x="3658" y="14614"/>
                    </a:cubicBezTo>
                    <a:cubicBezTo>
                      <a:pt x="3477" y="14474"/>
                      <a:pt x="3335" y="14296"/>
                      <a:pt x="3170" y="14139"/>
                    </a:cubicBezTo>
                    <a:cubicBezTo>
                      <a:pt x="2871" y="13849"/>
                      <a:pt x="2504" y="13531"/>
                      <a:pt x="2087" y="13531"/>
                    </a:cubicBezTo>
                    <a:cubicBezTo>
                      <a:pt x="2084" y="13531"/>
                      <a:pt x="2080" y="13531"/>
                      <a:pt x="2076" y="13531"/>
                    </a:cubicBezTo>
                    <a:cubicBezTo>
                      <a:pt x="2037" y="13531"/>
                      <a:pt x="2021" y="13478"/>
                      <a:pt x="2021" y="13442"/>
                    </a:cubicBezTo>
                    <a:cubicBezTo>
                      <a:pt x="1981" y="12566"/>
                      <a:pt x="2277" y="11721"/>
                      <a:pt x="2804" y="11018"/>
                    </a:cubicBezTo>
                    <a:cubicBezTo>
                      <a:pt x="2813" y="11018"/>
                      <a:pt x="2816" y="11018"/>
                      <a:pt x="2821" y="11015"/>
                    </a:cubicBezTo>
                    <a:lnTo>
                      <a:pt x="2821" y="11015"/>
                    </a:lnTo>
                    <a:cubicBezTo>
                      <a:pt x="2818" y="11018"/>
                      <a:pt x="2813" y="11018"/>
                      <a:pt x="2807" y="11020"/>
                    </a:cubicBezTo>
                    <a:cubicBezTo>
                      <a:pt x="2855" y="11014"/>
                      <a:pt x="2902" y="11010"/>
                      <a:pt x="2949" y="11010"/>
                    </a:cubicBezTo>
                    <a:cubicBezTo>
                      <a:pt x="3322" y="11010"/>
                      <a:pt x="3683" y="11206"/>
                      <a:pt x="4054" y="11280"/>
                    </a:cubicBezTo>
                    <a:cubicBezTo>
                      <a:pt x="4159" y="11300"/>
                      <a:pt x="4264" y="11309"/>
                      <a:pt x="4369" y="11309"/>
                    </a:cubicBezTo>
                    <a:cubicBezTo>
                      <a:pt x="4956" y="11309"/>
                      <a:pt x="5539" y="11012"/>
                      <a:pt x="5929" y="10563"/>
                    </a:cubicBezTo>
                    <a:cubicBezTo>
                      <a:pt x="5954" y="10535"/>
                      <a:pt x="5982" y="10504"/>
                      <a:pt x="5996" y="10471"/>
                    </a:cubicBezTo>
                    <a:cubicBezTo>
                      <a:pt x="6119" y="10373"/>
                      <a:pt x="6247" y="10290"/>
                      <a:pt x="6387" y="10220"/>
                    </a:cubicBezTo>
                    <a:cubicBezTo>
                      <a:pt x="6403" y="10228"/>
                      <a:pt x="6417" y="10237"/>
                      <a:pt x="6445" y="10248"/>
                    </a:cubicBezTo>
                    <a:cubicBezTo>
                      <a:pt x="6460" y="10251"/>
                      <a:pt x="6474" y="10253"/>
                      <a:pt x="6488" y="10253"/>
                    </a:cubicBezTo>
                    <a:cubicBezTo>
                      <a:pt x="6552" y="10253"/>
                      <a:pt x="6614" y="10221"/>
                      <a:pt x="6671" y="10192"/>
                    </a:cubicBezTo>
                    <a:cubicBezTo>
                      <a:pt x="6797" y="10117"/>
                      <a:pt x="6908" y="10019"/>
                      <a:pt x="7017" y="9919"/>
                    </a:cubicBezTo>
                    <a:cubicBezTo>
                      <a:pt x="7899" y="9093"/>
                      <a:pt x="8429" y="7963"/>
                      <a:pt x="9204" y="7034"/>
                    </a:cubicBezTo>
                    <a:cubicBezTo>
                      <a:pt x="9349" y="6862"/>
                      <a:pt x="9504" y="6691"/>
                      <a:pt x="9693" y="6578"/>
                    </a:cubicBezTo>
                    <a:lnTo>
                      <a:pt x="9693" y="6578"/>
                    </a:lnTo>
                    <a:cubicBezTo>
                      <a:pt x="9702" y="6568"/>
                      <a:pt x="9710" y="6561"/>
                      <a:pt x="9717" y="6557"/>
                    </a:cubicBezTo>
                    <a:lnTo>
                      <a:pt x="9717" y="6557"/>
                    </a:lnTo>
                    <a:cubicBezTo>
                      <a:pt x="8984" y="6916"/>
                      <a:pt x="8442" y="7566"/>
                      <a:pt x="7957" y="8217"/>
                    </a:cubicBezTo>
                    <a:cubicBezTo>
                      <a:pt x="7684" y="8588"/>
                      <a:pt x="7419" y="8967"/>
                      <a:pt x="7126" y="9319"/>
                    </a:cubicBezTo>
                    <a:cubicBezTo>
                      <a:pt x="6975" y="9497"/>
                      <a:pt x="6822" y="9667"/>
                      <a:pt x="6652" y="9826"/>
                    </a:cubicBezTo>
                    <a:cubicBezTo>
                      <a:pt x="6618" y="9857"/>
                      <a:pt x="6509" y="9938"/>
                      <a:pt x="6431" y="10013"/>
                    </a:cubicBezTo>
                    <a:cubicBezTo>
                      <a:pt x="6303" y="10036"/>
                      <a:pt x="6177" y="10086"/>
                      <a:pt x="6071" y="10167"/>
                    </a:cubicBezTo>
                    <a:cubicBezTo>
                      <a:pt x="6038" y="10195"/>
                      <a:pt x="6002" y="10225"/>
                      <a:pt x="5965" y="10262"/>
                    </a:cubicBezTo>
                    <a:cubicBezTo>
                      <a:pt x="5960" y="10256"/>
                      <a:pt x="5960" y="10256"/>
                      <a:pt x="5957" y="10256"/>
                    </a:cubicBezTo>
                    <a:cubicBezTo>
                      <a:pt x="5949" y="10253"/>
                      <a:pt x="5940" y="10251"/>
                      <a:pt x="5931" y="10251"/>
                    </a:cubicBezTo>
                    <a:cubicBezTo>
                      <a:pt x="5880" y="10251"/>
                      <a:pt x="5817" y="10301"/>
                      <a:pt x="5829" y="10348"/>
                    </a:cubicBezTo>
                    <a:cubicBezTo>
                      <a:pt x="5611" y="10571"/>
                      <a:pt x="5354" y="10755"/>
                      <a:pt x="5075" y="10889"/>
                    </a:cubicBezTo>
                    <a:cubicBezTo>
                      <a:pt x="4869" y="10988"/>
                      <a:pt x="4639" y="11058"/>
                      <a:pt x="4413" y="11058"/>
                    </a:cubicBezTo>
                    <a:cubicBezTo>
                      <a:pt x="4306" y="11058"/>
                      <a:pt x="4199" y="11042"/>
                      <a:pt x="4096" y="11007"/>
                    </a:cubicBezTo>
                    <a:cubicBezTo>
                      <a:pt x="3879" y="10934"/>
                      <a:pt x="3700" y="10772"/>
                      <a:pt x="3496" y="10683"/>
                    </a:cubicBezTo>
                    <a:cubicBezTo>
                      <a:pt x="3355" y="10619"/>
                      <a:pt x="3198" y="10588"/>
                      <a:pt x="3043" y="10588"/>
                    </a:cubicBezTo>
                    <a:cubicBezTo>
                      <a:pt x="2953" y="10588"/>
                      <a:pt x="2863" y="10598"/>
                      <a:pt x="2777" y="10619"/>
                    </a:cubicBezTo>
                    <a:cubicBezTo>
                      <a:pt x="2785" y="10379"/>
                      <a:pt x="2958" y="10181"/>
                      <a:pt x="3064" y="9963"/>
                    </a:cubicBezTo>
                    <a:cubicBezTo>
                      <a:pt x="3251" y="9573"/>
                      <a:pt x="3217" y="9098"/>
                      <a:pt x="3427" y="8719"/>
                    </a:cubicBezTo>
                    <a:cubicBezTo>
                      <a:pt x="3608" y="8387"/>
                      <a:pt x="3945" y="8172"/>
                      <a:pt x="4277" y="7991"/>
                    </a:cubicBezTo>
                    <a:cubicBezTo>
                      <a:pt x="4891" y="7648"/>
                      <a:pt x="5536" y="7355"/>
                      <a:pt x="6149" y="7006"/>
                    </a:cubicBezTo>
                    <a:cubicBezTo>
                      <a:pt x="6760" y="6657"/>
                      <a:pt x="7346" y="6239"/>
                      <a:pt x="7784" y="5689"/>
                    </a:cubicBezTo>
                    <a:lnTo>
                      <a:pt x="7784" y="5689"/>
                    </a:lnTo>
                    <a:cubicBezTo>
                      <a:pt x="7781" y="5689"/>
                      <a:pt x="7781" y="5692"/>
                      <a:pt x="7779" y="5692"/>
                    </a:cubicBezTo>
                    <a:cubicBezTo>
                      <a:pt x="7779" y="5692"/>
                      <a:pt x="7779" y="5691"/>
                      <a:pt x="7779" y="5691"/>
                    </a:cubicBezTo>
                    <a:lnTo>
                      <a:pt x="7779" y="5691"/>
                    </a:lnTo>
                    <a:cubicBezTo>
                      <a:pt x="6990" y="6282"/>
                      <a:pt x="6081" y="6747"/>
                      <a:pt x="5128" y="6992"/>
                    </a:cubicBezTo>
                    <a:lnTo>
                      <a:pt x="5128" y="6998"/>
                    </a:lnTo>
                    <a:cubicBezTo>
                      <a:pt x="5117" y="7000"/>
                      <a:pt x="5106" y="7003"/>
                      <a:pt x="5100" y="7003"/>
                    </a:cubicBezTo>
                    <a:cubicBezTo>
                      <a:pt x="5017" y="6741"/>
                      <a:pt x="4997" y="6468"/>
                      <a:pt x="5008" y="6194"/>
                    </a:cubicBezTo>
                    <a:cubicBezTo>
                      <a:pt x="5017" y="5996"/>
                      <a:pt x="5064" y="5801"/>
                      <a:pt x="5059" y="5603"/>
                    </a:cubicBezTo>
                    <a:cubicBezTo>
                      <a:pt x="5050" y="5346"/>
                      <a:pt x="5008" y="5050"/>
                      <a:pt x="4919" y="4813"/>
                    </a:cubicBezTo>
                    <a:cubicBezTo>
                      <a:pt x="4838" y="4604"/>
                      <a:pt x="4718" y="4409"/>
                      <a:pt x="4615" y="4211"/>
                    </a:cubicBezTo>
                    <a:cubicBezTo>
                      <a:pt x="4436" y="3887"/>
                      <a:pt x="4277" y="3519"/>
                      <a:pt x="4364" y="3162"/>
                    </a:cubicBezTo>
                    <a:cubicBezTo>
                      <a:pt x="4439" y="2841"/>
                      <a:pt x="4696" y="2598"/>
                      <a:pt x="4891" y="2333"/>
                    </a:cubicBezTo>
                    <a:cubicBezTo>
                      <a:pt x="5301" y="1770"/>
                      <a:pt x="5452" y="1058"/>
                      <a:pt x="5591" y="375"/>
                    </a:cubicBezTo>
                    <a:cubicBezTo>
                      <a:pt x="5619" y="238"/>
                      <a:pt x="5622" y="54"/>
                      <a:pt x="5494" y="1"/>
                    </a:cubicBezTo>
                    <a:close/>
                  </a:path>
                </a:pathLst>
              </a:custGeom>
              <a:solidFill>
                <a:srgbClr val="B28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275;p57"/>
              <p:cNvSpPr/>
              <p:nvPr/>
            </p:nvSpPr>
            <p:spPr>
              <a:xfrm>
                <a:off x="5577473" y="3425248"/>
                <a:ext cx="251906" cy="52059"/>
              </a:xfrm>
              <a:custGeom>
                <a:avLst/>
                <a:gdLst/>
                <a:ahLst/>
                <a:cxnLst/>
                <a:rect l="l" t="t" r="r" b="b"/>
                <a:pathLst>
                  <a:path w="5226" h="1080" extrusionOk="0">
                    <a:moveTo>
                      <a:pt x="5204" y="0"/>
                    </a:moveTo>
                    <a:cubicBezTo>
                      <a:pt x="4662" y="318"/>
                      <a:pt x="3720" y="530"/>
                      <a:pt x="2651" y="530"/>
                    </a:cubicBezTo>
                    <a:cubicBezTo>
                      <a:pt x="1691" y="530"/>
                      <a:pt x="832" y="363"/>
                      <a:pt x="280" y="101"/>
                    </a:cubicBezTo>
                    <a:cubicBezTo>
                      <a:pt x="182" y="235"/>
                      <a:pt x="90" y="366"/>
                      <a:pt x="1" y="494"/>
                    </a:cubicBezTo>
                    <a:cubicBezTo>
                      <a:pt x="522" y="843"/>
                      <a:pt x="1510" y="1080"/>
                      <a:pt x="2651" y="1080"/>
                    </a:cubicBezTo>
                    <a:cubicBezTo>
                      <a:pt x="3739" y="1080"/>
                      <a:pt x="4690" y="865"/>
                      <a:pt x="5226" y="541"/>
                    </a:cubicBezTo>
                    <a:cubicBezTo>
                      <a:pt x="5112" y="307"/>
                      <a:pt x="5042" y="179"/>
                      <a:pt x="5042" y="179"/>
                    </a:cubicBezTo>
                    <a:cubicBezTo>
                      <a:pt x="5098" y="123"/>
                      <a:pt x="5151" y="59"/>
                      <a:pt x="5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276;p57"/>
              <p:cNvSpPr/>
              <p:nvPr/>
            </p:nvSpPr>
            <p:spPr>
              <a:xfrm>
                <a:off x="5566338" y="3456435"/>
                <a:ext cx="276779" cy="43334"/>
              </a:xfrm>
              <a:custGeom>
                <a:avLst/>
                <a:gdLst/>
                <a:ahLst/>
                <a:cxnLst/>
                <a:rect l="l" t="t" r="r" b="b"/>
                <a:pathLst>
                  <a:path w="5742" h="899" extrusionOk="0">
                    <a:moveTo>
                      <a:pt x="129" y="0"/>
                    </a:moveTo>
                    <a:cubicBezTo>
                      <a:pt x="87" y="70"/>
                      <a:pt x="45" y="145"/>
                      <a:pt x="0" y="215"/>
                    </a:cubicBezTo>
                    <a:cubicBezTo>
                      <a:pt x="1018" y="667"/>
                      <a:pt x="2120" y="899"/>
                      <a:pt x="3225" y="899"/>
                    </a:cubicBezTo>
                    <a:cubicBezTo>
                      <a:pt x="4076" y="899"/>
                      <a:pt x="4927" y="762"/>
                      <a:pt x="5742" y="489"/>
                    </a:cubicBezTo>
                    <a:cubicBezTo>
                      <a:pt x="5705" y="411"/>
                      <a:pt x="5672" y="332"/>
                      <a:pt x="5636" y="263"/>
                    </a:cubicBezTo>
                    <a:cubicBezTo>
                      <a:pt x="4858" y="521"/>
                      <a:pt x="4042" y="650"/>
                      <a:pt x="3227" y="650"/>
                    </a:cubicBezTo>
                    <a:cubicBezTo>
                      <a:pt x="2166" y="650"/>
                      <a:pt x="1106" y="432"/>
                      <a:pt x="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277;p57"/>
              <p:cNvSpPr/>
              <p:nvPr/>
            </p:nvSpPr>
            <p:spPr>
              <a:xfrm>
                <a:off x="5561759" y="3388372"/>
                <a:ext cx="295481" cy="44973"/>
              </a:xfrm>
              <a:custGeom>
                <a:avLst/>
                <a:gdLst/>
                <a:ahLst/>
                <a:cxnLst/>
                <a:rect l="l" t="t" r="r" b="b"/>
                <a:pathLst>
                  <a:path w="6130" h="933" extrusionOk="0">
                    <a:moveTo>
                      <a:pt x="0" y="1"/>
                    </a:moveTo>
                    <a:cubicBezTo>
                      <a:pt x="81" y="135"/>
                      <a:pt x="162" y="260"/>
                      <a:pt x="249" y="386"/>
                    </a:cubicBezTo>
                    <a:cubicBezTo>
                      <a:pt x="1139" y="751"/>
                      <a:pt x="2104" y="933"/>
                      <a:pt x="3075" y="933"/>
                    </a:cubicBezTo>
                    <a:cubicBezTo>
                      <a:pt x="4015" y="933"/>
                      <a:pt x="4961" y="757"/>
                      <a:pt x="5831" y="414"/>
                    </a:cubicBezTo>
                    <a:cubicBezTo>
                      <a:pt x="5937" y="283"/>
                      <a:pt x="6035" y="151"/>
                      <a:pt x="6129" y="15"/>
                    </a:cubicBezTo>
                    <a:lnTo>
                      <a:pt x="6129" y="15"/>
                    </a:lnTo>
                    <a:cubicBezTo>
                      <a:pt x="5185" y="459"/>
                      <a:pt x="4130" y="683"/>
                      <a:pt x="3075" y="683"/>
                    </a:cubicBezTo>
                    <a:cubicBezTo>
                      <a:pt x="2012" y="683"/>
                      <a:pt x="950" y="456"/>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278;p57"/>
              <p:cNvSpPr/>
              <p:nvPr/>
            </p:nvSpPr>
            <p:spPr>
              <a:xfrm>
                <a:off x="5504590" y="3218407"/>
                <a:ext cx="411794" cy="78329"/>
              </a:xfrm>
              <a:custGeom>
                <a:avLst/>
                <a:gdLst/>
                <a:ahLst/>
                <a:cxnLst/>
                <a:rect l="l" t="t" r="r" b="b"/>
                <a:pathLst>
                  <a:path w="8543" h="1625" extrusionOk="0">
                    <a:moveTo>
                      <a:pt x="1" y="0"/>
                    </a:moveTo>
                    <a:lnTo>
                      <a:pt x="1" y="0"/>
                    </a:lnTo>
                    <a:cubicBezTo>
                      <a:pt x="9" y="81"/>
                      <a:pt x="20" y="157"/>
                      <a:pt x="34" y="235"/>
                    </a:cubicBezTo>
                    <a:cubicBezTo>
                      <a:pt x="37" y="291"/>
                      <a:pt x="48" y="349"/>
                      <a:pt x="62" y="411"/>
                    </a:cubicBezTo>
                    <a:cubicBezTo>
                      <a:pt x="344" y="664"/>
                      <a:pt x="684" y="885"/>
                      <a:pt x="1066" y="1049"/>
                    </a:cubicBezTo>
                    <a:cubicBezTo>
                      <a:pt x="1792" y="1370"/>
                      <a:pt x="2567" y="1487"/>
                      <a:pt x="3164" y="1549"/>
                    </a:cubicBezTo>
                    <a:cubicBezTo>
                      <a:pt x="3613" y="1599"/>
                      <a:pt x="4043" y="1624"/>
                      <a:pt x="4448" y="1624"/>
                    </a:cubicBezTo>
                    <a:cubicBezTo>
                      <a:pt x="5223" y="1624"/>
                      <a:pt x="5921" y="1535"/>
                      <a:pt x="6562" y="1356"/>
                    </a:cubicBezTo>
                    <a:cubicBezTo>
                      <a:pt x="7307" y="1155"/>
                      <a:pt x="7979" y="823"/>
                      <a:pt x="8537" y="394"/>
                    </a:cubicBezTo>
                    <a:cubicBezTo>
                      <a:pt x="8543" y="291"/>
                      <a:pt x="8537" y="190"/>
                      <a:pt x="8529" y="84"/>
                    </a:cubicBezTo>
                    <a:cubicBezTo>
                      <a:pt x="7974" y="553"/>
                      <a:pt x="7276" y="910"/>
                      <a:pt x="6498" y="1119"/>
                    </a:cubicBezTo>
                    <a:cubicBezTo>
                      <a:pt x="5882" y="1288"/>
                      <a:pt x="5209" y="1371"/>
                      <a:pt x="4461" y="1371"/>
                    </a:cubicBezTo>
                    <a:cubicBezTo>
                      <a:pt x="4060" y="1371"/>
                      <a:pt x="3638" y="1347"/>
                      <a:pt x="3192" y="1301"/>
                    </a:cubicBezTo>
                    <a:cubicBezTo>
                      <a:pt x="2612" y="1242"/>
                      <a:pt x="1861" y="1133"/>
                      <a:pt x="1170" y="826"/>
                    </a:cubicBezTo>
                    <a:cubicBezTo>
                      <a:pt x="704" y="623"/>
                      <a:pt x="302" y="33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279;p57"/>
              <p:cNvSpPr/>
              <p:nvPr/>
            </p:nvSpPr>
            <p:spPr>
              <a:xfrm>
                <a:off x="5487092" y="3925454"/>
                <a:ext cx="186206" cy="160996"/>
              </a:xfrm>
              <a:custGeom>
                <a:avLst/>
                <a:gdLst/>
                <a:ahLst/>
                <a:cxnLst/>
                <a:rect l="l" t="t" r="r" b="b"/>
                <a:pathLst>
                  <a:path w="3863" h="3340" extrusionOk="0">
                    <a:moveTo>
                      <a:pt x="1932" y="0"/>
                    </a:moveTo>
                    <a:cubicBezTo>
                      <a:pt x="1666" y="0"/>
                      <a:pt x="1401" y="139"/>
                      <a:pt x="1268" y="417"/>
                    </a:cubicBezTo>
                    <a:lnTo>
                      <a:pt x="1142" y="671"/>
                    </a:lnTo>
                    <a:lnTo>
                      <a:pt x="860" y="713"/>
                    </a:lnTo>
                    <a:cubicBezTo>
                      <a:pt x="246" y="799"/>
                      <a:pt x="1" y="1552"/>
                      <a:pt x="445" y="1985"/>
                    </a:cubicBezTo>
                    <a:lnTo>
                      <a:pt x="648" y="2183"/>
                    </a:lnTo>
                    <a:lnTo>
                      <a:pt x="598" y="2467"/>
                    </a:lnTo>
                    <a:cubicBezTo>
                      <a:pt x="519" y="2946"/>
                      <a:pt x="902" y="3339"/>
                      <a:pt x="1336" y="3339"/>
                    </a:cubicBezTo>
                    <a:cubicBezTo>
                      <a:pt x="1451" y="3339"/>
                      <a:pt x="1569" y="3312"/>
                      <a:pt x="1683" y="3251"/>
                    </a:cubicBezTo>
                    <a:lnTo>
                      <a:pt x="1934" y="3117"/>
                    </a:lnTo>
                    <a:lnTo>
                      <a:pt x="2185" y="3251"/>
                    </a:lnTo>
                    <a:cubicBezTo>
                      <a:pt x="2301" y="3312"/>
                      <a:pt x="2420" y="3340"/>
                      <a:pt x="2535" y="3340"/>
                    </a:cubicBezTo>
                    <a:cubicBezTo>
                      <a:pt x="2970" y="3340"/>
                      <a:pt x="3352" y="2948"/>
                      <a:pt x="3271" y="2467"/>
                    </a:cubicBezTo>
                    <a:lnTo>
                      <a:pt x="3220" y="2183"/>
                    </a:lnTo>
                    <a:lnTo>
                      <a:pt x="3424" y="1985"/>
                    </a:lnTo>
                    <a:cubicBezTo>
                      <a:pt x="3862" y="1555"/>
                      <a:pt x="3622" y="799"/>
                      <a:pt x="3008" y="713"/>
                    </a:cubicBezTo>
                    <a:lnTo>
                      <a:pt x="2727" y="671"/>
                    </a:lnTo>
                    <a:lnTo>
                      <a:pt x="2601" y="417"/>
                    </a:lnTo>
                    <a:cubicBezTo>
                      <a:pt x="2464" y="139"/>
                      <a:pt x="2198" y="0"/>
                      <a:pt x="19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280;p57"/>
              <p:cNvSpPr/>
              <p:nvPr/>
            </p:nvSpPr>
            <p:spPr>
              <a:xfrm>
                <a:off x="5500685" y="3937408"/>
                <a:ext cx="158731" cy="136992"/>
              </a:xfrm>
              <a:custGeom>
                <a:avLst/>
                <a:gdLst/>
                <a:ahLst/>
                <a:cxnLst/>
                <a:rect l="l" t="t" r="r" b="b"/>
                <a:pathLst>
                  <a:path w="3293" h="2842" extrusionOk="0">
                    <a:moveTo>
                      <a:pt x="1650" y="0"/>
                    </a:moveTo>
                    <a:cubicBezTo>
                      <a:pt x="1424" y="0"/>
                      <a:pt x="1198" y="119"/>
                      <a:pt x="1080" y="356"/>
                    </a:cubicBezTo>
                    <a:lnTo>
                      <a:pt x="972" y="571"/>
                    </a:lnTo>
                    <a:lnTo>
                      <a:pt x="732" y="607"/>
                    </a:lnTo>
                    <a:cubicBezTo>
                      <a:pt x="210" y="685"/>
                      <a:pt x="1" y="1321"/>
                      <a:pt x="377" y="1692"/>
                    </a:cubicBezTo>
                    <a:lnTo>
                      <a:pt x="553" y="1859"/>
                    </a:lnTo>
                    <a:lnTo>
                      <a:pt x="511" y="2097"/>
                    </a:lnTo>
                    <a:cubicBezTo>
                      <a:pt x="443" y="2507"/>
                      <a:pt x="770" y="2842"/>
                      <a:pt x="1139" y="2842"/>
                    </a:cubicBezTo>
                    <a:cubicBezTo>
                      <a:pt x="1237" y="2842"/>
                      <a:pt x="1338" y="2818"/>
                      <a:pt x="1435" y="2766"/>
                    </a:cubicBezTo>
                    <a:lnTo>
                      <a:pt x="1647" y="2655"/>
                    </a:lnTo>
                    <a:lnTo>
                      <a:pt x="1862" y="2766"/>
                    </a:lnTo>
                    <a:cubicBezTo>
                      <a:pt x="1959" y="2817"/>
                      <a:pt x="2059" y="2840"/>
                      <a:pt x="2156" y="2840"/>
                    </a:cubicBezTo>
                    <a:cubicBezTo>
                      <a:pt x="2527" y="2840"/>
                      <a:pt x="2853" y="2507"/>
                      <a:pt x="2785" y="2097"/>
                    </a:cubicBezTo>
                    <a:lnTo>
                      <a:pt x="2743" y="1859"/>
                    </a:lnTo>
                    <a:lnTo>
                      <a:pt x="2919" y="1692"/>
                    </a:lnTo>
                    <a:cubicBezTo>
                      <a:pt x="3293" y="1327"/>
                      <a:pt x="3089" y="679"/>
                      <a:pt x="2565" y="607"/>
                    </a:cubicBezTo>
                    <a:lnTo>
                      <a:pt x="2325" y="571"/>
                    </a:lnTo>
                    <a:lnTo>
                      <a:pt x="2216" y="356"/>
                    </a:lnTo>
                    <a:cubicBezTo>
                      <a:pt x="2101" y="119"/>
                      <a:pt x="1876" y="0"/>
                      <a:pt x="1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281;p57"/>
              <p:cNvSpPr/>
              <p:nvPr/>
            </p:nvSpPr>
            <p:spPr>
              <a:xfrm>
                <a:off x="5500830" y="3948495"/>
                <a:ext cx="146102" cy="132219"/>
              </a:xfrm>
              <a:custGeom>
                <a:avLst/>
                <a:gdLst/>
                <a:ahLst/>
                <a:cxnLst/>
                <a:rect l="l" t="t" r="r" b="b"/>
                <a:pathLst>
                  <a:path w="3031" h="2743" extrusionOk="0">
                    <a:moveTo>
                      <a:pt x="1" y="1286"/>
                    </a:moveTo>
                    <a:cubicBezTo>
                      <a:pt x="37" y="1367"/>
                      <a:pt x="87" y="1440"/>
                      <a:pt x="157" y="1510"/>
                    </a:cubicBezTo>
                    <a:lnTo>
                      <a:pt x="358" y="1710"/>
                    </a:lnTo>
                    <a:lnTo>
                      <a:pt x="310" y="1992"/>
                    </a:lnTo>
                    <a:cubicBezTo>
                      <a:pt x="307" y="2012"/>
                      <a:pt x="302" y="2031"/>
                      <a:pt x="302" y="2054"/>
                    </a:cubicBezTo>
                    <a:cubicBezTo>
                      <a:pt x="580" y="1950"/>
                      <a:pt x="907" y="1743"/>
                      <a:pt x="1210" y="1611"/>
                    </a:cubicBezTo>
                    <a:lnTo>
                      <a:pt x="1210" y="1611"/>
                    </a:lnTo>
                    <a:cubicBezTo>
                      <a:pt x="1209" y="1629"/>
                      <a:pt x="1215" y="1641"/>
                      <a:pt x="1232" y="1641"/>
                    </a:cubicBezTo>
                    <a:cubicBezTo>
                      <a:pt x="1234" y="1641"/>
                      <a:pt x="1237" y="1641"/>
                      <a:pt x="1239" y="1641"/>
                    </a:cubicBezTo>
                    <a:cubicBezTo>
                      <a:pt x="1330" y="1627"/>
                      <a:pt x="1416" y="1588"/>
                      <a:pt x="1472" y="1517"/>
                    </a:cubicBezTo>
                    <a:lnTo>
                      <a:pt x="1472" y="1517"/>
                    </a:lnTo>
                    <a:cubicBezTo>
                      <a:pt x="1472" y="1517"/>
                      <a:pt x="1472" y="1517"/>
                      <a:pt x="1472" y="1517"/>
                    </a:cubicBezTo>
                    <a:cubicBezTo>
                      <a:pt x="1470" y="1517"/>
                      <a:pt x="1469" y="1518"/>
                      <a:pt x="1468" y="1518"/>
                    </a:cubicBezTo>
                    <a:cubicBezTo>
                      <a:pt x="1385" y="1539"/>
                      <a:pt x="1298" y="1572"/>
                      <a:pt x="1210" y="1611"/>
                    </a:cubicBezTo>
                    <a:lnTo>
                      <a:pt x="1210" y="1611"/>
                    </a:lnTo>
                    <a:cubicBezTo>
                      <a:pt x="1210" y="1557"/>
                      <a:pt x="1261" y="1451"/>
                      <a:pt x="1221" y="1451"/>
                    </a:cubicBezTo>
                    <a:cubicBezTo>
                      <a:pt x="1217" y="1451"/>
                      <a:pt x="1213" y="1452"/>
                      <a:pt x="1209" y="1454"/>
                    </a:cubicBezTo>
                    <a:cubicBezTo>
                      <a:pt x="971" y="1530"/>
                      <a:pt x="828" y="1585"/>
                      <a:pt x="684" y="1585"/>
                    </a:cubicBezTo>
                    <a:cubicBezTo>
                      <a:pt x="512" y="1585"/>
                      <a:pt x="338" y="1505"/>
                      <a:pt x="1" y="1286"/>
                    </a:cubicBezTo>
                    <a:close/>
                    <a:moveTo>
                      <a:pt x="2341" y="0"/>
                    </a:moveTo>
                    <a:cubicBezTo>
                      <a:pt x="2280" y="338"/>
                      <a:pt x="2174" y="670"/>
                      <a:pt x="2040" y="979"/>
                    </a:cubicBezTo>
                    <a:cubicBezTo>
                      <a:pt x="2001" y="1069"/>
                      <a:pt x="1953" y="1158"/>
                      <a:pt x="1861" y="1186"/>
                    </a:cubicBezTo>
                    <a:cubicBezTo>
                      <a:pt x="1845" y="1191"/>
                      <a:pt x="1827" y="1194"/>
                      <a:pt x="1810" y="1194"/>
                    </a:cubicBezTo>
                    <a:cubicBezTo>
                      <a:pt x="1755" y="1194"/>
                      <a:pt x="1700" y="1169"/>
                      <a:pt x="1658" y="1133"/>
                    </a:cubicBezTo>
                    <a:cubicBezTo>
                      <a:pt x="1602" y="1085"/>
                      <a:pt x="1560" y="1027"/>
                      <a:pt x="1527" y="965"/>
                    </a:cubicBezTo>
                    <a:cubicBezTo>
                      <a:pt x="1328" y="656"/>
                      <a:pt x="1133" y="346"/>
                      <a:pt x="932" y="36"/>
                    </a:cubicBezTo>
                    <a:lnTo>
                      <a:pt x="854" y="196"/>
                    </a:lnTo>
                    <a:lnTo>
                      <a:pt x="701" y="218"/>
                    </a:lnTo>
                    <a:cubicBezTo>
                      <a:pt x="1022" y="419"/>
                      <a:pt x="1303" y="684"/>
                      <a:pt x="1462" y="1027"/>
                    </a:cubicBezTo>
                    <a:cubicBezTo>
                      <a:pt x="1538" y="1180"/>
                      <a:pt x="1580" y="1378"/>
                      <a:pt x="1474" y="1515"/>
                    </a:cubicBezTo>
                    <a:cubicBezTo>
                      <a:pt x="1473" y="1516"/>
                      <a:pt x="1472" y="1517"/>
                      <a:pt x="1472" y="1517"/>
                    </a:cubicBezTo>
                    <a:lnTo>
                      <a:pt x="1472" y="1517"/>
                    </a:lnTo>
                    <a:cubicBezTo>
                      <a:pt x="1508" y="1518"/>
                      <a:pt x="1486" y="1683"/>
                      <a:pt x="1521" y="1710"/>
                    </a:cubicBezTo>
                    <a:cubicBezTo>
                      <a:pt x="1543" y="1727"/>
                      <a:pt x="1552" y="1761"/>
                      <a:pt x="1557" y="1794"/>
                    </a:cubicBezTo>
                    <a:cubicBezTo>
                      <a:pt x="1585" y="1939"/>
                      <a:pt x="1571" y="2093"/>
                      <a:pt x="1552" y="2243"/>
                    </a:cubicBezTo>
                    <a:cubicBezTo>
                      <a:pt x="1529" y="2411"/>
                      <a:pt x="1499" y="2578"/>
                      <a:pt x="1465" y="2743"/>
                    </a:cubicBezTo>
                    <a:lnTo>
                      <a:pt x="1638" y="2651"/>
                    </a:lnTo>
                    <a:lnTo>
                      <a:pt x="1766" y="2717"/>
                    </a:lnTo>
                    <a:cubicBezTo>
                      <a:pt x="1750" y="2578"/>
                      <a:pt x="1736" y="2433"/>
                      <a:pt x="1730" y="2299"/>
                    </a:cubicBezTo>
                    <a:cubicBezTo>
                      <a:pt x="1719" y="2067"/>
                      <a:pt x="1730" y="1825"/>
                      <a:pt x="1859" y="1632"/>
                    </a:cubicBezTo>
                    <a:cubicBezTo>
                      <a:pt x="1864" y="1618"/>
                      <a:pt x="1875" y="1604"/>
                      <a:pt x="1889" y="1596"/>
                    </a:cubicBezTo>
                    <a:cubicBezTo>
                      <a:pt x="1906" y="1588"/>
                      <a:pt x="1928" y="1588"/>
                      <a:pt x="1953" y="1588"/>
                    </a:cubicBezTo>
                    <a:cubicBezTo>
                      <a:pt x="2291" y="1588"/>
                      <a:pt x="2612" y="1716"/>
                      <a:pt x="2938" y="1800"/>
                    </a:cubicBezTo>
                    <a:lnTo>
                      <a:pt x="2924" y="1719"/>
                    </a:lnTo>
                    <a:lnTo>
                      <a:pt x="3030" y="1616"/>
                    </a:lnTo>
                    <a:cubicBezTo>
                      <a:pt x="2910" y="1607"/>
                      <a:pt x="2796" y="1604"/>
                      <a:pt x="2682" y="1588"/>
                    </a:cubicBezTo>
                    <a:cubicBezTo>
                      <a:pt x="2559" y="1571"/>
                      <a:pt x="2444" y="1546"/>
                      <a:pt x="2333" y="1507"/>
                    </a:cubicBezTo>
                    <a:cubicBezTo>
                      <a:pt x="2260" y="1482"/>
                      <a:pt x="2182" y="1454"/>
                      <a:pt x="2121" y="1406"/>
                    </a:cubicBezTo>
                    <a:cubicBezTo>
                      <a:pt x="2057" y="1356"/>
                      <a:pt x="2012" y="1284"/>
                      <a:pt x="2012" y="1203"/>
                    </a:cubicBezTo>
                    <a:cubicBezTo>
                      <a:pt x="2012" y="1125"/>
                      <a:pt x="2057" y="1055"/>
                      <a:pt x="2098" y="988"/>
                    </a:cubicBezTo>
                    <a:cubicBezTo>
                      <a:pt x="2266" y="728"/>
                      <a:pt x="2436" y="474"/>
                      <a:pt x="2603" y="221"/>
                    </a:cubicBezTo>
                    <a:lnTo>
                      <a:pt x="2442" y="196"/>
                    </a:lnTo>
                    <a:lnTo>
                      <a:pt x="2341" y="0"/>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282;p57"/>
              <p:cNvSpPr/>
              <p:nvPr/>
            </p:nvSpPr>
            <p:spPr>
              <a:xfrm>
                <a:off x="5550190" y="3975923"/>
                <a:ext cx="60157" cy="60157"/>
              </a:xfrm>
              <a:custGeom>
                <a:avLst/>
                <a:gdLst/>
                <a:ahLst/>
                <a:cxnLst/>
                <a:rect l="l" t="t" r="r" b="b"/>
                <a:pathLst>
                  <a:path w="1248" h="1248" extrusionOk="0">
                    <a:moveTo>
                      <a:pt x="625" y="0"/>
                    </a:moveTo>
                    <a:cubicBezTo>
                      <a:pt x="282" y="0"/>
                      <a:pt x="0" y="279"/>
                      <a:pt x="0" y="625"/>
                    </a:cubicBezTo>
                    <a:cubicBezTo>
                      <a:pt x="0" y="966"/>
                      <a:pt x="282" y="1247"/>
                      <a:pt x="625" y="1247"/>
                    </a:cubicBezTo>
                    <a:cubicBezTo>
                      <a:pt x="966" y="1247"/>
                      <a:pt x="1247" y="968"/>
                      <a:pt x="1247" y="625"/>
                    </a:cubicBezTo>
                    <a:cubicBezTo>
                      <a:pt x="1247" y="279"/>
                      <a:pt x="966" y="0"/>
                      <a:pt x="6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283;p57"/>
              <p:cNvSpPr/>
              <p:nvPr/>
            </p:nvSpPr>
            <p:spPr>
              <a:xfrm>
                <a:off x="5556505" y="3985323"/>
                <a:ext cx="47528" cy="41454"/>
              </a:xfrm>
              <a:custGeom>
                <a:avLst/>
                <a:gdLst/>
                <a:ahLst/>
                <a:cxnLst/>
                <a:rect l="l" t="t" r="r" b="b"/>
                <a:pathLst>
                  <a:path w="986" h="860" extrusionOk="0">
                    <a:moveTo>
                      <a:pt x="491" y="1"/>
                    </a:moveTo>
                    <a:cubicBezTo>
                      <a:pt x="424" y="1"/>
                      <a:pt x="358" y="37"/>
                      <a:pt x="327" y="109"/>
                    </a:cubicBezTo>
                    <a:lnTo>
                      <a:pt x="296" y="171"/>
                    </a:lnTo>
                    <a:lnTo>
                      <a:pt x="221" y="182"/>
                    </a:lnTo>
                    <a:cubicBezTo>
                      <a:pt x="62" y="207"/>
                      <a:pt x="1" y="402"/>
                      <a:pt x="112" y="508"/>
                    </a:cubicBezTo>
                    <a:lnTo>
                      <a:pt x="165" y="561"/>
                    </a:lnTo>
                    <a:lnTo>
                      <a:pt x="151" y="634"/>
                    </a:lnTo>
                    <a:cubicBezTo>
                      <a:pt x="133" y="760"/>
                      <a:pt x="231" y="860"/>
                      <a:pt x="342" y="860"/>
                    </a:cubicBezTo>
                    <a:cubicBezTo>
                      <a:pt x="371" y="860"/>
                      <a:pt x="401" y="853"/>
                      <a:pt x="430" y="838"/>
                    </a:cubicBezTo>
                    <a:lnTo>
                      <a:pt x="494" y="801"/>
                    </a:lnTo>
                    <a:lnTo>
                      <a:pt x="556" y="838"/>
                    </a:lnTo>
                    <a:cubicBezTo>
                      <a:pt x="585" y="852"/>
                      <a:pt x="615" y="859"/>
                      <a:pt x="644" y="859"/>
                    </a:cubicBezTo>
                    <a:cubicBezTo>
                      <a:pt x="759" y="859"/>
                      <a:pt x="857" y="756"/>
                      <a:pt x="835" y="634"/>
                    </a:cubicBezTo>
                    <a:lnTo>
                      <a:pt x="821" y="561"/>
                    </a:lnTo>
                    <a:lnTo>
                      <a:pt x="874" y="508"/>
                    </a:lnTo>
                    <a:cubicBezTo>
                      <a:pt x="985" y="397"/>
                      <a:pt x="924" y="207"/>
                      <a:pt x="765" y="182"/>
                    </a:cubicBezTo>
                    <a:lnTo>
                      <a:pt x="692" y="171"/>
                    </a:lnTo>
                    <a:lnTo>
                      <a:pt x="662" y="109"/>
                    </a:lnTo>
                    <a:cubicBezTo>
                      <a:pt x="627" y="37"/>
                      <a:pt x="558" y="1"/>
                      <a:pt x="491"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284;p57"/>
              <p:cNvSpPr/>
              <p:nvPr/>
            </p:nvSpPr>
            <p:spPr>
              <a:xfrm>
                <a:off x="5564314" y="3990288"/>
                <a:ext cx="31380" cy="31380"/>
              </a:xfrm>
              <a:custGeom>
                <a:avLst/>
                <a:gdLst/>
                <a:ahLst/>
                <a:cxnLst/>
                <a:rect l="l" t="t" r="r" b="b"/>
                <a:pathLst>
                  <a:path w="651" h="651" extrusionOk="0">
                    <a:moveTo>
                      <a:pt x="324" y="1"/>
                    </a:moveTo>
                    <a:cubicBezTo>
                      <a:pt x="143" y="1"/>
                      <a:pt x="0" y="146"/>
                      <a:pt x="0" y="327"/>
                    </a:cubicBezTo>
                    <a:cubicBezTo>
                      <a:pt x="0" y="509"/>
                      <a:pt x="143" y="651"/>
                      <a:pt x="324" y="651"/>
                    </a:cubicBezTo>
                    <a:cubicBezTo>
                      <a:pt x="505" y="651"/>
                      <a:pt x="650" y="503"/>
                      <a:pt x="650" y="327"/>
                    </a:cubicBezTo>
                    <a:cubicBezTo>
                      <a:pt x="650" y="149"/>
                      <a:pt x="505" y="1"/>
                      <a:pt x="324"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285;p57"/>
              <p:cNvSpPr/>
              <p:nvPr/>
            </p:nvSpPr>
            <p:spPr>
              <a:xfrm>
                <a:off x="5577232" y="3959919"/>
                <a:ext cx="5929" cy="93224"/>
              </a:xfrm>
              <a:custGeom>
                <a:avLst/>
                <a:gdLst/>
                <a:ahLst/>
                <a:cxnLst/>
                <a:rect l="l" t="t" r="r" b="b"/>
                <a:pathLst>
                  <a:path w="123" h="1934" extrusionOk="0">
                    <a:moveTo>
                      <a:pt x="0" y="0"/>
                    </a:moveTo>
                    <a:lnTo>
                      <a:pt x="0" y="1934"/>
                    </a:lnTo>
                    <a:lnTo>
                      <a:pt x="123" y="1934"/>
                    </a:lnTo>
                    <a:lnTo>
                      <a:pt x="123"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286;p57"/>
              <p:cNvSpPr/>
              <p:nvPr/>
            </p:nvSpPr>
            <p:spPr>
              <a:xfrm>
                <a:off x="5575594" y="3951821"/>
                <a:ext cx="9448" cy="9496"/>
              </a:xfrm>
              <a:custGeom>
                <a:avLst/>
                <a:gdLst/>
                <a:ahLst/>
                <a:cxnLst/>
                <a:rect l="l" t="t" r="r" b="b"/>
                <a:pathLst>
                  <a:path w="196" h="197" extrusionOk="0">
                    <a:moveTo>
                      <a:pt x="98" y="1"/>
                    </a:moveTo>
                    <a:cubicBezTo>
                      <a:pt x="43" y="1"/>
                      <a:pt x="1" y="43"/>
                      <a:pt x="1" y="99"/>
                    </a:cubicBezTo>
                    <a:cubicBezTo>
                      <a:pt x="1" y="154"/>
                      <a:pt x="45" y="196"/>
                      <a:pt x="98" y="196"/>
                    </a:cubicBezTo>
                    <a:cubicBezTo>
                      <a:pt x="154" y="196"/>
                      <a:pt x="196" y="152"/>
                      <a:pt x="196" y="99"/>
                    </a:cubicBezTo>
                    <a:cubicBezTo>
                      <a:pt x="196" y="46"/>
                      <a:pt x="151" y="1"/>
                      <a:pt x="98"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287;p57"/>
              <p:cNvSpPr/>
              <p:nvPr/>
            </p:nvSpPr>
            <p:spPr>
              <a:xfrm>
                <a:off x="5578293" y="3954521"/>
                <a:ext cx="4097" cy="4097"/>
              </a:xfrm>
              <a:custGeom>
                <a:avLst/>
                <a:gdLst/>
                <a:ahLst/>
                <a:cxnLst/>
                <a:rect l="l" t="t" r="r" b="b"/>
                <a:pathLst>
                  <a:path w="85" h="85" extrusionOk="0">
                    <a:moveTo>
                      <a:pt x="42" y="1"/>
                    </a:moveTo>
                    <a:cubicBezTo>
                      <a:pt x="17" y="1"/>
                      <a:pt x="0" y="20"/>
                      <a:pt x="0" y="43"/>
                    </a:cubicBezTo>
                    <a:cubicBezTo>
                      <a:pt x="0" y="65"/>
                      <a:pt x="17" y="84"/>
                      <a:pt x="42" y="84"/>
                    </a:cubicBezTo>
                    <a:cubicBezTo>
                      <a:pt x="65" y="84"/>
                      <a:pt x="84" y="65"/>
                      <a:pt x="84" y="43"/>
                    </a:cubicBezTo>
                    <a:cubicBezTo>
                      <a:pt x="84" y="20"/>
                      <a:pt x="65" y="1"/>
                      <a:pt x="4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288;p57"/>
              <p:cNvSpPr/>
              <p:nvPr/>
            </p:nvSpPr>
            <p:spPr>
              <a:xfrm>
                <a:off x="5575594" y="4051506"/>
                <a:ext cx="9448" cy="9448"/>
              </a:xfrm>
              <a:custGeom>
                <a:avLst/>
                <a:gdLst/>
                <a:ahLst/>
                <a:cxnLst/>
                <a:rect l="l" t="t" r="r" b="b"/>
                <a:pathLst>
                  <a:path w="196" h="196" extrusionOk="0">
                    <a:moveTo>
                      <a:pt x="98" y="0"/>
                    </a:moveTo>
                    <a:cubicBezTo>
                      <a:pt x="43" y="0"/>
                      <a:pt x="1" y="45"/>
                      <a:pt x="1" y="98"/>
                    </a:cubicBezTo>
                    <a:cubicBezTo>
                      <a:pt x="1" y="154"/>
                      <a:pt x="45" y="195"/>
                      <a:pt x="98" y="195"/>
                    </a:cubicBezTo>
                    <a:cubicBezTo>
                      <a:pt x="154" y="195"/>
                      <a:pt x="196" y="151"/>
                      <a:pt x="196" y="98"/>
                    </a:cubicBezTo>
                    <a:cubicBezTo>
                      <a:pt x="196" y="45"/>
                      <a:pt x="154" y="0"/>
                      <a:pt x="98"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289;p57"/>
              <p:cNvSpPr/>
              <p:nvPr/>
            </p:nvSpPr>
            <p:spPr>
              <a:xfrm>
                <a:off x="5578293" y="4054205"/>
                <a:ext cx="4097" cy="4049"/>
              </a:xfrm>
              <a:custGeom>
                <a:avLst/>
                <a:gdLst/>
                <a:ahLst/>
                <a:cxnLst/>
                <a:rect l="l" t="t" r="r" b="b"/>
                <a:pathLst>
                  <a:path w="85" h="84" extrusionOk="0">
                    <a:moveTo>
                      <a:pt x="42" y="0"/>
                    </a:moveTo>
                    <a:cubicBezTo>
                      <a:pt x="17" y="0"/>
                      <a:pt x="0" y="20"/>
                      <a:pt x="0" y="42"/>
                    </a:cubicBezTo>
                    <a:cubicBezTo>
                      <a:pt x="0" y="67"/>
                      <a:pt x="17" y="84"/>
                      <a:pt x="42" y="84"/>
                    </a:cubicBezTo>
                    <a:cubicBezTo>
                      <a:pt x="65" y="84"/>
                      <a:pt x="84" y="67"/>
                      <a:pt x="84" y="42"/>
                    </a:cubicBezTo>
                    <a:cubicBezTo>
                      <a:pt x="84" y="20"/>
                      <a:pt x="65" y="0"/>
                      <a:pt x="4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290;p57"/>
              <p:cNvSpPr/>
              <p:nvPr/>
            </p:nvSpPr>
            <p:spPr>
              <a:xfrm>
                <a:off x="5533801" y="4003206"/>
                <a:ext cx="93079" cy="5977"/>
              </a:xfrm>
              <a:custGeom>
                <a:avLst/>
                <a:gdLst/>
                <a:ahLst/>
                <a:cxnLst/>
                <a:rect l="l" t="t" r="r" b="b"/>
                <a:pathLst>
                  <a:path w="1931" h="124" extrusionOk="0">
                    <a:moveTo>
                      <a:pt x="0" y="1"/>
                    </a:moveTo>
                    <a:lnTo>
                      <a:pt x="0" y="123"/>
                    </a:lnTo>
                    <a:lnTo>
                      <a:pt x="1931" y="123"/>
                    </a:lnTo>
                    <a:lnTo>
                      <a:pt x="1931"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291;p57"/>
              <p:cNvSpPr/>
              <p:nvPr/>
            </p:nvSpPr>
            <p:spPr>
              <a:xfrm>
                <a:off x="5625484" y="4001712"/>
                <a:ext cx="9448" cy="9496"/>
              </a:xfrm>
              <a:custGeom>
                <a:avLst/>
                <a:gdLst/>
                <a:ahLst/>
                <a:cxnLst/>
                <a:rect l="l" t="t" r="r" b="b"/>
                <a:pathLst>
                  <a:path w="196" h="197" extrusionOk="0">
                    <a:moveTo>
                      <a:pt x="98" y="1"/>
                    </a:moveTo>
                    <a:cubicBezTo>
                      <a:pt x="45" y="1"/>
                      <a:pt x="1" y="46"/>
                      <a:pt x="1" y="99"/>
                    </a:cubicBezTo>
                    <a:cubicBezTo>
                      <a:pt x="1" y="154"/>
                      <a:pt x="45" y="196"/>
                      <a:pt x="98" y="196"/>
                    </a:cubicBezTo>
                    <a:cubicBezTo>
                      <a:pt x="151" y="196"/>
                      <a:pt x="196" y="154"/>
                      <a:pt x="196" y="99"/>
                    </a:cubicBezTo>
                    <a:cubicBezTo>
                      <a:pt x="196" y="46"/>
                      <a:pt x="151" y="1"/>
                      <a:pt x="98"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292;p57"/>
              <p:cNvSpPr/>
              <p:nvPr/>
            </p:nvSpPr>
            <p:spPr>
              <a:xfrm>
                <a:off x="5628183" y="4004411"/>
                <a:ext cx="4097" cy="4097"/>
              </a:xfrm>
              <a:custGeom>
                <a:avLst/>
                <a:gdLst/>
                <a:ahLst/>
                <a:cxnLst/>
                <a:rect l="l" t="t" r="r" b="b"/>
                <a:pathLst>
                  <a:path w="85" h="85" extrusionOk="0">
                    <a:moveTo>
                      <a:pt x="42" y="1"/>
                    </a:moveTo>
                    <a:cubicBezTo>
                      <a:pt x="20" y="1"/>
                      <a:pt x="0" y="20"/>
                      <a:pt x="0" y="43"/>
                    </a:cubicBezTo>
                    <a:cubicBezTo>
                      <a:pt x="0" y="68"/>
                      <a:pt x="20" y="84"/>
                      <a:pt x="42" y="84"/>
                    </a:cubicBezTo>
                    <a:cubicBezTo>
                      <a:pt x="65" y="84"/>
                      <a:pt x="84" y="68"/>
                      <a:pt x="84" y="43"/>
                    </a:cubicBezTo>
                    <a:cubicBezTo>
                      <a:pt x="84" y="20"/>
                      <a:pt x="65" y="1"/>
                      <a:pt x="4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293;p57"/>
              <p:cNvSpPr/>
              <p:nvPr/>
            </p:nvSpPr>
            <p:spPr>
              <a:xfrm>
                <a:off x="5525703" y="4001712"/>
                <a:ext cx="9592" cy="9496"/>
              </a:xfrm>
              <a:custGeom>
                <a:avLst/>
                <a:gdLst/>
                <a:ahLst/>
                <a:cxnLst/>
                <a:rect l="l" t="t" r="r" b="b"/>
                <a:pathLst>
                  <a:path w="199" h="197" extrusionOk="0">
                    <a:moveTo>
                      <a:pt x="98" y="1"/>
                    </a:moveTo>
                    <a:cubicBezTo>
                      <a:pt x="43" y="1"/>
                      <a:pt x="1" y="43"/>
                      <a:pt x="1" y="99"/>
                    </a:cubicBezTo>
                    <a:cubicBezTo>
                      <a:pt x="1" y="154"/>
                      <a:pt x="45" y="196"/>
                      <a:pt x="98" y="196"/>
                    </a:cubicBezTo>
                    <a:cubicBezTo>
                      <a:pt x="149" y="196"/>
                      <a:pt x="199" y="154"/>
                      <a:pt x="196" y="99"/>
                    </a:cubicBezTo>
                    <a:cubicBezTo>
                      <a:pt x="196" y="43"/>
                      <a:pt x="149" y="1"/>
                      <a:pt x="98"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94;p57"/>
              <p:cNvSpPr/>
              <p:nvPr/>
            </p:nvSpPr>
            <p:spPr>
              <a:xfrm>
                <a:off x="5528402" y="4004411"/>
                <a:ext cx="4097" cy="4097"/>
              </a:xfrm>
              <a:custGeom>
                <a:avLst/>
                <a:gdLst/>
                <a:ahLst/>
                <a:cxnLst/>
                <a:rect l="l" t="t" r="r" b="b"/>
                <a:pathLst>
                  <a:path w="85" h="85" extrusionOk="0">
                    <a:moveTo>
                      <a:pt x="42" y="1"/>
                    </a:moveTo>
                    <a:cubicBezTo>
                      <a:pt x="17" y="1"/>
                      <a:pt x="0" y="20"/>
                      <a:pt x="0" y="43"/>
                    </a:cubicBezTo>
                    <a:cubicBezTo>
                      <a:pt x="0" y="68"/>
                      <a:pt x="17" y="84"/>
                      <a:pt x="42" y="84"/>
                    </a:cubicBezTo>
                    <a:cubicBezTo>
                      <a:pt x="65" y="84"/>
                      <a:pt x="84" y="68"/>
                      <a:pt x="84" y="43"/>
                    </a:cubicBezTo>
                    <a:cubicBezTo>
                      <a:pt x="84" y="20"/>
                      <a:pt x="65" y="1"/>
                      <a:pt x="4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95;p57"/>
              <p:cNvSpPr/>
              <p:nvPr/>
            </p:nvSpPr>
            <p:spPr>
              <a:xfrm>
                <a:off x="5552745" y="3979008"/>
                <a:ext cx="54517" cy="54517"/>
              </a:xfrm>
              <a:custGeom>
                <a:avLst/>
                <a:gdLst/>
                <a:ahLst/>
                <a:cxnLst/>
                <a:rect l="l" t="t" r="r" b="b"/>
                <a:pathLst>
                  <a:path w="1131" h="1131" extrusionOk="0">
                    <a:moveTo>
                      <a:pt x="1044" y="1"/>
                    </a:moveTo>
                    <a:lnTo>
                      <a:pt x="0" y="1044"/>
                    </a:lnTo>
                    <a:lnTo>
                      <a:pt x="87" y="1130"/>
                    </a:lnTo>
                    <a:lnTo>
                      <a:pt x="1130" y="87"/>
                    </a:lnTo>
                    <a:lnTo>
                      <a:pt x="1044"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96;p57"/>
              <p:cNvSpPr/>
              <p:nvPr/>
            </p:nvSpPr>
            <p:spPr>
              <a:xfrm>
                <a:off x="5603310" y="3975827"/>
                <a:ext cx="7857" cy="7327"/>
              </a:xfrm>
              <a:custGeom>
                <a:avLst/>
                <a:gdLst/>
                <a:ahLst/>
                <a:cxnLst/>
                <a:rect l="l" t="t" r="r" b="b"/>
                <a:pathLst>
                  <a:path w="163" h="152" extrusionOk="0">
                    <a:moveTo>
                      <a:pt x="82" y="1"/>
                    </a:moveTo>
                    <a:cubicBezTo>
                      <a:pt x="62" y="1"/>
                      <a:pt x="42" y="8"/>
                      <a:pt x="28" y="22"/>
                    </a:cubicBezTo>
                    <a:cubicBezTo>
                      <a:pt x="0" y="55"/>
                      <a:pt x="0" y="103"/>
                      <a:pt x="28" y="131"/>
                    </a:cubicBezTo>
                    <a:cubicBezTo>
                      <a:pt x="44" y="145"/>
                      <a:pt x="64" y="152"/>
                      <a:pt x="84" y="152"/>
                    </a:cubicBezTo>
                    <a:cubicBezTo>
                      <a:pt x="104" y="152"/>
                      <a:pt x="123" y="145"/>
                      <a:pt x="137" y="131"/>
                    </a:cubicBezTo>
                    <a:cubicBezTo>
                      <a:pt x="162" y="100"/>
                      <a:pt x="162" y="55"/>
                      <a:pt x="137" y="22"/>
                    </a:cubicBezTo>
                    <a:cubicBezTo>
                      <a:pt x="122" y="8"/>
                      <a:pt x="101" y="1"/>
                      <a:pt x="82"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97;p57"/>
              <p:cNvSpPr/>
              <p:nvPr/>
            </p:nvSpPr>
            <p:spPr>
              <a:xfrm>
                <a:off x="5605865" y="3978044"/>
                <a:ext cx="2748" cy="2748"/>
              </a:xfrm>
              <a:custGeom>
                <a:avLst/>
                <a:gdLst/>
                <a:ahLst/>
                <a:cxnLst/>
                <a:rect l="l" t="t" r="r" b="b"/>
                <a:pathLst>
                  <a:path w="57" h="57" extrusionOk="0">
                    <a:moveTo>
                      <a:pt x="28" y="1"/>
                    </a:moveTo>
                    <a:cubicBezTo>
                      <a:pt x="12" y="1"/>
                      <a:pt x="0" y="12"/>
                      <a:pt x="0" y="29"/>
                    </a:cubicBezTo>
                    <a:cubicBezTo>
                      <a:pt x="0" y="46"/>
                      <a:pt x="12" y="57"/>
                      <a:pt x="28" y="57"/>
                    </a:cubicBezTo>
                    <a:cubicBezTo>
                      <a:pt x="42" y="57"/>
                      <a:pt x="56" y="46"/>
                      <a:pt x="56" y="29"/>
                    </a:cubicBezTo>
                    <a:cubicBezTo>
                      <a:pt x="56" y="12"/>
                      <a:pt x="42" y="1"/>
                      <a:pt x="2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98;p57"/>
              <p:cNvSpPr/>
              <p:nvPr/>
            </p:nvSpPr>
            <p:spPr>
              <a:xfrm>
                <a:off x="5549371" y="4029622"/>
                <a:ext cx="8002" cy="7327"/>
              </a:xfrm>
              <a:custGeom>
                <a:avLst/>
                <a:gdLst/>
                <a:ahLst/>
                <a:cxnLst/>
                <a:rect l="l" t="t" r="r" b="b"/>
                <a:pathLst>
                  <a:path w="166" h="152" extrusionOk="0">
                    <a:moveTo>
                      <a:pt x="81" y="1"/>
                    </a:moveTo>
                    <a:cubicBezTo>
                      <a:pt x="61" y="1"/>
                      <a:pt x="43" y="8"/>
                      <a:pt x="29" y="22"/>
                    </a:cubicBezTo>
                    <a:cubicBezTo>
                      <a:pt x="1" y="55"/>
                      <a:pt x="1" y="103"/>
                      <a:pt x="29" y="131"/>
                    </a:cubicBezTo>
                    <a:cubicBezTo>
                      <a:pt x="44" y="145"/>
                      <a:pt x="64" y="152"/>
                      <a:pt x="84" y="152"/>
                    </a:cubicBezTo>
                    <a:cubicBezTo>
                      <a:pt x="104" y="152"/>
                      <a:pt x="123" y="145"/>
                      <a:pt x="137" y="131"/>
                    </a:cubicBezTo>
                    <a:cubicBezTo>
                      <a:pt x="165" y="103"/>
                      <a:pt x="165" y="55"/>
                      <a:pt x="137" y="22"/>
                    </a:cubicBezTo>
                    <a:cubicBezTo>
                      <a:pt x="121" y="8"/>
                      <a:pt x="100" y="1"/>
                      <a:pt x="8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99;p57"/>
              <p:cNvSpPr/>
              <p:nvPr/>
            </p:nvSpPr>
            <p:spPr>
              <a:xfrm>
                <a:off x="5552070" y="4031983"/>
                <a:ext cx="2748" cy="2748"/>
              </a:xfrm>
              <a:custGeom>
                <a:avLst/>
                <a:gdLst/>
                <a:ahLst/>
                <a:cxnLst/>
                <a:rect l="l" t="t" r="r" b="b"/>
                <a:pathLst>
                  <a:path w="57" h="57" extrusionOk="0">
                    <a:moveTo>
                      <a:pt x="28" y="1"/>
                    </a:moveTo>
                    <a:cubicBezTo>
                      <a:pt x="12" y="1"/>
                      <a:pt x="0" y="15"/>
                      <a:pt x="0" y="29"/>
                    </a:cubicBezTo>
                    <a:cubicBezTo>
                      <a:pt x="0" y="45"/>
                      <a:pt x="12" y="56"/>
                      <a:pt x="28" y="56"/>
                    </a:cubicBezTo>
                    <a:cubicBezTo>
                      <a:pt x="42" y="56"/>
                      <a:pt x="56" y="45"/>
                      <a:pt x="56" y="29"/>
                    </a:cubicBezTo>
                    <a:cubicBezTo>
                      <a:pt x="56" y="15"/>
                      <a:pt x="42" y="1"/>
                      <a:pt x="2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300;p57"/>
              <p:cNvSpPr/>
              <p:nvPr/>
            </p:nvSpPr>
            <p:spPr>
              <a:xfrm>
                <a:off x="5552359" y="3979827"/>
                <a:ext cx="54469" cy="54372"/>
              </a:xfrm>
              <a:custGeom>
                <a:avLst/>
                <a:gdLst/>
                <a:ahLst/>
                <a:cxnLst/>
                <a:rect l="l" t="t" r="r" b="b"/>
                <a:pathLst>
                  <a:path w="1130" h="1128" extrusionOk="0">
                    <a:moveTo>
                      <a:pt x="87" y="0"/>
                    </a:moveTo>
                    <a:lnTo>
                      <a:pt x="0" y="84"/>
                    </a:lnTo>
                    <a:lnTo>
                      <a:pt x="1043" y="1127"/>
                    </a:lnTo>
                    <a:lnTo>
                      <a:pt x="1130" y="1041"/>
                    </a:lnTo>
                    <a:lnTo>
                      <a:pt x="87"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301;p57"/>
              <p:cNvSpPr/>
              <p:nvPr/>
            </p:nvSpPr>
            <p:spPr>
              <a:xfrm>
                <a:off x="5603310" y="4029622"/>
                <a:ext cx="7953" cy="7423"/>
              </a:xfrm>
              <a:custGeom>
                <a:avLst/>
                <a:gdLst/>
                <a:ahLst/>
                <a:cxnLst/>
                <a:rect l="l" t="t" r="r" b="b"/>
                <a:pathLst>
                  <a:path w="165" h="154" extrusionOk="0">
                    <a:moveTo>
                      <a:pt x="82" y="1"/>
                    </a:moveTo>
                    <a:cubicBezTo>
                      <a:pt x="62" y="1"/>
                      <a:pt x="42" y="8"/>
                      <a:pt x="28" y="22"/>
                    </a:cubicBezTo>
                    <a:cubicBezTo>
                      <a:pt x="0" y="55"/>
                      <a:pt x="0" y="103"/>
                      <a:pt x="28" y="131"/>
                    </a:cubicBezTo>
                    <a:cubicBezTo>
                      <a:pt x="42" y="146"/>
                      <a:pt x="62" y="154"/>
                      <a:pt x="82" y="154"/>
                    </a:cubicBezTo>
                    <a:cubicBezTo>
                      <a:pt x="101" y="154"/>
                      <a:pt x="122" y="146"/>
                      <a:pt x="137" y="131"/>
                    </a:cubicBezTo>
                    <a:cubicBezTo>
                      <a:pt x="165" y="100"/>
                      <a:pt x="165" y="50"/>
                      <a:pt x="137" y="22"/>
                    </a:cubicBezTo>
                    <a:cubicBezTo>
                      <a:pt x="122" y="8"/>
                      <a:pt x="101" y="1"/>
                      <a:pt x="82"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302;p57"/>
              <p:cNvSpPr/>
              <p:nvPr/>
            </p:nvSpPr>
            <p:spPr>
              <a:xfrm>
                <a:off x="5605865" y="4031983"/>
                <a:ext cx="2748" cy="2748"/>
              </a:xfrm>
              <a:custGeom>
                <a:avLst/>
                <a:gdLst/>
                <a:ahLst/>
                <a:cxnLst/>
                <a:rect l="l" t="t" r="r" b="b"/>
                <a:pathLst>
                  <a:path w="57" h="57" extrusionOk="0">
                    <a:moveTo>
                      <a:pt x="28" y="1"/>
                    </a:moveTo>
                    <a:cubicBezTo>
                      <a:pt x="12" y="1"/>
                      <a:pt x="0" y="15"/>
                      <a:pt x="0" y="29"/>
                    </a:cubicBezTo>
                    <a:cubicBezTo>
                      <a:pt x="0" y="45"/>
                      <a:pt x="12" y="56"/>
                      <a:pt x="28" y="56"/>
                    </a:cubicBezTo>
                    <a:cubicBezTo>
                      <a:pt x="42" y="56"/>
                      <a:pt x="56" y="45"/>
                      <a:pt x="56" y="29"/>
                    </a:cubicBezTo>
                    <a:cubicBezTo>
                      <a:pt x="56" y="15"/>
                      <a:pt x="42" y="1"/>
                      <a:pt x="2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303;p57"/>
              <p:cNvSpPr/>
              <p:nvPr/>
            </p:nvSpPr>
            <p:spPr>
              <a:xfrm>
                <a:off x="5549371" y="3975827"/>
                <a:ext cx="8002" cy="7327"/>
              </a:xfrm>
              <a:custGeom>
                <a:avLst/>
                <a:gdLst/>
                <a:ahLst/>
                <a:cxnLst/>
                <a:rect l="l" t="t" r="r" b="b"/>
                <a:pathLst>
                  <a:path w="166" h="152" extrusionOk="0">
                    <a:moveTo>
                      <a:pt x="81" y="1"/>
                    </a:moveTo>
                    <a:cubicBezTo>
                      <a:pt x="61" y="1"/>
                      <a:pt x="43" y="8"/>
                      <a:pt x="29" y="22"/>
                    </a:cubicBezTo>
                    <a:cubicBezTo>
                      <a:pt x="1" y="55"/>
                      <a:pt x="1" y="103"/>
                      <a:pt x="29" y="131"/>
                    </a:cubicBezTo>
                    <a:cubicBezTo>
                      <a:pt x="44" y="145"/>
                      <a:pt x="64" y="152"/>
                      <a:pt x="84" y="152"/>
                    </a:cubicBezTo>
                    <a:cubicBezTo>
                      <a:pt x="104" y="152"/>
                      <a:pt x="123" y="145"/>
                      <a:pt x="137" y="131"/>
                    </a:cubicBezTo>
                    <a:cubicBezTo>
                      <a:pt x="165" y="100"/>
                      <a:pt x="165" y="50"/>
                      <a:pt x="137" y="22"/>
                    </a:cubicBezTo>
                    <a:cubicBezTo>
                      <a:pt x="121" y="8"/>
                      <a:pt x="100" y="1"/>
                      <a:pt x="8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4;p57"/>
              <p:cNvSpPr/>
              <p:nvPr/>
            </p:nvSpPr>
            <p:spPr>
              <a:xfrm>
                <a:off x="5552070" y="3978044"/>
                <a:ext cx="2748" cy="2748"/>
              </a:xfrm>
              <a:custGeom>
                <a:avLst/>
                <a:gdLst/>
                <a:ahLst/>
                <a:cxnLst/>
                <a:rect l="l" t="t" r="r" b="b"/>
                <a:pathLst>
                  <a:path w="57" h="57" extrusionOk="0">
                    <a:moveTo>
                      <a:pt x="28" y="1"/>
                    </a:moveTo>
                    <a:cubicBezTo>
                      <a:pt x="12" y="1"/>
                      <a:pt x="0" y="12"/>
                      <a:pt x="0" y="29"/>
                    </a:cubicBezTo>
                    <a:cubicBezTo>
                      <a:pt x="0" y="46"/>
                      <a:pt x="12" y="57"/>
                      <a:pt x="28" y="57"/>
                    </a:cubicBezTo>
                    <a:cubicBezTo>
                      <a:pt x="42" y="57"/>
                      <a:pt x="56" y="46"/>
                      <a:pt x="56" y="29"/>
                    </a:cubicBezTo>
                    <a:cubicBezTo>
                      <a:pt x="56" y="12"/>
                      <a:pt x="42" y="1"/>
                      <a:pt x="2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05;p57"/>
              <p:cNvSpPr/>
              <p:nvPr/>
            </p:nvSpPr>
            <p:spPr>
              <a:xfrm>
                <a:off x="5572219" y="3998241"/>
                <a:ext cx="15521" cy="15521"/>
              </a:xfrm>
              <a:custGeom>
                <a:avLst/>
                <a:gdLst/>
                <a:ahLst/>
                <a:cxnLst/>
                <a:rect l="l" t="t" r="r" b="b"/>
                <a:pathLst>
                  <a:path w="322" h="322" extrusionOk="0">
                    <a:moveTo>
                      <a:pt x="160" y="0"/>
                    </a:moveTo>
                    <a:cubicBezTo>
                      <a:pt x="73" y="0"/>
                      <a:pt x="1" y="73"/>
                      <a:pt x="1" y="162"/>
                    </a:cubicBezTo>
                    <a:cubicBezTo>
                      <a:pt x="1" y="249"/>
                      <a:pt x="73" y="321"/>
                      <a:pt x="160" y="321"/>
                    </a:cubicBezTo>
                    <a:cubicBezTo>
                      <a:pt x="246" y="321"/>
                      <a:pt x="322" y="249"/>
                      <a:pt x="322" y="162"/>
                    </a:cubicBezTo>
                    <a:cubicBezTo>
                      <a:pt x="322" y="70"/>
                      <a:pt x="252" y="0"/>
                      <a:pt x="160"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06;p57"/>
              <p:cNvSpPr/>
              <p:nvPr/>
            </p:nvSpPr>
            <p:spPr>
              <a:xfrm>
                <a:off x="5708731" y="4020849"/>
                <a:ext cx="170155" cy="147018"/>
              </a:xfrm>
              <a:custGeom>
                <a:avLst/>
                <a:gdLst/>
                <a:ahLst/>
                <a:cxnLst/>
                <a:rect l="l" t="t" r="r" b="b"/>
                <a:pathLst>
                  <a:path w="3530" h="3050" extrusionOk="0">
                    <a:moveTo>
                      <a:pt x="1763" y="1"/>
                    </a:moveTo>
                    <a:cubicBezTo>
                      <a:pt x="1520" y="1"/>
                      <a:pt x="1277" y="127"/>
                      <a:pt x="1153" y="380"/>
                    </a:cubicBezTo>
                    <a:lnTo>
                      <a:pt x="1038" y="611"/>
                    </a:lnTo>
                    <a:lnTo>
                      <a:pt x="782" y="650"/>
                    </a:lnTo>
                    <a:cubicBezTo>
                      <a:pt x="224" y="734"/>
                      <a:pt x="1" y="1417"/>
                      <a:pt x="405" y="1813"/>
                    </a:cubicBezTo>
                    <a:lnTo>
                      <a:pt x="589" y="1995"/>
                    </a:lnTo>
                    <a:lnTo>
                      <a:pt x="547" y="2251"/>
                    </a:lnTo>
                    <a:cubicBezTo>
                      <a:pt x="470" y="2693"/>
                      <a:pt x="822" y="3050"/>
                      <a:pt x="1219" y="3050"/>
                    </a:cubicBezTo>
                    <a:cubicBezTo>
                      <a:pt x="1324" y="3050"/>
                      <a:pt x="1431" y="3025"/>
                      <a:pt x="1535" y="2971"/>
                    </a:cubicBezTo>
                    <a:lnTo>
                      <a:pt x="1764" y="2849"/>
                    </a:lnTo>
                    <a:lnTo>
                      <a:pt x="1995" y="2971"/>
                    </a:lnTo>
                    <a:cubicBezTo>
                      <a:pt x="2098" y="3025"/>
                      <a:pt x="2205" y="3049"/>
                      <a:pt x="2309" y="3049"/>
                    </a:cubicBezTo>
                    <a:cubicBezTo>
                      <a:pt x="2706" y="3049"/>
                      <a:pt x="3060" y="2692"/>
                      <a:pt x="2980" y="2251"/>
                    </a:cubicBezTo>
                    <a:lnTo>
                      <a:pt x="2941" y="1995"/>
                    </a:lnTo>
                    <a:lnTo>
                      <a:pt x="3125" y="1813"/>
                    </a:lnTo>
                    <a:cubicBezTo>
                      <a:pt x="3530" y="1417"/>
                      <a:pt x="3306" y="731"/>
                      <a:pt x="2749" y="650"/>
                    </a:cubicBezTo>
                    <a:lnTo>
                      <a:pt x="2489" y="611"/>
                    </a:lnTo>
                    <a:lnTo>
                      <a:pt x="2375" y="380"/>
                    </a:lnTo>
                    <a:cubicBezTo>
                      <a:pt x="2249" y="127"/>
                      <a:pt x="2006" y="1"/>
                      <a:pt x="1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07;p57"/>
              <p:cNvSpPr/>
              <p:nvPr/>
            </p:nvSpPr>
            <p:spPr>
              <a:xfrm>
                <a:off x="5721650" y="4031646"/>
                <a:ext cx="144607" cy="124700"/>
              </a:xfrm>
              <a:custGeom>
                <a:avLst/>
                <a:gdLst/>
                <a:ahLst/>
                <a:cxnLst/>
                <a:rect l="l" t="t" r="r" b="b"/>
                <a:pathLst>
                  <a:path w="3000" h="2587" extrusionOk="0">
                    <a:moveTo>
                      <a:pt x="1496" y="1"/>
                    </a:moveTo>
                    <a:cubicBezTo>
                      <a:pt x="1291" y="1"/>
                      <a:pt x="1086" y="108"/>
                      <a:pt x="982" y="323"/>
                    </a:cubicBezTo>
                    <a:lnTo>
                      <a:pt x="885" y="521"/>
                    </a:lnTo>
                    <a:lnTo>
                      <a:pt x="667" y="552"/>
                    </a:lnTo>
                    <a:cubicBezTo>
                      <a:pt x="193" y="619"/>
                      <a:pt x="0" y="1205"/>
                      <a:pt x="346" y="1539"/>
                    </a:cubicBezTo>
                    <a:lnTo>
                      <a:pt x="503" y="1693"/>
                    </a:lnTo>
                    <a:lnTo>
                      <a:pt x="463" y="1908"/>
                    </a:lnTo>
                    <a:cubicBezTo>
                      <a:pt x="397" y="2283"/>
                      <a:pt x="696" y="2586"/>
                      <a:pt x="1034" y="2586"/>
                    </a:cubicBezTo>
                    <a:cubicBezTo>
                      <a:pt x="1123" y="2586"/>
                      <a:pt x="1215" y="2565"/>
                      <a:pt x="1303" y="2518"/>
                    </a:cubicBezTo>
                    <a:lnTo>
                      <a:pt x="1498" y="2418"/>
                    </a:lnTo>
                    <a:lnTo>
                      <a:pt x="1697" y="2518"/>
                    </a:lnTo>
                    <a:cubicBezTo>
                      <a:pt x="1785" y="2565"/>
                      <a:pt x="1877" y="2586"/>
                      <a:pt x="1966" y="2586"/>
                    </a:cubicBezTo>
                    <a:cubicBezTo>
                      <a:pt x="2303" y="2586"/>
                      <a:pt x="2600" y="2283"/>
                      <a:pt x="2536" y="1908"/>
                    </a:cubicBezTo>
                    <a:lnTo>
                      <a:pt x="2497" y="1693"/>
                    </a:lnTo>
                    <a:lnTo>
                      <a:pt x="2653" y="1539"/>
                    </a:lnTo>
                    <a:cubicBezTo>
                      <a:pt x="2999" y="1205"/>
                      <a:pt x="2807" y="621"/>
                      <a:pt x="2333" y="552"/>
                    </a:cubicBezTo>
                    <a:lnTo>
                      <a:pt x="2115" y="521"/>
                    </a:lnTo>
                    <a:lnTo>
                      <a:pt x="2015" y="323"/>
                    </a:lnTo>
                    <a:cubicBezTo>
                      <a:pt x="1909" y="108"/>
                      <a:pt x="1702" y="1"/>
                      <a:pt x="14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08;p57"/>
              <p:cNvSpPr/>
              <p:nvPr/>
            </p:nvSpPr>
            <p:spPr>
              <a:xfrm>
                <a:off x="5721505" y="4041962"/>
                <a:ext cx="133039" cy="120362"/>
              </a:xfrm>
              <a:custGeom>
                <a:avLst/>
                <a:gdLst/>
                <a:ahLst/>
                <a:cxnLst/>
                <a:rect l="l" t="t" r="r" b="b"/>
                <a:pathLst>
                  <a:path w="2760" h="2497" extrusionOk="0">
                    <a:moveTo>
                      <a:pt x="1333" y="1386"/>
                    </a:moveTo>
                    <a:cubicBezTo>
                      <a:pt x="1258" y="1406"/>
                      <a:pt x="1179" y="1435"/>
                      <a:pt x="1099" y="1471"/>
                    </a:cubicBezTo>
                    <a:lnTo>
                      <a:pt x="1099" y="1471"/>
                    </a:lnTo>
                    <a:cubicBezTo>
                      <a:pt x="1099" y="1484"/>
                      <a:pt x="1104" y="1493"/>
                      <a:pt x="1118" y="1493"/>
                    </a:cubicBezTo>
                    <a:cubicBezTo>
                      <a:pt x="1120" y="1493"/>
                      <a:pt x="1122" y="1493"/>
                      <a:pt x="1125" y="1493"/>
                    </a:cubicBezTo>
                    <a:cubicBezTo>
                      <a:pt x="1203" y="1479"/>
                      <a:pt x="1280" y="1443"/>
                      <a:pt x="1333" y="1386"/>
                    </a:cubicBezTo>
                    <a:close/>
                    <a:moveTo>
                      <a:pt x="1" y="1175"/>
                    </a:moveTo>
                    <a:cubicBezTo>
                      <a:pt x="34" y="1250"/>
                      <a:pt x="79" y="1320"/>
                      <a:pt x="143" y="1378"/>
                    </a:cubicBezTo>
                    <a:lnTo>
                      <a:pt x="327" y="1560"/>
                    </a:lnTo>
                    <a:lnTo>
                      <a:pt x="285" y="1816"/>
                    </a:lnTo>
                    <a:cubicBezTo>
                      <a:pt x="282" y="1833"/>
                      <a:pt x="282" y="1855"/>
                      <a:pt x="280" y="1872"/>
                    </a:cubicBezTo>
                    <a:cubicBezTo>
                      <a:pt x="530" y="1778"/>
                      <a:pt x="824" y="1591"/>
                      <a:pt x="1099" y="1471"/>
                    </a:cubicBezTo>
                    <a:lnTo>
                      <a:pt x="1099" y="1471"/>
                    </a:lnTo>
                    <a:cubicBezTo>
                      <a:pt x="1097" y="1424"/>
                      <a:pt x="1147" y="1323"/>
                      <a:pt x="1109" y="1323"/>
                    </a:cubicBezTo>
                    <a:cubicBezTo>
                      <a:pt x="1106" y="1323"/>
                      <a:pt x="1102" y="1324"/>
                      <a:pt x="1097" y="1325"/>
                    </a:cubicBezTo>
                    <a:cubicBezTo>
                      <a:pt x="882" y="1395"/>
                      <a:pt x="751" y="1445"/>
                      <a:pt x="621" y="1445"/>
                    </a:cubicBezTo>
                    <a:cubicBezTo>
                      <a:pt x="464" y="1445"/>
                      <a:pt x="307" y="1373"/>
                      <a:pt x="1" y="1175"/>
                    </a:cubicBezTo>
                    <a:close/>
                    <a:moveTo>
                      <a:pt x="2138" y="0"/>
                    </a:moveTo>
                    <a:cubicBezTo>
                      <a:pt x="2079" y="307"/>
                      <a:pt x="1987" y="606"/>
                      <a:pt x="1859" y="893"/>
                    </a:cubicBezTo>
                    <a:cubicBezTo>
                      <a:pt x="1825" y="968"/>
                      <a:pt x="1778" y="1057"/>
                      <a:pt x="1694" y="1080"/>
                    </a:cubicBezTo>
                    <a:cubicBezTo>
                      <a:pt x="1679" y="1084"/>
                      <a:pt x="1665" y="1087"/>
                      <a:pt x="1649" y="1087"/>
                    </a:cubicBezTo>
                    <a:cubicBezTo>
                      <a:pt x="1601" y="1087"/>
                      <a:pt x="1550" y="1064"/>
                      <a:pt x="1510" y="1032"/>
                    </a:cubicBezTo>
                    <a:cubicBezTo>
                      <a:pt x="1457" y="991"/>
                      <a:pt x="1423" y="935"/>
                      <a:pt x="1387" y="879"/>
                    </a:cubicBezTo>
                    <a:cubicBezTo>
                      <a:pt x="1211" y="597"/>
                      <a:pt x="1024" y="310"/>
                      <a:pt x="849" y="31"/>
                    </a:cubicBezTo>
                    <a:lnTo>
                      <a:pt x="773" y="179"/>
                    </a:lnTo>
                    <a:lnTo>
                      <a:pt x="634" y="198"/>
                    </a:lnTo>
                    <a:cubicBezTo>
                      <a:pt x="927" y="382"/>
                      <a:pt x="1181" y="625"/>
                      <a:pt x="1329" y="935"/>
                    </a:cubicBezTo>
                    <a:cubicBezTo>
                      <a:pt x="1395" y="1077"/>
                      <a:pt x="1432" y="1256"/>
                      <a:pt x="1340" y="1378"/>
                    </a:cubicBezTo>
                    <a:cubicBezTo>
                      <a:pt x="1338" y="1381"/>
                      <a:pt x="1335" y="1383"/>
                      <a:pt x="1333" y="1386"/>
                    </a:cubicBezTo>
                    <a:lnTo>
                      <a:pt x="1333" y="1386"/>
                    </a:lnTo>
                    <a:cubicBezTo>
                      <a:pt x="1335" y="1385"/>
                      <a:pt x="1338" y="1384"/>
                      <a:pt x="1340" y="1384"/>
                    </a:cubicBezTo>
                    <a:cubicBezTo>
                      <a:pt x="1341" y="1383"/>
                      <a:pt x="1342" y="1383"/>
                      <a:pt x="1344" y="1383"/>
                    </a:cubicBezTo>
                    <a:cubicBezTo>
                      <a:pt x="1380" y="1383"/>
                      <a:pt x="1358" y="1535"/>
                      <a:pt x="1390" y="1562"/>
                    </a:cubicBezTo>
                    <a:cubicBezTo>
                      <a:pt x="1412" y="1579"/>
                      <a:pt x="1421" y="1610"/>
                      <a:pt x="1426" y="1635"/>
                    </a:cubicBezTo>
                    <a:cubicBezTo>
                      <a:pt x="1454" y="1769"/>
                      <a:pt x="1437" y="1908"/>
                      <a:pt x="1421" y="2045"/>
                    </a:cubicBezTo>
                    <a:cubicBezTo>
                      <a:pt x="1398" y="2196"/>
                      <a:pt x="1373" y="2346"/>
                      <a:pt x="1342" y="2497"/>
                    </a:cubicBezTo>
                    <a:lnTo>
                      <a:pt x="1504" y="2413"/>
                    </a:lnTo>
                    <a:lnTo>
                      <a:pt x="1621" y="2477"/>
                    </a:lnTo>
                    <a:cubicBezTo>
                      <a:pt x="1605" y="2346"/>
                      <a:pt x="1594" y="2221"/>
                      <a:pt x="1588" y="2092"/>
                    </a:cubicBezTo>
                    <a:cubicBezTo>
                      <a:pt x="1577" y="1883"/>
                      <a:pt x="1588" y="1660"/>
                      <a:pt x="1705" y="1487"/>
                    </a:cubicBezTo>
                    <a:cubicBezTo>
                      <a:pt x="1711" y="1476"/>
                      <a:pt x="1722" y="1462"/>
                      <a:pt x="1733" y="1454"/>
                    </a:cubicBezTo>
                    <a:cubicBezTo>
                      <a:pt x="1750" y="1445"/>
                      <a:pt x="1772" y="1445"/>
                      <a:pt x="1789" y="1445"/>
                    </a:cubicBezTo>
                    <a:cubicBezTo>
                      <a:pt x="2096" y="1445"/>
                      <a:pt x="2389" y="1560"/>
                      <a:pt x="2690" y="1635"/>
                    </a:cubicBezTo>
                    <a:lnTo>
                      <a:pt x="2676" y="1562"/>
                    </a:lnTo>
                    <a:lnTo>
                      <a:pt x="2760" y="1468"/>
                    </a:lnTo>
                    <a:cubicBezTo>
                      <a:pt x="2651" y="1462"/>
                      <a:pt x="2545" y="1459"/>
                      <a:pt x="2442" y="1445"/>
                    </a:cubicBezTo>
                    <a:cubicBezTo>
                      <a:pt x="2333" y="1426"/>
                      <a:pt x="2224" y="1406"/>
                      <a:pt x="2121" y="1370"/>
                    </a:cubicBezTo>
                    <a:cubicBezTo>
                      <a:pt x="2051" y="1350"/>
                      <a:pt x="1984" y="1322"/>
                      <a:pt x="1928" y="1281"/>
                    </a:cubicBezTo>
                    <a:cubicBezTo>
                      <a:pt x="1873" y="1233"/>
                      <a:pt x="1831" y="1169"/>
                      <a:pt x="1831" y="1099"/>
                    </a:cubicBezTo>
                    <a:cubicBezTo>
                      <a:pt x="1831" y="1024"/>
                      <a:pt x="1870" y="963"/>
                      <a:pt x="1912" y="901"/>
                    </a:cubicBezTo>
                    <a:cubicBezTo>
                      <a:pt x="2065" y="667"/>
                      <a:pt x="2218" y="433"/>
                      <a:pt x="2375" y="198"/>
                    </a:cubicBezTo>
                    <a:lnTo>
                      <a:pt x="2224" y="179"/>
                    </a:lnTo>
                    <a:lnTo>
                      <a:pt x="2138" y="0"/>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09;p57"/>
              <p:cNvSpPr/>
              <p:nvPr/>
            </p:nvSpPr>
            <p:spPr>
              <a:xfrm>
                <a:off x="5766431" y="4066690"/>
                <a:ext cx="54758" cy="54758"/>
              </a:xfrm>
              <a:custGeom>
                <a:avLst/>
                <a:gdLst/>
                <a:ahLst/>
                <a:cxnLst/>
                <a:rect l="l" t="t" r="r" b="b"/>
                <a:pathLst>
                  <a:path w="1136" h="1136" extrusionOk="0">
                    <a:moveTo>
                      <a:pt x="567" y="0"/>
                    </a:moveTo>
                    <a:cubicBezTo>
                      <a:pt x="257" y="0"/>
                      <a:pt x="0" y="254"/>
                      <a:pt x="0" y="567"/>
                    </a:cubicBezTo>
                    <a:cubicBezTo>
                      <a:pt x="0" y="882"/>
                      <a:pt x="254" y="1136"/>
                      <a:pt x="567" y="1136"/>
                    </a:cubicBezTo>
                    <a:cubicBezTo>
                      <a:pt x="879" y="1136"/>
                      <a:pt x="1136" y="882"/>
                      <a:pt x="1136" y="567"/>
                    </a:cubicBezTo>
                    <a:cubicBezTo>
                      <a:pt x="1136" y="254"/>
                      <a:pt x="882" y="0"/>
                      <a:pt x="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10;p57"/>
              <p:cNvSpPr/>
              <p:nvPr/>
            </p:nvSpPr>
            <p:spPr>
              <a:xfrm>
                <a:off x="5771540" y="4075270"/>
                <a:ext cx="44153" cy="37646"/>
              </a:xfrm>
              <a:custGeom>
                <a:avLst/>
                <a:gdLst/>
                <a:ahLst/>
                <a:cxnLst/>
                <a:rect l="l" t="t" r="r" b="b"/>
                <a:pathLst>
                  <a:path w="916" h="781" extrusionOk="0">
                    <a:moveTo>
                      <a:pt x="462" y="1"/>
                    </a:moveTo>
                    <a:cubicBezTo>
                      <a:pt x="399" y="1"/>
                      <a:pt x="335" y="34"/>
                      <a:pt x="299" y="101"/>
                    </a:cubicBezTo>
                    <a:lnTo>
                      <a:pt x="271" y="160"/>
                    </a:lnTo>
                    <a:lnTo>
                      <a:pt x="204" y="171"/>
                    </a:lnTo>
                    <a:cubicBezTo>
                      <a:pt x="62" y="191"/>
                      <a:pt x="0" y="366"/>
                      <a:pt x="106" y="467"/>
                    </a:cubicBezTo>
                    <a:lnTo>
                      <a:pt x="154" y="512"/>
                    </a:lnTo>
                    <a:lnTo>
                      <a:pt x="145" y="576"/>
                    </a:lnTo>
                    <a:cubicBezTo>
                      <a:pt x="126" y="690"/>
                      <a:pt x="215" y="780"/>
                      <a:pt x="317" y="780"/>
                    </a:cubicBezTo>
                    <a:cubicBezTo>
                      <a:pt x="344" y="780"/>
                      <a:pt x="372" y="774"/>
                      <a:pt x="399" y="760"/>
                    </a:cubicBezTo>
                    <a:lnTo>
                      <a:pt x="458" y="729"/>
                    </a:lnTo>
                    <a:lnTo>
                      <a:pt x="517" y="760"/>
                    </a:lnTo>
                    <a:cubicBezTo>
                      <a:pt x="544" y="774"/>
                      <a:pt x="572" y="780"/>
                      <a:pt x="599" y="780"/>
                    </a:cubicBezTo>
                    <a:cubicBezTo>
                      <a:pt x="702" y="780"/>
                      <a:pt x="791" y="688"/>
                      <a:pt x="773" y="576"/>
                    </a:cubicBezTo>
                    <a:lnTo>
                      <a:pt x="762" y="512"/>
                    </a:lnTo>
                    <a:lnTo>
                      <a:pt x="809" y="467"/>
                    </a:lnTo>
                    <a:cubicBezTo>
                      <a:pt x="915" y="366"/>
                      <a:pt x="857" y="191"/>
                      <a:pt x="712" y="171"/>
                    </a:cubicBezTo>
                    <a:lnTo>
                      <a:pt x="648" y="160"/>
                    </a:lnTo>
                    <a:lnTo>
                      <a:pt x="620" y="101"/>
                    </a:lnTo>
                    <a:cubicBezTo>
                      <a:pt x="588" y="34"/>
                      <a:pt x="526" y="1"/>
                      <a:pt x="46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11;p57"/>
              <p:cNvSpPr/>
              <p:nvPr/>
            </p:nvSpPr>
            <p:spPr>
              <a:xfrm>
                <a:off x="5779590" y="4079994"/>
                <a:ext cx="28295" cy="28150"/>
              </a:xfrm>
              <a:custGeom>
                <a:avLst/>
                <a:gdLst/>
                <a:ahLst/>
                <a:cxnLst/>
                <a:rect l="l" t="t" r="r" b="b"/>
                <a:pathLst>
                  <a:path w="587" h="584" extrusionOk="0">
                    <a:moveTo>
                      <a:pt x="294" y="1"/>
                    </a:moveTo>
                    <a:cubicBezTo>
                      <a:pt x="135" y="1"/>
                      <a:pt x="1" y="129"/>
                      <a:pt x="1" y="291"/>
                    </a:cubicBezTo>
                    <a:cubicBezTo>
                      <a:pt x="1" y="453"/>
                      <a:pt x="135" y="584"/>
                      <a:pt x="294" y="584"/>
                    </a:cubicBezTo>
                    <a:cubicBezTo>
                      <a:pt x="456" y="584"/>
                      <a:pt x="587" y="455"/>
                      <a:pt x="587" y="291"/>
                    </a:cubicBezTo>
                    <a:cubicBezTo>
                      <a:pt x="587" y="132"/>
                      <a:pt x="456" y="1"/>
                      <a:pt x="294"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12;p57"/>
              <p:cNvSpPr/>
              <p:nvPr/>
            </p:nvSpPr>
            <p:spPr>
              <a:xfrm>
                <a:off x="5790773" y="4052181"/>
                <a:ext cx="5977" cy="85029"/>
              </a:xfrm>
              <a:custGeom>
                <a:avLst/>
                <a:gdLst/>
                <a:ahLst/>
                <a:cxnLst/>
                <a:rect l="l" t="t" r="r" b="b"/>
                <a:pathLst>
                  <a:path w="124" h="1764" extrusionOk="0">
                    <a:moveTo>
                      <a:pt x="0" y="0"/>
                    </a:moveTo>
                    <a:lnTo>
                      <a:pt x="0" y="1763"/>
                    </a:lnTo>
                    <a:lnTo>
                      <a:pt x="123" y="1763"/>
                    </a:lnTo>
                    <a:lnTo>
                      <a:pt x="123"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13;p57"/>
              <p:cNvSpPr/>
              <p:nvPr/>
            </p:nvSpPr>
            <p:spPr>
              <a:xfrm>
                <a:off x="5789713" y="4044998"/>
                <a:ext cx="8484" cy="8435"/>
              </a:xfrm>
              <a:custGeom>
                <a:avLst/>
                <a:gdLst/>
                <a:ahLst/>
                <a:cxnLst/>
                <a:rect l="l" t="t" r="r" b="b"/>
                <a:pathLst>
                  <a:path w="176" h="175" extrusionOk="0">
                    <a:moveTo>
                      <a:pt x="97" y="1"/>
                    </a:moveTo>
                    <a:cubicBezTo>
                      <a:pt x="95" y="1"/>
                      <a:pt x="92" y="1"/>
                      <a:pt x="89" y="1"/>
                    </a:cubicBezTo>
                    <a:cubicBezTo>
                      <a:pt x="39" y="1"/>
                      <a:pt x="0" y="38"/>
                      <a:pt x="0" y="88"/>
                    </a:cubicBezTo>
                    <a:cubicBezTo>
                      <a:pt x="0" y="132"/>
                      <a:pt x="42" y="174"/>
                      <a:pt x="89" y="174"/>
                    </a:cubicBezTo>
                    <a:cubicBezTo>
                      <a:pt x="134" y="174"/>
                      <a:pt x="176" y="135"/>
                      <a:pt x="176" y="88"/>
                    </a:cubicBezTo>
                    <a:cubicBezTo>
                      <a:pt x="176" y="41"/>
                      <a:pt x="139" y="1"/>
                      <a:pt x="97"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314;p57"/>
              <p:cNvSpPr/>
              <p:nvPr/>
            </p:nvSpPr>
            <p:spPr>
              <a:xfrm>
                <a:off x="5792123" y="4047457"/>
                <a:ext cx="3519" cy="3663"/>
              </a:xfrm>
              <a:custGeom>
                <a:avLst/>
                <a:gdLst/>
                <a:ahLst/>
                <a:cxnLst/>
                <a:rect l="l" t="t" r="r" b="b"/>
                <a:pathLst>
                  <a:path w="73" h="76" extrusionOk="0">
                    <a:moveTo>
                      <a:pt x="34" y="1"/>
                    </a:moveTo>
                    <a:cubicBezTo>
                      <a:pt x="17" y="1"/>
                      <a:pt x="0" y="14"/>
                      <a:pt x="0" y="37"/>
                    </a:cubicBezTo>
                    <a:cubicBezTo>
                      <a:pt x="0" y="56"/>
                      <a:pt x="14" y="76"/>
                      <a:pt x="34" y="76"/>
                    </a:cubicBezTo>
                    <a:cubicBezTo>
                      <a:pt x="56" y="76"/>
                      <a:pt x="73" y="54"/>
                      <a:pt x="73" y="37"/>
                    </a:cubicBezTo>
                    <a:cubicBezTo>
                      <a:pt x="73" y="14"/>
                      <a:pt x="56" y="1"/>
                      <a:pt x="3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315;p57"/>
              <p:cNvSpPr/>
              <p:nvPr/>
            </p:nvSpPr>
            <p:spPr>
              <a:xfrm>
                <a:off x="5789713" y="4135814"/>
                <a:ext cx="8484" cy="8387"/>
              </a:xfrm>
              <a:custGeom>
                <a:avLst/>
                <a:gdLst/>
                <a:ahLst/>
                <a:cxnLst/>
                <a:rect l="l" t="t" r="r" b="b"/>
                <a:pathLst>
                  <a:path w="176" h="174" extrusionOk="0">
                    <a:moveTo>
                      <a:pt x="89" y="0"/>
                    </a:moveTo>
                    <a:cubicBezTo>
                      <a:pt x="39" y="0"/>
                      <a:pt x="0" y="37"/>
                      <a:pt x="0" y="87"/>
                    </a:cubicBezTo>
                    <a:cubicBezTo>
                      <a:pt x="0" y="134"/>
                      <a:pt x="42" y="173"/>
                      <a:pt x="89" y="173"/>
                    </a:cubicBezTo>
                    <a:cubicBezTo>
                      <a:pt x="134" y="173"/>
                      <a:pt x="176" y="134"/>
                      <a:pt x="176" y="87"/>
                    </a:cubicBezTo>
                    <a:cubicBezTo>
                      <a:pt x="176" y="37"/>
                      <a:pt x="134" y="0"/>
                      <a:pt x="8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316;p57"/>
              <p:cNvSpPr/>
              <p:nvPr/>
            </p:nvSpPr>
            <p:spPr>
              <a:xfrm>
                <a:off x="5792123" y="4138224"/>
                <a:ext cx="3519" cy="3422"/>
              </a:xfrm>
              <a:custGeom>
                <a:avLst/>
                <a:gdLst/>
                <a:ahLst/>
                <a:cxnLst/>
                <a:rect l="l" t="t" r="r" b="b"/>
                <a:pathLst>
                  <a:path w="73" h="71" extrusionOk="0">
                    <a:moveTo>
                      <a:pt x="34" y="1"/>
                    </a:moveTo>
                    <a:cubicBezTo>
                      <a:pt x="17" y="1"/>
                      <a:pt x="0" y="20"/>
                      <a:pt x="0" y="37"/>
                    </a:cubicBezTo>
                    <a:cubicBezTo>
                      <a:pt x="0" y="54"/>
                      <a:pt x="14" y="70"/>
                      <a:pt x="34" y="70"/>
                    </a:cubicBezTo>
                    <a:cubicBezTo>
                      <a:pt x="56" y="70"/>
                      <a:pt x="73" y="54"/>
                      <a:pt x="73" y="37"/>
                    </a:cubicBezTo>
                    <a:cubicBezTo>
                      <a:pt x="73" y="15"/>
                      <a:pt x="56" y="1"/>
                      <a:pt x="3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317;p57"/>
              <p:cNvSpPr/>
              <p:nvPr/>
            </p:nvSpPr>
            <p:spPr>
              <a:xfrm>
                <a:off x="5751343" y="4091563"/>
                <a:ext cx="84933" cy="5833"/>
              </a:xfrm>
              <a:custGeom>
                <a:avLst/>
                <a:gdLst/>
                <a:ahLst/>
                <a:cxnLst/>
                <a:rect l="l" t="t" r="r" b="b"/>
                <a:pathLst>
                  <a:path w="1762" h="121" extrusionOk="0">
                    <a:moveTo>
                      <a:pt x="1" y="1"/>
                    </a:moveTo>
                    <a:lnTo>
                      <a:pt x="1" y="121"/>
                    </a:lnTo>
                    <a:lnTo>
                      <a:pt x="1761" y="121"/>
                    </a:lnTo>
                    <a:lnTo>
                      <a:pt x="1761"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318;p57"/>
              <p:cNvSpPr/>
              <p:nvPr/>
            </p:nvSpPr>
            <p:spPr>
              <a:xfrm>
                <a:off x="5835024" y="4090358"/>
                <a:ext cx="8773" cy="8532"/>
              </a:xfrm>
              <a:custGeom>
                <a:avLst/>
                <a:gdLst/>
                <a:ahLst/>
                <a:cxnLst/>
                <a:rect l="l" t="t" r="r" b="b"/>
                <a:pathLst>
                  <a:path w="182" h="177" extrusionOk="0">
                    <a:moveTo>
                      <a:pt x="87" y="0"/>
                    </a:moveTo>
                    <a:cubicBezTo>
                      <a:pt x="42" y="0"/>
                      <a:pt x="0" y="40"/>
                      <a:pt x="0" y="87"/>
                    </a:cubicBezTo>
                    <a:cubicBezTo>
                      <a:pt x="0" y="137"/>
                      <a:pt x="36" y="176"/>
                      <a:pt x="87" y="176"/>
                    </a:cubicBezTo>
                    <a:cubicBezTo>
                      <a:pt x="140" y="176"/>
                      <a:pt x="182" y="137"/>
                      <a:pt x="173" y="87"/>
                    </a:cubicBezTo>
                    <a:cubicBezTo>
                      <a:pt x="173" y="42"/>
                      <a:pt x="131" y="0"/>
                      <a:pt x="8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319;p57"/>
              <p:cNvSpPr/>
              <p:nvPr/>
            </p:nvSpPr>
            <p:spPr>
              <a:xfrm>
                <a:off x="5837434" y="4092623"/>
                <a:ext cx="3663" cy="3712"/>
              </a:xfrm>
              <a:custGeom>
                <a:avLst/>
                <a:gdLst/>
                <a:ahLst/>
                <a:cxnLst/>
                <a:rect l="l" t="t" r="r" b="b"/>
                <a:pathLst>
                  <a:path w="76" h="77" extrusionOk="0">
                    <a:moveTo>
                      <a:pt x="37" y="1"/>
                    </a:moveTo>
                    <a:cubicBezTo>
                      <a:pt x="20" y="1"/>
                      <a:pt x="0" y="20"/>
                      <a:pt x="0" y="37"/>
                    </a:cubicBezTo>
                    <a:cubicBezTo>
                      <a:pt x="0" y="59"/>
                      <a:pt x="20" y="76"/>
                      <a:pt x="37" y="76"/>
                    </a:cubicBezTo>
                    <a:cubicBezTo>
                      <a:pt x="62" y="76"/>
                      <a:pt x="76" y="62"/>
                      <a:pt x="76" y="37"/>
                    </a:cubicBezTo>
                    <a:cubicBezTo>
                      <a:pt x="76" y="20"/>
                      <a:pt x="53" y="1"/>
                      <a:pt x="3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320;p57"/>
              <p:cNvSpPr/>
              <p:nvPr/>
            </p:nvSpPr>
            <p:spPr>
              <a:xfrm>
                <a:off x="5744353" y="4090358"/>
                <a:ext cx="8387" cy="8532"/>
              </a:xfrm>
              <a:custGeom>
                <a:avLst/>
                <a:gdLst/>
                <a:ahLst/>
                <a:cxnLst/>
                <a:rect l="l" t="t" r="r" b="b"/>
                <a:pathLst>
                  <a:path w="174" h="177" extrusionOk="0">
                    <a:moveTo>
                      <a:pt x="87" y="0"/>
                    </a:moveTo>
                    <a:cubicBezTo>
                      <a:pt x="43" y="0"/>
                      <a:pt x="1" y="40"/>
                      <a:pt x="1" y="87"/>
                    </a:cubicBezTo>
                    <a:cubicBezTo>
                      <a:pt x="1" y="137"/>
                      <a:pt x="40" y="176"/>
                      <a:pt x="87" y="176"/>
                    </a:cubicBezTo>
                    <a:cubicBezTo>
                      <a:pt x="132" y="176"/>
                      <a:pt x="174" y="137"/>
                      <a:pt x="174" y="87"/>
                    </a:cubicBezTo>
                    <a:cubicBezTo>
                      <a:pt x="174" y="42"/>
                      <a:pt x="132" y="0"/>
                      <a:pt x="8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321;p57"/>
              <p:cNvSpPr/>
              <p:nvPr/>
            </p:nvSpPr>
            <p:spPr>
              <a:xfrm>
                <a:off x="5746908" y="4092623"/>
                <a:ext cx="3422" cy="3712"/>
              </a:xfrm>
              <a:custGeom>
                <a:avLst/>
                <a:gdLst/>
                <a:ahLst/>
                <a:cxnLst/>
                <a:rect l="l" t="t" r="r" b="b"/>
                <a:pathLst>
                  <a:path w="71" h="77" extrusionOk="0">
                    <a:moveTo>
                      <a:pt x="34" y="1"/>
                    </a:moveTo>
                    <a:cubicBezTo>
                      <a:pt x="18" y="1"/>
                      <a:pt x="1" y="20"/>
                      <a:pt x="1" y="37"/>
                    </a:cubicBezTo>
                    <a:cubicBezTo>
                      <a:pt x="1" y="59"/>
                      <a:pt x="18" y="76"/>
                      <a:pt x="34" y="76"/>
                    </a:cubicBezTo>
                    <a:cubicBezTo>
                      <a:pt x="51" y="76"/>
                      <a:pt x="71" y="62"/>
                      <a:pt x="71" y="37"/>
                    </a:cubicBezTo>
                    <a:cubicBezTo>
                      <a:pt x="71" y="20"/>
                      <a:pt x="51" y="1"/>
                      <a:pt x="3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322;p57"/>
              <p:cNvSpPr/>
              <p:nvPr/>
            </p:nvSpPr>
            <p:spPr>
              <a:xfrm>
                <a:off x="5768696" y="4069389"/>
                <a:ext cx="50082" cy="50082"/>
              </a:xfrm>
              <a:custGeom>
                <a:avLst/>
                <a:gdLst/>
                <a:ahLst/>
                <a:cxnLst/>
                <a:rect l="l" t="t" r="r" b="b"/>
                <a:pathLst>
                  <a:path w="1039" h="1039" extrusionOk="0">
                    <a:moveTo>
                      <a:pt x="952" y="0"/>
                    </a:moveTo>
                    <a:lnTo>
                      <a:pt x="1" y="952"/>
                    </a:lnTo>
                    <a:lnTo>
                      <a:pt x="85" y="1038"/>
                    </a:lnTo>
                    <a:lnTo>
                      <a:pt x="1039" y="87"/>
                    </a:lnTo>
                    <a:lnTo>
                      <a:pt x="952"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323;p57"/>
              <p:cNvSpPr/>
              <p:nvPr/>
            </p:nvSpPr>
            <p:spPr>
              <a:xfrm>
                <a:off x="5815116" y="4066835"/>
                <a:ext cx="6507" cy="6507"/>
              </a:xfrm>
              <a:custGeom>
                <a:avLst/>
                <a:gdLst/>
                <a:ahLst/>
                <a:cxnLst/>
                <a:rect l="l" t="t" r="r" b="b"/>
                <a:pathLst>
                  <a:path w="135" h="135" extrusionOk="0">
                    <a:moveTo>
                      <a:pt x="67" y="0"/>
                    </a:moveTo>
                    <a:cubicBezTo>
                      <a:pt x="31" y="0"/>
                      <a:pt x="0" y="31"/>
                      <a:pt x="0" y="67"/>
                    </a:cubicBezTo>
                    <a:cubicBezTo>
                      <a:pt x="0" y="103"/>
                      <a:pt x="31" y="134"/>
                      <a:pt x="67" y="134"/>
                    </a:cubicBezTo>
                    <a:cubicBezTo>
                      <a:pt x="104" y="134"/>
                      <a:pt x="134" y="103"/>
                      <a:pt x="134" y="67"/>
                    </a:cubicBezTo>
                    <a:cubicBezTo>
                      <a:pt x="134" y="31"/>
                      <a:pt x="104" y="0"/>
                      <a:pt x="6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324;p57"/>
              <p:cNvSpPr/>
              <p:nvPr/>
            </p:nvSpPr>
            <p:spPr>
              <a:xfrm>
                <a:off x="5816996" y="4068714"/>
                <a:ext cx="2748" cy="2748"/>
              </a:xfrm>
              <a:custGeom>
                <a:avLst/>
                <a:gdLst/>
                <a:ahLst/>
                <a:cxnLst/>
                <a:rect l="l" t="t" r="r" b="b"/>
                <a:pathLst>
                  <a:path w="57" h="57" extrusionOk="0">
                    <a:moveTo>
                      <a:pt x="28" y="0"/>
                    </a:moveTo>
                    <a:cubicBezTo>
                      <a:pt x="12" y="0"/>
                      <a:pt x="0" y="11"/>
                      <a:pt x="0" y="28"/>
                    </a:cubicBezTo>
                    <a:cubicBezTo>
                      <a:pt x="0" y="42"/>
                      <a:pt x="12" y="56"/>
                      <a:pt x="28" y="56"/>
                    </a:cubicBezTo>
                    <a:cubicBezTo>
                      <a:pt x="42" y="56"/>
                      <a:pt x="56" y="42"/>
                      <a:pt x="56" y="28"/>
                    </a:cubicBezTo>
                    <a:cubicBezTo>
                      <a:pt x="56" y="11"/>
                      <a:pt x="42" y="0"/>
                      <a:pt x="28"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325;p57"/>
              <p:cNvSpPr/>
              <p:nvPr/>
            </p:nvSpPr>
            <p:spPr>
              <a:xfrm>
                <a:off x="5765611" y="4115713"/>
                <a:ext cx="7327" cy="6748"/>
              </a:xfrm>
              <a:custGeom>
                <a:avLst/>
                <a:gdLst/>
                <a:ahLst/>
                <a:cxnLst/>
                <a:rect l="l" t="t" r="r" b="b"/>
                <a:pathLst>
                  <a:path w="152" h="140" extrusionOk="0">
                    <a:moveTo>
                      <a:pt x="77" y="0"/>
                    </a:moveTo>
                    <a:cubicBezTo>
                      <a:pt x="60" y="0"/>
                      <a:pt x="42" y="7"/>
                      <a:pt x="29" y="21"/>
                    </a:cubicBezTo>
                    <a:cubicBezTo>
                      <a:pt x="1" y="49"/>
                      <a:pt x="1" y="91"/>
                      <a:pt x="29" y="119"/>
                    </a:cubicBezTo>
                    <a:cubicBezTo>
                      <a:pt x="42" y="133"/>
                      <a:pt x="60" y="140"/>
                      <a:pt x="77" y="140"/>
                    </a:cubicBezTo>
                    <a:cubicBezTo>
                      <a:pt x="95" y="140"/>
                      <a:pt x="112" y="133"/>
                      <a:pt x="126" y="119"/>
                    </a:cubicBezTo>
                    <a:cubicBezTo>
                      <a:pt x="151" y="91"/>
                      <a:pt x="151" y="49"/>
                      <a:pt x="126" y="21"/>
                    </a:cubicBezTo>
                    <a:cubicBezTo>
                      <a:pt x="112" y="7"/>
                      <a:pt x="95" y="0"/>
                      <a:pt x="7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326;p57"/>
              <p:cNvSpPr/>
              <p:nvPr/>
            </p:nvSpPr>
            <p:spPr>
              <a:xfrm>
                <a:off x="5767925" y="4117641"/>
                <a:ext cx="2844" cy="2748"/>
              </a:xfrm>
              <a:custGeom>
                <a:avLst/>
                <a:gdLst/>
                <a:ahLst/>
                <a:cxnLst/>
                <a:rect l="l" t="t" r="r" b="b"/>
                <a:pathLst>
                  <a:path w="59" h="57" extrusionOk="0">
                    <a:moveTo>
                      <a:pt x="29" y="1"/>
                    </a:moveTo>
                    <a:cubicBezTo>
                      <a:pt x="22" y="1"/>
                      <a:pt x="14" y="4"/>
                      <a:pt x="8" y="9"/>
                    </a:cubicBezTo>
                    <a:cubicBezTo>
                      <a:pt x="0" y="20"/>
                      <a:pt x="0" y="37"/>
                      <a:pt x="8" y="48"/>
                    </a:cubicBezTo>
                    <a:cubicBezTo>
                      <a:pt x="14" y="54"/>
                      <a:pt x="22" y="57"/>
                      <a:pt x="29" y="57"/>
                    </a:cubicBezTo>
                    <a:cubicBezTo>
                      <a:pt x="36" y="57"/>
                      <a:pt x="43" y="54"/>
                      <a:pt x="47" y="48"/>
                    </a:cubicBezTo>
                    <a:cubicBezTo>
                      <a:pt x="59" y="37"/>
                      <a:pt x="59" y="23"/>
                      <a:pt x="47" y="9"/>
                    </a:cubicBezTo>
                    <a:cubicBezTo>
                      <a:pt x="43" y="4"/>
                      <a:pt x="36" y="1"/>
                      <a:pt x="2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327;p57"/>
              <p:cNvSpPr/>
              <p:nvPr/>
            </p:nvSpPr>
            <p:spPr>
              <a:xfrm>
                <a:off x="5768600" y="4069630"/>
                <a:ext cx="50034" cy="50082"/>
              </a:xfrm>
              <a:custGeom>
                <a:avLst/>
                <a:gdLst/>
                <a:ahLst/>
                <a:cxnLst/>
                <a:rect l="l" t="t" r="r" b="b"/>
                <a:pathLst>
                  <a:path w="1038" h="1039" extrusionOk="0">
                    <a:moveTo>
                      <a:pt x="87" y="1"/>
                    </a:moveTo>
                    <a:lnTo>
                      <a:pt x="0" y="87"/>
                    </a:lnTo>
                    <a:lnTo>
                      <a:pt x="951" y="1039"/>
                    </a:lnTo>
                    <a:lnTo>
                      <a:pt x="1038" y="952"/>
                    </a:lnTo>
                    <a:lnTo>
                      <a:pt x="87"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328;p57"/>
              <p:cNvSpPr/>
              <p:nvPr/>
            </p:nvSpPr>
            <p:spPr>
              <a:xfrm>
                <a:off x="5815116" y="4115906"/>
                <a:ext cx="6507" cy="6363"/>
              </a:xfrm>
              <a:custGeom>
                <a:avLst/>
                <a:gdLst/>
                <a:ahLst/>
                <a:cxnLst/>
                <a:rect l="l" t="t" r="r" b="b"/>
                <a:pathLst>
                  <a:path w="135" h="132" extrusionOk="0">
                    <a:moveTo>
                      <a:pt x="67" y="1"/>
                    </a:moveTo>
                    <a:cubicBezTo>
                      <a:pt x="31" y="1"/>
                      <a:pt x="0" y="31"/>
                      <a:pt x="0" y="67"/>
                    </a:cubicBezTo>
                    <a:cubicBezTo>
                      <a:pt x="0" y="104"/>
                      <a:pt x="31" y="132"/>
                      <a:pt x="67" y="132"/>
                    </a:cubicBezTo>
                    <a:cubicBezTo>
                      <a:pt x="104" y="132"/>
                      <a:pt x="134" y="104"/>
                      <a:pt x="134" y="67"/>
                    </a:cubicBezTo>
                    <a:cubicBezTo>
                      <a:pt x="134" y="31"/>
                      <a:pt x="104" y="1"/>
                      <a:pt x="67"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329;p57"/>
              <p:cNvSpPr/>
              <p:nvPr/>
            </p:nvSpPr>
            <p:spPr>
              <a:xfrm>
                <a:off x="5816996" y="4117785"/>
                <a:ext cx="2748" cy="2748"/>
              </a:xfrm>
              <a:custGeom>
                <a:avLst/>
                <a:gdLst/>
                <a:ahLst/>
                <a:cxnLst/>
                <a:rect l="l" t="t" r="r" b="b"/>
                <a:pathLst>
                  <a:path w="57" h="57" extrusionOk="0">
                    <a:moveTo>
                      <a:pt x="28" y="1"/>
                    </a:moveTo>
                    <a:cubicBezTo>
                      <a:pt x="12" y="1"/>
                      <a:pt x="0" y="12"/>
                      <a:pt x="0" y="28"/>
                    </a:cubicBezTo>
                    <a:cubicBezTo>
                      <a:pt x="0" y="42"/>
                      <a:pt x="12" y="56"/>
                      <a:pt x="28" y="56"/>
                    </a:cubicBezTo>
                    <a:cubicBezTo>
                      <a:pt x="42" y="56"/>
                      <a:pt x="56" y="42"/>
                      <a:pt x="56" y="28"/>
                    </a:cubicBezTo>
                    <a:cubicBezTo>
                      <a:pt x="56" y="12"/>
                      <a:pt x="42" y="1"/>
                      <a:pt x="2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330;p57"/>
              <p:cNvSpPr/>
              <p:nvPr/>
            </p:nvSpPr>
            <p:spPr>
              <a:xfrm>
                <a:off x="5765756" y="4066642"/>
                <a:ext cx="7423" cy="6652"/>
              </a:xfrm>
              <a:custGeom>
                <a:avLst/>
                <a:gdLst/>
                <a:ahLst/>
                <a:cxnLst/>
                <a:rect l="l" t="t" r="r" b="b"/>
                <a:pathLst>
                  <a:path w="154" h="138" extrusionOk="0">
                    <a:moveTo>
                      <a:pt x="77" y="0"/>
                    </a:moveTo>
                    <a:cubicBezTo>
                      <a:pt x="60" y="0"/>
                      <a:pt x="42" y="7"/>
                      <a:pt x="28" y="21"/>
                    </a:cubicBezTo>
                    <a:cubicBezTo>
                      <a:pt x="0" y="49"/>
                      <a:pt x="0" y="91"/>
                      <a:pt x="28" y="119"/>
                    </a:cubicBezTo>
                    <a:cubicBezTo>
                      <a:pt x="41" y="131"/>
                      <a:pt x="58" y="137"/>
                      <a:pt x="76" y="137"/>
                    </a:cubicBezTo>
                    <a:cubicBezTo>
                      <a:pt x="94" y="137"/>
                      <a:pt x="112" y="131"/>
                      <a:pt x="126" y="119"/>
                    </a:cubicBezTo>
                    <a:cubicBezTo>
                      <a:pt x="154" y="91"/>
                      <a:pt x="154" y="49"/>
                      <a:pt x="126" y="21"/>
                    </a:cubicBezTo>
                    <a:cubicBezTo>
                      <a:pt x="112" y="7"/>
                      <a:pt x="95" y="0"/>
                      <a:pt x="7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331;p57"/>
              <p:cNvSpPr/>
              <p:nvPr/>
            </p:nvSpPr>
            <p:spPr>
              <a:xfrm>
                <a:off x="5767925" y="4068811"/>
                <a:ext cx="2844" cy="2651"/>
              </a:xfrm>
              <a:custGeom>
                <a:avLst/>
                <a:gdLst/>
                <a:ahLst/>
                <a:cxnLst/>
                <a:rect l="l" t="t" r="r" b="b"/>
                <a:pathLst>
                  <a:path w="59" h="55" extrusionOk="0">
                    <a:moveTo>
                      <a:pt x="29" y="0"/>
                    </a:moveTo>
                    <a:cubicBezTo>
                      <a:pt x="22" y="0"/>
                      <a:pt x="14" y="2"/>
                      <a:pt x="8" y="7"/>
                    </a:cubicBezTo>
                    <a:cubicBezTo>
                      <a:pt x="0" y="18"/>
                      <a:pt x="0" y="35"/>
                      <a:pt x="8" y="46"/>
                    </a:cubicBezTo>
                    <a:cubicBezTo>
                      <a:pt x="17" y="51"/>
                      <a:pt x="24" y="54"/>
                      <a:pt x="31" y="54"/>
                    </a:cubicBezTo>
                    <a:cubicBezTo>
                      <a:pt x="38" y="54"/>
                      <a:pt x="43" y="51"/>
                      <a:pt x="47" y="46"/>
                    </a:cubicBezTo>
                    <a:cubicBezTo>
                      <a:pt x="59" y="35"/>
                      <a:pt x="59" y="18"/>
                      <a:pt x="47" y="7"/>
                    </a:cubicBezTo>
                    <a:cubicBezTo>
                      <a:pt x="43" y="2"/>
                      <a:pt x="36" y="0"/>
                      <a:pt x="2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332;p57"/>
              <p:cNvSpPr/>
              <p:nvPr/>
            </p:nvSpPr>
            <p:spPr>
              <a:xfrm>
                <a:off x="5786869" y="4087128"/>
                <a:ext cx="13882" cy="13882"/>
              </a:xfrm>
              <a:custGeom>
                <a:avLst/>
                <a:gdLst/>
                <a:ahLst/>
                <a:cxnLst/>
                <a:rect l="l" t="t" r="r" b="b"/>
                <a:pathLst>
                  <a:path w="288" h="288" extrusionOk="0">
                    <a:moveTo>
                      <a:pt x="143" y="0"/>
                    </a:moveTo>
                    <a:cubicBezTo>
                      <a:pt x="65" y="0"/>
                      <a:pt x="0" y="65"/>
                      <a:pt x="0" y="143"/>
                    </a:cubicBezTo>
                    <a:cubicBezTo>
                      <a:pt x="0" y="224"/>
                      <a:pt x="65" y="288"/>
                      <a:pt x="143" y="288"/>
                    </a:cubicBezTo>
                    <a:cubicBezTo>
                      <a:pt x="224" y="288"/>
                      <a:pt x="288" y="224"/>
                      <a:pt x="288" y="143"/>
                    </a:cubicBezTo>
                    <a:cubicBezTo>
                      <a:pt x="288" y="65"/>
                      <a:pt x="224" y="0"/>
                      <a:pt x="143"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333;p57"/>
              <p:cNvSpPr/>
              <p:nvPr/>
            </p:nvSpPr>
            <p:spPr>
              <a:xfrm>
                <a:off x="5827745" y="3907185"/>
                <a:ext cx="113276" cy="97658"/>
              </a:xfrm>
              <a:custGeom>
                <a:avLst/>
                <a:gdLst/>
                <a:ahLst/>
                <a:cxnLst/>
                <a:rect l="l" t="t" r="r" b="b"/>
                <a:pathLst>
                  <a:path w="2350" h="2026" extrusionOk="0">
                    <a:moveTo>
                      <a:pt x="1177" y="0"/>
                    </a:moveTo>
                    <a:cubicBezTo>
                      <a:pt x="1015" y="0"/>
                      <a:pt x="853" y="83"/>
                      <a:pt x="768" y="249"/>
                    </a:cubicBezTo>
                    <a:lnTo>
                      <a:pt x="690" y="402"/>
                    </a:lnTo>
                    <a:lnTo>
                      <a:pt x="519" y="428"/>
                    </a:lnTo>
                    <a:cubicBezTo>
                      <a:pt x="146" y="483"/>
                      <a:pt x="1" y="941"/>
                      <a:pt x="268" y="1203"/>
                    </a:cubicBezTo>
                    <a:lnTo>
                      <a:pt x="391" y="1323"/>
                    </a:lnTo>
                    <a:lnTo>
                      <a:pt x="363" y="1496"/>
                    </a:lnTo>
                    <a:cubicBezTo>
                      <a:pt x="312" y="1788"/>
                      <a:pt x="547" y="2025"/>
                      <a:pt x="812" y="2025"/>
                    </a:cubicBezTo>
                    <a:cubicBezTo>
                      <a:pt x="881" y="2025"/>
                      <a:pt x="953" y="2009"/>
                      <a:pt x="1022" y="1973"/>
                    </a:cubicBezTo>
                    <a:lnTo>
                      <a:pt x="1175" y="1892"/>
                    </a:lnTo>
                    <a:lnTo>
                      <a:pt x="1328" y="1973"/>
                    </a:lnTo>
                    <a:cubicBezTo>
                      <a:pt x="1397" y="2009"/>
                      <a:pt x="1469" y="2025"/>
                      <a:pt x="1538" y="2025"/>
                    </a:cubicBezTo>
                    <a:cubicBezTo>
                      <a:pt x="1803" y="2025"/>
                      <a:pt x="2038" y="1788"/>
                      <a:pt x="1987" y="1496"/>
                    </a:cubicBezTo>
                    <a:lnTo>
                      <a:pt x="1959" y="1323"/>
                    </a:lnTo>
                    <a:lnTo>
                      <a:pt x="2082" y="1203"/>
                    </a:lnTo>
                    <a:cubicBezTo>
                      <a:pt x="2350" y="938"/>
                      <a:pt x="2204" y="481"/>
                      <a:pt x="1831" y="428"/>
                    </a:cubicBezTo>
                    <a:lnTo>
                      <a:pt x="1660" y="402"/>
                    </a:lnTo>
                    <a:lnTo>
                      <a:pt x="1582" y="249"/>
                    </a:lnTo>
                    <a:cubicBezTo>
                      <a:pt x="1500" y="83"/>
                      <a:pt x="1339"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334;p57"/>
              <p:cNvSpPr/>
              <p:nvPr/>
            </p:nvSpPr>
            <p:spPr>
              <a:xfrm>
                <a:off x="5835940" y="3914319"/>
                <a:ext cx="96598" cy="83342"/>
              </a:xfrm>
              <a:custGeom>
                <a:avLst/>
                <a:gdLst/>
                <a:ahLst/>
                <a:cxnLst/>
                <a:rect l="l" t="t" r="r" b="b"/>
                <a:pathLst>
                  <a:path w="2004" h="1729" extrusionOk="0">
                    <a:moveTo>
                      <a:pt x="1007" y="1"/>
                    </a:moveTo>
                    <a:cubicBezTo>
                      <a:pt x="868" y="1"/>
                      <a:pt x="727" y="73"/>
                      <a:pt x="651" y="218"/>
                    </a:cubicBezTo>
                    <a:lnTo>
                      <a:pt x="587" y="349"/>
                    </a:lnTo>
                    <a:lnTo>
                      <a:pt x="444" y="372"/>
                    </a:lnTo>
                    <a:cubicBezTo>
                      <a:pt x="129" y="416"/>
                      <a:pt x="1" y="807"/>
                      <a:pt x="232" y="1030"/>
                    </a:cubicBezTo>
                    <a:lnTo>
                      <a:pt x="335" y="1130"/>
                    </a:lnTo>
                    <a:lnTo>
                      <a:pt x="310" y="1276"/>
                    </a:lnTo>
                    <a:cubicBezTo>
                      <a:pt x="266" y="1525"/>
                      <a:pt x="465" y="1729"/>
                      <a:pt x="689" y="1729"/>
                    </a:cubicBezTo>
                    <a:cubicBezTo>
                      <a:pt x="748" y="1729"/>
                      <a:pt x="809" y="1714"/>
                      <a:pt x="868" y="1683"/>
                    </a:cubicBezTo>
                    <a:lnTo>
                      <a:pt x="1002" y="1613"/>
                    </a:lnTo>
                    <a:lnTo>
                      <a:pt x="1133" y="1683"/>
                    </a:lnTo>
                    <a:cubicBezTo>
                      <a:pt x="1191" y="1713"/>
                      <a:pt x="1250" y="1726"/>
                      <a:pt x="1308" y="1726"/>
                    </a:cubicBezTo>
                    <a:cubicBezTo>
                      <a:pt x="1533" y="1726"/>
                      <a:pt x="1733" y="1524"/>
                      <a:pt x="1691" y="1276"/>
                    </a:cubicBezTo>
                    <a:lnTo>
                      <a:pt x="1669" y="1130"/>
                    </a:lnTo>
                    <a:lnTo>
                      <a:pt x="1772" y="1030"/>
                    </a:lnTo>
                    <a:cubicBezTo>
                      <a:pt x="2004" y="807"/>
                      <a:pt x="1873" y="416"/>
                      <a:pt x="1560" y="372"/>
                    </a:cubicBezTo>
                    <a:lnTo>
                      <a:pt x="1418" y="349"/>
                    </a:lnTo>
                    <a:lnTo>
                      <a:pt x="1354" y="218"/>
                    </a:lnTo>
                    <a:cubicBezTo>
                      <a:pt x="1284" y="73"/>
                      <a:pt x="1147" y="1"/>
                      <a:pt x="1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335;p57"/>
              <p:cNvSpPr/>
              <p:nvPr/>
            </p:nvSpPr>
            <p:spPr>
              <a:xfrm>
                <a:off x="5836084" y="3920923"/>
                <a:ext cx="88789" cy="80450"/>
              </a:xfrm>
              <a:custGeom>
                <a:avLst/>
                <a:gdLst/>
                <a:ahLst/>
                <a:cxnLst/>
                <a:rect l="l" t="t" r="r" b="b"/>
                <a:pathLst>
                  <a:path w="1842" h="1669" extrusionOk="0">
                    <a:moveTo>
                      <a:pt x="0" y="781"/>
                    </a:moveTo>
                    <a:lnTo>
                      <a:pt x="0" y="781"/>
                    </a:lnTo>
                    <a:cubicBezTo>
                      <a:pt x="23" y="832"/>
                      <a:pt x="53" y="876"/>
                      <a:pt x="98" y="918"/>
                    </a:cubicBezTo>
                    <a:lnTo>
                      <a:pt x="221" y="1041"/>
                    </a:lnTo>
                    <a:lnTo>
                      <a:pt x="193" y="1211"/>
                    </a:lnTo>
                    <a:cubicBezTo>
                      <a:pt x="190" y="1225"/>
                      <a:pt x="190" y="1236"/>
                      <a:pt x="190" y="1250"/>
                    </a:cubicBezTo>
                    <a:cubicBezTo>
                      <a:pt x="355" y="1186"/>
                      <a:pt x="551" y="1061"/>
                      <a:pt x="733" y="980"/>
                    </a:cubicBezTo>
                    <a:lnTo>
                      <a:pt x="733" y="980"/>
                    </a:lnTo>
                    <a:cubicBezTo>
                      <a:pt x="735" y="987"/>
                      <a:pt x="738" y="991"/>
                      <a:pt x="747" y="991"/>
                    </a:cubicBezTo>
                    <a:cubicBezTo>
                      <a:pt x="748" y="991"/>
                      <a:pt x="749" y="991"/>
                      <a:pt x="751" y="991"/>
                    </a:cubicBezTo>
                    <a:cubicBezTo>
                      <a:pt x="805" y="985"/>
                      <a:pt x="857" y="961"/>
                      <a:pt x="890" y="922"/>
                    </a:cubicBezTo>
                    <a:lnTo>
                      <a:pt x="890" y="922"/>
                    </a:lnTo>
                    <a:cubicBezTo>
                      <a:pt x="840" y="935"/>
                      <a:pt x="787" y="956"/>
                      <a:pt x="733" y="980"/>
                    </a:cubicBezTo>
                    <a:lnTo>
                      <a:pt x="733" y="980"/>
                    </a:lnTo>
                    <a:cubicBezTo>
                      <a:pt x="728" y="951"/>
                      <a:pt x="765" y="878"/>
                      <a:pt x="741" y="878"/>
                    </a:cubicBezTo>
                    <a:cubicBezTo>
                      <a:pt x="739" y="878"/>
                      <a:pt x="737" y="878"/>
                      <a:pt x="734" y="879"/>
                    </a:cubicBezTo>
                    <a:cubicBezTo>
                      <a:pt x="590" y="927"/>
                      <a:pt x="502" y="961"/>
                      <a:pt x="415" y="961"/>
                    </a:cubicBezTo>
                    <a:cubicBezTo>
                      <a:pt x="310" y="961"/>
                      <a:pt x="204" y="912"/>
                      <a:pt x="0" y="781"/>
                    </a:cubicBezTo>
                    <a:close/>
                    <a:moveTo>
                      <a:pt x="1426" y="0"/>
                    </a:moveTo>
                    <a:cubicBezTo>
                      <a:pt x="1390" y="207"/>
                      <a:pt x="1326" y="408"/>
                      <a:pt x="1242" y="597"/>
                    </a:cubicBezTo>
                    <a:cubicBezTo>
                      <a:pt x="1217" y="650"/>
                      <a:pt x="1189" y="706"/>
                      <a:pt x="1133" y="723"/>
                    </a:cubicBezTo>
                    <a:cubicBezTo>
                      <a:pt x="1123" y="726"/>
                      <a:pt x="1112" y="728"/>
                      <a:pt x="1102" y="728"/>
                    </a:cubicBezTo>
                    <a:cubicBezTo>
                      <a:pt x="1070" y="728"/>
                      <a:pt x="1038" y="713"/>
                      <a:pt x="1013" y="692"/>
                    </a:cubicBezTo>
                    <a:cubicBezTo>
                      <a:pt x="977" y="664"/>
                      <a:pt x="952" y="628"/>
                      <a:pt x="929" y="589"/>
                    </a:cubicBezTo>
                    <a:cubicBezTo>
                      <a:pt x="807" y="402"/>
                      <a:pt x="687" y="212"/>
                      <a:pt x="567" y="25"/>
                    </a:cubicBezTo>
                    <a:lnTo>
                      <a:pt x="517" y="123"/>
                    </a:lnTo>
                    <a:lnTo>
                      <a:pt x="425" y="137"/>
                    </a:lnTo>
                    <a:cubicBezTo>
                      <a:pt x="620" y="260"/>
                      <a:pt x="787" y="419"/>
                      <a:pt x="888" y="625"/>
                    </a:cubicBezTo>
                    <a:cubicBezTo>
                      <a:pt x="932" y="720"/>
                      <a:pt x="957" y="837"/>
                      <a:pt x="893" y="918"/>
                    </a:cubicBezTo>
                    <a:cubicBezTo>
                      <a:pt x="892" y="919"/>
                      <a:pt x="891" y="921"/>
                      <a:pt x="890" y="922"/>
                    </a:cubicBezTo>
                    <a:lnTo>
                      <a:pt x="890" y="922"/>
                    </a:lnTo>
                    <a:cubicBezTo>
                      <a:pt x="891" y="921"/>
                      <a:pt x="892" y="921"/>
                      <a:pt x="893" y="921"/>
                    </a:cubicBezTo>
                    <a:cubicBezTo>
                      <a:pt x="894" y="921"/>
                      <a:pt x="895" y="921"/>
                      <a:pt x="895" y="921"/>
                    </a:cubicBezTo>
                    <a:cubicBezTo>
                      <a:pt x="920" y="921"/>
                      <a:pt x="908" y="1019"/>
                      <a:pt x="924" y="1041"/>
                    </a:cubicBezTo>
                    <a:cubicBezTo>
                      <a:pt x="938" y="1049"/>
                      <a:pt x="943" y="1072"/>
                      <a:pt x="949" y="1091"/>
                    </a:cubicBezTo>
                    <a:cubicBezTo>
                      <a:pt x="966" y="1183"/>
                      <a:pt x="957" y="1272"/>
                      <a:pt x="943" y="1365"/>
                    </a:cubicBezTo>
                    <a:cubicBezTo>
                      <a:pt x="929" y="1465"/>
                      <a:pt x="910" y="1565"/>
                      <a:pt x="890" y="1669"/>
                    </a:cubicBezTo>
                    <a:lnTo>
                      <a:pt x="999" y="1613"/>
                    </a:lnTo>
                    <a:lnTo>
                      <a:pt x="1075" y="1649"/>
                    </a:lnTo>
                    <a:cubicBezTo>
                      <a:pt x="1063" y="1563"/>
                      <a:pt x="1058" y="1479"/>
                      <a:pt x="1049" y="1395"/>
                    </a:cubicBezTo>
                    <a:cubicBezTo>
                      <a:pt x="1044" y="1256"/>
                      <a:pt x="1049" y="1105"/>
                      <a:pt x="1128" y="991"/>
                    </a:cubicBezTo>
                    <a:cubicBezTo>
                      <a:pt x="1133" y="985"/>
                      <a:pt x="1139" y="974"/>
                      <a:pt x="1144" y="971"/>
                    </a:cubicBezTo>
                    <a:cubicBezTo>
                      <a:pt x="1155" y="963"/>
                      <a:pt x="1169" y="963"/>
                      <a:pt x="1183" y="963"/>
                    </a:cubicBezTo>
                    <a:cubicBezTo>
                      <a:pt x="1390" y="963"/>
                      <a:pt x="1580" y="1041"/>
                      <a:pt x="1783" y="1091"/>
                    </a:cubicBezTo>
                    <a:lnTo>
                      <a:pt x="1775" y="1044"/>
                    </a:lnTo>
                    <a:lnTo>
                      <a:pt x="1842" y="985"/>
                    </a:lnTo>
                    <a:cubicBezTo>
                      <a:pt x="1772" y="980"/>
                      <a:pt x="1699" y="977"/>
                      <a:pt x="1630" y="966"/>
                    </a:cubicBezTo>
                    <a:cubicBezTo>
                      <a:pt x="1557" y="957"/>
                      <a:pt x="1487" y="938"/>
                      <a:pt x="1418" y="918"/>
                    </a:cubicBezTo>
                    <a:cubicBezTo>
                      <a:pt x="1370" y="904"/>
                      <a:pt x="1326" y="887"/>
                      <a:pt x="1287" y="854"/>
                    </a:cubicBezTo>
                    <a:cubicBezTo>
                      <a:pt x="1250" y="823"/>
                      <a:pt x="1225" y="781"/>
                      <a:pt x="1225" y="734"/>
                    </a:cubicBezTo>
                    <a:cubicBezTo>
                      <a:pt x="1225" y="684"/>
                      <a:pt x="1253" y="642"/>
                      <a:pt x="1278" y="600"/>
                    </a:cubicBezTo>
                    <a:cubicBezTo>
                      <a:pt x="1379" y="447"/>
                      <a:pt x="1482" y="290"/>
                      <a:pt x="1585" y="137"/>
                    </a:cubicBezTo>
                    <a:lnTo>
                      <a:pt x="1487" y="123"/>
                    </a:lnTo>
                    <a:lnTo>
                      <a:pt x="1426" y="0"/>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336;p57"/>
              <p:cNvSpPr/>
              <p:nvPr/>
            </p:nvSpPr>
            <p:spPr>
              <a:xfrm>
                <a:off x="5866212" y="3937746"/>
                <a:ext cx="36634" cy="36586"/>
              </a:xfrm>
              <a:custGeom>
                <a:avLst/>
                <a:gdLst/>
                <a:ahLst/>
                <a:cxnLst/>
                <a:rect l="l" t="t" r="r" b="b"/>
                <a:pathLst>
                  <a:path w="760" h="759" extrusionOk="0">
                    <a:moveTo>
                      <a:pt x="380" y="0"/>
                    </a:moveTo>
                    <a:cubicBezTo>
                      <a:pt x="171" y="0"/>
                      <a:pt x="0" y="170"/>
                      <a:pt x="0" y="379"/>
                    </a:cubicBezTo>
                    <a:cubicBezTo>
                      <a:pt x="0" y="589"/>
                      <a:pt x="171" y="759"/>
                      <a:pt x="380" y="759"/>
                    </a:cubicBezTo>
                    <a:cubicBezTo>
                      <a:pt x="589" y="759"/>
                      <a:pt x="759" y="589"/>
                      <a:pt x="759" y="379"/>
                    </a:cubicBezTo>
                    <a:cubicBezTo>
                      <a:pt x="759" y="170"/>
                      <a:pt x="589" y="0"/>
                      <a:pt x="3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337;p57"/>
              <p:cNvSpPr/>
              <p:nvPr/>
            </p:nvSpPr>
            <p:spPr>
              <a:xfrm>
                <a:off x="5869682" y="3943482"/>
                <a:ext cx="29259" cy="25210"/>
              </a:xfrm>
              <a:custGeom>
                <a:avLst/>
                <a:gdLst/>
                <a:ahLst/>
                <a:cxnLst/>
                <a:rect l="l" t="t" r="r" b="b"/>
                <a:pathLst>
                  <a:path w="607" h="523" extrusionOk="0">
                    <a:moveTo>
                      <a:pt x="307" y="0"/>
                    </a:moveTo>
                    <a:cubicBezTo>
                      <a:pt x="264" y="0"/>
                      <a:pt x="220" y="22"/>
                      <a:pt x="193" y="65"/>
                    </a:cubicBezTo>
                    <a:lnTo>
                      <a:pt x="177" y="107"/>
                    </a:lnTo>
                    <a:lnTo>
                      <a:pt x="135" y="115"/>
                    </a:lnTo>
                    <a:cubicBezTo>
                      <a:pt x="40" y="129"/>
                      <a:pt x="1" y="247"/>
                      <a:pt x="71" y="313"/>
                    </a:cubicBezTo>
                    <a:lnTo>
                      <a:pt x="101" y="344"/>
                    </a:lnTo>
                    <a:lnTo>
                      <a:pt x="96" y="386"/>
                    </a:lnTo>
                    <a:cubicBezTo>
                      <a:pt x="83" y="461"/>
                      <a:pt x="141" y="522"/>
                      <a:pt x="209" y="522"/>
                    </a:cubicBezTo>
                    <a:cubicBezTo>
                      <a:pt x="227" y="522"/>
                      <a:pt x="245" y="518"/>
                      <a:pt x="263" y="509"/>
                    </a:cubicBezTo>
                    <a:lnTo>
                      <a:pt x="302" y="486"/>
                    </a:lnTo>
                    <a:lnTo>
                      <a:pt x="344" y="509"/>
                    </a:lnTo>
                    <a:cubicBezTo>
                      <a:pt x="361" y="518"/>
                      <a:pt x="380" y="522"/>
                      <a:pt x="397" y="522"/>
                    </a:cubicBezTo>
                    <a:cubicBezTo>
                      <a:pt x="464" y="522"/>
                      <a:pt x="525" y="461"/>
                      <a:pt x="511" y="386"/>
                    </a:cubicBezTo>
                    <a:lnTo>
                      <a:pt x="503" y="344"/>
                    </a:lnTo>
                    <a:lnTo>
                      <a:pt x="537" y="313"/>
                    </a:lnTo>
                    <a:cubicBezTo>
                      <a:pt x="606" y="247"/>
                      <a:pt x="570" y="129"/>
                      <a:pt x="472" y="115"/>
                    </a:cubicBezTo>
                    <a:lnTo>
                      <a:pt x="431" y="107"/>
                    </a:lnTo>
                    <a:lnTo>
                      <a:pt x="414" y="65"/>
                    </a:lnTo>
                    <a:cubicBezTo>
                      <a:pt x="392" y="22"/>
                      <a:pt x="350" y="0"/>
                      <a:pt x="30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338;p57"/>
              <p:cNvSpPr/>
              <p:nvPr/>
            </p:nvSpPr>
            <p:spPr>
              <a:xfrm>
                <a:off x="5875081" y="3946615"/>
                <a:ext cx="18895" cy="18847"/>
              </a:xfrm>
              <a:custGeom>
                <a:avLst/>
                <a:gdLst/>
                <a:ahLst/>
                <a:cxnLst/>
                <a:rect l="l" t="t" r="r" b="b"/>
                <a:pathLst>
                  <a:path w="392" h="391" extrusionOk="0">
                    <a:moveTo>
                      <a:pt x="201" y="0"/>
                    </a:moveTo>
                    <a:cubicBezTo>
                      <a:pt x="199" y="0"/>
                      <a:pt x="198" y="0"/>
                      <a:pt x="196" y="0"/>
                    </a:cubicBezTo>
                    <a:cubicBezTo>
                      <a:pt x="87" y="0"/>
                      <a:pt x="1" y="89"/>
                      <a:pt x="1" y="195"/>
                    </a:cubicBezTo>
                    <a:cubicBezTo>
                      <a:pt x="1" y="304"/>
                      <a:pt x="87" y="391"/>
                      <a:pt x="196" y="391"/>
                    </a:cubicBezTo>
                    <a:cubicBezTo>
                      <a:pt x="305" y="391"/>
                      <a:pt x="391" y="304"/>
                      <a:pt x="391" y="195"/>
                    </a:cubicBezTo>
                    <a:cubicBezTo>
                      <a:pt x="391" y="86"/>
                      <a:pt x="307" y="0"/>
                      <a:pt x="20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339;p57"/>
              <p:cNvSpPr/>
              <p:nvPr/>
            </p:nvSpPr>
            <p:spPr>
              <a:xfrm>
                <a:off x="5881540" y="3928057"/>
                <a:ext cx="5977" cy="56493"/>
              </a:xfrm>
              <a:custGeom>
                <a:avLst/>
                <a:gdLst/>
                <a:ahLst/>
                <a:cxnLst/>
                <a:rect l="l" t="t" r="r" b="b"/>
                <a:pathLst>
                  <a:path w="124" h="1172" extrusionOk="0">
                    <a:moveTo>
                      <a:pt x="0" y="0"/>
                    </a:moveTo>
                    <a:lnTo>
                      <a:pt x="0" y="1172"/>
                    </a:lnTo>
                    <a:lnTo>
                      <a:pt x="123" y="1172"/>
                    </a:lnTo>
                    <a:lnTo>
                      <a:pt x="123"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340;p57"/>
              <p:cNvSpPr/>
              <p:nvPr/>
            </p:nvSpPr>
            <p:spPr>
              <a:xfrm>
                <a:off x="5881685" y="3923044"/>
                <a:ext cx="5833" cy="5833"/>
              </a:xfrm>
              <a:custGeom>
                <a:avLst/>
                <a:gdLst/>
                <a:ahLst/>
                <a:cxnLst/>
                <a:rect l="l" t="t" r="r" b="b"/>
                <a:pathLst>
                  <a:path w="121" h="121" extrusionOk="0">
                    <a:moveTo>
                      <a:pt x="59" y="1"/>
                    </a:moveTo>
                    <a:cubicBezTo>
                      <a:pt x="28" y="1"/>
                      <a:pt x="0" y="29"/>
                      <a:pt x="0" y="60"/>
                    </a:cubicBezTo>
                    <a:cubicBezTo>
                      <a:pt x="0" y="93"/>
                      <a:pt x="28" y="121"/>
                      <a:pt x="59" y="121"/>
                    </a:cubicBezTo>
                    <a:cubicBezTo>
                      <a:pt x="90" y="121"/>
                      <a:pt x="120" y="93"/>
                      <a:pt x="120" y="60"/>
                    </a:cubicBezTo>
                    <a:cubicBezTo>
                      <a:pt x="120" y="29"/>
                      <a:pt x="95" y="1"/>
                      <a:pt x="5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341;p57"/>
              <p:cNvSpPr/>
              <p:nvPr/>
            </p:nvSpPr>
            <p:spPr>
              <a:xfrm>
                <a:off x="5883420" y="3924827"/>
                <a:ext cx="2314" cy="2314"/>
              </a:xfrm>
              <a:custGeom>
                <a:avLst/>
                <a:gdLst/>
                <a:ahLst/>
                <a:cxnLst/>
                <a:rect l="l" t="t" r="r" b="b"/>
                <a:pathLst>
                  <a:path w="48" h="48" extrusionOk="0">
                    <a:moveTo>
                      <a:pt x="23" y="0"/>
                    </a:moveTo>
                    <a:cubicBezTo>
                      <a:pt x="9" y="0"/>
                      <a:pt x="1" y="11"/>
                      <a:pt x="1" y="23"/>
                    </a:cubicBezTo>
                    <a:cubicBezTo>
                      <a:pt x="1" y="36"/>
                      <a:pt x="9" y="48"/>
                      <a:pt x="23" y="48"/>
                    </a:cubicBezTo>
                    <a:cubicBezTo>
                      <a:pt x="37" y="48"/>
                      <a:pt x="48" y="36"/>
                      <a:pt x="48" y="23"/>
                    </a:cubicBezTo>
                    <a:cubicBezTo>
                      <a:pt x="48" y="11"/>
                      <a:pt x="37" y="0"/>
                      <a:pt x="2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342;p57"/>
              <p:cNvSpPr/>
              <p:nvPr/>
            </p:nvSpPr>
            <p:spPr>
              <a:xfrm>
                <a:off x="5881685" y="3983828"/>
                <a:ext cx="5833" cy="5736"/>
              </a:xfrm>
              <a:custGeom>
                <a:avLst/>
                <a:gdLst/>
                <a:ahLst/>
                <a:cxnLst/>
                <a:rect l="l" t="t" r="r" b="b"/>
                <a:pathLst>
                  <a:path w="121" h="119" extrusionOk="0">
                    <a:moveTo>
                      <a:pt x="59" y="1"/>
                    </a:moveTo>
                    <a:cubicBezTo>
                      <a:pt x="28" y="1"/>
                      <a:pt x="0" y="29"/>
                      <a:pt x="0" y="60"/>
                    </a:cubicBezTo>
                    <a:cubicBezTo>
                      <a:pt x="0" y="90"/>
                      <a:pt x="28" y="118"/>
                      <a:pt x="59" y="118"/>
                    </a:cubicBezTo>
                    <a:cubicBezTo>
                      <a:pt x="90" y="118"/>
                      <a:pt x="120" y="90"/>
                      <a:pt x="120" y="60"/>
                    </a:cubicBezTo>
                    <a:cubicBezTo>
                      <a:pt x="120" y="23"/>
                      <a:pt x="95" y="1"/>
                      <a:pt x="5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343;p57"/>
              <p:cNvSpPr/>
              <p:nvPr/>
            </p:nvSpPr>
            <p:spPr>
              <a:xfrm>
                <a:off x="5883420" y="3985467"/>
                <a:ext cx="2314" cy="2314"/>
              </a:xfrm>
              <a:custGeom>
                <a:avLst/>
                <a:gdLst/>
                <a:ahLst/>
                <a:cxnLst/>
                <a:rect l="l" t="t" r="r" b="b"/>
                <a:pathLst>
                  <a:path w="48" h="48" extrusionOk="0">
                    <a:moveTo>
                      <a:pt x="23" y="0"/>
                    </a:moveTo>
                    <a:cubicBezTo>
                      <a:pt x="9" y="0"/>
                      <a:pt x="1" y="12"/>
                      <a:pt x="1" y="26"/>
                    </a:cubicBezTo>
                    <a:cubicBezTo>
                      <a:pt x="1" y="39"/>
                      <a:pt x="9" y="48"/>
                      <a:pt x="23" y="48"/>
                    </a:cubicBezTo>
                    <a:cubicBezTo>
                      <a:pt x="37" y="48"/>
                      <a:pt x="48" y="39"/>
                      <a:pt x="48" y="26"/>
                    </a:cubicBezTo>
                    <a:cubicBezTo>
                      <a:pt x="48" y="12"/>
                      <a:pt x="37" y="0"/>
                      <a:pt x="2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344;p57"/>
              <p:cNvSpPr/>
              <p:nvPr/>
            </p:nvSpPr>
            <p:spPr>
              <a:xfrm>
                <a:off x="5856234" y="3953171"/>
                <a:ext cx="56542" cy="5977"/>
              </a:xfrm>
              <a:custGeom>
                <a:avLst/>
                <a:gdLst/>
                <a:ahLst/>
                <a:cxnLst/>
                <a:rect l="l" t="t" r="r" b="b"/>
                <a:pathLst>
                  <a:path w="1173" h="124" extrusionOk="0">
                    <a:moveTo>
                      <a:pt x="1" y="1"/>
                    </a:moveTo>
                    <a:lnTo>
                      <a:pt x="1" y="124"/>
                    </a:lnTo>
                    <a:lnTo>
                      <a:pt x="1173" y="124"/>
                    </a:lnTo>
                    <a:lnTo>
                      <a:pt x="1173"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345;p57"/>
              <p:cNvSpPr/>
              <p:nvPr/>
            </p:nvSpPr>
            <p:spPr>
              <a:xfrm>
                <a:off x="5912053" y="3953316"/>
                <a:ext cx="5833" cy="5833"/>
              </a:xfrm>
              <a:custGeom>
                <a:avLst/>
                <a:gdLst/>
                <a:ahLst/>
                <a:cxnLst/>
                <a:rect l="l" t="t" r="r" b="b"/>
                <a:pathLst>
                  <a:path w="121" h="121" extrusionOk="0">
                    <a:moveTo>
                      <a:pt x="62" y="1"/>
                    </a:moveTo>
                    <a:cubicBezTo>
                      <a:pt x="29" y="1"/>
                      <a:pt x="1" y="29"/>
                      <a:pt x="1" y="62"/>
                    </a:cubicBezTo>
                    <a:cubicBezTo>
                      <a:pt x="1" y="93"/>
                      <a:pt x="29" y="121"/>
                      <a:pt x="62" y="121"/>
                    </a:cubicBezTo>
                    <a:cubicBezTo>
                      <a:pt x="93" y="121"/>
                      <a:pt x="121" y="93"/>
                      <a:pt x="121" y="62"/>
                    </a:cubicBezTo>
                    <a:cubicBezTo>
                      <a:pt x="121" y="29"/>
                      <a:pt x="93" y="1"/>
                      <a:pt x="62"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346;p57"/>
              <p:cNvSpPr/>
              <p:nvPr/>
            </p:nvSpPr>
            <p:spPr>
              <a:xfrm>
                <a:off x="5913788" y="3955051"/>
                <a:ext cx="2362" cy="2362"/>
              </a:xfrm>
              <a:custGeom>
                <a:avLst/>
                <a:gdLst/>
                <a:ahLst/>
                <a:cxnLst/>
                <a:rect l="l" t="t" r="r" b="b"/>
                <a:pathLst>
                  <a:path w="49" h="49" extrusionOk="0">
                    <a:moveTo>
                      <a:pt x="26" y="1"/>
                    </a:moveTo>
                    <a:cubicBezTo>
                      <a:pt x="12" y="1"/>
                      <a:pt x="1" y="12"/>
                      <a:pt x="1" y="23"/>
                    </a:cubicBezTo>
                    <a:cubicBezTo>
                      <a:pt x="1" y="37"/>
                      <a:pt x="12" y="48"/>
                      <a:pt x="26" y="48"/>
                    </a:cubicBezTo>
                    <a:cubicBezTo>
                      <a:pt x="37" y="48"/>
                      <a:pt x="48" y="37"/>
                      <a:pt x="48" y="23"/>
                    </a:cubicBezTo>
                    <a:cubicBezTo>
                      <a:pt x="48" y="12"/>
                      <a:pt x="37" y="1"/>
                      <a:pt x="2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347;p57"/>
              <p:cNvSpPr/>
              <p:nvPr/>
            </p:nvSpPr>
            <p:spPr>
              <a:xfrm>
                <a:off x="5851413" y="3953316"/>
                <a:ext cx="5833" cy="5833"/>
              </a:xfrm>
              <a:custGeom>
                <a:avLst/>
                <a:gdLst/>
                <a:ahLst/>
                <a:cxnLst/>
                <a:rect l="l" t="t" r="r" b="b"/>
                <a:pathLst>
                  <a:path w="121" h="121" extrusionOk="0">
                    <a:moveTo>
                      <a:pt x="59" y="1"/>
                    </a:moveTo>
                    <a:cubicBezTo>
                      <a:pt x="28" y="1"/>
                      <a:pt x="1" y="29"/>
                      <a:pt x="1" y="62"/>
                    </a:cubicBezTo>
                    <a:cubicBezTo>
                      <a:pt x="1" y="93"/>
                      <a:pt x="28" y="121"/>
                      <a:pt x="59" y="121"/>
                    </a:cubicBezTo>
                    <a:cubicBezTo>
                      <a:pt x="90" y="121"/>
                      <a:pt x="120" y="93"/>
                      <a:pt x="120" y="62"/>
                    </a:cubicBezTo>
                    <a:cubicBezTo>
                      <a:pt x="120" y="29"/>
                      <a:pt x="90" y="1"/>
                      <a:pt x="5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348;p57"/>
              <p:cNvSpPr/>
              <p:nvPr/>
            </p:nvSpPr>
            <p:spPr>
              <a:xfrm>
                <a:off x="5853148" y="3955051"/>
                <a:ext cx="2362" cy="2362"/>
              </a:xfrm>
              <a:custGeom>
                <a:avLst/>
                <a:gdLst/>
                <a:ahLst/>
                <a:cxnLst/>
                <a:rect l="l" t="t" r="r" b="b"/>
                <a:pathLst>
                  <a:path w="49" h="49" extrusionOk="0">
                    <a:moveTo>
                      <a:pt x="23" y="1"/>
                    </a:moveTo>
                    <a:cubicBezTo>
                      <a:pt x="9" y="1"/>
                      <a:pt x="1" y="12"/>
                      <a:pt x="1" y="26"/>
                    </a:cubicBezTo>
                    <a:cubicBezTo>
                      <a:pt x="1" y="40"/>
                      <a:pt x="9" y="48"/>
                      <a:pt x="23" y="48"/>
                    </a:cubicBezTo>
                    <a:cubicBezTo>
                      <a:pt x="37" y="48"/>
                      <a:pt x="48" y="40"/>
                      <a:pt x="48" y="26"/>
                    </a:cubicBezTo>
                    <a:cubicBezTo>
                      <a:pt x="48" y="12"/>
                      <a:pt x="37" y="1"/>
                      <a:pt x="23"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349;p57"/>
              <p:cNvSpPr/>
              <p:nvPr/>
            </p:nvSpPr>
            <p:spPr>
              <a:xfrm>
                <a:off x="5866886" y="3938806"/>
                <a:ext cx="34754" cy="34754"/>
              </a:xfrm>
              <a:custGeom>
                <a:avLst/>
                <a:gdLst/>
                <a:ahLst/>
                <a:cxnLst/>
                <a:rect l="l" t="t" r="r" b="b"/>
                <a:pathLst>
                  <a:path w="721" h="721" extrusionOk="0">
                    <a:moveTo>
                      <a:pt x="636" y="0"/>
                    </a:moveTo>
                    <a:lnTo>
                      <a:pt x="0" y="634"/>
                    </a:lnTo>
                    <a:lnTo>
                      <a:pt x="87" y="720"/>
                    </a:lnTo>
                    <a:lnTo>
                      <a:pt x="720" y="87"/>
                    </a:lnTo>
                    <a:lnTo>
                      <a:pt x="636"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350;p57"/>
              <p:cNvSpPr/>
              <p:nvPr/>
            </p:nvSpPr>
            <p:spPr>
              <a:xfrm>
                <a:off x="5898604" y="3937794"/>
                <a:ext cx="4772" cy="4338"/>
              </a:xfrm>
              <a:custGeom>
                <a:avLst/>
                <a:gdLst/>
                <a:ahLst/>
                <a:cxnLst/>
                <a:rect l="l" t="t" r="r" b="b"/>
                <a:pathLst>
                  <a:path w="99" h="90" extrusionOk="0">
                    <a:moveTo>
                      <a:pt x="51" y="0"/>
                    </a:moveTo>
                    <a:cubicBezTo>
                      <a:pt x="39" y="0"/>
                      <a:pt x="27" y="5"/>
                      <a:pt x="17" y="13"/>
                    </a:cubicBezTo>
                    <a:cubicBezTo>
                      <a:pt x="1" y="30"/>
                      <a:pt x="1" y="58"/>
                      <a:pt x="17" y="77"/>
                    </a:cubicBezTo>
                    <a:cubicBezTo>
                      <a:pt x="27" y="86"/>
                      <a:pt x="39" y="90"/>
                      <a:pt x="51" y="90"/>
                    </a:cubicBezTo>
                    <a:cubicBezTo>
                      <a:pt x="62" y="90"/>
                      <a:pt x="73" y="86"/>
                      <a:pt x="82" y="77"/>
                    </a:cubicBezTo>
                    <a:cubicBezTo>
                      <a:pt x="98" y="63"/>
                      <a:pt x="98" y="30"/>
                      <a:pt x="82" y="13"/>
                    </a:cubicBezTo>
                    <a:cubicBezTo>
                      <a:pt x="73" y="5"/>
                      <a:pt x="62" y="0"/>
                      <a:pt x="5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351;p57"/>
              <p:cNvSpPr/>
              <p:nvPr/>
            </p:nvSpPr>
            <p:spPr>
              <a:xfrm>
                <a:off x="5899954" y="3938951"/>
                <a:ext cx="1928" cy="1928"/>
              </a:xfrm>
              <a:custGeom>
                <a:avLst/>
                <a:gdLst/>
                <a:ahLst/>
                <a:cxnLst/>
                <a:rect l="l" t="t" r="r" b="b"/>
                <a:pathLst>
                  <a:path w="40" h="40" extrusionOk="0">
                    <a:moveTo>
                      <a:pt x="19" y="0"/>
                    </a:moveTo>
                    <a:cubicBezTo>
                      <a:pt x="15" y="0"/>
                      <a:pt x="12" y="2"/>
                      <a:pt x="9" y="6"/>
                    </a:cubicBezTo>
                    <a:cubicBezTo>
                      <a:pt x="1" y="17"/>
                      <a:pt x="1" y="28"/>
                      <a:pt x="9" y="34"/>
                    </a:cubicBezTo>
                    <a:cubicBezTo>
                      <a:pt x="15" y="38"/>
                      <a:pt x="19" y="40"/>
                      <a:pt x="24" y="40"/>
                    </a:cubicBezTo>
                    <a:cubicBezTo>
                      <a:pt x="29" y="40"/>
                      <a:pt x="33" y="38"/>
                      <a:pt x="37" y="34"/>
                    </a:cubicBezTo>
                    <a:cubicBezTo>
                      <a:pt x="40" y="28"/>
                      <a:pt x="40" y="14"/>
                      <a:pt x="37" y="6"/>
                    </a:cubicBezTo>
                    <a:cubicBezTo>
                      <a:pt x="31" y="3"/>
                      <a:pt x="25" y="0"/>
                      <a:pt x="1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352;p57"/>
              <p:cNvSpPr/>
              <p:nvPr/>
            </p:nvSpPr>
            <p:spPr>
              <a:xfrm>
                <a:off x="5865826" y="3970621"/>
                <a:ext cx="5013" cy="4290"/>
              </a:xfrm>
              <a:custGeom>
                <a:avLst/>
                <a:gdLst/>
                <a:ahLst/>
                <a:cxnLst/>
                <a:rect l="l" t="t" r="r" b="b"/>
                <a:pathLst>
                  <a:path w="104" h="89" extrusionOk="0">
                    <a:moveTo>
                      <a:pt x="50" y="0"/>
                    </a:moveTo>
                    <a:cubicBezTo>
                      <a:pt x="39" y="0"/>
                      <a:pt x="28" y="4"/>
                      <a:pt x="20" y="13"/>
                    </a:cubicBezTo>
                    <a:cubicBezTo>
                      <a:pt x="0" y="29"/>
                      <a:pt x="0" y="57"/>
                      <a:pt x="20" y="74"/>
                    </a:cubicBezTo>
                    <a:cubicBezTo>
                      <a:pt x="28" y="84"/>
                      <a:pt x="39" y="89"/>
                      <a:pt x="50" y="89"/>
                    </a:cubicBezTo>
                    <a:cubicBezTo>
                      <a:pt x="61" y="89"/>
                      <a:pt x="73" y="84"/>
                      <a:pt x="81" y="74"/>
                    </a:cubicBezTo>
                    <a:cubicBezTo>
                      <a:pt x="103" y="57"/>
                      <a:pt x="103" y="27"/>
                      <a:pt x="81" y="13"/>
                    </a:cubicBezTo>
                    <a:cubicBezTo>
                      <a:pt x="73" y="4"/>
                      <a:pt x="61" y="0"/>
                      <a:pt x="5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353;p57"/>
              <p:cNvSpPr/>
              <p:nvPr/>
            </p:nvSpPr>
            <p:spPr>
              <a:xfrm>
                <a:off x="5867272" y="3971826"/>
                <a:ext cx="1928" cy="1880"/>
              </a:xfrm>
              <a:custGeom>
                <a:avLst/>
                <a:gdLst/>
                <a:ahLst/>
                <a:cxnLst/>
                <a:rect l="l" t="t" r="r" b="b"/>
                <a:pathLst>
                  <a:path w="40" h="39" extrusionOk="0">
                    <a:moveTo>
                      <a:pt x="18" y="0"/>
                    </a:moveTo>
                    <a:cubicBezTo>
                      <a:pt x="13" y="0"/>
                      <a:pt x="9" y="2"/>
                      <a:pt x="6" y="4"/>
                    </a:cubicBezTo>
                    <a:cubicBezTo>
                      <a:pt x="1" y="16"/>
                      <a:pt x="1" y="27"/>
                      <a:pt x="6" y="32"/>
                    </a:cubicBezTo>
                    <a:cubicBezTo>
                      <a:pt x="12" y="37"/>
                      <a:pt x="17" y="39"/>
                      <a:pt x="22" y="39"/>
                    </a:cubicBezTo>
                    <a:cubicBezTo>
                      <a:pt x="27" y="39"/>
                      <a:pt x="31" y="37"/>
                      <a:pt x="34" y="32"/>
                    </a:cubicBezTo>
                    <a:cubicBezTo>
                      <a:pt x="40" y="21"/>
                      <a:pt x="40" y="13"/>
                      <a:pt x="34" y="4"/>
                    </a:cubicBezTo>
                    <a:cubicBezTo>
                      <a:pt x="29" y="2"/>
                      <a:pt x="23" y="0"/>
                      <a:pt x="18"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354;p57"/>
              <p:cNvSpPr/>
              <p:nvPr/>
            </p:nvSpPr>
            <p:spPr>
              <a:xfrm>
                <a:off x="5866597" y="3939337"/>
                <a:ext cx="34754" cy="34754"/>
              </a:xfrm>
              <a:custGeom>
                <a:avLst/>
                <a:gdLst/>
                <a:ahLst/>
                <a:cxnLst/>
                <a:rect l="l" t="t" r="r" b="b"/>
                <a:pathLst>
                  <a:path w="721" h="721" extrusionOk="0">
                    <a:moveTo>
                      <a:pt x="87" y="1"/>
                    </a:moveTo>
                    <a:lnTo>
                      <a:pt x="1" y="87"/>
                    </a:lnTo>
                    <a:lnTo>
                      <a:pt x="637" y="720"/>
                    </a:lnTo>
                    <a:lnTo>
                      <a:pt x="721" y="634"/>
                    </a:lnTo>
                    <a:lnTo>
                      <a:pt x="87"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355;p57"/>
              <p:cNvSpPr/>
              <p:nvPr/>
            </p:nvSpPr>
            <p:spPr>
              <a:xfrm>
                <a:off x="5898604" y="3970621"/>
                <a:ext cx="4772" cy="4290"/>
              </a:xfrm>
              <a:custGeom>
                <a:avLst/>
                <a:gdLst/>
                <a:ahLst/>
                <a:cxnLst/>
                <a:rect l="l" t="t" r="r" b="b"/>
                <a:pathLst>
                  <a:path w="99" h="89" extrusionOk="0">
                    <a:moveTo>
                      <a:pt x="51" y="0"/>
                    </a:moveTo>
                    <a:cubicBezTo>
                      <a:pt x="39" y="0"/>
                      <a:pt x="27" y="4"/>
                      <a:pt x="17" y="13"/>
                    </a:cubicBezTo>
                    <a:cubicBezTo>
                      <a:pt x="1" y="29"/>
                      <a:pt x="1" y="57"/>
                      <a:pt x="17" y="74"/>
                    </a:cubicBezTo>
                    <a:cubicBezTo>
                      <a:pt x="26" y="84"/>
                      <a:pt x="38" y="89"/>
                      <a:pt x="50" y="89"/>
                    </a:cubicBezTo>
                    <a:cubicBezTo>
                      <a:pt x="61" y="89"/>
                      <a:pt x="73" y="84"/>
                      <a:pt x="82" y="74"/>
                    </a:cubicBezTo>
                    <a:cubicBezTo>
                      <a:pt x="98" y="57"/>
                      <a:pt x="98" y="29"/>
                      <a:pt x="82" y="13"/>
                    </a:cubicBezTo>
                    <a:cubicBezTo>
                      <a:pt x="73" y="4"/>
                      <a:pt x="62" y="0"/>
                      <a:pt x="5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356;p57"/>
              <p:cNvSpPr/>
              <p:nvPr/>
            </p:nvSpPr>
            <p:spPr>
              <a:xfrm>
                <a:off x="5899954" y="3971826"/>
                <a:ext cx="2073" cy="1687"/>
              </a:xfrm>
              <a:custGeom>
                <a:avLst/>
                <a:gdLst/>
                <a:ahLst/>
                <a:cxnLst/>
                <a:rect l="l" t="t" r="r" b="b"/>
                <a:pathLst>
                  <a:path w="43" h="35" extrusionOk="0">
                    <a:moveTo>
                      <a:pt x="21" y="0"/>
                    </a:moveTo>
                    <a:cubicBezTo>
                      <a:pt x="16" y="0"/>
                      <a:pt x="12" y="2"/>
                      <a:pt x="9" y="4"/>
                    </a:cubicBezTo>
                    <a:cubicBezTo>
                      <a:pt x="1" y="16"/>
                      <a:pt x="1" y="27"/>
                      <a:pt x="9" y="32"/>
                    </a:cubicBezTo>
                    <a:cubicBezTo>
                      <a:pt x="12" y="34"/>
                      <a:pt x="16" y="34"/>
                      <a:pt x="21" y="34"/>
                    </a:cubicBezTo>
                    <a:cubicBezTo>
                      <a:pt x="26" y="34"/>
                      <a:pt x="31" y="34"/>
                      <a:pt x="37" y="32"/>
                    </a:cubicBezTo>
                    <a:cubicBezTo>
                      <a:pt x="42" y="21"/>
                      <a:pt x="42" y="13"/>
                      <a:pt x="37" y="4"/>
                    </a:cubicBezTo>
                    <a:cubicBezTo>
                      <a:pt x="31" y="2"/>
                      <a:pt x="26" y="0"/>
                      <a:pt x="2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357;p57"/>
              <p:cNvSpPr/>
              <p:nvPr/>
            </p:nvSpPr>
            <p:spPr>
              <a:xfrm>
                <a:off x="5865826" y="3937794"/>
                <a:ext cx="4868" cy="4435"/>
              </a:xfrm>
              <a:custGeom>
                <a:avLst/>
                <a:gdLst/>
                <a:ahLst/>
                <a:cxnLst/>
                <a:rect l="l" t="t" r="r" b="b"/>
                <a:pathLst>
                  <a:path w="101" h="92" extrusionOk="0">
                    <a:moveTo>
                      <a:pt x="50" y="0"/>
                    </a:moveTo>
                    <a:cubicBezTo>
                      <a:pt x="39" y="0"/>
                      <a:pt x="28" y="5"/>
                      <a:pt x="20" y="13"/>
                    </a:cubicBezTo>
                    <a:cubicBezTo>
                      <a:pt x="0" y="30"/>
                      <a:pt x="0" y="58"/>
                      <a:pt x="20" y="77"/>
                    </a:cubicBezTo>
                    <a:cubicBezTo>
                      <a:pt x="28" y="87"/>
                      <a:pt x="39" y="92"/>
                      <a:pt x="50" y="92"/>
                    </a:cubicBezTo>
                    <a:cubicBezTo>
                      <a:pt x="61" y="92"/>
                      <a:pt x="73" y="87"/>
                      <a:pt x="81" y="77"/>
                    </a:cubicBezTo>
                    <a:cubicBezTo>
                      <a:pt x="100" y="58"/>
                      <a:pt x="100" y="30"/>
                      <a:pt x="81" y="13"/>
                    </a:cubicBezTo>
                    <a:cubicBezTo>
                      <a:pt x="73" y="5"/>
                      <a:pt x="61" y="0"/>
                      <a:pt x="5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358;p57"/>
              <p:cNvSpPr/>
              <p:nvPr/>
            </p:nvSpPr>
            <p:spPr>
              <a:xfrm>
                <a:off x="5867417" y="3939047"/>
                <a:ext cx="1639" cy="1832"/>
              </a:xfrm>
              <a:custGeom>
                <a:avLst/>
                <a:gdLst/>
                <a:ahLst/>
                <a:cxnLst/>
                <a:rect l="l" t="t" r="r" b="b"/>
                <a:pathLst>
                  <a:path w="34" h="38" extrusionOk="0">
                    <a:moveTo>
                      <a:pt x="17" y="1"/>
                    </a:moveTo>
                    <a:cubicBezTo>
                      <a:pt x="9" y="1"/>
                      <a:pt x="1" y="9"/>
                      <a:pt x="1" y="18"/>
                    </a:cubicBezTo>
                    <a:cubicBezTo>
                      <a:pt x="1" y="29"/>
                      <a:pt x="9" y="37"/>
                      <a:pt x="17" y="37"/>
                    </a:cubicBezTo>
                    <a:cubicBezTo>
                      <a:pt x="26" y="37"/>
                      <a:pt x="34" y="29"/>
                      <a:pt x="34" y="18"/>
                    </a:cubicBezTo>
                    <a:cubicBezTo>
                      <a:pt x="34" y="9"/>
                      <a:pt x="26"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359;p57"/>
              <p:cNvSpPr/>
              <p:nvPr/>
            </p:nvSpPr>
            <p:spPr>
              <a:xfrm>
                <a:off x="5879660" y="3951291"/>
                <a:ext cx="9448" cy="9496"/>
              </a:xfrm>
              <a:custGeom>
                <a:avLst/>
                <a:gdLst/>
                <a:ahLst/>
                <a:cxnLst/>
                <a:rect l="l" t="t" r="r" b="b"/>
                <a:pathLst>
                  <a:path w="196" h="197" extrusionOk="0">
                    <a:moveTo>
                      <a:pt x="98" y="1"/>
                    </a:moveTo>
                    <a:cubicBezTo>
                      <a:pt x="42" y="1"/>
                      <a:pt x="0" y="43"/>
                      <a:pt x="0" y="98"/>
                    </a:cubicBezTo>
                    <a:cubicBezTo>
                      <a:pt x="0" y="154"/>
                      <a:pt x="42" y="196"/>
                      <a:pt x="98" y="196"/>
                    </a:cubicBezTo>
                    <a:cubicBezTo>
                      <a:pt x="154" y="196"/>
                      <a:pt x="196" y="151"/>
                      <a:pt x="196" y="98"/>
                    </a:cubicBezTo>
                    <a:cubicBezTo>
                      <a:pt x="196" y="48"/>
                      <a:pt x="154" y="1"/>
                      <a:pt x="98"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360;p57"/>
              <p:cNvSpPr/>
              <p:nvPr/>
            </p:nvSpPr>
            <p:spPr>
              <a:xfrm>
                <a:off x="5408183" y="3187219"/>
                <a:ext cx="563487" cy="1211088"/>
              </a:xfrm>
              <a:custGeom>
                <a:avLst/>
                <a:gdLst/>
                <a:ahLst/>
                <a:cxnLst/>
                <a:rect l="l" t="t" r="r" b="b"/>
                <a:pathLst>
                  <a:path w="11690" h="25125" extrusionOk="0">
                    <a:moveTo>
                      <a:pt x="10058" y="0"/>
                    </a:moveTo>
                    <a:cubicBezTo>
                      <a:pt x="9921" y="1116"/>
                      <a:pt x="9611" y="2179"/>
                      <a:pt x="8903" y="3033"/>
                    </a:cubicBezTo>
                    <a:cubicBezTo>
                      <a:pt x="7954" y="4176"/>
                      <a:pt x="6446" y="4690"/>
                      <a:pt x="4942" y="4690"/>
                    </a:cubicBezTo>
                    <a:cubicBezTo>
                      <a:pt x="4548" y="4690"/>
                      <a:pt x="4155" y="4655"/>
                      <a:pt x="3772" y="4587"/>
                    </a:cubicBezTo>
                    <a:cubicBezTo>
                      <a:pt x="3661" y="4564"/>
                      <a:pt x="3538" y="4545"/>
                      <a:pt x="3423" y="4534"/>
                    </a:cubicBezTo>
                    <a:lnTo>
                      <a:pt x="3423" y="4534"/>
                    </a:lnTo>
                    <a:cubicBezTo>
                      <a:pt x="3543" y="4704"/>
                      <a:pt x="3669" y="4871"/>
                      <a:pt x="3803" y="5025"/>
                    </a:cubicBezTo>
                    <a:cubicBezTo>
                      <a:pt x="3546" y="5373"/>
                      <a:pt x="3320" y="5730"/>
                      <a:pt x="3117" y="6088"/>
                    </a:cubicBezTo>
                    <a:cubicBezTo>
                      <a:pt x="3161" y="6124"/>
                      <a:pt x="3211" y="6152"/>
                      <a:pt x="3259" y="6182"/>
                    </a:cubicBezTo>
                    <a:cubicBezTo>
                      <a:pt x="3627" y="6394"/>
                      <a:pt x="4048" y="6475"/>
                      <a:pt x="4467" y="6559"/>
                    </a:cubicBezTo>
                    <a:cubicBezTo>
                      <a:pt x="5304" y="6724"/>
                      <a:pt x="6143" y="6888"/>
                      <a:pt x="6980" y="7047"/>
                    </a:cubicBezTo>
                    <a:cubicBezTo>
                      <a:pt x="7279" y="7106"/>
                      <a:pt x="7580" y="7167"/>
                      <a:pt x="7845" y="7307"/>
                    </a:cubicBezTo>
                    <a:cubicBezTo>
                      <a:pt x="8506" y="7658"/>
                      <a:pt x="8808" y="8425"/>
                      <a:pt x="9028" y="9140"/>
                    </a:cubicBezTo>
                    <a:cubicBezTo>
                      <a:pt x="9726" y="11402"/>
                      <a:pt x="10127" y="13754"/>
                      <a:pt x="10214" y="16117"/>
                    </a:cubicBezTo>
                    <a:cubicBezTo>
                      <a:pt x="10267" y="17523"/>
                      <a:pt x="10203" y="18960"/>
                      <a:pt x="9703" y="20274"/>
                    </a:cubicBezTo>
                    <a:cubicBezTo>
                      <a:pt x="9207" y="21590"/>
                      <a:pt x="8219" y="22779"/>
                      <a:pt x="6891" y="23228"/>
                    </a:cubicBezTo>
                    <a:cubicBezTo>
                      <a:pt x="6521" y="23354"/>
                      <a:pt x="6133" y="23415"/>
                      <a:pt x="5743" y="23415"/>
                    </a:cubicBezTo>
                    <a:cubicBezTo>
                      <a:pt x="4603" y="23415"/>
                      <a:pt x="3455" y="22896"/>
                      <a:pt x="2746" y="21998"/>
                    </a:cubicBezTo>
                    <a:cubicBezTo>
                      <a:pt x="2221" y="21334"/>
                      <a:pt x="1939" y="20516"/>
                      <a:pt x="1736" y="19699"/>
                    </a:cubicBezTo>
                    <a:cubicBezTo>
                      <a:pt x="1373" y="18237"/>
                      <a:pt x="1236" y="16725"/>
                      <a:pt x="1167" y="15219"/>
                    </a:cubicBezTo>
                    <a:cubicBezTo>
                      <a:pt x="1105" y="13924"/>
                      <a:pt x="1088" y="12624"/>
                      <a:pt x="1111" y="11327"/>
                    </a:cubicBezTo>
                    <a:lnTo>
                      <a:pt x="1111" y="11327"/>
                    </a:lnTo>
                    <a:cubicBezTo>
                      <a:pt x="636" y="12964"/>
                      <a:pt x="285" y="14635"/>
                      <a:pt x="176" y="16337"/>
                    </a:cubicBezTo>
                    <a:cubicBezTo>
                      <a:pt x="0" y="19113"/>
                      <a:pt x="491" y="21995"/>
                      <a:pt x="1984" y="24344"/>
                    </a:cubicBezTo>
                    <a:cubicBezTo>
                      <a:pt x="2863" y="24774"/>
                      <a:pt x="3834" y="24919"/>
                      <a:pt x="4799" y="25022"/>
                    </a:cubicBezTo>
                    <a:cubicBezTo>
                      <a:pt x="5367" y="25080"/>
                      <a:pt x="5939" y="25125"/>
                      <a:pt x="6508" y="25125"/>
                    </a:cubicBezTo>
                    <a:cubicBezTo>
                      <a:pt x="6927" y="25125"/>
                      <a:pt x="7346" y="25100"/>
                      <a:pt x="7762" y="25039"/>
                    </a:cubicBezTo>
                    <a:cubicBezTo>
                      <a:pt x="8744" y="24891"/>
                      <a:pt x="9712" y="24522"/>
                      <a:pt x="10443" y="23853"/>
                    </a:cubicBezTo>
                    <a:cubicBezTo>
                      <a:pt x="10443" y="23853"/>
                      <a:pt x="11690" y="19930"/>
                      <a:pt x="11690" y="17777"/>
                    </a:cubicBezTo>
                    <a:cubicBezTo>
                      <a:pt x="11681" y="10872"/>
                      <a:pt x="8557" y="5117"/>
                      <a:pt x="8557" y="5117"/>
                    </a:cubicBezTo>
                    <a:cubicBezTo>
                      <a:pt x="9207" y="4447"/>
                      <a:pt x="9723" y="3638"/>
                      <a:pt x="10113" y="2793"/>
                    </a:cubicBezTo>
                    <a:cubicBezTo>
                      <a:pt x="10507" y="1950"/>
                      <a:pt x="10669" y="968"/>
                      <a:pt x="10406" y="76"/>
                    </a:cubicBezTo>
                    <a:cubicBezTo>
                      <a:pt x="10292" y="48"/>
                      <a:pt x="10172" y="25"/>
                      <a:pt x="10058"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361;p57"/>
              <p:cNvSpPr/>
              <p:nvPr/>
            </p:nvSpPr>
            <p:spPr>
              <a:xfrm>
                <a:off x="5536886" y="3770095"/>
                <a:ext cx="98044" cy="83969"/>
              </a:xfrm>
              <a:custGeom>
                <a:avLst/>
                <a:gdLst/>
                <a:ahLst/>
                <a:cxnLst/>
                <a:rect l="l" t="t" r="r" b="b"/>
                <a:pathLst>
                  <a:path w="2034" h="1742" extrusionOk="0">
                    <a:moveTo>
                      <a:pt x="1026" y="1"/>
                    </a:moveTo>
                    <a:cubicBezTo>
                      <a:pt x="885" y="1"/>
                      <a:pt x="742" y="72"/>
                      <a:pt x="664" y="214"/>
                    </a:cubicBezTo>
                    <a:lnTo>
                      <a:pt x="597" y="348"/>
                    </a:lnTo>
                    <a:lnTo>
                      <a:pt x="449" y="367"/>
                    </a:lnTo>
                    <a:cubicBezTo>
                      <a:pt x="129" y="418"/>
                      <a:pt x="0" y="811"/>
                      <a:pt x="235" y="1034"/>
                    </a:cubicBezTo>
                    <a:lnTo>
                      <a:pt x="343" y="1137"/>
                    </a:lnTo>
                    <a:lnTo>
                      <a:pt x="318" y="1285"/>
                    </a:lnTo>
                    <a:cubicBezTo>
                      <a:pt x="276" y="1537"/>
                      <a:pt x="477" y="1741"/>
                      <a:pt x="705" y="1741"/>
                    </a:cubicBezTo>
                    <a:cubicBezTo>
                      <a:pt x="765" y="1741"/>
                      <a:pt x="827" y="1727"/>
                      <a:pt x="887" y="1695"/>
                    </a:cubicBezTo>
                    <a:lnTo>
                      <a:pt x="1018" y="1626"/>
                    </a:lnTo>
                    <a:lnTo>
                      <a:pt x="1152" y="1695"/>
                    </a:lnTo>
                    <a:cubicBezTo>
                      <a:pt x="1212" y="1727"/>
                      <a:pt x="1274" y="1741"/>
                      <a:pt x="1334" y="1741"/>
                    </a:cubicBezTo>
                    <a:cubicBezTo>
                      <a:pt x="1560" y="1741"/>
                      <a:pt x="1761" y="1537"/>
                      <a:pt x="1719" y="1285"/>
                    </a:cubicBezTo>
                    <a:lnTo>
                      <a:pt x="1696" y="1137"/>
                    </a:lnTo>
                    <a:lnTo>
                      <a:pt x="1802" y="1034"/>
                    </a:lnTo>
                    <a:cubicBezTo>
                      <a:pt x="2034" y="808"/>
                      <a:pt x="1908" y="412"/>
                      <a:pt x="1588" y="367"/>
                    </a:cubicBezTo>
                    <a:lnTo>
                      <a:pt x="1443" y="348"/>
                    </a:lnTo>
                    <a:lnTo>
                      <a:pt x="1376" y="214"/>
                    </a:lnTo>
                    <a:cubicBezTo>
                      <a:pt x="1306" y="72"/>
                      <a:pt x="1167" y="1"/>
                      <a:pt x="10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362;p57"/>
              <p:cNvSpPr/>
              <p:nvPr/>
            </p:nvSpPr>
            <p:spPr>
              <a:xfrm>
                <a:off x="5544936" y="3776361"/>
                <a:ext cx="83149" cy="71581"/>
              </a:xfrm>
              <a:custGeom>
                <a:avLst/>
                <a:gdLst/>
                <a:ahLst/>
                <a:cxnLst/>
                <a:rect l="l" t="t" r="r" b="b"/>
                <a:pathLst>
                  <a:path w="1725" h="1485" extrusionOk="0">
                    <a:moveTo>
                      <a:pt x="862" y="0"/>
                    </a:moveTo>
                    <a:cubicBezTo>
                      <a:pt x="743" y="0"/>
                      <a:pt x="626" y="62"/>
                      <a:pt x="567" y="184"/>
                    </a:cubicBezTo>
                    <a:lnTo>
                      <a:pt x="511" y="296"/>
                    </a:lnTo>
                    <a:lnTo>
                      <a:pt x="386" y="313"/>
                    </a:lnTo>
                    <a:cubicBezTo>
                      <a:pt x="112" y="355"/>
                      <a:pt x="1" y="692"/>
                      <a:pt x="201" y="882"/>
                    </a:cubicBezTo>
                    <a:lnTo>
                      <a:pt x="291" y="971"/>
                    </a:lnTo>
                    <a:lnTo>
                      <a:pt x="271" y="1097"/>
                    </a:lnTo>
                    <a:cubicBezTo>
                      <a:pt x="232" y="1311"/>
                      <a:pt x="403" y="1484"/>
                      <a:pt x="596" y="1484"/>
                    </a:cubicBezTo>
                    <a:cubicBezTo>
                      <a:pt x="647" y="1484"/>
                      <a:pt x="700" y="1472"/>
                      <a:pt x="751" y="1445"/>
                    </a:cubicBezTo>
                    <a:lnTo>
                      <a:pt x="863" y="1384"/>
                    </a:lnTo>
                    <a:lnTo>
                      <a:pt x="974" y="1445"/>
                    </a:lnTo>
                    <a:cubicBezTo>
                      <a:pt x="1025" y="1472"/>
                      <a:pt x="1078" y="1484"/>
                      <a:pt x="1129" y="1484"/>
                    </a:cubicBezTo>
                    <a:cubicBezTo>
                      <a:pt x="1323" y="1484"/>
                      <a:pt x="1492" y="1309"/>
                      <a:pt x="1457" y="1097"/>
                    </a:cubicBezTo>
                    <a:lnTo>
                      <a:pt x="1435" y="971"/>
                    </a:lnTo>
                    <a:lnTo>
                      <a:pt x="1527" y="882"/>
                    </a:lnTo>
                    <a:cubicBezTo>
                      <a:pt x="1725" y="687"/>
                      <a:pt x="1613" y="355"/>
                      <a:pt x="1340" y="313"/>
                    </a:cubicBezTo>
                    <a:lnTo>
                      <a:pt x="1214" y="296"/>
                    </a:lnTo>
                    <a:lnTo>
                      <a:pt x="1158" y="184"/>
                    </a:lnTo>
                    <a:cubicBezTo>
                      <a:pt x="1098" y="62"/>
                      <a:pt x="980" y="0"/>
                      <a:pt x="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363;p57"/>
              <p:cNvSpPr/>
              <p:nvPr/>
            </p:nvSpPr>
            <p:spPr>
              <a:xfrm>
                <a:off x="5544792" y="3782145"/>
                <a:ext cx="76594" cy="68737"/>
              </a:xfrm>
              <a:custGeom>
                <a:avLst/>
                <a:gdLst/>
                <a:ahLst/>
                <a:cxnLst/>
                <a:rect l="l" t="t" r="r" b="b"/>
                <a:pathLst>
                  <a:path w="1589" h="1426" extrusionOk="0">
                    <a:moveTo>
                      <a:pt x="1" y="670"/>
                    </a:moveTo>
                    <a:cubicBezTo>
                      <a:pt x="18" y="712"/>
                      <a:pt x="45" y="748"/>
                      <a:pt x="84" y="787"/>
                    </a:cubicBezTo>
                    <a:lnTo>
                      <a:pt x="193" y="893"/>
                    </a:lnTo>
                    <a:lnTo>
                      <a:pt x="168" y="1038"/>
                    </a:lnTo>
                    <a:cubicBezTo>
                      <a:pt x="165" y="1049"/>
                      <a:pt x="165" y="1060"/>
                      <a:pt x="165" y="1069"/>
                    </a:cubicBezTo>
                    <a:cubicBezTo>
                      <a:pt x="309" y="1013"/>
                      <a:pt x="475" y="908"/>
                      <a:pt x="633" y="839"/>
                    </a:cubicBezTo>
                    <a:lnTo>
                      <a:pt x="633" y="839"/>
                    </a:lnTo>
                    <a:cubicBezTo>
                      <a:pt x="633" y="848"/>
                      <a:pt x="636" y="854"/>
                      <a:pt x="645" y="854"/>
                    </a:cubicBezTo>
                    <a:cubicBezTo>
                      <a:pt x="646" y="854"/>
                      <a:pt x="647" y="854"/>
                      <a:pt x="648" y="854"/>
                    </a:cubicBezTo>
                    <a:cubicBezTo>
                      <a:pt x="698" y="851"/>
                      <a:pt x="743" y="829"/>
                      <a:pt x="771" y="790"/>
                    </a:cubicBezTo>
                    <a:cubicBezTo>
                      <a:pt x="771" y="789"/>
                      <a:pt x="772" y="788"/>
                      <a:pt x="773" y="787"/>
                    </a:cubicBezTo>
                    <a:lnTo>
                      <a:pt x="773" y="787"/>
                    </a:lnTo>
                    <a:cubicBezTo>
                      <a:pt x="728" y="800"/>
                      <a:pt x="681" y="817"/>
                      <a:pt x="633" y="839"/>
                    </a:cubicBezTo>
                    <a:lnTo>
                      <a:pt x="633" y="839"/>
                    </a:lnTo>
                    <a:cubicBezTo>
                      <a:pt x="633" y="811"/>
                      <a:pt x="660" y="755"/>
                      <a:pt x="638" y="755"/>
                    </a:cubicBezTo>
                    <a:cubicBezTo>
                      <a:pt x="636" y="755"/>
                      <a:pt x="634" y="756"/>
                      <a:pt x="631" y="756"/>
                    </a:cubicBezTo>
                    <a:cubicBezTo>
                      <a:pt x="508" y="796"/>
                      <a:pt x="433" y="825"/>
                      <a:pt x="357" y="825"/>
                    </a:cubicBezTo>
                    <a:cubicBezTo>
                      <a:pt x="266" y="825"/>
                      <a:pt x="175" y="784"/>
                      <a:pt x="1" y="670"/>
                    </a:cubicBezTo>
                    <a:close/>
                    <a:moveTo>
                      <a:pt x="1228" y="0"/>
                    </a:moveTo>
                    <a:cubicBezTo>
                      <a:pt x="1192" y="176"/>
                      <a:pt x="1142" y="349"/>
                      <a:pt x="1067" y="511"/>
                    </a:cubicBezTo>
                    <a:cubicBezTo>
                      <a:pt x="1050" y="558"/>
                      <a:pt x="1022" y="606"/>
                      <a:pt x="974" y="620"/>
                    </a:cubicBezTo>
                    <a:cubicBezTo>
                      <a:pt x="965" y="622"/>
                      <a:pt x="956" y="623"/>
                      <a:pt x="947" y="623"/>
                    </a:cubicBezTo>
                    <a:cubicBezTo>
                      <a:pt x="918" y="623"/>
                      <a:pt x="892" y="611"/>
                      <a:pt x="868" y="592"/>
                    </a:cubicBezTo>
                    <a:cubicBezTo>
                      <a:pt x="841" y="567"/>
                      <a:pt x="815" y="536"/>
                      <a:pt x="799" y="505"/>
                    </a:cubicBezTo>
                    <a:cubicBezTo>
                      <a:pt x="695" y="341"/>
                      <a:pt x="592" y="182"/>
                      <a:pt x="489" y="17"/>
                    </a:cubicBezTo>
                    <a:lnTo>
                      <a:pt x="447" y="103"/>
                    </a:lnTo>
                    <a:lnTo>
                      <a:pt x="366" y="115"/>
                    </a:lnTo>
                    <a:cubicBezTo>
                      <a:pt x="534" y="223"/>
                      <a:pt x="682" y="357"/>
                      <a:pt x="765" y="536"/>
                    </a:cubicBezTo>
                    <a:cubicBezTo>
                      <a:pt x="801" y="616"/>
                      <a:pt x="826" y="718"/>
                      <a:pt x="773" y="787"/>
                    </a:cubicBezTo>
                    <a:lnTo>
                      <a:pt x="773" y="787"/>
                    </a:lnTo>
                    <a:cubicBezTo>
                      <a:pt x="773" y="787"/>
                      <a:pt x="773" y="787"/>
                      <a:pt x="774" y="787"/>
                    </a:cubicBezTo>
                    <a:cubicBezTo>
                      <a:pt x="774" y="787"/>
                      <a:pt x="775" y="787"/>
                      <a:pt x="775" y="787"/>
                    </a:cubicBezTo>
                    <a:cubicBezTo>
                      <a:pt x="795" y="787"/>
                      <a:pt x="785" y="874"/>
                      <a:pt x="801" y="887"/>
                    </a:cubicBezTo>
                    <a:cubicBezTo>
                      <a:pt x="815" y="899"/>
                      <a:pt x="821" y="915"/>
                      <a:pt x="821" y="929"/>
                    </a:cubicBezTo>
                    <a:cubicBezTo>
                      <a:pt x="835" y="1007"/>
                      <a:pt x="827" y="1088"/>
                      <a:pt x="815" y="1164"/>
                    </a:cubicBezTo>
                    <a:cubicBezTo>
                      <a:pt x="807" y="1250"/>
                      <a:pt x="788" y="1339"/>
                      <a:pt x="771" y="1426"/>
                    </a:cubicBezTo>
                    <a:lnTo>
                      <a:pt x="863" y="1376"/>
                    </a:lnTo>
                    <a:lnTo>
                      <a:pt x="927" y="1412"/>
                    </a:lnTo>
                    <a:cubicBezTo>
                      <a:pt x="919" y="1339"/>
                      <a:pt x="910" y="1264"/>
                      <a:pt x="910" y="1192"/>
                    </a:cubicBezTo>
                    <a:cubicBezTo>
                      <a:pt x="905" y="1069"/>
                      <a:pt x="910" y="943"/>
                      <a:pt x="977" y="843"/>
                    </a:cubicBezTo>
                    <a:cubicBezTo>
                      <a:pt x="983" y="837"/>
                      <a:pt x="988" y="829"/>
                      <a:pt x="994" y="826"/>
                    </a:cubicBezTo>
                    <a:cubicBezTo>
                      <a:pt x="1005" y="818"/>
                      <a:pt x="1016" y="818"/>
                      <a:pt x="1025" y="818"/>
                    </a:cubicBezTo>
                    <a:cubicBezTo>
                      <a:pt x="1203" y="818"/>
                      <a:pt x="1371" y="885"/>
                      <a:pt x="1541" y="926"/>
                    </a:cubicBezTo>
                    <a:lnTo>
                      <a:pt x="1535" y="885"/>
                    </a:lnTo>
                    <a:lnTo>
                      <a:pt x="1588" y="840"/>
                    </a:lnTo>
                    <a:cubicBezTo>
                      <a:pt x="1524" y="834"/>
                      <a:pt x="1465" y="832"/>
                      <a:pt x="1407" y="826"/>
                    </a:cubicBezTo>
                    <a:cubicBezTo>
                      <a:pt x="1343" y="818"/>
                      <a:pt x="1284" y="804"/>
                      <a:pt x="1220" y="784"/>
                    </a:cubicBezTo>
                    <a:cubicBezTo>
                      <a:pt x="1181" y="770"/>
                      <a:pt x="1145" y="756"/>
                      <a:pt x="1114" y="731"/>
                    </a:cubicBezTo>
                    <a:cubicBezTo>
                      <a:pt x="1080" y="703"/>
                      <a:pt x="1058" y="670"/>
                      <a:pt x="1058" y="628"/>
                    </a:cubicBezTo>
                    <a:cubicBezTo>
                      <a:pt x="1058" y="586"/>
                      <a:pt x="1080" y="547"/>
                      <a:pt x="1103" y="516"/>
                    </a:cubicBezTo>
                    <a:cubicBezTo>
                      <a:pt x="1189" y="382"/>
                      <a:pt x="1281" y="246"/>
                      <a:pt x="1368" y="115"/>
                    </a:cubicBezTo>
                    <a:lnTo>
                      <a:pt x="1281" y="101"/>
                    </a:lnTo>
                    <a:lnTo>
                      <a:pt x="1228" y="0"/>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364;p57"/>
              <p:cNvSpPr/>
              <p:nvPr/>
            </p:nvSpPr>
            <p:spPr>
              <a:xfrm>
                <a:off x="5570484" y="3796269"/>
                <a:ext cx="31669" cy="31621"/>
              </a:xfrm>
              <a:custGeom>
                <a:avLst/>
                <a:gdLst/>
                <a:ahLst/>
                <a:cxnLst/>
                <a:rect l="l" t="t" r="r" b="b"/>
                <a:pathLst>
                  <a:path w="657" h="656" extrusionOk="0">
                    <a:moveTo>
                      <a:pt x="330" y="0"/>
                    </a:moveTo>
                    <a:cubicBezTo>
                      <a:pt x="149" y="0"/>
                      <a:pt x="1" y="145"/>
                      <a:pt x="1" y="327"/>
                    </a:cubicBezTo>
                    <a:cubicBezTo>
                      <a:pt x="1" y="508"/>
                      <a:pt x="149" y="656"/>
                      <a:pt x="330" y="656"/>
                    </a:cubicBezTo>
                    <a:cubicBezTo>
                      <a:pt x="511" y="656"/>
                      <a:pt x="656" y="508"/>
                      <a:pt x="656" y="327"/>
                    </a:cubicBezTo>
                    <a:cubicBezTo>
                      <a:pt x="656" y="145"/>
                      <a:pt x="511" y="0"/>
                      <a:pt x="3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365;p57"/>
              <p:cNvSpPr/>
              <p:nvPr/>
            </p:nvSpPr>
            <p:spPr>
              <a:xfrm>
                <a:off x="5574003" y="3801282"/>
                <a:ext cx="25065" cy="21788"/>
              </a:xfrm>
              <a:custGeom>
                <a:avLst/>
                <a:gdLst/>
                <a:ahLst/>
                <a:cxnLst/>
                <a:rect l="l" t="t" r="r" b="b"/>
                <a:pathLst>
                  <a:path w="520" h="452" extrusionOk="0">
                    <a:moveTo>
                      <a:pt x="258" y="1"/>
                    </a:moveTo>
                    <a:cubicBezTo>
                      <a:pt x="223" y="1"/>
                      <a:pt x="189" y="19"/>
                      <a:pt x="173" y="55"/>
                    </a:cubicBezTo>
                    <a:lnTo>
                      <a:pt x="156" y="91"/>
                    </a:lnTo>
                    <a:lnTo>
                      <a:pt x="117" y="97"/>
                    </a:lnTo>
                    <a:cubicBezTo>
                      <a:pt x="34" y="111"/>
                      <a:pt x="0" y="209"/>
                      <a:pt x="62" y="267"/>
                    </a:cubicBezTo>
                    <a:lnTo>
                      <a:pt x="89" y="295"/>
                    </a:lnTo>
                    <a:lnTo>
                      <a:pt x="81" y="334"/>
                    </a:lnTo>
                    <a:cubicBezTo>
                      <a:pt x="70" y="399"/>
                      <a:pt x="121" y="451"/>
                      <a:pt x="180" y="451"/>
                    </a:cubicBezTo>
                    <a:cubicBezTo>
                      <a:pt x="195" y="451"/>
                      <a:pt x="211" y="448"/>
                      <a:pt x="226" y="440"/>
                    </a:cubicBezTo>
                    <a:lnTo>
                      <a:pt x="260" y="421"/>
                    </a:lnTo>
                    <a:lnTo>
                      <a:pt x="296" y="440"/>
                    </a:lnTo>
                    <a:cubicBezTo>
                      <a:pt x="310" y="448"/>
                      <a:pt x="325" y="451"/>
                      <a:pt x="340" y="451"/>
                    </a:cubicBezTo>
                    <a:cubicBezTo>
                      <a:pt x="397" y="451"/>
                      <a:pt x="449" y="401"/>
                      <a:pt x="438" y="334"/>
                    </a:cubicBezTo>
                    <a:lnTo>
                      <a:pt x="430" y="295"/>
                    </a:lnTo>
                    <a:lnTo>
                      <a:pt x="458" y="267"/>
                    </a:lnTo>
                    <a:cubicBezTo>
                      <a:pt x="519" y="209"/>
                      <a:pt x="486" y="108"/>
                      <a:pt x="402" y="97"/>
                    </a:cubicBezTo>
                    <a:lnTo>
                      <a:pt x="366" y="91"/>
                    </a:lnTo>
                    <a:lnTo>
                      <a:pt x="346" y="55"/>
                    </a:lnTo>
                    <a:cubicBezTo>
                      <a:pt x="328" y="19"/>
                      <a:pt x="292" y="1"/>
                      <a:pt x="25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366;p57"/>
              <p:cNvSpPr/>
              <p:nvPr/>
            </p:nvSpPr>
            <p:spPr>
              <a:xfrm>
                <a:off x="5578293" y="3803933"/>
                <a:ext cx="16196" cy="16148"/>
              </a:xfrm>
              <a:custGeom>
                <a:avLst/>
                <a:gdLst/>
                <a:ahLst/>
                <a:cxnLst/>
                <a:rect l="l" t="t" r="r" b="b"/>
                <a:pathLst>
                  <a:path w="336" h="335" extrusionOk="0">
                    <a:moveTo>
                      <a:pt x="168" y="0"/>
                    </a:moveTo>
                    <a:cubicBezTo>
                      <a:pt x="73" y="0"/>
                      <a:pt x="0" y="73"/>
                      <a:pt x="0" y="168"/>
                    </a:cubicBezTo>
                    <a:cubicBezTo>
                      <a:pt x="0" y="262"/>
                      <a:pt x="73" y="335"/>
                      <a:pt x="168" y="335"/>
                    </a:cubicBezTo>
                    <a:cubicBezTo>
                      <a:pt x="260" y="335"/>
                      <a:pt x="335" y="262"/>
                      <a:pt x="335" y="168"/>
                    </a:cubicBezTo>
                    <a:cubicBezTo>
                      <a:pt x="335" y="73"/>
                      <a:pt x="263" y="0"/>
                      <a:pt x="168"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367;p57"/>
              <p:cNvSpPr/>
              <p:nvPr/>
            </p:nvSpPr>
            <p:spPr>
              <a:xfrm>
                <a:off x="5585572" y="3788074"/>
                <a:ext cx="1639" cy="48685"/>
              </a:xfrm>
              <a:custGeom>
                <a:avLst/>
                <a:gdLst/>
                <a:ahLst/>
                <a:cxnLst/>
                <a:rect l="l" t="t" r="r" b="b"/>
                <a:pathLst>
                  <a:path w="34" h="1010" extrusionOk="0">
                    <a:moveTo>
                      <a:pt x="0" y="0"/>
                    </a:moveTo>
                    <a:lnTo>
                      <a:pt x="0" y="1010"/>
                    </a:lnTo>
                    <a:lnTo>
                      <a:pt x="34" y="1010"/>
                    </a:lnTo>
                    <a:lnTo>
                      <a:pt x="34"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368;p57"/>
              <p:cNvSpPr/>
              <p:nvPr/>
            </p:nvSpPr>
            <p:spPr>
              <a:xfrm>
                <a:off x="5583933" y="3783736"/>
                <a:ext cx="5158" cy="5013"/>
              </a:xfrm>
              <a:custGeom>
                <a:avLst/>
                <a:gdLst/>
                <a:ahLst/>
                <a:cxnLst/>
                <a:rect l="l" t="t" r="r" b="b"/>
                <a:pathLst>
                  <a:path w="107" h="104" extrusionOk="0">
                    <a:moveTo>
                      <a:pt x="54" y="1"/>
                    </a:moveTo>
                    <a:cubicBezTo>
                      <a:pt x="26" y="1"/>
                      <a:pt x="1" y="23"/>
                      <a:pt x="1" y="54"/>
                    </a:cubicBezTo>
                    <a:cubicBezTo>
                      <a:pt x="1" y="82"/>
                      <a:pt x="26" y="104"/>
                      <a:pt x="54" y="104"/>
                    </a:cubicBezTo>
                    <a:cubicBezTo>
                      <a:pt x="82" y="104"/>
                      <a:pt x="107" y="82"/>
                      <a:pt x="107" y="54"/>
                    </a:cubicBezTo>
                    <a:cubicBezTo>
                      <a:pt x="107" y="23"/>
                      <a:pt x="82" y="1"/>
                      <a:pt x="54"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369;p57"/>
              <p:cNvSpPr/>
              <p:nvPr/>
            </p:nvSpPr>
            <p:spPr>
              <a:xfrm>
                <a:off x="5585572" y="3785230"/>
                <a:ext cx="2025" cy="2073"/>
              </a:xfrm>
              <a:custGeom>
                <a:avLst/>
                <a:gdLst/>
                <a:ahLst/>
                <a:cxnLst/>
                <a:rect l="l" t="t" r="r" b="b"/>
                <a:pathLst>
                  <a:path w="42" h="43" extrusionOk="0">
                    <a:moveTo>
                      <a:pt x="20" y="0"/>
                    </a:moveTo>
                    <a:cubicBezTo>
                      <a:pt x="8" y="0"/>
                      <a:pt x="0" y="12"/>
                      <a:pt x="0" y="23"/>
                    </a:cubicBezTo>
                    <a:cubicBezTo>
                      <a:pt x="0" y="34"/>
                      <a:pt x="8" y="42"/>
                      <a:pt x="20" y="42"/>
                    </a:cubicBezTo>
                    <a:cubicBezTo>
                      <a:pt x="31" y="42"/>
                      <a:pt x="42" y="34"/>
                      <a:pt x="42" y="23"/>
                    </a:cubicBezTo>
                    <a:cubicBezTo>
                      <a:pt x="42" y="12"/>
                      <a:pt x="31" y="0"/>
                      <a:pt x="20"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370;p57"/>
              <p:cNvSpPr/>
              <p:nvPr/>
            </p:nvSpPr>
            <p:spPr>
              <a:xfrm>
                <a:off x="5583933" y="3835796"/>
                <a:ext cx="5158" cy="5158"/>
              </a:xfrm>
              <a:custGeom>
                <a:avLst/>
                <a:gdLst/>
                <a:ahLst/>
                <a:cxnLst/>
                <a:rect l="l" t="t" r="r" b="b"/>
                <a:pathLst>
                  <a:path w="107" h="107" extrusionOk="0">
                    <a:moveTo>
                      <a:pt x="54" y="0"/>
                    </a:moveTo>
                    <a:cubicBezTo>
                      <a:pt x="26" y="0"/>
                      <a:pt x="1" y="26"/>
                      <a:pt x="1" y="53"/>
                    </a:cubicBezTo>
                    <a:cubicBezTo>
                      <a:pt x="1" y="84"/>
                      <a:pt x="26" y="106"/>
                      <a:pt x="54" y="106"/>
                    </a:cubicBezTo>
                    <a:cubicBezTo>
                      <a:pt x="82" y="106"/>
                      <a:pt x="107" y="84"/>
                      <a:pt x="107" y="53"/>
                    </a:cubicBezTo>
                    <a:cubicBezTo>
                      <a:pt x="107" y="26"/>
                      <a:pt x="82" y="0"/>
                      <a:pt x="54"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371;p57"/>
              <p:cNvSpPr/>
              <p:nvPr/>
            </p:nvSpPr>
            <p:spPr>
              <a:xfrm>
                <a:off x="5585572" y="3837386"/>
                <a:ext cx="2025" cy="2073"/>
              </a:xfrm>
              <a:custGeom>
                <a:avLst/>
                <a:gdLst/>
                <a:ahLst/>
                <a:cxnLst/>
                <a:rect l="l" t="t" r="r" b="b"/>
                <a:pathLst>
                  <a:path w="42" h="43" extrusionOk="0">
                    <a:moveTo>
                      <a:pt x="20" y="1"/>
                    </a:moveTo>
                    <a:cubicBezTo>
                      <a:pt x="8" y="1"/>
                      <a:pt x="0" y="9"/>
                      <a:pt x="0" y="20"/>
                    </a:cubicBezTo>
                    <a:cubicBezTo>
                      <a:pt x="0" y="32"/>
                      <a:pt x="8" y="43"/>
                      <a:pt x="20" y="43"/>
                    </a:cubicBezTo>
                    <a:cubicBezTo>
                      <a:pt x="31" y="43"/>
                      <a:pt x="42" y="32"/>
                      <a:pt x="42" y="20"/>
                    </a:cubicBezTo>
                    <a:cubicBezTo>
                      <a:pt x="42" y="9"/>
                      <a:pt x="31" y="1"/>
                      <a:pt x="2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372;p57"/>
              <p:cNvSpPr/>
              <p:nvPr/>
            </p:nvSpPr>
            <p:spPr>
              <a:xfrm>
                <a:off x="5562145" y="3811308"/>
                <a:ext cx="48588" cy="1783"/>
              </a:xfrm>
              <a:custGeom>
                <a:avLst/>
                <a:gdLst/>
                <a:ahLst/>
                <a:cxnLst/>
                <a:rect l="l" t="t" r="r" b="b"/>
                <a:pathLst>
                  <a:path w="1008" h="37" extrusionOk="0">
                    <a:moveTo>
                      <a:pt x="1" y="1"/>
                    </a:moveTo>
                    <a:lnTo>
                      <a:pt x="1" y="37"/>
                    </a:lnTo>
                    <a:lnTo>
                      <a:pt x="1008" y="37"/>
                    </a:lnTo>
                    <a:lnTo>
                      <a:pt x="1008"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373;p57"/>
              <p:cNvSpPr/>
              <p:nvPr/>
            </p:nvSpPr>
            <p:spPr>
              <a:xfrm>
                <a:off x="5610011" y="3809814"/>
                <a:ext cx="5158" cy="5061"/>
              </a:xfrm>
              <a:custGeom>
                <a:avLst/>
                <a:gdLst/>
                <a:ahLst/>
                <a:cxnLst/>
                <a:rect l="l" t="t" r="r" b="b"/>
                <a:pathLst>
                  <a:path w="107" h="105" extrusionOk="0">
                    <a:moveTo>
                      <a:pt x="54" y="1"/>
                    </a:moveTo>
                    <a:cubicBezTo>
                      <a:pt x="23" y="1"/>
                      <a:pt x="1" y="23"/>
                      <a:pt x="1" y="51"/>
                    </a:cubicBezTo>
                    <a:cubicBezTo>
                      <a:pt x="1" y="82"/>
                      <a:pt x="23" y="104"/>
                      <a:pt x="54" y="104"/>
                    </a:cubicBezTo>
                    <a:cubicBezTo>
                      <a:pt x="82" y="104"/>
                      <a:pt x="107" y="82"/>
                      <a:pt x="107" y="51"/>
                    </a:cubicBezTo>
                    <a:cubicBezTo>
                      <a:pt x="107" y="23"/>
                      <a:pt x="82" y="1"/>
                      <a:pt x="54"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7374;p57"/>
              <p:cNvSpPr/>
              <p:nvPr/>
            </p:nvSpPr>
            <p:spPr>
              <a:xfrm>
                <a:off x="5611505" y="3811308"/>
                <a:ext cx="2073" cy="2073"/>
              </a:xfrm>
              <a:custGeom>
                <a:avLst/>
                <a:gdLst/>
                <a:ahLst/>
                <a:cxnLst/>
                <a:rect l="l" t="t" r="r" b="b"/>
                <a:pathLst>
                  <a:path w="43" h="43" extrusionOk="0">
                    <a:moveTo>
                      <a:pt x="23" y="1"/>
                    </a:moveTo>
                    <a:cubicBezTo>
                      <a:pt x="9" y="1"/>
                      <a:pt x="1" y="12"/>
                      <a:pt x="1" y="20"/>
                    </a:cubicBezTo>
                    <a:cubicBezTo>
                      <a:pt x="1" y="37"/>
                      <a:pt x="12" y="42"/>
                      <a:pt x="23" y="42"/>
                    </a:cubicBezTo>
                    <a:cubicBezTo>
                      <a:pt x="34" y="42"/>
                      <a:pt x="42" y="31"/>
                      <a:pt x="42" y="20"/>
                    </a:cubicBezTo>
                    <a:cubicBezTo>
                      <a:pt x="42" y="6"/>
                      <a:pt x="34" y="1"/>
                      <a:pt x="23"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7375;p57"/>
              <p:cNvSpPr/>
              <p:nvPr/>
            </p:nvSpPr>
            <p:spPr>
              <a:xfrm>
                <a:off x="5557999" y="3809814"/>
                <a:ext cx="5013" cy="5061"/>
              </a:xfrm>
              <a:custGeom>
                <a:avLst/>
                <a:gdLst/>
                <a:ahLst/>
                <a:cxnLst/>
                <a:rect l="l" t="t" r="r" b="b"/>
                <a:pathLst>
                  <a:path w="104" h="105" extrusionOk="0">
                    <a:moveTo>
                      <a:pt x="50" y="1"/>
                    </a:moveTo>
                    <a:cubicBezTo>
                      <a:pt x="23" y="1"/>
                      <a:pt x="0" y="23"/>
                      <a:pt x="0" y="51"/>
                    </a:cubicBezTo>
                    <a:cubicBezTo>
                      <a:pt x="0" y="82"/>
                      <a:pt x="23" y="104"/>
                      <a:pt x="50" y="104"/>
                    </a:cubicBezTo>
                    <a:cubicBezTo>
                      <a:pt x="81" y="104"/>
                      <a:pt x="103" y="82"/>
                      <a:pt x="103" y="51"/>
                    </a:cubicBezTo>
                    <a:cubicBezTo>
                      <a:pt x="103" y="23"/>
                      <a:pt x="81" y="1"/>
                      <a:pt x="5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7376;p57"/>
              <p:cNvSpPr/>
              <p:nvPr/>
            </p:nvSpPr>
            <p:spPr>
              <a:xfrm>
                <a:off x="5559445" y="3811308"/>
                <a:ext cx="2073" cy="2073"/>
              </a:xfrm>
              <a:custGeom>
                <a:avLst/>
                <a:gdLst/>
                <a:ahLst/>
                <a:cxnLst/>
                <a:rect l="l" t="t" r="r" b="b"/>
                <a:pathLst>
                  <a:path w="43" h="43" extrusionOk="0">
                    <a:moveTo>
                      <a:pt x="20" y="1"/>
                    </a:moveTo>
                    <a:cubicBezTo>
                      <a:pt x="9" y="1"/>
                      <a:pt x="1" y="9"/>
                      <a:pt x="1" y="20"/>
                    </a:cubicBezTo>
                    <a:cubicBezTo>
                      <a:pt x="1" y="34"/>
                      <a:pt x="9" y="42"/>
                      <a:pt x="20" y="42"/>
                    </a:cubicBezTo>
                    <a:cubicBezTo>
                      <a:pt x="32" y="42"/>
                      <a:pt x="43" y="34"/>
                      <a:pt x="43" y="20"/>
                    </a:cubicBezTo>
                    <a:cubicBezTo>
                      <a:pt x="43" y="9"/>
                      <a:pt x="32" y="1"/>
                      <a:pt x="2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7377;p57"/>
              <p:cNvSpPr/>
              <p:nvPr/>
            </p:nvSpPr>
            <p:spPr>
              <a:xfrm>
                <a:off x="5572894" y="3798004"/>
                <a:ext cx="27475" cy="27620"/>
              </a:xfrm>
              <a:custGeom>
                <a:avLst/>
                <a:gdLst/>
                <a:ahLst/>
                <a:cxnLst/>
                <a:rect l="l" t="t" r="r" b="b"/>
                <a:pathLst>
                  <a:path w="570" h="573" extrusionOk="0">
                    <a:moveTo>
                      <a:pt x="545" y="0"/>
                    </a:moveTo>
                    <a:lnTo>
                      <a:pt x="1" y="547"/>
                    </a:lnTo>
                    <a:lnTo>
                      <a:pt x="26" y="572"/>
                    </a:lnTo>
                    <a:lnTo>
                      <a:pt x="570" y="26"/>
                    </a:lnTo>
                    <a:lnTo>
                      <a:pt x="545"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7378;p57"/>
              <p:cNvSpPr/>
              <p:nvPr/>
            </p:nvSpPr>
            <p:spPr>
              <a:xfrm>
                <a:off x="5598345" y="3796173"/>
                <a:ext cx="4338" cy="4097"/>
              </a:xfrm>
              <a:custGeom>
                <a:avLst/>
                <a:gdLst/>
                <a:ahLst/>
                <a:cxnLst/>
                <a:rect l="l" t="t" r="r" b="b"/>
                <a:pathLst>
                  <a:path w="90" h="85" extrusionOk="0">
                    <a:moveTo>
                      <a:pt x="46" y="1"/>
                    </a:moveTo>
                    <a:cubicBezTo>
                      <a:pt x="36" y="1"/>
                      <a:pt x="25" y="5"/>
                      <a:pt x="17" y="13"/>
                    </a:cubicBezTo>
                    <a:cubicBezTo>
                      <a:pt x="0" y="30"/>
                      <a:pt x="0" y="52"/>
                      <a:pt x="17" y="72"/>
                    </a:cubicBezTo>
                    <a:cubicBezTo>
                      <a:pt x="25" y="80"/>
                      <a:pt x="35" y="84"/>
                      <a:pt x="45" y="84"/>
                    </a:cubicBezTo>
                    <a:cubicBezTo>
                      <a:pt x="55" y="84"/>
                      <a:pt x="64" y="80"/>
                      <a:pt x="73" y="72"/>
                    </a:cubicBezTo>
                    <a:cubicBezTo>
                      <a:pt x="89" y="58"/>
                      <a:pt x="89" y="30"/>
                      <a:pt x="73" y="13"/>
                    </a:cubicBezTo>
                    <a:cubicBezTo>
                      <a:pt x="66" y="5"/>
                      <a:pt x="56" y="1"/>
                      <a:pt x="46"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7379;p57"/>
              <p:cNvSpPr/>
              <p:nvPr/>
            </p:nvSpPr>
            <p:spPr>
              <a:xfrm>
                <a:off x="5599695" y="3797474"/>
                <a:ext cx="1783" cy="1542"/>
              </a:xfrm>
              <a:custGeom>
                <a:avLst/>
                <a:gdLst/>
                <a:ahLst/>
                <a:cxnLst/>
                <a:rect l="l" t="t" r="r" b="b"/>
                <a:pathLst>
                  <a:path w="37" h="32" extrusionOk="0">
                    <a:moveTo>
                      <a:pt x="18" y="1"/>
                    </a:moveTo>
                    <a:cubicBezTo>
                      <a:pt x="13" y="1"/>
                      <a:pt x="9" y="3"/>
                      <a:pt x="6" y="6"/>
                    </a:cubicBezTo>
                    <a:cubicBezTo>
                      <a:pt x="0" y="9"/>
                      <a:pt x="3" y="20"/>
                      <a:pt x="6" y="25"/>
                    </a:cubicBezTo>
                    <a:cubicBezTo>
                      <a:pt x="7" y="30"/>
                      <a:pt x="11" y="32"/>
                      <a:pt x="15" y="32"/>
                    </a:cubicBezTo>
                    <a:cubicBezTo>
                      <a:pt x="19" y="32"/>
                      <a:pt x="24" y="30"/>
                      <a:pt x="28" y="25"/>
                    </a:cubicBezTo>
                    <a:cubicBezTo>
                      <a:pt x="36" y="23"/>
                      <a:pt x="36" y="11"/>
                      <a:pt x="28" y="6"/>
                    </a:cubicBezTo>
                    <a:cubicBezTo>
                      <a:pt x="25" y="2"/>
                      <a:pt x="22" y="1"/>
                      <a:pt x="1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7380;p57"/>
              <p:cNvSpPr/>
              <p:nvPr/>
            </p:nvSpPr>
            <p:spPr>
              <a:xfrm>
                <a:off x="5570339" y="3824227"/>
                <a:ext cx="4097" cy="4097"/>
              </a:xfrm>
              <a:custGeom>
                <a:avLst/>
                <a:gdLst/>
                <a:ahLst/>
                <a:cxnLst/>
                <a:rect l="l" t="t" r="r" b="b"/>
                <a:pathLst>
                  <a:path w="85" h="85" extrusionOk="0">
                    <a:moveTo>
                      <a:pt x="43" y="0"/>
                    </a:moveTo>
                    <a:cubicBezTo>
                      <a:pt x="20" y="0"/>
                      <a:pt x="1" y="20"/>
                      <a:pt x="1" y="42"/>
                    </a:cubicBezTo>
                    <a:cubicBezTo>
                      <a:pt x="1" y="67"/>
                      <a:pt x="20" y="84"/>
                      <a:pt x="43" y="84"/>
                    </a:cubicBezTo>
                    <a:cubicBezTo>
                      <a:pt x="65" y="84"/>
                      <a:pt x="85" y="67"/>
                      <a:pt x="85" y="42"/>
                    </a:cubicBezTo>
                    <a:cubicBezTo>
                      <a:pt x="85" y="20"/>
                      <a:pt x="65" y="0"/>
                      <a:pt x="43"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7381;p57"/>
              <p:cNvSpPr/>
              <p:nvPr/>
            </p:nvSpPr>
            <p:spPr>
              <a:xfrm>
                <a:off x="5571544" y="3825673"/>
                <a:ext cx="1687" cy="1591"/>
              </a:xfrm>
              <a:custGeom>
                <a:avLst/>
                <a:gdLst/>
                <a:ahLst/>
                <a:cxnLst/>
                <a:rect l="l" t="t" r="r" b="b"/>
                <a:pathLst>
                  <a:path w="35" h="33" extrusionOk="0">
                    <a:moveTo>
                      <a:pt x="20" y="0"/>
                    </a:moveTo>
                    <a:cubicBezTo>
                      <a:pt x="16" y="0"/>
                      <a:pt x="11" y="3"/>
                      <a:pt x="7" y="7"/>
                    </a:cubicBezTo>
                    <a:cubicBezTo>
                      <a:pt x="1" y="10"/>
                      <a:pt x="1" y="21"/>
                      <a:pt x="7" y="26"/>
                    </a:cubicBezTo>
                    <a:cubicBezTo>
                      <a:pt x="9" y="30"/>
                      <a:pt x="13" y="33"/>
                      <a:pt x="17" y="33"/>
                    </a:cubicBezTo>
                    <a:cubicBezTo>
                      <a:pt x="21" y="33"/>
                      <a:pt x="25" y="30"/>
                      <a:pt x="29" y="26"/>
                    </a:cubicBezTo>
                    <a:cubicBezTo>
                      <a:pt x="34" y="21"/>
                      <a:pt x="34" y="10"/>
                      <a:pt x="29" y="7"/>
                    </a:cubicBezTo>
                    <a:cubicBezTo>
                      <a:pt x="27" y="3"/>
                      <a:pt x="24" y="0"/>
                      <a:pt x="20"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7382;p57"/>
              <p:cNvSpPr/>
              <p:nvPr/>
            </p:nvSpPr>
            <p:spPr>
              <a:xfrm>
                <a:off x="5572508" y="3798679"/>
                <a:ext cx="27475" cy="27475"/>
              </a:xfrm>
              <a:custGeom>
                <a:avLst/>
                <a:gdLst/>
                <a:ahLst/>
                <a:cxnLst/>
                <a:rect l="l" t="t" r="r" b="b"/>
                <a:pathLst>
                  <a:path w="570" h="570" extrusionOk="0">
                    <a:moveTo>
                      <a:pt x="23" y="0"/>
                    </a:moveTo>
                    <a:lnTo>
                      <a:pt x="1" y="23"/>
                    </a:lnTo>
                    <a:lnTo>
                      <a:pt x="545" y="570"/>
                    </a:lnTo>
                    <a:lnTo>
                      <a:pt x="570" y="544"/>
                    </a:lnTo>
                    <a:lnTo>
                      <a:pt x="23"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7383;p57"/>
              <p:cNvSpPr/>
              <p:nvPr/>
            </p:nvSpPr>
            <p:spPr>
              <a:xfrm>
                <a:off x="5598442" y="3824420"/>
                <a:ext cx="4386" cy="3904"/>
              </a:xfrm>
              <a:custGeom>
                <a:avLst/>
                <a:gdLst/>
                <a:ahLst/>
                <a:cxnLst/>
                <a:rect l="l" t="t" r="r" b="b"/>
                <a:pathLst>
                  <a:path w="91" h="81" extrusionOk="0">
                    <a:moveTo>
                      <a:pt x="47" y="1"/>
                    </a:moveTo>
                    <a:cubicBezTo>
                      <a:pt x="37" y="1"/>
                      <a:pt x="26" y="5"/>
                      <a:pt x="18" y="13"/>
                    </a:cubicBezTo>
                    <a:cubicBezTo>
                      <a:pt x="1" y="30"/>
                      <a:pt x="1" y="52"/>
                      <a:pt x="18" y="72"/>
                    </a:cubicBezTo>
                    <a:cubicBezTo>
                      <a:pt x="23" y="77"/>
                      <a:pt x="33" y="80"/>
                      <a:pt x="43" y="80"/>
                    </a:cubicBezTo>
                    <a:cubicBezTo>
                      <a:pt x="54" y="80"/>
                      <a:pt x="65" y="77"/>
                      <a:pt x="73" y="72"/>
                    </a:cubicBezTo>
                    <a:cubicBezTo>
                      <a:pt x="90" y="52"/>
                      <a:pt x="90" y="33"/>
                      <a:pt x="73" y="13"/>
                    </a:cubicBezTo>
                    <a:cubicBezTo>
                      <a:pt x="66" y="5"/>
                      <a:pt x="57" y="1"/>
                      <a:pt x="47"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7384;p57"/>
              <p:cNvSpPr/>
              <p:nvPr/>
            </p:nvSpPr>
            <p:spPr>
              <a:xfrm>
                <a:off x="5599695" y="3825673"/>
                <a:ext cx="1639" cy="1591"/>
              </a:xfrm>
              <a:custGeom>
                <a:avLst/>
                <a:gdLst/>
                <a:ahLst/>
                <a:cxnLst/>
                <a:rect l="l" t="t" r="r" b="b"/>
                <a:pathLst>
                  <a:path w="34" h="33" extrusionOk="0">
                    <a:moveTo>
                      <a:pt x="17" y="0"/>
                    </a:moveTo>
                    <a:cubicBezTo>
                      <a:pt x="13" y="0"/>
                      <a:pt x="8" y="3"/>
                      <a:pt x="6" y="7"/>
                    </a:cubicBezTo>
                    <a:cubicBezTo>
                      <a:pt x="0" y="10"/>
                      <a:pt x="0" y="21"/>
                      <a:pt x="6" y="26"/>
                    </a:cubicBezTo>
                    <a:cubicBezTo>
                      <a:pt x="8" y="30"/>
                      <a:pt x="13" y="33"/>
                      <a:pt x="17" y="33"/>
                    </a:cubicBezTo>
                    <a:cubicBezTo>
                      <a:pt x="21" y="33"/>
                      <a:pt x="25" y="30"/>
                      <a:pt x="28" y="26"/>
                    </a:cubicBezTo>
                    <a:cubicBezTo>
                      <a:pt x="34" y="23"/>
                      <a:pt x="34" y="12"/>
                      <a:pt x="28" y="7"/>
                    </a:cubicBezTo>
                    <a:cubicBezTo>
                      <a:pt x="25" y="3"/>
                      <a:pt x="21" y="0"/>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7385;p57"/>
              <p:cNvSpPr/>
              <p:nvPr/>
            </p:nvSpPr>
            <p:spPr>
              <a:xfrm>
                <a:off x="5570339" y="3796124"/>
                <a:ext cx="4097" cy="4097"/>
              </a:xfrm>
              <a:custGeom>
                <a:avLst/>
                <a:gdLst/>
                <a:ahLst/>
                <a:cxnLst/>
                <a:rect l="l" t="t" r="r" b="b"/>
                <a:pathLst>
                  <a:path w="85" h="85" extrusionOk="0">
                    <a:moveTo>
                      <a:pt x="43" y="0"/>
                    </a:moveTo>
                    <a:cubicBezTo>
                      <a:pt x="20" y="0"/>
                      <a:pt x="1" y="20"/>
                      <a:pt x="1" y="42"/>
                    </a:cubicBezTo>
                    <a:cubicBezTo>
                      <a:pt x="1" y="67"/>
                      <a:pt x="20" y="84"/>
                      <a:pt x="43" y="84"/>
                    </a:cubicBezTo>
                    <a:cubicBezTo>
                      <a:pt x="65" y="84"/>
                      <a:pt x="85" y="67"/>
                      <a:pt x="85" y="42"/>
                    </a:cubicBezTo>
                    <a:cubicBezTo>
                      <a:pt x="85" y="20"/>
                      <a:pt x="65" y="0"/>
                      <a:pt x="43"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7386;p57"/>
              <p:cNvSpPr/>
              <p:nvPr/>
            </p:nvSpPr>
            <p:spPr>
              <a:xfrm>
                <a:off x="5571544" y="3797474"/>
                <a:ext cx="1687" cy="1542"/>
              </a:xfrm>
              <a:custGeom>
                <a:avLst/>
                <a:gdLst/>
                <a:ahLst/>
                <a:cxnLst/>
                <a:rect l="l" t="t" r="r" b="b"/>
                <a:pathLst>
                  <a:path w="35" h="32" extrusionOk="0">
                    <a:moveTo>
                      <a:pt x="21" y="1"/>
                    </a:moveTo>
                    <a:cubicBezTo>
                      <a:pt x="17" y="1"/>
                      <a:pt x="11" y="3"/>
                      <a:pt x="7" y="6"/>
                    </a:cubicBezTo>
                    <a:cubicBezTo>
                      <a:pt x="1" y="9"/>
                      <a:pt x="1" y="20"/>
                      <a:pt x="7" y="25"/>
                    </a:cubicBezTo>
                    <a:cubicBezTo>
                      <a:pt x="11" y="30"/>
                      <a:pt x="16" y="32"/>
                      <a:pt x="20" y="32"/>
                    </a:cubicBezTo>
                    <a:cubicBezTo>
                      <a:pt x="24" y="32"/>
                      <a:pt x="27" y="30"/>
                      <a:pt x="29" y="25"/>
                    </a:cubicBezTo>
                    <a:cubicBezTo>
                      <a:pt x="34" y="23"/>
                      <a:pt x="34" y="11"/>
                      <a:pt x="29" y="6"/>
                    </a:cubicBezTo>
                    <a:cubicBezTo>
                      <a:pt x="28" y="2"/>
                      <a:pt x="25" y="1"/>
                      <a:pt x="21"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7387;p57"/>
              <p:cNvSpPr/>
              <p:nvPr/>
            </p:nvSpPr>
            <p:spPr>
              <a:xfrm>
                <a:off x="5582342" y="3807934"/>
                <a:ext cx="8098" cy="8146"/>
              </a:xfrm>
              <a:custGeom>
                <a:avLst/>
                <a:gdLst/>
                <a:ahLst/>
                <a:cxnLst/>
                <a:rect l="l" t="t" r="r" b="b"/>
                <a:pathLst>
                  <a:path w="168" h="169" extrusionOk="0">
                    <a:moveTo>
                      <a:pt x="84" y="1"/>
                    </a:moveTo>
                    <a:cubicBezTo>
                      <a:pt x="36" y="1"/>
                      <a:pt x="0" y="37"/>
                      <a:pt x="0" y="85"/>
                    </a:cubicBezTo>
                    <a:cubicBezTo>
                      <a:pt x="0" y="132"/>
                      <a:pt x="36" y="168"/>
                      <a:pt x="84" y="168"/>
                    </a:cubicBezTo>
                    <a:cubicBezTo>
                      <a:pt x="128" y="168"/>
                      <a:pt x="168" y="132"/>
                      <a:pt x="168" y="85"/>
                    </a:cubicBezTo>
                    <a:cubicBezTo>
                      <a:pt x="168" y="37"/>
                      <a:pt x="128" y="1"/>
                      <a:pt x="84"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7388;p57"/>
              <p:cNvSpPr/>
              <p:nvPr/>
            </p:nvSpPr>
            <p:spPr>
              <a:xfrm>
                <a:off x="5580173" y="3567255"/>
                <a:ext cx="112890" cy="97465"/>
              </a:xfrm>
              <a:custGeom>
                <a:avLst/>
                <a:gdLst/>
                <a:ahLst/>
                <a:cxnLst/>
                <a:rect l="l" t="t" r="r" b="b"/>
                <a:pathLst>
                  <a:path w="2342" h="2022" extrusionOk="0">
                    <a:moveTo>
                      <a:pt x="1169" y="0"/>
                    </a:moveTo>
                    <a:cubicBezTo>
                      <a:pt x="1007" y="0"/>
                      <a:pt x="846" y="84"/>
                      <a:pt x="765" y="251"/>
                    </a:cubicBezTo>
                    <a:lnTo>
                      <a:pt x="690" y="405"/>
                    </a:lnTo>
                    <a:lnTo>
                      <a:pt x="519" y="430"/>
                    </a:lnTo>
                    <a:cubicBezTo>
                      <a:pt x="146" y="480"/>
                      <a:pt x="1" y="938"/>
                      <a:pt x="268" y="1200"/>
                    </a:cubicBezTo>
                    <a:lnTo>
                      <a:pt x="391" y="1323"/>
                    </a:lnTo>
                    <a:lnTo>
                      <a:pt x="363" y="1493"/>
                    </a:lnTo>
                    <a:cubicBezTo>
                      <a:pt x="312" y="1782"/>
                      <a:pt x="545" y="2019"/>
                      <a:pt x="809" y="2019"/>
                    </a:cubicBezTo>
                    <a:cubicBezTo>
                      <a:pt x="878" y="2019"/>
                      <a:pt x="950" y="2003"/>
                      <a:pt x="1019" y="1967"/>
                    </a:cubicBezTo>
                    <a:lnTo>
                      <a:pt x="1172" y="1886"/>
                    </a:lnTo>
                    <a:lnTo>
                      <a:pt x="1323" y="1967"/>
                    </a:lnTo>
                    <a:cubicBezTo>
                      <a:pt x="1393" y="2005"/>
                      <a:pt x="1465" y="2022"/>
                      <a:pt x="1536" y="2022"/>
                    </a:cubicBezTo>
                    <a:cubicBezTo>
                      <a:pt x="1799" y="2022"/>
                      <a:pt x="2030" y="1783"/>
                      <a:pt x="1981" y="1493"/>
                    </a:cubicBezTo>
                    <a:lnTo>
                      <a:pt x="1951" y="1323"/>
                    </a:lnTo>
                    <a:lnTo>
                      <a:pt x="2073" y="1200"/>
                    </a:lnTo>
                    <a:cubicBezTo>
                      <a:pt x="2341" y="938"/>
                      <a:pt x="2196" y="480"/>
                      <a:pt x="1822" y="430"/>
                    </a:cubicBezTo>
                    <a:lnTo>
                      <a:pt x="1652" y="405"/>
                    </a:lnTo>
                    <a:lnTo>
                      <a:pt x="1577" y="251"/>
                    </a:lnTo>
                    <a:cubicBezTo>
                      <a:pt x="1493" y="84"/>
                      <a:pt x="1331" y="0"/>
                      <a:pt x="1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7389;p57"/>
              <p:cNvSpPr/>
              <p:nvPr/>
            </p:nvSpPr>
            <p:spPr>
              <a:xfrm>
                <a:off x="5587837" y="3574437"/>
                <a:ext cx="96598" cy="83149"/>
              </a:xfrm>
              <a:custGeom>
                <a:avLst/>
                <a:gdLst/>
                <a:ahLst/>
                <a:cxnLst/>
                <a:rect l="l" t="t" r="r" b="b"/>
                <a:pathLst>
                  <a:path w="2004" h="1725" extrusionOk="0">
                    <a:moveTo>
                      <a:pt x="1008" y="0"/>
                    </a:moveTo>
                    <a:cubicBezTo>
                      <a:pt x="870" y="0"/>
                      <a:pt x="729" y="72"/>
                      <a:pt x="651" y="214"/>
                    </a:cubicBezTo>
                    <a:lnTo>
                      <a:pt x="586" y="348"/>
                    </a:lnTo>
                    <a:lnTo>
                      <a:pt x="444" y="367"/>
                    </a:lnTo>
                    <a:cubicBezTo>
                      <a:pt x="129" y="412"/>
                      <a:pt x="1" y="803"/>
                      <a:pt x="232" y="1026"/>
                    </a:cubicBezTo>
                    <a:lnTo>
                      <a:pt x="335" y="1126"/>
                    </a:lnTo>
                    <a:lnTo>
                      <a:pt x="310" y="1271"/>
                    </a:lnTo>
                    <a:cubicBezTo>
                      <a:pt x="266" y="1520"/>
                      <a:pt x="464" y="1724"/>
                      <a:pt x="689" y="1724"/>
                    </a:cubicBezTo>
                    <a:cubicBezTo>
                      <a:pt x="748" y="1724"/>
                      <a:pt x="809" y="1710"/>
                      <a:pt x="868" y="1679"/>
                    </a:cubicBezTo>
                    <a:lnTo>
                      <a:pt x="1002" y="1609"/>
                    </a:lnTo>
                    <a:lnTo>
                      <a:pt x="1133" y="1679"/>
                    </a:lnTo>
                    <a:cubicBezTo>
                      <a:pt x="1192" y="1708"/>
                      <a:pt x="1252" y="1722"/>
                      <a:pt x="1310" y="1722"/>
                    </a:cubicBezTo>
                    <a:cubicBezTo>
                      <a:pt x="1536" y="1722"/>
                      <a:pt x="1733" y="1519"/>
                      <a:pt x="1691" y="1271"/>
                    </a:cubicBezTo>
                    <a:lnTo>
                      <a:pt x="1669" y="1126"/>
                    </a:lnTo>
                    <a:lnTo>
                      <a:pt x="1772" y="1026"/>
                    </a:lnTo>
                    <a:cubicBezTo>
                      <a:pt x="2004" y="800"/>
                      <a:pt x="1872" y="412"/>
                      <a:pt x="1560" y="367"/>
                    </a:cubicBezTo>
                    <a:lnTo>
                      <a:pt x="1418" y="348"/>
                    </a:lnTo>
                    <a:lnTo>
                      <a:pt x="1354" y="214"/>
                    </a:lnTo>
                    <a:cubicBezTo>
                      <a:pt x="1284" y="72"/>
                      <a:pt x="1147" y="0"/>
                      <a:pt x="1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7390;p57"/>
              <p:cNvSpPr/>
              <p:nvPr/>
            </p:nvSpPr>
            <p:spPr>
              <a:xfrm>
                <a:off x="5588126" y="3581089"/>
                <a:ext cx="88644" cy="80064"/>
              </a:xfrm>
              <a:custGeom>
                <a:avLst/>
                <a:gdLst/>
                <a:ahLst/>
                <a:cxnLst/>
                <a:rect l="l" t="t" r="r" b="b"/>
                <a:pathLst>
                  <a:path w="1839" h="1661" extrusionOk="0">
                    <a:moveTo>
                      <a:pt x="0" y="776"/>
                    </a:moveTo>
                    <a:cubicBezTo>
                      <a:pt x="22" y="826"/>
                      <a:pt x="53" y="871"/>
                      <a:pt x="98" y="910"/>
                    </a:cubicBezTo>
                    <a:lnTo>
                      <a:pt x="221" y="1033"/>
                    </a:lnTo>
                    <a:lnTo>
                      <a:pt x="193" y="1203"/>
                    </a:lnTo>
                    <a:cubicBezTo>
                      <a:pt x="190" y="1217"/>
                      <a:pt x="190" y="1228"/>
                      <a:pt x="190" y="1242"/>
                    </a:cubicBezTo>
                    <a:cubicBezTo>
                      <a:pt x="355" y="1178"/>
                      <a:pt x="550" y="1052"/>
                      <a:pt x="732" y="971"/>
                    </a:cubicBezTo>
                    <a:lnTo>
                      <a:pt x="732" y="971"/>
                    </a:lnTo>
                    <a:cubicBezTo>
                      <a:pt x="733" y="980"/>
                      <a:pt x="737" y="986"/>
                      <a:pt x="746" y="986"/>
                    </a:cubicBezTo>
                    <a:cubicBezTo>
                      <a:pt x="748" y="986"/>
                      <a:pt x="749" y="986"/>
                      <a:pt x="751" y="985"/>
                    </a:cubicBezTo>
                    <a:cubicBezTo>
                      <a:pt x="806" y="980"/>
                      <a:pt x="859" y="955"/>
                      <a:pt x="893" y="913"/>
                    </a:cubicBezTo>
                    <a:lnTo>
                      <a:pt x="893" y="913"/>
                    </a:lnTo>
                    <a:cubicBezTo>
                      <a:pt x="841" y="926"/>
                      <a:pt x="787" y="947"/>
                      <a:pt x="732" y="971"/>
                    </a:cubicBezTo>
                    <a:lnTo>
                      <a:pt x="732" y="971"/>
                    </a:lnTo>
                    <a:cubicBezTo>
                      <a:pt x="730" y="941"/>
                      <a:pt x="764" y="872"/>
                      <a:pt x="741" y="872"/>
                    </a:cubicBezTo>
                    <a:cubicBezTo>
                      <a:pt x="739" y="872"/>
                      <a:pt x="737" y="873"/>
                      <a:pt x="734" y="874"/>
                    </a:cubicBezTo>
                    <a:cubicBezTo>
                      <a:pt x="589" y="921"/>
                      <a:pt x="502" y="956"/>
                      <a:pt x="413" y="956"/>
                    </a:cubicBezTo>
                    <a:cubicBezTo>
                      <a:pt x="308" y="956"/>
                      <a:pt x="203" y="908"/>
                      <a:pt x="0" y="776"/>
                    </a:cubicBezTo>
                    <a:close/>
                    <a:moveTo>
                      <a:pt x="1423" y="1"/>
                    </a:moveTo>
                    <a:cubicBezTo>
                      <a:pt x="1387" y="201"/>
                      <a:pt x="1322" y="405"/>
                      <a:pt x="1239" y="592"/>
                    </a:cubicBezTo>
                    <a:cubicBezTo>
                      <a:pt x="1214" y="645"/>
                      <a:pt x="1186" y="701"/>
                      <a:pt x="1130" y="718"/>
                    </a:cubicBezTo>
                    <a:cubicBezTo>
                      <a:pt x="1120" y="721"/>
                      <a:pt x="1109" y="723"/>
                      <a:pt x="1099" y="723"/>
                    </a:cubicBezTo>
                    <a:cubicBezTo>
                      <a:pt x="1067" y="723"/>
                      <a:pt x="1035" y="708"/>
                      <a:pt x="1010" y="687"/>
                    </a:cubicBezTo>
                    <a:cubicBezTo>
                      <a:pt x="974" y="659"/>
                      <a:pt x="949" y="623"/>
                      <a:pt x="926" y="586"/>
                    </a:cubicBezTo>
                    <a:cubicBezTo>
                      <a:pt x="804" y="397"/>
                      <a:pt x="684" y="210"/>
                      <a:pt x="566" y="20"/>
                    </a:cubicBezTo>
                    <a:lnTo>
                      <a:pt x="516" y="118"/>
                    </a:lnTo>
                    <a:lnTo>
                      <a:pt x="424" y="132"/>
                    </a:lnTo>
                    <a:cubicBezTo>
                      <a:pt x="619" y="254"/>
                      <a:pt x="787" y="413"/>
                      <a:pt x="887" y="620"/>
                    </a:cubicBezTo>
                    <a:cubicBezTo>
                      <a:pt x="932" y="715"/>
                      <a:pt x="957" y="832"/>
                      <a:pt x="893" y="913"/>
                    </a:cubicBezTo>
                    <a:cubicBezTo>
                      <a:pt x="894" y="913"/>
                      <a:pt x="894" y="913"/>
                      <a:pt x="895" y="913"/>
                    </a:cubicBezTo>
                    <a:cubicBezTo>
                      <a:pt x="920" y="913"/>
                      <a:pt x="905" y="1011"/>
                      <a:pt x="926" y="1033"/>
                    </a:cubicBezTo>
                    <a:cubicBezTo>
                      <a:pt x="940" y="1041"/>
                      <a:pt x="943" y="1063"/>
                      <a:pt x="949" y="1083"/>
                    </a:cubicBezTo>
                    <a:cubicBezTo>
                      <a:pt x="968" y="1172"/>
                      <a:pt x="957" y="1264"/>
                      <a:pt x="943" y="1356"/>
                    </a:cubicBezTo>
                    <a:cubicBezTo>
                      <a:pt x="929" y="1457"/>
                      <a:pt x="912" y="1557"/>
                      <a:pt x="890" y="1660"/>
                    </a:cubicBezTo>
                    <a:lnTo>
                      <a:pt x="999" y="1605"/>
                    </a:lnTo>
                    <a:lnTo>
                      <a:pt x="1074" y="1647"/>
                    </a:lnTo>
                    <a:cubicBezTo>
                      <a:pt x="1066" y="1557"/>
                      <a:pt x="1057" y="1479"/>
                      <a:pt x="1052" y="1390"/>
                    </a:cubicBezTo>
                    <a:cubicBezTo>
                      <a:pt x="1044" y="1250"/>
                      <a:pt x="1052" y="1103"/>
                      <a:pt x="1127" y="985"/>
                    </a:cubicBezTo>
                    <a:cubicBezTo>
                      <a:pt x="1136" y="980"/>
                      <a:pt x="1138" y="969"/>
                      <a:pt x="1144" y="966"/>
                    </a:cubicBezTo>
                    <a:cubicBezTo>
                      <a:pt x="1155" y="957"/>
                      <a:pt x="1169" y="957"/>
                      <a:pt x="1183" y="957"/>
                    </a:cubicBezTo>
                    <a:cubicBezTo>
                      <a:pt x="1387" y="957"/>
                      <a:pt x="1582" y="1036"/>
                      <a:pt x="1780" y="1089"/>
                    </a:cubicBezTo>
                    <a:lnTo>
                      <a:pt x="1772" y="1038"/>
                    </a:lnTo>
                    <a:lnTo>
                      <a:pt x="1839" y="980"/>
                    </a:lnTo>
                    <a:cubicBezTo>
                      <a:pt x="1769" y="977"/>
                      <a:pt x="1696" y="971"/>
                      <a:pt x="1627" y="963"/>
                    </a:cubicBezTo>
                    <a:cubicBezTo>
                      <a:pt x="1554" y="952"/>
                      <a:pt x="1484" y="935"/>
                      <a:pt x="1415" y="913"/>
                    </a:cubicBezTo>
                    <a:cubicBezTo>
                      <a:pt x="1367" y="899"/>
                      <a:pt x="1322" y="882"/>
                      <a:pt x="1283" y="851"/>
                    </a:cubicBezTo>
                    <a:cubicBezTo>
                      <a:pt x="1247" y="818"/>
                      <a:pt x="1222" y="776"/>
                      <a:pt x="1222" y="729"/>
                    </a:cubicBezTo>
                    <a:cubicBezTo>
                      <a:pt x="1222" y="678"/>
                      <a:pt x="1250" y="637"/>
                      <a:pt x="1275" y="595"/>
                    </a:cubicBezTo>
                    <a:cubicBezTo>
                      <a:pt x="1375" y="441"/>
                      <a:pt x="1479" y="285"/>
                      <a:pt x="1582" y="132"/>
                    </a:cubicBezTo>
                    <a:lnTo>
                      <a:pt x="1484" y="118"/>
                    </a:lnTo>
                    <a:lnTo>
                      <a:pt x="1423"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7391;p57"/>
              <p:cNvSpPr/>
              <p:nvPr/>
            </p:nvSpPr>
            <p:spPr>
              <a:xfrm>
                <a:off x="5618109" y="3597623"/>
                <a:ext cx="36730" cy="36779"/>
              </a:xfrm>
              <a:custGeom>
                <a:avLst/>
                <a:gdLst/>
                <a:ahLst/>
                <a:cxnLst/>
                <a:rect l="l" t="t" r="r" b="b"/>
                <a:pathLst>
                  <a:path w="762" h="763" extrusionOk="0">
                    <a:moveTo>
                      <a:pt x="380" y="1"/>
                    </a:moveTo>
                    <a:cubicBezTo>
                      <a:pt x="170" y="1"/>
                      <a:pt x="0" y="174"/>
                      <a:pt x="0" y="383"/>
                    </a:cubicBezTo>
                    <a:cubicBezTo>
                      <a:pt x="0" y="592"/>
                      <a:pt x="170" y="762"/>
                      <a:pt x="380" y="762"/>
                    </a:cubicBezTo>
                    <a:cubicBezTo>
                      <a:pt x="589" y="762"/>
                      <a:pt x="762" y="592"/>
                      <a:pt x="762" y="383"/>
                    </a:cubicBezTo>
                    <a:cubicBezTo>
                      <a:pt x="762" y="168"/>
                      <a:pt x="589"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7392;p57"/>
              <p:cNvSpPr/>
              <p:nvPr/>
            </p:nvSpPr>
            <p:spPr>
              <a:xfrm>
                <a:off x="5621580" y="3603359"/>
                <a:ext cx="29114" cy="25210"/>
              </a:xfrm>
              <a:custGeom>
                <a:avLst/>
                <a:gdLst/>
                <a:ahLst/>
                <a:cxnLst/>
                <a:rect l="l" t="t" r="r" b="b"/>
                <a:pathLst>
                  <a:path w="604" h="523" extrusionOk="0">
                    <a:moveTo>
                      <a:pt x="309" y="1"/>
                    </a:moveTo>
                    <a:cubicBezTo>
                      <a:pt x="266" y="1"/>
                      <a:pt x="221" y="23"/>
                      <a:pt x="193" y="66"/>
                    </a:cubicBezTo>
                    <a:lnTo>
                      <a:pt x="177" y="108"/>
                    </a:lnTo>
                    <a:lnTo>
                      <a:pt x="135" y="116"/>
                    </a:lnTo>
                    <a:cubicBezTo>
                      <a:pt x="40" y="130"/>
                      <a:pt x="1" y="247"/>
                      <a:pt x="71" y="314"/>
                    </a:cubicBezTo>
                    <a:lnTo>
                      <a:pt x="101" y="345"/>
                    </a:lnTo>
                    <a:lnTo>
                      <a:pt x="96" y="387"/>
                    </a:lnTo>
                    <a:cubicBezTo>
                      <a:pt x="82" y="462"/>
                      <a:pt x="141" y="523"/>
                      <a:pt x="209" y="523"/>
                    </a:cubicBezTo>
                    <a:cubicBezTo>
                      <a:pt x="227" y="523"/>
                      <a:pt x="245" y="519"/>
                      <a:pt x="263" y="509"/>
                    </a:cubicBezTo>
                    <a:lnTo>
                      <a:pt x="302" y="490"/>
                    </a:lnTo>
                    <a:lnTo>
                      <a:pt x="344" y="509"/>
                    </a:lnTo>
                    <a:cubicBezTo>
                      <a:pt x="361" y="519"/>
                      <a:pt x="379" y="523"/>
                      <a:pt x="397" y="523"/>
                    </a:cubicBezTo>
                    <a:cubicBezTo>
                      <a:pt x="464" y="523"/>
                      <a:pt x="525" y="462"/>
                      <a:pt x="511" y="387"/>
                    </a:cubicBezTo>
                    <a:lnTo>
                      <a:pt x="503" y="345"/>
                    </a:lnTo>
                    <a:lnTo>
                      <a:pt x="534" y="314"/>
                    </a:lnTo>
                    <a:cubicBezTo>
                      <a:pt x="603" y="247"/>
                      <a:pt x="570" y="130"/>
                      <a:pt x="472" y="116"/>
                    </a:cubicBezTo>
                    <a:lnTo>
                      <a:pt x="430" y="108"/>
                    </a:lnTo>
                    <a:lnTo>
                      <a:pt x="414" y="66"/>
                    </a:lnTo>
                    <a:cubicBezTo>
                      <a:pt x="393" y="23"/>
                      <a:pt x="352" y="1"/>
                      <a:pt x="30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7393;p57"/>
              <p:cNvSpPr/>
              <p:nvPr/>
            </p:nvSpPr>
            <p:spPr>
              <a:xfrm>
                <a:off x="5626978" y="3606492"/>
                <a:ext cx="18847" cy="19040"/>
              </a:xfrm>
              <a:custGeom>
                <a:avLst/>
                <a:gdLst/>
                <a:ahLst/>
                <a:cxnLst/>
                <a:rect l="l" t="t" r="r" b="b"/>
                <a:pathLst>
                  <a:path w="391" h="395" extrusionOk="0">
                    <a:moveTo>
                      <a:pt x="196" y="1"/>
                    </a:moveTo>
                    <a:cubicBezTo>
                      <a:pt x="87" y="1"/>
                      <a:pt x="0" y="90"/>
                      <a:pt x="0" y="199"/>
                    </a:cubicBezTo>
                    <a:cubicBezTo>
                      <a:pt x="0" y="305"/>
                      <a:pt x="87" y="394"/>
                      <a:pt x="196" y="394"/>
                    </a:cubicBezTo>
                    <a:cubicBezTo>
                      <a:pt x="304" y="394"/>
                      <a:pt x="391" y="305"/>
                      <a:pt x="391" y="199"/>
                    </a:cubicBezTo>
                    <a:cubicBezTo>
                      <a:pt x="391" y="90"/>
                      <a:pt x="304" y="1"/>
                      <a:pt x="196"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7394;p57"/>
              <p:cNvSpPr/>
              <p:nvPr/>
            </p:nvSpPr>
            <p:spPr>
              <a:xfrm>
                <a:off x="5635558" y="3588079"/>
                <a:ext cx="2073" cy="56397"/>
              </a:xfrm>
              <a:custGeom>
                <a:avLst/>
                <a:gdLst/>
                <a:ahLst/>
                <a:cxnLst/>
                <a:rect l="l" t="t" r="r" b="b"/>
                <a:pathLst>
                  <a:path w="43" h="1170" extrusionOk="0">
                    <a:moveTo>
                      <a:pt x="1" y="1"/>
                    </a:moveTo>
                    <a:lnTo>
                      <a:pt x="1" y="1170"/>
                    </a:lnTo>
                    <a:lnTo>
                      <a:pt x="43" y="1170"/>
                    </a:lnTo>
                    <a:lnTo>
                      <a:pt x="43"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7395;p57"/>
              <p:cNvSpPr/>
              <p:nvPr/>
            </p:nvSpPr>
            <p:spPr>
              <a:xfrm>
                <a:off x="5633679" y="3583210"/>
                <a:ext cx="5833" cy="5736"/>
              </a:xfrm>
              <a:custGeom>
                <a:avLst/>
                <a:gdLst/>
                <a:ahLst/>
                <a:cxnLst/>
                <a:rect l="l" t="t" r="r" b="b"/>
                <a:pathLst>
                  <a:path w="121" h="119" extrusionOk="0">
                    <a:moveTo>
                      <a:pt x="70" y="1"/>
                    </a:moveTo>
                    <a:cubicBezTo>
                      <a:pt x="67" y="1"/>
                      <a:pt x="65" y="1"/>
                      <a:pt x="62" y="1"/>
                    </a:cubicBezTo>
                    <a:cubicBezTo>
                      <a:pt x="29" y="1"/>
                      <a:pt x="1" y="29"/>
                      <a:pt x="1" y="60"/>
                    </a:cubicBezTo>
                    <a:cubicBezTo>
                      <a:pt x="1" y="90"/>
                      <a:pt x="29" y="118"/>
                      <a:pt x="62" y="118"/>
                    </a:cubicBezTo>
                    <a:cubicBezTo>
                      <a:pt x="93" y="118"/>
                      <a:pt x="121" y="90"/>
                      <a:pt x="121" y="60"/>
                    </a:cubicBezTo>
                    <a:cubicBezTo>
                      <a:pt x="121" y="29"/>
                      <a:pt x="97" y="1"/>
                      <a:pt x="7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7396;p57"/>
              <p:cNvSpPr/>
              <p:nvPr/>
            </p:nvSpPr>
            <p:spPr>
              <a:xfrm>
                <a:off x="5635317" y="3584849"/>
                <a:ext cx="2314" cy="2458"/>
              </a:xfrm>
              <a:custGeom>
                <a:avLst/>
                <a:gdLst/>
                <a:ahLst/>
                <a:cxnLst/>
                <a:rect l="l" t="t" r="r" b="b"/>
                <a:pathLst>
                  <a:path w="48" h="51" extrusionOk="0">
                    <a:moveTo>
                      <a:pt x="23" y="1"/>
                    </a:moveTo>
                    <a:cubicBezTo>
                      <a:pt x="9" y="1"/>
                      <a:pt x="0" y="12"/>
                      <a:pt x="0" y="26"/>
                    </a:cubicBezTo>
                    <a:cubicBezTo>
                      <a:pt x="0" y="40"/>
                      <a:pt x="9" y="51"/>
                      <a:pt x="23" y="51"/>
                    </a:cubicBezTo>
                    <a:cubicBezTo>
                      <a:pt x="37" y="51"/>
                      <a:pt x="48" y="40"/>
                      <a:pt x="48" y="26"/>
                    </a:cubicBezTo>
                    <a:cubicBezTo>
                      <a:pt x="48" y="12"/>
                      <a:pt x="37" y="1"/>
                      <a:pt x="23"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7397;p57"/>
              <p:cNvSpPr/>
              <p:nvPr/>
            </p:nvSpPr>
            <p:spPr>
              <a:xfrm>
                <a:off x="5633679" y="3643609"/>
                <a:ext cx="5833" cy="5688"/>
              </a:xfrm>
              <a:custGeom>
                <a:avLst/>
                <a:gdLst/>
                <a:ahLst/>
                <a:cxnLst/>
                <a:rect l="l" t="t" r="r" b="b"/>
                <a:pathLst>
                  <a:path w="121" h="118" extrusionOk="0">
                    <a:moveTo>
                      <a:pt x="66" y="1"/>
                    </a:moveTo>
                    <a:cubicBezTo>
                      <a:pt x="65" y="1"/>
                      <a:pt x="64" y="1"/>
                      <a:pt x="62" y="1"/>
                    </a:cubicBezTo>
                    <a:cubicBezTo>
                      <a:pt x="29" y="1"/>
                      <a:pt x="1" y="29"/>
                      <a:pt x="1" y="59"/>
                    </a:cubicBezTo>
                    <a:cubicBezTo>
                      <a:pt x="1" y="90"/>
                      <a:pt x="29" y="118"/>
                      <a:pt x="62" y="118"/>
                    </a:cubicBezTo>
                    <a:cubicBezTo>
                      <a:pt x="93" y="118"/>
                      <a:pt x="121" y="90"/>
                      <a:pt x="121" y="59"/>
                    </a:cubicBezTo>
                    <a:cubicBezTo>
                      <a:pt x="121" y="30"/>
                      <a:pt x="95" y="1"/>
                      <a:pt x="66"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7398;p57"/>
              <p:cNvSpPr/>
              <p:nvPr/>
            </p:nvSpPr>
            <p:spPr>
              <a:xfrm>
                <a:off x="5635317" y="3645248"/>
                <a:ext cx="2314" cy="2458"/>
              </a:xfrm>
              <a:custGeom>
                <a:avLst/>
                <a:gdLst/>
                <a:ahLst/>
                <a:cxnLst/>
                <a:rect l="l" t="t" r="r" b="b"/>
                <a:pathLst>
                  <a:path w="48" h="51" extrusionOk="0">
                    <a:moveTo>
                      <a:pt x="23" y="0"/>
                    </a:moveTo>
                    <a:cubicBezTo>
                      <a:pt x="9" y="0"/>
                      <a:pt x="0" y="11"/>
                      <a:pt x="0" y="25"/>
                    </a:cubicBezTo>
                    <a:cubicBezTo>
                      <a:pt x="0" y="39"/>
                      <a:pt x="9" y="50"/>
                      <a:pt x="23" y="50"/>
                    </a:cubicBezTo>
                    <a:cubicBezTo>
                      <a:pt x="37" y="50"/>
                      <a:pt x="48" y="39"/>
                      <a:pt x="48" y="25"/>
                    </a:cubicBezTo>
                    <a:cubicBezTo>
                      <a:pt x="48" y="11"/>
                      <a:pt x="37" y="0"/>
                      <a:pt x="2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7399;p57"/>
              <p:cNvSpPr/>
              <p:nvPr/>
            </p:nvSpPr>
            <p:spPr>
              <a:xfrm>
                <a:off x="5608420" y="3615121"/>
                <a:ext cx="56252" cy="2073"/>
              </a:xfrm>
              <a:custGeom>
                <a:avLst/>
                <a:gdLst/>
                <a:ahLst/>
                <a:cxnLst/>
                <a:rect l="l" t="t" r="r" b="b"/>
                <a:pathLst>
                  <a:path w="1167" h="43" extrusionOk="0">
                    <a:moveTo>
                      <a:pt x="0" y="0"/>
                    </a:moveTo>
                    <a:lnTo>
                      <a:pt x="0" y="42"/>
                    </a:lnTo>
                    <a:lnTo>
                      <a:pt x="1167" y="42"/>
                    </a:lnTo>
                    <a:lnTo>
                      <a:pt x="1167"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7400;p57"/>
              <p:cNvSpPr/>
              <p:nvPr/>
            </p:nvSpPr>
            <p:spPr>
              <a:xfrm>
                <a:off x="5663806" y="3613385"/>
                <a:ext cx="5833" cy="5688"/>
              </a:xfrm>
              <a:custGeom>
                <a:avLst/>
                <a:gdLst/>
                <a:ahLst/>
                <a:cxnLst/>
                <a:rect l="l" t="t" r="r" b="b"/>
                <a:pathLst>
                  <a:path w="121" h="118" extrusionOk="0">
                    <a:moveTo>
                      <a:pt x="59" y="0"/>
                    </a:moveTo>
                    <a:cubicBezTo>
                      <a:pt x="29" y="0"/>
                      <a:pt x="1" y="28"/>
                      <a:pt x="1" y="59"/>
                    </a:cubicBezTo>
                    <a:cubicBezTo>
                      <a:pt x="1" y="89"/>
                      <a:pt x="29" y="117"/>
                      <a:pt x="59" y="117"/>
                    </a:cubicBezTo>
                    <a:cubicBezTo>
                      <a:pt x="96" y="117"/>
                      <a:pt x="121" y="92"/>
                      <a:pt x="118" y="59"/>
                    </a:cubicBezTo>
                    <a:cubicBezTo>
                      <a:pt x="118" y="28"/>
                      <a:pt x="90" y="0"/>
                      <a:pt x="5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7401;p57"/>
              <p:cNvSpPr/>
              <p:nvPr/>
            </p:nvSpPr>
            <p:spPr>
              <a:xfrm>
                <a:off x="5665589" y="3614976"/>
                <a:ext cx="2314" cy="2458"/>
              </a:xfrm>
              <a:custGeom>
                <a:avLst/>
                <a:gdLst/>
                <a:ahLst/>
                <a:cxnLst/>
                <a:rect l="l" t="t" r="r" b="b"/>
                <a:pathLst>
                  <a:path w="48" h="51" extrusionOk="0">
                    <a:moveTo>
                      <a:pt x="22" y="1"/>
                    </a:moveTo>
                    <a:cubicBezTo>
                      <a:pt x="8" y="1"/>
                      <a:pt x="0" y="12"/>
                      <a:pt x="0" y="26"/>
                    </a:cubicBezTo>
                    <a:cubicBezTo>
                      <a:pt x="0" y="40"/>
                      <a:pt x="8" y="51"/>
                      <a:pt x="22" y="51"/>
                    </a:cubicBezTo>
                    <a:cubicBezTo>
                      <a:pt x="36" y="51"/>
                      <a:pt x="47" y="40"/>
                      <a:pt x="47" y="26"/>
                    </a:cubicBezTo>
                    <a:cubicBezTo>
                      <a:pt x="47" y="12"/>
                      <a:pt x="36" y="1"/>
                      <a:pt x="2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7402;p57"/>
              <p:cNvSpPr/>
              <p:nvPr/>
            </p:nvSpPr>
            <p:spPr>
              <a:xfrm>
                <a:off x="5603455" y="3613385"/>
                <a:ext cx="5833" cy="5688"/>
              </a:xfrm>
              <a:custGeom>
                <a:avLst/>
                <a:gdLst/>
                <a:ahLst/>
                <a:cxnLst/>
                <a:rect l="l" t="t" r="r" b="b"/>
                <a:pathLst>
                  <a:path w="121" h="118" extrusionOk="0">
                    <a:moveTo>
                      <a:pt x="62" y="0"/>
                    </a:moveTo>
                    <a:cubicBezTo>
                      <a:pt x="28" y="0"/>
                      <a:pt x="0" y="28"/>
                      <a:pt x="0" y="59"/>
                    </a:cubicBezTo>
                    <a:cubicBezTo>
                      <a:pt x="0" y="89"/>
                      <a:pt x="28" y="117"/>
                      <a:pt x="62" y="117"/>
                    </a:cubicBezTo>
                    <a:cubicBezTo>
                      <a:pt x="95" y="117"/>
                      <a:pt x="120" y="92"/>
                      <a:pt x="120" y="59"/>
                    </a:cubicBezTo>
                    <a:cubicBezTo>
                      <a:pt x="120" y="28"/>
                      <a:pt x="92" y="0"/>
                      <a:pt x="6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7403;p57"/>
              <p:cNvSpPr/>
              <p:nvPr/>
            </p:nvSpPr>
            <p:spPr>
              <a:xfrm>
                <a:off x="5605190" y="3614976"/>
                <a:ext cx="2314" cy="2458"/>
              </a:xfrm>
              <a:custGeom>
                <a:avLst/>
                <a:gdLst/>
                <a:ahLst/>
                <a:cxnLst/>
                <a:rect l="l" t="t" r="r" b="b"/>
                <a:pathLst>
                  <a:path w="48" h="51" extrusionOk="0">
                    <a:moveTo>
                      <a:pt x="26" y="1"/>
                    </a:moveTo>
                    <a:cubicBezTo>
                      <a:pt x="12" y="1"/>
                      <a:pt x="0" y="12"/>
                      <a:pt x="0" y="26"/>
                    </a:cubicBezTo>
                    <a:cubicBezTo>
                      <a:pt x="0" y="40"/>
                      <a:pt x="12" y="51"/>
                      <a:pt x="26" y="51"/>
                    </a:cubicBezTo>
                    <a:cubicBezTo>
                      <a:pt x="37" y="51"/>
                      <a:pt x="48" y="40"/>
                      <a:pt x="48" y="26"/>
                    </a:cubicBezTo>
                    <a:cubicBezTo>
                      <a:pt x="48" y="12"/>
                      <a:pt x="37" y="1"/>
                      <a:pt x="2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7404;p57"/>
              <p:cNvSpPr/>
              <p:nvPr/>
            </p:nvSpPr>
            <p:spPr>
              <a:xfrm>
                <a:off x="5620374" y="3600178"/>
                <a:ext cx="31910" cy="31910"/>
              </a:xfrm>
              <a:custGeom>
                <a:avLst/>
                <a:gdLst/>
                <a:ahLst/>
                <a:cxnLst/>
                <a:rect l="l" t="t" r="r" b="b"/>
                <a:pathLst>
                  <a:path w="662" h="662" extrusionOk="0">
                    <a:moveTo>
                      <a:pt x="631" y="1"/>
                    </a:moveTo>
                    <a:lnTo>
                      <a:pt x="1" y="631"/>
                    </a:lnTo>
                    <a:lnTo>
                      <a:pt x="31" y="662"/>
                    </a:lnTo>
                    <a:lnTo>
                      <a:pt x="662" y="31"/>
                    </a:lnTo>
                    <a:lnTo>
                      <a:pt x="631"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7405;p57"/>
              <p:cNvSpPr/>
              <p:nvPr/>
            </p:nvSpPr>
            <p:spPr>
              <a:xfrm>
                <a:off x="5650791" y="3597623"/>
                <a:ext cx="4338" cy="4483"/>
              </a:xfrm>
              <a:custGeom>
                <a:avLst/>
                <a:gdLst/>
                <a:ahLst/>
                <a:cxnLst/>
                <a:rect l="l" t="t" r="r" b="b"/>
                <a:pathLst>
                  <a:path w="90" h="93" extrusionOk="0">
                    <a:moveTo>
                      <a:pt x="45" y="1"/>
                    </a:moveTo>
                    <a:cubicBezTo>
                      <a:pt x="20" y="1"/>
                      <a:pt x="0" y="23"/>
                      <a:pt x="0" y="45"/>
                    </a:cubicBezTo>
                    <a:cubicBezTo>
                      <a:pt x="0" y="70"/>
                      <a:pt x="20" y="93"/>
                      <a:pt x="45" y="93"/>
                    </a:cubicBezTo>
                    <a:cubicBezTo>
                      <a:pt x="70" y="93"/>
                      <a:pt x="89" y="70"/>
                      <a:pt x="89" y="45"/>
                    </a:cubicBezTo>
                    <a:cubicBezTo>
                      <a:pt x="89" y="23"/>
                      <a:pt x="70" y="1"/>
                      <a:pt x="4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7406;p57"/>
              <p:cNvSpPr/>
              <p:nvPr/>
            </p:nvSpPr>
            <p:spPr>
              <a:xfrm>
                <a:off x="5651707" y="3598876"/>
                <a:ext cx="2217" cy="1976"/>
              </a:xfrm>
              <a:custGeom>
                <a:avLst/>
                <a:gdLst/>
                <a:ahLst/>
                <a:cxnLst/>
                <a:rect l="l" t="t" r="r" b="b"/>
                <a:pathLst>
                  <a:path w="46" h="41" extrusionOk="0">
                    <a:moveTo>
                      <a:pt x="20" y="1"/>
                    </a:moveTo>
                    <a:cubicBezTo>
                      <a:pt x="15" y="1"/>
                      <a:pt x="12" y="3"/>
                      <a:pt x="9" y="8"/>
                    </a:cubicBezTo>
                    <a:cubicBezTo>
                      <a:pt x="1" y="17"/>
                      <a:pt x="1" y="28"/>
                      <a:pt x="9" y="36"/>
                    </a:cubicBezTo>
                    <a:cubicBezTo>
                      <a:pt x="13" y="39"/>
                      <a:pt x="18" y="40"/>
                      <a:pt x="23" y="40"/>
                    </a:cubicBezTo>
                    <a:cubicBezTo>
                      <a:pt x="28" y="40"/>
                      <a:pt x="33" y="39"/>
                      <a:pt x="37" y="36"/>
                    </a:cubicBezTo>
                    <a:cubicBezTo>
                      <a:pt x="45" y="28"/>
                      <a:pt x="45" y="14"/>
                      <a:pt x="37" y="8"/>
                    </a:cubicBezTo>
                    <a:cubicBezTo>
                      <a:pt x="31" y="4"/>
                      <a:pt x="25" y="1"/>
                      <a:pt x="2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7407;p57"/>
              <p:cNvSpPr/>
              <p:nvPr/>
            </p:nvSpPr>
            <p:spPr>
              <a:xfrm>
                <a:off x="5618109" y="3630305"/>
                <a:ext cx="4338" cy="4338"/>
              </a:xfrm>
              <a:custGeom>
                <a:avLst/>
                <a:gdLst/>
                <a:ahLst/>
                <a:cxnLst/>
                <a:rect l="l" t="t" r="r" b="b"/>
                <a:pathLst>
                  <a:path w="90" h="90" extrusionOk="0">
                    <a:moveTo>
                      <a:pt x="45" y="1"/>
                    </a:moveTo>
                    <a:cubicBezTo>
                      <a:pt x="20" y="1"/>
                      <a:pt x="0" y="20"/>
                      <a:pt x="0" y="45"/>
                    </a:cubicBezTo>
                    <a:cubicBezTo>
                      <a:pt x="0" y="70"/>
                      <a:pt x="20" y="90"/>
                      <a:pt x="45" y="90"/>
                    </a:cubicBezTo>
                    <a:cubicBezTo>
                      <a:pt x="70" y="90"/>
                      <a:pt x="90" y="70"/>
                      <a:pt x="90" y="45"/>
                    </a:cubicBezTo>
                    <a:cubicBezTo>
                      <a:pt x="90" y="20"/>
                      <a:pt x="70" y="1"/>
                      <a:pt x="4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7408;p57"/>
              <p:cNvSpPr/>
              <p:nvPr/>
            </p:nvSpPr>
            <p:spPr>
              <a:xfrm>
                <a:off x="5619169" y="3631606"/>
                <a:ext cx="2073" cy="1783"/>
              </a:xfrm>
              <a:custGeom>
                <a:avLst/>
                <a:gdLst/>
                <a:ahLst/>
                <a:cxnLst/>
                <a:rect l="l" t="t" r="r" b="b"/>
                <a:pathLst>
                  <a:path w="43" h="37" extrusionOk="0">
                    <a:moveTo>
                      <a:pt x="19" y="0"/>
                    </a:moveTo>
                    <a:cubicBezTo>
                      <a:pt x="15" y="0"/>
                      <a:pt x="10" y="2"/>
                      <a:pt x="6" y="4"/>
                    </a:cubicBezTo>
                    <a:cubicBezTo>
                      <a:pt x="1" y="15"/>
                      <a:pt x="1" y="27"/>
                      <a:pt x="6" y="32"/>
                    </a:cubicBezTo>
                    <a:cubicBezTo>
                      <a:pt x="12" y="35"/>
                      <a:pt x="17" y="36"/>
                      <a:pt x="22" y="36"/>
                    </a:cubicBezTo>
                    <a:cubicBezTo>
                      <a:pt x="27" y="36"/>
                      <a:pt x="31" y="35"/>
                      <a:pt x="34" y="32"/>
                    </a:cubicBezTo>
                    <a:cubicBezTo>
                      <a:pt x="42" y="27"/>
                      <a:pt x="42" y="15"/>
                      <a:pt x="34" y="4"/>
                    </a:cubicBezTo>
                    <a:cubicBezTo>
                      <a:pt x="28" y="2"/>
                      <a:pt x="24" y="0"/>
                      <a:pt x="1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7409;p57"/>
              <p:cNvSpPr/>
              <p:nvPr/>
            </p:nvSpPr>
            <p:spPr>
              <a:xfrm>
                <a:off x="5620133" y="3600322"/>
                <a:ext cx="31910" cy="31910"/>
              </a:xfrm>
              <a:custGeom>
                <a:avLst/>
                <a:gdLst/>
                <a:ahLst/>
                <a:cxnLst/>
                <a:rect l="l" t="t" r="r" b="b"/>
                <a:pathLst>
                  <a:path w="662" h="662" extrusionOk="0">
                    <a:moveTo>
                      <a:pt x="31" y="0"/>
                    </a:moveTo>
                    <a:lnTo>
                      <a:pt x="0" y="31"/>
                    </a:lnTo>
                    <a:lnTo>
                      <a:pt x="633" y="662"/>
                    </a:lnTo>
                    <a:lnTo>
                      <a:pt x="661" y="634"/>
                    </a:lnTo>
                    <a:lnTo>
                      <a:pt x="31"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7410;p57"/>
              <p:cNvSpPr/>
              <p:nvPr/>
            </p:nvSpPr>
            <p:spPr>
              <a:xfrm>
                <a:off x="5650791" y="3630305"/>
                <a:ext cx="4338" cy="4338"/>
              </a:xfrm>
              <a:custGeom>
                <a:avLst/>
                <a:gdLst/>
                <a:ahLst/>
                <a:cxnLst/>
                <a:rect l="l" t="t" r="r" b="b"/>
                <a:pathLst>
                  <a:path w="90" h="90" extrusionOk="0">
                    <a:moveTo>
                      <a:pt x="45" y="1"/>
                    </a:moveTo>
                    <a:cubicBezTo>
                      <a:pt x="20" y="1"/>
                      <a:pt x="0" y="20"/>
                      <a:pt x="0" y="45"/>
                    </a:cubicBezTo>
                    <a:cubicBezTo>
                      <a:pt x="0" y="70"/>
                      <a:pt x="20" y="90"/>
                      <a:pt x="45" y="90"/>
                    </a:cubicBezTo>
                    <a:cubicBezTo>
                      <a:pt x="70" y="90"/>
                      <a:pt x="89" y="70"/>
                      <a:pt x="89" y="45"/>
                    </a:cubicBezTo>
                    <a:cubicBezTo>
                      <a:pt x="89" y="20"/>
                      <a:pt x="70" y="1"/>
                      <a:pt x="4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7411;p57"/>
              <p:cNvSpPr/>
              <p:nvPr/>
            </p:nvSpPr>
            <p:spPr>
              <a:xfrm>
                <a:off x="5652140" y="3631655"/>
                <a:ext cx="1639" cy="1639"/>
              </a:xfrm>
              <a:custGeom>
                <a:avLst/>
                <a:gdLst/>
                <a:ahLst/>
                <a:cxnLst/>
                <a:rect l="l" t="t" r="r" b="b"/>
                <a:pathLst>
                  <a:path w="34" h="34" extrusionOk="0">
                    <a:moveTo>
                      <a:pt x="17" y="1"/>
                    </a:moveTo>
                    <a:cubicBezTo>
                      <a:pt x="6" y="1"/>
                      <a:pt x="0" y="9"/>
                      <a:pt x="0" y="17"/>
                    </a:cubicBezTo>
                    <a:cubicBezTo>
                      <a:pt x="0" y="26"/>
                      <a:pt x="6" y="34"/>
                      <a:pt x="17" y="34"/>
                    </a:cubicBezTo>
                    <a:cubicBezTo>
                      <a:pt x="25" y="34"/>
                      <a:pt x="34" y="26"/>
                      <a:pt x="34" y="17"/>
                    </a:cubicBezTo>
                    <a:cubicBezTo>
                      <a:pt x="34" y="9"/>
                      <a:pt x="25"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7412;p57"/>
              <p:cNvSpPr/>
              <p:nvPr/>
            </p:nvSpPr>
            <p:spPr>
              <a:xfrm>
                <a:off x="5618109" y="3597623"/>
                <a:ext cx="4338" cy="4483"/>
              </a:xfrm>
              <a:custGeom>
                <a:avLst/>
                <a:gdLst/>
                <a:ahLst/>
                <a:cxnLst/>
                <a:rect l="l" t="t" r="r" b="b"/>
                <a:pathLst>
                  <a:path w="90" h="93" extrusionOk="0">
                    <a:moveTo>
                      <a:pt x="45" y="1"/>
                    </a:moveTo>
                    <a:cubicBezTo>
                      <a:pt x="20" y="1"/>
                      <a:pt x="0" y="23"/>
                      <a:pt x="0" y="45"/>
                    </a:cubicBezTo>
                    <a:cubicBezTo>
                      <a:pt x="0" y="70"/>
                      <a:pt x="20" y="93"/>
                      <a:pt x="45" y="93"/>
                    </a:cubicBezTo>
                    <a:cubicBezTo>
                      <a:pt x="70" y="93"/>
                      <a:pt x="90" y="70"/>
                      <a:pt x="90" y="45"/>
                    </a:cubicBezTo>
                    <a:cubicBezTo>
                      <a:pt x="90" y="23"/>
                      <a:pt x="70" y="1"/>
                      <a:pt x="4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7413;p57"/>
              <p:cNvSpPr/>
              <p:nvPr/>
            </p:nvSpPr>
            <p:spPr>
              <a:xfrm>
                <a:off x="5619314" y="3598924"/>
                <a:ext cx="2169" cy="1928"/>
              </a:xfrm>
              <a:custGeom>
                <a:avLst/>
                <a:gdLst/>
                <a:ahLst/>
                <a:cxnLst/>
                <a:rect l="l" t="t" r="r" b="b"/>
                <a:pathLst>
                  <a:path w="45" h="40" extrusionOk="0">
                    <a:moveTo>
                      <a:pt x="19" y="1"/>
                    </a:moveTo>
                    <a:cubicBezTo>
                      <a:pt x="14" y="1"/>
                      <a:pt x="10" y="3"/>
                      <a:pt x="6" y="7"/>
                    </a:cubicBezTo>
                    <a:cubicBezTo>
                      <a:pt x="0" y="16"/>
                      <a:pt x="0" y="27"/>
                      <a:pt x="6" y="35"/>
                    </a:cubicBezTo>
                    <a:cubicBezTo>
                      <a:pt x="10" y="38"/>
                      <a:pt x="14" y="39"/>
                      <a:pt x="19" y="39"/>
                    </a:cubicBezTo>
                    <a:cubicBezTo>
                      <a:pt x="23" y="39"/>
                      <a:pt x="28" y="38"/>
                      <a:pt x="34" y="35"/>
                    </a:cubicBezTo>
                    <a:cubicBezTo>
                      <a:pt x="42" y="24"/>
                      <a:pt x="45" y="13"/>
                      <a:pt x="34" y="7"/>
                    </a:cubicBezTo>
                    <a:cubicBezTo>
                      <a:pt x="28" y="3"/>
                      <a:pt x="23" y="1"/>
                      <a:pt x="1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7414;p57"/>
              <p:cNvSpPr/>
              <p:nvPr/>
            </p:nvSpPr>
            <p:spPr>
              <a:xfrm>
                <a:off x="5631702" y="3611361"/>
                <a:ext cx="9448" cy="9448"/>
              </a:xfrm>
              <a:custGeom>
                <a:avLst/>
                <a:gdLst/>
                <a:ahLst/>
                <a:cxnLst/>
                <a:rect l="l" t="t" r="r" b="b"/>
                <a:pathLst>
                  <a:path w="196" h="196" extrusionOk="0">
                    <a:moveTo>
                      <a:pt x="98" y="0"/>
                    </a:moveTo>
                    <a:cubicBezTo>
                      <a:pt x="42" y="0"/>
                      <a:pt x="0" y="39"/>
                      <a:pt x="0" y="98"/>
                    </a:cubicBezTo>
                    <a:cubicBezTo>
                      <a:pt x="0" y="154"/>
                      <a:pt x="42" y="196"/>
                      <a:pt x="98" y="196"/>
                    </a:cubicBezTo>
                    <a:cubicBezTo>
                      <a:pt x="153" y="196"/>
                      <a:pt x="195" y="148"/>
                      <a:pt x="195" y="98"/>
                    </a:cubicBezTo>
                    <a:cubicBezTo>
                      <a:pt x="195" y="45"/>
                      <a:pt x="153" y="0"/>
                      <a:pt x="98"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7415;p57"/>
              <p:cNvSpPr/>
              <p:nvPr/>
            </p:nvSpPr>
            <p:spPr>
              <a:xfrm>
                <a:off x="5781615" y="3652045"/>
                <a:ext cx="63242" cy="54517"/>
              </a:xfrm>
              <a:custGeom>
                <a:avLst/>
                <a:gdLst/>
                <a:ahLst/>
                <a:cxnLst/>
                <a:rect l="l" t="t" r="r" b="b"/>
                <a:pathLst>
                  <a:path w="1312" h="1131" extrusionOk="0">
                    <a:moveTo>
                      <a:pt x="659" y="1"/>
                    </a:moveTo>
                    <a:cubicBezTo>
                      <a:pt x="568" y="1"/>
                      <a:pt x="478" y="48"/>
                      <a:pt x="430" y="141"/>
                    </a:cubicBezTo>
                    <a:lnTo>
                      <a:pt x="388" y="230"/>
                    </a:lnTo>
                    <a:lnTo>
                      <a:pt x="291" y="241"/>
                    </a:lnTo>
                    <a:cubicBezTo>
                      <a:pt x="84" y="272"/>
                      <a:pt x="1" y="526"/>
                      <a:pt x="151" y="671"/>
                    </a:cubicBezTo>
                    <a:lnTo>
                      <a:pt x="221" y="738"/>
                    </a:lnTo>
                    <a:lnTo>
                      <a:pt x="204" y="833"/>
                    </a:lnTo>
                    <a:cubicBezTo>
                      <a:pt x="176" y="998"/>
                      <a:pt x="306" y="1131"/>
                      <a:pt x="452" y="1131"/>
                    </a:cubicBezTo>
                    <a:cubicBezTo>
                      <a:pt x="491" y="1131"/>
                      <a:pt x="531" y="1121"/>
                      <a:pt x="570" y="1101"/>
                    </a:cubicBezTo>
                    <a:lnTo>
                      <a:pt x="656" y="1056"/>
                    </a:lnTo>
                    <a:lnTo>
                      <a:pt x="746" y="1101"/>
                    </a:lnTo>
                    <a:cubicBezTo>
                      <a:pt x="783" y="1120"/>
                      <a:pt x="822" y="1129"/>
                      <a:pt x="860" y="1129"/>
                    </a:cubicBezTo>
                    <a:cubicBezTo>
                      <a:pt x="1007" y="1129"/>
                      <a:pt x="1138" y="995"/>
                      <a:pt x="1111" y="833"/>
                    </a:cubicBezTo>
                    <a:lnTo>
                      <a:pt x="1094" y="738"/>
                    </a:lnTo>
                    <a:lnTo>
                      <a:pt x="1164" y="671"/>
                    </a:lnTo>
                    <a:cubicBezTo>
                      <a:pt x="1312" y="526"/>
                      <a:pt x="1228" y="272"/>
                      <a:pt x="1024" y="241"/>
                    </a:cubicBezTo>
                    <a:lnTo>
                      <a:pt x="927" y="230"/>
                    </a:lnTo>
                    <a:lnTo>
                      <a:pt x="885" y="141"/>
                    </a:lnTo>
                    <a:cubicBezTo>
                      <a:pt x="839" y="48"/>
                      <a:pt x="749" y="1"/>
                      <a:pt x="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7416;p57"/>
              <p:cNvSpPr/>
              <p:nvPr/>
            </p:nvSpPr>
            <p:spPr>
              <a:xfrm>
                <a:off x="5786339" y="3656045"/>
                <a:ext cx="54083" cy="46274"/>
              </a:xfrm>
              <a:custGeom>
                <a:avLst/>
                <a:gdLst/>
                <a:ahLst/>
                <a:cxnLst/>
                <a:rect l="l" t="t" r="r" b="b"/>
                <a:pathLst>
                  <a:path w="1122" h="960" extrusionOk="0">
                    <a:moveTo>
                      <a:pt x="559" y="1"/>
                    </a:moveTo>
                    <a:cubicBezTo>
                      <a:pt x="483" y="1"/>
                      <a:pt x="408" y="41"/>
                      <a:pt x="371" y="122"/>
                    </a:cubicBezTo>
                    <a:lnTo>
                      <a:pt x="332" y="195"/>
                    </a:lnTo>
                    <a:lnTo>
                      <a:pt x="251" y="206"/>
                    </a:lnTo>
                    <a:cubicBezTo>
                      <a:pt x="73" y="231"/>
                      <a:pt x="0" y="446"/>
                      <a:pt x="129" y="571"/>
                    </a:cubicBezTo>
                    <a:lnTo>
                      <a:pt x="190" y="627"/>
                    </a:lnTo>
                    <a:lnTo>
                      <a:pt x="176" y="708"/>
                    </a:lnTo>
                    <a:cubicBezTo>
                      <a:pt x="154" y="845"/>
                      <a:pt x="265" y="959"/>
                      <a:pt x="390" y="959"/>
                    </a:cubicBezTo>
                    <a:cubicBezTo>
                      <a:pt x="422" y="959"/>
                      <a:pt x="456" y="951"/>
                      <a:pt x="488" y="934"/>
                    </a:cubicBezTo>
                    <a:lnTo>
                      <a:pt x="564" y="895"/>
                    </a:lnTo>
                    <a:lnTo>
                      <a:pt x="636" y="934"/>
                    </a:lnTo>
                    <a:cubicBezTo>
                      <a:pt x="670" y="952"/>
                      <a:pt x="705" y="960"/>
                      <a:pt x="738" y="960"/>
                    </a:cubicBezTo>
                    <a:cubicBezTo>
                      <a:pt x="863" y="960"/>
                      <a:pt x="971" y="849"/>
                      <a:pt x="949" y="708"/>
                    </a:cubicBezTo>
                    <a:lnTo>
                      <a:pt x="935" y="627"/>
                    </a:lnTo>
                    <a:lnTo>
                      <a:pt x="996" y="571"/>
                    </a:lnTo>
                    <a:cubicBezTo>
                      <a:pt x="1122" y="449"/>
                      <a:pt x="1052" y="234"/>
                      <a:pt x="873" y="206"/>
                    </a:cubicBezTo>
                    <a:lnTo>
                      <a:pt x="793" y="195"/>
                    </a:lnTo>
                    <a:lnTo>
                      <a:pt x="754" y="122"/>
                    </a:lnTo>
                    <a:cubicBezTo>
                      <a:pt x="713" y="41"/>
                      <a:pt x="636" y="1"/>
                      <a:pt x="5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7417;p57"/>
              <p:cNvSpPr/>
              <p:nvPr/>
            </p:nvSpPr>
            <p:spPr>
              <a:xfrm>
                <a:off x="5786049" y="3660143"/>
                <a:ext cx="49938" cy="44443"/>
              </a:xfrm>
              <a:custGeom>
                <a:avLst/>
                <a:gdLst/>
                <a:ahLst/>
                <a:cxnLst/>
                <a:rect l="l" t="t" r="r" b="b"/>
                <a:pathLst>
                  <a:path w="1036" h="922" extrusionOk="0">
                    <a:moveTo>
                      <a:pt x="1" y="439"/>
                    </a:moveTo>
                    <a:lnTo>
                      <a:pt x="1" y="439"/>
                    </a:lnTo>
                    <a:cubicBezTo>
                      <a:pt x="15" y="467"/>
                      <a:pt x="29" y="489"/>
                      <a:pt x="51" y="511"/>
                    </a:cubicBezTo>
                    <a:lnTo>
                      <a:pt x="121" y="578"/>
                    </a:lnTo>
                    <a:lnTo>
                      <a:pt x="104" y="670"/>
                    </a:lnTo>
                    <a:cubicBezTo>
                      <a:pt x="104" y="679"/>
                      <a:pt x="101" y="684"/>
                      <a:pt x="101" y="693"/>
                    </a:cubicBezTo>
                    <a:cubicBezTo>
                      <a:pt x="197" y="658"/>
                      <a:pt x="307" y="585"/>
                      <a:pt x="410" y="541"/>
                    </a:cubicBezTo>
                    <a:lnTo>
                      <a:pt x="410" y="541"/>
                    </a:lnTo>
                    <a:cubicBezTo>
                      <a:pt x="409" y="550"/>
                      <a:pt x="409" y="557"/>
                      <a:pt x="416" y="557"/>
                    </a:cubicBezTo>
                    <a:cubicBezTo>
                      <a:pt x="417" y="557"/>
                      <a:pt x="418" y="557"/>
                      <a:pt x="419" y="556"/>
                    </a:cubicBezTo>
                    <a:cubicBezTo>
                      <a:pt x="447" y="553"/>
                      <a:pt x="478" y="539"/>
                      <a:pt x="494" y="514"/>
                    </a:cubicBezTo>
                    <a:cubicBezTo>
                      <a:pt x="495" y="513"/>
                      <a:pt x="496" y="512"/>
                      <a:pt x="497" y="511"/>
                    </a:cubicBezTo>
                    <a:lnTo>
                      <a:pt x="497" y="511"/>
                    </a:lnTo>
                    <a:cubicBezTo>
                      <a:pt x="496" y="511"/>
                      <a:pt x="496" y="511"/>
                      <a:pt x="496" y="511"/>
                    </a:cubicBezTo>
                    <a:cubicBezTo>
                      <a:pt x="495" y="511"/>
                      <a:pt x="495" y="511"/>
                      <a:pt x="494" y="511"/>
                    </a:cubicBezTo>
                    <a:cubicBezTo>
                      <a:pt x="467" y="518"/>
                      <a:pt x="439" y="528"/>
                      <a:pt x="410" y="541"/>
                    </a:cubicBezTo>
                    <a:lnTo>
                      <a:pt x="410" y="541"/>
                    </a:lnTo>
                    <a:cubicBezTo>
                      <a:pt x="413" y="522"/>
                      <a:pt x="424" y="494"/>
                      <a:pt x="413" y="494"/>
                    </a:cubicBezTo>
                    <a:cubicBezTo>
                      <a:pt x="411" y="494"/>
                      <a:pt x="410" y="494"/>
                      <a:pt x="408" y="495"/>
                    </a:cubicBezTo>
                    <a:cubicBezTo>
                      <a:pt x="327" y="520"/>
                      <a:pt x="277" y="539"/>
                      <a:pt x="228" y="539"/>
                    </a:cubicBezTo>
                    <a:cubicBezTo>
                      <a:pt x="170" y="539"/>
                      <a:pt x="112" y="512"/>
                      <a:pt x="1" y="439"/>
                    </a:cubicBezTo>
                    <a:close/>
                    <a:moveTo>
                      <a:pt x="799" y="1"/>
                    </a:moveTo>
                    <a:cubicBezTo>
                      <a:pt x="779" y="118"/>
                      <a:pt x="743" y="224"/>
                      <a:pt x="695" y="333"/>
                    </a:cubicBezTo>
                    <a:cubicBezTo>
                      <a:pt x="681" y="361"/>
                      <a:pt x="667" y="397"/>
                      <a:pt x="631" y="403"/>
                    </a:cubicBezTo>
                    <a:cubicBezTo>
                      <a:pt x="625" y="405"/>
                      <a:pt x="619" y="406"/>
                      <a:pt x="614" y="406"/>
                    </a:cubicBezTo>
                    <a:cubicBezTo>
                      <a:pt x="595" y="406"/>
                      <a:pt x="578" y="397"/>
                      <a:pt x="561" y="386"/>
                    </a:cubicBezTo>
                    <a:cubicBezTo>
                      <a:pt x="545" y="369"/>
                      <a:pt x="531" y="347"/>
                      <a:pt x="517" y="330"/>
                    </a:cubicBezTo>
                    <a:cubicBezTo>
                      <a:pt x="450" y="224"/>
                      <a:pt x="383" y="118"/>
                      <a:pt x="313" y="15"/>
                    </a:cubicBezTo>
                    <a:lnTo>
                      <a:pt x="285" y="68"/>
                    </a:lnTo>
                    <a:lnTo>
                      <a:pt x="232" y="76"/>
                    </a:lnTo>
                    <a:cubicBezTo>
                      <a:pt x="341" y="146"/>
                      <a:pt x="436" y="232"/>
                      <a:pt x="492" y="347"/>
                    </a:cubicBezTo>
                    <a:cubicBezTo>
                      <a:pt x="516" y="399"/>
                      <a:pt x="533" y="467"/>
                      <a:pt x="497" y="511"/>
                    </a:cubicBezTo>
                    <a:lnTo>
                      <a:pt x="497" y="511"/>
                    </a:lnTo>
                    <a:cubicBezTo>
                      <a:pt x="510" y="514"/>
                      <a:pt x="503" y="568"/>
                      <a:pt x="511" y="573"/>
                    </a:cubicBezTo>
                    <a:cubicBezTo>
                      <a:pt x="520" y="581"/>
                      <a:pt x="522" y="592"/>
                      <a:pt x="525" y="601"/>
                    </a:cubicBezTo>
                    <a:cubicBezTo>
                      <a:pt x="536" y="654"/>
                      <a:pt x="534" y="704"/>
                      <a:pt x="522" y="754"/>
                    </a:cubicBezTo>
                    <a:cubicBezTo>
                      <a:pt x="517" y="810"/>
                      <a:pt x="506" y="866"/>
                      <a:pt x="494" y="922"/>
                    </a:cubicBezTo>
                    <a:lnTo>
                      <a:pt x="553" y="891"/>
                    </a:lnTo>
                    <a:lnTo>
                      <a:pt x="595" y="916"/>
                    </a:lnTo>
                    <a:cubicBezTo>
                      <a:pt x="589" y="866"/>
                      <a:pt x="587" y="821"/>
                      <a:pt x="581" y="774"/>
                    </a:cubicBezTo>
                    <a:cubicBezTo>
                      <a:pt x="578" y="696"/>
                      <a:pt x="581" y="612"/>
                      <a:pt x="623" y="551"/>
                    </a:cubicBezTo>
                    <a:cubicBezTo>
                      <a:pt x="628" y="542"/>
                      <a:pt x="631" y="542"/>
                      <a:pt x="634" y="539"/>
                    </a:cubicBezTo>
                    <a:cubicBezTo>
                      <a:pt x="642" y="537"/>
                      <a:pt x="648" y="531"/>
                      <a:pt x="656" y="531"/>
                    </a:cubicBezTo>
                    <a:cubicBezTo>
                      <a:pt x="771" y="531"/>
                      <a:pt x="879" y="573"/>
                      <a:pt x="991" y="606"/>
                    </a:cubicBezTo>
                    <a:lnTo>
                      <a:pt x="983" y="578"/>
                    </a:lnTo>
                    <a:lnTo>
                      <a:pt x="1036" y="542"/>
                    </a:lnTo>
                    <a:cubicBezTo>
                      <a:pt x="994" y="539"/>
                      <a:pt x="955" y="539"/>
                      <a:pt x="919" y="537"/>
                    </a:cubicBezTo>
                    <a:cubicBezTo>
                      <a:pt x="877" y="528"/>
                      <a:pt x="838" y="517"/>
                      <a:pt x="799" y="509"/>
                    </a:cubicBezTo>
                    <a:cubicBezTo>
                      <a:pt x="773" y="500"/>
                      <a:pt x="746" y="489"/>
                      <a:pt x="726" y="472"/>
                    </a:cubicBezTo>
                    <a:cubicBezTo>
                      <a:pt x="704" y="456"/>
                      <a:pt x="687" y="433"/>
                      <a:pt x="687" y="405"/>
                    </a:cubicBezTo>
                    <a:cubicBezTo>
                      <a:pt x="687" y="378"/>
                      <a:pt x="704" y="355"/>
                      <a:pt x="715" y="333"/>
                    </a:cubicBezTo>
                    <a:cubicBezTo>
                      <a:pt x="771" y="246"/>
                      <a:pt x="829" y="160"/>
                      <a:pt x="885" y="76"/>
                    </a:cubicBezTo>
                    <a:lnTo>
                      <a:pt x="829" y="68"/>
                    </a:lnTo>
                    <a:lnTo>
                      <a:pt x="799"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7418;p57"/>
              <p:cNvSpPr/>
              <p:nvPr/>
            </p:nvSpPr>
            <p:spPr>
              <a:xfrm>
                <a:off x="5803017" y="3669060"/>
                <a:ext cx="20631" cy="20582"/>
              </a:xfrm>
              <a:custGeom>
                <a:avLst/>
                <a:gdLst/>
                <a:ahLst/>
                <a:cxnLst/>
                <a:rect l="l" t="t" r="r" b="b"/>
                <a:pathLst>
                  <a:path w="428" h="427" extrusionOk="0">
                    <a:moveTo>
                      <a:pt x="212" y="0"/>
                    </a:moveTo>
                    <a:cubicBezTo>
                      <a:pt x="95" y="0"/>
                      <a:pt x="0" y="95"/>
                      <a:pt x="0" y="215"/>
                    </a:cubicBezTo>
                    <a:cubicBezTo>
                      <a:pt x="0" y="332"/>
                      <a:pt x="95" y="427"/>
                      <a:pt x="212" y="427"/>
                    </a:cubicBezTo>
                    <a:cubicBezTo>
                      <a:pt x="332" y="427"/>
                      <a:pt x="427" y="332"/>
                      <a:pt x="427" y="215"/>
                    </a:cubicBezTo>
                    <a:cubicBezTo>
                      <a:pt x="427" y="98"/>
                      <a:pt x="327" y="3"/>
                      <a:pt x="212"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7419;p57"/>
              <p:cNvSpPr/>
              <p:nvPr/>
            </p:nvSpPr>
            <p:spPr>
              <a:xfrm>
                <a:off x="5805283" y="3672435"/>
                <a:ext cx="15907" cy="13882"/>
              </a:xfrm>
              <a:custGeom>
                <a:avLst/>
                <a:gdLst/>
                <a:ahLst/>
                <a:cxnLst/>
                <a:rect l="l" t="t" r="r" b="b"/>
                <a:pathLst>
                  <a:path w="330" h="288" extrusionOk="0">
                    <a:moveTo>
                      <a:pt x="166" y="1"/>
                    </a:moveTo>
                    <a:cubicBezTo>
                      <a:pt x="144" y="1"/>
                      <a:pt x="121" y="12"/>
                      <a:pt x="109" y="36"/>
                    </a:cubicBezTo>
                    <a:lnTo>
                      <a:pt x="98" y="58"/>
                    </a:lnTo>
                    <a:lnTo>
                      <a:pt x="76" y="61"/>
                    </a:lnTo>
                    <a:cubicBezTo>
                      <a:pt x="23" y="67"/>
                      <a:pt x="1" y="131"/>
                      <a:pt x="40" y="170"/>
                    </a:cubicBezTo>
                    <a:lnTo>
                      <a:pt x="56" y="187"/>
                    </a:lnTo>
                    <a:lnTo>
                      <a:pt x="51" y="212"/>
                    </a:lnTo>
                    <a:cubicBezTo>
                      <a:pt x="42" y="253"/>
                      <a:pt x="77" y="288"/>
                      <a:pt x="117" y="288"/>
                    </a:cubicBezTo>
                    <a:cubicBezTo>
                      <a:pt x="126" y="288"/>
                      <a:pt x="136" y="286"/>
                      <a:pt x="146" y="282"/>
                    </a:cubicBezTo>
                    <a:lnTo>
                      <a:pt x="165" y="270"/>
                    </a:lnTo>
                    <a:lnTo>
                      <a:pt x="188" y="282"/>
                    </a:lnTo>
                    <a:cubicBezTo>
                      <a:pt x="197" y="286"/>
                      <a:pt x="206" y="288"/>
                      <a:pt x="215" y="288"/>
                    </a:cubicBezTo>
                    <a:cubicBezTo>
                      <a:pt x="253" y="288"/>
                      <a:pt x="286" y="253"/>
                      <a:pt x="280" y="212"/>
                    </a:cubicBezTo>
                    <a:lnTo>
                      <a:pt x="274" y="187"/>
                    </a:lnTo>
                    <a:lnTo>
                      <a:pt x="291" y="170"/>
                    </a:lnTo>
                    <a:cubicBezTo>
                      <a:pt x="330" y="134"/>
                      <a:pt x="310" y="67"/>
                      <a:pt x="257" y="61"/>
                    </a:cubicBezTo>
                    <a:lnTo>
                      <a:pt x="232" y="58"/>
                    </a:lnTo>
                    <a:lnTo>
                      <a:pt x="221" y="36"/>
                    </a:lnTo>
                    <a:cubicBezTo>
                      <a:pt x="211" y="12"/>
                      <a:pt x="189" y="1"/>
                      <a:pt x="16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7420;p57"/>
              <p:cNvSpPr/>
              <p:nvPr/>
            </p:nvSpPr>
            <p:spPr>
              <a:xfrm>
                <a:off x="5807982" y="3674170"/>
                <a:ext cx="10556" cy="10508"/>
              </a:xfrm>
              <a:custGeom>
                <a:avLst/>
                <a:gdLst/>
                <a:ahLst/>
                <a:cxnLst/>
                <a:rect l="l" t="t" r="r" b="b"/>
                <a:pathLst>
                  <a:path w="219" h="218" extrusionOk="0">
                    <a:moveTo>
                      <a:pt x="109" y="0"/>
                    </a:moveTo>
                    <a:cubicBezTo>
                      <a:pt x="51" y="0"/>
                      <a:pt x="0" y="45"/>
                      <a:pt x="0" y="109"/>
                    </a:cubicBezTo>
                    <a:cubicBezTo>
                      <a:pt x="0" y="167"/>
                      <a:pt x="51" y="218"/>
                      <a:pt x="109" y="218"/>
                    </a:cubicBezTo>
                    <a:cubicBezTo>
                      <a:pt x="171" y="218"/>
                      <a:pt x="218" y="170"/>
                      <a:pt x="218" y="109"/>
                    </a:cubicBezTo>
                    <a:cubicBezTo>
                      <a:pt x="218" y="50"/>
                      <a:pt x="171" y="0"/>
                      <a:pt x="10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7421;p57"/>
              <p:cNvSpPr/>
              <p:nvPr/>
            </p:nvSpPr>
            <p:spPr>
              <a:xfrm>
                <a:off x="5812706" y="3663662"/>
                <a:ext cx="1109" cy="31524"/>
              </a:xfrm>
              <a:custGeom>
                <a:avLst/>
                <a:gdLst/>
                <a:ahLst/>
                <a:cxnLst/>
                <a:rect l="l" t="t" r="r" b="b"/>
                <a:pathLst>
                  <a:path w="23" h="654" extrusionOk="0">
                    <a:moveTo>
                      <a:pt x="0" y="0"/>
                    </a:moveTo>
                    <a:lnTo>
                      <a:pt x="0" y="653"/>
                    </a:lnTo>
                    <a:lnTo>
                      <a:pt x="22" y="653"/>
                    </a:lnTo>
                    <a:lnTo>
                      <a:pt x="22"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7422;p57"/>
              <p:cNvSpPr/>
              <p:nvPr/>
            </p:nvSpPr>
            <p:spPr>
              <a:xfrm>
                <a:off x="5811742" y="3661251"/>
                <a:ext cx="3133" cy="2989"/>
              </a:xfrm>
              <a:custGeom>
                <a:avLst/>
                <a:gdLst/>
                <a:ahLst/>
                <a:cxnLst/>
                <a:rect l="l" t="t" r="r" b="b"/>
                <a:pathLst>
                  <a:path w="65" h="62" extrusionOk="0">
                    <a:moveTo>
                      <a:pt x="31" y="0"/>
                    </a:moveTo>
                    <a:cubicBezTo>
                      <a:pt x="14" y="0"/>
                      <a:pt x="1" y="14"/>
                      <a:pt x="1" y="31"/>
                    </a:cubicBezTo>
                    <a:cubicBezTo>
                      <a:pt x="1" y="48"/>
                      <a:pt x="14" y="62"/>
                      <a:pt x="31" y="62"/>
                    </a:cubicBezTo>
                    <a:cubicBezTo>
                      <a:pt x="48" y="62"/>
                      <a:pt x="65" y="48"/>
                      <a:pt x="65" y="31"/>
                    </a:cubicBezTo>
                    <a:cubicBezTo>
                      <a:pt x="65" y="14"/>
                      <a:pt x="48" y="0"/>
                      <a:pt x="3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7423;p57"/>
              <p:cNvSpPr/>
              <p:nvPr/>
            </p:nvSpPr>
            <p:spPr>
              <a:xfrm>
                <a:off x="5812561" y="3662023"/>
                <a:ext cx="1398" cy="1398"/>
              </a:xfrm>
              <a:custGeom>
                <a:avLst/>
                <a:gdLst/>
                <a:ahLst/>
                <a:cxnLst/>
                <a:rect l="l" t="t" r="r" b="b"/>
                <a:pathLst>
                  <a:path w="29" h="29" extrusionOk="0">
                    <a:moveTo>
                      <a:pt x="14" y="1"/>
                    </a:moveTo>
                    <a:cubicBezTo>
                      <a:pt x="6" y="1"/>
                      <a:pt x="0" y="7"/>
                      <a:pt x="0" y="15"/>
                    </a:cubicBezTo>
                    <a:cubicBezTo>
                      <a:pt x="0" y="23"/>
                      <a:pt x="6" y="29"/>
                      <a:pt x="14" y="29"/>
                    </a:cubicBezTo>
                    <a:cubicBezTo>
                      <a:pt x="23" y="29"/>
                      <a:pt x="28" y="23"/>
                      <a:pt x="28" y="15"/>
                    </a:cubicBezTo>
                    <a:cubicBezTo>
                      <a:pt x="28" y="7"/>
                      <a:pt x="23" y="1"/>
                      <a:pt x="1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7424;p57"/>
              <p:cNvSpPr/>
              <p:nvPr/>
            </p:nvSpPr>
            <p:spPr>
              <a:xfrm>
                <a:off x="5811886" y="3694849"/>
                <a:ext cx="3133" cy="3037"/>
              </a:xfrm>
              <a:custGeom>
                <a:avLst/>
                <a:gdLst/>
                <a:ahLst/>
                <a:cxnLst/>
                <a:rect l="l" t="t" r="r" b="b"/>
                <a:pathLst>
                  <a:path w="65" h="63" extrusionOk="0">
                    <a:moveTo>
                      <a:pt x="34" y="1"/>
                    </a:moveTo>
                    <a:cubicBezTo>
                      <a:pt x="20" y="1"/>
                      <a:pt x="0" y="15"/>
                      <a:pt x="0" y="31"/>
                    </a:cubicBezTo>
                    <a:cubicBezTo>
                      <a:pt x="0" y="45"/>
                      <a:pt x="20" y="62"/>
                      <a:pt x="34" y="62"/>
                    </a:cubicBezTo>
                    <a:cubicBezTo>
                      <a:pt x="48" y="62"/>
                      <a:pt x="64" y="48"/>
                      <a:pt x="64" y="31"/>
                    </a:cubicBezTo>
                    <a:cubicBezTo>
                      <a:pt x="64" y="15"/>
                      <a:pt x="48" y="1"/>
                      <a:pt x="34"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7425;p57"/>
              <p:cNvSpPr/>
              <p:nvPr/>
            </p:nvSpPr>
            <p:spPr>
              <a:xfrm>
                <a:off x="5812561" y="3695669"/>
                <a:ext cx="1398" cy="1398"/>
              </a:xfrm>
              <a:custGeom>
                <a:avLst/>
                <a:gdLst/>
                <a:ahLst/>
                <a:cxnLst/>
                <a:rect l="l" t="t" r="r" b="b"/>
                <a:pathLst>
                  <a:path w="29" h="29" extrusionOk="0">
                    <a:moveTo>
                      <a:pt x="14" y="0"/>
                    </a:moveTo>
                    <a:cubicBezTo>
                      <a:pt x="9" y="0"/>
                      <a:pt x="0" y="9"/>
                      <a:pt x="0" y="14"/>
                    </a:cubicBezTo>
                    <a:cubicBezTo>
                      <a:pt x="0" y="23"/>
                      <a:pt x="9" y="28"/>
                      <a:pt x="14" y="28"/>
                    </a:cubicBezTo>
                    <a:cubicBezTo>
                      <a:pt x="23" y="28"/>
                      <a:pt x="28" y="23"/>
                      <a:pt x="28" y="14"/>
                    </a:cubicBezTo>
                    <a:cubicBezTo>
                      <a:pt x="28" y="9"/>
                      <a:pt x="23" y="0"/>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7426;p57"/>
              <p:cNvSpPr/>
              <p:nvPr/>
            </p:nvSpPr>
            <p:spPr>
              <a:xfrm>
                <a:off x="5797618" y="3678846"/>
                <a:ext cx="31524" cy="1012"/>
              </a:xfrm>
              <a:custGeom>
                <a:avLst/>
                <a:gdLst/>
                <a:ahLst/>
                <a:cxnLst/>
                <a:rect l="l" t="t" r="r" b="b"/>
                <a:pathLst>
                  <a:path w="654" h="21" extrusionOk="0">
                    <a:moveTo>
                      <a:pt x="1" y="1"/>
                    </a:moveTo>
                    <a:lnTo>
                      <a:pt x="1" y="20"/>
                    </a:lnTo>
                    <a:lnTo>
                      <a:pt x="653" y="20"/>
                    </a:lnTo>
                    <a:lnTo>
                      <a:pt x="653"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7427;p57"/>
              <p:cNvSpPr/>
              <p:nvPr/>
            </p:nvSpPr>
            <p:spPr>
              <a:xfrm>
                <a:off x="5828709" y="3678026"/>
                <a:ext cx="3133" cy="3037"/>
              </a:xfrm>
              <a:custGeom>
                <a:avLst/>
                <a:gdLst/>
                <a:ahLst/>
                <a:cxnLst/>
                <a:rect l="l" t="t" r="r" b="b"/>
                <a:pathLst>
                  <a:path w="65" h="63" extrusionOk="0">
                    <a:moveTo>
                      <a:pt x="34" y="1"/>
                    </a:moveTo>
                    <a:cubicBezTo>
                      <a:pt x="20" y="1"/>
                      <a:pt x="0" y="18"/>
                      <a:pt x="0" y="32"/>
                    </a:cubicBezTo>
                    <a:cubicBezTo>
                      <a:pt x="0" y="46"/>
                      <a:pt x="14" y="62"/>
                      <a:pt x="34" y="62"/>
                    </a:cubicBezTo>
                    <a:cubicBezTo>
                      <a:pt x="50" y="62"/>
                      <a:pt x="64" y="46"/>
                      <a:pt x="64" y="32"/>
                    </a:cubicBezTo>
                    <a:cubicBezTo>
                      <a:pt x="64" y="18"/>
                      <a:pt x="50" y="1"/>
                      <a:pt x="34"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7428;p57"/>
              <p:cNvSpPr/>
              <p:nvPr/>
            </p:nvSpPr>
            <p:spPr>
              <a:xfrm>
                <a:off x="5829625" y="3678846"/>
                <a:ext cx="1398" cy="1398"/>
              </a:xfrm>
              <a:custGeom>
                <a:avLst/>
                <a:gdLst/>
                <a:ahLst/>
                <a:cxnLst/>
                <a:rect l="l" t="t" r="r" b="b"/>
                <a:pathLst>
                  <a:path w="29" h="29" extrusionOk="0">
                    <a:moveTo>
                      <a:pt x="15" y="1"/>
                    </a:moveTo>
                    <a:cubicBezTo>
                      <a:pt x="6" y="1"/>
                      <a:pt x="1" y="9"/>
                      <a:pt x="1" y="15"/>
                    </a:cubicBezTo>
                    <a:cubicBezTo>
                      <a:pt x="1" y="23"/>
                      <a:pt x="6" y="29"/>
                      <a:pt x="15" y="29"/>
                    </a:cubicBezTo>
                    <a:cubicBezTo>
                      <a:pt x="20" y="29"/>
                      <a:pt x="28" y="23"/>
                      <a:pt x="26" y="15"/>
                    </a:cubicBezTo>
                    <a:cubicBezTo>
                      <a:pt x="26" y="9"/>
                      <a:pt x="20" y="1"/>
                      <a:pt x="1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7429;p57"/>
              <p:cNvSpPr/>
              <p:nvPr/>
            </p:nvSpPr>
            <p:spPr>
              <a:xfrm>
                <a:off x="5794919" y="3678026"/>
                <a:ext cx="3133" cy="3037"/>
              </a:xfrm>
              <a:custGeom>
                <a:avLst/>
                <a:gdLst/>
                <a:ahLst/>
                <a:cxnLst/>
                <a:rect l="l" t="t" r="r" b="b"/>
                <a:pathLst>
                  <a:path w="65" h="63" extrusionOk="0">
                    <a:moveTo>
                      <a:pt x="32" y="1"/>
                    </a:moveTo>
                    <a:cubicBezTo>
                      <a:pt x="18" y="1"/>
                      <a:pt x="1" y="18"/>
                      <a:pt x="1" y="32"/>
                    </a:cubicBezTo>
                    <a:cubicBezTo>
                      <a:pt x="1" y="46"/>
                      <a:pt x="15" y="62"/>
                      <a:pt x="32" y="62"/>
                    </a:cubicBezTo>
                    <a:cubicBezTo>
                      <a:pt x="51" y="62"/>
                      <a:pt x="65" y="46"/>
                      <a:pt x="65" y="32"/>
                    </a:cubicBezTo>
                    <a:cubicBezTo>
                      <a:pt x="65" y="18"/>
                      <a:pt x="51" y="1"/>
                      <a:pt x="32"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7430;p57"/>
              <p:cNvSpPr/>
              <p:nvPr/>
            </p:nvSpPr>
            <p:spPr>
              <a:xfrm>
                <a:off x="5795738" y="3678846"/>
                <a:ext cx="1398" cy="1398"/>
              </a:xfrm>
              <a:custGeom>
                <a:avLst/>
                <a:gdLst/>
                <a:ahLst/>
                <a:cxnLst/>
                <a:rect l="l" t="t" r="r" b="b"/>
                <a:pathLst>
                  <a:path w="29" h="29" extrusionOk="0">
                    <a:moveTo>
                      <a:pt x="15" y="1"/>
                    </a:moveTo>
                    <a:cubicBezTo>
                      <a:pt x="9" y="1"/>
                      <a:pt x="1" y="9"/>
                      <a:pt x="1" y="15"/>
                    </a:cubicBezTo>
                    <a:cubicBezTo>
                      <a:pt x="1" y="23"/>
                      <a:pt x="9" y="29"/>
                      <a:pt x="15" y="29"/>
                    </a:cubicBezTo>
                    <a:cubicBezTo>
                      <a:pt x="23" y="29"/>
                      <a:pt x="28" y="23"/>
                      <a:pt x="28" y="15"/>
                    </a:cubicBezTo>
                    <a:cubicBezTo>
                      <a:pt x="28" y="9"/>
                      <a:pt x="23" y="1"/>
                      <a:pt x="1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7431;p57"/>
              <p:cNvSpPr/>
              <p:nvPr/>
            </p:nvSpPr>
            <p:spPr>
              <a:xfrm>
                <a:off x="5804222" y="3670506"/>
                <a:ext cx="17787" cy="17787"/>
              </a:xfrm>
              <a:custGeom>
                <a:avLst/>
                <a:gdLst/>
                <a:ahLst/>
                <a:cxnLst/>
                <a:rect l="l" t="t" r="r" b="b"/>
                <a:pathLst>
                  <a:path w="369" h="369" extrusionOk="0">
                    <a:moveTo>
                      <a:pt x="355" y="1"/>
                    </a:moveTo>
                    <a:lnTo>
                      <a:pt x="0" y="352"/>
                    </a:lnTo>
                    <a:lnTo>
                      <a:pt x="17" y="369"/>
                    </a:lnTo>
                    <a:lnTo>
                      <a:pt x="369" y="15"/>
                    </a:lnTo>
                    <a:lnTo>
                      <a:pt x="355"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7432;p57"/>
              <p:cNvSpPr/>
              <p:nvPr/>
            </p:nvSpPr>
            <p:spPr>
              <a:xfrm>
                <a:off x="5821045" y="3669157"/>
                <a:ext cx="2699" cy="2603"/>
              </a:xfrm>
              <a:custGeom>
                <a:avLst/>
                <a:gdLst/>
                <a:ahLst/>
                <a:cxnLst/>
                <a:rect l="l" t="t" r="r" b="b"/>
                <a:pathLst>
                  <a:path w="56" h="54" extrusionOk="0">
                    <a:moveTo>
                      <a:pt x="29" y="1"/>
                    </a:moveTo>
                    <a:cubicBezTo>
                      <a:pt x="22" y="1"/>
                      <a:pt x="15" y="4"/>
                      <a:pt x="11" y="9"/>
                    </a:cubicBezTo>
                    <a:cubicBezTo>
                      <a:pt x="0" y="18"/>
                      <a:pt x="0" y="34"/>
                      <a:pt x="11" y="45"/>
                    </a:cubicBezTo>
                    <a:cubicBezTo>
                      <a:pt x="14" y="51"/>
                      <a:pt x="20" y="54"/>
                      <a:pt x="26" y="54"/>
                    </a:cubicBezTo>
                    <a:cubicBezTo>
                      <a:pt x="32" y="54"/>
                      <a:pt x="39" y="51"/>
                      <a:pt x="45" y="45"/>
                    </a:cubicBezTo>
                    <a:cubicBezTo>
                      <a:pt x="56" y="34"/>
                      <a:pt x="56" y="18"/>
                      <a:pt x="45" y="9"/>
                    </a:cubicBezTo>
                    <a:cubicBezTo>
                      <a:pt x="42" y="4"/>
                      <a:pt x="36" y="1"/>
                      <a:pt x="2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7433;p57"/>
              <p:cNvSpPr/>
              <p:nvPr/>
            </p:nvSpPr>
            <p:spPr>
              <a:xfrm>
                <a:off x="5821961" y="3669976"/>
                <a:ext cx="1109" cy="1012"/>
              </a:xfrm>
              <a:custGeom>
                <a:avLst/>
                <a:gdLst/>
                <a:ahLst/>
                <a:cxnLst/>
                <a:rect l="l" t="t" r="r" b="b"/>
                <a:pathLst>
                  <a:path w="23" h="21" extrusionOk="0">
                    <a:moveTo>
                      <a:pt x="12" y="1"/>
                    </a:moveTo>
                    <a:cubicBezTo>
                      <a:pt x="6" y="1"/>
                      <a:pt x="1" y="3"/>
                      <a:pt x="1" y="9"/>
                    </a:cubicBezTo>
                    <a:cubicBezTo>
                      <a:pt x="1" y="17"/>
                      <a:pt x="6" y="20"/>
                      <a:pt x="12" y="20"/>
                    </a:cubicBezTo>
                    <a:cubicBezTo>
                      <a:pt x="17" y="20"/>
                      <a:pt x="23" y="17"/>
                      <a:pt x="23" y="9"/>
                    </a:cubicBezTo>
                    <a:cubicBezTo>
                      <a:pt x="23" y="3"/>
                      <a:pt x="17" y="1"/>
                      <a:pt x="1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7434;p57"/>
              <p:cNvSpPr/>
              <p:nvPr/>
            </p:nvSpPr>
            <p:spPr>
              <a:xfrm>
                <a:off x="5802872" y="3687329"/>
                <a:ext cx="2748" cy="2603"/>
              </a:xfrm>
              <a:custGeom>
                <a:avLst/>
                <a:gdLst/>
                <a:ahLst/>
                <a:cxnLst/>
                <a:rect l="l" t="t" r="r" b="b"/>
                <a:pathLst>
                  <a:path w="57" h="54" extrusionOk="0">
                    <a:moveTo>
                      <a:pt x="29" y="0"/>
                    </a:moveTo>
                    <a:cubicBezTo>
                      <a:pt x="23" y="0"/>
                      <a:pt x="16" y="3"/>
                      <a:pt x="12" y="9"/>
                    </a:cubicBezTo>
                    <a:cubicBezTo>
                      <a:pt x="0" y="17"/>
                      <a:pt x="0" y="34"/>
                      <a:pt x="12" y="45"/>
                    </a:cubicBezTo>
                    <a:cubicBezTo>
                      <a:pt x="14" y="51"/>
                      <a:pt x="20" y="53"/>
                      <a:pt x="26" y="53"/>
                    </a:cubicBezTo>
                    <a:cubicBezTo>
                      <a:pt x="32" y="53"/>
                      <a:pt x="39" y="51"/>
                      <a:pt x="45" y="45"/>
                    </a:cubicBezTo>
                    <a:cubicBezTo>
                      <a:pt x="56" y="34"/>
                      <a:pt x="56" y="17"/>
                      <a:pt x="45" y="9"/>
                    </a:cubicBezTo>
                    <a:cubicBezTo>
                      <a:pt x="42" y="3"/>
                      <a:pt x="36" y="0"/>
                      <a:pt x="2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7435;p57"/>
              <p:cNvSpPr/>
              <p:nvPr/>
            </p:nvSpPr>
            <p:spPr>
              <a:xfrm>
                <a:off x="5803692" y="3688149"/>
                <a:ext cx="1109" cy="964"/>
              </a:xfrm>
              <a:custGeom>
                <a:avLst/>
                <a:gdLst/>
                <a:ahLst/>
                <a:cxnLst/>
                <a:rect l="l" t="t" r="r" b="b"/>
                <a:pathLst>
                  <a:path w="23" h="20" extrusionOk="0">
                    <a:moveTo>
                      <a:pt x="11" y="0"/>
                    </a:moveTo>
                    <a:cubicBezTo>
                      <a:pt x="6" y="0"/>
                      <a:pt x="0" y="3"/>
                      <a:pt x="0" y="11"/>
                    </a:cubicBezTo>
                    <a:cubicBezTo>
                      <a:pt x="0" y="17"/>
                      <a:pt x="6" y="20"/>
                      <a:pt x="11" y="20"/>
                    </a:cubicBezTo>
                    <a:cubicBezTo>
                      <a:pt x="17" y="20"/>
                      <a:pt x="22" y="17"/>
                      <a:pt x="22" y="11"/>
                    </a:cubicBezTo>
                    <a:cubicBezTo>
                      <a:pt x="22" y="3"/>
                      <a:pt x="17" y="0"/>
                      <a:pt x="1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7436;p57"/>
              <p:cNvSpPr/>
              <p:nvPr/>
            </p:nvSpPr>
            <p:spPr>
              <a:xfrm>
                <a:off x="5804367" y="3670506"/>
                <a:ext cx="17642" cy="17787"/>
              </a:xfrm>
              <a:custGeom>
                <a:avLst/>
                <a:gdLst/>
                <a:ahLst/>
                <a:cxnLst/>
                <a:rect l="l" t="t" r="r" b="b"/>
                <a:pathLst>
                  <a:path w="366" h="369" extrusionOk="0">
                    <a:moveTo>
                      <a:pt x="14" y="1"/>
                    </a:moveTo>
                    <a:lnTo>
                      <a:pt x="0" y="17"/>
                    </a:lnTo>
                    <a:lnTo>
                      <a:pt x="352" y="369"/>
                    </a:lnTo>
                    <a:lnTo>
                      <a:pt x="366" y="355"/>
                    </a:lnTo>
                    <a:lnTo>
                      <a:pt x="14"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7437;p57"/>
              <p:cNvSpPr/>
              <p:nvPr/>
            </p:nvSpPr>
            <p:spPr>
              <a:xfrm>
                <a:off x="5821045" y="3687329"/>
                <a:ext cx="2699" cy="2603"/>
              </a:xfrm>
              <a:custGeom>
                <a:avLst/>
                <a:gdLst/>
                <a:ahLst/>
                <a:cxnLst/>
                <a:rect l="l" t="t" r="r" b="b"/>
                <a:pathLst>
                  <a:path w="56" h="54" extrusionOk="0">
                    <a:moveTo>
                      <a:pt x="29" y="0"/>
                    </a:moveTo>
                    <a:cubicBezTo>
                      <a:pt x="22" y="0"/>
                      <a:pt x="15" y="3"/>
                      <a:pt x="11" y="9"/>
                    </a:cubicBezTo>
                    <a:cubicBezTo>
                      <a:pt x="0" y="17"/>
                      <a:pt x="0" y="34"/>
                      <a:pt x="11" y="45"/>
                    </a:cubicBezTo>
                    <a:cubicBezTo>
                      <a:pt x="15" y="51"/>
                      <a:pt x="22" y="53"/>
                      <a:pt x="29" y="53"/>
                    </a:cubicBezTo>
                    <a:cubicBezTo>
                      <a:pt x="36" y="53"/>
                      <a:pt x="42" y="51"/>
                      <a:pt x="45" y="45"/>
                    </a:cubicBezTo>
                    <a:cubicBezTo>
                      <a:pt x="56" y="37"/>
                      <a:pt x="56" y="20"/>
                      <a:pt x="45" y="9"/>
                    </a:cubicBezTo>
                    <a:cubicBezTo>
                      <a:pt x="42" y="3"/>
                      <a:pt x="36" y="0"/>
                      <a:pt x="2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7438;p57"/>
              <p:cNvSpPr/>
              <p:nvPr/>
            </p:nvSpPr>
            <p:spPr>
              <a:xfrm>
                <a:off x="5821961" y="3688149"/>
                <a:ext cx="1109" cy="964"/>
              </a:xfrm>
              <a:custGeom>
                <a:avLst/>
                <a:gdLst/>
                <a:ahLst/>
                <a:cxnLst/>
                <a:rect l="l" t="t" r="r" b="b"/>
                <a:pathLst>
                  <a:path w="23" h="20" extrusionOk="0">
                    <a:moveTo>
                      <a:pt x="12" y="0"/>
                    </a:moveTo>
                    <a:cubicBezTo>
                      <a:pt x="6" y="0"/>
                      <a:pt x="1" y="3"/>
                      <a:pt x="1" y="11"/>
                    </a:cubicBezTo>
                    <a:cubicBezTo>
                      <a:pt x="1" y="17"/>
                      <a:pt x="6" y="20"/>
                      <a:pt x="12" y="20"/>
                    </a:cubicBezTo>
                    <a:cubicBezTo>
                      <a:pt x="17" y="20"/>
                      <a:pt x="23" y="17"/>
                      <a:pt x="23" y="11"/>
                    </a:cubicBezTo>
                    <a:cubicBezTo>
                      <a:pt x="23" y="3"/>
                      <a:pt x="17" y="0"/>
                      <a:pt x="1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7439;p57"/>
              <p:cNvSpPr/>
              <p:nvPr/>
            </p:nvSpPr>
            <p:spPr>
              <a:xfrm>
                <a:off x="5802872" y="3669157"/>
                <a:ext cx="2748" cy="2410"/>
              </a:xfrm>
              <a:custGeom>
                <a:avLst/>
                <a:gdLst/>
                <a:ahLst/>
                <a:cxnLst/>
                <a:rect l="l" t="t" r="r" b="b"/>
                <a:pathLst>
                  <a:path w="57" h="50" extrusionOk="0">
                    <a:moveTo>
                      <a:pt x="29" y="1"/>
                    </a:moveTo>
                    <a:cubicBezTo>
                      <a:pt x="23" y="1"/>
                      <a:pt x="16" y="4"/>
                      <a:pt x="12" y="9"/>
                    </a:cubicBezTo>
                    <a:cubicBezTo>
                      <a:pt x="0" y="18"/>
                      <a:pt x="0" y="34"/>
                      <a:pt x="12" y="45"/>
                    </a:cubicBezTo>
                    <a:cubicBezTo>
                      <a:pt x="16" y="48"/>
                      <a:pt x="21" y="50"/>
                      <a:pt x="27" y="50"/>
                    </a:cubicBezTo>
                    <a:cubicBezTo>
                      <a:pt x="33" y="50"/>
                      <a:pt x="39" y="48"/>
                      <a:pt x="45" y="45"/>
                    </a:cubicBezTo>
                    <a:cubicBezTo>
                      <a:pt x="56" y="37"/>
                      <a:pt x="56" y="20"/>
                      <a:pt x="45" y="9"/>
                    </a:cubicBezTo>
                    <a:cubicBezTo>
                      <a:pt x="42" y="4"/>
                      <a:pt x="36" y="1"/>
                      <a:pt x="2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7440;p57"/>
              <p:cNvSpPr/>
              <p:nvPr/>
            </p:nvSpPr>
            <p:spPr>
              <a:xfrm>
                <a:off x="5803692" y="3669976"/>
                <a:ext cx="1109" cy="1012"/>
              </a:xfrm>
              <a:custGeom>
                <a:avLst/>
                <a:gdLst/>
                <a:ahLst/>
                <a:cxnLst/>
                <a:rect l="l" t="t" r="r" b="b"/>
                <a:pathLst>
                  <a:path w="23" h="21" extrusionOk="0">
                    <a:moveTo>
                      <a:pt x="11" y="1"/>
                    </a:moveTo>
                    <a:cubicBezTo>
                      <a:pt x="6" y="1"/>
                      <a:pt x="0" y="3"/>
                      <a:pt x="0" y="9"/>
                    </a:cubicBezTo>
                    <a:cubicBezTo>
                      <a:pt x="0" y="17"/>
                      <a:pt x="6" y="20"/>
                      <a:pt x="11" y="20"/>
                    </a:cubicBezTo>
                    <a:cubicBezTo>
                      <a:pt x="17" y="20"/>
                      <a:pt x="22" y="17"/>
                      <a:pt x="22" y="9"/>
                    </a:cubicBezTo>
                    <a:cubicBezTo>
                      <a:pt x="22" y="3"/>
                      <a:pt x="17" y="1"/>
                      <a:pt x="11"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7441;p57"/>
              <p:cNvSpPr/>
              <p:nvPr/>
            </p:nvSpPr>
            <p:spPr>
              <a:xfrm>
                <a:off x="5810922" y="3676821"/>
                <a:ext cx="5061" cy="5158"/>
              </a:xfrm>
              <a:custGeom>
                <a:avLst/>
                <a:gdLst/>
                <a:ahLst/>
                <a:cxnLst/>
                <a:rect l="l" t="t" r="r" b="b"/>
                <a:pathLst>
                  <a:path w="105" h="107" extrusionOk="0">
                    <a:moveTo>
                      <a:pt x="58" y="1"/>
                    </a:moveTo>
                    <a:cubicBezTo>
                      <a:pt x="57" y="1"/>
                      <a:pt x="55" y="1"/>
                      <a:pt x="54" y="1"/>
                    </a:cubicBezTo>
                    <a:cubicBezTo>
                      <a:pt x="23" y="1"/>
                      <a:pt x="1" y="26"/>
                      <a:pt x="1" y="54"/>
                    </a:cubicBezTo>
                    <a:cubicBezTo>
                      <a:pt x="1" y="82"/>
                      <a:pt x="23" y="107"/>
                      <a:pt x="54" y="107"/>
                    </a:cubicBezTo>
                    <a:cubicBezTo>
                      <a:pt x="82" y="107"/>
                      <a:pt x="104" y="82"/>
                      <a:pt x="104" y="54"/>
                    </a:cubicBezTo>
                    <a:cubicBezTo>
                      <a:pt x="104" y="25"/>
                      <a:pt x="84" y="1"/>
                      <a:pt x="58"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7442;p57"/>
              <p:cNvSpPr/>
              <p:nvPr/>
            </p:nvSpPr>
            <p:spPr>
              <a:xfrm>
                <a:off x="5507820" y="3139595"/>
                <a:ext cx="407504" cy="111010"/>
              </a:xfrm>
              <a:custGeom>
                <a:avLst/>
                <a:gdLst/>
                <a:ahLst/>
                <a:cxnLst/>
                <a:rect l="l" t="t" r="r" b="b"/>
                <a:pathLst>
                  <a:path w="8454" h="2303" extrusionOk="0">
                    <a:moveTo>
                      <a:pt x="4227" y="1"/>
                    </a:moveTo>
                    <a:cubicBezTo>
                      <a:pt x="1892" y="1"/>
                      <a:pt x="1" y="517"/>
                      <a:pt x="1" y="1153"/>
                    </a:cubicBezTo>
                    <a:cubicBezTo>
                      <a:pt x="1" y="1786"/>
                      <a:pt x="1892" y="2302"/>
                      <a:pt x="4227" y="2302"/>
                    </a:cubicBezTo>
                    <a:cubicBezTo>
                      <a:pt x="6562" y="2302"/>
                      <a:pt x="8454" y="1786"/>
                      <a:pt x="8454" y="1153"/>
                    </a:cubicBezTo>
                    <a:cubicBezTo>
                      <a:pt x="8454" y="517"/>
                      <a:pt x="6562" y="1"/>
                      <a:pt x="42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7443;p57"/>
              <p:cNvSpPr/>
              <p:nvPr/>
            </p:nvSpPr>
            <p:spPr>
              <a:xfrm>
                <a:off x="5562820" y="3215033"/>
                <a:ext cx="297940" cy="35429"/>
              </a:xfrm>
              <a:custGeom>
                <a:avLst/>
                <a:gdLst/>
                <a:ahLst/>
                <a:cxnLst/>
                <a:rect l="l" t="t" r="r" b="b"/>
                <a:pathLst>
                  <a:path w="6181" h="735" extrusionOk="0">
                    <a:moveTo>
                      <a:pt x="3089" y="1"/>
                    </a:moveTo>
                    <a:cubicBezTo>
                      <a:pt x="1870" y="1"/>
                      <a:pt x="768" y="146"/>
                      <a:pt x="1" y="369"/>
                    </a:cubicBezTo>
                    <a:cubicBezTo>
                      <a:pt x="771" y="589"/>
                      <a:pt x="1870" y="734"/>
                      <a:pt x="3089" y="734"/>
                    </a:cubicBezTo>
                    <a:cubicBezTo>
                      <a:pt x="4311" y="734"/>
                      <a:pt x="5410" y="595"/>
                      <a:pt x="6180" y="369"/>
                    </a:cubicBezTo>
                    <a:cubicBezTo>
                      <a:pt x="5410" y="146"/>
                      <a:pt x="4311" y="1"/>
                      <a:pt x="3089"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7444;p57"/>
              <p:cNvSpPr/>
              <p:nvPr/>
            </p:nvSpPr>
            <p:spPr>
              <a:xfrm>
                <a:off x="5560940" y="3210743"/>
                <a:ext cx="248580" cy="29645"/>
              </a:xfrm>
              <a:custGeom>
                <a:avLst/>
                <a:gdLst/>
                <a:ahLst/>
                <a:cxnLst/>
                <a:rect l="l" t="t" r="r" b="b"/>
                <a:pathLst>
                  <a:path w="5157" h="615" extrusionOk="0">
                    <a:moveTo>
                      <a:pt x="2578" y="0"/>
                    </a:moveTo>
                    <a:cubicBezTo>
                      <a:pt x="1560" y="0"/>
                      <a:pt x="642" y="118"/>
                      <a:pt x="1" y="307"/>
                    </a:cubicBezTo>
                    <a:cubicBezTo>
                      <a:pt x="642" y="494"/>
                      <a:pt x="1560" y="614"/>
                      <a:pt x="2578" y="614"/>
                    </a:cubicBezTo>
                    <a:cubicBezTo>
                      <a:pt x="3597" y="614"/>
                      <a:pt x="4509" y="494"/>
                      <a:pt x="5156" y="307"/>
                    </a:cubicBezTo>
                    <a:cubicBezTo>
                      <a:pt x="4514" y="118"/>
                      <a:pt x="3597" y="0"/>
                      <a:pt x="2578"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7445;p57"/>
              <p:cNvSpPr/>
              <p:nvPr/>
            </p:nvSpPr>
            <p:spPr>
              <a:xfrm>
                <a:off x="5392324" y="2345251"/>
                <a:ext cx="353565" cy="891216"/>
              </a:xfrm>
              <a:custGeom>
                <a:avLst/>
                <a:gdLst/>
                <a:ahLst/>
                <a:cxnLst/>
                <a:rect l="l" t="t" r="r" b="b"/>
                <a:pathLst>
                  <a:path w="7335" h="18489" extrusionOk="0">
                    <a:moveTo>
                      <a:pt x="0" y="0"/>
                    </a:moveTo>
                    <a:lnTo>
                      <a:pt x="0" y="0"/>
                    </a:lnTo>
                    <a:cubicBezTo>
                      <a:pt x="10" y="3"/>
                      <a:pt x="20" y="6"/>
                      <a:pt x="30" y="9"/>
                    </a:cubicBezTo>
                    <a:lnTo>
                      <a:pt x="30" y="9"/>
                    </a:lnTo>
                    <a:cubicBezTo>
                      <a:pt x="20" y="5"/>
                      <a:pt x="11" y="3"/>
                      <a:pt x="0" y="0"/>
                    </a:cubicBezTo>
                    <a:close/>
                    <a:moveTo>
                      <a:pt x="30" y="9"/>
                    </a:moveTo>
                    <a:lnTo>
                      <a:pt x="30" y="9"/>
                    </a:lnTo>
                    <a:cubicBezTo>
                      <a:pt x="33" y="11"/>
                      <a:pt x="36" y="12"/>
                      <a:pt x="39" y="14"/>
                    </a:cubicBezTo>
                    <a:cubicBezTo>
                      <a:pt x="720" y="1510"/>
                      <a:pt x="1401" y="3008"/>
                      <a:pt x="2079" y="4506"/>
                    </a:cubicBezTo>
                    <a:cubicBezTo>
                      <a:pt x="4171" y="9109"/>
                      <a:pt x="6274" y="13280"/>
                      <a:pt x="6846" y="18488"/>
                    </a:cubicBezTo>
                    <a:cubicBezTo>
                      <a:pt x="6919" y="18486"/>
                      <a:pt x="6994" y="18483"/>
                      <a:pt x="7067" y="18474"/>
                    </a:cubicBezTo>
                    <a:cubicBezTo>
                      <a:pt x="7156" y="18463"/>
                      <a:pt x="7248" y="18449"/>
                      <a:pt x="7335" y="18421"/>
                    </a:cubicBezTo>
                    <a:cubicBezTo>
                      <a:pt x="7329" y="18385"/>
                      <a:pt x="7321" y="18349"/>
                      <a:pt x="7318" y="18310"/>
                    </a:cubicBezTo>
                    <a:cubicBezTo>
                      <a:pt x="6244" y="12038"/>
                      <a:pt x="3359" y="6244"/>
                      <a:pt x="514" y="558"/>
                    </a:cubicBezTo>
                    <a:cubicBezTo>
                      <a:pt x="404" y="334"/>
                      <a:pt x="256" y="86"/>
                      <a:pt x="30" y="9"/>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7446;p57"/>
              <p:cNvSpPr/>
              <p:nvPr/>
            </p:nvSpPr>
            <p:spPr>
              <a:xfrm>
                <a:off x="5388275" y="2344287"/>
                <a:ext cx="3953" cy="1012"/>
              </a:xfrm>
              <a:custGeom>
                <a:avLst/>
                <a:gdLst/>
                <a:ahLst/>
                <a:cxnLst/>
                <a:rect l="l" t="t" r="r" b="b"/>
                <a:pathLst>
                  <a:path w="82" h="21" extrusionOk="0">
                    <a:moveTo>
                      <a:pt x="0" y="1"/>
                    </a:moveTo>
                    <a:lnTo>
                      <a:pt x="0" y="1"/>
                    </a:lnTo>
                    <a:cubicBezTo>
                      <a:pt x="28" y="6"/>
                      <a:pt x="56" y="12"/>
                      <a:pt x="81" y="20"/>
                    </a:cubicBezTo>
                    <a:cubicBezTo>
                      <a:pt x="56" y="12"/>
                      <a:pt x="34" y="6"/>
                      <a:pt x="0" y="1"/>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7447;p57"/>
              <p:cNvSpPr/>
              <p:nvPr/>
            </p:nvSpPr>
            <p:spPr>
              <a:xfrm>
                <a:off x="5379406" y="2344287"/>
                <a:ext cx="342961" cy="892373"/>
              </a:xfrm>
              <a:custGeom>
                <a:avLst/>
                <a:gdLst/>
                <a:ahLst/>
                <a:cxnLst/>
                <a:rect l="l" t="t" r="r" b="b"/>
                <a:pathLst>
                  <a:path w="7115" h="18513" extrusionOk="0">
                    <a:moveTo>
                      <a:pt x="190" y="1"/>
                    </a:moveTo>
                    <a:cubicBezTo>
                      <a:pt x="0" y="333"/>
                      <a:pt x="157" y="749"/>
                      <a:pt x="316" y="1097"/>
                    </a:cubicBezTo>
                    <a:cubicBezTo>
                      <a:pt x="1814" y="4361"/>
                      <a:pt x="3555" y="7519"/>
                      <a:pt x="4855" y="10873"/>
                    </a:cubicBezTo>
                    <a:cubicBezTo>
                      <a:pt x="5644" y="12890"/>
                      <a:pt x="6266" y="14990"/>
                      <a:pt x="6565" y="17139"/>
                    </a:cubicBezTo>
                    <a:cubicBezTo>
                      <a:pt x="6626" y="17590"/>
                      <a:pt x="6643" y="18048"/>
                      <a:pt x="6654" y="18506"/>
                    </a:cubicBezTo>
                    <a:cubicBezTo>
                      <a:pt x="6737" y="18510"/>
                      <a:pt x="6822" y="18512"/>
                      <a:pt x="6906" y="18512"/>
                    </a:cubicBezTo>
                    <a:cubicBezTo>
                      <a:pt x="6976" y="18512"/>
                      <a:pt x="7045" y="18511"/>
                      <a:pt x="7114" y="18508"/>
                    </a:cubicBezTo>
                    <a:cubicBezTo>
                      <a:pt x="6542" y="13294"/>
                      <a:pt x="4439" y="9129"/>
                      <a:pt x="2347" y="4526"/>
                    </a:cubicBezTo>
                    <a:cubicBezTo>
                      <a:pt x="1669" y="3028"/>
                      <a:pt x="988" y="1530"/>
                      <a:pt x="307" y="32"/>
                    </a:cubicBezTo>
                    <a:cubicBezTo>
                      <a:pt x="293" y="26"/>
                      <a:pt x="282" y="26"/>
                      <a:pt x="268" y="18"/>
                    </a:cubicBezTo>
                    <a:cubicBezTo>
                      <a:pt x="240" y="12"/>
                      <a:pt x="218" y="4"/>
                      <a:pt x="190" y="1"/>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7448;p57"/>
              <p:cNvSpPr/>
              <p:nvPr/>
            </p:nvSpPr>
            <p:spPr>
              <a:xfrm>
                <a:off x="5379406" y="2344287"/>
                <a:ext cx="343105" cy="892566"/>
              </a:xfrm>
              <a:custGeom>
                <a:avLst/>
                <a:gdLst/>
                <a:ahLst/>
                <a:cxnLst/>
                <a:rect l="l" t="t" r="r" b="b"/>
                <a:pathLst>
                  <a:path w="7118" h="18517" extrusionOk="0">
                    <a:moveTo>
                      <a:pt x="190" y="1"/>
                    </a:moveTo>
                    <a:lnTo>
                      <a:pt x="190" y="1"/>
                    </a:lnTo>
                    <a:cubicBezTo>
                      <a:pt x="0" y="333"/>
                      <a:pt x="157" y="749"/>
                      <a:pt x="316" y="1097"/>
                    </a:cubicBezTo>
                    <a:cubicBezTo>
                      <a:pt x="1814" y="4361"/>
                      <a:pt x="3555" y="7519"/>
                      <a:pt x="4855" y="10873"/>
                    </a:cubicBezTo>
                    <a:cubicBezTo>
                      <a:pt x="5644" y="12890"/>
                      <a:pt x="6266" y="14990"/>
                      <a:pt x="6565" y="17139"/>
                    </a:cubicBezTo>
                    <a:cubicBezTo>
                      <a:pt x="6626" y="17590"/>
                      <a:pt x="6643" y="18048"/>
                      <a:pt x="6654" y="18506"/>
                    </a:cubicBezTo>
                    <a:cubicBezTo>
                      <a:pt x="6735" y="18513"/>
                      <a:pt x="6817" y="18516"/>
                      <a:pt x="6899" y="18516"/>
                    </a:cubicBezTo>
                    <a:cubicBezTo>
                      <a:pt x="6972" y="18516"/>
                      <a:pt x="7045" y="18514"/>
                      <a:pt x="7117" y="18508"/>
                    </a:cubicBezTo>
                    <a:cubicBezTo>
                      <a:pt x="6852" y="16109"/>
                      <a:pt x="6263" y="13933"/>
                      <a:pt x="5505" y="11835"/>
                    </a:cubicBezTo>
                    <a:cubicBezTo>
                      <a:pt x="4612" y="9369"/>
                      <a:pt x="3476" y="7012"/>
                      <a:pt x="2347" y="4526"/>
                    </a:cubicBezTo>
                    <a:cubicBezTo>
                      <a:pt x="1669" y="3028"/>
                      <a:pt x="988" y="1530"/>
                      <a:pt x="307" y="34"/>
                    </a:cubicBezTo>
                    <a:cubicBezTo>
                      <a:pt x="293" y="26"/>
                      <a:pt x="282" y="26"/>
                      <a:pt x="268" y="20"/>
                    </a:cubicBezTo>
                    <a:cubicBezTo>
                      <a:pt x="240" y="12"/>
                      <a:pt x="218" y="6"/>
                      <a:pt x="19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7449;p57"/>
              <p:cNvSpPr/>
              <p:nvPr/>
            </p:nvSpPr>
            <p:spPr>
              <a:xfrm>
                <a:off x="5605190" y="2436018"/>
                <a:ext cx="194352" cy="382776"/>
              </a:xfrm>
              <a:custGeom>
                <a:avLst/>
                <a:gdLst/>
                <a:ahLst/>
                <a:cxnLst/>
                <a:rect l="l" t="t" r="r" b="b"/>
                <a:pathLst>
                  <a:path w="4032" h="7941" extrusionOk="0">
                    <a:moveTo>
                      <a:pt x="4032" y="1"/>
                    </a:moveTo>
                    <a:lnTo>
                      <a:pt x="4032" y="1"/>
                    </a:lnTo>
                    <a:cubicBezTo>
                      <a:pt x="3895" y="112"/>
                      <a:pt x="3783" y="288"/>
                      <a:pt x="3663" y="492"/>
                    </a:cubicBezTo>
                    <a:cubicBezTo>
                      <a:pt x="2408" y="2651"/>
                      <a:pt x="1231" y="4975"/>
                      <a:pt x="148" y="7427"/>
                    </a:cubicBezTo>
                    <a:cubicBezTo>
                      <a:pt x="76" y="7594"/>
                      <a:pt x="0" y="7834"/>
                      <a:pt x="62" y="7940"/>
                    </a:cubicBezTo>
                    <a:cubicBezTo>
                      <a:pt x="288" y="7857"/>
                      <a:pt x="503" y="7505"/>
                      <a:pt x="695" y="7165"/>
                    </a:cubicBezTo>
                    <a:cubicBezTo>
                      <a:pt x="1323" y="6049"/>
                      <a:pt x="1920" y="4883"/>
                      <a:pt x="2497" y="3672"/>
                    </a:cubicBezTo>
                    <a:cubicBezTo>
                      <a:pt x="2905" y="2810"/>
                      <a:pt x="3920" y="1005"/>
                      <a:pt x="4032" y="1"/>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7450;p57"/>
              <p:cNvSpPr/>
              <p:nvPr/>
            </p:nvSpPr>
            <p:spPr>
              <a:xfrm>
                <a:off x="5607360" y="2436163"/>
                <a:ext cx="192183" cy="382776"/>
              </a:xfrm>
              <a:custGeom>
                <a:avLst/>
                <a:gdLst/>
                <a:ahLst/>
                <a:cxnLst/>
                <a:rect l="l" t="t" r="r" b="b"/>
                <a:pathLst>
                  <a:path w="3987" h="7941" extrusionOk="0">
                    <a:moveTo>
                      <a:pt x="3987" y="0"/>
                    </a:moveTo>
                    <a:lnTo>
                      <a:pt x="3987" y="0"/>
                    </a:lnTo>
                    <a:cubicBezTo>
                      <a:pt x="3973" y="11"/>
                      <a:pt x="3962" y="25"/>
                      <a:pt x="3948" y="39"/>
                    </a:cubicBezTo>
                    <a:cubicBezTo>
                      <a:pt x="3518" y="1063"/>
                      <a:pt x="3007" y="2054"/>
                      <a:pt x="2497" y="3044"/>
                    </a:cubicBezTo>
                    <a:cubicBezTo>
                      <a:pt x="1663" y="4659"/>
                      <a:pt x="829" y="6275"/>
                      <a:pt x="0" y="7887"/>
                    </a:cubicBezTo>
                    <a:cubicBezTo>
                      <a:pt x="3" y="7909"/>
                      <a:pt x="11" y="7923"/>
                      <a:pt x="17" y="7940"/>
                    </a:cubicBezTo>
                    <a:cubicBezTo>
                      <a:pt x="243" y="7859"/>
                      <a:pt x="460" y="7505"/>
                      <a:pt x="650" y="7167"/>
                    </a:cubicBezTo>
                    <a:cubicBezTo>
                      <a:pt x="1278" y="6051"/>
                      <a:pt x="1880" y="4882"/>
                      <a:pt x="2452" y="3672"/>
                    </a:cubicBezTo>
                    <a:cubicBezTo>
                      <a:pt x="2860" y="2810"/>
                      <a:pt x="3869" y="1005"/>
                      <a:pt x="398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7451;p57"/>
              <p:cNvSpPr/>
              <p:nvPr/>
            </p:nvSpPr>
            <p:spPr>
              <a:xfrm>
                <a:off x="5532162" y="2038389"/>
                <a:ext cx="169914" cy="708047"/>
              </a:xfrm>
              <a:custGeom>
                <a:avLst/>
                <a:gdLst/>
                <a:ahLst/>
                <a:cxnLst/>
                <a:rect l="l" t="t" r="r" b="b"/>
                <a:pathLst>
                  <a:path w="3525" h="14689" extrusionOk="0">
                    <a:moveTo>
                      <a:pt x="2771" y="0"/>
                    </a:moveTo>
                    <a:lnTo>
                      <a:pt x="2771" y="0"/>
                    </a:lnTo>
                    <a:cubicBezTo>
                      <a:pt x="2573" y="2302"/>
                      <a:pt x="2372" y="4617"/>
                      <a:pt x="1797" y="6855"/>
                    </a:cubicBezTo>
                    <a:cubicBezTo>
                      <a:pt x="1435" y="8244"/>
                      <a:pt x="935" y="9597"/>
                      <a:pt x="662" y="11011"/>
                    </a:cubicBezTo>
                    <a:cubicBezTo>
                      <a:pt x="511" y="11773"/>
                      <a:pt x="1" y="14404"/>
                      <a:pt x="1080" y="14688"/>
                    </a:cubicBezTo>
                    <a:cubicBezTo>
                      <a:pt x="1211" y="13452"/>
                      <a:pt x="997" y="12211"/>
                      <a:pt x="1236" y="10936"/>
                    </a:cubicBezTo>
                    <a:cubicBezTo>
                      <a:pt x="1479" y="9647"/>
                      <a:pt x="1881" y="8395"/>
                      <a:pt x="2255" y="7142"/>
                    </a:cubicBezTo>
                    <a:cubicBezTo>
                      <a:pt x="2941" y="4818"/>
                      <a:pt x="3524" y="2307"/>
                      <a:pt x="2771"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7452;p57"/>
              <p:cNvSpPr/>
              <p:nvPr/>
            </p:nvSpPr>
            <p:spPr>
              <a:xfrm>
                <a:off x="5562579" y="2043739"/>
                <a:ext cx="138148" cy="702551"/>
              </a:xfrm>
              <a:custGeom>
                <a:avLst/>
                <a:gdLst/>
                <a:ahLst/>
                <a:cxnLst/>
                <a:rect l="l" t="t" r="r" b="b"/>
                <a:pathLst>
                  <a:path w="2866" h="14575" extrusionOk="0">
                    <a:moveTo>
                      <a:pt x="2168" y="1"/>
                    </a:moveTo>
                    <a:cubicBezTo>
                      <a:pt x="2307" y="2034"/>
                      <a:pt x="2196" y="4088"/>
                      <a:pt x="1643" y="6038"/>
                    </a:cubicBezTo>
                    <a:cubicBezTo>
                      <a:pt x="1091" y="8005"/>
                      <a:pt x="432" y="9868"/>
                      <a:pt x="179" y="11835"/>
                    </a:cubicBezTo>
                    <a:cubicBezTo>
                      <a:pt x="78" y="12613"/>
                      <a:pt x="0" y="13417"/>
                      <a:pt x="0" y="14209"/>
                    </a:cubicBezTo>
                    <a:cubicBezTo>
                      <a:pt x="103" y="14390"/>
                      <a:pt x="246" y="14522"/>
                      <a:pt x="444" y="14575"/>
                    </a:cubicBezTo>
                    <a:cubicBezTo>
                      <a:pt x="578" y="13336"/>
                      <a:pt x="357" y="12100"/>
                      <a:pt x="600" y="10822"/>
                    </a:cubicBezTo>
                    <a:cubicBezTo>
                      <a:pt x="845" y="9536"/>
                      <a:pt x="1247" y="8286"/>
                      <a:pt x="1618" y="7031"/>
                    </a:cubicBezTo>
                    <a:cubicBezTo>
                      <a:pt x="2296" y="4743"/>
                      <a:pt x="2865" y="2274"/>
                      <a:pt x="2168"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7453;p57"/>
              <p:cNvSpPr/>
              <p:nvPr/>
            </p:nvSpPr>
            <p:spPr>
              <a:xfrm>
                <a:off x="5710081" y="2333682"/>
                <a:ext cx="212766" cy="215947"/>
              </a:xfrm>
              <a:custGeom>
                <a:avLst/>
                <a:gdLst/>
                <a:ahLst/>
                <a:cxnLst/>
                <a:rect l="l" t="t" r="r" b="b"/>
                <a:pathLst>
                  <a:path w="4414" h="4480" extrusionOk="0">
                    <a:moveTo>
                      <a:pt x="2855" y="1"/>
                    </a:moveTo>
                    <a:cubicBezTo>
                      <a:pt x="2806" y="1"/>
                      <a:pt x="2757" y="8"/>
                      <a:pt x="2709" y="23"/>
                    </a:cubicBezTo>
                    <a:cubicBezTo>
                      <a:pt x="2573" y="67"/>
                      <a:pt x="2458" y="168"/>
                      <a:pt x="2349" y="268"/>
                    </a:cubicBezTo>
                    <a:cubicBezTo>
                      <a:pt x="2255" y="355"/>
                      <a:pt x="2165" y="439"/>
                      <a:pt x="2093" y="539"/>
                    </a:cubicBezTo>
                    <a:cubicBezTo>
                      <a:pt x="2093" y="542"/>
                      <a:pt x="2090" y="547"/>
                      <a:pt x="2084" y="550"/>
                    </a:cubicBezTo>
                    <a:cubicBezTo>
                      <a:pt x="2079" y="564"/>
                      <a:pt x="2070" y="575"/>
                      <a:pt x="2062" y="589"/>
                    </a:cubicBezTo>
                    <a:cubicBezTo>
                      <a:pt x="2057" y="595"/>
                      <a:pt x="2054" y="606"/>
                      <a:pt x="2048" y="611"/>
                    </a:cubicBezTo>
                    <a:cubicBezTo>
                      <a:pt x="2040" y="620"/>
                      <a:pt x="2037" y="631"/>
                      <a:pt x="2029" y="639"/>
                    </a:cubicBezTo>
                    <a:cubicBezTo>
                      <a:pt x="2020" y="662"/>
                      <a:pt x="2009" y="678"/>
                      <a:pt x="2001" y="701"/>
                    </a:cubicBezTo>
                    <a:cubicBezTo>
                      <a:pt x="1987" y="731"/>
                      <a:pt x="1978" y="765"/>
                      <a:pt x="1970" y="798"/>
                    </a:cubicBezTo>
                    <a:cubicBezTo>
                      <a:pt x="1967" y="818"/>
                      <a:pt x="1964" y="832"/>
                      <a:pt x="1959" y="849"/>
                    </a:cubicBezTo>
                    <a:cubicBezTo>
                      <a:pt x="1942" y="938"/>
                      <a:pt x="1942" y="1024"/>
                      <a:pt x="1939" y="1108"/>
                    </a:cubicBezTo>
                    <a:cubicBezTo>
                      <a:pt x="1939" y="1150"/>
                      <a:pt x="1937" y="1197"/>
                      <a:pt x="1931" y="1253"/>
                    </a:cubicBezTo>
                    <a:cubicBezTo>
                      <a:pt x="1853" y="1027"/>
                      <a:pt x="1699" y="821"/>
                      <a:pt x="1471" y="737"/>
                    </a:cubicBezTo>
                    <a:cubicBezTo>
                      <a:pt x="1357" y="696"/>
                      <a:pt x="1239" y="688"/>
                      <a:pt x="1119" y="688"/>
                    </a:cubicBezTo>
                    <a:cubicBezTo>
                      <a:pt x="1031" y="688"/>
                      <a:pt x="943" y="692"/>
                      <a:pt x="855" y="692"/>
                    </a:cubicBezTo>
                    <a:cubicBezTo>
                      <a:pt x="789" y="692"/>
                      <a:pt x="724" y="690"/>
                      <a:pt x="659" y="681"/>
                    </a:cubicBezTo>
                    <a:cubicBezTo>
                      <a:pt x="596" y="673"/>
                      <a:pt x="533" y="660"/>
                      <a:pt x="471" y="660"/>
                    </a:cubicBezTo>
                    <a:cubicBezTo>
                      <a:pt x="451" y="660"/>
                      <a:pt x="430" y="661"/>
                      <a:pt x="411" y="664"/>
                    </a:cubicBezTo>
                    <a:cubicBezTo>
                      <a:pt x="226" y="701"/>
                      <a:pt x="123" y="913"/>
                      <a:pt x="159" y="1094"/>
                    </a:cubicBezTo>
                    <a:cubicBezTo>
                      <a:pt x="187" y="1278"/>
                      <a:pt x="310" y="1432"/>
                      <a:pt x="444" y="1563"/>
                    </a:cubicBezTo>
                    <a:cubicBezTo>
                      <a:pt x="600" y="1725"/>
                      <a:pt x="770" y="1867"/>
                      <a:pt x="960" y="1992"/>
                    </a:cubicBezTo>
                    <a:cubicBezTo>
                      <a:pt x="952" y="1992"/>
                      <a:pt x="949" y="1992"/>
                      <a:pt x="941" y="1995"/>
                    </a:cubicBezTo>
                    <a:cubicBezTo>
                      <a:pt x="938" y="1995"/>
                      <a:pt x="935" y="2001"/>
                      <a:pt x="932" y="2001"/>
                    </a:cubicBezTo>
                    <a:cubicBezTo>
                      <a:pt x="907" y="2006"/>
                      <a:pt x="879" y="2009"/>
                      <a:pt x="854" y="2018"/>
                    </a:cubicBezTo>
                    <a:cubicBezTo>
                      <a:pt x="854" y="2020"/>
                      <a:pt x="854" y="2020"/>
                      <a:pt x="851" y="2020"/>
                    </a:cubicBezTo>
                    <a:cubicBezTo>
                      <a:pt x="656" y="2065"/>
                      <a:pt x="466" y="2146"/>
                      <a:pt x="391" y="2324"/>
                    </a:cubicBezTo>
                    <a:cubicBezTo>
                      <a:pt x="349" y="2419"/>
                      <a:pt x="346" y="2534"/>
                      <a:pt x="279" y="2615"/>
                    </a:cubicBezTo>
                    <a:cubicBezTo>
                      <a:pt x="215" y="2690"/>
                      <a:pt x="109" y="2718"/>
                      <a:pt x="53" y="2799"/>
                    </a:cubicBezTo>
                    <a:cubicBezTo>
                      <a:pt x="0" y="2868"/>
                      <a:pt x="6" y="2977"/>
                      <a:pt x="56" y="3050"/>
                    </a:cubicBezTo>
                    <a:cubicBezTo>
                      <a:pt x="104" y="3122"/>
                      <a:pt x="187" y="3167"/>
                      <a:pt x="279" y="3181"/>
                    </a:cubicBezTo>
                    <a:cubicBezTo>
                      <a:pt x="341" y="3189"/>
                      <a:pt x="408" y="3186"/>
                      <a:pt x="466" y="3206"/>
                    </a:cubicBezTo>
                    <a:cubicBezTo>
                      <a:pt x="634" y="3270"/>
                      <a:pt x="670" y="3524"/>
                      <a:pt x="840" y="3583"/>
                    </a:cubicBezTo>
                    <a:cubicBezTo>
                      <a:pt x="864" y="3591"/>
                      <a:pt x="887" y="3595"/>
                      <a:pt x="911" y="3595"/>
                    </a:cubicBezTo>
                    <a:cubicBezTo>
                      <a:pt x="1002" y="3595"/>
                      <a:pt x="1096" y="3540"/>
                      <a:pt x="1175" y="3485"/>
                    </a:cubicBezTo>
                    <a:cubicBezTo>
                      <a:pt x="1178" y="3482"/>
                      <a:pt x="1183" y="3482"/>
                      <a:pt x="1186" y="3479"/>
                    </a:cubicBezTo>
                    <a:cubicBezTo>
                      <a:pt x="1287" y="3404"/>
                      <a:pt x="1384" y="3329"/>
                      <a:pt x="1479" y="3245"/>
                    </a:cubicBezTo>
                    <a:cubicBezTo>
                      <a:pt x="1490" y="3237"/>
                      <a:pt x="1496" y="3231"/>
                      <a:pt x="1504" y="3223"/>
                    </a:cubicBezTo>
                    <a:cubicBezTo>
                      <a:pt x="1540" y="3186"/>
                      <a:pt x="1579" y="3150"/>
                      <a:pt x="1616" y="3117"/>
                    </a:cubicBezTo>
                    <a:lnTo>
                      <a:pt x="1616" y="3117"/>
                    </a:lnTo>
                    <a:cubicBezTo>
                      <a:pt x="1602" y="3167"/>
                      <a:pt x="1591" y="3220"/>
                      <a:pt x="1579" y="3273"/>
                    </a:cubicBezTo>
                    <a:cubicBezTo>
                      <a:pt x="1579" y="3276"/>
                      <a:pt x="1577" y="3281"/>
                      <a:pt x="1577" y="3284"/>
                    </a:cubicBezTo>
                    <a:cubicBezTo>
                      <a:pt x="1574" y="3318"/>
                      <a:pt x="1566" y="3357"/>
                      <a:pt x="1563" y="3396"/>
                    </a:cubicBezTo>
                    <a:cubicBezTo>
                      <a:pt x="1560" y="3401"/>
                      <a:pt x="1560" y="3407"/>
                      <a:pt x="1560" y="3410"/>
                    </a:cubicBezTo>
                    <a:cubicBezTo>
                      <a:pt x="1538" y="3666"/>
                      <a:pt x="1582" y="3929"/>
                      <a:pt x="1694" y="4163"/>
                    </a:cubicBezTo>
                    <a:cubicBezTo>
                      <a:pt x="1772" y="4320"/>
                      <a:pt x="1916" y="4479"/>
                      <a:pt x="2080" y="4479"/>
                    </a:cubicBezTo>
                    <a:cubicBezTo>
                      <a:pt x="2103" y="4479"/>
                      <a:pt x="2125" y="4476"/>
                      <a:pt x="2149" y="4470"/>
                    </a:cubicBezTo>
                    <a:cubicBezTo>
                      <a:pt x="2316" y="4422"/>
                      <a:pt x="2391" y="4235"/>
                      <a:pt x="2503" y="4104"/>
                    </a:cubicBezTo>
                    <a:cubicBezTo>
                      <a:pt x="2628" y="3956"/>
                      <a:pt x="2835" y="3859"/>
                      <a:pt x="2893" y="3677"/>
                    </a:cubicBezTo>
                    <a:lnTo>
                      <a:pt x="2905" y="3647"/>
                    </a:lnTo>
                    <a:cubicBezTo>
                      <a:pt x="2913" y="3610"/>
                      <a:pt x="2916" y="3577"/>
                      <a:pt x="2913" y="3546"/>
                    </a:cubicBezTo>
                    <a:cubicBezTo>
                      <a:pt x="2907" y="3513"/>
                      <a:pt x="2905" y="3479"/>
                      <a:pt x="2893" y="3446"/>
                    </a:cubicBezTo>
                    <a:cubicBezTo>
                      <a:pt x="2877" y="3382"/>
                      <a:pt x="2846" y="3318"/>
                      <a:pt x="2818" y="3256"/>
                    </a:cubicBezTo>
                    <a:cubicBezTo>
                      <a:pt x="2779" y="3175"/>
                      <a:pt x="2740" y="3092"/>
                      <a:pt x="2704" y="3011"/>
                    </a:cubicBezTo>
                    <a:cubicBezTo>
                      <a:pt x="2693" y="2988"/>
                      <a:pt x="2681" y="2958"/>
                      <a:pt x="2667" y="2935"/>
                    </a:cubicBezTo>
                    <a:lnTo>
                      <a:pt x="2668" y="2935"/>
                    </a:lnTo>
                    <a:cubicBezTo>
                      <a:pt x="2679" y="2941"/>
                      <a:pt x="2693" y="2952"/>
                      <a:pt x="2704" y="2963"/>
                    </a:cubicBezTo>
                    <a:cubicBezTo>
                      <a:pt x="2779" y="3027"/>
                      <a:pt x="2860" y="3094"/>
                      <a:pt x="2935" y="3161"/>
                    </a:cubicBezTo>
                    <a:cubicBezTo>
                      <a:pt x="2991" y="3206"/>
                      <a:pt x="3044" y="3251"/>
                      <a:pt x="3100" y="3301"/>
                    </a:cubicBezTo>
                    <a:cubicBezTo>
                      <a:pt x="3198" y="3385"/>
                      <a:pt x="3304" y="3468"/>
                      <a:pt x="3424" y="3507"/>
                    </a:cubicBezTo>
                    <a:cubicBezTo>
                      <a:pt x="3474" y="3523"/>
                      <a:pt x="3524" y="3530"/>
                      <a:pt x="3574" y="3530"/>
                    </a:cubicBezTo>
                    <a:cubicBezTo>
                      <a:pt x="3815" y="3530"/>
                      <a:pt x="4050" y="3366"/>
                      <a:pt x="4205" y="3170"/>
                    </a:cubicBezTo>
                    <a:cubicBezTo>
                      <a:pt x="4294" y="3053"/>
                      <a:pt x="4372" y="2924"/>
                      <a:pt x="4386" y="2782"/>
                    </a:cubicBezTo>
                    <a:cubicBezTo>
                      <a:pt x="4414" y="2517"/>
                      <a:pt x="4230" y="2283"/>
                      <a:pt x="3995" y="2146"/>
                    </a:cubicBezTo>
                    <a:cubicBezTo>
                      <a:pt x="3979" y="2137"/>
                      <a:pt x="3962" y="2129"/>
                      <a:pt x="3945" y="2118"/>
                    </a:cubicBezTo>
                    <a:cubicBezTo>
                      <a:pt x="3923" y="2112"/>
                      <a:pt x="3906" y="2101"/>
                      <a:pt x="3889" y="2096"/>
                    </a:cubicBezTo>
                    <a:cubicBezTo>
                      <a:pt x="3707" y="2016"/>
                      <a:pt x="3516" y="1983"/>
                      <a:pt x="3321" y="1983"/>
                    </a:cubicBezTo>
                    <a:cubicBezTo>
                      <a:pt x="3299" y="1983"/>
                      <a:pt x="3276" y="1983"/>
                      <a:pt x="3253" y="1984"/>
                    </a:cubicBezTo>
                    <a:cubicBezTo>
                      <a:pt x="3281" y="1965"/>
                      <a:pt x="3312" y="1951"/>
                      <a:pt x="3337" y="1937"/>
                    </a:cubicBezTo>
                    <a:cubicBezTo>
                      <a:pt x="3449" y="1875"/>
                      <a:pt x="3563" y="1783"/>
                      <a:pt x="3560" y="1663"/>
                    </a:cubicBezTo>
                    <a:cubicBezTo>
                      <a:pt x="3560" y="1649"/>
                      <a:pt x="3560" y="1638"/>
                      <a:pt x="3557" y="1627"/>
                    </a:cubicBezTo>
                    <a:cubicBezTo>
                      <a:pt x="3557" y="1624"/>
                      <a:pt x="3552" y="1621"/>
                      <a:pt x="3552" y="1616"/>
                    </a:cubicBezTo>
                    <a:cubicBezTo>
                      <a:pt x="3552" y="1610"/>
                      <a:pt x="3549" y="1599"/>
                      <a:pt x="3546" y="1593"/>
                    </a:cubicBezTo>
                    <a:cubicBezTo>
                      <a:pt x="3546" y="1588"/>
                      <a:pt x="3546" y="1585"/>
                      <a:pt x="3543" y="1582"/>
                    </a:cubicBezTo>
                    <a:cubicBezTo>
                      <a:pt x="3541" y="1571"/>
                      <a:pt x="3535" y="1566"/>
                      <a:pt x="3530" y="1554"/>
                    </a:cubicBezTo>
                    <a:cubicBezTo>
                      <a:pt x="3524" y="1554"/>
                      <a:pt x="3524" y="1554"/>
                      <a:pt x="3524" y="1552"/>
                    </a:cubicBezTo>
                    <a:cubicBezTo>
                      <a:pt x="3504" y="1513"/>
                      <a:pt x="3479" y="1476"/>
                      <a:pt x="3460" y="1440"/>
                    </a:cubicBezTo>
                    <a:cubicBezTo>
                      <a:pt x="3449" y="1421"/>
                      <a:pt x="3437" y="1404"/>
                      <a:pt x="3432" y="1384"/>
                    </a:cubicBezTo>
                    <a:cubicBezTo>
                      <a:pt x="3379" y="1248"/>
                      <a:pt x="3437" y="1097"/>
                      <a:pt x="3471" y="955"/>
                    </a:cubicBezTo>
                    <a:cubicBezTo>
                      <a:pt x="3518" y="717"/>
                      <a:pt x="3490" y="455"/>
                      <a:pt x="3348" y="260"/>
                    </a:cubicBezTo>
                    <a:cubicBezTo>
                      <a:pt x="3233" y="105"/>
                      <a:pt x="3044" y="1"/>
                      <a:pt x="28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7454;p57"/>
              <p:cNvSpPr/>
              <p:nvPr/>
            </p:nvSpPr>
            <p:spPr>
              <a:xfrm>
                <a:off x="5800992" y="2350023"/>
                <a:ext cx="70617" cy="92356"/>
              </a:xfrm>
              <a:custGeom>
                <a:avLst/>
                <a:gdLst/>
                <a:ahLst/>
                <a:cxnLst/>
                <a:rect l="l" t="t" r="r" b="b"/>
                <a:pathLst>
                  <a:path w="1465" h="1916" extrusionOk="0">
                    <a:moveTo>
                      <a:pt x="865" y="1"/>
                    </a:moveTo>
                    <a:cubicBezTo>
                      <a:pt x="823" y="1"/>
                      <a:pt x="782" y="7"/>
                      <a:pt x="742" y="19"/>
                    </a:cubicBezTo>
                    <a:cubicBezTo>
                      <a:pt x="625" y="52"/>
                      <a:pt x="530" y="141"/>
                      <a:pt x="436" y="225"/>
                    </a:cubicBezTo>
                    <a:cubicBezTo>
                      <a:pt x="321" y="328"/>
                      <a:pt x="198" y="440"/>
                      <a:pt x="140" y="588"/>
                    </a:cubicBezTo>
                    <a:cubicBezTo>
                      <a:pt x="98" y="697"/>
                      <a:pt x="90" y="814"/>
                      <a:pt x="87" y="928"/>
                    </a:cubicBezTo>
                    <a:cubicBezTo>
                      <a:pt x="84" y="1171"/>
                      <a:pt x="0" y="1779"/>
                      <a:pt x="285" y="1885"/>
                    </a:cubicBezTo>
                    <a:cubicBezTo>
                      <a:pt x="338" y="1906"/>
                      <a:pt x="398" y="1916"/>
                      <a:pt x="463" y="1916"/>
                    </a:cubicBezTo>
                    <a:cubicBezTo>
                      <a:pt x="736" y="1916"/>
                      <a:pt x="1085" y="1752"/>
                      <a:pt x="1273" y="1648"/>
                    </a:cubicBezTo>
                    <a:cubicBezTo>
                      <a:pt x="1367" y="1595"/>
                      <a:pt x="1465" y="1520"/>
                      <a:pt x="1462" y="1413"/>
                    </a:cubicBezTo>
                    <a:cubicBezTo>
                      <a:pt x="1457" y="1327"/>
                      <a:pt x="1387" y="1260"/>
                      <a:pt x="1356" y="1176"/>
                    </a:cubicBezTo>
                    <a:cubicBezTo>
                      <a:pt x="1314" y="1062"/>
                      <a:pt x="1365" y="934"/>
                      <a:pt x="1387" y="811"/>
                    </a:cubicBezTo>
                    <a:cubicBezTo>
                      <a:pt x="1429" y="607"/>
                      <a:pt x="1406" y="390"/>
                      <a:pt x="1284" y="222"/>
                    </a:cubicBezTo>
                    <a:cubicBezTo>
                      <a:pt x="1186" y="87"/>
                      <a:pt x="1025" y="1"/>
                      <a:pt x="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7455;p57"/>
              <p:cNvSpPr/>
              <p:nvPr/>
            </p:nvSpPr>
            <p:spPr>
              <a:xfrm>
                <a:off x="5814586" y="2400251"/>
                <a:ext cx="36345" cy="36007"/>
              </a:xfrm>
              <a:custGeom>
                <a:avLst/>
                <a:gdLst/>
                <a:ahLst/>
                <a:cxnLst/>
                <a:rect l="l" t="t" r="r" b="b"/>
                <a:pathLst>
                  <a:path w="754" h="747" extrusionOk="0">
                    <a:moveTo>
                      <a:pt x="713" y="1"/>
                    </a:moveTo>
                    <a:cubicBezTo>
                      <a:pt x="700" y="1"/>
                      <a:pt x="688" y="8"/>
                      <a:pt x="681" y="20"/>
                    </a:cubicBezTo>
                    <a:cubicBezTo>
                      <a:pt x="536" y="296"/>
                      <a:pt x="301" y="528"/>
                      <a:pt x="25" y="678"/>
                    </a:cubicBezTo>
                    <a:cubicBezTo>
                      <a:pt x="8" y="690"/>
                      <a:pt x="0" y="709"/>
                      <a:pt x="11" y="729"/>
                    </a:cubicBezTo>
                    <a:cubicBezTo>
                      <a:pt x="17" y="737"/>
                      <a:pt x="28" y="743"/>
                      <a:pt x="36" y="745"/>
                    </a:cubicBezTo>
                    <a:cubicBezTo>
                      <a:pt x="38" y="746"/>
                      <a:pt x="40" y="746"/>
                      <a:pt x="42" y="746"/>
                    </a:cubicBezTo>
                    <a:cubicBezTo>
                      <a:pt x="48" y="746"/>
                      <a:pt x="55" y="745"/>
                      <a:pt x="59" y="743"/>
                    </a:cubicBezTo>
                    <a:cubicBezTo>
                      <a:pt x="346" y="589"/>
                      <a:pt x="589" y="341"/>
                      <a:pt x="745" y="53"/>
                    </a:cubicBezTo>
                    <a:cubicBezTo>
                      <a:pt x="753" y="37"/>
                      <a:pt x="748" y="17"/>
                      <a:pt x="731" y="6"/>
                    </a:cubicBezTo>
                    <a:cubicBezTo>
                      <a:pt x="725" y="3"/>
                      <a:pt x="719" y="1"/>
                      <a:pt x="713"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7456;p57"/>
              <p:cNvSpPr/>
              <p:nvPr/>
            </p:nvSpPr>
            <p:spPr>
              <a:xfrm>
                <a:off x="5817815" y="2398661"/>
                <a:ext cx="11038" cy="36441"/>
              </a:xfrm>
              <a:custGeom>
                <a:avLst/>
                <a:gdLst/>
                <a:ahLst/>
                <a:cxnLst/>
                <a:rect l="l" t="t" r="r" b="b"/>
                <a:pathLst>
                  <a:path w="229" h="756" extrusionOk="0">
                    <a:moveTo>
                      <a:pt x="193" y="1"/>
                    </a:moveTo>
                    <a:cubicBezTo>
                      <a:pt x="179" y="1"/>
                      <a:pt x="165" y="7"/>
                      <a:pt x="156" y="20"/>
                    </a:cubicBezTo>
                    <a:cubicBezTo>
                      <a:pt x="53" y="240"/>
                      <a:pt x="0" y="485"/>
                      <a:pt x="3" y="725"/>
                    </a:cubicBezTo>
                    <a:cubicBezTo>
                      <a:pt x="8" y="739"/>
                      <a:pt x="20" y="753"/>
                      <a:pt x="36" y="756"/>
                    </a:cubicBezTo>
                    <a:lnTo>
                      <a:pt x="42" y="756"/>
                    </a:lnTo>
                    <a:cubicBezTo>
                      <a:pt x="64" y="756"/>
                      <a:pt x="78" y="739"/>
                      <a:pt x="78" y="723"/>
                    </a:cubicBezTo>
                    <a:cubicBezTo>
                      <a:pt x="73" y="488"/>
                      <a:pt x="126" y="259"/>
                      <a:pt x="223" y="50"/>
                    </a:cubicBezTo>
                    <a:cubicBezTo>
                      <a:pt x="229" y="31"/>
                      <a:pt x="223" y="11"/>
                      <a:pt x="207" y="3"/>
                    </a:cubicBezTo>
                    <a:cubicBezTo>
                      <a:pt x="202" y="1"/>
                      <a:pt x="198" y="1"/>
                      <a:pt x="193"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7457;p57"/>
              <p:cNvSpPr/>
              <p:nvPr/>
            </p:nvSpPr>
            <p:spPr>
              <a:xfrm>
                <a:off x="5809187" y="2374221"/>
                <a:ext cx="47672" cy="62181"/>
              </a:xfrm>
              <a:custGeom>
                <a:avLst/>
                <a:gdLst/>
                <a:ahLst/>
                <a:cxnLst/>
                <a:rect l="l" t="t" r="r" b="b"/>
                <a:pathLst>
                  <a:path w="989" h="1290" extrusionOk="0">
                    <a:moveTo>
                      <a:pt x="586" y="0"/>
                    </a:moveTo>
                    <a:cubicBezTo>
                      <a:pt x="557" y="0"/>
                      <a:pt x="528" y="4"/>
                      <a:pt x="500" y="13"/>
                    </a:cubicBezTo>
                    <a:cubicBezTo>
                      <a:pt x="419" y="35"/>
                      <a:pt x="358" y="91"/>
                      <a:pt x="293" y="153"/>
                    </a:cubicBezTo>
                    <a:cubicBezTo>
                      <a:pt x="218" y="222"/>
                      <a:pt x="134" y="298"/>
                      <a:pt x="95" y="395"/>
                    </a:cubicBezTo>
                    <a:cubicBezTo>
                      <a:pt x="67" y="468"/>
                      <a:pt x="65" y="549"/>
                      <a:pt x="62" y="627"/>
                    </a:cubicBezTo>
                    <a:cubicBezTo>
                      <a:pt x="56" y="786"/>
                      <a:pt x="1" y="1199"/>
                      <a:pt x="196" y="1271"/>
                    </a:cubicBezTo>
                    <a:cubicBezTo>
                      <a:pt x="228" y="1284"/>
                      <a:pt x="265" y="1289"/>
                      <a:pt x="305" y="1289"/>
                    </a:cubicBezTo>
                    <a:cubicBezTo>
                      <a:pt x="488" y="1289"/>
                      <a:pt x="732" y="1175"/>
                      <a:pt x="860" y="1104"/>
                    </a:cubicBezTo>
                    <a:cubicBezTo>
                      <a:pt x="921" y="1068"/>
                      <a:pt x="988" y="1018"/>
                      <a:pt x="985" y="948"/>
                    </a:cubicBezTo>
                    <a:cubicBezTo>
                      <a:pt x="983" y="886"/>
                      <a:pt x="932" y="842"/>
                      <a:pt x="916" y="789"/>
                    </a:cubicBezTo>
                    <a:cubicBezTo>
                      <a:pt x="888" y="713"/>
                      <a:pt x="918" y="627"/>
                      <a:pt x="935" y="546"/>
                    </a:cubicBezTo>
                    <a:cubicBezTo>
                      <a:pt x="963" y="409"/>
                      <a:pt x="946" y="259"/>
                      <a:pt x="865" y="147"/>
                    </a:cubicBezTo>
                    <a:cubicBezTo>
                      <a:pt x="804" y="59"/>
                      <a:pt x="695" y="0"/>
                      <a:pt x="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7458;p57"/>
              <p:cNvSpPr/>
              <p:nvPr/>
            </p:nvSpPr>
            <p:spPr>
              <a:xfrm>
                <a:off x="5812947" y="2431150"/>
                <a:ext cx="93513" cy="63290"/>
              </a:xfrm>
              <a:custGeom>
                <a:avLst/>
                <a:gdLst/>
                <a:ahLst/>
                <a:cxnLst/>
                <a:rect l="l" t="t" r="r" b="b"/>
                <a:pathLst>
                  <a:path w="1940" h="1313" extrusionOk="0">
                    <a:moveTo>
                      <a:pt x="990" y="1"/>
                    </a:moveTo>
                    <a:cubicBezTo>
                      <a:pt x="870" y="1"/>
                      <a:pt x="749" y="14"/>
                      <a:pt x="631" y="37"/>
                    </a:cubicBezTo>
                    <a:cubicBezTo>
                      <a:pt x="489" y="68"/>
                      <a:pt x="1" y="138"/>
                      <a:pt x="40" y="367"/>
                    </a:cubicBezTo>
                    <a:cubicBezTo>
                      <a:pt x="54" y="459"/>
                      <a:pt x="132" y="534"/>
                      <a:pt x="207" y="595"/>
                    </a:cubicBezTo>
                    <a:cubicBezTo>
                      <a:pt x="296" y="676"/>
                      <a:pt x="391" y="752"/>
                      <a:pt x="480" y="830"/>
                    </a:cubicBezTo>
                    <a:cubicBezTo>
                      <a:pt x="592" y="925"/>
                      <a:pt x="709" y="1017"/>
                      <a:pt x="821" y="1114"/>
                    </a:cubicBezTo>
                    <a:cubicBezTo>
                      <a:pt x="905" y="1190"/>
                      <a:pt x="991" y="1262"/>
                      <a:pt x="1094" y="1293"/>
                    </a:cubicBezTo>
                    <a:cubicBezTo>
                      <a:pt x="1137" y="1306"/>
                      <a:pt x="1180" y="1313"/>
                      <a:pt x="1223" y="1313"/>
                    </a:cubicBezTo>
                    <a:cubicBezTo>
                      <a:pt x="1426" y="1313"/>
                      <a:pt x="1625" y="1172"/>
                      <a:pt x="1758" y="1008"/>
                    </a:cubicBezTo>
                    <a:cubicBezTo>
                      <a:pt x="1834" y="913"/>
                      <a:pt x="1898" y="802"/>
                      <a:pt x="1912" y="679"/>
                    </a:cubicBezTo>
                    <a:cubicBezTo>
                      <a:pt x="1940" y="425"/>
                      <a:pt x="1728" y="199"/>
                      <a:pt x="1490" y="96"/>
                    </a:cubicBezTo>
                    <a:cubicBezTo>
                      <a:pt x="1331" y="29"/>
                      <a:pt x="1161" y="1"/>
                      <a:pt x="9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7459;p57"/>
              <p:cNvSpPr/>
              <p:nvPr/>
            </p:nvSpPr>
            <p:spPr>
              <a:xfrm>
                <a:off x="5820467" y="2439778"/>
                <a:ext cx="49938" cy="10364"/>
              </a:xfrm>
              <a:custGeom>
                <a:avLst/>
                <a:gdLst/>
                <a:ahLst/>
                <a:cxnLst/>
                <a:rect l="l" t="t" r="r" b="b"/>
                <a:pathLst>
                  <a:path w="1036" h="215" extrusionOk="0">
                    <a:moveTo>
                      <a:pt x="369" y="0"/>
                    </a:moveTo>
                    <a:cubicBezTo>
                      <a:pt x="256" y="0"/>
                      <a:pt x="143" y="12"/>
                      <a:pt x="32" y="37"/>
                    </a:cubicBezTo>
                    <a:cubicBezTo>
                      <a:pt x="15" y="40"/>
                      <a:pt x="1" y="62"/>
                      <a:pt x="6" y="79"/>
                    </a:cubicBezTo>
                    <a:cubicBezTo>
                      <a:pt x="9" y="95"/>
                      <a:pt x="18" y="107"/>
                      <a:pt x="32" y="109"/>
                    </a:cubicBezTo>
                    <a:cubicBezTo>
                      <a:pt x="34" y="110"/>
                      <a:pt x="37" y="111"/>
                      <a:pt x="38" y="111"/>
                    </a:cubicBezTo>
                    <a:cubicBezTo>
                      <a:pt x="42" y="111"/>
                      <a:pt x="44" y="109"/>
                      <a:pt x="46" y="109"/>
                    </a:cubicBezTo>
                    <a:cubicBezTo>
                      <a:pt x="149" y="85"/>
                      <a:pt x="254" y="73"/>
                      <a:pt x="360" y="73"/>
                    </a:cubicBezTo>
                    <a:cubicBezTo>
                      <a:pt x="572" y="73"/>
                      <a:pt x="784" y="121"/>
                      <a:pt x="977" y="210"/>
                    </a:cubicBezTo>
                    <a:cubicBezTo>
                      <a:pt x="983" y="213"/>
                      <a:pt x="989" y="214"/>
                      <a:pt x="995" y="214"/>
                    </a:cubicBezTo>
                    <a:cubicBezTo>
                      <a:pt x="1007" y="214"/>
                      <a:pt x="1019" y="208"/>
                      <a:pt x="1025" y="193"/>
                    </a:cubicBezTo>
                    <a:cubicBezTo>
                      <a:pt x="1036" y="176"/>
                      <a:pt x="1030" y="154"/>
                      <a:pt x="1008" y="146"/>
                    </a:cubicBezTo>
                    <a:cubicBezTo>
                      <a:pt x="810" y="48"/>
                      <a:pt x="591" y="0"/>
                      <a:pt x="369"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7460;p57"/>
              <p:cNvSpPr/>
              <p:nvPr/>
            </p:nvSpPr>
            <p:spPr>
              <a:xfrm>
                <a:off x="5822347" y="2448406"/>
                <a:ext cx="36634" cy="25114"/>
              </a:xfrm>
              <a:custGeom>
                <a:avLst/>
                <a:gdLst/>
                <a:ahLst/>
                <a:cxnLst/>
                <a:rect l="l" t="t" r="r" b="b"/>
                <a:pathLst>
                  <a:path w="760" h="521" extrusionOk="0">
                    <a:moveTo>
                      <a:pt x="39" y="1"/>
                    </a:moveTo>
                    <a:cubicBezTo>
                      <a:pt x="30" y="1"/>
                      <a:pt x="22" y="4"/>
                      <a:pt x="15" y="11"/>
                    </a:cubicBezTo>
                    <a:cubicBezTo>
                      <a:pt x="1" y="25"/>
                      <a:pt x="1" y="45"/>
                      <a:pt x="15" y="59"/>
                    </a:cubicBezTo>
                    <a:cubicBezTo>
                      <a:pt x="210" y="254"/>
                      <a:pt x="447" y="416"/>
                      <a:pt x="704" y="516"/>
                    </a:cubicBezTo>
                    <a:cubicBezTo>
                      <a:pt x="712" y="519"/>
                      <a:pt x="715" y="519"/>
                      <a:pt x="715" y="519"/>
                    </a:cubicBezTo>
                    <a:cubicBezTo>
                      <a:pt x="718" y="520"/>
                      <a:pt x="721" y="521"/>
                      <a:pt x="724" y="521"/>
                    </a:cubicBezTo>
                    <a:cubicBezTo>
                      <a:pt x="737" y="521"/>
                      <a:pt x="747" y="511"/>
                      <a:pt x="754" y="500"/>
                    </a:cubicBezTo>
                    <a:cubicBezTo>
                      <a:pt x="760" y="483"/>
                      <a:pt x="751" y="461"/>
                      <a:pt x="732" y="455"/>
                    </a:cubicBezTo>
                    <a:cubicBezTo>
                      <a:pt x="484" y="352"/>
                      <a:pt x="252" y="204"/>
                      <a:pt x="62" y="11"/>
                    </a:cubicBezTo>
                    <a:cubicBezTo>
                      <a:pt x="55" y="4"/>
                      <a:pt x="47" y="1"/>
                      <a:pt x="39"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7461;p57"/>
              <p:cNvSpPr/>
              <p:nvPr/>
            </p:nvSpPr>
            <p:spPr>
              <a:xfrm>
                <a:off x="5821141" y="2435633"/>
                <a:ext cx="61796" cy="41840"/>
              </a:xfrm>
              <a:custGeom>
                <a:avLst/>
                <a:gdLst/>
                <a:ahLst/>
                <a:cxnLst/>
                <a:rect l="l" t="t" r="r" b="b"/>
                <a:pathLst>
                  <a:path w="1282" h="868" extrusionOk="0">
                    <a:moveTo>
                      <a:pt x="664" y="1"/>
                    </a:moveTo>
                    <a:cubicBezTo>
                      <a:pt x="582" y="1"/>
                      <a:pt x="499" y="12"/>
                      <a:pt x="417" y="31"/>
                    </a:cubicBezTo>
                    <a:cubicBezTo>
                      <a:pt x="322" y="53"/>
                      <a:pt x="1" y="98"/>
                      <a:pt x="26" y="248"/>
                    </a:cubicBezTo>
                    <a:cubicBezTo>
                      <a:pt x="37" y="307"/>
                      <a:pt x="87" y="354"/>
                      <a:pt x="138" y="396"/>
                    </a:cubicBezTo>
                    <a:cubicBezTo>
                      <a:pt x="199" y="449"/>
                      <a:pt x="260" y="500"/>
                      <a:pt x="319" y="550"/>
                    </a:cubicBezTo>
                    <a:cubicBezTo>
                      <a:pt x="391" y="614"/>
                      <a:pt x="470" y="675"/>
                      <a:pt x="542" y="739"/>
                    </a:cubicBezTo>
                    <a:cubicBezTo>
                      <a:pt x="598" y="784"/>
                      <a:pt x="654" y="834"/>
                      <a:pt x="723" y="854"/>
                    </a:cubicBezTo>
                    <a:cubicBezTo>
                      <a:pt x="753" y="863"/>
                      <a:pt x="782" y="868"/>
                      <a:pt x="811" y="868"/>
                    </a:cubicBezTo>
                    <a:cubicBezTo>
                      <a:pt x="946" y="868"/>
                      <a:pt x="1076" y="775"/>
                      <a:pt x="1161" y="667"/>
                    </a:cubicBezTo>
                    <a:cubicBezTo>
                      <a:pt x="1212" y="603"/>
                      <a:pt x="1253" y="530"/>
                      <a:pt x="1265" y="449"/>
                    </a:cubicBezTo>
                    <a:cubicBezTo>
                      <a:pt x="1281" y="282"/>
                      <a:pt x="1142" y="134"/>
                      <a:pt x="986" y="67"/>
                    </a:cubicBezTo>
                    <a:cubicBezTo>
                      <a:pt x="883" y="21"/>
                      <a:pt x="774" y="1"/>
                      <a:pt x="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7462;p57"/>
              <p:cNvSpPr/>
              <p:nvPr/>
            </p:nvSpPr>
            <p:spPr>
              <a:xfrm>
                <a:off x="5731194" y="2376535"/>
                <a:ext cx="79920" cy="67291"/>
              </a:xfrm>
              <a:custGeom>
                <a:avLst/>
                <a:gdLst/>
                <a:ahLst/>
                <a:cxnLst/>
                <a:rect l="l" t="t" r="r" b="b"/>
                <a:pathLst>
                  <a:path w="1658" h="1396" extrusionOk="0">
                    <a:moveTo>
                      <a:pt x="304" y="1"/>
                    </a:moveTo>
                    <a:cubicBezTo>
                      <a:pt x="285" y="1"/>
                      <a:pt x="265" y="2"/>
                      <a:pt x="246" y="7"/>
                    </a:cubicBezTo>
                    <a:cubicBezTo>
                      <a:pt x="93" y="35"/>
                      <a:pt x="0" y="216"/>
                      <a:pt x="26" y="372"/>
                    </a:cubicBezTo>
                    <a:cubicBezTo>
                      <a:pt x="51" y="529"/>
                      <a:pt x="151" y="657"/>
                      <a:pt x="263" y="774"/>
                    </a:cubicBezTo>
                    <a:cubicBezTo>
                      <a:pt x="433" y="950"/>
                      <a:pt x="628" y="1101"/>
                      <a:pt x="843" y="1226"/>
                    </a:cubicBezTo>
                    <a:cubicBezTo>
                      <a:pt x="958" y="1292"/>
                      <a:pt x="1164" y="1395"/>
                      <a:pt x="1335" y="1395"/>
                    </a:cubicBezTo>
                    <a:cubicBezTo>
                      <a:pt x="1397" y="1395"/>
                      <a:pt x="1454" y="1382"/>
                      <a:pt x="1501" y="1349"/>
                    </a:cubicBezTo>
                    <a:cubicBezTo>
                      <a:pt x="1658" y="1237"/>
                      <a:pt x="1602" y="794"/>
                      <a:pt x="1563" y="621"/>
                    </a:cubicBezTo>
                    <a:cubicBezTo>
                      <a:pt x="1513" y="384"/>
                      <a:pt x="1367" y="152"/>
                      <a:pt x="1141" y="68"/>
                    </a:cubicBezTo>
                    <a:cubicBezTo>
                      <a:pt x="1048" y="33"/>
                      <a:pt x="948" y="25"/>
                      <a:pt x="847" y="25"/>
                    </a:cubicBezTo>
                    <a:cubicBezTo>
                      <a:pt x="769" y="25"/>
                      <a:pt x="690" y="30"/>
                      <a:pt x="611" y="30"/>
                    </a:cubicBezTo>
                    <a:cubicBezTo>
                      <a:pt x="559" y="30"/>
                      <a:pt x="506" y="28"/>
                      <a:pt x="455" y="21"/>
                    </a:cubicBezTo>
                    <a:cubicBezTo>
                      <a:pt x="405" y="13"/>
                      <a:pt x="355" y="1"/>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7463;p57"/>
              <p:cNvSpPr/>
              <p:nvPr/>
            </p:nvSpPr>
            <p:spPr>
              <a:xfrm>
                <a:off x="5784314" y="2399914"/>
                <a:ext cx="27861" cy="31765"/>
              </a:xfrm>
              <a:custGeom>
                <a:avLst/>
                <a:gdLst/>
                <a:ahLst/>
                <a:cxnLst/>
                <a:rect l="l" t="t" r="r" b="b"/>
                <a:pathLst>
                  <a:path w="578" h="659" extrusionOk="0">
                    <a:moveTo>
                      <a:pt x="41" y="0"/>
                    </a:moveTo>
                    <a:cubicBezTo>
                      <a:pt x="29" y="0"/>
                      <a:pt x="19" y="5"/>
                      <a:pt x="12" y="16"/>
                    </a:cubicBezTo>
                    <a:cubicBezTo>
                      <a:pt x="0" y="33"/>
                      <a:pt x="6" y="55"/>
                      <a:pt x="23" y="66"/>
                    </a:cubicBezTo>
                    <a:cubicBezTo>
                      <a:pt x="232" y="211"/>
                      <a:pt x="399" y="409"/>
                      <a:pt x="511" y="641"/>
                    </a:cubicBezTo>
                    <a:cubicBezTo>
                      <a:pt x="511" y="652"/>
                      <a:pt x="522" y="657"/>
                      <a:pt x="530" y="657"/>
                    </a:cubicBezTo>
                    <a:cubicBezTo>
                      <a:pt x="533" y="658"/>
                      <a:pt x="535" y="659"/>
                      <a:pt x="537" y="659"/>
                    </a:cubicBezTo>
                    <a:cubicBezTo>
                      <a:pt x="542" y="659"/>
                      <a:pt x="547" y="657"/>
                      <a:pt x="553" y="655"/>
                    </a:cubicBezTo>
                    <a:cubicBezTo>
                      <a:pt x="570" y="644"/>
                      <a:pt x="578" y="627"/>
                      <a:pt x="570" y="604"/>
                    </a:cubicBezTo>
                    <a:cubicBezTo>
                      <a:pt x="455" y="365"/>
                      <a:pt x="277" y="158"/>
                      <a:pt x="62" y="5"/>
                    </a:cubicBezTo>
                    <a:cubicBezTo>
                      <a:pt x="55" y="2"/>
                      <a:pt x="48" y="0"/>
                      <a:pt x="41"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7464;p57"/>
              <p:cNvSpPr/>
              <p:nvPr/>
            </p:nvSpPr>
            <p:spPr>
              <a:xfrm>
                <a:off x="5775300" y="2415628"/>
                <a:ext cx="31765" cy="19908"/>
              </a:xfrm>
              <a:custGeom>
                <a:avLst/>
                <a:gdLst/>
                <a:ahLst/>
                <a:cxnLst/>
                <a:rect l="l" t="t" r="r" b="b"/>
                <a:pathLst>
                  <a:path w="659" h="413" extrusionOk="0">
                    <a:moveTo>
                      <a:pt x="38" y="0"/>
                    </a:moveTo>
                    <a:cubicBezTo>
                      <a:pt x="30" y="0"/>
                      <a:pt x="21" y="4"/>
                      <a:pt x="14" y="11"/>
                    </a:cubicBezTo>
                    <a:cubicBezTo>
                      <a:pt x="1" y="25"/>
                      <a:pt x="1" y="47"/>
                      <a:pt x="14" y="61"/>
                    </a:cubicBezTo>
                    <a:cubicBezTo>
                      <a:pt x="179" y="223"/>
                      <a:pt x="383" y="345"/>
                      <a:pt x="606" y="412"/>
                    </a:cubicBezTo>
                    <a:lnTo>
                      <a:pt x="614" y="410"/>
                    </a:lnTo>
                    <a:cubicBezTo>
                      <a:pt x="616" y="410"/>
                      <a:pt x="618" y="410"/>
                      <a:pt x="619" y="410"/>
                    </a:cubicBezTo>
                    <a:cubicBezTo>
                      <a:pt x="634" y="410"/>
                      <a:pt x="648" y="399"/>
                      <a:pt x="653" y="384"/>
                    </a:cubicBezTo>
                    <a:cubicBezTo>
                      <a:pt x="659" y="368"/>
                      <a:pt x="645" y="345"/>
                      <a:pt x="628" y="343"/>
                    </a:cubicBezTo>
                    <a:cubicBezTo>
                      <a:pt x="416" y="278"/>
                      <a:pt x="221" y="164"/>
                      <a:pt x="62" y="11"/>
                    </a:cubicBezTo>
                    <a:cubicBezTo>
                      <a:pt x="55" y="4"/>
                      <a:pt x="47" y="0"/>
                      <a:pt x="38"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7465;p57"/>
              <p:cNvSpPr/>
              <p:nvPr/>
            </p:nvSpPr>
            <p:spPr>
              <a:xfrm>
                <a:off x="5751632" y="2391719"/>
                <a:ext cx="58132" cy="52734"/>
              </a:xfrm>
              <a:custGeom>
                <a:avLst/>
                <a:gdLst/>
                <a:ahLst/>
                <a:cxnLst/>
                <a:rect l="l" t="t" r="r" b="b"/>
                <a:pathLst>
                  <a:path w="1206" h="1094" extrusionOk="0">
                    <a:moveTo>
                      <a:pt x="221" y="0"/>
                    </a:moveTo>
                    <a:cubicBezTo>
                      <a:pt x="207" y="0"/>
                      <a:pt x="194" y="2"/>
                      <a:pt x="182" y="4"/>
                    </a:cubicBezTo>
                    <a:cubicBezTo>
                      <a:pt x="65" y="30"/>
                      <a:pt x="1" y="175"/>
                      <a:pt x="17" y="297"/>
                    </a:cubicBezTo>
                    <a:cubicBezTo>
                      <a:pt x="31" y="420"/>
                      <a:pt x="107" y="523"/>
                      <a:pt x="187" y="613"/>
                    </a:cubicBezTo>
                    <a:cubicBezTo>
                      <a:pt x="310" y="752"/>
                      <a:pt x="452" y="867"/>
                      <a:pt x="606" y="964"/>
                    </a:cubicBezTo>
                    <a:cubicBezTo>
                      <a:pt x="687" y="1015"/>
                      <a:pt x="835" y="1093"/>
                      <a:pt x="962" y="1093"/>
                    </a:cubicBezTo>
                    <a:cubicBezTo>
                      <a:pt x="1010" y="1093"/>
                      <a:pt x="1054" y="1082"/>
                      <a:pt x="1091" y="1053"/>
                    </a:cubicBezTo>
                    <a:cubicBezTo>
                      <a:pt x="1206" y="964"/>
                      <a:pt x="1167" y="613"/>
                      <a:pt x="1144" y="476"/>
                    </a:cubicBezTo>
                    <a:cubicBezTo>
                      <a:pt x="1108" y="286"/>
                      <a:pt x="1005" y="110"/>
                      <a:pt x="840" y="44"/>
                    </a:cubicBezTo>
                    <a:cubicBezTo>
                      <a:pt x="779" y="18"/>
                      <a:pt x="713" y="12"/>
                      <a:pt x="647" y="12"/>
                    </a:cubicBezTo>
                    <a:cubicBezTo>
                      <a:pt x="571" y="12"/>
                      <a:pt x="495" y="20"/>
                      <a:pt x="419" y="20"/>
                    </a:cubicBezTo>
                    <a:cubicBezTo>
                      <a:pt x="391" y="20"/>
                      <a:pt x="363" y="19"/>
                      <a:pt x="335" y="16"/>
                    </a:cubicBezTo>
                    <a:cubicBezTo>
                      <a:pt x="296" y="9"/>
                      <a:pt x="257" y="0"/>
                      <a:pt x="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7466;p57"/>
              <p:cNvSpPr/>
              <p:nvPr/>
            </p:nvSpPr>
            <p:spPr>
              <a:xfrm>
                <a:off x="5785375" y="2447635"/>
                <a:ext cx="60446" cy="85608"/>
              </a:xfrm>
              <a:custGeom>
                <a:avLst/>
                <a:gdLst/>
                <a:ahLst/>
                <a:cxnLst/>
                <a:rect l="l" t="t" r="r" b="b"/>
                <a:pathLst>
                  <a:path w="1254" h="1776" extrusionOk="0">
                    <a:moveTo>
                      <a:pt x="647" y="1"/>
                    </a:moveTo>
                    <a:cubicBezTo>
                      <a:pt x="554" y="1"/>
                      <a:pt x="459" y="73"/>
                      <a:pt x="375" y="172"/>
                    </a:cubicBezTo>
                    <a:cubicBezTo>
                      <a:pt x="68" y="535"/>
                      <a:pt x="1" y="1085"/>
                      <a:pt x="207" y="1509"/>
                    </a:cubicBezTo>
                    <a:cubicBezTo>
                      <a:pt x="271" y="1642"/>
                      <a:pt x="397" y="1775"/>
                      <a:pt x="535" y="1775"/>
                    </a:cubicBezTo>
                    <a:cubicBezTo>
                      <a:pt x="553" y="1775"/>
                      <a:pt x="571" y="1773"/>
                      <a:pt x="589" y="1768"/>
                    </a:cubicBezTo>
                    <a:cubicBezTo>
                      <a:pt x="732" y="1729"/>
                      <a:pt x="793" y="1567"/>
                      <a:pt x="891" y="1456"/>
                    </a:cubicBezTo>
                    <a:cubicBezTo>
                      <a:pt x="1002" y="1325"/>
                      <a:pt x="1189" y="1241"/>
                      <a:pt x="1228" y="1071"/>
                    </a:cubicBezTo>
                    <a:cubicBezTo>
                      <a:pt x="1253" y="954"/>
                      <a:pt x="1203" y="842"/>
                      <a:pt x="1156" y="739"/>
                    </a:cubicBezTo>
                    <a:cubicBezTo>
                      <a:pt x="1052" y="530"/>
                      <a:pt x="960" y="298"/>
                      <a:pt x="829" y="114"/>
                    </a:cubicBezTo>
                    <a:cubicBezTo>
                      <a:pt x="772" y="34"/>
                      <a:pt x="710"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7467;p57"/>
              <p:cNvSpPr/>
              <p:nvPr/>
            </p:nvSpPr>
            <p:spPr>
              <a:xfrm>
                <a:off x="5797618" y="2448262"/>
                <a:ext cx="16051" cy="57843"/>
              </a:xfrm>
              <a:custGeom>
                <a:avLst/>
                <a:gdLst/>
                <a:ahLst/>
                <a:cxnLst/>
                <a:rect l="l" t="t" r="r" b="b"/>
                <a:pathLst>
                  <a:path w="333" h="1200" extrusionOk="0">
                    <a:moveTo>
                      <a:pt x="291" y="1"/>
                    </a:moveTo>
                    <a:cubicBezTo>
                      <a:pt x="279" y="1"/>
                      <a:pt x="266" y="5"/>
                      <a:pt x="260" y="17"/>
                    </a:cubicBezTo>
                    <a:cubicBezTo>
                      <a:pt x="79" y="371"/>
                      <a:pt x="1" y="768"/>
                      <a:pt x="29" y="1164"/>
                    </a:cubicBezTo>
                    <a:cubicBezTo>
                      <a:pt x="29" y="1183"/>
                      <a:pt x="42" y="1197"/>
                      <a:pt x="56" y="1200"/>
                    </a:cubicBezTo>
                    <a:lnTo>
                      <a:pt x="62" y="1200"/>
                    </a:lnTo>
                    <a:cubicBezTo>
                      <a:pt x="82" y="1200"/>
                      <a:pt x="95" y="1186"/>
                      <a:pt x="98" y="1169"/>
                    </a:cubicBezTo>
                    <a:lnTo>
                      <a:pt x="104" y="1130"/>
                    </a:lnTo>
                    <a:cubicBezTo>
                      <a:pt x="109" y="1119"/>
                      <a:pt x="101" y="1108"/>
                      <a:pt x="95" y="1102"/>
                    </a:cubicBezTo>
                    <a:cubicBezTo>
                      <a:pt x="76" y="740"/>
                      <a:pt x="157" y="377"/>
                      <a:pt x="321" y="53"/>
                    </a:cubicBezTo>
                    <a:cubicBezTo>
                      <a:pt x="333" y="34"/>
                      <a:pt x="324" y="14"/>
                      <a:pt x="307" y="3"/>
                    </a:cubicBezTo>
                    <a:cubicBezTo>
                      <a:pt x="302" y="2"/>
                      <a:pt x="297" y="1"/>
                      <a:pt x="291"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7468;p57"/>
              <p:cNvSpPr/>
              <p:nvPr/>
            </p:nvSpPr>
            <p:spPr>
              <a:xfrm>
                <a:off x="5815935" y="2451154"/>
                <a:ext cx="8773" cy="44925"/>
              </a:xfrm>
              <a:custGeom>
                <a:avLst/>
                <a:gdLst/>
                <a:ahLst/>
                <a:cxnLst/>
                <a:rect l="l" t="t" r="r" b="b"/>
                <a:pathLst>
                  <a:path w="182" h="932" extrusionOk="0">
                    <a:moveTo>
                      <a:pt x="38" y="0"/>
                    </a:moveTo>
                    <a:cubicBezTo>
                      <a:pt x="35" y="0"/>
                      <a:pt x="31" y="1"/>
                      <a:pt x="28" y="2"/>
                    </a:cubicBezTo>
                    <a:cubicBezTo>
                      <a:pt x="11" y="10"/>
                      <a:pt x="0" y="27"/>
                      <a:pt x="8" y="44"/>
                    </a:cubicBezTo>
                    <a:cubicBezTo>
                      <a:pt x="98" y="317"/>
                      <a:pt x="117" y="604"/>
                      <a:pt x="61" y="889"/>
                    </a:cubicBezTo>
                    <a:cubicBezTo>
                      <a:pt x="53" y="906"/>
                      <a:pt x="64" y="928"/>
                      <a:pt x="84" y="931"/>
                    </a:cubicBezTo>
                    <a:cubicBezTo>
                      <a:pt x="85" y="931"/>
                      <a:pt x="87" y="931"/>
                      <a:pt x="89" y="931"/>
                    </a:cubicBezTo>
                    <a:cubicBezTo>
                      <a:pt x="106" y="931"/>
                      <a:pt x="120" y="918"/>
                      <a:pt x="123" y="903"/>
                    </a:cubicBezTo>
                    <a:cubicBezTo>
                      <a:pt x="181" y="610"/>
                      <a:pt x="165" y="306"/>
                      <a:pt x="70" y="24"/>
                    </a:cubicBezTo>
                    <a:cubicBezTo>
                      <a:pt x="65" y="10"/>
                      <a:pt x="53" y="0"/>
                      <a:pt x="38"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7469;p57"/>
              <p:cNvSpPr/>
              <p:nvPr/>
            </p:nvSpPr>
            <p:spPr>
              <a:xfrm>
                <a:off x="5795449" y="2450720"/>
                <a:ext cx="41647" cy="58614"/>
              </a:xfrm>
              <a:custGeom>
                <a:avLst/>
                <a:gdLst/>
                <a:ahLst/>
                <a:cxnLst/>
                <a:rect l="l" t="t" r="r" b="b"/>
                <a:pathLst>
                  <a:path w="864" h="1216" extrusionOk="0">
                    <a:moveTo>
                      <a:pt x="446" y="0"/>
                    </a:moveTo>
                    <a:cubicBezTo>
                      <a:pt x="382" y="0"/>
                      <a:pt x="316" y="51"/>
                      <a:pt x="258" y="120"/>
                    </a:cubicBezTo>
                    <a:cubicBezTo>
                      <a:pt x="46" y="368"/>
                      <a:pt x="1" y="742"/>
                      <a:pt x="143" y="1035"/>
                    </a:cubicBezTo>
                    <a:cubicBezTo>
                      <a:pt x="188" y="1126"/>
                      <a:pt x="271" y="1215"/>
                      <a:pt x="367" y="1215"/>
                    </a:cubicBezTo>
                    <a:cubicBezTo>
                      <a:pt x="380" y="1215"/>
                      <a:pt x="393" y="1214"/>
                      <a:pt x="405" y="1210"/>
                    </a:cubicBezTo>
                    <a:cubicBezTo>
                      <a:pt x="503" y="1188"/>
                      <a:pt x="545" y="1076"/>
                      <a:pt x="612" y="998"/>
                    </a:cubicBezTo>
                    <a:cubicBezTo>
                      <a:pt x="690" y="909"/>
                      <a:pt x="816" y="848"/>
                      <a:pt x="843" y="733"/>
                    </a:cubicBezTo>
                    <a:cubicBezTo>
                      <a:pt x="863" y="658"/>
                      <a:pt x="830" y="577"/>
                      <a:pt x="796" y="507"/>
                    </a:cubicBezTo>
                    <a:cubicBezTo>
                      <a:pt x="729" y="368"/>
                      <a:pt x="662" y="206"/>
                      <a:pt x="570" y="78"/>
                    </a:cubicBezTo>
                    <a:cubicBezTo>
                      <a:pt x="531" y="23"/>
                      <a:pt x="489" y="0"/>
                      <a:pt x="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7470;p57"/>
              <p:cNvSpPr/>
              <p:nvPr/>
            </p:nvSpPr>
            <p:spPr>
              <a:xfrm>
                <a:off x="5725699" y="2429607"/>
                <a:ext cx="85800" cy="67387"/>
              </a:xfrm>
              <a:custGeom>
                <a:avLst/>
                <a:gdLst/>
                <a:ahLst/>
                <a:cxnLst/>
                <a:rect l="l" t="t" r="r" b="b"/>
                <a:pathLst>
                  <a:path w="1780" h="1398" extrusionOk="0">
                    <a:moveTo>
                      <a:pt x="1185" y="1"/>
                    </a:moveTo>
                    <a:cubicBezTo>
                      <a:pt x="1068" y="1"/>
                      <a:pt x="950" y="14"/>
                      <a:pt x="857" y="30"/>
                    </a:cubicBezTo>
                    <a:cubicBezTo>
                      <a:pt x="647" y="67"/>
                      <a:pt x="410" y="125"/>
                      <a:pt x="326" y="318"/>
                    </a:cubicBezTo>
                    <a:cubicBezTo>
                      <a:pt x="293" y="401"/>
                      <a:pt x="290" y="499"/>
                      <a:pt x="234" y="566"/>
                    </a:cubicBezTo>
                    <a:cubicBezTo>
                      <a:pt x="181" y="627"/>
                      <a:pt x="89" y="655"/>
                      <a:pt x="42" y="722"/>
                    </a:cubicBezTo>
                    <a:cubicBezTo>
                      <a:pt x="0" y="781"/>
                      <a:pt x="3" y="873"/>
                      <a:pt x="45" y="934"/>
                    </a:cubicBezTo>
                    <a:cubicBezTo>
                      <a:pt x="87" y="998"/>
                      <a:pt x="165" y="1035"/>
                      <a:pt x="237" y="1046"/>
                    </a:cubicBezTo>
                    <a:cubicBezTo>
                      <a:pt x="293" y="1054"/>
                      <a:pt x="346" y="1049"/>
                      <a:pt x="396" y="1068"/>
                    </a:cubicBezTo>
                    <a:cubicBezTo>
                      <a:pt x="541" y="1118"/>
                      <a:pt x="569" y="1336"/>
                      <a:pt x="714" y="1389"/>
                    </a:cubicBezTo>
                    <a:cubicBezTo>
                      <a:pt x="733" y="1395"/>
                      <a:pt x="753" y="1398"/>
                      <a:pt x="772" y="1398"/>
                    </a:cubicBezTo>
                    <a:cubicBezTo>
                      <a:pt x="853" y="1398"/>
                      <a:pt x="934" y="1352"/>
                      <a:pt x="1002" y="1305"/>
                    </a:cubicBezTo>
                    <a:cubicBezTo>
                      <a:pt x="1175" y="1180"/>
                      <a:pt x="1339" y="1032"/>
                      <a:pt x="1484" y="873"/>
                    </a:cubicBezTo>
                    <a:cubicBezTo>
                      <a:pt x="1596" y="750"/>
                      <a:pt x="1699" y="611"/>
                      <a:pt x="1721" y="449"/>
                    </a:cubicBezTo>
                    <a:cubicBezTo>
                      <a:pt x="1779" y="88"/>
                      <a:pt x="1481" y="1"/>
                      <a:pt x="11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7471;p57"/>
              <p:cNvSpPr/>
              <p:nvPr/>
            </p:nvSpPr>
            <p:spPr>
              <a:xfrm>
                <a:off x="5777180" y="2438043"/>
                <a:ext cx="33260" cy="30512"/>
              </a:xfrm>
              <a:custGeom>
                <a:avLst/>
                <a:gdLst/>
                <a:ahLst/>
                <a:cxnLst/>
                <a:rect l="l" t="t" r="r" b="b"/>
                <a:pathLst>
                  <a:path w="690" h="633" extrusionOk="0">
                    <a:moveTo>
                      <a:pt x="648" y="1"/>
                    </a:moveTo>
                    <a:cubicBezTo>
                      <a:pt x="634" y="1"/>
                      <a:pt x="619" y="13"/>
                      <a:pt x="617" y="28"/>
                    </a:cubicBezTo>
                    <a:cubicBezTo>
                      <a:pt x="539" y="296"/>
                      <a:pt x="302" y="508"/>
                      <a:pt x="31" y="564"/>
                    </a:cubicBezTo>
                    <a:cubicBezTo>
                      <a:pt x="15" y="567"/>
                      <a:pt x="1" y="586"/>
                      <a:pt x="3" y="606"/>
                    </a:cubicBezTo>
                    <a:cubicBezTo>
                      <a:pt x="6" y="614"/>
                      <a:pt x="20" y="628"/>
                      <a:pt x="31" y="631"/>
                    </a:cubicBezTo>
                    <a:cubicBezTo>
                      <a:pt x="33" y="631"/>
                      <a:pt x="37" y="632"/>
                      <a:pt x="41" y="632"/>
                    </a:cubicBezTo>
                    <a:cubicBezTo>
                      <a:pt x="43" y="632"/>
                      <a:pt x="44" y="632"/>
                      <a:pt x="45" y="631"/>
                    </a:cubicBezTo>
                    <a:cubicBezTo>
                      <a:pt x="341" y="572"/>
                      <a:pt x="595" y="338"/>
                      <a:pt x="684" y="45"/>
                    </a:cubicBezTo>
                    <a:cubicBezTo>
                      <a:pt x="690" y="28"/>
                      <a:pt x="676" y="6"/>
                      <a:pt x="659" y="3"/>
                    </a:cubicBezTo>
                    <a:cubicBezTo>
                      <a:pt x="656" y="1"/>
                      <a:pt x="652" y="1"/>
                      <a:pt x="648"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7472;p57"/>
              <p:cNvSpPr/>
              <p:nvPr/>
            </p:nvSpPr>
            <p:spPr>
              <a:xfrm>
                <a:off x="5773034" y="2438284"/>
                <a:ext cx="32055" cy="14798"/>
              </a:xfrm>
              <a:custGeom>
                <a:avLst/>
                <a:gdLst/>
                <a:ahLst/>
                <a:cxnLst/>
                <a:rect l="l" t="t" r="r" b="b"/>
                <a:pathLst>
                  <a:path w="665" h="307" extrusionOk="0">
                    <a:moveTo>
                      <a:pt x="625" y="1"/>
                    </a:moveTo>
                    <a:cubicBezTo>
                      <a:pt x="623" y="1"/>
                      <a:pt x="621" y="1"/>
                      <a:pt x="619" y="1"/>
                    </a:cubicBezTo>
                    <a:cubicBezTo>
                      <a:pt x="410" y="54"/>
                      <a:pt x="207" y="138"/>
                      <a:pt x="22" y="241"/>
                    </a:cubicBezTo>
                    <a:cubicBezTo>
                      <a:pt x="6" y="252"/>
                      <a:pt x="0" y="274"/>
                      <a:pt x="8" y="291"/>
                    </a:cubicBezTo>
                    <a:cubicBezTo>
                      <a:pt x="11" y="297"/>
                      <a:pt x="22" y="305"/>
                      <a:pt x="31" y="305"/>
                    </a:cubicBezTo>
                    <a:cubicBezTo>
                      <a:pt x="32" y="306"/>
                      <a:pt x="35" y="306"/>
                      <a:pt x="37" y="306"/>
                    </a:cubicBezTo>
                    <a:cubicBezTo>
                      <a:pt x="42" y="306"/>
                      <a:pt x="49" y="304"/>
                      <a:pt x="53" y="302"/>
                    </a:cubicBezTo>
                    <a:cubicBezTo>
                      <a:pt x="240" y="196"/>
                      <a:pt x="430" y="121"/>
                      <a:pt x="636" y="68"/>
                    </a:cubicBezTo>
                    <a:cubicBezTo>
                      <a:pt x="653" y="60"/>
                      <a:pt x="664" y="43"/>
                      <a:pt x="661" y="26"/>
                    </a:cubicBezTo>
                    <a:cubicBezTo>
                      <a:pt x="654" y="11"/>
                      <a:pt x="640" y="1"/>
                      <a:pt x="625"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7473;p57"/>
              <p:cNvSpPr/>
              <p:nvPr/>
            </p:nvSpPr>
            <p:spPr>
              <a:xfrm>
                <a:off x="5748692" y="2430812"/>
                <a:ext cx="63145" cy="49504"/>
              </a:xfrm>
              <a:custGeom>
                <a:avLst/>
                <a:gdLst/>
                <a:ahLst/>
                <a:cxnLst/>
                <a:rect l="l" t="t" r="r" b="b"/>
                <a:pathLst>
                  <a:path w="1310" h="1027" extrusionOk="0">
                    <a:moveTo>
                      <a:pt x="863" y="0"/>
                    </a:moveTo>
                    <a:cubicBezTo>
                      <a:pt x="780" y="0"/>
                      <a:pt x="699" y="9"/>
                      <a:pt x="633" y="19"/>
                    </a:cubicBezTo>
                    <a:cubicBezTo>
                      <a:pt x="483" y="44"/>
                      <a:pt x="307" y="86"/>
                      <a:pt x="246" y="228"/>
                    </a:cubicBezTo>
                    <a:cubicBezTo>
                      <a:pt x="218" y="290"/>
                      <a:pt x="218" y="360"/>
                      <a:pt x="176" y="410"/>
                    </a:cubicBezTo>
                    <a:cubicBezTo>
                      <a:pt x="134" y="460"/>
                      <a:pt x="67" y="477"/>
                      <a:pt x="34" y="527"/>
                    </a:cubicBezTo>
                    <a:cubicBezTo>
                      <a:pt x="0" y="572"/>
                      <a:pt x="6" y="633"/>
                      <a:pt x="36" y="683"/>
                    </a:cubicBezTo>
                    <a:cubicBezTo>
                      <a:pt x="67" y="731"/>
                      <a:pt x="120" y="759"/>
                      <a:pt x="176" y="767"/>
                    </a:cubicBezTo>
                    <a:cubicBezTo>
                      <a:pt x="218" y="773"/>
                      <a:pt x="260" y="770"/>
                      <a:pt x="293" y="784"/>
                    </a:cubicBezTo>
                    <a:cubicBezTo>
                      <a:pt x="402" y="826"/>
                      <a:pt x="419" y="987"/>
                      <a:pt x="527" y="1021"/>
                    </a:cubicBezTo>
                    <a:cubicBezTo>
                      <a:pt x="541" y="1025"/>
                      <a:pt x="555" y="1027"/>
                      <a:pt x="568" y="1027"/>
                    </a:cubicBezTo>
                    <a:cubicBezTo>
                      <a:pt x="627" y="1027"/>
                      <a:pt x="687" y="993"/>
                      <a:pt x="737" y="959"/>
                    </a:cubicBezTo>
                    <a:cubicBezTo>
                      <a:pt x="865" y="867"/>
                      <a:pt x="985" y="759"/>
                      <a:pt x="1094" y="641"/>
                    </a:cubicBezTo>
                    <a:cubicBezTo>
                      <a:pt x="1172" y="549"/>
                      <a:pt x="1250" y="449"/>
                      <a:pt x="1267" y="332"/>
                    </a:cubicBezTo>
                    <a:cubicBezTo>
                      <a:pt x="1309" y="63"/>
                      <a:pt x="1082" y="0"/>
                      <a:pt x="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7474;p57"/>
              <p:cNvSpPr/>
              <p:nvPr/>
            </p:nvSpPr>
            <p:spPr>
              <a:xfrm>
                <a:off x="5801137" y="2370269"/>
                <a:ext cx="70376" cy="72400"/>
              </a:xfrm>
              <a:custGeom>
                <a:avLst/>
                <a:gdLst/>
                <a:ahLst/>
                <a:cxnLst/>
                <a:rect l="l" t="t" r="r" b="b"/>
                <a:pathLst>
                  <a:path w="1460" h="1502" extrusionOk="0">
                    <a:moveTo>
                      <a:pt x="246" y="0"/>
                    </a:moveTo>
                    <a:cubicBezTo>
                      <a:pt x="204" y="53"/>
                      <a:pt x="165" y="109"/>
                      <a:pt x="140" y="171"/>
                    </a:cubicBezTo>
                    <a:cubicBezTo>
                      <a:pt x="95" y="279"/>
                      <a:pt x="92" y="396"/>
                      <a:pt x="87" y="519"/>
                    </a:cubicBezTo>
                    <a:cubicBezTo>
                      <a:pt x="84" y="756"/>
                      <a:pt x="0" y="1367"/>
                      <a:pt x="287" y="1476"/>
                    </a:cubicBezTo>
                    <a:cubicBezTo>
                      <a:pt x="335" y="1494"/>
                      <a:pt x="389" y="1502"/>
                      <a:pt x="447" y="1502"/>
                    </a:cubicBezTo>
                    <a:cubicBezTo>
                      <a:pt x="717" y="1502"/>
                      <a:pt x="1076" y="1334"/>
                      <a:pt x="1267" y="1231"/>
                    </a:cubicBezTo>
                    <a:cubicBezTo>
                      <a:pt x="1356" y="1178"/>
                      <a:pt x="1459" y="1102"/>
                      <a:pt x="1454" y="996"/>
                    </a:cubicBezTo>
                    <a:cubicBezTo>
                      <a:pt x="1454" y="927"/>
                      <a:pt x="1409" y="871"/>
                      <a:pt x="1376" y="809"/>
                    </a:cubicBezTo>
                    <a:cubicBezTo>
                      <a:pt x="1167" y="921"/>
                      <a:pt x="933" y="980"/>
                      <a:pt x="697" y="980"/>
                    </a:cubicBezTo>
                    <a:cubicBezTo>
                      <a:pt x="668" y="980"/>
                      <a:pt x="638" y="979"/>
                      <a:pt x="608" y="977"/>
                    </a:cubicBezTo>
                    <a:cubicBezTo>
                      <a:pt x="569" y="974"/>
                      <a:pt x="527" y="974"/>
                      <a:pt x="497" y="949"/>
                    </a:cubicBezTo>
                    <a:cubicBezTo>
                      <a:pt x="466" y="924"/>
                      <a:pt x="444" y="893"/>
                      <a:pt x="427" y="857"/>
                    </a:cubicBezTo>
                    <a:cubicBezTo>
                      <a:pt x="285" y="597"/>
                      <a:pt x="223" y="293"/>
                      <a:pt x="246"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7475;p57"/>
              <p:cNvSpPr/>
              <p:nvPr/>
            </p:nvSpPr>
            <p:spPr>
              <a:xfrm>
                <a:off x="5789424" y="2447442"/>
                <a:ext cx="56252" cy="56252"/>
              </a:xfrm>
              <a:custGeom>
                <a:avLst/>
                <a:gdLst/>
                <a:ahLst/>
                <a:cxnLst/>
                <a:rect l="l" t="t" r="r" b="b"/>
                <a:pathLst>
                  <a:path w="1167" h="1167" extrusionOk="0">
                    <a:moveTo>
                      <a:pt x="560" y="1"/>
                    </a:moveTo>
                    <a:cubicBezTo>
                      <a:pt x="467" y="1"/>
                      <a:pt x="372" y="74"/>
                      <a:pt x="285" y="174"/>
                    </a:cubicBezTo>
                    <a:cubicBezTo>
                      <a:pt x="98" y="394"/>
                      <a:pt x="3" y="681"/>
                      <a:pt x="0" y="972"/>
                    </a:cubicBezTo>
                    <a:cubicBezTo>
                      <a:pt x="70" y="865"/>
                      <a:pt x="146" y="768"/>
                      <a:pt x="229" y="673"/>
                    </a:cubicBezTo>
                    <a:cubicBezTo>
                      <a:pt x="291" y="606"/>
                      <a:pt x="360" y="539"/>
                      <a:pt x="438" y="503"/>
                    </a:cubicBezTo>
                    <a:cubicBezTo>
                      <a:pt x="490" y="479"/>
                      <a:pt x="546" y="464"/>
                      <a:pt x="601" y="464"/>
                    </a:cubicBezTo>
                    <a:cubicBezTo>
                      <a:pt x="636" y="464"/>
                      <a:pt x="671" y="470"/>
                      <a:pt x="703" y="483"/>
                    </a:cubicBezTo>
                    <a:cubicBezTo>
                      <a:pt x="801" y="525"/>
                      <a:pt x="862" y="628"/>
                      <a:pt x="910" y="720"/>
                    </a:cubicBezTo>
                    <a:cubicBezTo>
                      <a:pt x="982" y="868"/>
                      <a:pt x="1047" y="1013"/>
                      <a:pt x="1102" y="1167"/>
                    </a:cubicBezTo>
                    <a:cubicBezTo>
                      <a:pt x="1119" y="1139"/>
                      <a:pt x="1136" y="1108"/>
                      <a:pt x="1144" y="1075"/>
                    </a:cubicBezTo>
                    <a:cubicBezTo>
                      <a:pt x="1167" y="958"/>
                      <a:pt x="1119" y="846"/>
                      <a:pt x="1069" y="743"/>
                    </a:cubicBezTo>
                    <a:cubicBezTo>
                      <a:pt x="974" y="536"/>
                      <a:pt x="876" y="302"/>
                      <a:pt x="743" y="115"/>
                    </a:cubicBezTo>
                    <a:cubicBezTo>
                      <a:pt x="685" y="34"/>
                      <a:pt x="623" y="1"/>
                      <a:pt x="560"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7476;p57"/>
              <p:cNvSpPr/>
              <p:nvPr/>
            </p:nvSpPr>
            <p:spPr>
              <a:xfrm>
                <a:off x="5743823" y="2429559"/>
                <a:ext cx="67676" cy="62711"/>
              </a:xfrm>
              <a:custGeom>
                <a:avLst/>
                <a:gdLst/>
                <a:ahLst/>
                <a:cxnLst/>
                <a:rect l="l" t="t" r="r" b="b"/>
                <a:pathLst>
                  <a:path w="1404" h="1301" extrusionOk="0">
                    <a:moveTo>
                      <a:pt x="807" y="0"/>
                    </a:moveTo>
                    <a:cubicBezTo>
                      <a:pt x="691" y="0"/>
                      <a:pt x="577" y="14"/>
                      <a:pt x="486" y="29"/>
                    </a:cubicBezTo>
                    <a:cubicBezTo>
                      <a:pt x="308" y="56"/>
                      <a:pt x="107" y="107"/>
                      <a:pt x="1" y="241"/>
                    </a:cubicBezTo>
                    <a:cubicBezTo>
                      <a:pt x="129" y="254"/>
                      <a:pt x="255" y="268"/>
                      <a:pt x="380" y="291"/>
                    </a:cubicBezTo>
                    <a:cubicBezTo>
                      <a:pt x="514" y="310"/>
                      <a:pt x="659" y="344"/>
                      <a:pt x="751" y="444"/>
                    </a:cubicBezTo>
                    <a:cubicBezTo>
                      <a:pt x="877" y="584"/>
                      <a:pt x="854" y="799"/>
                      <a:pt x="793" y="971"/>
                    </a:cubicBezTo>
                    <a:cubicBezTo>
                      <a:pt x="751" y="1089"/>
                      <a:pt x="695" y="1200"/>
                      <a:pt x="626" y="1301"/>
                    </a:cubicBezTo>
                    <a:cubicBezTo>
                      <a:pt x="801" y="1175"/>
                      <a:pt x="963" y="1030"/>
                      <a:pt x="1108" y="868"/>
                    </a:cubicBezTo>
                    <a:cubicBezTo>
                      <a:pt x="1220" y="748"/>
                      <a:pt x="1323" y="609"/>
                      <a:pt x="1345" y="447"/>
                    </a:cubicBezTo>
                    <a:cubicBezTo>
                      <a:pt x="1404" y="86"/>
                      <a:pt x="1102" y="0"/>
                      <a:pt x="807"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7477;p57"/>
              <p:cNvSpPr/>
              <p:nvPr/>
            </p:nvSpPr>
            <p:spPr>
              <a:xfrm>
                <a:off x="5753898" y="2383043"/>
                <a:ext cx="57216" cy="60976"/>
              </a:xfrm>
              <a:custGeom>
                <a:avLst/>
                <a:gdLst/>
                <a:ahLst/>
                <a:cxnLst/>
                <a:rect l="l" t="t" r="r" b="b"/>
                <a:pathLst>
                  <a:path w="1187" h="1265" extrusionOk="0">
                    <a:moveTo>
                      <a:pt x="793" y="0"/>
                    </a:moveTo>
                    <a:lnTo>
                      <a:pt x="793" y="0"/>
                    </a:lnTo>
                    <a:cubicBezTo>
                      <a:pt x="796" y="67"/>
                      <a:pt x="799" y="129"/>
                      <a:pt x="807" y="193"/>
                    </a:cubicBezTo>
                    <a:cubicBezTo>
                      <a:pt x="818" y="324"/>
                      <a:pt x="824" y="466"/>
                      <a:pt x="754" y="583"/>
                    </a:cubicBezTo>
                    <a:cubicBezTo>
                      <a:pt x="673" y="717"/>
                      <a:pt x="506" y="770"/>
                      <a:pt x="352" y="798"/>
                    </a:cubicBezTo>
                    <a:cubicBezTo>
                      <a:pt x="238" y="821"/>
                      <a:pt x="121" y="829"/>
                      <a:pt x="1" y="829"/>
                    </a:cubicBezTo>
                    <a:cubicBezTo>
                      <a:pt x="115" y="932"/>
                      <a:pt x="238" y="1019"/>
                      <a:pt x="372" y="1094"/>
                    </a:cubicBezTo>
                    <a:cubicBezTo>
                      <a:pt x="486" y="1163"/>
                      <a:pt x="690" y="1264"/>
                      <a:pt x="861" y="1264"/>
                    </a:cubicBezTo>
                    <a:cubicBezTo>
                      <a:pt x="924" y="1264"/>
                      <a:pt x="982" y="1250"/>
                      <a:pt x="1030" y="1217"/>
                    </a:cubicBezTo>
                    <a:cubicBezTo>
                      <a:pt x="1187" y="1105"/>
                      <a:pt x="1131" y="662"/>
                      <a:pt x="1097" y="489"/>
                    </a:cubicBezTo>
                    <a:cubicBezTo>
                      <a:pt x="1055" y="293"/>
                      <a:pt x="949" y="109"/>
                      <a:pt x="793"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7478;p57"/>
              <p:cNvSpPr/>
              <p:nvPr/>
            </p:nvSpPr>
            <p:spPr>
              <a:xfrm>
                <a:off x="5812947" y="2431198"/>
                <a:ext cx="76160" cy="54083"/>
              </a:xfrm>
              <a:custGeom>
                <a:avLst/>
                <a:gdLst/>
                <a:ahLst/>
                <a:cxnLst/>
                <a:rect l="l" t="t" r="r" b="b"/>
                <a:pathLst>
                  <a:path w="1580" h="1122" extrusionOk="0">
                    <a:moveTo>
                      <a:pt x="995" y="0"/>
                    </a:moveTo>
                    <a:cubicBezTo>
                      <a:pt x="874" y="0"/>
                      <a:pt x="753" y="15"/>
                      <a:pt x="634" y="39"/>
                    </a:cubicBezTo>
                    <a:cubicBezTo>
                      <a:pt x="489" y="75"/>
                      <a:pt x="1" y="145"/>
                      <a:pt x="40" y="371"/>
                    </a:cubicBezTo>
                    <a:cubicBezTo>
                      <a:pt x="54" y="466"/>
                      <a:pt x="132" y="539"/>
                      <a:pt x="207" y="603"/>
                    </a:cubicBezTo>
                    <a:cubicBezTo>
                      <a:pt x="296" y="681"/>
                      <a:pt x="391" y="759"/>
                      <a:pt x="480" y="834"/>
                    </a:cubicBezTo>
                    <a:cubicBezTo>
                      <a:pt x="592" y="929"/>
                      <a:pt x="709" y="1024"/>
                      <a:pt x="821" y="1122"/>
                    </a:cubicBezTo>
                    <a:cubicBezTo>
                      <a:pt x="799" y="1066"/>
                      <a:pt x="773" y="1010"/>
                      <a:pt x="754" y="954"/>
                    </a:cubicBezTo>
                    <a:cubicBezTo>
                      <a:pt x="715" y="859"/>
                      <a:pt x="681" y="765"/>
                      <a:pt x="684" y="664"/>
                    </a:cubicBezTo>
                    <a:cubicBezTo>
                      <a:pt x="690" y="497"/>
                      <a:pt x="815" y="357"/>
                      <a:pt x="963" y="282"/>
                    </a:cubicBezTo>
                    <a:cubicBezTo>
                      <a:pt x="1108" y="204"/>
                      <a:pt x="1281" y="184"/>
                      <a:pt x="1443" y="162"/>
                    </a:cubicBezTo>
                    <a:cubicBezTo>
                      <a:pt x="1490" y="156"/>
                      <a:pt x="1535" y="151"/>
                      <a:pt x="1580" y="145"/>
                    </a:cubicBezTo>
                    <a:cubicBezTo>
                      <a:pt x="1552" y="123"/>
                      <a:pt x="1521" y="109"/>
                      <a:pt x="1490" y="95"/>
                    </a:cubicBezTo>
                    <a:cubicBezTo>
                      <a:pt x="1333" y="28"/>
                      <a:pt x="1165" y="0"/>
                      <a:pt x="995"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7479;p57"/>
              <p:cNvSpPr/>
              <p:nvPr/>
            </p:nvSpPr>
            <p:spPr>
              <a:xfrm>
                <a:off x="5797474" y="2424401"/>
                <a:ext cx="37164" cy="34176"/>
              </a:xfrm>
              <a:custGeom>
                <a:avLst/>
                <a:gdLst/>
                <a:ahLst/>
                <a:cxnLst/>
                <a:rect l="l" t="t" r="r" b="b"/>
                <a:pathLst>
                  <a:path w="771" h="709" extrusionOk="0">
                    <a:moveTo>
                      <a:pt x="386" y="1"/>
                    </a:moveTo>
                    <a:cubicBezTo>
                      <a:pt x="221" y="1"/>
                      <a:pt x="72" y="116"/>
                      <a:pt x="40" y="286"/>
                    </a:cubicBezTo>
                    <a:cubicBezTo>
                      <a:pt x="1" y="479"/>
                      <a:pt x="126" y="663"/>
                      <a:pt x="319" y="702"/>
                    </a:cubicBezTo>
                    <a:cubicBezTo>
                      <a:pt x="341" y="706"/>
                      <a:pt x="363" y="708"/>
                      <a:pt x="385" y="708"/>
                    </a:cubicBezTo>
                    <a:cubicBezTo>
                      <a:pt x="550" y="708"/>
                      <a:pt x="700" y="591"/>
                      <a:pt x="732" y="423"/>
                    </a:cubicBezTo>
                    <a:cubicBezTo>
                      <a:pt x="771" y="230"/>
                      <a:pt x="645" y="46"/>
                      <a:pt x="453" y="7"/>
                    </a:cubicBezTo>
                    <a:cubicBezTo>
                      <a:pt x="430" y="3"/>
                      <a:pt x="408" y="1"/>
                      <a:pt x="3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7480;p57"/>
              <p:cNvSpPr/>
              <p:nvPr/>
            </p:nvSpPr>
            <p:spPr>
              <a:xfrm>
                <a:off x="5805716" y="2432114"/>
                <a:ext cx="20582" cy="18895"/>
              </a:xfrm>
              <a:custGeom>
                <a:avLst/>
                <a:gdLst/>
                <a:ahLst/>
                <a:cxnLst/>
                <a:rect l="l" t="t" r="r" b="b"/>
                <a:pathLst>
                  <a:path w="427" h="392" extrusionOk="0">
                    <a:moveTo>
                      <a:pt x="216" y="0"/>
                    </a:moveTo>
                    <a:cubicBezTo>
                      <a:pt x="125" y="0"/>
                      <a:pt x="42" y="65"/>
                      <a:pt x="22" y="157"/>
                    </a:cubicBezTo>
                    <a:cubicBezTo>
                      <a:pt x="0" y="263"/>
                      <a:pt x="70" y="363"/>
                      <a:pt x="173" y="388"/>
                    </a:cubicBezTo>
                    <a:cubicBezTo>
                      <a:pt x="185" y="391"/>
                      <a:pt x="197" y="392"/>
                      <a:pt x="209" y="392"/>
                    </a:cubicBezTo>
                    <a:cubicBezTo>
                      <a:pt x="301" y="392"/>
                      <a:pt x="382" y="326"/>
                      <a:pt x="405" y="232"/>
                    </a:cubicBezTo>
                    <a:cubicBezTo>
                      <a:pt x="427" y="129"/>
                      <a:pt x="357" y="29"/>
                      <a:pt x="251" y="3"/>
                    </a:cubicBezTo>
                    <a:cubicBezTo>
                      <a:pt x="239" y="1"/>
                      <a:pt x="228" y="0"/>
                      <a:pt x="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7481;p57"/>
              <p:cNvSpPr/>
              <p:nvPr/>
            </p:nvSpPr>
            <p:spPr>
              <a:xfrm>
                <a:off x="5261308" y="2230720"/>
                <a:ext cx="308689" cy="312979"/>
              </a:xfrm>
              <a:custGeom>
                <a:avLst/>
                <a:gdLst/>
                <a:ahLst/>
                <a:cxnLst/>
                <a:rect l="l" t="t" r="r" b="b"/>
                <a:pathLst>
                  <a:path w="6404" h="6493" extrusionOk="0">
                    <a:moveTo>
                      <a:pt x="4142" y="1"/>
                    </a:moveTo>
                    <a:cubicBezTo>
                      <a:pt x="4070" y="1"/>
                      <a:pt x="3999" y="11"/>
                      <a:pt x="3929" y="33"/>
                    </a:cubicBezTo>
                    <a:cubicBezTo>
                      <a:pt x="3728" y="94"/>
                      <a:pt x="3563" y="242"/>
                      <a:pt x="3407" y="385"/>
                    </a:cubicBezTo>
                    <a:cubicBezTo>
                      <a:pt x="3273" y="507"/>
                      <a:pt x="3137" y="633"/>
                      <a:pt x="3033" y="778"/>
                    </a:cubicBezTo>
                    <a:cubicBezTo>
                      <a:pt x="3031" y="781"/>
                      <a:pt x="3025" y="786"/>
                      <a:pt x="3022" y="792"/>
                    </a:cubicBezTo>
                    <a:cubicBezTo>
                      <a:pt x="3008" y="809"/>
                      <a:pt x="2997" y="831"/>
                      <a:pt x="2983" y="848"/>
                    </a:cubicBezTo>
                    <a:cubicBezTo>
                      <a:pt x="2978" y="859"/>
                      <a:pt x="2969" y="873"/>
                      <a:pt x="2964" y="884"/>
                    </a:cubicBezTo>
                    <a:cubicBezTo>
                      <a:pt x="2955" y="898"/>
                      <a:pt x="2947" y="912"/>
                      <a:pt x="2939" y="926"/>
                    </a:cubicBezTo>
                    <a:cubicBezTo>
                      <a:pt x="2925" y="954"/>
                      <a:pt x="2911" y="982"/>
                      <a:pt x="2900" y="1009"/>
                    </a:cubicBezTo>
                    <a:cubicBezTo>
                      <a:pt x="2880" y="1054"/>
                      <a:pt x="2866" y="1101"/>
                      <a:pt x="2855" y="1152"/>
                    </a:cubicBezTo>
                    <a:cubicBezTo>
                      <a:pt x="2852" y="1177"/>
                      <a:pt x="2844" y="1199"/>
                      <a:pt x="2841" y="1224"/>
                    </a:cubicBezTo>
                    <a:cubicBezTo>
                      <a:pt x="2821" y="1347"/>
                      <a:pt x="2816" y="1473"/>
                      <a:pt x="2813" y="1598"/>
                    </a:cubicBezTo>
                    <a:cubicBezTo>
                      <a:pt x="2810" y="1654"/>
                      <a:pt x="2807" y="1726"/>
                      <a:pt x="2802" y="1807"/>
                    </a:cubicBezTo>
                    <a:cubicBezTo>
                      <a:pt x="2687" y="1473"/>
                      <a:pt x="2459" y="1177"/>
                      <a:pt x="2132" y="1054"/>
                    </a:cubicBezTo>
                    <a:cubicBezTo>
                      <a:pt x="1970" y="994"/>
                      <a:pt x="1800" y="982"/>
                      <a:pt x="1627" y="982"/>
                    </a:cubicBezTo>
                    <a:cubicBezTo>
                      <a:pt x="1495" y="982"/>
                      <a:pt x="1361" y="989"/>
                      <a:pt x="1229" y="989"/>
                    </a:cubicBezTo>
                    <a:cubicBezTo>
                      <a:pt x="1137" y="989"/>
                      <a:pt x="1045" y="985"/>
                      <a:pt x="955" y="973"/>
                    </a:cubicBezTo>
                    <a:cubicBezTo>
                      <a:pt x="863" y="962"/>
                      <a:pt x="770" y="942"/>
                      <a:pt x="678" y="942"/>
                    </a:cubicBezTo>
                    <a:cubicBezTo>
                      <a:pt x="650" y="942"/>
                      <a:pt x="623" y="944"/>
                      <a:pt x="595" y="948"/>
                    </a:cubicBezTo>
                    <a:cubicBezTo>
                      <a:pt x="330" y="1001"/>
                      <a:pt x="179" y="1311"/>
                      <a:pt x="235" y="1573"/>
                    </a:cubicBezTo>
                    <a:cubicBezTo>
                      <a:pt x="274" y="1838"/>
                      <a:pt x="456" y="2064"/>
                      <a:pt x="643" y="2256"/>
                    </a:cubicBezTo>
                    <a:cubicBezTo>
                      <a:pt x="871" y="2491"/>
                      <a:pt x="1122" y="2700"/>
                      <a:pt x="1393" y="2881"/>
                    </a:cubicBezTo>
                    <a:cubicBezTo>
                      <a:pt x="1387" y="2884"/>
                      <a:pt x="1379" y="2884"/>
                      <a:pt x="1368" y="2887"/>
                    </a:cubicBezTo>
                    <a:cubicBezTo>
                      <a:pt x="1365" y="2887"/>
                      <a:pt x="1360" y="2893"/>
                      <a:pt x="1354" y="2893"/>
                    </a:cubicBezTo>
                    <a:cubicBezTo>
                      <a:pt x="1320" y="2898"/>
                      <a:pt x="1281" y="2906"/>
                      <a:pt x="1248" y="2915"/>
                    </a:cubicBezTo>
                    <a:cubicBezTo>
                      <a:pt x="1242" y="2915"/>
                      <a:pt x="1242" y="2920"/>
                      <a:pt x="1240" y="2920"/>
                    </a:cubicBezTo>
                    <a:cubicBezTo>
                      <a:pt x="958" y="2985"/>
                      <a:pt x="682" y="3105"/>
                      <a:pt x="570" y="3358"/>
                    </a:cubicBezTo>
                    <a:cubicBezTo>
                      <a:pt x="511" y="3498"/>
                      <a:pt x="509" y="3665"/>
                      <a:pt x="411" y="3780"/>
                    </a:cubicBezTo>
                    <a:cubicBezTo>
                      <a:pt x="316" y="3888"/>
                      <a:pt x="160" y="3930"/>
                      <a:pt x="79" y="4045"/>
                    </a:cubicBezTo>
                    <a:cubicBezTo>
                      <a:pt x="1" y="4151"/>
                      <a:pt x="12" y="4301"/>
                      <a:pt x="82" y="4410"/>
                    </a:cubicBezTo>
                    <a:cubicBezTo>
                      <a:pt x="152" y="4522"/>
                      <a:pt x="277" y="4589"/>
                      <a:pt x="405" y="4605"/>
                    </a:cubicBezTo>
                    <a:cubicBezTo>
                      <a:pt x="498" y="4617"/>
                      <a:pt x="595" y="4611"/>
                      <a:pt x="679" y="4642"/>
                    </a:cubicBezTo>
                    <a:cubicBezTo>
                      <a:pt x="927" y="4731"/>
                      <a:pt x="975" y="5102"/>
                      <a:pt x="1223" y="5189"/>
                    </a:cubicBezTo>
                    <a:cubicBezTo>
                      <a:pt x="1257" y="5200"/>
                      <a:pt x="1291" y="5205"/>
                      <a:pt x="1325" y="5205"/>
                    </a:cubicBezTo>
                    <a:cubicBezTo>
                      <a:pt x="1461" y="5205"/>
                      <a:pt x="1598" y="5126"/>
                      <a:pt x="1711" y="5046"/>
                    </a:cubicBezTo>
                    <a:lnTo>
                      <a:pt x="1714" y="5046"/>
                    </a:lnTo>
                    <a:cubicBezTo>
                      <a:pt x="1717" y="5043"/>
                      <a:pt x="1725" y="5038"/>
                      <a:pt x="1728" y="5035"/>
                    </a:cubicBezTo>
                    <a:cubicBezTo>
                      <a:pt x="1876" y="4932"/>
                      <a:pt x="2015" y="4815"/>
                      <a:pt x="2149" y="4698"/>
                    </a:cubicBezTo>
                    <a:lnTo>
                      <a:pt x="2183" y="4667"/>
                    </a:lnTo>
                    <a:cubicBezTo>
                      <a:pt x="2238" y="4617"/>
                      <a:pt x="2294" y="4564"/>
                      <a:pt x="2344" y="4513"/>
                    </a:cubicBezTo>
                    <a:lnTo>
                      <a:pt x="2344" y="4513"/>
                    </a:lnTo>
                    <a:cubicBezTo>
                      <a:pt x="2325" y="4586"/>
                      <a:pt x="2308" y="4661"/>
                      <a:pt x="2294" y="4739"/>
                    </a:cubicBezTo>
                    <a:cubicBezTo>
                      <a:pt x="2294" y="4745"/>
                      <a:pt x="2289" y="4751"/>
                      <a:pt x="2289" y="4756"/>
                    </a:cubicBezTo>
                    <a:cubicBezTo>
                      <a:pt x="2283" y="4809"/>
                      <a:pt x="2275" y="4865"/>
                      <a:pt x="2269" y="4921"/>
                    </a:cubicBezTo>
                    <a:cubicBezTo>
                      <a:pt x="2269" y="4926"/>
                      <a:pt x="2266" y="4932"/>
                      <a:pt x="2266" y="4937"/>
                    </a:cubicBezTo>
                    <a:cubicBezTo>
                      <a:pt x="2233" y="5311"/>
                      <a:pt x="2297" y="5693"/>
                      <a:pt x="2462" y="6034"/>
                    </a:cubicBezTo>
                    <a:cubicBezTo>
                      <a:pt x="2573" y="6261"/>
                      <a:pt x="2782" y="6492"/>
                      <a:pt x="3022" y="6492"/>
                    </a:cubicBezTo>
                    <a:cubicBezTo>
                      <a:pt x="3053" y="6492"/>
                      <a:pt x="3085" y="6489"/>
                      <a:pt x="3117" y="6480"/>
                    </a:cubicBezTo>
                    <a:cubicBezTo>
                      <a:pt x="3357" y="6416"/>
                      <a:pt x="3466" y="6140"/>
                      <a:pt x="3628" y="5950"/>
                    </a:cubicBezTo>
                    <a:cubicBezTo>
                      <a:pt x="3815" y="5733"/>
                      <a:pt x="4110" y="5590"/>
                      <a:pt x="4197" y="5328"/>
                    </a:cubicBezTo>
                    <a:cubicBezTo>
                      <a:pt x="4205" y="5314"/>
                      <a:pt x="4208" y="5300"/>
                      <a:pt x="4211" y="5286"/>
                    </a:cubicBezTo>
                    <a:cubicBezTo>
                      <a:pt x="4222" y="5242"/>
                      <a:pt x="4225" y="5194"/>
                      <a:pt x="4222" y="5144"/>
                    </a:cubicBezTo>
                    <a:cubicBezTo>
                      <a:pt x="4219" y="5099"/>
                      <a:pt x="4211" y="5049"/>
                      <a:pt x="4197" y="5002"/>
                    </a:cubicBezTo>
                    <a:cubicBezTo>
                      <a:pt x="4169" y="4907"/>
                      <a:pt x="4127" y="4815"/>
                      <a:pt x="4085" y="4725"/>
                    </a:cubicBezTo>
                    <a:cubicBezTo>
                      <a:pt x="4032" y="4611"/>
                      <a:pt x="3979" y="4491"/>
                      <a:pt x="3923" y="4374"/>
                    </a:cubicBezTo>
                    <a:cubicBezTo>
                      <a:pt x="3904" y="4335"/>
                      <a:pt x="3887" y="4301"/>
                      <a:pt x="3870" y="4262"/>
                    </a:cubicBezTo>
                    <a:lnTo>
                      <a:pt x="3870" y="4262"/>
                    </a:lnTo>
                    <a:lnTo>
                      <a:pt x="3923" y="4304"/>
                    </a:lnTo>
                    <a:cubicBezTo>
                      <a:pt x="4032" y="4402"/>
                      <a:pt x="4149" y="4497"/>
                      <a:pt x="4261" y="4594"/>
                    </a:cubicBezTo>
                    <a:cubicBezTo>
                      <a:pt x="4342" y="4658"/>
                      <a:pt x="4420" y="4728"/>
                      <a:pt x="4501" y="4795"/>
                    </a:cubicBezTo>
                    <a:cubicBezTo>
                      <a:pt x="4643" y="4915"/>
                      <a:pt x="4791" y="5041"/>
                      <a:pt x="4970" y="5096"/>
                    </a:cubicBezTo>
                    <a:cubicBezTo>
                      <a:pt x="5041" y="5119"/>
                      <a:pt x="5114" y="5129"/>
                      <a:pt x="5186" y="5129"/>
                    </a:cubicBezTo>
                    <a:cubicBezTo>
                      <a:pt x="5534" y="5129"/>
                      <a:pt x="5876" y="4887"/>
                      <a:pt x="6102" y="4603"/>
                    </a:cubicBezTo>
                    <a:cubicBezTo>
                      <a:pt x="6231" y="4441"/>
                      <a:pt x="6345" y="4251"/>
                      <a:pt x="6367" y="4042"/>
                    </a:cubicBezTo>
                    <a:cubicBezTo>
                      <a:pt x="6403" y="3660"/>
                      <a:pt x="6136" y="3319"/>
                      <a:pt x="5798" y="3121"/>
                    </a:cubicBezTo>
                    <a:cubicBezTo>
                      <a:pt x="5773" y="3107"/>
                      <a:pt x="5745" y="3093"/>
                      <a:pt x="5723" y="3079"/>
                    </a:cubicBezTo>
                    <a:lnTo>
                      <a:pt x="5717" y="3079"/>
                    </a:lnTo>
                    <a:cubicBezTo>
                      <a:pt x="5689" y="3068"/>
                      <a:pt x="5667" y="3054"/>
                      <a:pt x="5639" y="3046"/>
                    </a:cubicBezTo>
                    <a:cubicBezTo>
                      <a:pt x="5374" y="2932"/>
                      <a:pt x="5090" y="2883"/>
                      <a:pt x="4806" y="2883"/>
                    </a:cubicBezTo>
                    <a:cubicBezTo>
                      <a:pt x="4777" y="2883"/>
                      <a:pt x="4748" y="2883"/>
                      <a:pt x="4718" y="2884"/>
                    </a:cubicBezTo>
                    <a:cubicBezTo>
                      <a:pt x="4760" y="2859"/>
                      <a:pt x="4802" y="2840"/>
                      <a:pt x="4838" y="2817"/>
                    </a:cubicBezTo>
                    <a:cubicBezTo>
                      <a:pt x="4997" y="2731"/>
                      <a:pt x="5168" y="2600"/>
                      <a:pt x="5159" y="2418"/>
                    </a:cubicBezTo>
                    <a:cubicBezTo>
                      <a:pt x="5159" y="2396"/>
                      <a:pt x="5156" y="2382"/>
                      <a:pt x="5154" y="2365"/>
                    </a:cubicBezTo>
                    <a:cubicBezTo>
                      <a:pt x="5154" y="2362"/>
                      <a:pt x="5154" y="2357"/>
                      <a:pt x="5151" y="2351"/>
                    </a:cubicBezTo>
                    <a:cubicBezTo>
                      <a:pt x="5145" y="2340"/>
                      <a:pt x="5143" y="2326"/>
                      <a:pt x="5140" y="2315"/>
                    </a:cubicBezTo>
                    <a:cubicBezTo>
                      <a:pt x="5137" y="2312"/>
                      <a:pt x="5137" y="2307"/>
                      <a:pt x="5131" y="2301"/>
                    </a:cubicBezTo>
                    <a:cubicBezTo>
                      <a:pt x="5129" y="2293"/>
                      <a:pt x="5123" y="2279"/>
                      <a:pt x="5115" y="2265"/>
                    </a:cubicBezTo>
                    <a:cubicBezTo>
                      <a:pt x="5115" y="2265"/>
                      <a:pt x="5112" y="2265"/>
                      <a:pt x="5112" y="2259"/>
                    </a:cubicBezTo>
                    <a:cubicBezTo>
                      <a:pt x="5084" y="2203"/>
                      <a:pt x="5048" y="2153"/>
                      <a:pt x="5017" y="2097"/>
                    </a:cubicBezTo>
                    <a:cubicBezTo>
                      <a:pt x="5003" y="2070"/>
                      <a:pt x="4989" y="2042"/>
                      <a:pt x="4978" y="2014"/>
                    </a:cubicBezTo>
                    <a:cubicBezTo>
                      <a:pt x="4908" y="1813"/>
                      <a:pt x="4992" y="1595"/>
                      <a:pt x="5034" y="1389"/>
                    </a:cubicBezTo>
                    <a:cubicBezTo>
                      <a:pt x="5109" y="1043"/>
                      <a:pt x="5062" y="664"/>
                      <a:pt x="4858" y="376"/>
                    </a:cubicBezTo>
                    <a:cubicBezTo>
                      <a:pt x="4692" y="151"/>
                      <a:pt x="4416" y="1"/>
                      <a:pt x="4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7482;p57"/>
              <p:cNvSpPr/>
              <p:nvPr/>
            </p:nvSpPr>
            <p:spPr>
              <a:xfrm>
                <a:off x="5393674" y="2254195"/>
                <a:ext cx="101948" cy="134051"/>
              </a:xfrm>
              <a:custGeom>
                <a:avLst/>
                <a:gdLst/>
                <a:ahLst/>
                <a:cxnLst/>
                <a:rect l="l" t="t" r="r" b="b"/>
                <a:pathLst>
                  <a:path w="2115" h="2781" extrusionOk="0">
                    <a:moveTo>
                      <a:pt x="1248" y="0"/>
                    </a:moveTo>
                    <a:cubicBezTo>
                      <a:pt x="1189" y="0"/>
                      <a:pt x="1129" y="8"/>
                      <a:pt x="1071" y="26"/>
                    </a:cubicBezTo>
                    <a:cubicBezTo>
                      <a:pt x="901" y="79"/>
                      <a:pt x="762" y="204"/>
                      <a:pt x="628" y="327"/>
                    </a:cubicBezTo>
                    <a:cubicBezTo>
                      <a:pt x="460" y="481"/>
                      <a:pt x="287" y="642"/>
                      <a:pt x="201" y="854"/>
                    </a:cubicBezTo>
                    <a:cubicBezTo>
                      <a:pt x="137" y="1013"/>
                      <a:pt x="126" y="1184"/>
                      <a:pt x="126" y="1354"/>
                    </a:cubicBezTo>
                    <a:cubicBezTo>
                      <a:pt x="123" y="1700"/>
                      <a:pt x="0" y="2590"/>
                      <a:pt x="416" y="2743"/>
                    </a:cubicBezTo>
                    <a:cubicBezTo>
                      <a:pt x="485" y="2769"/>
                      <a:pt x="564" y="2780"/>
                      <a:pt x="649" y="2780"/>
                    </a:cubicBezTo>
                    <a:cubicBezTo>
                      <a:pt x="1043" y="2780"/>
                      <a:pt x="1563" y="2539"/>
                      <a:pt x="1839" y="2383"/>
                    </a:cubicBezTo>
                    <a:cubicBezTo>
                      <a:pt x="1975" y="2311"/>
                      <a:pt x="2115" y="2199"/>
                      <a:pt x="2112" y="2046"/>
                    </a:cubicBezTo>
                    <a:cubicBezTo>
                      <a:pt x="2106" y="1920"/>
                      <a:pt x="2003" y="1822"/>
                      <a:pt x="1961" y="1703"/>
                    </a:cubicBezTo>
                    <a:cubicBezTo>
                      <a:pt x="1897" y="1535"/>
                      <a:pt x="1972" y="1348"/>
                      <a:pt x="2009" y="1172"/>
                    </a:cubicBezTo>
                    <a:cubicBezTo>
                      <a:pt x="2073" y="880"/>
                      <a:pt x="2034" y="559"/>
                      <a:pt x="1861" y="319"/>
                    </a:cubicBezTo>
                    <a:cubicBezTo>
                      <a:pt x="1721" y="128"/>
                      <a:pt x="1483" y="0"/>
                      <a:pt x="12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7483;p57"/>
              <p:cNvSpPr/>
              <p:nvPr/>
            </p:nvSpPr>
            <p:spPr>
              <a:xfrm>
                <a:off x="5413148" y="2326789"/>
                <a:ext cx="52493" cy="52155"/>
              </a:xfrm>
              <a:custGeom>
                <a:avLst/>
                <a:gdLst/>
                <a:ahLst/>
                <a:cxnLst/>
                <a:rect l="l" t="t" r="r" b="b"/>
                <a:pathLst>
                  <a:path w="1089" h="1082" extrusionOk="0">
                    <a:moveTo>
                      <a:pt x="1030" y="0"/>
                    </a:moveTo>
                    <a:cubicBezTo>
                      <a:pt x="1012" y="0"/>
                      <a:pt x="995" y="9"/>
                      <a:pt x="985" y="26"/>
                    </a:cubicBezTo>
                    <a:cubicBezTo>
                      <a:pt x="773" y="428"/>
                      <a:pt x="433" y="766"/>
                      <a:pt x="37" y="983"/>
                    </a:cubicBezTo>
                    <a:cubicBezTo>
                      <a:pt x="12" y="997"/>
                      <a:pt x="1" y="1025"/>
                      <a:pt x="15" y="1053"/>
                    </a:cubicBezTo>
                    <a:cubicBezTo>
                      <a:pt x="26" y="1070"/>
                      <a:pt x="37" y="1081"/>
                      <a:pt x="51" y="1081"/>
                    </a:cubicBezTo>
                    <a:cubicBezTo>
                      <a:pt x="54" y="1082"/>
                      <a:pt x="57" y="1082"/>
                      <a:pt x="60" y="1082"/>
                    </a:cubicBezTo>
                    <a:cubicBezTo>
                      <a:pt x="69" y="1082"/>
                      <a:pt x="78" y="1079"/>
                      <a:pt x="84" y="1073"/>
                    </a:cubicBezTo>
                    <a:cubicBezTo>
                      <a:pt x="503" y="847"/>
                      <a:pt x="857" y="495"/>
                      <a:pt x="1075" y="77"/>
                    </a:cubicBezTo>
                    <a:cubicBezTo>
                      <a:pt x="1089" y="51"/>
                      <a:pt x="1080" y="21"/>
                      <a:pt x="1055" y="7"/>
                    </a:cubicBezTo>
                    <a:cubicBezTo>
                      <a:pt x="1047" y="2"/>
                      <a:pt x="1038" y="0"/>
                      <a:pt x="1030"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7484;p57"/>
              <p:cNvSpPr/>
              <p:nvPr/>
            </p:nvSpPr>
            <p:spPr>
              <a:xfrm>
                <a:off x="5417727" y="2324283"/>
                <a:ext cx="16051" cy="53264"/>
              </a:xfrm>
              <a:custGeom>
                <a:avLst/>
                <a:gdLst/>
                <a:ahLst/>
                <a:cxnLst/>
                <a:rect l="l" t="t" r="r" b="b"/>
                <a:pathLst>
                  <a:path w="333" h="1105" extrusionOk="0">
                    <a:moveTo>
                      <a:pt x="271" y="1"/>
                    </a:moveTo>
                    <a:cubicBezTo>
                      <a:pt x="252" y="1"/>
                      <a:pt x="234" y="10"/>
                      <a:pt x="226" y="28"/>
                    </a:cubicBezTo>
                    <a:cubicBezTo>
                      <a:pt x="79" y="346"/>
                      <a:pt x="0" y="703"/>
                      <a:pt x="3" y="1052"/>
                    </a:cubicBezTo>
                    <a:cubicBezTo>
                      <a:pt x="12" y="1077"/>
                      <a:pt x="28" y="1097"/>
                      <a:pt x="51" y="1099"/>
                    </a:cubicBezTo>
                    <a:cubicBezTo>
                      <a:pt x="53" y="1099"/>
                      <a:pt x="56" y="1105"/>
                      <a:pt x="59" y="1105"/>
                    </a:cubicBezTo>
                    <a:cubicBezTo>
                      <a:pt x="87" y="1105"/>
                      <a:pt x="112" y="1080"/>
                      <a:pt x="109" y="1052"/>
                    </a:cubicBezTo>
                    <a:cubicBezTo>
                      <a:pt x="101" y="717"/>
                      <a:pt x="179" y="377"/>
                      <a:pt x="318" y="73"/>
                    </a:cubicBezTo>
                    <a:cubicBezTo>
                      <a:pt x="332" y="48"/>
                      <a:pt x="321" y="17"/>
                      <a:pt x="293" y="6"/>
                    </a:cubicBezTo>
                    <a:cubicBezTo>
                      <a:pt x="286" y="3"/>
                      <a:pt x="278" y="1"/>
                      <a:pt x="271"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7485;p57"/>
              <p:cNvSpPr/>
              <p:nvPr/>
            </p:nvSpPr>
            <p:spPr>
              <a:xfrm>
                <a:off x="5405484" y="2288853"/>
                <a:ext cx="68785" cy="90235"/>
              </a:xfrm>
              <a:custGeom>
                <a:avLst/>
                <a:gdLst/>
                <a:ahLst/>
                <a:cxnLst/>
                <a:rect l="l" t="t" r="r" b="b"/>
                <a:pathLst>
                  <a:path w="1427" h="1872" extrusionOk="0">
                    <a:moveTo>
                      <a:pt x="845" y="0"/>
                    </a:moveTo>
                    <a:cubicBezTo>
                      <a:pt x="804" y="0"/>
                      <a:pt x="763" y="6"/>
                      <a:pt x="723" y="18"/>
                    </a:cubicBezTo>
                    <a:cubicBezTo>
                      <a:pt x="606" y="55"/>
                      <a:pt x="514" y="138"/>
                      <a:pt x="425" y="222"/>
                    </a:cubicBezTo>
                    <a:cubicBezTo>
                      <a:pt x="310" y="325"/>
                      <a:pt x="196" y="434"/>
                      <a:pt x="137" y="576"/>
                    </a:cubicBezTo>
                    <a:cubicBezTo>
                      <a:pt x="95" y="682"/>
                      <a:pt x="87" y="799"/>
                      <a:pt x="84" y="911"/>
                    </a:cubicBezTo>
                    <a:cubicBezTo>
                      <a:pt x="81" y="1145"/>
                      <a:pt x="1" y="1742"/>
                      <a:pt x="280" y="1846"/>
                    </a:cubicBezTo>
                    <a:cubicBezTo>
                      <a:pt x="327" y="1864"/>
                      <a:pt x="382" y="1872"/>
                      <a:pt x="440" y="1872"/>
                    </a:cubicBezTo>
                    <a:cubicBezTo>
                      <a:pt x="706" y="1872"/>
                      <a:pt x="1056" y="1709"/>
                      <a:pt x="1239" y="1606"/>
                    </a:cubicBezTo>
                    <a:cubicBezTo>
                      <a:pt x="1329" y="1555"/>
                      <a:pt x="1426" y="1480"/>
                      <a:pt x="1423" y="1374"/>
                    </a:cubicBezTo>
                    <a:cubicBezTo>
                      <a:pt x="1421" y="1290"/>
                      <a:pt x="1351" y="1226"/>
                      <a:pt x="1323" y="1145"/>
                    </a:cubicBezTo>
                    <a:cubicBezTo>
                      <a:pt x="1281" y="1031"/>
                      <a:pt x="1329" y="908"/>
                      <a:pt x="1354" y="788"/>
                    </a:cubicBezTo>
                    <a:cubicBezTo>
                      <a:pt x="1395" y="593"/>
                      <a:pt x="1370" y="375"/>
                      <a:pt x="1253" y="214"/>
                    </a:cubicBezTo>
                    <a:cubicBezTo>
                      <a:pt x="1158" y="83"/>
                      <a:pt x="1001"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7486;p57"/>
              <p:cNvSpPr/>
              <p:nvPr/>
            </p:nvSpPr>
            <p:spPr>
              <a:xfrm>
                <a:off x="5410738" y="2371811"/>
                <a:ext cx="135594" cy="91874"/>
              </a:xfrm>
              <a:custGeom>
                <a:avLst/>
                <a:gdLst/>
                <a:ahLst/>
                <a:cxnLst/>
                <a:rect l="l" t="t" r="r" b="b"/>
                <a:pathLst>
                  <a:path w="2813" h="1906" extrusionOk="0">
                    <a:moveTo>
                      <a:pt x="1442" y="0"/>
                    </a:moveTo>
                    <a:cubicBezTo>
                      <a:pt x="1267" y="0"/>
                      <a:pt x="1089" y="21"/>
                      <a:pt x="915" y="58"/>
                    </a:cubicBezTo>
                    <a:cubicBezTo>
                      <a:pt x="703" y="105"/>
                      <a:pt x="0" y="208"/>
                      <a:pt x="56" y="532"/>
                    </a:cubicBezTo>
                    <a:cubicBezTo>
                      <a:pt x="76" y="669"/>
                      <a:pt x="190" y="775"/>
                      <a:pt x="299" y="864"/>
                    </a:cubicBezTo>
                    <a:cubicBezTo>
                      <a:pt x="433" y="975"/>
                      <a:pt x="564" y="1090"/>
                      <a:pt x="698" y="1201"/>
                    </a:cubicBezTo>
                    <a:lnTo>
                      <a:pt x="1189" y="1620"/>
                    </a:lnTo>
                    <a:cubicBezTo>
                      <a:pt x="1312" y="1723"/>
                      <a:pt x="1437" y="1826"/>
                      <a:pt x="1585" y="1877"/>
                    </a:cubicBezTo>
                    <a:cubicBezTo>
                      <a:pt x="1647" y="1896"/>
                      <a:pt x="1710" y="1906"/>
                      <a:pt x="1773" y="1906"/>
                    </a:cubicBezTo>
                    <a:cubicBezTo>
                      <a:pt x="2068" y="1906"/>
                      <a:pt x="2356" y="1700"/>
                      <a:pt x="2547" y="1461"/>
                    </a:cubicBezTo>
                    <a:cubicBezTo>
                      <a:pt x="2659" y="1321"/>
                      <a:pt x="2757" y="1165"/>
                      <a:pt x="2776" y="987"/>
                    </a:cubicBezTo>
                    <a:cubicBezTo>
                      <a:pt x="2812" y="613"/>
                      <a:pt x="2500" y="286"/>
                      <a:pt x="2157" y="139"/>
                    </a:cubicBezTo>
                    <a:cubicBezTo>
                      <a:pt x="1930" y="41"/>
                      <a:pt x="1687" y="0"/>
                      <a:pt x="14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7487;p57"/>
              <p:cNvSpPr/>
              <p:nvPr/>
            </p:nvSpPr>
            <p:spPr>
              <a:xfrm>
                <a:off x="5421487" y="2384489"/>
                <a:ext cx="72111" cy="14750"/>
              </a:xfrm>
              <a:custGeom>
                <a:avLst/>
                <a:gdLst/>
                <a:ahLst/>
                <a:cxnLst/>
                <a:rect l="l" t="t" r="r" b="b"/>
                <a:pathLst>
                  <a:path w="1496" h="306" extrusionOk="0">
                    <a:moveTo>
                      <a:pt x="529" y="1"/>
                    </a:moveTo>
                    <a:cubicBezTo>
                      <a:pt x="366" y="1"/>
                      <a:pt x="203" y="19"/>
                      <a:pt x="42" y="57"/>
                    </a:cubicBezTo>
                    <a:cubicBezTo>
                      <a:pt x="15" y="65"/>
                      <a:pt x="1" y="88"/>
                      <a:pt x="3" y="115"/>
                    </a:cubicBezTo>
                    <a:cubicBezTo>
                      <a:pt x="9" y="135"/>
                      <a:pt x="28" y="149"/>
                      <a:pt x="45" y="152"/>
                    </a:cubicBezTo>
                    <a:cubicBezTo>
                      <a:pt x="48" y="153"/>
                      <a:pt x="51" y="154"/>
                      <a:pt x="55" y="154"/>
                    </a:cubicBezTo>
                    <a:cubicBezTo>
                      <a:pt x="58" y="154"/>
                      <a:pt x="62" y="153"/>
                      <a:pt x="65" y="152"/>
                    </a:cubicBezTo>
                    <a:cubicBezTo>
                      <a:pt x="218" y="116"/>
                      <a:pt x="373" y="98"/>
                      <a:pt x="528" y="98"/>
                    </a:cubicBezTo>
                    <a:cubicBezTo>
                      <a:pt x="834" y="98"/>
                      <a:pt x="1137" y="167"/>
                      <a:pt x="1415" y="302"/>
                    </a:cubicBezTo>
                    <a:cubicBezTo>
                      <a:pt x="1422" y="305"/>
                      <a:pt x="1429" y="306"/>
                      <a:pt x="1437" y="306"/>
                    </a:cubicBezTo>
                    <a:cubicBezTo>
                      <a:pt x="1456" y="306"/>
                      <a:pt x="1474" y="297"/>
                      <a:pt x="1482" y="277"/>
                    </a:cubicBezTo>
                    <a:cubicBezTo>
                      <a:pt x="1496" y="252"/>
                      <a:pt x="1485" y="221"/>
                      <a:pt x="1457" y="210"/>
                    </a:cubicBezTo>
                    <a:cubicBezTo>
                      <a:pt x="1167" y="72"/>
                      <a:pt x="849" y="1"/>
                      <a:pt x="529"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7488;p57"/>
              <p:cNvSpPr/>
              <p:nvPr/>
            </p:nvSpPr>
            <p:spPr>
              <a:xfrm>
                <a:off x="5424572" y="2396491"/>
                <a:ext cx="53023" cy="36537"/>
              </a:xfrm>
              <a:custGeom>
                <a:avLst/>
                <a:gdLst/>
                <a:ahLst/>
                <a:cxnLst/>
                <a:rect l="l" t="t" r="r" b="b"/>
                <a:pathLst>
                  <a:path w="1100" h="758" extrusionOk="0">
                    <a:moveTo>
                      <a:pt x="56" y="0"/>
                    </a:moveTo>
                    <a:cubicBezTo>
                      <a:pt x="43" y="0"/>
                      <a:pt x="31" y="6"/>
                      <a:pt x="23" y="17"/>
                    </a:cubicBezTo>
                    <a:cubicBezTo>
                      <a:pt x="1" y="37"/>
                      <a:pt x="1" y="70"/>
                      <a:pt x="23" y="87"/>
                    </a:cubicBezTo>
                    <a:cubicBezTo>
                      <a:pt x="305" y="371"/>
                      <a:pt x="654" y="600"/>
                      <a:pt x="1027" y="748"/>
                    </a:cubicBezTo>
                    <a:cubicBezTo>
                      <a:pt x="1027" y="756"/>
                      <a:pt x="1030" y="756"/>
                      <a:pt x="1033" y="756"/>
                    </a:cubicBezTo>
                    <a:cubicBezTo>
                      <a:pt x="1037" y="757"/>
                      <a:pt x="1041" y="758"/>
                      <a:pt x="1046" y="758"/>
                    </a:cubicBezTo>
                    <a:cubicBezTo>
                      <a:pt x="1066" y="758"/>
                      <a:pt x="1084" y="747"/>
                      <a:pt x="1089" y="726"/>
                    </a:cubicBezTo>
                    <a:cubicBezTo>
                      <a:pt x="1100" y="701"/>
                      <a:pt x="1086" y="670"/>
                      <a:pt x="1061" y="659"/>
                    </a:cubicBezTo>
                    <a:cubicBezTo>
                      <a:pt x="698" y="516"/>
                      <a:pt x="366" y="293"/>
                      <a:pt x="93" y="17"/>
                    </a:cubicBezTo>
                    <a:cubicBezTo>
                      <a:pt x="82" y="6"/>
                      <a:pt x="68" y="0"/>
                      <a:pt x="56"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7489;p57"/>
              <p:cNvSpPr/>
              <p:nvPr/>
            </p:nvSpPr>
            <p:spPr>
              <a:xfrm>
                <a:off x="5422548" y="2378222"/>
                <a:ext cx="89753" cy="60735"/>
              </a:xfrm>
              <a:custGeom>
                <a:avLst/>
                <a:gdLst/>
                <a:ahLst/>
                <a:cxnLst/>
                <a:rect l="l" t="t" r="r" b="b"/>
                <a:pathLst>
                  <a:path w="1862" h="1260" extrusionOk="0">
                    <a:moveTo>
                      <a:pt x="961" y="1"/>
                    </a:moveTo>
                    <a:cubicBezTo>
                      <a:pt x="842" y="1"/>
                      <a:pt x="723" y="16"/>
                      <a:pt x="606" y="42"/>
                    </a:cubicBezTo>
                    <a:cubicBezTo>
                      <a:pt x="467" y="70"/>
                      <a:pt x="1" y="142"/>
                      <a:pt x="37" y="354"/>
                    </a:cubicBezTo>
                    <a:cubicBezTo>
                      <a:pt x="51" y="449"/>
                      <a:pt x="126" y="516"/>
                      <a:pt x="196" y="575"/>
                    </a:cubicBezTo>
                    <a:cubicBezTo>
                      <a:pt x="288" y="647"/>
                      <a:pt x="375" y="725"/>
                      <a:pt x="461" y="798"/>
                    </a:cubicBezTo>
                    <a:cubicBezTo>
                      <a:pt x="570" y="887"/>
                      <a:pt x="679" y="979"/>
                      <a:pt x="788" y="1074"/>
                    </a:cubicBezTo>
                    <a:cubicBezTo>
                      <a:pt x="866" y="1138"/>
                      <a:pt x="947" y="1208"/>
                      <a:pt x="1047" y="1241"/>
                    </a:cubicBezTo>
                    <a:cubicBezTo>
                      <a:pt x="1087" y="1254"/>
                      <a:pt x="1128" y="1259"/>
                      <a:pt x="1168" y="1259"/>
                    </a:cubicBezTo>
                    <a:cubicBezTo>
                      <a:pt x="1363" y="1259"/>
                      <a:pt x="1556" y="1125"/>
                      <a:pt x="1683" y="965"/>
                    </a:cubicBezTo>
                    <a:cubicBezTo>
                      <a:pt x="1758" y="873"/>
                      <a:pt x="1820" y="767"/>
                      <a:pt x="1834" y="650"/>
                    </a:cubicBezTo>
                    <a:cubicBezTo>
                      <a:pt x="1862" y="407"/>
                      <a:pt x="1655" y="190"/>
                      <a:pt x="1429" y="92"/>
                    </a:cubicBezTo>
                    <a:cubicBezTo>
                      <a:pt x="1280" y="28"/>
                      <a:pt x="1121" y="1"/>
                      <a:pt x="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7490;p57"/>
              <p:cNvSpPr/>
              <p:nvPr/>
            </p:nvSpPr>
            <p:spPr>
              <a:xfrm>
                <a:off x="5291868" y="2292661"/>
                <a:ext cx="115927" cy="97706"/>
              </a:xfrm>
              <a:custGeom>
                <a:avLst/>
                <a:gdLst/>
                <a:ahLst/>
                <a:cxnLst/>
                <a:rect l="l" t="t" r="r" b="b"/>
                <a:pathLst>
                  <a:path w="2405" h="2027" extrusionOk="0">
                    <a:moveTo>
                      <a:pt x="434" y="0"/>
                    </a:moveTo>
                    <a:cubicBezTo>
                      <a:pt x="408" y="0"/>
                      <a:pt x="381" y="2"/>
                      <a:pt x="355" y="6"/>
                    </a:cubicBezTo>
                    <a:cubicBezTo>
                      <a:pt x="129" y="48"/>
                      <a:pt x="0" y="313"/>
                      <a:pt x="34" y="539"/>
                    </a:cubicBezTo>
                    <a:cubicBezTo>
                      <a:pt x="70" y="765"/>
                      <a:pt x="221" y="955"/>
                      <a:pt x="380" y="1122"/>
                    </a:cubicBezTo>
                    <a:cubicBezTo>
                      <a:pt x="628" y="1376"/>
                      <a:pt x="912" y="1599"/>
                      <a:pt x="1219" y="1781"/>
                    </a:cubicBezTo>
                    <a:cubicBezTo>
                      <a:pt x="1387" y="1879"/>
                      <a:pt x="1684" y="2027"/>
                      <a:pt x="1933" y="2027"/>
                    </a:cubicBezTo>
                    <a:cubicBezTo>
                      <a:pt x="2023" y="2027"/>
                      <a:pt x="2107" y="2007"/>
                      <a:pt x="2176" y="1959"/>
                    </a:cubicBezTo>
                    <a:cubicBezTo>
                      <a:pt x="2405" y="1792"/>
                      <a:pt x="2330" y="1147"/>
                      <a:pt x="2274" y="896"/>
                    </a:cubicBezTo>
                    <a:cubicBezTo>
                      <a:pt x="2201" y="553"/>
                      <a:pt x="1987" y="218"/>
                      <a:pt x="1660" y="95"/>
                    </a:cubicBezTo>
                    <a:cubicBezTo>
                      <a:pt x="1524" y="45"/>
                      <a:pt x="1380" y="34"/>
                      <a:pt x="1235" y="34"/>
                    </a:cubicBezTo>
                    <a:cubicBezTo>
                      <a:pt x="1124" y="34"/>
                      <a:pt x="1011" y="40"/>
                      <a:pt x="899" y="40"/>
                    </a:cubicBezTo>
                    <a:cubicBezTo>
                      <a:pt x="819" y="40"/>
                      <a:pt x="740" y="37"/>
                      <a:pt x="661" y="26"/>
                    </a:cubicBezTo>
                    <a:cubicBezTo>
                      <a:pt x="586" y="15"/>
                      <a:pt x="51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7491;p57"/>
              <p:cNvSpPr/>
              <p:nvPr/>
            </p:nvSpPr>
            <p:spPr>
              <a:xfrm>
                <a:off x="5369042" y="2326597"/>
                <a:ext cx="40394" cy="45937"/>
              </a:xfrm>
              <a:custGeom>
                <a:avLst/>
                <a:gdLst/>
                <a:ahLst/>
                <a:cxnLst/>
                <a:rect l="l" t="t" r="r" b="b"/>
                <a:pathLst>
                  <a:path w="838" h="953" extrusionOk="0">
                    <a:moveTo>
                      <a:pt x="57" y="0"/>
                    </a:moveTo>
                    <a:cubicBezTo>
                      <a:pt x="41" y="0"/>
                      <a:pt x="26" y="9"/>
                      <a:pt x="17" y="25"/>
                    </a:cubicBezTo>
                    <a:cubicBezTo>
                      <a:pt x="1" y="44"/>
                      <a:pt x="6" y="81"/>
                      <a:pt x="31" y="95"/>
                    </a:cubicBezTo>
                    <a:cubicBezTo>
                      <a:pt x="330" y="307"/>
                      <a:pt x="578" y="597"/>
                      <a:pt x="740" y="926"/>
                    </a:cubicBezTo>
                    <a:cubicBezTo>
                      <a:pt x="743" y="937"/>
                      <a:pt x="754" y="948"/>
                      <a:pt x="771" y="951"/>
                    </a:cubicBezTo>
                    <a:cubicBezTo>
                      <a:pt x="774" y="952"/>
                      <a:pt x="777" y="952"/>
                      <a:pt x="780" y="952"/>
                    </a:cubicBezTo>
                    <a:cubicBezTo>
                      <a:pt x="787" y="952"/>
                      <a:pt x="793" y="950"/>
                      <a:pt x="801" y="948"/>
                    </a:cubicBezTo>
                    <a:cubicBezTo>
                      <a:pt x="826" y="934"/>
                      <a:pt x="837" y="906"/>
                      <a:pt x="826" y="881"/>
                    </a:cubicBezTo>
                    <a:cubicBezTo>
                      <a:pt x="659" y="535"/>
                      <a:pt x="399" y="234"/>
                      <a:pt x="87" y="11"/>
                    </a:cubicBezTo>
                    <a:cubicBezTo>
                      <a:pt x="78" y="3"/>
                      <a:pt x="67" y="0"/>
                      <a:pt x="57"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7492;p57"/>
              <p:cNvSpPr/>
              <p:nvPr/>
            </p:nvSpPr>
            <p:spPr>
              <a:xfrm>
                <a:off x="5356268" y="2348867"/>
                <a:ext cx="45889" cy="28873"/>
              </a:xfrm>
              <a:custGeom>
                <a:avLst/>
                <a:gdLst/>
                <a:ahLst/>
                <a:cxnLst/>
                <a:rect l="l" t="t" r="r" b="b"/>
                <a:pathLst>
                  <a:path w="952" h="599" extrusionOk="0">
                    <a:moveTo>
                      <a:pt x="54" y="0"/>
                    </a:moveTo>
                    <a:cubicBezTo>
                      <a:pt x="41" y="0"/>
                      <a:pt x="28" y="5"/>
                      <a:pt x="20" y="15"/>
                    </a:cubicBezTo>
                    <a:cubicBezTo>
                      <a:pt x="1" y="37"/>
                      <a:pt x="1" y="68"/>
                      <a:pt x="20" y="84"/>
                    </a:cubicBezTo>
                    <a:cubicBezTo>
                      <a:pt x="260" y="322"/>
                      <a:pt x="558" y="500"/>
                      <a:pt x="882" y="595"/>
                    </a:cubicBezTo>
                    <a:cubicBezTo>
                      <a:pt x="882" y="598"/>
                      <a:pt x="885" y="598"/>
                      <a:pt x="885" y="598"/>
                    </a:cubicBezTo>
                    <a:cubicBezTo>
                      <a:pt x="888" y="598"/>
                      <a:pt x="891" y="599"/>
                      <a:pt x="895" y="599"/>
                    </a:cubicBezTo>
                    <a:cubicBezTo>
                      <a:pt x="917" y="599"/>
                      <a:pt x="939" y="583"/>
                      <a:pt x="943" y="561"/>
                    </a:cubicBezTo>
                    <a:cubicBezTo>
                      <a:pt x="952" y="534"/>
                      <a:pt x="938" y="506"/>
                      <a:pt x="910" y="500"/>
                    </a:cubicBezTo>
                    <a:cubicBezTo>
                      <a:pt x="598" y="408"/>
                      <a:pt x="316" y="241"/>
                      <a:pt x="90" y="15"/>
                    </a:cubicBezTo>
                    <a:cubicBezTo>
                      <a:pt x="80" y="5"/>
                      <a:pt x="67" y="0"/>
                      <a:pt x="54"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7493;p57"/>
              <p:cNvSpPr/>
              <p:nvPr/>
            </p:nvSpPr>
            <p:spPr>
              <a:xfrm>
                <a:off x="5321417" y="2314353"/>
                <a:ext cx="84403" cy="76497"/>
              </a:xfrm>
              <a:custGeom>
                <a:avLst/>
                <a:gdLst/>
                <a:ahLst/>
                <a:cxnLst/>
                <a:rect l="l" t="t" r="r" b="b"/>
                <a:pathLst>
                  <a:path w="1751" h="1587" extrusionOk="0">
                    <a:moveTo>
                      <a:pt x="326" y="0"/>
                    </a:moveTo>
                    <a:cubicBezTo>
                      <a:pt x="306" y="0"/>
                      <a:pt x="286" y="2"/>
                      <a:pt x="266" y="5"/>
                    </a:cubicBezTo>
                    <a:cubicBezTo>
                      <a:pt x="101" y="42"/>
                      <a:pt x="1" y="254"/>
                      <a:pt x="26" y="432"/>
                    </a:cubicBezTo>
                    <a:cubicBezTo>
                      <a:pt x="46" y="614"/>
                      <a:pt x="157" y="759"/>
                      <a:pt x="272" y="887"/>
                    </a:cubicBezTo>
                    <a:cubicBezTo>
                      <a:pt x="453" y="1088"/>
                      <a:pt x="657" y="1261"/>
                      <a:pt x="880" y="1400"/>
                    </a:cubicBezTo>
                    <a:cubicBezTo>
                      <a:pt x="996" y="1477"/>
                      <a:pt x="1209" y="1586"/>
                      <a:pt x="1390" y="1586"/>
                    </a:cubicBezTo>
                    <a:cubicBezTo>
                      <a:pt x="1460" y="1586"/>
                      <a:pt x="1526" y="1570"/>
                      <a:pt x="1580" y="1529"/>
                    </a:cubicBezTo>
                    <a:cubicBezTo>
                      <a:pt x="1750" y="1400"/>
                      <a:pt x="1700" y="893"/>
                      <a:pt x="1664" y="689"/>
                    </a:cubicBezTo>
                    <a:cubicBezTo>
                      <a:pt x="1616" y="418"/>
                      <a:pt x="1460" y="156"/>
                      <a:pt x="1220" y="61"/>
                    </a:cubicBezTo>
                    <a:cubicBezTo>
                      <a:pt x="1129" y="26"/>
                      <a:pt x="1034" y="17"/>
                      <a:pt x="937" y="17"/>
                    </a:cubicBezTo>
                    <a:cubicBezTo>
                      <a:pt x="834" y="17"/>
                      <a:pt x="728" y="27"/>
                      <a:pt x="625" y="27"/>
                    </a:cubicBezTo>
                    <a:cubicBezTo>
                      <a:pt x="579" y="27"/>
                      <a:pt x="534" y="25"/>
                      <a:pt x="489" y="19"/>
                    </a:cubicBezTo>
                    <a:cubicBezTo>
                      <a:pt x="436" y="11"/>
                      <a:pt x="380"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7494;p57"/>
              <p:cNvSpPr/>
              <p:nvPr/>
            </p:nvSpPr>
            <p:spPr>
              <a:xfrm>
                <a:off x="5370392" y="2395190"/>
                <a:ext cx="87873" cy="124411"/>
              </a:xfrm>
              <a:custGeom>
                <a:avLst/>
                <a:gdLst/>
                <a:ahLst/>
                <a:cxnLst/>
                <a:rect l="l" t="t" r="r" b="b"/>
                <a:pathLst>
                  <a:path w="1823" h="2581" extrusionOk="0">
                    <a:moveTo>
                      <a:pt x="937" y="0"/>
                    </a:moveTo>
                    <a:cubicBezTo>
                      <a:pt x="802" y="0"/>
                      <a:pt x="663" y="106"/>
                      <a:pt x="539" y="253"/>
                    </a:cubicBezTo>
                    <a:cubicBezTo>
                      <a:pt x="98" y="781"/>
                      <a:pt x="0" y="1573"/>
                      <a:pt x="299" y="2192"/>
                    </a:cubicBezTo>
                    <a:cubicBezTo>
                      <a:pt x="392" y="2386"/>
                      <a:pt x="568" y="2580"/>
                      <a:pt x="770" y="2580"/>
                    </a:cubicBezTo>
                    <a:cubicBezTo>
                      <a:pt x="798" y="2580"/>
                      <a:pt x="826" y="2577"/>
                      <a:pt x="854" y="2569"/>
                    </a:cubicBezTo>
                    <a:cubicBezTo>
                      <a:pt x="1061" y="2516"/>
                      <a:pt x="1150" y="2279"/>
                      <a:pt x="1289" y="2120"/>
                    </a:cubicBezTo>
                    <a:cubicBezTo>
                      <a:pt x="1457" y="1927"/>
                      <a:pt x="1730" y="1804"/>
                      <a:pt x="1786" y="1559"/>
                    </a:cubicBezTo>
                    <a:cubicBezTo>
                      <a:pt x="1822" y="1394"/>
                      <a:pt x="1750" y="1227"/>
                      <a:pt x="1680" y="1076"/>
                    </a:cubicBezTo>
                    <a:cubicBezTo>
                      <a:pt x="1535" y="778"/>
                      <a:pt x="1395" y="437"/>
                      <a:pt x="1203" y="167"/>
                    </a:cubicBezTo>
                    <a:cubicBezTo>
                      <a:pt x="1119" y="49"/>
                      <a:pt x="1029" y="0"/>
                      <a:pt x="9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7495;p57"/>
              <p:cNvSpPr/>
              <p:nvPr/>
            </p:nvSpPr>
            <p:spPr>
              <a:xfrm>
                <a:off x="5388275" y="2396925"/>
                <a:ext cx="23185" cy="83631"/>
              </a:xfrm>
              <a:custGeom>
                <a:avLst/>
                <a:gdLst/>
                <a:ahLst/>
                <a:cxnLst/>
                <a:rect l="l" t="t" r="r" b="b"/>
                <a:pathLst>
                  <a:path w="481" h="1735" extrusionOk="0">
                    <a:moveTo>
                      <a:pt x="421" y="0"/>
                    </a:moveTo>
                    <a:cubicBezTo>
                      <a:pt x="402" y="0"/>
                      <a:pt x="385" y="9"/>
                      <a:pt x="377" y="25"/>
                    </a:cubicBezTo>
                    <a:cubicBezTo>
                      <a:pt x="120" y="538"/>
                      <a:pt x="0" y="1118"/>
                      <a:pt x="42" y="1690"/>
                    </a:cubicBezTo>
                    <a:cubicBezTo>
                      <a:pt x="42" y="1710"/>
                      <a:pt x="62" y="1727"/>
                      <a:pt x="81" y="1732"/>
                    </a:cubicBezTo>
                    <a:cubicBezTo>
                      <a:pt x="84" y="1732"/>
                      <a:pt x="90" y="1732"/>
                      <a:pt x="93" y="1735"/>
                    </a:cubicBezTo>
                    <a:cubicBezTo>
                      <a:pt x="118" y="1735"/>
                      <a:pt x="140" y="1718"/>
                      <a:pt x="146" y="1693"/>
                    </a:cubicBezTo>
                    <a:lnTo>
                      <a:pt x="151" y="1635"/>
                    </a:lnTo>
                    <a:cubicBezTo>
                      <a:pt x="154" y="1621"/>
                      <a:pt x="148" y="1607"/>
                      <a:pt x="137" y="1595"/>
                    </a:cubicBezTo>
                    <a:cubicBezTo>
                      <a:pt x="112" y="1068"/>
                      <a:pt x="229" y="541"/>
                      <a:pt x="466" y="72"/>
                    </a:cubicBezTo>
                    <a:cubicBezTo>
                      <a:pt x="480" y="47"/>
                      <a:pt x="469" y="16"/>
                      <a:pt x="444" y="5"/>
                    </a:cubicBezTo>
                    <a:cubicBezTo>
                      <a:pt x="437" y="2"/>
                      <a:pt x="429" y="0"/>
                      <a:pt x="421"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7496;p57"/>
              <p:cNvSpPr/>
              <p:nvPr/>
            </p:nvSpPr>
            <p:spPr>
              <a:xfrm>
                <a:off x="5415028" y="2400589"/>
                <a:ext cx="12677" cy="65122"/>
              </a:xfrm>
              <a:custGeom>
                <a:avLst/>
                <a:gdLst/>
                <a:ahLst/>
                <a:cxnLst/>
                <a:rect l="l" t="t" r="r" b="b"/>
                <a:pathLst>
                  <a:path w="263" h="1351" extrusionOk="0">
                    <a:moveTo>
                      <a:pt x="54" y="0"/>
                    </a:moveTo>
                    <a:cubicBezTo>
                      <a:pt x="49" y="0"/>
                      <a:pt x="45" y="1"/>
                      <a:pt x="40" y="2"/>
                    </a:cubicBezTo>
                    <a:cubicBezTo>
                      <a:pt x="12" y="13"/>
                      <a:pt x="1" y="41"/>
                      <a:pt x="6" y="66"/>
                    </a:cubicBezTo>
                    <a:cubicBezTo>
                      <a:pt x="140" y="459"/>
                      <a:pt x="165" y="881"/>
                      <a:pt x="82" y="1293"/>
                    </a:cubicBezTo>
                    <a:cubicBezTo>
                      <a:pt x="70" y="1321"/>
                      <a:pt x="93" y="1344"/>
                      <a:pt x="121" y="1349"/>
                    </a:cubicBezTo>
                    <a:cubicBezTo>
                      <a:pt x="124" y="1350"/>
                      <a:pt x="127" y="1350"/>
                      <a:pt x="130" y="1350"/>
                    </a:cubicBezTo>
                    <a:cubicBezTo>
                      <a:pt x="155" y="1350"/>
                      <a:pt x="177" y="1332"/>
                      <a:pt x="179" y="1310"/>
                    </a:cubicBezTo>
                    <a:cubicBezTo>
                      <a:pt x="263" y="883"/>
                      <a:pt x="238" y="445"/>
                      <a:pt x="101" y="33"/>
                    </a:cubicBezTo>
                    <a:cubicBezTo>
                      <a:pt x="94" y="10"/>
                      <a:pt x="75" y="0"/>
                      <a:pt x="54"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7497;p57"/>
              <p:cNvSpPr/>
              <p:nvPr/>
            </p:nvSpPr>
            <p:spPr>
              <a:xfrm>
                <a:off x="5385576" y="2399914"/>
                <a:ext cx="60157" cy="85029"/>
              </a:xfrm>
              <a:custGeom>
                <a:avLst/>
                <a:gdLst/>
                <a:ahLst/>
                <a:cxnLst/>
                <a:rect l="l" t="t" r="r" b="b"/>
                <a:pathLst>
                  <a:path w="1248" h="1764" extrusionOk="0">
                    <a:moveTo>
                      <a:pt x="643" y="0"/>
                    </a:moveTo>
                    <a:cubicBezTo>
                      <a:pt x="551" y="0"/>
                      <a:pt x="457" y="72"/>
                      <a:pt x="372" y="172"/>
                    </a:cubicBezTo>
                    <a:cubicBezTo>
                      <a:pt x="68" y="532"/>
                      <a:pt x="1" y="1076"/>
                      <a:pt x="207" y="1497"/>
                    </a:cubicBezTo>
                    <a:cubicBezTo>
                      <a:pt x="271" y="1630"/>
                      <a:pt x="394" y="1764"/>
                      <a:pt x="532" y="1764"/>
                    </a:cubicBezTo>
                    <a:cubicBezTo>
                      <a:pt x="550" y="1764"/>
                      <a:pt x="568" y="1761"/>
                      <a:pt x="587" y="1757"/>
                    </a:cubicBezTo>
                    <a:cubicBezTo>
                      <a:pt x="726" y="1720"/>
                      <a:pt x="790" y="1561"/>
                      <a:pt x="885" y="1450"/>
                    </a:cubicBezTo>
                    <a:cubicBezTo>
                      <a:pt x="999" y="1321"/>
                      <a:pt x="1184" y="1232"/>
                      <a:pt x="1223" y="1065"/>
                    </a:cubicBezTo>
                    <a:cubicBezTo>
                      <a:pt x="1248" y="953"/>
                      <a:pt x="1198" y="842"/>
                      <a:pt x="1150" y="738"/>
                    </a:cubicBezTo>
                    <a:cubicBezTo>
                      <a:pt x="1052" y="532"/>
                      <a:pt x="955" y="303"/>
                      <a:pt x="824" y="113"/>
                    </a:cubicBezTo>
                    <a:cubicBezTo>
                      <a:pt x="767" y="33"/>
                      <a:pt x="706"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7498;p57"/>
              <p:cNvSpPr/>
              <p:nvPr/>
            </p:nvSpPr>
            <p:spPr>
              <a:xfrm>
                <a:off x="5284445" y="2369353"/>
                <a:ext cx="124362" cy="97706"/>
              </a:xfrm>
              <a:custGeom>
                <a:avLst/>
                <a:gdLst/>
                <a:ahLst/>
                <a:cxnLst/>
                <a:rect l="l" t="t" r="r" b="b"/>
                <a:pathLst>
                  <a:path w="2580" h="2027" extrusionOk="0">
                    <a:moveTo>
                      <a:pt x="1702" y="1"/>
                    </a:moveTo>
                    <a:cubicBezTo>
                      <a:pt x="1537" y="1"/>
                      <a:pt x="1375" y="19"/>
                      <a:pt x="1245" y="39"/>
                    </a:cubicBezTo>
                    <a:cubicBezTo>
                      <a:pt x="947" y="89"/>
                      <a:pt x="601" y="173"/>
                      <a:pt x="478" y="452"/>
                    </a:cubicBezTo>
                    <a:cubicBezTo>
                      <a:pt x="425" y="569"/>
                      <a:pt x="425" y="714"/>
                      <a:pt x="341" y="812"/>
                    </a:cubicBezTo>
                    <a:cubicBezTo>
                      <a:pt x="266" y="904"/>
                      <a:pt x="132" y="940"/>
                      <a:pt x="62" y="1038"/>
                    </a:cubicBezTo>
                    <a:cubicBezTo>
                      <a:pt x="1" y="1127"/>
                      <a:pt x="6" y="1258"/>
                      <a:pt x="68" y="1350"/>
                    </a:cubicBezTo>
                    <a:cubicBezTo>
                      <a:pt x="126" y="1442"/>
                      <a:pt x="235" y="1498"/>
                      <a:pt x="341" y="1515"/>
                    </a:cubicBezTo>
                    <a:cubicBezTo>
                      <a:pt x="419" y="1526"/>
                      <a:pt x="500" y="1517"/>
                      <a:pt x="573" y="1545"/>
                    </a:cubicBezTo>
                    <a:cubicBezTo>
                      <a:pt x="782" y="1623"/>
                      <a:pt x="824" y="1936"/>
                      <a:pt x="1033" y="2011"/>
                    </a:cubicBezTo>
                    <a:cubicBezTo>
                      <a:pt x="1063" y="2022"/>
                      <a:pt x="1093" y="2026"/>
                      <a:pt x="1123" y="2026"/>
                    </a:cubicBezTo>
                    <a:cubicBezTo>
                      <a:pt x="1237" y="2026"/>
                      <a:pt x="1352" y="1960"/>
                      <a:pt x="1449" y="1891"/>
                    </a:cubicBezTo>
                    <a:cubicBezTo>
                      <a:pt x="1705" y="1710"/>
                      <a:pt x="1942" y="1501"/>
                      <a:pt x="2152" y="1264"/>
                    </a:cubicBezTo>
                    <a:cubicBezTo>
                      <a:pt x="2308" y="1085"/>
                      <a:pt x="2456" y="887"/>
                      <a:pt x="2495" y="653"/>
                    </a:cubicBezTo>
                    <a:cubicBezTo>
                      <a:pt x="2580" y="124"/>
                      <a:pt x="2133" y="1"/>
                      <a:pt x="17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7499;p57"/>
              <p:cNvSpPr/>
              <p:nvPr/>
            </p:nvSpPr>
            <p:spPr>
              <a:xfrm>
                <a:off x="5358678" y="2381404"/>
                <a:ext cx="48203" cy="44298"/>
              </a:xfrm>
              <a:custGeom>
                <a:avLst/>
                <a:gdLst/>
                <a:ahLst/>
                <a:cxnLst/>
                <a:rect l="l" t="t" r="r" b="b"/>
                <a:pathLst>
                  <a:path w="1000" h="919" extrusionOk="0">
                    <a:moveTo>
                      <a:pt x="941" y="0"/>
                    </a:moveTo>
                    <a:cubicBezTo>
                      <a:pt x="920" y="0"/>
                      <a:pt x="900" y="15"/>
                      <a:pt x="893" y="37"/>
                    </a:cubicBezTo>
                    <a:cubicBezTo>
                      <a:pt x="782" y="425"/>
                      <a:pt x="442" y="737"/>
                      <a:pt x="45" y="815"/>
                    </a:cubicBezTo>
                    <a:cubicBezTo>
                      <a:pt x="17" y="821"/>
                      <a:pt x="1" y="846"/>
                      <a:pt x="9" y="874"/>
                    </a:cubicBezTo>
                    <a:cubicBezTo>
                      <a:pt x="12" y="899"/>
                      <a:pt x="29" y="913"/>
                      <a:pt x="48" y="916"/>
                    </a:cubicBezTo>
                    <a:cubicBezTo>
                      <a:pt x="51" y="917"/>
                      <a:pt x="54" y="918"/>
                      <a:pt x="58" y="918"/>
                    </a:cubicBezTo>
                    <a:cubicBezTo>
                      <a:pt x="61" y="918"/>
                      <a:pt x="65" y="917"/>
                      <a:pt x="68" y="916"/>
                    </a:cubicBezTo>
                    <a:cubicBezTo>
                      <a:pt x="497" y="829"/>
                      <a:pt x="871" y="486"/>
                      <a:pt x="991" y="65"/>
                    </a:cubicBezTo>
                    <a:cubicBezTo>
                      <a:pt x="999" y="37"/>
                      <a:pt x="986" y="9"/>
                      <a:pt x="958" y="4"/>
                    </a:cubicBezTo>
                    <a:cubicBezTo>
                      <a:pt x="952" y="1"/>
                      <a:pt x="947" y="0"/>
                      <a:pt x="941"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7500;p57"/>
              <p:cNvSpPr/>
              <p:nvPr/>
            </p:nvSpPr>
            <p:spPr>
              <a:xfrm>
                <a:off x="5352508" y="2381886"/>
                <a:ext cx="46853" cy="21547"/>
              </a:xfrm>
              <a:custGeom>
                <a:avLst/>
                <a:gdLst/>
                <a:ahLst/>
                <a:cxnLst/>
                <a:rect l="l" t="t" r="r" b="b"/>
                <a:pathLst>
                  <a:path w="972" h="447" extrusionOk="0">
                    <a:moveTo>
                      <a:pt x="914" y="1"/>
                    </a:moveTo>
                    <a:cubicBezTo>
                      <a:pt x="910" y="1"/>
                      <a:pt x="906" y="1"/>
                      <a:pt x="902" y="2"/>
                    </a:cubicBezTo>
                    <a:cubicBezTo>
                      <a:pt x="597" y="80"/>
                      <a:pt x="304" y="197"/>
                      <a:pt x="31" y="351"/>
                    </a:cubicBezTo>
                    <a:cubicBezTo>
                      <a:pt x="9" y="365"/>
                      <a:pt x="0" y="393"/>
                      <a:pt x="12" y="421"/>
                    </a:cubicBezTo>
                    <a:cubicBezTo>
                      <a:pt x="23" y="434"/>
                      <a:pt x="37" y="446"/>
                      <a:pt x="51" y="446"/>
                    </a:cubicBezTo>
                    <a:cubicBezTo>
                      <a:pt x="53" y="446"/>
                      <a:pt x="56" y="447"/>
                      <a:pt x="58" y="447"/>
                    </a:cubicBezTo>
                    <a:cubicBezTo>
                      <a:pt x="66" y="447"/>
                      <a:pt x="76" y="444"/>
                      <a:pt x="84" y="440"/>
                    </a:cubicBezTo>
                    <a:cubicBezTo>
                      <a:pt x="349" y="289"/>
                      <a:pt x="631" y="175"/>
                      <a:pt x="929" y="100"/>
                    </a:cubicBezTo>
                    <a:cubicBezTo>
                      <a:pt x="957" y="94"/>
                      <a:pt x="971" y="66"/>
                      <a:pt x="963" y="38"/>
                    </a:cubicBezTo>
                    <a:cubicBezTo>
                      <a:pt x="958" y="14"/>
                      <a:pt x="937" y="1"/>
                      <a:pt x="914"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7501;p57"/>
              <p:cNvSpPr/>
              <p:nvPr/>
            </p:nvSpPr>
            <p:spPr>
              <a:xfrm>
                <a:off x="5317561" y="2371233"/>
                <a:ext cx="91392" cy="71774"/>
              </a:xfrm>
              <a:custGeom>
                <a:avLst/>
                <a:gdLst/>
                <a:ahLst/>
                <a:cxnLst/>
                <a:rect l="l" t="t" r="r" b="b"/>
                <a:pathLst>
                  <a:path w="1896" h="1489" extrusionOk="0">
                    <a:moveTo>
                      <a:pt x="1262" y="1"/>
                    </a:moveTo>
                    <a:cubicBezTo>
                      <a:pt x="1137" y="1"/>
                      <a:pt x="1013" y="16"/>
                      <a:pt x="915" y="33"/>
                    </a:cubicBezTo>
                    <a:cubicBezTo>
                      <a:pt x="695" y="67"/>
                      <a:pt x="444" y="131"/>
                      <a:pt x="352" y="335"/>
                    </a:cubicBezTo>
                    <a:cubicBezTo>
                      <a:pt x="315" y="424"/>
                      <a:pt x="310" y="527"/>
                      <a:pt x="251" y="600"/>
                    </a:cubicBezTo>
                    <a:cubicBezTo>
                      <a:pt x="195" y="667"/>
                      <a:pt x="98" y="692"/>
                      <a:pt x="45" y="764"/>
                    </a:cubicBezTo>
                    <a:cubicBezTo>
                      <a:pt x="0" y="831"/>
                      <a:pt x="8" y="929"/>
                      <a:pt x="50" y="993"/>
                    </a:cubicBezTo>
                    <a:cubicBezTo>
                      <a:pt x="95" y="1060"/>
                      <a:pt x="170" y="1102"/>
                      <a:pt x="251" y="1113"/>
                    </a:cubicBezTo>
                    <a:cubicBezTo>
                      <a:pt x="310" y="1124"/>
                      <a:pt x="366" y="1116"/>
                      <a:pt x="421" y="1138"/>
                    </a:cubicBezTo>
                    <a:cubicBezTo>
                      <a:pt x="575" y="1197"/>
                      <a:pt x="608" y="1423"/>
                      <a:pt x="762" y="1478"/>
                    </a:cubicBezTo>
                    <a:cubicBezTo>
                      <a:pt x="782" y="1486"/>
                      <a:pt x="804" y="1489"/>
                      <a:pt x="825" y="1489"/>
                    </a:cubicBezTo>
                    <a:cubicBezTo>
                      <a:pt x="909" y="1489"/>
                      <a:pt x="995" y="1438"/>
                      <a:pt x="1069" y="1389"/>
                    </a:cubicBezTo>
                    <a:cubicBezTo>
                      <a:pt x="1255" y="1255"/>
                      <a:pt x="1431" y="1099"/>
                      <a:pt x="1585" y="929"/>
                    </a:cubicBezTo>
                    <a:cubicBezTo>
                      <a:pt x="1699" y="798"/>
                      <a:pt x="1808" y="650"/>
                      <a:pt x="1836" y="480"/>
                    </a:cubicBezTo>
                    <a:cubicBezTo>
                      <a:pt x="1896" y="95"/>
                      <a:pt x="1575" y="1"/>
                      <a:pt x="1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7502;p57"/>
              <p:cNvSpPr/>
              <p:nvPr/>
            </p:nvSpPr>
            <p:spPr>
              <a:xfrm>
                <a:off x="5393385" y="2283117"/>
                <a:ext cx="102238" cy="104889"/>
              </a:xfrm>
              <a:custGeom>
                <a:avLst/>
                <a:gdLst/>
                <a:ahLst/>
                <a:cxnLst/>
                <a:rect l="l" t="t" r="r" b="b"/>
                <a:pathLst>
                  <a:path w="2121" h="2176" extrusionOk="0">
                    <a:moveTo>
                      <a:pt x="355" y="1"/>
                    </a:moveTo>
                    <a:cubicBezTo>
                      <a:pt x="293" y="79"/>
                      <a:pt x="238" y="162"/>
                      <a:pt x="201" y="252"/>
                    </a:cubicBezTo>
                    <a:cubicBezTo>
                      <a:pt x="140" y="411"/>
                      <a:pt x="132" y="584"/>
                      <a:pt x="129" y="751"/>
                    </a:cubicBezTo>
                    <a:cubicBezTo>
                      <a:pt x="126" y="1097"/>
                      <a:pt x="0" y="1981"/>
                      <a:pt x="419" y="2138"/>
                    </a:cubicBezTo>
                    <a:cubicBezTo>
                      <a:pt x="489" y="2164"/>
                      <a:pt x="569" y="2176"/>
                      <a:pt x="655" y="2176"/>
                    </a:cubicBezTo>
                    <a:cubicBezTo>
                      <a:pt x="1048" y="2176"/>
                      <a:pt x="1567" y="1934"/>
                      <a:pt x="1842" y="1783"/>
                    </a:cubicBezTo>
                    <a:cubicBezTo>
                      <a:pt x="1973" y="1711"/>
                      <a:pt x="2121" y="1599"/>
                      <a:pt x="2112" y="1446"/>
                    </a:cubicBezTo>
                    <a:cubicBezTo>
                      <a:pt x="2110" y="1345"/>
                      <a:pt x="2043" y="1264"/>
                      <a:pt x="1995" y="1172"/>
                    </a:cubicBezTo>
                    <a:cubicBezTo>
                      <a:pt x="1687" y="1335"/>
                      <a:pt x="1342" y="1421"/>
                      <a:pt x="998" y="1421"/>
                    </a:cubicBezTo>
                    <a:cubicBezTo>
                      <a:pt x="958" y="1421"/>
                      <a:pt x="919" y="1420"/>
                      <a:pt x="879" y="1418"/>
                    </a:cubicBezTo>
                    <a:cubicBezTo>
                      <a:pt x="823" y="1415"/>
                      <a:pt x="759" y="1407"/>
                      <a:pt x="715" y="1376"/>
                    </a:cubicBezTo>
                    <a:cubicBezTo>
                      <a:pt x="670" y="1345"/>
                      <a:pt x="639" y="1295"/>
                      <a:pt x="614" y="1248"/>
                    </a:cubicBezTo>
                    <a:cubicBezTo>
                      <a:pt x="416" y="865"/>
                      <a:pt x="327" y="430"/>
                      <a:pt x="355"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7503;p57"/>
              <p:cNvSpPr/>
              <p:nvPr/>
            </p:nvSpPr>
            <p:spPr>
              <a:xfrm>
                <a:off x="5376417" y="2395190"/>
                <a:ext cx="81848" cy="81607"/>
              </a:xfrm>
              <a:custGeom>
                <a:avLst/>
                <a:gdLst/>
                <a:ahLst/>
                <a:cxnLst/>
                <a:rect l="l" t="t" r="r" b="b"/>
                <a:pathLst>
                  <a:path w="1698" h="1693" extrusionOk="0">
                    <a:moveTo>
                      <a:pt x="812" y="0"/>
                    </a:moveTo>
                    <a:cubicBezTo>
                      <a:pt x="677" y="0"/>
                      <a:pt x="538" y="106"/>
                      <a:pt x="414" y="253"/>
                    </a:cubicBezTo>
                    <a:cubicBezTo>
                      <a:pt x="143" y="571"/>
                      <a:pt x="4" y="993"/>
                      <a:pt x="1" y="1411"/>
                    </a:cubicBezTo>
                    <a:cubicBezTo>
                      <a:pt x="101" y="1258"/>
                      <a:pt x="213" y="1115"/>
                      <a:pt x="336" y="979"/>
                    </a:cubicBezTo>
                    <a:cubicBezTo>
                      <a:pt x="425" y="881"/>
                      <a:pt x="523" y="789"/>
                      <a:pt x="643" y="730"/>
                    </a:cubicBezTo>
                    <a:cubicBezTo>
                      <a:pt x="710" y="697"/>
                      <a:pt x="788" y="677"/>
                      <a:pt x="866" y="677"/>
                    </a:cubicBezTo>
                    <a:cubicBezTo>
                      <a:pt x="919" y="677"/>
                      <a:pt x="972" y="686"/>
                      <a:pt x="1022" y="708"/>
                    </a:cubicBezTo>
                    <a:cubicBezTo>
                      <a:pt x="1164" y="769"/>
                      <a:pt x="1248" y="909"/>
                      <a:pt x="1321" y="1048"/>
                    </a:cubicBezTo>
                    <a:cubicBezTo>
                      <a:pt x="1429" y="1258"/>
                      <a:pt x="1521" y="1475"/>
                      <a:pt x="1600" y="1693"/>
                    </a:cubicBezTo>
                    <a:cubicBezTo>
                      <a:pt x="1627" y="1651"/>
                      <a:pt x="1650" y="1609"/>
                      <a:pt x="1661" y="1559"/>
                    </a:cubicBezTo>
                    <a:cubicBezTo>
                      <a:pt x="1697" y="1394"/>
                      <a:pt x="1625" y="1227"/>
                      <a:pt x="1555" y="1076"/>
                    </a:cubicBezTo>
                    <a:cubicBezTo>
                      <a:pt x="1413" y="778"/>
                      <a:pt x="1273" y="437"/>
                      <a:pt x="1078" y="167"/>
                    </a:cubicBezTo>
                    <a:cubicBezTo>
                      <a:pt x="994" y="49"/>
                      <a:pt x="904" y="0"/>
                      <a:pt x="812"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7504;p57"/>
              <p:cNvSpPr/>
              <p:nvPr/>
            </p:nvSpPr>
            <p:spPr>
              <a:xfrm>
                <a:off x="5310282" y="2369305"/>
                <a:ext cx="98333" cy="90958"/>
              </a:xfrm>
              <a:custGeom>
                <a:avLst/>
                <a:gdLst/>
                <a:ahLst/>
                <a:cxnLst/>
                <a:rect l="l" t="t" r="r" b="b"/>
                <a:pathLst>
                  <a:path w="2040" h="1887" extrusionOk="0">
                    <a:moveTo>
                      <a:pt x="1168" y="0"/>
                    </a:moveTo>
                    <a:cubicBezTo>
                      <a:pt x="1001" y="0"/>
                      <a:pt x="837" y="19"/>
                      <a:pt x="706" y="40"/>
                    </a:cubicBezTo>
                    <a:cubicBezTo>
                      <a:pt x="447" y="87"/>
                      <a:pt x="154" y="157"/>
                      <a:pt x="0" y="352"/>
                    </a:cubicBezTo>
                    <a:cubicBezTo>
                      <a:pt x="187" y="369"/>
                      <a:pt x="366" y="394"/>
                      <a:pt x="553" y="422"/>
                    </a:cubicBezTo>
                    <a:cubicBezTo>
                      <a:pt x="748" y="453"/>
                      <a:pt x="957" y="497"/>
                      <a:pt x="1088" y="645"/>
                    </a:cubicBezTo>
                    <a:cubicBezTo>
                      <a:pt x="1270" y="846"/>
                      <a:pt x="1239" y="1156"/>
                      <a:pt x="1150" y="1404"/>
                    </a:cubicBezTo>
                    <a:cubicBezTo>
                      <a:pt x="1088" y="1574"/>
                      <a:pt x="1010" y="1736"/>
                      <a:pt x="907" y="1887"/>
                    </a:cubicBezTo>
                    <a:cubicBezTo>
                      <a:pt x="1167" y="1705"/>
                      <a:pt x="1404" y="1491"/>
                      <a:pt x="1613" y="1259"/>
                    </a:cubicBezTo>
                    <a:cubicBezTo>
                      <a:pt x="1769" y="1080"/>
                      <a:pt x="1917" y="882"/>
                      <a:pt x="1953" y="648"/>
                    </a:cubicBezTo>
                    <a:cubicBezTo>
                      <a:pt x="2040" y="124"/>
                      <a:pt x="1597" y="0"/>
                      <a:pt x="1168"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7505;p57"/>
              <p:cNvSpPr/>
              <p:nvPr/>
            </p:nvSpPr>
            <p:spPr>
              <a:xfrm>
                <a:off x="5324936" y="2301675"/>
                <a:ext cx="82860" cy="88162"/>
              </a:xfrm>
              <a:custGeom>
                <a:avLst/>
                <a:gdLst/>
                <a:ahLst/>
                <a:cxnLst/>
                <a:rect l="l" t="t" r="r" b="b"/>
                <a:pathLst>
                  <a:path w="1719" h="1829" extrusionOk="0">
                    <a:moveTo>
                      <a:pt x="1147" y="1"/>
                    </a:moveTo>
                    <a:lnTo>
                      <a:pt x="1147" y="1"/>
                    </a:lnTo>
                    <a:cubicBezTo>
                      <a:pt x="1155" y="95"/>
                      <a:pt x="1161" y="185"/>
                      <a:pt x="1169" y="280"/>
                    </a:cubicBezTo>
                    <a:cubicBezTo>
                      <a:pt x="1183" y="475"/>
                      <a:pt x="1195" y="687"/>
                      <a:pt x="1091" y="851"/>
                    </a:cubicBezTo>
                    <a:cubicBezTo>
                      <a:pt x="974" y="1044"/>
                      <a:pt x="737" y="1122"/>
                      <a:pt x="511" y="1158"/>
                    </a:cubicBezTo>
                    <a:cubicBezTo>
                      <a:pt x="344" y="1189"/>
                      <a:pt x="171" y="1203"/>
                      <a:pt x="0" y="1203"/>
                    </a:cubicBezTo>
                    <a:cubicBezTo>
                      <a:pt x="168" y="1342"/>
                      <a:pt x="349" y="1471"/>
                      <a:pt x="539" y="1582"/>
                    </a:cubicBezTo>
                    <a:cubicBezTo>
                      <a:pt x="704" y="1682"/>
                      <a:pt x="1002" y="1829"/>
                      <a:pt x="1250" y="1829"/>
                    </a:cubicBezTo>
                    <a:cubicBezTo>
                      <a:pt x="1340" y="1829"/>
                      <a:pt x="1424" y="1809"/>
                      <a:pt x="1493" y="1761"/>
                    </a:cubicBezTo>
                    <a:cubicBezTo>
                      <a:pt x="1719" y="1599"/>
                      <a:pt x="1644" y="960"/>
                      <a:pt x="1588" y="704"/>
                    </a:cubicBezTo>
                    <a:cubicBezTo>
                      <a:pt x="1529" y="430"/>
                      <a:pt x="1379" y="157"/>
                      <a:pt x="1147"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7506;p57"/>
              <p:cNvSpPr/>
              <p:nvPr/>
            </p:nvSpPr>
            <p:spPr>
              <a:xfrm>
                <a:off x="5410738" y="2371811"/>
                <a:ext cx="110577" cy="78088"/>
              </a:xfrm>
              <a:custGeom>
                <a:avLst/>
                <a:gdLst/>
                <a:ahLst/>
                <a:cxnLst/>
                <a:rect l="l" t="t" r="r" b="b"/>
                <a:pathLst>
                  <a:path w="2294" h="1620" extrusionOk="0">
                    <a:moveTo>
                      <a:pt x="1446" y="0"/>
                    </a:moveTo>
                    <a:cubicBezTo>
                      <a:pt x="1269" y="0"/>
                      <a:pt x="1093" y="21"/>
                      <a:pt x="921" y="58"/>
                    </a:cubicBezTo>
                    <a:cubicBezTo>
                      <a:pt x="706" y="105"/>
                      <a:pt x="0" y="208"/>
                      <a:pt x="56" y="532"/>
                    </a:cubicBezTo>
                    <a:cubicBezTo>
                      <a:pt x="76" y="669"/>
                      <a:pt x="190" y="775"/>
                      <a:pt x="299" y="864"/>
                    </a:cubicBezTo>
                    <a:cubicBezTo>
                      <a:pt x="433" y="975"/>
                      <a:pt x="564" y="1090"/>
                      <a:pt x="698" y="1201"/>
                    </a:cubicBezTo>
                    <a:lnTo>
                      <a:pt x="1189" y="1620"/>
                    </a:lnTo>
                    <a:cubicBezTo>
                      <a:pt x="1158" y="1542"/>
                      <a:pt x="1122" y="1458"/>
                      <a:pt x="1091" y="1377"/>
                    </a:cubicBezTo>
                    <a:cubicBezTo>
                      <a:pt x="1038" y="1240"/>
                      <a:pt x="982" y="1104"/>
                      <a:pt x="991" y="959"/>
                    </a:cubicBezTo>
                    <a:cubicBezTo>
                      <a:pt x="999" y="719"/>
                      <a:pt x="1186" y="512"/>
                      <a:pt x="1398" y="401"/>
                    </a:cubicBezTo>
                    <a:cubicBezTo>
                      <a:pt x="1613" y="289"/>
                      <a:pt x="1858" y="258"/>
                      <a:pt x="2098" y="231"/>
                    </a:cubicBezTo>
                    <a:cubicBezTo>
                      <a:pt x="2162" y="222"/>
                      <a:pt x="2227" y="211"/>
                      <a:pt x="2294" y="205"/>
                    </a:cubicBezTo>
                    <a:cubicBezTo>
                      <a:pt x="2252" y="180"/>
                      <a:pt x="2207" y="161"/>
                      <a:pt x="2162" y="139"/>
                    </a:cubicBezTo>
                    <a:cubicBezTo>
                      <a:pt x="1935" y="41"/>
                      <a:pt x="1691" y="0"/>
                      <a:pt x="1446"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7507;p57"/>
              <p:cNvSpPr/>
              <p:nvPr/>
            </p:nvSpPr>
            <p:spPr>
              <a:xfrm>
                <a:off x="5388131" y="2361881"/>
                <a:ext cx="53842" cy="49408"/>
              </a:xfrm>
              <a:custGeom>
                <a:avLst/>
                <a:gdLst/>
                <a:ahLst/>
                <a:cxnLst/>
                <a:rect l="l" t="t" r="r" b="b"/>
                <a:pathLst>
                  <a:path w="1117" h="1025" extrusionOk="0">
                    <a:moveTo>
                      <a:pt x="559" y="0"/>
                    </a:moveTo>
                    <a:cubicBezTo>
                      <a:pt x="320" y="0"/>
                      <a:pt x="106" y="168"/>
                      <a:pt x="56" y="414"/>
                    </a:cubicBezTo>
                    <a:cubicBezTo>
                      <a:pt x="1" y="690"/>
                      <a:pt x="182" y="958"/>
                      <a:pt x="461" y="1014"/>
                    </a:cubicBezTo>
                    <a:cubicBezTo>
                      <a:pt x="495" y="1021"/>
                      <a:pt x="528" y="1024"/>
                      <a:pt x="561" y="1024"/>
                    </a:cubicBezTo>
                    <a:cubicBezTo>
                      <a:pt x="799" y="1024"/>
                      <a:pt x="1012" y="854"/>
                      <a:pt x="1061" y="610"/>
                    </a:cubicBezTo>
                    <a:cubicBezTo>
                      <a:pt x="1117" y="333"/>
                      <a:pt x="935" y="66"/>
                      <a:pt x="656" y="10"/>
                    </a:cubicBezTo>
                    <a:cubicBezTo>
                      <a:pt x="624" y="3"/>
                      <a:pt x="591"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7508;p57"/>
              <p:cNvSpPr/>
              <p:nvPr/>
            </p:nvSpPr>
            <p:spPr>
              <a:xfrm>
                <a:off x="5400085" y="2372968"/>
                <a:ext cx="29789" cy="27331"/>
              </a:xfrm>
              <a:custGeom>
                <a:avLst/>
                <a:gdLst/>
                <a:ahLst/>
                <a:cxnLst/>
                <a:rect l="l" t="t" r="r" b="b"/>
                <a:pathLst>
                  <a:path w="618" h="567" extrusionOk="0">
                    <a:moveTo>
                      <a:pt x="309" y="0"/>
                    </a:moveTo>
                    <a:cubicBezTo>
                      <a:pt x="178" y="0"/>
                      <a:pt x="59" y="94"/>
                      <a:pt x="32" y="229"/>
                    </a:cubicBezTo>
                    <a:cubicBezTo>
                      <a:pt x="1" y="382"/>
                      <a:pt x="101" y="530"/>
                      <a:pt x="255" y="561"/>
                    </a:cubicBezTo>
                    <a:cubicBezTo>
                      <a:pt x="273" y="565"/>
                      <a:pt x="292" y="566"/>
                      <a:pt x="310" y="566"/>
                    </a:cubicBezTo>
                    <a:cubicBezTo>
                      <a:pt x="442" y="566"/>
                      <a:pt x="560" y="472"/>
                      <a:pt x="587" y="338"/>
                    </a:cubicBezTo>
                    <a:cubicBezTo>
                      <a:pt x="618" y="184"/>
                      <a:pt x="517" y="39"/>
                      <a:pt x="364" y="6"/>
                    </a:cubicBezTo>
                    <a:cubicBezTo>
                      <a:pt x="345" y="2"/>
                      <a:pt x="327" y="0"/>
                      <a:pt x="3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7509;p57"/>
              <p:cNvSpPr/>
              <p:nvPr/>
            </p:nvSpPr>
            <p:spPr>
              <a:xfrm>
                <a:off x="5383841" y="2556623"/>
                <a:ext cx="414204" cy="419217"/>
              </a:xfrm>
              <a:custGeom>
                <a:avLst/>
                <a:gdLst/>
                <a:ahLst/>
                <a:cxnLst/>
                <a:rect l="l" t="t" r="r" b="b"/>
                <a:pathLst>
                  <a:path w="8593" h="8697" extrusionOk="0">
                    <a:moveTo>
                      <a:pt x="5559" y="1"/>
                    </a:moveTo>
                    <a:cubicBezTo>
                      <a:pt x="5463" y="1"/>
                      <a:pt x="5368" y="14"/>
                      <a:pt x="5276" y="43"/>
                    </a:cubicBezTo>
                    <a:cubicBezTo>
                      <a:pt x="5003" y="127"/>
                      <a:pt x="4785" y="322"/>
                      <a:pt x="4576" y="514"/>
                    </a:cubicBezTo>
                    <a:cubicBezTo>
                      <a:pt x="4397" y="676"/>
                      <a:pt x="4216" y="843"/>
                      <a:pt x="4074" y="1039"/>
                    </a:cubicBezTo>
                    <a:cubicBezTo>
                      <a:pt x="4068" y="1044"/>
                      <a:pt x="4062" y="1050"/>
                      <a:pt x="4060" y="1058"/>
                    </a:cubicBezTo>
                    <a:cubicBezTo>
                      <a:pt x="4037" y="1078"/>
                      <a:pt x="4023" y="1106"/>
                      <a:pt x="4007" y="1131"/>
                    </a:cubicBezTo>
                    <a:cubicBezTo>
                      <a:pt x="3995" y="1148"/>
                      <a:pt x="3990" y="1162"/>
                      <a:pt x="3979" y="1178"/>
                    </a:cubicBezTo>
                    <a:cubicBezTo>
                      <a:pt x="3968" y="1198"/>
                      <a:pt x="3956" y="1215"/>
                      <a:pt x="3948" y="1234"/>
                    </a:cubicBezTo>
                    <a:cubicBezTo>
                      <a:pt x="3926" y="1270"/>
                      <a:pt x="3909" y="1309"/>
                      <a:pt x="3895" y="1346"/>
                    </a:cubicBezTo>
                    <a:lnTo>
                      <a:pt x="3895" y="1351"/>
                    </a:lnTo>
                    <a:cubicBezTo>
                      <a:pt x="3870" y="1413"/>
                      <a:pt x="3850" y="1477"/>
                      <a:pt x="3836" y="1541"/>
                    </a:cubicBezTo>
                    <a:cubicBezTo>
                      <a:pt x="3828" y="1574"/>
                      <a:pt x="3822" y="1608"/>
                      <a:pt x="3814" y="1639"/>
                    </a:cubicBezTo>
                    <a:cubicBezTo>
                      <a:pt x="3786" y="1803"/>
                      <a:pt x="3781" y="1971"/>
                      <a:pt x="3775" y="2138"/>
                    </a:cubicBezTo>
                    <a:cubicBezTo>
                      <a:pt x="3775" y="2219"/>
                      <a:pt x="3772" y="2314"/>
                      <a:pt x="3767" y="2423"/>
                    </a:cubicBezTo>
                    <a:cubicBezTo>
                      <a:pt x="3613" y="1973"/>
                      <a:pt x="3306" y="1577"/>
                      <a:pt x="2868" y="1413"/>
                    </a:cubicBezTo>
                    <a:cubicBezTo>
                      <a:pt x="2654" y="1333"/>
                      <a:pt x="2429" y="1316"/>
                      <a:pt x="2200" y="1316"/>
                    </a:cubicBezTo>
                    <a:cubicBezTo>
                      <a:pt x="2017" y="1316"/>
                      <a:pt x="1831" y="1327"/>
                      <a:pt x="1645" y="1327"/>
                    </a:cubicBezTo>
                    <a:cubicBezTo>
                      <a:pt x="1526" y="1327"/>
                      <a:pt x="1407" y="1322"/>
                      <a:pt x="1289" y="1307"/>
                    </a:cubicBezTo>
                    <a:cubicBezTo>
                      <a:pt x="1168" y="1290"/>
                      <a:pt x="1045" y="1261"/>
                      <a:pt x="922" y="1261"/>
                    </a:cubicBezTo>
                    <a:cubicBezTo>
                      <a:pt x="885" y="1261"/>
                      <a:pt x="847" y="1264"/>
                      <a:pt x="809" y="1270"/>
                    </a:cubicBezTo>
                    <a:cubicBezTo>
                      <a:pt x="452" y="1337"/>
                      <a:pt x="252" y="1756"/>
                      <a:pt x="307" y="2110"/>
                    </a:cubicBezTo>
                    <a:cubicBezTo>
                      <a:pt x="363" y="2470"/>
                      <a:pt x="603" y="2768"/>
                      <a:pt x="854" y="3028"/>
                    </a:cubicBezTo>
                    <a:cubicBezTo>
                      <a:pt x="1161" y="3338"/>
                      <a:pt x="1499" y="3619"/>
                      <a:pt x="1861" y="3865"/>
                    </a:cubicBezTo>
                    <a:cubicBezTo>
                      <a:pt x="1847" y="3868"/>
                      <a:pt x="1836" y="3868"/>
                      <a:pt x="1828" y="3870"/>
                    </a:cubicBezTo>
                    <a:cubicBezTo>
                      <a:pt x="1819" y="3870"/>
                      <a:pt x="1817" y="3870"/>
                      <a:pt x="1808" y="3876"/>
                    </a:cubicBezTo>
                    <a:lnTo>
                      <a:pt x="1663" y="3907"/>
                    </a:lnTo>
                    <a:cubicBezTo>
                      <a:pt x="1660" y="3907"/>
                      <a:pt x="1655" y="3909"/>
                      <a:pt x="1652" y="3909"/>
                    </a:cubicBezTo>
                    <a:cubicBezTo>
                      <a:pt x="1273" y="3996"/>
                      <a:pt x="907" y="4158"/>
                      <a:pt x="756" y="4498"/>
                    </a:cubicBezTo>
                    <a:cubicBezTo>
                      <a:pt x="676" y="4688"/>
                      <a:pt x="673" y="4911"/>
                      <a:pt x="539" y="5067"/>
                    </a:cubicBezTo>
                    <a:cubicBezTo>
                      <a:pt x="419" y="5215"/>
                      <a:pt x="210" y="5265"/>
                      <a:pt x="98" y="5424"/>
                    </a:cubicBezTo>
                    <a:cubicBezTo>
                      <a:pt x="0" y="5564"/>
                      <a:pt x="6" y="5767"/>
                      <a:pt x="104" y="5915"/>
                    </a:cubicBezTo>
                    <a:cubicBezTo>
                      <a:pt x="201" y="6058"/>
                      <a:pt x="369" y="6150"/>
                      <a:pt x="539" y="6172"/>
                    </a:cubicBezTo>
                    <a:cubicBezTo>
                      <a:pt x="662" y="6191"/>
                      <a:pt x="790" y="6180"/>
                      <a:pt x="907" y="6222"/>
                    </a:cubicBezTo>
                    <a:cubicBezTo>
                      <a:pt x="1234" y="6345"/>
                      <a:pt x="1303" y="6839"/>
                      <a:pt x="1635" y="6953"/>
                    </a:cubicBezTo>
                    <a:cubicBezTo>
                      <a:pt x="1681" y="6969"/>
                      <a:pt x="1728" y="6976"/>
                      <a:pt x="1774" y="6976"/>
                    </a:cubicBezTo>
                    <a:cubicBezTo>
                      <a:pt x="1955" y="6976"/>
                      <a:pt x="2138" y="6870"/>
                      <a:pt x="2291" y="6763"/>
                    </a:cubicBezTo>
                    <a:lnTo>
                      <a:pt x="2294" y="6763"/>
                    </a:lnTo>
                    <a:cubicBezTo>
                      <a:pt x="2302" y="6758"/>
                      <a:pt x="2305" y="6752"/>
                      <a:pt x="2310" y="6749"/>
                    </a:cubicBezTo>
                    <a:cubicBezTo>
                      <a:pt x="2506" y="6610"/>
                      <a:pt x="2695" y="6457"/>
                      <a:pt x="2877" y="6295"/>
                    </a:cubicBezTo>
                    <a:cubicBezTo>
                      <a:pt x="2893" y="6281"/>
                      <a:pt x="2907" y="6267"/>
                      <a:pt x="2921" y="6253"/>
                    </a:cubicBezTo>
                    <a:cubicBezTo>
                      <a:pt x="2994" y="6186"/>
                      <a:pt x="3072" y="6116"/>
                      <a:pt x="3142" y="6046"/>
                    </a:cubicBezTo>
                    <a:lnTo>
                      <a:pt x="3142" y="6046"/>
                    </a:lnTo>
                    <a:cubicBezTo>
                      <a:pt x="3114" y="6150"/>
                      <a:pt x="3089" y="6250"/>
                      <a:pt x="3072" y="6351"/>
                    </a:cubicBezTo>
                    <a:cubicBezTo>
                      <a:pt x="3072" y="6359"/>
                      <a:pt x="3072" y="6364"/>
                      <a:pt x="3069" y="6373"/>
                    </a:cubicBezTo>
                    <a:cubicBezTo>
                      <a:pt x="3058" y="6445"/>
                      <a:pt x="3047" y="6518"/>
                      <a:pt x="3041" y="6590"/>
                    </a:cubicBezTo>
                    <a:cubicBezTo>
                      <a:pt x="3041" y="6602"/>
                      <a:pt x="3036" y="6610"/>
                      <a:pt x="3036" y="6616"/>
                    </a:cubicBezTo>
                    <a:cubicBezTo>
                      <a:pt x="2994" y="7118"/>
                      <a:pt x="3075" y="7631"/>
                      <a:pt x="3298" y="8083"/>
                    </a:cubicBezTo>
                    <a:cubicBezTo>
                      <a:pt x="3446" y="8389"/>
                      <a:pt x="3727" y="8697"/>
                      <a:pt x="4048" y="8697"/>
                    </a:cubicBezTo>
                    <a:cubicBezTo>
                      <a:pt x="4090" y="8697"/>
                      <a:pt x="4133" y="8691"/>
                      <a:pt x="4177" y="8680"/>
                    </a:cubicBezTo>
                    <a:cubicBezTo>
                      <a:pt x="4500" y="8594"/>
                      <a:pt x="4645" y="8222"/>
                      <a:pt x="4863" y="7969"/>
                    </a:cubicBezTo>
                    <a:cubicBezTo>
                      <a:pt x="5114" y="7684"/>
                      <a:pt x="5513" y="7492"/>
                      <a:pt x="5627" y="7140"/>
                    </a:cubicBezTo>
                    <a:cubicBezTo>
                      <a:pt x="5636" y="7118"/>
                      <a:pt x="5639" y="7101"/>
                      <a:pt x="5644" y="7079"/>
                    </a:cubicBezTo>
                    <a:cubicBezTo>
                      <a:pt x="5658" y="7017"/>
                      <a:pt x="5664" y="6950"/>
                      <a:pt x="5658" y="6889"/>
                    </a:cubicBezTo>
                    <a:cubicBezTo>
                      <a:pt x="5655" y="6822"/>
                      <a:pt x="5644" y="6758"/>
                      <a:pt x="5627" y="6696"/>
                    </a:cubicBezTo>
                    <a:cubicBezTo>
                      <a:pt x="5594" y="6571"/>
                      <a:pt x="5538" y="6445"/>
                      <a:pt x="5482" y="6325"/>
                    </a:cubicBezTo>
                    <a:cubicBezTo>
                      <a:pt x="5404" y="6178"/>
                      <a:pt x="5332" y="6016"/>
                      <a:pt x="5259" y="5857"/>
                    </a:cubicBezTo>
                    <a:cubicBezTo>
                      <a:pt x="5237" y="5807"/>
                      <a:pt x="5212" y="5759"/>
                      <a:pt x="5189" y="5706"/>
                    </a:cubicBezTo>
                    <a:lnTo>
                      <a:pt x="5189" y="5706"/>
                    </a:lnTo>
                    <a:cubicBezTo>
                      <a:pt x="5209" y="5726"/>
                      <a:pt x="5234" y="5745"/>
                      <a:pt x="5254" y="5765"/>
                    </a:cubicBezTo>
                    <a:cubicBezTo>
                      <a:pt x="5407" y="5893"/>
                      <a:pt x="5558" y="6024"/>
                      <a:pt x="5711" y="6152"/>
                    </a:cubicBezTo>
                    <a:cubicBezTo>
                      <a:pt x="5820" y="6242"/>
                      <a:pt x="5923" y="6334"/>
                      <a:pt x="6032" y="6423"/>
                    </a:cubicBezTo>
                    <a:lnTo>
                      <a:pt x="6035" y="6429"/>
                    </a:lnTo>
                    <a:cubicBezTo>
                      <a:pt x="6227" y="6590"/>
                      <a:pt x="6423" y="6755"/>
                      <a:pt x="6662" y="6833"/>
                    </a:cubicBezTo>
                    <a:cubicBezTo>
                      <a:pt x="6758" y="6863"/>
                      <a:pt x="6855" y="6877"/>
                      <a:pt x="6952" y="6877"/>
                    </a:cubicBezTo>
                    <a:cubicBezTo>
                      <a:pt x="7418" y="6877"/>
                      <a:pt x="7877" y="6553"/>
                      <a:pt x="8180" y="6172"/>
                    </a:cubicBezTo>
                    <a:cubicBezTo>
                      <a:pt x="8356" y="5954"/>
                      <a:pt x="8509" y="5698"/>
                      <a:pt x="8537" y="5419"/>
                    </a:cubicBezTo>
                    <a:cubicBezTo>
                      <a:pt x="8593" y="4911"/>
                      <a:pt x="8230" y="4453"/>
                      <a:pt x="7776" y="4188"/>
                    </a:cubicBezTo>
                    <a:cubicBezTo>
                      <a:pt x="7742" y="4169"/>
                      <a:pt x="7706" y="4149"/>
                      <a:pt x="7672" y="4133"/>
                    </a:cubicBezTo>
                    <a:lnTo>
                      <a:pt x="7667" y="4133"/>
                    </a:lnTo>
                    <a:cubicBezTo>
                      <a:pt x="7633" y="4116"/>
                      <a:pt x="7597" y="4099"/>
                      <a:pt x="7564" y="4085"/>
                    </a:cubicBezTo>
                    <a:cubicBezTo>
                      <a:pt x="7207" y="3933"/>
                      <a:pt x="6826" y="3866"/>
                      <a:pt x="6440" y="3866"/>
                    </a:cubicBezTo>
                    <a:cubicBezTo>
                      <a:pt x="6402" y="3866"/>
                      <a:pt x="6365" y="3866"/>
                      <a:pt x="6328" y="3868"/>
                    </a:cubicBezTo>
                    <a:cubicBezTo>
                      <a:pt x="6389" y="3837"/>
                      <a:pt x="6445" y="3806"/>
                      <a:pt x="6495" y="3778"/>
                    </a:cubicBezTo>
                    <a:cubicBezTo>
                      <a:pt x="6704" y="3658"/>
                      <a:pt x="6933" y="3480"/>
                      <a:pt x="6925" y="3240"/>
                    </a:cubicBezTo>
                    <a:cubicBezTo>
                      <a:pt x="6922" y="3215"/>
                      <a:pt x="6919" y="3195"/>
                      <a:pt x="6914" y="3173"/>
                    </a:cubicBezTo>
                    <a:cubicBezTo>
                      <a:pt x="6911" y="3167"/>
                      <a:pt x="6911" y="3159"/>
                      <a:pt x="6908" y="3153"/>
                    </a:cubicBezTo>
                    <a:cubicBezTo>
                      <a:pt x="6905" y="3137"/>
                      <a:pt x="6900" y="3123"/>
                      <a:pt x="6894" y="3103"/>
                    </a:cubicBezTo>
                    <a:cubicBezTo>
                      <a:pt x="6894" y="3100"/>
                      <a:pt x="6891" y="3095"/>
                      <a:pt x="6886" y="3086"/>
                    </a:cubicBezTo>
                    <a:cubicBezTo>
                      <a:pt x="6880" y="3067"/>
                      <a:pt x="6872" y="3047"/>
                      <a:pt x="6863" y="3031"/>
                    </a:cubicBezTo>
                    <a:cubicBezTo>
                      <a:pt x="6863" y="3028"/>
                      <a:pt x="6863" y="3028"/>
                      <a:pt x="6858" y="3025"/>
                    </a:cubicBezTo>
                    <a:cubicBezTo>
                      <a:pt x="6824" y="2950"/>
                      <a:pt x="6771" y="2877"/>
                      <a:pt x="6732" y="2805"/>
                    </a:cubicBezTo>
                    <a:cubicBezTo>
                      <a:pt x="6713" y="2766"/>
                      <a:pt x="6696" y="2732"/>
                      <a:pt x="6682" y="2693"/>
                    </a:cubicBezTo>
                    <a:cubicBezTo>
                      <a:pt x="6584" y="2428"/>
                      <a:pt x="6696" y="2135"/>
                      <a:pt x="6755" y="1856"/>
                    </a:cubicBezTo>
                    <a:cubicBezTo>
                      <a:pt x="6852" y="1396"/>
                      <a:pt x="6794" y="883"/>
                      <a:pt x="6517" y="503"/>
                    </a:cubicBezTo>
                    <a:cubicBezTo>
                      <a:pt x="6298" y="202"/>
                      <a:pt x="5927" y="1"/>
                      <a:pt x="55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7510;p57"/>
              <p:cNvSpPr/>
              <p:nvPr/>
            </p:nvSpPr>
            <p:spPr>
              <a:xfrm>
                <a:off x="5561470" y="2587859"/>
                <a:ext cx="136799" cy="179699"/>
              </a:xfrm>
              <a:custGeom>
                <a:avLst/>
                <a:gdLst/>
                <a:ahLst/>
                <a:cxnLst/>
                <a:rect l="l" t="t" r="r" b="b"/>
                <a:pathLst>
                  <a:path w="2838" h="3728" extrusionOk="0">
                    <a:moveTo>
                      <a:pt x="1680" y="1"/>
                    </a:moveTo>
                    <a:cubicBezTo>
                      <a:pt x="1599" y="1"/>
                      <a:pt x="1518" y="12"/>
                      <a:pt x="1440" y="36"/>
                    </a:cubicBezTo>
                    <a:cubicBezTo>
                      <a:pt x="1212" y="106"/>
                      <a:pt x="1025" y="274"/>
                      <a:pt x="849" y="438"/>
                    </a:cubicBezTo>
                    <a:cubicBezTo>
                      <a:pt x="620" y="645"/>
                      <a:pt x="389" y="859"/>
                      <a:pt x="271" y="1147"/>
                    </a:cubicBezTo>
                    <a:cubicBezTo>
                      <a:pt x="188" y="1356"/>
                      <a:pt x="174" y="1588"/>
                      <a:pt x="171" y="1816"/>
                    </a:cubicBezTo>
                    <a:cubicBezTo>
                      <a:pt x="165" y="2279"/>
                      <a:pt x="1" y="3465"/>
                      <a:pt x="559" y="3677"/>
                    </a:cubicBezTo>
                    <a:cubicBezTo>
                      <a:pt x="652" y="3712"/>
                      <a:pt x="759" y="3727"/>
                      <a:pt x="873" y="3727"/>
                    </a:cubicBezTo>
                    <a:cubicBezTo>
                      <a:pt x="1402" y="3727"/>
                      <a:pt x="2103" y="3404"/>
                      <a:pt x="2470" y="3200"/>
                    </a:cubicBezTo>
                    <a:cubicBezTo>
                      <a:pt x="2648" y="3100"/>
                      <a:pt x="2838" y="2952"/>
                      <a:pt x="2835" y="2745"/>
                    </a:cubicBezTo>
                    <a:cubicBezTo>
                      <a:pt x="2830" y="2578"/>
                      <a:pt x="2690" y="2447"/>
                      <a:pt x="2634" y="2285"/>
                    </a:cubicBezTo>
                    <a:cubicBezTo>
                      <a:pt x="2553" y="2059"/>
                      <a:pt x="2648" y="1811"/>
                      <a:pt x="2696" y="1574"/>
                    </a:cubicBezTo>
                    <a:cubicBezTo>
                      <a:pt x="2779" y="1183"/>
                      <a:pt x="2726" y="751"/>
                      <a:pt x="2495" y="427"/>
                    </a:cubicBezTo>
                    <a:cubicBezTo>
                      <a:pt x="2309" y="170"/>
                      <a:pt x="1992" y="1"/>
                      <a:pt x="1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7511;p57"/>
              <p:cNvSpPr/>
              <p:nvPr/>
            </p:nvSpPr>
            <p:spPr>
              <a:xfrm>
                <a:off x="5588223" y="2685374"/>
                <a:ext cx="70135" cy="69701"/>
              </a:xfrm>
              <a:custGeom>
                <a:avLst/>
                <a:gdLst/>
                <a:ahLst/>
                <a:cxnLst/>
                <a:rect l="l" t="t" r="r" b="b"/>
                <a:pathLst>
                  <a:path w="1455" h="1446" extrusionOk="0">
                    <a:moveTo>
                      <a:pt x="1377" y="0"/>
                    </a:moveTo>
                    <a:cubicBezTo>
                      <a:pt x="1353" y="0"/>
                      <a:pt x="1329" y="13"/>
                      <a:pt x="1318" y="36"/>
                    </a:cubicBezTo>
                    <a:cubicBezTo>
                      <a:pt x="1033" y="574"/>
                      <a:pt x="581" y="1029"/>
                      <a:pt x="46" y="1319"/>
                    </a:cubicBezTo>
                    <a:cubicBezTo>
                      <a:pt x="15" y="1336"/>
                      <a:pt x="1" y="1378"/>
                      <a:pt x="18" y="1414"/>
                    </a:cubicBezTo>
                    <a:cubicBezTo>
                      <a:pt x="23" y="1431"/>
                      <a:pt x="40" y="1442"/>
                      <a:pt x="62" y="1445"/>
                    </a:cubicBezTo>
                    <a:cubicBezTo>
                      <a:pt x="66" y="1446"/>
                      <a:pt x="70" y="1446"/>
                      <a:pt x="74" y="1446"/>
                    </a:cubicBezTo>
                    <a:cubicBezTo>
                      <a:pt x="85" y="1446"/>
                      <a:pt x="97" y="1443"/>
                      <a:pt x="107" y="1439"/>
                    </a:cubicBezTo>
                    <a:cubicBezTo>
                      <a:pt x="665" y="1138"/>
                      <a:pt x="1139" y="661"/>
                      <a:pt x="1438" y="100"/>
                    </a:cubicBezTo>
                    <a:cubicBezTo>
                      <a:pt x="1454" y="67"/>
                      <a:pt x="1443" y="25"/>
                      <a:pt x="1410" y="8"/>
                    </a:cubicBezTo>
                    <a:cubicBezTo>
                      <a:pt x="1399" y="3"/>
                      <a:pt x="1388" y="0"/>
                      <a:pt x="1377"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7512;p57"/>
              <p:cNvSpPr/>
              <p:nvPr/>
            </p:nvSpPr>
            <p:spPr>
              <a:xfrm>
                <a:off x="5594296" y="2681759"/>
                <a:ext cx="21306" cy="71291"/>
              </a:xfrm>
              <a:custGeom>
                <a:avLst/>
                <a:gdLst/>
                <a:ahLst/>
                <a:cxnLst/>
                <a:rect l="l" t="t" r="r" b="b"/>
                <a:pathLst>
                  <a:path w="442" h="1479" extrusionOk="0">
                    <a:moveTo>
                      <a:pt x="365" y="0"/>
                    </a:moveTo>
                    <a:cubicBezTo>
                      <a:pt x="339" y="0"/>
                      <a:pt x="316" y="12"/>
                      <a:pt x="302" y="39"/>
                    </a:cubicBezTo>
                    <a:cubicBezTo>
                      <a:pt x="104" y="463"/>
                      <a:pt x="0" y="937"/>
                      <a:pt x="6" y="1408"/>
                    </a:cubicBezTo>
                    <a:cubicBezTo>
                      <a:pt x="6" y="1445"/>
                      <a:pt x="31" y="1470"/>
                      <a:pt x="62" y="1475"/>
                    </a:cubicBezTo>
                    <a:cubicBezTo>
                      <a:pt x="70" y="1478"/>
                      <a:pt x="73" y="1478"/>
                      <a:pt x="76" y="1478"/>
                    </a:cubicBezTo>
                    <a:cubicBezTo>
                      <a:pt x="115" y="1478"/>
                      <a:pt x="143" y="1447"/>
                      <a:pt x="143" y="1408"/>
                    </a:cubicBezTo>
                    <a:cubicBezTo>
                      <a:pt x="134" y="959"/>
                      <a:pt x="232" y="504"/>
                      <a:pt x="424" y="97"/>
                    </a:cubicBezTo>
                    <a:cubicBezTo>
                      <a:pt x="441" y="64"/>
                      <a:pt x="427" y="25"/>
                      <a:pt x="394" y="5"/>
                    </a:cubicBezTo>
                    <a:cubicBezTo>
                      <a:pt x="384" y="2"/>
                      <a:pt x="374" y="0"/>
                      <a:pt x="365"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7513;p57"/>
              <p:cNvSpPr/>
              <p:nvPr/>
            </p:nvSpPr>
            <p:spPr>
              <a:xfrm>
                <a:off x="5577473" y="2634182"/>
                <a:ext cx="92163" cy="120892"/>
              </a:xfrm>
              <a:custGeom>
                <a:avLst/>
                <a:gdLst/>
                <a:ahLst/>
                <a:cxnLst/>
                <a:rect l="l" t="t" r="r" b="b"/>
                <a:pathLst>
                  <a:path w="1912" h="2508" extrusionOk="0">
                    <a:moveTo>
                      <a:pt x="1126" y="1"/>
                    </a:moveTo>
                    <a:cubicBezTo>
                      <a:pt x="1073" y="1"/>
                      <a:pt x="1020" y="8"/>
                      <a:pt x="969" y="24"/>
                    </a:cubicBezTo>
                    <a:cubicBezTo>
                      <a:pt x="815" y="74"/>
                      <a:pt x="690" y="186"/>
                      <a:pt x="567" y="292"/>
                    </a:cubicBezTo>
                    <a:cubicBezTo>
                      <a:pt x="414" y="431"/>
                      <a:pt x="257" y="579"/>
                      <a:pt x="182" y="766"/>
                    </a:cubicBezTo>
                    <a:cubicBezTo>
                      <a:pt x="123" y="911"/>
                      <a:pt x="115" y="1065"/>
                      <a:pt x="115" y="1218"/>
                    </a:cubicBezTo>
                    <a:cubicBezTo>
                      <a:pt x="112" y="1530"/>
                      <a:pt x="1" y="2328"/>
                      <a:pt x="377" y="2468"/>
                    </a:cubicBezTo>
                    <a:cubicBezTo>
                      <a:pt x="445" y="2495"/>
                      <a:pt x="522" y="2507"/>
                      <a:pt x="604" y="2507"/>
                    </a:cubicBezTo>
                    <a:cubicBezTo>
                      <a:pt x="958" y="2507"/>
                      <a:pt x="1417" y="2291"/>
                      <a:pt x="1663" y="2155"/>
                    </a:cubicBezTo>
                    <a:cubicBezTo>
                      <a:pt x="1781" y="2088"/>
                      <a:pt x="1912" y="1988"/>
                      <a:pt x="1906" y="1849"/>
                    </a:cubicBezTo>
                    <a:cubicBezTo>
                      <a:pt x="1903" y="1731"/>
                      <a:pt x="1809" y="1645"/>
                      <a:pt x="1772" y="1539"/>
                    </a:cubicBezTo>
                    <a:cubicBezTo>
                      <a:pt x="1716" y="1385"/>
                      <a:pt x="1781" y="1218"/>
                      <a:pt x="1814" y="1059"/>
                    </a:cubicBezTo>
                    <a:cubicBezTo>
                      <a:pt x="1870" y="794"/>
                      <a:pt x="1834" y="507"/>
                      <a:pt x="1677" y="289"/>
                    </a:cubicBezTo>
                    <a:cubicBezTo>
                      <a:pt x="1553" y="117"/>
                      <a:pt x="1337" y="1"/>
                      <a:pt x="1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7514;p57"/>
              <p:cNvSpPr/>
              <p:nvPr/>
            </p:nvSpPr>
            <p:spPr>
              <a:xfrm>
                <a:off x="5584897" y="2745532"/>
                <a:ext cx="181723" cy="123302"/>
              </a:xfrm>
              <a:custGeom>
                <a:avLst/>
                <a:gdLst/>
                <a:ahLst/>
                <a:cxnLst/>
                <a:rect l="l" t="t" r="r" b="b"/>
                <a:pathLst>
                  <a:path w="3770" h="2558" extrusionOk="0">
                    <a:moveTo>
                      <a:pt x="1940" y="0"/>
                    </a:moveTo>
                    <a:cubicBezTo>
                      <a:pt x="1702" y="0"/>
                      <a:pt x="1462" y="30"/>
                      <a:pt x="1230" y="83"/>
                    </a:cubicBezTo>
                    <a:cubicBezTo>
                      <a:pt x="943" y="141"/>
                      <a:pt x="0" y="283"/>
                      <a:pt x="73" y="721"/>
                    </a:cubicBezTo>
                    <a:cubicBezTo>
                      <a:pt x="103" y="908"/>
                      <a:pt x="257" y="1045"/>
                      <a:pt x="399" y="1168"/>
                    </a:cubicBezTo>
                    <a:cubicBezTo>
                      <a:pt x="578" y="1321"/>
                      <a:pt x="756" y="1469"/>
                      <a:pt x="935" y="1620"/>
                    </a:cubicBezTo>
                    <a:cubicBezTo>
                      <a:pt x="1152" y="1804"/>
                      <a:pt x="1373" y="1991"/>
                      <a:pt x="1593" y="2178"/>
                    </a:cubicBezTo>
                    <a:cubicBezTo>
                      <a:pt x="1758" y="2314"/>
                      <a:pt x="1925" y="2457"/>
                      <a:pt x="2126" y="2521"/>
                    </a:cubicBezTo>
                    <a:cubicBezTo>
                      <a:pt x="2207" y="2546"/>
                      <a:pt x="2288" y="2558"/>
                      <a:pt x="2370" y="2558"/>
                    </a:cubicBezTo>
                    <a:cubicBezTo>
                      <a:pt x="2766" y="2558"/>
                      <a:pt x="3155" y="2282"/>
                      <a:pt x="3412" y="1963"/>
                    </a:cubicBezTo>
                    <a:cubicBezTo>
                      <a:pt x="3560" y="1773"/>
                      <a:pt x="3688" y="1561"/>
                      <a:pt x="3713" y="1324"/>
                    </a:cubicBezTo>
                    <a:cubicBezTo>
                      <a:pt x="3769" y="825"/>
                      <a:pt x="3351" y="387"/>
                      <a:pt x="2890" y="186"/>
                    </a:cubicBezTo>
                    <a:cubicBezTo>
                      <a:pt x="2587" y="56"/>
                      <a:pt x="2264" y="0"/>
                      <a:pt x="19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7515;p57"/>
              <p:cNvSpPr/>
              <p:nvPr/>
            </p:nvSpPr>
            <p:spPr>
              <a:xfrm>
                <a:off x="5599117" y="2762259"/>
                <a:ext cx="96742" cy="19811"/>
              </a:xfrm>
              <a:custGeom>
                <a:avLst/>
                <a:gdLst/>
                <a:ahLst/>
                <a:cxnLst/>
                <a:rect l="l" t="t" r="r" b="b"/>
                <a:pathLst>
                  <a:path w="2007" h="411" extrusionOk="0">
                    <a:moveTo>
                      <a:pt x="707" y="0"/>
                    </a:moveTo>
                    <a:cubicBezTo>
                      <a:pt x="490" y="0"/>
                      <a:pt x="273" y="24"/>
                      <a:pt x="59" y="73"/>
                    </a:cubicBezTo>
                    <a:cubicBezTo>
                      <a:pt x="26" y="84"/>
                      <a:pt x="1" y="118"/>
                      <a:pt x="6" y="154"/>
                    </a:cubicBezTo>
                    <a:cubicBezTo>
                      <a:pt x="15" y="182"/>
                      <a:pt x="32" y="201"/>
                      <a:pt x="59" y="207"/>
                    </a:cubicBezTo>
                    <a:cubicBezTo>
                      <a:pt x="65" y="208"/>
                      <a:pt x="69" y="209"/>
                      <a:pt x="73" y="209"/>
                    </a:cubicBezTo>
                    <a:cubicBezTo>
                      <a:pt x="78" y="209"/>
                      <a:pt x="82" y="208"/>
                      <a:pt x="87" y="207"/>
                    </a:cubicBezTo>
                    <a:cubicBezTo>
                      <a:pt x="291" y="160"/>
                      <a:pt x="499" y="137"/>
                      <a:pt x="707" y="137"/>
                    </a:cubicBezTo>
                    <a:cubicBezTo>
                      <a:pt x="1117" y="137"/>
                      <a:pt x="1526" y="227"/>
                      <a:pt x="1898" y="405"/>
                    </a:cubicBezTo>
                    <a:cubicBezTo>
                      <a:pt x="1907" y="409"/>
                      <a:pt x="1916" y="411"/>
                      <a:pt x="1926" y="411"/>
                    </a:cubicBezTo>
                    <a:cubicBezTo>
                      <a:pt x="1950" y="411"/>
                      <a:pt x="1975" y="398"/>
                      <a:pt x="1987" y="374"/>
                    </a:cubicBezTo>
                    <a:cubicBezTo>
                      <a:pt x="2007" y="338"/>
                      <a:pt x="1993" y="299"/>
                      <a:pt x="1957" y="282"/>
                    </a:cubicBezTo>
                    <a:cubicBezTo>
                      <a:pt x="1565" y="95"/>
                      <a:pt x="1137" y="0"/>
                      <a:pt x="707"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7516;p57"/>
              <p:cNvSpPr/>
              <p:nvPr/>
            </p:nvSpPr>
            <p:spPr>
              <a:xfrm>
                <a:off x="5602877" y="2779082"/>
                <a:ext cx="71340" cy="48685"/>
              </a:xfrm>
              <a:custGeom>
                <a:avLst/>
                <a:gdLst/>
                <a:ahLst/>
                <a:cxnLst/>
                <a:rect l="l" t="t" r="r" b="b"/>
                <a:pathLst>
                  <a:path w="1480" h="1010" extrusionOk="0">
                    <a:moveTo>
                      <a:pt x="75" y="1"/>
                    </a:moveTo>
                    <a:cubicBezTo>
                      <a:pt x="58" y="1"/>
                      <a:pt x="42" y="7"/>
                      <a:pt x="29" y="20"/>
                    </a:cubicBezTo>
                    <a:cubicBezTo>
                      <a:pt x="1" y="45"/>
                      <a:pt x="1" y="90"/>
                      <a:pt x="29" y="117"/>
                    </a:cubicBezTo>
                    <a:cubicBezTo>
                      <a:pt x="411" y="497"/>
                      <a:pt x="877" y="807"/>
                      <a:pt x="1376" y="1007"/>
                    </a:cubicBezTo>
                    <a:cubicBezTo>
                      <a:pt x="1381" y="1006"/>
                      <a:pt x="1383" y="1005"/>
                      <a:pt x="1385" y="1005"/>
                    </a:cubicBezTo>
                    <a:cubicBezTo>
                      <a:pt x="1388" y="1005"/>
                      <a:pt x="1389" y="1006"/>
                      <a:pt x="1390" y="1007"/>
                    </a:cubicBezTo>
                    <a:cubicBezTo>
                      <a:pt x="1395" y="1009"/>
                      <a:pt x="1400" y="1009"/>
                      <a:pt x="1405" y="1009"/>
                    </a:cubicBezTo>
                    <a:cubicBezTo>
                      <a:pt x="1431" y="1009"/>
                      <a:pt x="1457" y="991"/>
                      <a:pt x="1468" y="966"/>
                    </a:cubicBezTo>
                    <a:cubicBezTo>
                      <a:pt x="1480" y="932"/>
                      <a:pt x="1463" y="893"/>
                      <a:pt x="1429" y="879"/>
                    </a:cubicBezTo>
                    <a:cubicBezTo>
                      <a:pt x="944" y="687"/>
                      <a:pt x="495" y="388"/>
                      <a:pt x="127" y="20"/>
                    </a:cubicBezTo>
                    <a:cubicBezTo>
                      <a:pt x="112" y="8"/>
                      <a:pt x="93" y="1"/>
                      <a:pt x="75"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7517;p57"/>
              <p:cNvSpPr/>
              <p:nvPr/>
            </p:nvSpPr>
            <p:spPr>
              <a:xfrm>
                <a:off x="5600611" y="2754112"/>
                <a:ext cx="120121" cy="81318"/>
              </a:xfrm>
              <a:custGeom>
                <a:avLst/>
                <a:gdLst/>
                <a:ahLst/>
                <a:cxnLst/>
                <a:rect l="l" t="t" r="r" b="b"/>
                <a:pathLst>
                  <a:path w="2492" h="1687" extrusionOk="0">
                    <a:moveTo>
                      <a:pt x="1272" y="0"/>
                    </a:moveTo>
                    <a:cubicBezTo>
                      <a:pt x="1118" y="0"/>
                      <a:pt x="963" y="18"/>
                      <a:pt x="812" y="50"/>
                    </a:cubicBezTo>
                    <a:cubicBezTo>
                      <a:pt x="625" y="91"/>
                      <a:pt x="1" y="183"/>
                      <a:pt x="51" y="474"/>
                    </a:cubicBezTo>
                    <a:cubicBezTo>
                      <a:pt x="70" y="594"/>
                      <a:pt x="171" y="686"/>
                      <a:pt x="266" y="767"/>
                    </a:cubicBezTo>
                    <a:cubicBezTo>
                      <a:pt x="386" y="867"/>
                      <a:pt x="500" y="965"/>
                      <a:pt x="617" y="1065"/>
                    </a:cubicBezTo>
                    <a:cubicBezTo>
                      <a:pt x="765" y="1188"/>
                      <a:pt x="907" y="1313"/>
                      <a:pt x="1055" y="1436"/>
                    </a:cubicBezTo>
                    <a:cubicBezTo>
                      <a:pt x="1161" y="1525"/>
                      <a:pt x="1270" y="1620"/>
                      <a:pt x="1407" y="1662"/>
                    </a:cubicBezTo>
                    <a:cubicBezTo>
                      <a:pt x="1460" y="1679"/>
                      <a:pt x="1513" y="1686"/>
                      <a:pt x="1567" y="1686"/>
                    </a:cubicBezTo>
                    <a:cubicBezTo>
                      <a:pt x="1828" y="1686"/>
                      <a:pt x="2086" y="1504"/>
                      <a:pt x="2258" y="1291"/>
                    </a:cubicBezTo>
                    <a:cubicBezTo>
                      <a:pt x="2355" y="1171"/>
                      <a:pt x="2439" y="1032"/>
                      <a:pt x="2456" y="873"/>
                    </a:cubicBezTo>
                    <a:cubicBezTo>
                      <a:pt x="2492" y="543"/>
                      <a:pt x="2216" y="256"/>
                      <a:pt x="1912" y="125"/>
                    </a:cubicBezTo>
                    <a:cubicBezTo>
                      <a:pt x="1709" y="37"/>
                      <a:pt x="1491" y="0"/>
                      <a:pt x="1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7518;p57"/>
              <p:cNvSpPr/>
              <p:nvPr/>
            </p:nvSpPr>
            <p:spPr>
              <a:xfrm>
                <a:off x="5425536" y="2639195"/>
                <a:ext cx="155357" cy="130870"/>
              </a:xfrm>
              <a:custGeom>
                <a:avLst/>
                <a:gdLst/>
                <a:ahLst/>
                <a:cxnLst/>
                <a:rect l="l" t="t" r="r" b="b"/>
                <a:pathLst>
                  <a:path w="3223" h="2715" extrusionOk="0">
                    <a:moveTo>
                      <a:pt x="580" y="1"/>
                    </a:moveTo>
                    <a:cubicBezTo>
                      <a:pt x="545" y="1"/>
                      <a:pt x="509" y="4"/>
                      <a:pt x="475" y="12"/>
                    </a:cubicBezTo>
                    <a:cubicBezTo>
                      <a:pt x="173" y="68"/>
                      <a:pt x="0" y="422"/>
                      <a:pt x="45" y="726"/>
                    </a:cubicBezTo>
                    <a:cubicBezTo>
                      <a:pt x="90" y="1028"/>
                      <a:pt x="293" y="1284"/>
                      <a:pt x="508" y="1505"/>
                    </a:cubicBezTo>
                    <a:cubicBezTo>
                      <a:pt x="843" y="1845"/>
                      <a:pt x="1222" y="2141"/>
                      <a:pt x="1635" y="2386"/>
                    </a:cubicBezTo>
                    <a:cubicBezTo>
                      <a:pt x="1858" y="2517"/>
                      <a:pt x="2257" y="2714"/>
                      <a:pt x="2590" y="2714"/>
                    </a:cubicBezTo>
                    <a:cubicBezTo>
                      <a:pt x="2711" y="2714"/>
                      <a:pt x="2823" y="2688"/>
                      <a:pt x="2916" y="2623"/>
                    </a:cubicBezTo>
                    <a:cubicBezTo>
                      <a:pt x="3222" y="2403"/>
                      <a:pt x="3114" y="1541"/>
                      <a:pt x="3044" y="1203"/>
                    </a:cubicBezTo>
                    <a:cubicBezTo>
                      <a:pt x="2946" y="743"/>
                      <a:pt x="2665" y="297"/>
                      <a:pt x="2221" y="132"/>
                    </a:cubicBezTo>
                    <a:cubicBezTo>
                      <a:pt x="2038" y="64"/>
                      <a:pt x="1846" y="50"/>
                      <a:pt x="1651" y="50"/>
                    </a:cubicBezTo>
                    <a:cubicBezTo>
                      <a:pt x="1500" y="50"/>
                      <a:pt x="1347" y="58"/>
                      <a:pt x="1195" y="58"/>
                    </a:cubicBezTo>
                    <a:cubicBezTo>
                      <a:pt x="1090" y="58"/>
                      <a:pt x="985" y="54"/>
                      <a:pt x="882" y="40"/>
                    </a:cubicBezTo>
                    <a:cubicBezTo>
                      <a:pt x="781" y="26"/>
                      <a:pt x="679" y="1"/>
                      <a:pt x="5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7519;p57"/>
              <p:cNvSpPr/>
              <p:nvPr/>
            </p:nvSpPr>
            <p:spPr>
              <a:xfrm>
                <a:off x="5528692" y="2684651"/>
                <a:ext cx="54083" cy="61747"/>
              </a:xfrm>
              <a:custGeom>
                <a:avLst/>
                <a:gdLst/>
                <a:ahLst/>
                <a:cxnLst/>
                <a:rect l="l" t="t" r="r" b="b"/>
                <a:pathLst>
                  <a:path w="1122" h="1281" extrusionOk="0">
                    <a:moveTo>
                      <a:pt x="76" y="1"/>
                    </a:moveTo>
                    <a:cubicBezTo>
                      <a:pt x="55" y="1"/>
                      <a:pt x="33" y="11"/>
                      <a:pt x="20" y="32"/>
                    </a:cubicBezTo>
                    <a:cubicBezTo>
                      <a:pt x="0" y="62"/>
                      <a:pt x="6" y="104"/>
                      <a:pt x="39" y="124"/>
                    </a:cubicBezTo>
                    <a:cubicBezTo>
                      <a:pt x="444" y="411"/>
                      <a:pt x="770" y="793"/>
                      <a:pt x="988" y="1240"/>
                    </a:cubicBezTo>
                    <a:cubicBezTo>
                      <a:pt x="993" y="1265"/>
                      <a:pt x="1013" y="1276"/>
                      <a:pt x="1032" y="1279"/>
                    </a:cubicBezTo>
                    <a:cubicBezTo>
                      <a:pt x="1037" y="1280"/>
                      <a:pt x="1042" y="1280"/>
                      <a:pt x="1048" y="1280"/>
                    </a:cubicBezTo>
                    <a:cubicBezTo>
                      <a:pt x="1056" y="1280"/>
                      <a:pt x="1065" y="1278"/>
                      <a:pt x="1074" y="1273"/>
                    </a:cubicBezTo>
                    <a:cubicBezTo>
                      <a:pt x="1108" y="1253"/>
                      <a:pt x="1122" y="1217"/>
                      <a:pt x="1105" y="1181"/>
                    </a:cubicBezTo>
                    <a:cubicBezTo>
                      <a:pt x="879" y="715"/>
                      <a:pt x="536" y="313"/>
                      <a:pt x="114" y="12"/>
                    </a:cubicBezTo>
                    <a:cubicBezTo>
                      <a:pt x="103" y="5"/>
                      <a:pt x="89" y="1"/>
                      <a:pt x="76"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7520;p57"/>
              <p:cNvSpPr/>
              <p:nvPr/>
            </p:nvSpPr>
            <p:spPr>
              <a:xfrm>
                <a:off x="5511435" y="2714730"/>
                <a:ext cx="61651" cy="38755"/>
              </a:xfrm>
              <a:custGeom>
                <a:avLst/>
                <a:gdLst/>
                <a:ahLst/>
                <a:cxnLst/>
                <a:rect l="l" t="t" r="r" b="b"/>
                <a:pathLst>
                  <a:path w="1279" h="804" extrusionOk="0">
                    <a:moveTo>
                      <a:pt x="75" y="0"/>
                    </a:moveTo>
                    <a:cubicBezTo>
                      <a:pt x="57" y="0"/>
                      <a:pt x="40" y="7"/>
                      <a:pt x="26" y="21"/>
                    </a:cubicBezTo>
                    <a:cubicBezTo>
                      <a:pt x="1" y="49"/>
                      <a:pt x="1" y="91"/>
                      <a:pt x="26" y="119"/>
                    </a:cubicBezTo>
                    <a:cubicBezTo>
                      <a:pt x="347" y="440"/>
                      <a:pt x="749" y="671"/>
                      <a:pt x="1181" y="797"/>
                    </a:cubicBezTo>
                    <a:cubicBezTo>
                      <a:pt x="1189" y="802"/>
                      <a:pt x="1192" y="802"/>
                      <a:pt x="1192" y="802"/>
                    </a:cubicBezTo>
                    <a:cubicBezTo>
                      <a:pt x="1196" y="803"/>
                      <a:pt x="1200" y="803"/>
                      <a:pt x="1203" y="803"/>
                    </a:cubicBezTo>
                    <a:cubicBezTo>
                      <a:pt x="1232" y="803"/>
                      <a:pt x="1258" y="784"/>
                      <a:pt x="1268" y="752"/>
                    </a:cubicBezTo>
                    <a:cubicBezTo>
                      <a:pt x="1279" y="719"/>
                      <a:pt x="1256" y="680"/>
                      <a:pt x="1223" y="669"/>
                    </a:cubicBezTo>
                    <a:cubicBezTo>
                      <a:pt x="810" y="551"/>
                      <a:pt x="431" y="323"/>
                      <a:pt x="124" y="21"/>
                    </a:cubicBezTo>
                    <a:cubicBezTo>
                      <a:pt x="110" y="7"/>
                      <a:pt x="92" y="0"/>
                      <a:pt x="75"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7521;p57"/>
              <p:cNvSpPr/>
              <p:nvPr/>
            </p:nvSpPr>
            <p:spPr>
              <a:xfrm>
                <a:off x="5465208" y="2668358"/>
                <a:ext cx="112987" cy="102720"/>
              </a:xfrm>
              <a:custGeom>
                <a:avLst/>
                <a:gdLst/>
                <a:ahLst/>
                <a:cxnLst/>
                <a:rect l="l" t="t" r="r" b="b"/>
                <a:pathLst>
                  <a:path w="2344" h="2131" extrusionOk="0">
                    <a:moveTo>
                      <a:pt x="437" y="1"/>
                    </a:moveTo>
                    <a:cubicBezTo>
                      <a:pt x="409" y="1"/>
                      <a:pt x="380" y="3"/>
                      <a:pt x="352" y="10"/>
                    </a:cubicBezTo>
                    <a:cubicBezTo>
                      <a:pt x="129" y="57"/>
                      <a:pt x="0" y="342"/>
                      <a:pt x="28" y="582"/>
                    </a:cubicBezTo>
                    <a:cubicBezTo>
                      <a:pt x="56" y="821"/>
                      <a:pt x="204" y="1020"/>
                      <a:pt x="357" y="1195"/>
                    </a:cubicBezTo>
                    <a:cubicBezTo>
                      <a:pt x="600" y="1463"/>
                      <a:pt x="873" y="1695"/>
                      <a:pt x="1175" y="1882"/>
                    </a:cubicBezTo>
                    <a:cubicBezTo>
                      <a:pt x="1333" y="1982"/>
                      <a:pt x="1617" y="2130"/>
                      <a:pt x="1859" y="2130"/>
                    </a:cubicBezTo>
                    <a:cubicBezTo>
                      <a:pt x="1953" y="2130"/>
                      <a:pt x="2040" y="2108"/>
                      <a:pt x="2112" y="2052"/>
                    </a:cubicBezTo>
                    <a:cubicBezTo>
                      <a:pt x="2344" y="1879"/>
                      <a:pt x="2274" y="1195"/>
                      <a:pt x="2224" y="927"/>
                    </a:cubicBezTo>
                    <a:cubicBezTo>
                      <a:pt x="2157" y="565"/>
                      <a:pt x="1953" y="211"/>
                      <a:pt x="1635" y="85"/>
                    </a:cubicBezTo>
                    <a:cubicBezTo>
                      <a:pt x="1511" y="38"/>
                      <a:pt x="1380" y="26"/>
                      <a:pt x="1246" y="26"/>
                    </a:cubicBezTo>
                    <a:cubicBezTo>
                      <a:pt x="1114" y="26"/>
                      <a:pt x="979" y="37"/>
                      <a:pt x="845" y="37"/>
                    </a:cubicBezTo>
                    <a:cubicBezTo>
                      <a:pt x="780" y="37"/>
                      <a:pt x="715" y="35"/>
                      <a:pt x="650" y="26"/>
                    </a:cubicBezTo>
                    <a:cubicBezTo>
                      <a:pt x="579" y="16"/>
                      <a:pt x="508" y="1"/>
                      <a:pt x="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7522;p57"/>
              <p:cNvSpPr/>
              <p:nvPr/>
            </p:nvSpPr>
            <p:spPr>
              <a:xfrm>
                <a:off x="5530427" y="2776816"/>
                <a:ext cx="117855" cy="166636"/>
              </a:xfrm>
              <a:custGeom>
                <a:avLst/>
                <a:gdLst/>
                <a:ahLst/>
                <a:cxnLst/>
                <a:rect l="l" t="t" r="r" b="b"/>
                <a:pathLst>
                  <a:path w="2445" h="3457" extrusionOk="0">
                    <a:moveTo>
                      <a:pt x="1261" y="1"/>
                    </a:moveTo>
                    <a:cubicBezTo>
                      <a:pt x="1080" y="1"/>
                      <a:pt x="895" y="142"/>
                      <a:pt x="728" y="340"/>
                    </a:cubicBezTo>
                    <a:cubicBezTo>
                      <a:pt x="131" y="1043"/>
                      <a:pt x="0" y="2109"/>
                      <a:pt x="405" y="2937"/>
                    </a:cubicBezTo>
                    <a:cubicBezTo>
                      <a:pt x="530" y="3196"/>
                      <a:pt x="767" y="3457"/>
                      <a:pt x="1039" y="3457"/>
                    </a:cubicBezTo>
                    <a:cubicBezTo>
                      <a:pt x="1076" y="3457"/>
                      <a:pt x="1112" y="3452"/>
                      <a:pt x="1150" y="3442"/>
                    </a:cubicBezTo>
                    <a:cubicBezTo>
                      <a:pt x="1426" y="3370"/>
                      <a:pt x="1543" y="3055"/>
                      <a:pt x="1733" y="2840"/>
                    </a:cubicBezTo>
                    <a:cubicBezTo>
                      <a:pt x="1956" y="2586"/>
                      <a:pt x="2319" y="2419"/>
                      <a:pt x="2394" y="2087"/>
                    </a:cubicBezTo>
                    <a:cubicBezTo>
                      <a:pt x="2444" y="1866"/>
                      <a:pt x="2349" y="1649"/>
                      <a:pt x="2252" y="1445"/>
                    </a:cubicBezTo>
                    <a:cubicBezTo>
                      <a:pt x="2059" y="1040"/>
                      <a:pt x="1872" y="588"/>
                      <a:pt x="1613" y="220"/>
                    </a:cubicBezTo>
                    <a:cubicBezTo>
                      <a:pt x="1503" y="65"/>
                      <a:pt x="1383" y="1"/>
                      <a:pt x="12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7523;p57"/>
              <p:cNvSpPr/>
              <p:nvPr/>
            </p:nvSpPr>
            <p:spPr>
              <a:xfrm>
                <a:off x="5554770" y="2778841"/>
                <a:ext cx="30946" cy="112408"/>
              </a:xfrm>
              <a:custGeom>
                <a:avLst/>
                <a:gdLst/>
                <a:ahLst/>
                <a:cxnLst/>
                <a:rect l="l" t="t" r="r" b="b"/>
                <a:pathLst>
                  <a:path w="642" h="2332" extrusionOk="0">
                    <a:moveTo>
                      <a:pt x="566" y="1"/>
                    </a:moveTo>
                    <a:cubicBezTo>
                      <a:pt x="541" y="1"/>
                      <a:pt x="517" y="14"/>
                      <a:pt x="505" y="36"/>
                    </a:cubicBezTo>
                    <a:cubicBezTo>
                      <a:pt x="156" y="722"/>
                      <a:pt x="0" y="1498"/>
                      <a:pt x="56" y="2268"/>
                    </a:cubicBezTo>
                    <a:cubicBezTo>
                      <a:pt x="56" y="2296"/>
                      <a:pt x="76" y="2324"/>
                      <a:pt x="106" y="2326"/>
                    </a:cubicBezTo>
                    <a:cubicBezTo>
                      <a:pt x="112" y="2326"/>
                      <a:pt x="115" y="2332"/>
                      <a:pt x="117" y="2332"/>
                    </a:cubicBezTo>
                    <a:cubicBezTo>
                      <a:pt x="154" y="2332"/>
                      <a:pt x="184" y="2307"/>
                      <a:pt x="187" y="2271"/>
                    </a:cubicBezTo>
                    <a:lnTo>
                      <a:pt x="198" y="2195"/>
                    </a:lnTo>
                    <a:cubicBezTo>
                      <a:pt x="201" y="2173"/>
                      <a:pt x="196" y="2156"/>
                      <a:pt x="182" y="2142"/>
                    </a:cubicBezTo>
                    <a:cubicBezTo>
                      <a:pt x="151" y="1434"/>
                      <a:pt x="304" y="731"/>
                      <a:pt x="625" y="100"/>
                    </a:cubicBezTo>
                    <a:cubicBezTo>
                      <a:pt x="642" y="67"/>
                      <a:pt x="628" y="25"/>
                      <a:pt x="594" y="8"/>
                    </a:cubicBezTo>
                    <a:cubicBezTo>
                      <a:pt x="586" y="3"/>
                      <a:pt x="576" y="1"/>
                      <a:pt x="566"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7524;p57"/>
              <p:cNvSpPr/>
              <p:nvPr/>
            </p:nvSpPr>
            <p:spPr>
              <a:xfrm>
                <a:off x="5590392" y="2784047"/>
                <a:ext cx="17112" cy="87391"/>
              </a:xfrm>
              <a:custGeom>
                <a:avLst/>
                <a:gdLst/>
                <a:ahLst/>
                <a:cxnLst/>
                <a:rect l="l" t="t" r="r" b="b"/>
                <a:pathLst>
                  <a:path w="355" h="1813" extrusionOk="0">
                    <a:moveTo>
                      <a:pt x="79" y="0"/>
                    </a:moveTo>
                    <a:cubicBezTo>
                      <a:pt x="71" y="0"/>
                      <a:pt x="64" y="2"/>
                      <a:pt x="56" y="6"/>
                    </a:cubicBezTo>
                    <a:cubicBezTo>
                      <a:pt x="20" y="17"/>
                      <a:pt x="1" y="56"/>
                      <a:pt x="14" y="87"/>
                    </a:cubicBezTo>
                    <a:cubicBezTo>
                      <a:pt x="187" y="617"/>
                      <a:pt x="224" y="1186"/>
                      <a:pt x="112" y="1730"/>
                    </a:cubicBezTo>
                    <a:cubicBezTo>
                      <a:pt x="98" y="1769"/>
                      <a:pt x="123" y="1805"/>
                      <a:pt x="160" y="1811"/>
                    </a:cubicBezTo>
                    <a:cubicBezTo>
                      <a:pt x="164" y="1812"/>
                      <a:pt x="169" y="1813"/>
                      <a:pt x="174" y="1813"/>
                    </a:cubicBezTo>
                    <a:cubicBezTo>
                      <a:pt x="205" y="1813"/>
                      <a:pt x="236" y="1790"/>
                      <a:pt x="240" y="1758"/>
                    </a:cubicBezTo>
                    <a:cubicBezTo>
                      <a:pt x="355" y="1192"/>
                      <a:pt x="321" y="598"/>
                      <a:pt x="140" y="45"/>
                    </a:cubicBezTo>
                    <a:cubicBezTo>
                      <a:pt x="131" y="19"/>
                      <a:pt x="105" y="0"/>
                      <a:pt x="79"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7525;p57"/>
              <p:cNvSpPr/>
              <p:nvPr/>
            </p:nvSpPr>
            <p:spPr>
              <a:xfrm>
                <a:off x="5550721" y="2783372"/>
                <a:ext cx="80739" cy="113854"/>
              </a:xfrm>
              <a:custGeom>
                <a:avLst/>
                <a:gdLst/>
                <a:ahLst/>
                <a:cxnLst/>
                <a:rect l="l" t="t" r="r" b="b"/>
                <a:pathLst>
                  <a:path w="1675" h="2362" extrusionOk="0">
                    <a:moveTo>
                      <a:pt x="864" y="0"/>
                    </a:moveTo>
                    <a:cubicBezTo>
                      <a:pt x="740" y="0"/>
                      <a:pt x="613" y="97"/>
                      <a:pt x="500" y="232"/>
                    </a:cubicBezTo>
                    <a:cubicBezTo>
                      <a:pt x="90" y="712"/>
                      <a:pt x="1" y="1443"/>
                      <a:pt x="277" y="2006"/>
                    </a:cubicBezTo>
                    <a:cubicBezTo>
                      <a:pt x="363" y="2182"/>
                      <a:pt x="526" y="2362"/>
                      <a:pt x="712" y="2362"/>
                    </a:cubicBezTo>
                    <a:cubicBezTo>
                      <a:pt x="736" y="2362"/>
                      <a:pt x="760" y="2359"/>
                      <a:pt x="784" y="2352"/>
                    </a:cubicBezTo>
                    <a:cubicBezTo>
                      <a:pt x="977" y="2302"/>
                      <a:pt x="1061" y="2087"/>
                      <a:pt x="1186" y="1939"/>
                    </a:cubicBezTo>
                    <a:cubicBezTo>
                      <a:pt x="1340" y="1764"/>
                      <a:pt x="1588" y="1652"/>
                      <a:pt x="1638" y="1423"/>
                    </a:cubicBezTo>
                    <a:cubicBezTo>
                      <a:pt x="1674" y="1275"/>
                      <a:pt x="1607" y="1125"/>
                      <a:pt x="1541" y="985"/>
                    </a:cubicBezTo>
                    <a:cubicBezTo>
                      <a:pt x="1412" y="709"/>
                      <a:pt x="1284" y="402"/>
                      <a:pt x="1103" y="151"/>
                    </a:cubicBezTo>
                    <a:cubicBezTo>
                      <a:pt x="1028" y="44"/>
                      <a:pt x="947" y="0"/>
                      <a:pt x="8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7526;p57"/>
              <p:cNvSpPr/>
              <p:nvPr/>
            </p:nvSpPr>
            <p:spPr>
              <a:xfrm>
                <a:off x="5415028" y="2742351"/>
                <a:ext cx="166877" cy="130677"/>
              </a:xfrm>
              <a:custGeom>
                <a:avLst/>
                <a:gdLst/>
                <a:ahLst/>
                <a:cxnLst/>
                <a:rect l="l" t="t" r="r" b="b"/>
                <a:pathLst>
                  <a:path w="3462" h="2711" extrusionOk="0">
                    <a:moveTo>
                      <a:pt x="2290" y="1"/>
                    </a:moveTo>
                    <a:cubicBezTo>
                      <a:pt x="2068" y="1"/>
                      <a:pt x="1847" y="26"/>
                      <a:pt x="1672" y="54"/>
                    </a:cubicBezTo>
                    <a:cubicBezTo>
                      <a:pt x="1270" y="115"/>
                      <a:pt x="804" y="232"/>
                      <a:pt x="642" y="603"/>
                    </a:cubicBezTo>
                    <a:cubicBezTo>
                      <a:pt x="573" y="765"/>
                      <a:pt x="570" y="952"/>
                      <a:pt x="458" y="1086"/>
                    </a:cubicBezTo>
                    <a:cubicBezTo>
                      <a:pt x="358" y="1209"/>
                      <a:pt x="179" y="1253"/>
                      <a:pt x="84" y="1387"/>
                    </a:cubicBezTo>
                    <a:cubicBezTo>
                      <a:pt x="1" y="1507"/>
                      <a:pt x="12" y="1683"/>
                      <a:pt x="93" y="1806"/>
                    </a:cubicBezTo>
                    <a:cubicBezTo>
                      <a:pt x="171" y="1926"/>
                      <a:pt x="316" y="2004"/>
                      <a:pt x="461" y="2023"/>
                    </a:cubicBezTo>
                    <a:cubicBezTo>
                      <a:pt x="567" y="2037"/>
                      <a:pt x="673" y="2032"/>
                      <a:pt x="771" y="2065"/>
                    </a:cubicBezTo>
                    <a:cubicBezTo>
                      <a:pt x="1050" y="2174"/>
                      <a:pt x="1105" y="2592"/>
                      <a:pt x="1390" y="2690"/>
                    </a:cubicBezTo>
                    <a:cubicBezTo>
                      <a:pt x="1429" y="2704"/>
                      <a:pt x="1469" y="2710"/>
                      <a:pt x="1509" y="2710"/>
                    </a:cubicBezTo>
                    <a:cubicBezTo>
                      <a:pt x="1660" y="2710"/>
                      <a:pt x="1814" y="2621"/>
                      <a:pt x="1942" y="2528"/>
                    </a:cubicBezTo>
                    <a:cubicBezTo>
                      <a:pt x="2288" y="2285"/>
                      <a:pt x="2606" y="2004"/>
                      <a:pt x="2888" y="1686"/>
                    </a:cubicBezTo>
                    <a:cubicBezTo>
                      <a:pt x="3100" y="1451"/>
                      <a:pt x="3295" y="1184"/>
                      <a:pt x="3348" y="871"/>
                    </a:cubicBezTo>
                    <a:cubicBezTo>
                      <a:pt x="3461" y="167"/>
                      <a:pt x="2867" y="1"/>
                      <a:pt x="22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7527;p57"/>
              <p:cNvSpPr/>
              <p:nvPr/>
            </p:nvSpPr>
            <p:spPr>
              <a:xfrm>
                <a:off x="5515098" y="2758306"/>
                <a:ext cx="64447" cy="59385"/>
              </a:xfrm>
              <a:custGeom>
                <a:avLst/>
                <a:gdLst/>
                <a:ahLst/>
                <a:cxnLst/>
                <a:rect l="l" t="t" r="r" b="b"/>
                <a:pathLst>
                  <a:path w="1337" h="1232" extrusionOk="0">
                    <a:moveTo>
                      <a:pt x="1260" y="1"/>
                    </a:moveTo>
                    <a:cubicBezTo>
                      <a:pt x="1231" y="1"/>
                      <a:pt x="1204" y="23"/>
                      <a:pt x="1197" y="52"/>
                    </a:cubicBezTo>
                    <a:cubicBezTo>
                      <a:pt x="1046" y="568"/>
                      <a:pt x="589" y="989"/>
                      <a:pt x="59" y="1092"/>
                    </a:cubicBezTo>
                    <a:cubicBezTo>
                      <a:pt x="25" y="1101"/>
                      <a:pt x="0" y="1134"/>
                      <a:pt x="6" y="1173"/>
                    </a:cubicBezTo>
                    <a:cubicBezTo>
                      <a:pt x="11" y="1204"/>
                      <a:pt x="31" y="1226"/>
                      <a:pt x="59" y="1229"/>
                    </a:cubicBezTo>
                    <a:cubicBezTo>
                      <a:pt x="64" y="1231"/>
                      <a:pt x="69" y="1231"/>
                      <a:pt x="73" y="1231"/>
                    </a:cubicBezTo>
                    <a:cubicBezTo>
                      <a:pt x="77" y="1231"/>
                      <a:pt x="81" y="1231"/>
                      <a:pt x="87" y="1229"/>
                    </a:cubicBezTo>
                    <a:cubicBezTo>
                      <a:pt x="667" y="1115"/>
                      <a:pt x="1161" y="654"/>
                      <a:pt x="1325" y="88"/>
                    </a:cubicBezTo>
                    <a:cubicBezTo>
                      <a:pt x="1337" y="55"/>
                      <a:pt x="1314" y="16"/>
                      <a:pt x="1281" y="4"/>
                    </a:cubicBezTo>
                    <a:cubicBezTo>
                      <a:pt x="1274" y="2"/>
                      <a:pt x="1267" y="1"/>
                      <a:pt x="1260"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7528;p57"/>
              <p:cNvSpPr/>
              <p:nvPr/>
            </p:nvSpPr>
            <p:spPr>
              <a:xfrm>
                <a:off x="5506614" y="2759318"/>
                <a:ext cx="62567" cy="28584"/>
              </a:xfrm>
              <a:custGeom>
                <a:avLst/>
                <a:gdLst/>
                <a:ahLst/>
                <a:cxnLst/>
                <a:rect l="l" t="t" r="r" b="b"/>
                <a:pathLst>
                  <a:path w="1298" h="593" extrusionOk="0">
                    <a:moveTo>
                      <a:pt x="1225" y="0"/>
                    </a:moveTo>
                    <a:cubicBezTo>
                      <a:pt x="1220" y="0"/>
                      <a:pt x="1214" y="1"/>
                      <a:pt x="1208" y="3"/>
                    </a:cubicBezTo>
                    <a:cubicBezTo>
                      <a:pt x="798" y="106"/>
                      <a:pt x="408" y="262"/>
                      <a:pt x="42" y="469"/>
                    </a:cubicBezTo>
                    <a:cubicBezTo>
                      <a:pt x="12" y="486"/>
                      <a:pt x="1" y="527"/>
                      <a:pt x="17" y="564"/>
                    </a:cubicBezTo>
                    <a:cubicBezTo>
                      <a:pt x="28" y="578"/>
                      <a:pt x="48" y="589"/>
                      <a:pt x="65" y="592"/>
                    </a:cubicBezTo>
                    <a:cubicBezTo>
                      <a:pt x="68" y="592"/>
                      <a:pt x="72" y="593"/>
                      <a:pt x="76" y="593"/>
                    </a:cubicBezTo>
                    <a:cubicBezTo>
                      <a:pt x="87" y="593"/>
                      <a:pt x="99" y="590"/>
                      <a:pt x="109" y="583"/>
                    </a:cubicBezTo>
                    <a:cubicBezTo>
                      <a:pt x="466" y="385"/>
                      <a:pt x="846" y="232"/>
                      <a:pt x="1239" y="131"/>
                    </a:cubicBezTo>
                    <a:cubicBezTo>
                      <a:pt x="1275" y="120"/>
                      <a:pt x="1298" y="87"/>
                      <a:pt x="1287" y="50"/>
                    </a:cubicBezTo>
                    <a:cubicBezTo>
                      <a:pt x="1280" y="22"/>
                      <a:pt x="1253" y="0"/>
                      <a:pt x="1225"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7529;p57"/>
              <p:cNvSpPr/>
              <p:nvPr/>
            </p:nvSpPr>
            <p:spPr>
              <a:xfrm>
                <a:off x="5459568" y="2744809"/>
                <a:ext cx="122579" cy="96164"/>
              </a:xfrm>
              <a:custGeom>
                <a:avLst/>
                <a:gdLst/>
                <a:ahLst/>
                <a:cxnLst/>
                <a:rect l="l" t="t" r="r" b="b"/>
                <a:pathLst>
                  <a:path w="2543" h="1995" extrusionOk="0">
                    <a:moveTo>
                      <a:pt x="1695" y="0"/>
                    </a:moveTo>
                    <a:cubicBezTo>
                      <a:pt x="1528" y="0"/>
                      <a:pt x="1364" y="20"/>
                      <a:pt x="1233" y="42"/>
                    </a:cubicBezTo>
                    <a:cubicBezTo>
                      <a:pt x="935" y="89"/>
                      <a:pt x="594" y="173"/>
                      <a:pt x="474" y="449"/>
                    </a:cubicBezTo>
                    <a:cubicBezTo>
                      <a:pt x="424" y="563"/>
                      <a:pt x="419" y="703"/>
                      <a:pt x="340" y="801"/>
                    </a:cubicBezTo>
                    <a:cubicBezTo>
                      <a:pt x="262" y="893"/>
                      <a:pt x="134" y="926"/>
                      <a:pt x="64" y="1024"/>
                    </a:cubicBezTo>
                    <a:cubicBezTo>
                      <a:pt x="0" y="1116"/>
                      <a:pt x="8" y="1241"/>
                      <a:pt x="67" y="1331"/>
                    </a:cubicBezTo>
                    <a:cubicBezTo>
                      <a:pt x="126" y="1423"/>
                      <a:pt x="232" y="1478"/>
                      <a:pt x="340" y="1492"/>
                    </a:cubicBezTo>
                    <a:cubicBezTo>
                      <a:pt x="413" y="1501"/>
                      <a:pt x="494" y="1495"/>
                      <a:pt x="566" y="1523"/>
                    </a:cubicBezTo>
                    <a:cubicBezTo>
                      <a:pt x="773" y="1601"/>
                      <a:pt x="815" y="1905"/>
                      <a:pt x="1018" y="1981"/>
                    </a:cubicBezTo>
                    <a:cubicBezTo>
                      <a:pt x="1046" y="1990"/>
                      <a:pt x="1075" y="1994"/>
                      <a:pt x="1104" y="1994"/>
                    </a:cubicBezTo>
                    <a:cubicBezTo>
                      <a:pt x="1217" y="1994"/>
                      <a:pt x="1333" y="1928"/>
                      <a:pt x="1428" y="1861"/>
                    </a:cubicBezTo>
                    <a:cubicBezTo>
                      <a:pt x="1682" y="1679"/>
                      <a:pt x="1917" y="1476"/>
                      <a:pt x="2120" y="1241"/>
                    </a:cubicBezTo>
                    <a:cubicBezTo>
                      <a:pt x="2279" y="1066"/>
                      <a:pt x="2424" y="870"/>
                      <a:pt x="2461" y="642"/>
                    </a:cubicBezTo>
                    <a:cubicBezTo>
                      <a:pt x="2543" y="124"/>
                      <a:pt x="2114" y="0"/>
                      <a:pt x="16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7530;p57"/>
              <p:cNvSpPr/>
              <p:nvPr/>
            </p:nvSpPr>
            <p:spPr>
              <a:xfrm>
                <a:off x="5561470" y="2627000"/>
                <a:ext cx="136799" cy="140510"/>
              </a:xfrm>
              <a:custGeom>
                <a:avLst/>
                <a:gdLst/>
                <a:ahLst/>
                <a:cxnLst/>
                <a:rect l="l" t="t" r="r" b="b"/>
                <a:pathLst>
                  <a:path w="2838" h="2915" extrusionOk="0">
                    <a:moveTo>
                      <a:pt x="478" y="0"/>
                    </a:moveTo>
                    <a:cubicBezTo>
                      <a:pt x="394" y="100"/>
                      <a:pt x="322" y="212"/>
                      <a:pt x="271" y="335"/>
                    </a:cubicBezTo>
                    <a:cubicBezTo>
                      <a:pt x="188" y="544"/>
                      <a:pt x="174" y="773"/>
                      <a:pt x="171" y="999"/>
                    </a:cubicBezTo>
                    <a:cubicBezTo>
                      <a:pt x="163" y="1462"/>
                      <a:pt x="1" y="2653"/>
                      <a:pt x="559" y="2862"/>
                    </a:cubicBezTo>
                    <a:cubicBezTo>
                      <a:pt x="654" y="2899"/>
                      <a:pt x="762" y="2915"/>
                      <a:pt x="878" y="2915"/>
                    </a:cubicBezTo>
                    <a:cubicBezTo>
                      <a:pt x="1405" y="2915"/>
                      <a:pt x="2096" y="2591"/>
                      <a:pt x="2464" y="2388"/>
                    </a:cubicBezTo>
                    <a:cubicBezTo>
                      <a:pt x="2645" y="2290"/>
                      <a:pt x="2838" y="2140"/>
                      <a:pt x="2832" y="1933"/>
                    </a:cubicBezTo>
                    <a:cubicBezTo>
                      <a:pt x="2827" y="1799"/>
                      <a:pt x="2740" y="1685"/>
                      <a:pt x="2673" y="1568"/>
                    </a:cubicBezTo>
                    <a:cubicBezTo>
                      <a:pt x="2272" y="1780"/>
                      <a:pt x="1817" y="1898"/>
                      <a:pt x="1360" y="1898"/>
                    </a:cubicBezTo>
                    <a:cubicBezTo>
                      <a:pt x="1300" y="1898"/>
                      <a:pt x="1239" y="1896"/>
                      <a:pt x="1178" y="1891"/>
                    </a:cubicBezTo>
                    <a:cubicBezTo>
                      <a:pt x="1105" y="1889"/>
                      <a:pt x="1025" y="1878"/>
                      <a:pt x="963" y="1836"/>
                    </a:cubicBezTo>
                    <a:cubicBezTo>
                      <a:pt x="899" y="1799"/>
                      <a:pt x="863" y="1732"/>
                      <a:pt x="827" y="1666"/>
                    </a:cubicBezTo>
                    <a:cubicBezTo>
                      <a:pt x="556" y="1158"/>
                      <a:pt x="439" y="575"/>
                      <a:pt x="478"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7531;p57"/>
              <p:cNvSpPr/>
              <p:nvPr/>
            </p:nvSpPr>
            <p:spPr>
              <a:xfrm>
                <a:off x="5538766" y="2776961"/>
                <a:ext cx="109516" cy="109323"/>
              </a:xfrm>
              <a:custGeom>
                <a:avLst/>
                <a:gdLst/>
                <a:ahLst/>
                <a:cxnLst/>
                <a:rect l="l" t="t" r="r" b="b"/>
                <a:pathLst>
                  <a:path w="2272" h="2268" extrusionOk="0">
                    <a:moveTo>
                      <a:pt x="1087" y="1"/>
                    </a:moveTo>
                    <a:cubicBezTo>
                      <a:pt x="907" y="1"/>
                      <a:pt x="722" y="142"/>
                      <a:pt x="555" y="340"/>
                    </a:cubicBezTo>
                    <a:cubicBezTo>
                      <a:pt x="193" y="770"/>
                      <a:pt x="3" y="1330"/>
                      <a:pt x="0" y="1891"/>
                    </a:cubicBezTo>
                    <a:cubicBezTo>
                      <a:pt x="134" y="1687"/>
                      <a:pt x="282" y="1489"/>
                      <a:pt x="447" y="1308"/>
                    </a:cubicBezTo>
                    <a:cubicBezTo>
                      <a:pt x="567" y="1180"/>
                      <a:pt x="698" y="1054"/>
                      <a:pt x="854" y="979"/>
                    </a:cubicBezTo>
                    <a:cubicBezTo>
                      <a:pt x="950" y="932"/>
                      <a:pt x="1059" y="903"/>
                      <a:pt x="1165" y="903"/>
                    </a:cubicBezTo>
                    <a:cubicBezTo>
                      <a:pt x="1235" y="903"/>
                      <a:pt x="1303" y="915"/>
                      <a:pt x="1367" y="943"/>
                    </a:cubicBezTo>
                    <a:cubicBezTo>
                      <a:pt x="1554" y="1023"/>
                      <a:pt x="1671" y="1219"/>
                      <a:pt x="1769" y="1403"/>
                    </a:cubicBezTo>
                    <a:cubicBezTo>
                      <a:pt x="1911" y="1682"/>
                      <a:pt x="2034" y="1972"/>
                      <a:pt x="2143" y="2268"/>
                    </a:cubicBezTo>
                    <a:cubicBezTo>
                      <a:pt x="2176" y="2212"/>
                      <a:pt x="2207" y="2153"/>
                      <a:pt x="2221" y="2086"/>
                    </a:cubicBezTo>
                    <a:cubicBezTo>
                      <a:pt x="2271" y="1869"/>
                      <a:pt x="2176" y="1648"/>
                      <a:pt x="2079" y="1445"/>
                    </a:cubicBezTo>
                    <a:cubicBezTo>
                      <a:pt x="1886" y="1037"/>
                      <a:pt x="1699" y="588"/>
                      <a:pt x="1440" y="223"/>
                    </a:cubicBezTo>
                    <a:cubicBezTo>
                      <a:pt x="1329" y="66"/>
                      <a:pt x="1209" y="1"/>
                      <a:pt x="1087"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7532;p57"/>
              <p:cNvSpPr/>
              <p:nvPr/>
            </p:nvSpPr>
            <p:spPr>
              <a:xfrm>
                <a:off x="5450409" y="2742447"/>
                <a:ext cx="131641" cy="122049"/>
              </a:xfrm>
              <a:custGeom>
                <a:avLst/>
                <a:gdLst/>
                <a:ahLst/>
                <a:cxnLst/>
                <a:rect l="l" t="t" r="r" b="b"/>
                <a:pathLst>
                  <a:path w="2731" h="2532" extrusionOk="0">
                    <a:moveTo>
                      <a:pt x="1563" y="0"/>
                    </a:moveTo>
                    <a:cubicBezTo>
                      <a:pt x="1338" y="0"/>
                      <a:pt x="1117" y="25"/>
                      <a:pt x="941" y="54"/>
                    </a:cubicBezTo>
                    <a:cubicBezTo>
                      <a:pt x="595" y="116"/>
                      <a:pt x="204" y="205"/>
                      <a:pt x="0" y="470"/>
                    </a:cubicBezTo>
                    <a:cubicBezTo>
                      <a:pt x="243" y="495"/>
                      <a:pt x="491" y="526"/>
                      <a:pt x="734" y="565"/>
                    </a:cubicBezTo>
                    <a:cubicBezTo>
                      <a:pt x="996" y="604"/>
                      <a:pt x="1275" y="665"/>
                      <a:pt x="1454" y="861"/>
                    </a:cubicBezTo>
                    <a:cubicBezTo>
                      <a:pt x="1694" y="1129"/>
                      <a:pt x="1655" y="1547"/>
                      <a:pt x="1538" y="1890"/>
                    </a:cubicBezTo>
                    <a:cubicBezTo>
                      <a:pt x="1457" y="2116"/>
                      <a:pt x="1348" y="2334"/>
                      <a:pt x="1214" y="2532"/>
                    </a:cubicBezTo>
                    <a:cubicBezTo>
                      <a:pt x="1554" y="2283"/>
                      <a:pt x="1872" y="2002"/>
                      <a:pt x="2154" y="1686"/>
                    </a:cubicBezTo>
                    <a:cubicBezTo>
                      <a:pt x="2366" y="1455"/>
                      <a:pt x="2561" y="1184"/>
                      <a:pt x="2614" y="872"/>
                    </a:cubicBezTo>
                    <a:cubicBezTo>
                      <a:pt x="2731" y="167"/>
                      <a:pt x="2138" y="0"/>
                      <a:pt x="1563"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7533;p57"/>
              <p:cNvSpPr/>
              <p:nvPr/>
            </p:nvSpPr>
            <p:spPr>
              <a:xfrm>
                <a:off x="5469884" y="2651584"/>
                <a:ext cx="111010" cy="118289"/>
              </a:xfrm>
              <a:custGeom>
                <a:avLst/>
                <a:gdLst/>
                <a:ahLst/>
                <a:cxnLst/>
                <a:rect l="l" t="t" r="r" b="b"/>
                <a:pathLst>
                  <a:path w="2303" h="2454" extrusionOk="0">
                    <a:moveTo>
                      <a:pt x="1535" y="1"/>
                    </a:moveTo>
                    <a:lnTo>
                      <a:pt x="1535" y="1"/>
                    </a:lnTo>
                    <a:cubicBezTo>
                      <a:pt x="1544" y="126"/>
                      <a:pt x="1552" y="252"/>
                      <a:pt x="1563" y="374"/>
                    </a:cubicBezTo>
                    <a:cubicBezTo>
                      <a:pt x="1583" y="637"/>
                      <a:pt x="1597" y="916"/>
                      <a:pt x="1460" y="1139"/>
                    </a:cubicBezTo>
                    <a:cubicBezTo>
                      <a:pt x="1301" y="1395"/>
                      <a:pt x="980" y="1504"/>
                      <a:pt x="682" y="1557"/>
                    </a:cubicBezTo>
                    <a:cubicBezTo>
                      <a:pt x="456" y="1596"/>
                      <a:pt x="230" y="1613"/>
                      <a:pt x="1" y="1616"/>
                    </a:cubicBezTo>
                    <a:cubicBezTo>
                      <a:pt x="224" y="1806"/>
                      <a:pt x="464" y="1976"/>
                      <a:pt x="718" y="2126"/>
                    </a:cubicBezTo>
                    <a:cubicBezTo>
                      <a:pt x="937" y="2255"/>
                      <a:pt x="1339" y="2454"/>
                      <a:pt x="1673" y="2454"/>
                    </a:cubicBezTo>
                    <a:cubicBezTo>
                      <a:pt x="1794" y="2454"/>
                      <a:pt x="1907" y="2428"/>
                      <a:pt x="1998" y="2364"/>
                    </a:cubicBezTo>
                    <a:cubicBezTo>
                      <a:pt x="2302" y="2146"/>
                      <a:pt x="2196" y="1284"/>
                      <a:pt x="2124" y="946"/>
                    </a:cubicBezTo>
                    <a:cubicBezTo>
                      <a:pt x="2043" y="578"/>
                      <a:pt x="1839" y="215"/>
                      <a:pt x="1535"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7534;p57"/>
              <p:cNvSpPr/>
              <p:nvPr/>
            </p:nvSpPr>
            <p:spPr>
              <a:xfrm>
                <a:off x="5584608" y="2745436"/>
                <a:ext cx="148223" cy="104840"/>
              </a:xfrm>
              <a:custGeom>
                <a:avLst/>
                <a:gdLst/>
                <a:ahLst/>
                <a:cxnLst/>
                <a:rect l="l" t="t" r="r" b="b"/>
                <a:pathLst>
                  <a:path w="3075" h="2175" extrusionOk="0">
                    <a:moveTo>
                      <a:pt x="1934" y="1"/>
                    </a:moveTo>
                    <a:cubicBezTo>
                      <a:pt x="1698" y="1"/>
                      <a:pt x="1461" y="28"/>
                      <a:pt x="1231" y="76"/>
                    </a:cubicBezTo>
                    <a:cubicBezTo>
                      <a:pt x="946" y="140"/>
                      <a:pt x="1" y="283"/>
                      <a:pt x="79" y="715"/>
                    </a:cubicBezTo>
                    <a:cubicBezTo>
                      <a:pt x="109" y="905"/>
                      <a:pt x="263" y="1039"/>
                      <a:pt x="405" y="1161"/>
                    </a:cubicBezTo>
                    <a:cubicBezTo>
                      <a:pt x="584" y="1315"/>
                      <a:pt x="762" y="1465"/>
                      <a:pt x="941" y="1616"/>
                    </a:cubicBezTo>
                    <a:cubicBezTo>
                      <a:pt x="1158" y="1800"/>
                      <a:pt x="1379" y="1984"/>
                      <a:pt x="1599" y="2174"/>
                    </a:cubicBezTo>
                    <a:cubicBezTo>
                      <a:pt x="1552" y="2062"/>
                      <a:pt x="1507" y="1954"/>
                      <a:pt x="1465" y="1845"/>
                    </a:cubicBezTo>
                    <a:cubicBezTo>
                      <a:pt x="1393" y="1664"/>
                      <a:pt x="1320" y="1479"/>
                      <a:pt x="1331" y="1284"/>
                    </a:cubicBezTo>
                    <a:cubicBezTo>
                      <a:pt x="1345" y="963"/>
                      <a:pt x="1588" y="684"/>
                      <a:pt x="1875" y="536"/>
                    </a:cubicBezTo>
                    <a:cubicBezTo>
                      <a:pt x="2163" y="389"/>
                      <a:pt x="2492" y="347"/>
                      <a:pt x="2813" y="308"/>
                    </a:cubicBezTo>
                    <a:lnTo>
                      <a:pt x="3075" y="277"/>
                    </a:lnTo>
                    <a:cubicBezTo>
                      <a:pt x="3014" y="241"/>
                      <a:pt x="2955" y="210"/>
                      <a:pt x="2896" y="185"/>
                    </a:cubicBezTo>
                    <a:cubicBezTo>
                      <a:pt x="2591" y="55"/>
                      <a:pt x="2263" y="1"/>
                      <a:pt x="1934"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7535;p57"/>
              <p:cNvSpPr/>
              <p:nvPr/>
            </p:nvSpPr>
            <p:spPr>
              <a:xfrm>
                <a:off x="5554625" y="2732228"/>
                <a:ext cx="72111" cy="66182"/>
              </a:xfrm>
              <a:custGeom>
                <a:avLst/>
                <a:gdLst/>
                <a:ahLst/>
                <a:cxnLst/>
                <a:rect l="l" t="t" r="r" b="b"/>
                <a:pathLst>
                  <a:path w="1496" h="1373" extrusionOk="0">
                    <a:moveTo>
                      <a:pt x="750" y="1"/>
                    </a:moveTo>
                    <a:cubicBezTo>
                      <a:pt x="425" y="1"/>
                      <a:pt x="137" y="226"/>
                      <a:pt x="73" y="554"/>
                    </a:cubicBezTo>
                    <a:cubicBezTo>
                      <a:pt x="0" y="922"/>
                      <a:pt x="240" y="1282"/>
                      <a:pt x="614" y="1360"/>
                    </a:cubicBezTo>
                    <a:cubicBezTo>
                      <a:pt x="658" y="1369"/>
                      <a:pt x="703" y="1373"/>
                      <a:pt x="746" y="1373"/>
                    </a:cubicBezTo>
                    <a:cubicBezTo>
                      <a:pt x="1065" y="1373"/>
                      <a:pt x="1351" y="1148"/>
                      <a:pt x="1418" y="819"/>
                    </a:cubicBezTo>
                    <a:cubicBezTo>
                      <a:pt x="1496" y="445"/>
                      <a:pt x="1250" y="91"/>
                      <a:pt x="879" y="13"/>
                    </a:cubicBezTo>
                    <a:cubicBezTo>
                      <a:pt x="836" y="4"/>
                      <a:pt x="792" y="1"/>
                      <a:pt x="7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7536;p57"/>
              <p:cNvSpPr/>
              <p:nvPr/>
            </p:nvSpPr>
            <p:spPr>
              <a:xfrm>
                <a:off x="5570629" y="2747123"/>
                <a:ext cx="39574" cy="36489"/>
              </a:xfrm>
              <a:custGeom>
                <a:avLst/>
                <a:gdLst/>
                <a:ahLst/>
                <a:cxnLst/>
                <a:rect l="l" t="t" r="r" b="b"/>
                <a:pathLst>
                  <a:path w="821" h="757" extrusionOk="0">
                    <a:moveTo>
                      <a:pt x="410" y="0"/>
                    </a:moveTo>
                    <a:cubicBezTo>
                      <a:pt x="231" y="0"/>
                      <a:pt x="76" y="127"/>
                      <a:pt x="40" y="303"/>
                    </a:cubicBezTo>
                    <a:cubicBezTo>
                      <a:pt x="0" y="510"/>
                      <a:pt x="134" y="708"/>
                      <a:pt x="335" y="750"/>
                    </a:cubicBezTo>
                    <a:cubicBezTo>
                      <a:pt x="359" y="754"/>
                      <a:pt x="383" y="757"/>
                      <a:pt x="407" y="757"/>
                    </a:cubicBezTo>
                    <a:cubicBezTo>
                      <a:pt x="587" y="757"/>
                      <a:pt x="747" y="631"/>
                      <a:pt x="784" y="454"/>
                    </a:cubicBezTo>
                    <a:cubicBezTo>
                      <a:pt x="821" y="248"/>
                      <a:pt x="690" y="50"/>
                      <a:pt x="486" y="8"/>
                    </a:cubicBezTo>
                    <a:cubicBezTo>
                      <a:pt x="460" y="3"/>
                      <a:pt x="435" y="0"/>
                      <a:pt x="4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7537;p57"/>
              <p:cNvSpPr/>
              <p:nvPr/>
            </p:nvSpPr>
            <p:spPr>
              <a:xfrm>
                <a:off x="5504590" y="1795974"/>
                <a:ext cx="379016" cy="383595"/>
              </a:xfrm>
              <a:custGeom>
                <a:avLst/>
                <a:gdLst/>
                <a:ahLst/>
                <a:cxnLst/>
                <a:rect l="l" t="t" r="r" b="b"/>
                <a:pathLst>
                  <a:path w="7863" h="7958" extrusionOk="0">
                    <a:moveTo>
                      <a:pt x="5094" y="1"/>
                    </a:moveTo>
                    <a:cubicBezTo>
                      <a:pt x="5006" y="1"/>
                      <a:pt x="4918" y="14"/>
                      <a:pt x="4833" y="41"/>
                    </a:cubicBezTo>
                    <a:cubicBezTo>
                      <a:pt x="4584" y="116"/>
                      <a:pt x="4381" y="298"/>
                      <a:pt x="4191" y="473"/>
                    </a:cubicBezTo>
                    <a:cubicBezTo>
                      <a:pt x="4029" y="621"/>
                      <a:pt x="3862" y="775"/>
                      <a:pt x="3733" y="953"/>
                    </a:cubicBezTo>
                    <a:cubicBezTo>
                      <a:pt x="3725" y="962"/>
                      <a:pt x="3722" y="964"/>
                      <a:pt x="3719" y="970"/>
                    </a:cubicBezTo>
                    <a:cubicBezTo>
                      <a:pt x="3706" y="995"/>
                      <a:pt x="3689" y="1017"/>
                      <a:pt x="3675" y="1040"/>
                    </a:cubicBezTo>
                    <a:cubicBezTo>
                      <a:pt x="3666" y="1054"/>
                      <a:pt x="3661" y="1068"/>
                      <a:pt x="3650" y="1082"/>
                    </a:cubicBezTo>
                    <a:cubicBezTo>
                      <a:pt x="3641" y="1101"/>
                      <a:pt x="3633" y="1118"/>
                      <a:pt x="3622" y="1135"/>
                    </a:cubicBezTo>
                    <a:cubicBezTo>
                      <a:pt x="3605" y="1165"/>
                      <a:pt x="3586" y="1202"/>
                      <a:pt x="3572" y="1235"/>
                    </a:cubicBezTo>
                    <a:lnTo>
                      <a:pt x="3572" y="1241"/>
                    </a:lnTo>
                    <a:cubicBezTo>
                      <a:pt x="3549" y="1299"/>
                      <a:pt x="3530" y="1355"/>
                      <a:pt x="3516" y="1414"/>
                    </a:cubicBezTo>
                    <a:cubicBezTo>
                      <a:pt x="3510" y="1444"/>
                      <a:pt x="3507" y="1478"/>
                      <a:pt x="3499" y="1506"/>
                    </a:cubicBezTo>
                    <a:cubicBezTo>
                      <a:pt x="3471" y="1654"/>
                      <a:pt x="3468" y="1807"/>
                      <a:pt x="3466" y="1960"/>
                    </a:cubicBezTo>
                    <a:cubicBezTo>
                      <a:pt x="3466" y="2030"/>
                      <a:pt x="3460" y="2122"/>
                      <a:pt x="3454" y="2220"/>
                    </a:cubicBezTo>
                    <a:cubicBezTo>
                      <a:pt x="3315" y="1813"/>
                      <a:pt x="3036" y="1450"/>
                      <a:pt x="2634" y="1299"/>
                    </a:cubicBezTo>
                    <a:cubicBezTo>
                      <a:pt x="2434" y="1224"/>
                      <a:pt x="2222" y="1207"/>
                      <a:pt x="2006" y="1207"/>
                    </a:cubicBezTo>
                    <a:cubicBezTo>
                      <a:pt x="1844" y="1207"/>
                      <a:pt x="1680" y="1217"/>
                      <a:pt x="1517" y="1217"/>
                    </a:cubicBezTo>
                    <a:cubicBezTo>
                      <a:pt x="1408" y="1217"/>
                      <a:pt x="1299" y="1212"/>
                      <a:pt x="1192" y="1199"/>
                    </a:cubicBezTo>
                    <a:cubicBezTo>
                      <a:pt x="1080" y="1182"/>
                      <a:pt x="971" y="1156"/>
                      <a:pt x="860" y="1156"/>
                    </a:cubicBezTo>
                    <a:cubicBezTo>
                      <a:pt x="824" y="1156"/>
                      <a:pt x="788" y="1158"/>
                      <a:pt x="751" y="1165"/>
                    </a:cubicBezTo>
                    <a:cubicBezTo>
                      <a:pt x="425" y="1227"/>
                      <a:pt x="238" y="1609"/>
                      <a:pt x="282" y="1930"/>
                    </a:cubicBezTo>
                    <a:cubicBezTo>
                      <a:pt x="333" y="2256"/>
                      <a:pt x="553" y="2532"/>
                      <a:pt x="782" y="2769"/>
                    </a:cubicBezTo>
                    <a:cubicBezTo>
                      <a:pt x="1061" y="3051"/>
                      <a:pt x="1370" y="3311"/>
                      <a:pt x="1702" y="3534"/>
                    </a:cubicBezTo>
                    <a:cubicBezTo>
                      <a:pt x="1694" y="3537"/>
                      <a:pt x="1683" y="3537"/>
                      <a:pt x="1672" y="3539"/>
                    </a:cubicBezTo>
                    <a:cubicBezTo>
                      <a:pt x="1669" y="3539"/>
                      <a:pt x="1666" y="3539"/>
                      <a:pt x="1658" y="3545"/>
                    </a:cubicBezTo>
                    <a:cubicBezTo>
                      <a:pt x="1613" y="3551"/>
                      <a:pt x="1569" y="3562"/>
                      <a:pt x="1521" y="3573"/>
                    </a:cubicBezTo>
                    <a:cubicBezTo>
                      <a:pt x="1521" y="3573"/>
                      <a:pt x="1518" y="3576"/>
                      <a:pt x="1516" y="3576"/>
                    </a:cubicBezTo>
                    <a:cubicBezTo>
                      <a:pt x="1167" y="3659"/>
                      <a:pt x="832" y="3802"/>
                      <a:pt x="695" y="4117"/>
                    </a:cubicBezTo>
                    <a:cubicBezTo>
                      <a:pt x="620" y="4287"/>
                      <a:pt x="614" y="4488"/>
                      <a:pt x="497" y="4633"/>
                    </a:cubicBezTo>
                    <a:cubicBezTo>
                      <a:pt x="386" y="4764"/>
                      <a:pt x="193" y="4814"/>
                      <a:pt x="93" y="4957"/>
                    </a:cubicBezTo>
                    <a:cubicBezTo>
                      <a:pt x="1" y="5085"/>
                      <a:pt x="12" y="5275"/>
                      <a:pt x="98" y="5406"/>
                    </a:cubicBezTo>
                    <a:cubicBezTo>
                      <a:pt x="188" y="5540"/>
                      <a:pt x="341" y="5623"/>
                      <a:pt x="497" y="5643"/>
                    </a:cubicBezTo>
                    <a:cubicBezTo>
                      <a:pt x="609" y="5662"/>
                      <a:pt x="726" y="5651"/>
                      <a:pt x="832" y="5690"/>
                    </a:cubicBezTo>
                    <a:cubicBezTo>
                      <a:pt x="1131" y="5805"/>
                      <a:pt x="1195" y="6257"/>
                      <a:pt x="1499" y="6363"/>
                    </a:cubicBezTo>
                    <a:cubicBezTo>
                      <a:pt x="1540" y="6377"/>
                      <a:pt x="1582" y="6383"/>
                      <a:pt x="1625" y="6383"/>
                    </a:cubicBezTo>
                    <a:cubicBezTo>
                      <a:pt x="1790" y="6383"/>
                      <a:pt x="1956" y="6287"/>
                      <a:pt x="2099" y="6187"/>
                    </a:cubicBezTo>
                    <a:lnTo>
                      <a:pt x="2101" y="6187"/>
                    </a:lnTo>
                    <a:cubicBezTo>
                      <a:pt x="2104" y="6184"/>
                      <a:pt x="2107" y="6181"/>
                      <a:pt x="2115" y="6179"/>
                    </a:cubicBezTo>
                    <a:cubicBezTo>
                      <a:pt x="2297" y="6047"/>
                      <a:pt x="2470" y="5908"/>
                      <a:pt x="2634" y="5763"/>
                    </a:cubicBezTo>
                    <a:cubicBezTo>
                      <a:pt x="2645" y="5749"/>
                      <a:pt x="2659" y="5738"/>
                      <a:pt x="2673" y="5724"/>
                    </a:cubicBezTo>
                    <a:cubicBezTo>
                      <a:pt x="2740" y="5662"/>
                      <a:pt x="2804" y="5601"/>
                      <a:pt x="2871" y="5537"/>
                    </a:cubicBezTo>
                    <a:lnTo>
                      <a:pt x="2871" y="5537"/>
                    </a:lnTo>
                    <a:cubicBezTo>
                      <a:pt x="2846" y="5626"/>
                      <a:pt x="2827" y="5721"/>
                      <a:pt x="2810" y="5816"/>
                    </a:cubicBezTo>
                    <a:cubicBezTo>
                      <a:pt x="2810" y="5819"/>
                      <a:pt x="2810" y="5824"/>
                      <a:pt x="2804" y="5833"/>
                    </a:cubicBezTo>
                    <a:cubicBezTo>
                      <a:pt x="2793" y="5900"/>
                      <a:pt x="2788" y="5969"/>
                      <a:pt x="2782" y="6033"/>
                    </a:cubicBezTo>
                    <a:cubicBezTo>
                      <a:pt x="2782" y="6042"/>
                      <a:pt x="2777" y="6047"/>
                      <a:pt x="2777" y="6056"/>
                    </a:cubicBezTo>
                    <a:cubicBezTo>
                      <a:pt x="2737" y="6516"/>
                      <a:pt x="2816" y="6982"/>
                      <a:pt x="3016" y="7398"/>
                    </a:cubicBezTo>
                    <a:cubicBezTo>
                      <a:pt x="3157" y="7676"/>
                      <a:pt x="3414" y="7958"/>
                      <a:pt x="3704" y="7958"/>
                    </a:cubicBezTo>
                    <a:cubicBezTo>
                      <a:pt x="3743" y="7958"/>
                      <a:pt x="3783" y="7953"/>
                      <a:pt x="3823" y="7942"/>
                    </a:cubicBezTo>
                    <a:cubicBezTo>
                      <a:pt x="4118" y="7866"/>
                      <a:pt x="4250" y="7526"/>
                      <a:pt x="4450" y="7294"/>
                    </a:cubicBezTo>
                    <a:cubicBezTo>
                      <a:pt x="4676" y="7029"/>
                      <a:pt x="5039" y="6854"/>
                      <a:pt x="5148" y="6533"/>
                    </a:cubicBezTo>
                    <a:cubicBezTo>
                      <a:pt x="5156" y="6513"/>
                      <a:pt x="5162" y="6494"/>
                      <a:pt x="5165" y="6477"/>
                    </a:cubicBezTo>
                    <a:cubicBezTo>
                      <a:pt x="5179" y="6418"/>
                      <a:pt x="5184" y="6360"/>
                      <a:pt x="5179" y="6298"/>
                    </a:cubicBezTo>
                    <a:cubicBezTo>
                      <a:pt x="5176" y="6237"/>
                      <a:pt x="5165" y="6181"/>
                      <a:pt x="5148" y="6123"/>
                    </a:cubicBezTo>
                    <a:cubicBezTo>
                      <a:pt x="5117" y="6006"/>
                      <a:pt x="5064" y="5891"/>
                      <a:pt x="5014" y="5782"/>
                    </a:cubicBezTo>
                    <a:cubicBezTo>
                      <a:pt x="4947" y="5643"/>
                      <a:pt x="4880" y="5498"/>
                      <a:pt x="4810" y="5350"/>
                    </a:cubicBezTo>
                    <a:cubicBezTo>
                      <a:pt x="4785" y="5305"/>
                      <a:pt x="4766" y="5261"/>
                      <a:pt x="4743" y="5216"/>
                    </a:cubicBezTo>
                    <a:lnTo>
                      <a:pt x="4743" y="5216"/>
                    </a:lnTo>
                    <a:lnTo>
                      <a:pt x="4807" y="5266"/>
                    </a:lnTo>
                    <a:lnTo>
                      <a:pt x="5226" y="5623"/>
                    </a:lnTo>
                    <a:cubicBezTo>
                      <a:pt x="5324" y="5707"/>
                      <a:pt x="5421" y="5788"/>
                      <a:pt x="5519" y="5872"/>
                    </a:cubicBezTo>
                    <a:lnTo>
                      <a:pt x="5522" y="5872"/>
                    </a:lnTo>
                    <a:cubicBezTo>
                      <a:pt x="5697" y="6020"/>
                      <a:pt x="5882" y="6170"/>
                      <a:pt x="6096" y="6240"/>
                    </a:cubicBezTo>
                    <a:cubicBezTo>
                      <a:pt x="6185" y="6269"/>
                      <a:pt x="6275" y="6282"/>
                      <a:pt x="6365" y="6282"/>
                    </a:cubicBezTo>
                    <a:cubicBezTo>
                      <a:pt x="6790" y="6282"/>
                      <a:pt x="7209" y="5986"/>
                      <a:pt x="7486" y="5640"/>
                    </a:cubicBezTo>
                    <a:cubicBezTo>
                      <a:pt x="7645" y="5442"/>
                      <a:pt x="7781" y="5208"/>
                      <a:pt x="7809" y="4954"/>
                    </a:cubicBezTo>
                    <a:cubicBezTo>
                      <a:pt x="7862" y="4485"/>
                      <a:pt x="7530" y="4067"/>
                      <a:pt x="7115" y="3827"/>
                    </a:cubicBezTo>
                    <a:cubicBezTo>
                      <a:pt x="7084" y="3807"/>
                      <a:pt x="7053" y="3793"/>
                      <a:pt x="7023" y="3774"/>
                    </a:cubicBezTo>
                    <a:lnTo>
                      <a:pt x="7017" y="3774"/>
                    </a:lnTo>
                    <a:cubicBezTo>
                      <a:pt x="6986" y="3757"/>
                      <a:pt x="6953" y="3743"/>
                      <a:pt x="6919" y="3729"/>
                    </a:cubicBezTo>
                    <a:cubicBezTo>
                      <a:pt x="6591" y="3588"/>
                      <a:pt x="6238" y="3530"/>
                      <a:pt x="5884" y="3530"/>
                    </a:cubicBezTo>
                    <a:cubicBezTo>
                      <a:pt x="5852" y="3530"/>
                      <a:pt x="5821" y="3530"/>
                      <a:pt x="5789" y="3531"/>
                    </a:cubicBezTo>
                    <a:cubicBezTo>
                      <a:pt x="5845" y="3503"/>
                      <a:pt x="5898" y="3475"/>
                      <a:pt x="5943" y="3450"/>
                    </a:cubicBezTo>
                    <a:cubicBezTo>
                      <a:pt x="6135" y="3347"/>
                      <a:pt x="6342" y="3182"/>
                      <a:pt x="6333" y="2962"/>
                    </a:cubicBezTo>
                    <a:cubicBezTo>
                      <a:pt x="6333" y="2937"/>
                      <a:pt x="6331" y="2920"/>
                      <a:pt x="6328" y="2898"/>
                    </a:cubicBezTo>
                    <a:cubicBezTo>
                      <a:pt x="6328" y="2892"/>
                      <a:pt x="6328" y="2889"/>
                      <a:pt x="6325" y="2881"/>
                    </a:cubicBezTo>
                    <a:cubicBezTo>
                      <a:pt x="6320" y="2867"/>
                      <a:pt x="6317" y="2853"/>
                      <a:pt x="6311" y="2839"/>
                    </a:cubicBezTo>
                    <a:cubicBezTo>
                      <a:pt x="6306" y="2834"/>
                      <a:pt x="6306" y="2828"/>
                      <a:pt x="6303" y="2822"/>
                    </a:cubicBezTo>
                    <a:cubicBezTo>
                      <a:pt x="6300" y="2806"/>
                      <a:pt x="6289" y="2792"/>
                      <a:pt x="6283" y="2775"/>
                    </a:cubicBezTo>
                    <a:cubicBezTo>
                      <a:pt x="6283" y="2769"/>
                      <a:pt x="6278" y="2769"/>
                      <a:pt x="6278" y="2767"/>
                    </a:cubicBezTo>
                    <a:cubicBezTo>
                      <a:pt x="6244" y="2700"/>
                      <a:pt x="6200" y="2636"/>
                      <a:pt x="6163" y="2569"/>
                    </a:cubicBezTo>
                    <a:cubicBezTo>
                      <a:pt x="6144" y="2538"/>
                      <a:pt x="6130" y="2502"/>
                      <a:pt x="6116" y="2468"/>
                    </a:cubicBezTo>
                    <a:cubicBezTo>
                      <a:pt x="6027" y="2220"/>
                      <a:pt x="6130" y="1955"/>
                      <a:pt x="6186" y="1701"/>
                    </a:cubicBezTo>
                    <a:cubicBezTo>
                      <a:pt x="6275" y="1277"/>
                      <a:pt x="6219" y="811"/>
                      <a:pt x="5968" y="462"/>
                    </a:cubicBezTo>
                    <a:cubicBezTo>
                      <a:pt x="5767" y="186"/>
                      <a:pt x="5429" y="1"/>
                      <a:pt x="5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7538;p57"/>
              <p:cNvSpPr/>
              <p:nvPr/>
            </p:nvSpPr>
            <p:spPr>
              <a:xfrm>
                <a:off x="5667469" y="1824703"/>
                <a:ext cx="125230" cy="164178"/>
              </a:xfrm>
              <a:custGeom>
                <a:avLst/>
                <a:gdLst/>
                <a:ahLst/>
                <a:cxnLst/>
                <a:rect l="l" t="t" r="r" b="b"/>
                <a:pathLst>
                  <a:path w="2598" h="3406" extrusionOk="0">
                    <a:moveTo>
                      <a:pt x="1540" y="1"/>
                    </a:moveTo>
                    <a:cubicBezTo>
                      <a:pt x="1466" y="1"/>
                      <a:pt x="1392" y="11"/>
                      <a:pt x="1320" y="34"/>
                    </a:cubicBezTo>
                    <a:cubicBezTo>
                      <a:pt x="1110" y="101"/>
                      <a:pt x="940" y="248"/>
                      <a:pt x="776" y="399"/>
                    </a:cubicBezTo>
                    <a:cubicBezTo>
                      <a:pt x="569" y="589"/>
                      <a:pt x="354" y="787"/>
                      <a:pt x="248" y="1044"/>
                    </a:cubicBezTo>
                    <a:cubicBezTo>
                      <a:pt x="173" y="1236"/>
                      <a:pt x="159" y="1448"/>
                      <a:pt x="159" y="1655"/>
                    </a:cubicBezTo>
                    <a:cubicBezTo>
                      <a:pt x="151" y="2079"/>
                      <a:pt x="0" y="3164"/>
                      <a:pt x="513" y="3359"/>
                    </a:cubicBezTo>
                    <a:cubicBezTo>
                      <a:pt x="600" y="3392"/>
                      <a:pt x="698" y="3406"/>
                      <a:pt x="804" y="3406"/>
                    </a:cubicBezTo>
                    <a:cubicBezTo>
                      <a:pt x="1287" y="3406"/>
                      <a:pt x="1920" y="3109"/>
                      <a:pt x="2257" y="2924"/>
                    </a:cubicBezTo>
                    <a:cubicBezTo>
                      <a:pt x="2422" y="2835"/>
                      <a:pt x="2597" y="2695"/>
                      <a:pt x="2592" y="2508"/>
                    </a:cubicBezTo>
                    <a:cubicBezTo>
                      <a:pt x="2586" y="2355"/>
                      <a:pt x="2461" y="2232"/>
                      <a:pt x="2408" y="2090"/>
                    </a:cubicBezTo>
                    <a:cubicBezTo>
                      <a:pt x="2335" y="1883"/>
                      <a:pt x="2422" y="1657"/>
                      <a:pt x="2466" y="1442"/>
                    </a:cubicBezTo>
                    <a:cubicBezTo>
                      <a:pt x="2544" y="1083"/>
                      <a:pt x="2500" y="689"/>
                      <a:pt x="2282" y="394"/>
                    </a:cubicBezTo>
                    <a:cubicBezTo>
                      <a:pt x="2114" y="157"/>
                      <a:pt x="1826" y="1"/>
                      <a:pt x="1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7539;p57"/>
              <p:cNvSpPr/>
              <p:nvPr/>
            </p:nvSpPr>
            <p:spPr>
              <a:xfrm>
                <a:off x="5691812" y="1913831"/>
                <a:ext cx="64158" cy="63868"/>
              </a:xfrm>
              <a:custGeom>
                <a:avLst/>
                <a:gdLst/>
                <a:ahLst/>
                <a:cxnLst/>
                <a:rect l="l" t="t" r="r" b="b"/>
                <a:pathLst>
                  <a:path w="1331" h="1325" extrusionOk="0">
                    <a:moveTo>
                      <a:pt x="1258" y="0"/>
                    </a:moveTo>
                    <a:cubicBezTo>
                      <a:pt x="1237" y="0"/>
                      <a:pt x="1217" y="13"/>
                      <a:pt x="1205" y="31"/>
                    </a:cubicBezTo>
                    <a:cubicBezTo>
                      <a:pt x="943" y="525"/>
                      <a:pt x="533" y="938"/>
                      <a:pt x="42" y="1203"/>
                    </a:cubicBezTo>
                    <a:cubicBezTo>
                      <a:pt x="8" y="1223"/>
                      <a:pt x="0" y="1259"/>
                      <a:pt x="17" y="1287"/>
                    </a:cubicBezTo>
                    <a:cubicBezTo>
                      <a:pt x="22" y="1309"/>
                      <a:pt x="42" y="1320"/>
                      <a:pt x="59" y="1323"/>
                    </a:cubicBezTo>
                    <a:cubicBezTo>
                      <a:pt x="62" y="1324"/>
                      <a:pt x="66" y="1324"/>
                      <a:pt x="69" y="1324"/>
                    </a:cubicBezTo>
                    <a:cubicBezTo>
                      <a:pt x="80" y="1324"/>
                      <a:pt x="90" y="1321"/>
                      <a:pt x="100" y="1315"/>
                    </a:cubicBezTo>
                    <a:cubicBezTo>
                      <a:pt x="611" y="1041"/>
                      <a:pt x="1041" y="603"/>
                      <a:pt x="1314" y="93"/>
                    </a:cubicBezTo>
                    <a:cubicBezTo>
                      <a:pt x="1331" y="59"/>
                      <a:pt x="1317" y="26"/>
                      <a:pt x="1289" y="9"/>
                    </a:cubicBezTo>
                    <a:cubicBezTo>
                      <a:pt x="1279" y="3"/>
                      <a:pt x="1269" y="0"/>
                      <a:pt x="1258"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7540;p57"/>
              <p:cNvSpPr/>
              <p:nvPr/>
            </p:nvSpPr>
            <p:spPr>
              <a:xfrm>
                <a:off x="5697693" y="1910698"/>
                <a:ext cx="19426" cy="65073"/>
              </a:xfrm>
              <a:custGeom>
                <a:avLst/>
                <a:gdLst/>
                <a:ahLst/>
                <a:cxnLst/>
                <a:rect l="l" t="t" r="r" b="b"/>
                <a:pathLst>
                  <a:path w="403" h="1350" extrusionOk="0">
                    <a:moveTo>
                      <a:pt x="332" y="1"/>
                    </a:moveTo>
                    <a:cubicBezTo>
                      <a:pt x="310" y="1"/>
                      <a:pt x="289" y="12"/>
                      <a:pt x="280" y="35"/>
                    </a:cubicBezTo>
                    <a:cubicBezTo>
                      <a:pt x="96" y="420"/>
                      <a:pt x="6" y="858"/>
                      <a:pt x="9" y="1285"/>
                    </a:cubicBezTo>
                    <a:cubicBezTo>
                      <a:pt x="1" y="1316"/>
                      <a:pt x="23" y="1344"/>
                      <a:pt x="54" y="1346"/>
                    </a:cubicBezTo>
                    <a:cubicBezTo>
                      <a:pt x="59" y="1346"/>
                      <a:pt x="65" y="1349"/>
                      <a:pt x="68" y="1349"/>
                    </a:cubicBezTo>
                    <a:cubicBezTo>
                      <a:pt x="104" y="1349"/>
                      <a:pt x="132" y="1321"/>
                      <a:pt x="132" y="1285"/>
                    </a:cubicBezTo>
                    <a:cubicBezTo>
                      <a:pt x="124" y="875"/>
                      <a:pt x="216" y="459"/>
                      <a:pt x="389" y="85"/>
                    </a:cubicBezTo>
                    <a:cubicBezTo>
                      <a:pt x="403" y="55"/>
                      <a:pt x="391" y="21"/>
                      <a:pt x="361" y="7"/>
                    </a:cubicBezTo>
                    <a:cubicBezTo>
                      <a:pt x="351" y="3"/>
                      <a:pt x="341" y="1"/>
                      <a:pt x="332"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7541;p57"/>
              <p:cNvSpPr/>
              <p:nvPr/>
            </p:nvSpPr>
            <p:spPr>
              <a:xfrm>
                <a:off x="5681978" y="1867074"/>
                <a:ext cx="84499" cy="110721"/>
              </a:xfrm>
              <a:custGeom>
                <a:avLst/>
                <a:gdLst/>
                <a:ahLst/>
                <a:cxnLst/>
                <a:rect l="l" t="t" r="r" b="b"/>
                <a:pathLst>
                  <a:path w="1753" h="2297" extrusionOk="0">
                    <a:moveTo>
                      <a:pt x="1039" y="0"/>
                    </a:moveTo>
                    <a:cubicBezTo>
                      <a:pt x="989" y="0"/>
                      <a:pt x="939" y="7"/>
                      <a:pt x="890" y="22"/>
                    </a:cubicBezTo>
                    <a:cubicBezTo>
                      <a:pt x="745" y="64"/>
                      <a:pt x="636" y="167"/>
                      <a:pt x="525" y="271"/>
                    </a:cubicBezTo>
                    <a:cubicBezTo>
                      <a:pt x="385" y="396"/>
                      <a:pt x="240" y="527"/>
                      <a:pt x="168" y="706"/>
                    </a:cubicBezTo>
                    <a:cubicBezTo>
                      <a:pt x="115" y="834"/>
                      <a:pt x="109" y="979"/>
                      <a:pt x="106" y="1119"/>
                    </a:cubicBezTo>
                    <a:cubicBezTo>
                      <a:pt x="101" y="1403"/>
                      <a:pt x="0" y="2137"/>
                      <a:pt x="346" y="2265"/>
                    </a:cubicBezTo>
                    <a:cubicBezTo>
                      <a:pt x="405" y="2287"/>
                      <a:pt x="471" y="2297"/>
                      <a:pt x="543" y="2297"/>
                    </a:cubicBezTo>
                    <a:cubicBezTo>
                      <a:pt x="869" y="2297"/>
                      <a:pt x="1299" y="2098"/>
                      <a:pt x="1521" y="1972"/>
                    </a:cubicBezTo>
                    <a:cubicBezTo>
                      <a:pt x="1632" y="1908"/>
                      <a:pt x="1752" y="1819"/>
                      <a:pt x="1747" y="1693"/>
                    </a:cubicBezTo>
                    <a:cubicBezTo>
                      <a:pt x="1744" y="1587"/>
                      <a:pt x="1658" y="1509"/>
                      <a:pt x="1621" y="1412"/>
                    </a:cubicBezTo>
                    <a:cubicBezTo>
                      <a:pt x="1571" y="1272"/>
                      <a:pt x="1630" y="1119"/>
                      <a:pt x="1660" y="971"/>
                    </a:cubicBezTo>
                    <a:cubicBezTo>
                      <a:pt x="1713" y="731"/>
                      <a:pt x="1683" y="466"/>
                      <a:pt x="1538" y="262"/>
                    </a:cubicBezTo>
                    <a:cubicBezTo>
                      <a:pt x="1422" y="105"/>
                      <a:pt x="1231" y="0"/>
                      <a:pt x="10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7542;p57"/>
              <p:cNvSpPr/>
              <p:nvPr/>
            </p:nvSpPr>
            <p:spPr>
              <a:xfrm>
                <a:off x="5688582" y="1968783"/>
                <a:ext cx="166395" cy="112456"/>
              </a:xfrm>
              <a:custGeom>
                <a:avLst/>
                <a:gdLst/>
                <a:ahLst/>
                <a:cxnLst/>
                <a:rect l="l" t="t" r="r" b="b"/>
                <a:pathLst>
                  <a:path w="3452" h="2333" extrusionOk="0">
                    <a:moveTo>
                      <a:pt x="1764" y="1"/>
                    </a:moveTo>
                    <a:cubicBezTo>
                      <a:pt x="1551" y="1"/>
                      <a:pt x="1336" y="26"/>
                      <a:pt x="1127" y="69"/>
                    </a:cubicBezTo>
                    <a:cubicBezTo>
                      <a:pt x="865" y="119"/>
                      <a:pt x="0" y="250"/>
                      <a:pt x="70" y="649"/>
                    </a:cubicBezTo>
                    <a:cubicBezTo>
                      <a:pt x="98" y="819"/>
                      <a:pt x="237" y="948"/>
                      <a:pt x="368" y="1056"/>
                    </a:cubicBezTo>
                    <a:cubicBezTo>
                      <a:pt x="533" y="1196"/>
                      <a:pt x="695" y="1333"/>
                      <a:pt x="857" y="1472"/>
                    </a:cubicBezTo>
                    <a:cubicBezTo>
                      <a:pt x="1060" y="1642"/>
                      <a:pt x="1258" y="1815"/>
                      <a:pt x="1462" y="1985"/>
                    </a:cubicBezTo>
                    <a:cubicBezTo>
                      <a:pt x="1610" y="2111"/>
                      <a:pt x="1763" y="2239"/>
                      <a:pt x="1950" y="2298"/>
                    </a:cubicBezTo>
                    <a:cubicBezTo>
                      <a:pt x="2025" y="2321"/>
                      <a:pt x="2101" y="2332"/>
                      <a:pt x="2177" y="2332"/>
                    </a:cubicBezTo>
                    <a:cubicBezTo>
                      <a:pt x="2539" y="2332"/>
                      <a:pt x="2894" y="2083"/>
                      <a:pt x="3127" y="1790"/>
                    </a:cubicBezTo>
                    <a:cubicBezTo>
                      <a:pt x="3264" y="1620"/>
                      <a:pt x="3379" y="1425"/>
                      <a:pt x="3404" y="1207"/>
                    </a:cubicBezTo>
                    <a:cubicBezTo>
                      <a:pt x="3451" y="755"/>
                      <a:pt x="3072" y="353"/>
                      <a:pt x="2650" y="172"/>
                    </a:cubicBezTo>
                    <a:cubicBezTo>
                      <a:pt x="2368" y="51"/>
                      <a:pt x="2067" y="1"/>
                      <a:pt x="17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7543;p57"/>
              <p:cNvSpPr/>
              <p:nvPr/>
            </p:nvSpPr>
            <p:spPr>
              <a:xfrm>
                <a:off x="5701597" y="1984304"/>
                <a:ext cx="88259" cy="17980"/>
              </a:xfrm>
              <a:custGeom>
                <a:avLst/>
                <a:gdLst/>
                <a:ahLst/>
                <a:cxnLst/>
                <a:rect l="l" t="t" r="r" b="b"/>
                <a:pathLst>
                  <a:path w="1831" h="373" extrusionOk="0">
                    <a:moveTo>
                      <a:pt x="640" y="0"/>
                    </a:moveTo>
                    <a:cubicBezTo>
                      <a:pt x="445" y="0"/>
                      <a:pt x="249" y="21"/>
                      <a:pt x="56" y="65"/>
                    </a:cubicBezTo>
                    <a:cubicBezTo>
                      <a:pt x="26" y="73"/>
                      <a:pt x="1" y="104"/>
                      <a:pt x="9" y="140"/>
                    </a:cubicBezTo>
                    <a:cubicBezTo>
                      <a:pt x="20" y="165"/>
                      <a:pt x="37" y="182"/>
                      <a:pt x="59" y="185"/>
                    </a:cubicBezTo>
                    <a:cubicBezTo>
                      <a:pt x="65" y="186"/>
                      <a:pt x="70" y="187"/>
                      <a:pt x="74" y="187"/>
                    </a:cubicBezTo>
                    <a:cubicBezTo>
                      <a:pt x="78" y="187"/>
                      <a:pt x="82" y="186"/>
                      <a:pt x="84" y="185"/>
                    </a:cubicBezTo>
                    <a:cubicBezTo>
                      <a:pt x="270" y="143"/>
                      <a:pt x="459" y="122"/>
                      <a:pt x="647" y="122"/>
                    </a:cubicBezTo>
                    <a:cubicBezTo>
                      <a:pt x="1023" y="122"/>
                      <a:pt x="1397" y="205"/>
                      <a:pt x="1739" y="366"/>
                    </a:cubicBezTo>
                    <a:cubicBezTo>
                      <a:pt x="1748" y="370"/>
                      <a:pt x="1757" y="372"/>
                      <a:pt x="1765" y="372"/>
                    </a:cubicBezTo>
                    <a:cubicBezTo>
                      <a:pt x="1787" y="372"/>
                      <a:pt x="1807" y="360"/>
                      <a:pt x="1817" y="338"/>
                    </a:cubicBezTo>
                    <a:cubicBezTo>
                      <a:pt x="1831" y="308"/>
                      <a:pt x="1822" y="271"/>
                      <a:pt x="1789" y="257"/>
                    </a:cubicBezTo>
                    <a:cubicBezTo>
                      <a:pt x="1431" y="87"/>
                      <a:pt x="1036" y="0"/>
                      <a:pt x="640"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7544;p57"/>
              <p:cNvSpPr/>
              <p:nvPr/>
            </p:nvSpPr>
            <p:spPr>
              <a:xfrm>
                <a:off x="5705502" y="1999392"/>
                <a:ext cx="65122" cy="44491"/>
              </a:xfrm>
              <a:custGeom>
                <a:avLst/>
                <a:gdLst/>
                <a:ahLst/>
                <a:cxnLst/>
                <a:rect l="l" t="t" r="r" b="b"/>
                <a:pathLst>
                  <a:path w="1351" h="923" extrusionOk="0">
                    <a:moveTo>
                      <a:pt x="68" y="1"/>
                    </a:moveTo>
                    <a:cubicBezTo>
                      <a:pt x="52" y="1"/>
                      <a:pt x="37" y="7"/>
                      <a:pt x="26" y="20"/>
                    </a:cubicBezTo>
                    <a:cubicBezTo>
                      <a:pt x="1" y="42"/>
                      <a:pt x="1" y="81"/>
                      <a:pt x="26" y="106"/>
                    </a:cubicBezTo>
                    <a:cubicBezTo>
                      <a:pt x="369" y="455"/>
                      <a:pt x="798" y="737"/>
                      <a:pt x="1256" y="918"/>
                    </a:cubicBezTo>
                    <a:cubicBezTo>
                      <a:pt x="1259" y="921"/>
                      <a:pt x="1264" y="921"/>
                      <a:pt x="1267" y="921"/>
                    </a:cubicBezTo>
                    <a:cubicBezTo>
                      <a:pt x="1272" y="922"/>
                      <a:pt x="1276" y="923"/>
                      <a:pt x="1281" y="923"/>
                    </a:cubicBezTo>
                    <a:cubicBezTo>
                      <a:pt x="1304" y="923"/>
                      <a:pt x="1328" y="906"/>
                      <a:pt x="1337" y="884"/>
                    </a:cubicBezTo>
                    <a:cubicBezTo>
                      <a:pt x="1351" y="851"/>
                      <a:pt x="1334" y="818"/>
                      <a:pt x="1301" y="804"/>
                    </a:cubicBezTo>
                    <a:cubicBezTo>
                      <a:pt x="860" y="625"/>
                      <a:pt x="447" y="357"/>
                      <a:pt x="112" y="20"/>
                    </a:cubicBezTo>
                    <a:cubicBezTo>
                      <a:pt x="100" y="7"/>
                      <a:pt x="84" y="1"/>
                      <a:pt x="68"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7545;p57"/>
              <p:cNvSpPr/>
              <p:nvPr/>
            </p:nvSpPr>
            <p:spPr>
              <a:xfrm>
                <a:off x="5703477" y="1976737"/>
                <a:ext cx="109661" cy="74087"/>
              </a:xfrm>
              <a:custGeom>
                <a:avLst/>
                <a:gdLst/>
                <a:ahLst/>
                <a:cxnLst/>
                <a:rect l="l" t="t" r="r" b="b"/>
                <a:pathLst>
                  <a:path w="2275" h="1537" extrusionOk="0">
                    <a:moveTo>
                      <a:pt x="1163" y="0"/>
                    </a:moveTo>
                    <a:cubicBezTo>
                      <a:pt x="1022" y="0"/>
                      <a:pt x="880" y="17"/>
                      <a:pt x="743" y="46"/>
                    </a:cubicBezTo>
                    <a:cubicBezTo>
                      <a:pt x="573" y="80"/>
                      <a:pt x="1" y="163"/>
                      <a:pt x="45" y="428"/>
                    </a:cubicBezTo>
                    <a:cubicBezTo>
                      <a:pt x="65" y="540"/>
                      <a:pt x="157" y="624"/>
                      <a:pt x="246" y="699"/>
                    </a:cubicBezTo>
                    <a:cubicBezTo>
                      <a:pt x="352" y="788"/>
                      <a:pt x="458" y="880"/>
                      <a:pt x="567" y="969"/>
                    </a:cubicBezTo>
                    <a:cubicBezTo>
                      <a:pt x="698" y="1081"/>
                      <a:pt x="832" y="1195"/>
                      <a:pt x="963" y="1307"/>
                    </a:cubicBezTo>
                    <a:cubicBezTo>
                      <a:pt x="1061" y="1391"/>
                      <a:pt x="1161" y="1474"/>
                      <a:pt x="1284" y="1513"/>
                    </a:cubicBezTo>
                    <a:cubicBezTo>
                      <a:pt x="1334" y="1530"/>
                      <a:pt x="1385" y="1537"/>
                      <a:pt x="1435" y="1537"/>
                    </a:cubicBezTo>
                    <a:cubicBezTo>
                      <a:pt x="1673" y="1537"/>
                      <a:pt x="1906" y="1372"/>
                      <a:pt x="2062" y="1179"/>
                    </a:cubicBezTo>
                    <a:cubicBezTo>
                      <a:pt x="2149" y="1067"/>
                      <a:pt x="2230" y="939"/>
                      <a:pt x="2244" y="797"/>
                    </a:cubicBezTo>
                    <a:cubicBezTo>
                      <a:pt x="2274" y="495"/>
                      <a:pt x="2023" y="230"/>
                      <a:pt x="1744" y="113"/>
                    </a:cubicBezTo>
                    <a:cubicBezTo>
                      <a:pt x="1559" y="33"/>
                      <a:pt x="1361" y="0"/>
                      <a:pt x="1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7546;p57"/>
              <p:cNvSpPr/>
              <p:nvPr/>
            </p:nvSpPr>
            <p:spPr>
              <a:xfrm>
                <a:off x="5543056" y="1871701"/>
                <a:ext cx="142197" cy="119687"/>
              </a:xfrm>
              <a:custGeom>
                <a:avLst/>
                <a:gdLst/>
                <a:ahLst/>
                <a:cxnLst/>
                <a:rect l="l" t="t" r="r" b="b"/>
                <a:pathLst>
                  <a:path w="2950" h="2483" extrusionOk="0">
                    <a:moveTo>
                      <a:pt x="528" y="1"/>
                    </a:moveTo>
                    <a:cubicBezTo>
                      <a:pt x="496" y="1"/>
                      <a:pt x="464" y="4"/>
                      <a:pt x="433" y="10"/>
                    </a:cubicBezTo>
                    <a:cubicBezTo>
                      <a:pt x="160" y="63"/>
                      <a:pt x="1" y="387"/>
                      <a:pt x="40" y="666"/>
                    </a:cubicBezTo>
                    <a:cubicBezTo>
                      <a:pt x="81" y="945"/>
                      <a:pt x="266" y="1176"/>
                      <a:pt x="461" y="1377"/>
                    </a:cubicBezTo>
                    <a:cubicBezTo>
                      <a:pt x="768" y="1692"/>
                      <a:pt x="1114" y="1963"/>
                      <a:pt x="1490" y="2183"/>
                    </a:cubicBezTo>
                    <a:cubicBezTo>
                      <a:pt x="1692" y="2304"/>
                      <a:pt x="2055" y="2482"/>
                      <a:pt x="2360" y="2482"/>
                    </a:cubicBezTo>
                    <a:cubicBezTo>
                      <a:pt x="2472" y="2482"/>
                      <a:pt x="2577" y="2458"/>
                      <a:pt x="2662" y="2398"/>
                    </a:cubicBezTo>
                    <a:cubicBezTo>
                      <a:pt x="2949" y="2197"/>
                      <a:pt x="2852" y="1408"/>
                      <a:pt x="2785" y="1098"/>
                    </a:cubicBezTo>
                    <a:cubicBezTo>
                      <a:pt x="2693" y="680"/>
                      <a:pt x="2436" y="269"/>
                      <a:pt x="2032" y="119"/>
                    </a:cubicBezTo>
                    <a:cubicBezTo>
                      <a:pt x="1862" y="56"/>
                      <a:pt x="1685" y="43"/>
                      <a:pt x="1504" y="43"/>
                    </a:cubicBezTo>
                    <a:cubicBezTo>
                      <a:pt x="1366" y="43"/>
                      <a:pt x="1226" y="51"/>
                      <a:pt x="1087" y="51"/>
                    </a:cubicBezTo>
                    <a:cubicBezTo>
                      <a:pt x="993" y="51"/>
                      <a:pt x="899" y="47"/>
                      <a:pt x="807" y="35"/>
                    </a:cubicBezTo>
                    <a:cubicBezTo>
                      <a:pt x="716" y="23"/>
                      <a:pt x="621" y="1"/>
                      <a:pt x="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7547;p57"/>
              <p:cNvSpPr/>
              <p:nvPr/>
            </p:nvSpPr>
            <p:spPr>
              <a:xfrm>
                <a:off x="5637342" y="1913108"/>
                <a:ext cx="49504" cy="56542"/>
              </a:xfrm>
              <a:custGeom>
                <a:avLst/>
                <a:gdLst/>
                <a:ahLst/>
                <a:cxnLst/>
                <a:rect l="l" t="t" r="r" b="b"/>
                <a:pathLst>
                  <a:path w="1027" h="1173" extrusionOk="0">
                    <a:moveTo>
                      <a:pt x="71" y="0"/>
                    </a:moveTo>
                    <a:cubicBezTo>
                      <a:pt x="52" y="0"/>
                      <a:pt x="33" y="10"/>
                      <a:pt x="20" y="27"/>
                    </a:cubicBezTo>
                    <a:cubicBezTo>
                      <a:pt x="0" y="55"/>
                      <a:pt x="6" y="94"/>
                      <a:pt x="34" y="111"/>
                    </a:cubicBezTo>
                    <a:cubicBezTo>
                      <a:pt x="405" y="367"/>
                      <a:pt x="703" y="724"/>
                      <a:pt x="901" y="1132"/>
                    </a:cubicBezTo>
                    <a:cubicBezTo>
                      <a:pt x="912" y="1157"/>
                      <a:pt x="929" y="1168"/>
                      <a:pt x="949" y="1171"/>
                    </a:cubicBezTo>
                    <a:cubicBezTo>
                      <a:pt x="953" y="1172"/>
                      <a:pt x="957" y="1172"/>
                      <a:pt x="961" y="1172"/>
                    </a:cubicBezTo>
                    <a:cubicBezTo>
                      <a:pt x="969" y="1172"/>
                      <a:pt x="976" y="1170"/>
                      <a:pt x="985" y="1162"/>
                    </a:cubicBezTo>
                    <a:cubicBezTo>
                      <a:pt x="1018" y="1148"/>
                      <a:pt x="1027" y="1112"/>
                      <a:pt x="1013" y="1079"/>
                    </a:cubicBezTo>
                    <a:cubicBezTo>
                      <a:pt x="809" y="655"/>
                      <a:pt x="494" y="284"/>
                      <a:pt x="106" y="13"/>
                    </a:cubicBezTo>
                    <a:cubicBezTo>
                      <a:pt x="95" y="4"/>
                      <a:pt x="83" y="0"/>
                      <a:pt x="71"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7548;p57"/>
              <p:cNvSpPr/>
              <p:nvPr/>
            </p:nvSpPr>
            <p:spPr>
              <a:xfrm>
                <a:off x="5621869" y="1940729"/>
                <a:ext cx="56252" cy="35236"/>
              </a:xfrm>
              <a:custGeom>
                <a:avLst/>
                <a:gdLst/>
                <a:ahLst/>
                <a:cxnLst/>
                <a:rect l="l" t="t" r="r" b="b"/>
                <a:pathLst>
                  <a:path w="1167" h="731" extrusionOk="0">
                    <a:moveTo>
                      <a:pt x="67" y="1"/>
                    </a:moveTo>
                    <a:cubicBezTo>
                      <a:pt x="51" y="1"/>
                      <a:pt x="35" y="6"/>
                      <a:pt x="23" y="17"/>
                    </a:cubicBezTo>
                    <a:cubicBezTo>
                      <a:pt x="0" y="43"/>
                      <a:pt x="0" y="82"/>
                      <a:pt x="23" y="107"/>
                    </a:cubicBezTo>
                    <a:cubicBezTo>
                      <a:pt x="316" y="400"/>
                      <a:pt x="681" y="612"/>
                      <a:pt x="1080" y="729"/>
                    </a:cubicBezTo>
                    <a:lnTo>
                      <a:pt x="1086" y="729"/>
                    </a:lnTo>
                    <a:cubicBezTo>
                      <a:pt x="1090" y="730"/>
                      <a:pt x="1095" y="731"/>
                      <a:pt x="1100" y="731"/>
                    </a:cubicBezTo>
                    <a:cubicBezTo>
                      <a:pt x="1127" y="731"/>
                      <a:pt x="1151" y="711"/>
                      <a:pt x="1155" y="687"/>
                    </a:cubicBezTo>
                    <a:cubicBezTo>
                      <a:pt x="1166" y="656"/>
                      <a:pt x="1147" y="623"/>
                      <a:pt x="1116" y="612"/>
                    </a:cubicBezTo>
                    <a:cubicBezTo>
                      <a:pt x="737" y="500"/>
                      <a:pt x="388" y="296"/>
                      <a:pt x="109" y="17"/>
                    </a:cubicBezTo>
                    <a:cubicBezTo>
                      <a:pt x="98" y="6"/>
                      <a:pt x="83" y="1"/>
                      <a:pt x="67"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7549;p57"/>
              <p:cNvSpPr/>
              <p:nvPr/>
            </p:nvSpPr>
            <p:spPr>
              <a:xfrm>
                <a:off x="5579209" y="1898647"/>
                <a:ext cx="103491" cy="93657"/>
              </a:xfrm>
              <a:custGeom>
                <a:avLst/>
                <a:gdLst/>
                <a:ahLst/>
                <a:cxnLst/>
                <a:rect l="l" t="t" r="r" b="b"/>
                <a:pathLst>
                  <a:path w="2147" h="1943" extrusionOk="0">
                    <a:moveTo>
                      <a:pt x="397" y="0"/>
                    </a:moveTo>
                    <a:cubicBezTo>
                      <a:pt x="374" y="0"/>
                      <a:pt x="350" y="2"/>
                      <a:pt x="327" y="6"/>
                    </a:cubicBezTo>
                    <a:cubicBezTo>
                      <a:pt x="124" y="48"/>
                      <a:pt x="1" y="310"/>
                      <a:pt x="29" y="528"/>
                    </a:cubicBezTo>
                    <a:cubicBezTo>
                      <a:pt x="57" y="748"/>
                      <a:pt x="191" y="932"/>
                      <a:pt x="333" y="1086"/>
                    </a:cubicBezTo>
                    <a:cubicBezTo>
                      <a:pt x="553" y="1331"/>
                      <a:pt x="804" y="1543"/>
                      <a:pt x="1081" y="1713"/>
                    </a:cubicBezTo>
                    <a:cubicBezTo>
                      <a:pt x="1226" y="1804"/>
                      <a:pt x="1488" y="1942"/>
                      <a:pt x="1710" y="1942"/>
                    </a:cubicBezTo>
                    <a:cubicBezTo>
                      <a:pt x="1794" y="1942"/>
                      <a:pt x="1873" y="1922"/>
                      <a:pt x="1937" y="1873"/>
                    </a:cubicBezTo>
                    <a:cubicBezTo>
                      <a:pt x="2146" y="1711"/>
                      <a:pt x="2085" y="1086"/>
                      <a:pt x="2038" y="843"/>
                    </a:cubicBezTo>
                    <a:cubicBezTo>
                      <a:pt x="1979" y="511"/>
                      <a:pt x="1792" y="187"/>
                      <a:pt x="1499" y="76"/>
                    </a:cubicBezTo>
                    <a:cubicBezTo>
                      <a:pt x="1386" y="32"/>
                      <a:pt x="1267" y="21"/>
                      <a:pt x="1147" y="21"/>
                    </a:cubicBezTo>
                    <a:cubicBezTo>
                      <a:pt x="1024" y="21"/>
                      <a:pt x="899" y="33"/>
                      <a:pt x="775" y="33"/>
                    </a:cubicBezTo>
                    <a:cubicBezTo>
                      <a:pt x="716" y="33"/>
                      <a:pt x="658" y="30"/>
                      <a:pt x="601" y="23"/>
                    </a:cubicBezTo>
                    <a:cubicBezTo>
                      <a:pt x="534" y="15"/>
                      <a:pt x="465" y="0"/>
                      <a:pt x="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7550;p57"/>
              <p:cNvSpPr/>
              <p:nvPr/>
            </p:nvSpPr>
            <p:spPr>
              <a:xfrm>
                <a:off x="5639077" y="1997512"/>
                <a:ext cx="107636" cy="152368"/>
              </a:xfrm>
              <a:custGeom>
                <a:avLst/>
                <a:gdLst/>
                <a:ahLst/>
                <a:cxnLst/>
                <a:rect l="l" t="t" r="r" b="b"/>
                <a:pathLst>
                  <a:path w="2233" h="3161" extrusionOk="0">
                    <a:moveTo>
                      <a:pt x="1154" y="1"/>
                    </a:moveTo>
                    <a:cubicBezTo>
                      <a:pt x="988" y="1"/>
                      <a:pt x="819" y="130"/>
                      <a:pt x="667" y="310"/>
                    </a:cubicBezTo>
                    <a:cubicBezTo>
                      <a:pt x="123" y="954"/>
                      <a:pt x="0" y="1922"/>
                      <a:pt x="371" y="2684"/>
                    </a:cubicBezTo>
                    <a:cubicBezTo>
                      <a:pt x="485" y="2920"/>
                      <a:pt x="702" y="3160"/>
                      <a:pt x="949" y="3160"/>
                    </a:cubicBezTo>
                    <a:cubicBezTo>
                      <a:pt x="982" y="3160"/>
                      <a:pt x="1015" y="3156"/>
                      <a:pt x="1049" y="3147"/>
                    </a:cubicBezTo>
                    <a:cubicBezTo>
                      <a:pt x="1300" y="3080"/>
                      <a:pt x="1415" y="2795"/>
                      <a:pt x="1585" y="2597"/>
                    </a:cubicBezTo>
                    <a:cubicBezTo>
                      <a:pt x="1786" y="2360"/>
                      <a:pt x="2118" y="2210"/>
                      <a:pt x="2188" y="1905"/>
                    </a:cubicBezTo>
                    <a:cubicBezTo>
                      <a:pt x="2232" y="1707"/>
                      <a:pt x="2146" y="1504"/>
                      <a:pt x="2059" y="1320"/>
                    </a:cubicBezTo>
                    <a:cubicBezTo>
                      <a:pt x="1884" y="951"/>
                      <a:pt x="1713" y="538"/>
                      <a:pt x="1476" y="201"/>
                    </a:cubicBezTo>
                    <a:cubicBezTo>
                      <a:pt x="1375" y="59"/>
                      <a:pt x="1265" y="1"/>
                      <a:pt x="1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7551;p57"/>
              <p:cNvSpPr/>
              <p:nvPr/>
            </p:nvSpPr>
            <p:spPr>
              <a:xfrm>
                <a:off x="5661251" y="1999248"/>
                <a:ext cx="28295" cy="102768"/>
              </a:xfrm>
              <a:custGeom>
                <a:avLst/>
                <a:gdLst/>
                <a:ahLst/>
                <a:cxnLst/>
                <a:rect l="l" t="t" r="r" b="b"/>
                <a:pathLst>
                  <a:path w="587" h="2132" extrusionOk="0">
                    <a:moveTo>
                      <a:pt x="519" y="0"/>
                    </a:moveTo>
                    <a:cubicBezTo>
                      <a:pt x="496" y="0"/>
                      <a:pt x="475" y="13"/>
                      <a:pt x="461" y="37"/>
                    </a:cubicBezTo>
                    <a:cubicBezTo>
                      <a:pt x="140" y="667"/>
                      <a:pt x="1" y="1370"/>
                      <a:pt x="51" y="2076"/>
                    </a:cubicBezTo>
                    <a:cubicBezTo>
                      <a:pt x="51" y="2104"/>
                      <a:pt x="76" y="2123"/>
                      <a:pt x="98" y="2129"/>
                    </a:cubicBezTo>
                    <a:cubicBezTo>
                      <a:pt x="104" y="2129"/>
                      <a:pt x="107" y="2132"/>
                      <a:pt x="110" y="2132"/>
                    </a:cubicBezTo>
                    <a:cubicBezTo>
                      <a:pt x="140" y="2132"/>
                      <a:pt x="168" y="2109"/>
                      <a:pt x="174" y="2076"/>
                    </a:cubicBezTo>
                    <a:lnTo>
                      <a:pt x="182" y="2006"/>
                    </a:lnTo>
                    <a:cubicBezTo>
                      <a:pt x="188" y="1989"/>
                      <a:pt x="179" y="1970"/>
                      <a:pt x="168" y="1956"/>
                    </a:cubicBezTo>
                    <a:cubicBezTo>
                      <a:pt x="140" y="1312"/>
                      <a:pt x="280" y="667"/>
                      <a:pt x="573" y="92"/>
                    </a:cubicBezTo>
                    <a:cubicBezTo>
                      <a:pt x="587" y="59"/>
                      <a:pt x="578" y="25"/>
                      <a:pt x="545" y="6"/>
                    </a:cubicBezTo>
                    <a:cubicBezTo>
                      <a:pt x="536" y="2"/>
                      <a:pt x="527" y="0"/>
                      <a:pt x="519"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7552;p57"/>
              <p:cNvSpPr/>
              <p:nvPr/>
            </p:nvSpPr>
            <p:spPr>
              <a:xfrm>
                <a:off x="5693788" y="2004164"/>
                <a:ext cx="15810" cy="79775"/>
              </a:xfrm>
              <a:custGeom>
                <a:avLst/>
                <a:gdLst/>
                <a:ahLst/>
                <a:cxnLst/>
                <a:rect l="l" t="t" r="r" b="b"/>
                <a:pathLst>
                  <a:path w="328" h="1655" extrusionOk="0">
                    <a:moveTo>
                      <a:pt x="72" y="1"/>
                    </a:moveTo>
                    <a:cubicBezTo>
                      <a:pt x="65" y="1"/>
                      <a:pt x="58" y="2"/>
                      <a:pt x="51" y="4"/>
                    </a:cubicBezTo>
                    <a:cubicBezTo>
                      <a:pt x="20" y="13"/>
                      <a:pt x="1" y="49"/>
                      <a:pt x="15" y="80"/>
                    </a:cubicBezTo>
                    <a:cubicBezTo>
                      <a:pt x="174" y="565"/>
                      <a:pt x="205" y="1084"/>
                      <a:pt x="104" y="1583"/>
                    </a:cubicBezTo>
                    <a:cubicBezTo>
                      <a:pt x="93" y="1614"/>
                      <a:pt x="115" y="1650"/>
                      <a:pt x="149" y="1653"/>
                    </a:cubicBezTo>
                    <a:cubicBezTo>
                      <a:pt x="153" y="1654"/>
                      <a:pt x="156" y="1654"/>
                      <a:pt x="160" y="1654"/>
                    </a:cubicBezTo>
                    <a:cubicBezTo>
                      <a:pt x="189" y="1654"/>
                      <a:pt x="217" y="1635"/>
                      <a:pt x="224" y="1603"/>
                    </a:cubicBezTo>
                    <a:cubicBezTo>
                      <a:pt x="327" y="1084"/>
                      <a:pt x="297" y="543"/>
                      <a:pt x="129" y="41"/>
                    </a:cubicBezTo>
                    <a:cubicBezTo>
                      <a:pt x="120" y="16"/>
                      <a:pt x="98" y="1"/>
                      <a:pt x="72"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7553;p57"/>
              <p:cNvSpPr/>
              <p:nvPr/>
            </p:nvSpPr>
            <p:spPr>
              <a:xfrm>
                <a:off x="5657636" y="2003104"/>
                <a:ext cx="73750" cy="104358"/>
              </a:xfrm>
              <a:custGeom>
                <a:avLst/>
                <a:gdLst/>
                <a:ahLst/>
                <a:cxnLst/>
                <a:rect l="l" t="t" r="r" b="b"/>
                <a:pathLst>
                  <a:path w="1530" h="2165" extrusionOk="0">
                    <a:moveTo>
                      <a:pt x="786" y="1"/>
                    </a:moveTo>
                    <a:cubicBezTo>
                      <a:pt x="673" y="1"/>
                      <a:pt x="557" y="90"/>
                      <a:pt x="452" y="213"/>
                    </a:cubicBezTo>
                    <a:cubicBezTo>
                      <a:pt x="84" y="657"/>
                      <a:pt x="0" y="1318"/>
                      <a:pt x="252" y="1840"/>
                    </a:cubicBezTo>
                    <a:cubicBezTo>
                      <a:pt x="330" y="2002"/>
                      <a:pt x="478" y="2164"/>
                      <a:pt x="648" y="2164"/>
                    </a:cubicBezTo>
                    <a:cubicBezTo>
                      <a:pt x="671" y="2164"/>
                      <a:pt x="694" y="2161"/>
                      <a:pt x="717" y="2155"/>
                    </a:cubicBezTo>
                    <a:cubicBezTo>
                      <a:pt x="893" y="2110"/>
                      <a:pt x="968" y="1915"/>
                      <a:pt x="1086" y="1778"/>
                    </a:cubicBezTo>
                    <a:cubicBezTo>
                      <a:pt x="1225" y="1619"/>
                      <a:pt x="1451" y="1513"/>
                      <a:pt x="1499" y="1310"/>
                    </a:cubicBezTo>
                    <a:cubicBezTo>
                      <a:pt x="1529" y="1173"/>
                      <a:pt x="1471" y="1033"/>
                      <a:pt x="1412" y="908"/>
                    </a:cubicBezTo>
                    <a:cubicBezTo>
                      <a:pt x="1289" y="657"/>
                      <a:pt x="1172" y="375"/>
                      <a:pt x="1008" y="141"/>
                    </a:cubicBezTo>
                    <a:cubicBezTo>
                      <a:pt x="938" y="42"/>
                      <a:pt x="863" y="1"/>
                      <a:pt x="7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7554;p57"/>
              <p:cNvSpPr/>
              <p:nvPr/>
            </p:nvSpPr>
            <p:spPr>
              <a:xfrm>
                <a:off x="5533898" y="1965939"/>
                <a:ext cx="152223" cy="119687"/>
              </a:xfrm>
              <a:custGeom>
                <a:avLst/>
                <a:gdLst/>
                <a:ahLst/>
                <a:cxnLst/>
                <a:rect l="l" t="t" r="r" b="b"/>
                <a:pathLst>
                  <a:path w="3158" h="2483" extrusionOk="0">
                    <a:moveTo>
                      <a:pt x="2102" y="0"/>
                    </a:moveTo>
                    <a:cubicBezTo>
                      <a:pt x="1895" y="0"/>
                      <a:pt x="1690" y="25"/>
                      <a:pt x="1527" y="52"/>
                    </a:cubicBezTo>
                    <a:cubicBezTo>
                      <a:pt x="1161" y="111"/>
                      <a:pt x="737" y="217"/>
                      <a:pt x="587" y="557"/>
                    </a:cubicBezTo>
                    <a:cubicBezTo>
                      <a:pt x="523" y="705"/>
                      <a:pt x="520" y="875"/>
                      <a:pt x="419" y="998"/>
                    </a:cubicBezTo>
                    <a:cubicBezTo>
                      <a:pt x="324" y="1110"/>
                      <a:pt x="160" y="1154"/>
                      <a:pt x="76" y="1274"/>
                    </a:cubicBezTo>
                    <a:cubicBezTo>
                      <a:pt x="1" y="1380"/>
                      <a:pt x="6" y="1542"/>
                      <a:pt x="82" y="1654"/>
                    </a:cubicBezTo>
                    <a:cubicBezTo>
                      <a:pt x="154" y="1765"/>
                      <a:pt x="283" y="1838"/>
                      <a:pt x="419" y="1855"/>
                    </a:cubicBezTo>
                    <a:cubicBezTo>
                      <a:pt x="514" y="1869"/>
                      <a:pt x="609" y="1860"/>
                      <a:pt x="701" y="1894"/>
                    </a:cubicBezTo>
                    <a:cubicBezTo>
                      <a:pt x="955" y="1989"/>
                      <a:pt x="1008" y="2371"/>
                      <a:pt x="1267" y="2463"/>
                    </a:cubicBezTo>
                    <a:cubicBezTo>
                      <a:pt x="1304" y="2476"/>
                      <a:pt x="1341" y="2482"/>
                      <a:pt x="1378" y="2482"/>
                    </a:cubicBezTo>
                    <a:cubicBezTo>
                      <a:pt x="1517" y="2482"/>
                      <a:pt x="1656" y="2399"/>
                      <a:pt x="1775" y="2318"/>
                    </a:cubicBezTo>
                    <a:cubicBezTo>
                      <a:pt x="2090" y="2092"/>
                      <a:pt x="2378" y="1835"/>
                      <a:pt x="2637" y="1545"/>
                    </a:cubicBezTo>
                    <a:cubicBezTo>
                      <a:pt x="2830" y="1330"/>
                      <a:pt x="3011" y="1082"/>
                      <a:pt x="3056" y="797"/>
                    </a:cubicBezTo>
                    <a:cubicBezTo>
                      <a:pt x="3157" y="155"/>
                      <a:pt x="2624" y="0"/>
                      <a:pt x="2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7555;p57"/>
              <p:cNvSpPr/>
              <p:nvPr/>
            </p:nvSpPr>
            <p:spPr>
              <a:xfrm>
                <a:off x="5624954" y="1980737"/>
                <a:ext cx="59096" cy="54131"/>
              </a:xfrm>
              <a:custGeom>
                <a:avLst/>
                <a:gdLst/>
                <a:ahLst/>
                <a:cxnLst/>
                <a:rect l="l" t="t" r="r" b="b"/>
                <a:pathLst>
                  <a:path w="1226" h="1123" extrusionOk="0">
                    <a:moveTo>
                      <a:pt x="1154" y="1"/>
                    </a:moveTo>
                    <a:cubicBezTo>
                      <a:pt x="1129" y="1"/>
                      <a:pt x="1106" y="22"/>
                      <a:pt x="1097" y="47"/>
                    </a:cubicBezTo>
                    <a:cubicBezTo>
                      <a:pt x="957" y="521"/>
                      <a:pt x="542" y="903"/>
                      <a:pt x="56" y="998"/>
                    </a:cubicBezTo>
                    <a:cubicBezTo>
                      <a:pt x="26" y="1006"/>
                      <a:pt x="1" y="1037"/>
                      <a:pt x="9" y="1071"/>
                    </a:cubicBezTo>
                    <a:cubicBezTo>
                      <a:pt x="12" y="1096"/>
                      <a:pt x="34" y="1112"/>
                      <a:pt x="56" y="1121"/>
                    </a:cubicBezTo>
                    <a:cubicBezTo>
                      <a:pt x="61" y="1122"/>
                      <a:pt x="65" y="1123"/>
                      <a:pt x="70" y="1123"/>
                    </a:cubicBezTo>
                    <a:cubicBezTo>
                      <a:pt x="74" y="1123"/>
                      <a:pt x="79" y="1122"/>
                      <a:pt x="81" y="1121"/>
                    </a:cubicBezTo>
                    <a:cubicBezTo>
                      <a:pt x="609" y="1012"/>
                      <a:pt x="1063" y="594"/>
                      <a:pt x="1214" y="80"/>
                    </a:cubicBezTo>
                    <a:cubicBezTo>
                      <a:pt x="1225" y="50"/>
                      <a:pt x="1203" y="16"/>
                      <a:pt x="1172" y="5"/>
                    </a:cubicBezTo>
                    <a:cubicBezTo>
                      <a:pt x="1166" y="2"/>
                      <a:pt x="1160" y="1"/>
                      <a:pt x="1154"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7556;p57"/>
              <p:cNvSpPr/>
              <p:nvPr/>
            </p:nvSpPr>
            <p:spPr>
              <a:xfrm>
                <a:off x="5617434" y="1981412"/>
                <a:ext cx="57072" cy="26174"/>
              </a:xfrm>
              <a:custGeom>
                <a:avLst/>
                <a:gdLst/>
                <a:ahLst/>
                <a:cxnLst/>
                <a:rect l="l" t="t" r="r" b="b"/>
                <a:pathLst>
                  <a:path w="1184" h="543" extrusionOk="0">
                    <a:moveTo>
                      <a:pt x="1116" y="0"/>
                    </a:moveTo>
                    <a:cubicBezTo>
                      <a:pt x="1111" y="0"/>
                      <a:pt x="1107" y="1"/>
                      <a:pt x="1102" y="2"/>
                    </a:cubicBezTo>
                    <a:cubicBezTo>
                      <a:pt x="731" y="94"/>
                      <a:pt x="374" y="239"/>
                      <a:pt x="39" y="426"/>
                    </a:cubicBezTo>
                    <a:cubicBezTo>
                      <a:pt x="11" y="443"/>
                      <a:pt x="0" y="482"/>
                      <a:pt x="14" y="510"/>
                    </a:cubicBezTo>
                    <a:cubicBezTo>
                      <a:pt x="25" y="527"/>
                      <a:pt x="39" y="538"/>
                      <a:pt x="56" y="540"/>
                    </a:cubicBezTo>
                    <a:cubicBezTo>
                      <a:pt x="60" y="542"/>
                      <a:pt x="64" y="543"/>
                      <a:pt x="68" y="543"/>
                    </a:cubicBezTo>
                    <a:cubicBezTo>
                      <a:pt x="78" y="543"/>
                      <a:pt x="88" y="539"/>
                      <a:pt x="98" y="535"/>
                    </a:cubicBezTo>
                    <a:cubicBezTo>
                      <a:pt x="422" y="351"/>
                      <a:pt x="770" y="211"/>
                      <a:pt x="1130" y="119"/>
                    </a:cubicBezTo>
                    <a:cubicBezTo>
                      <a:pt x="1161" y="108"/>
                      <a:pt x="1183" y="77"/>
                      <a:pt x="1175" y="47"/>
                    </a:cubicBezTo>
                    <a:cubicBezTo>
                      <a:pt x="1168" y="20"/>
                      <a:pt x="1142" y="0"/>
                      <a:pt x="1116"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7557;p57"/>
              <p:cNvSpPr/>
              <p:nvPr/>
            </p:nvSpPr>
            <p:spPr>
              <a:xfrm>
                <a:off x="5574244" y="1968301"/>
                <a:ext cx="112167" cy="87825"/>
              </a:xfrm>
              <a:custGeom>
                <a:avLst/>
                <a:gdLst/>
                <a:ahLst/>
                <a:cxnLst/>
                <a:rect l="l" t="t" r="r" b="b"/>
                <a:pathLst>
                  <a:path w="2327" h="1822" extrusionOk="0">
                    <a:moveTo>
                      <a:pt x="1552" y="1"/>
                    </a:moveTo>
                    <a:cubicBezTo>
                      <a:pt x="1397" y="1"/>
                      <a:pt x="1243" y="19"/>
                      <a:pt x="1119" y="40"/>
                    </a:cubicBezTo>
                    <a:cubicBezTo>
                      <a:pt x="852" y="82"/>
                      <a:pt x="536" y="157"/>
                      <a:pt x="430" y="408"/>
                    </a:cubicBezTo>
                    <a:cubicBezTo>
                      <a:pt x="383" y="517"/>
                      <a:pt x="380" y="642"/>
                      <a:pt x="308" y="734"/>
                    </a:cubicBezTo>
                    <a:cubicBezTo>
                      <a:pt x="238" y="818"/>
                      <a:pt x="118" y="846"/>
                      <a:pt x="57" y="935"/>
                    </a:cubicBezTo>
                    <a:cubicBezTo>
                      <a:pt x="1" y="1016"/>
                      <a:pt x="4" y="1131"/>
                      <a:pt x="59" y="1214"/>
                    </a:cubicBezTo>
                    <a:cubicBezTo>
                      <a:pt x="112" y="1295"/>
                      <a:pt x="210" y="1345"/>
                      <a:pt x="308" y="1362"/>
                    </a:cubicBezTo>
                    <a:cubicBezTo>
                      <a:pt x="377" y="1370"/>
                      <a:pt x="450" y="1365"/>
                      <a:pt x="517" y="1390"/>
                    </a:cubicBezTo>
                    <a:cubicBezTo>
                      <a:pt x="704" y="1463"/>
                      <a:pt x="743" y="1741"/>
                      <a:pt x="933" y="1808"/>
                    </a:cubicBezTo>
                    <a:cubicBezTo>
                      <a:pt x="959" y="1817"/>
                      <a:pt x="985" y="1822"/>
                      <a:pt x="1011" y="1822"/>
                    </a:cubicBezTo>
                    <a:cubicBezTo>
                      <a:pt x="1113" y="1822"/>
                      <a:pt x="1215" y="1760"/>
                      <a:pt x="1304" y="1700"/>
                    </a:cubicBezTo>
                    <a:cubicBezTo>
                      <a:pt x="1535" y="1535"/>
                      <a:pt x="1750" y="1348"/>
                      <a:pt x="1940" y="1133"/>
                    </a:cubicBezTo>
                    <a:cubicBezTo>
                      <a:pt x="2082" y="974"/>
                      <a:pt x="2213" y="793"/>
                      <a:pt x="2249" y="584"/>
                    </a:cubicBezTo>
                    <a:cubicBezTo>
                      <a:pt x="2327" y="114"/>
                      <a:pt x="1937" y="1"/>
                      <a:pt x="15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7558;p57"/>
              <p:cNvSpPr/>
              <p:nvPr/>
            </p:nvSpPr>
            <p:spPr>
              <a:xfrm>
                <a:off x="5667325" y="1860181"/>
                <a:ext cx="125230" cy="128701"/>
              </a:xfrm>
              <a:custGeom>
                <a:avLst/>
                <a:gdLst/>
                <a:ahLst/>
                <a:cxnLst/>
                <a:rect l="l" t="t" r="r" b="b"/>
                <a:pathLst>
                  <a:path w="2598" h="2670" extrusionOk="0">
                    <a:moveTo>
                      <a:pt x="441" y="1"/>
                    </a:moveTo>
                    <a:lnTo>
                      <a:pt x="441" y="1"/>
                    </a:lnTo>
                    <a:cubicBezTo>
                      <a:pt x="363" y="96"/>
                      <a:pt x="299" y="196"/>
                      <a:pt x="251" y="308"/>
                    </a:cubicBezTo>
                    <a:cubicBezTo>
                      <a:pt x="176" y="503"/>
                      <a:pt x="165" y="712"/>
                      <a:pt x="154" y="919"/>
                    </a:cubicBezTo>
                    <a:cubicBezTo>
                      <a:pt x="148" y="1348"/>
                      <a:pt x="0" y="2433"/>
                      <a:pt x="511" y="2623"/>
                    </a:cubicBezTo>
                    <a:cubicBezTo>
                      <a:pt x="597" y="2656"/>
                      <a:pt x="696" y="2670"/>
                      <a:pt x="802" y="2670"/>
                    </a:cubicBezTo>
                    <a:cubicBezTo>
                      <a:pt x="1286" y="2670"/>
                      <a:pt x="1923" y="2373"/>
                      <a:pt x="2257" y="2188"/>
                    </a:cubicBezTo>
                    <a:cubicBezTo>
                      <a:pt x="2425" y="2099"/>
                      <a:pt x="2598" y="1962"/>
                      <a:pt x="2592" y="1772"/>
                    </a:cubicBezTo>
                    <a:cubicBezTo>
                      <a:pt x="2589" y="1647"/>
                      <a:pt x="2506" y="1546"/>
                      <a:pt x="2444" y="1437"/>
                    </a:cubicBezTo>
                    <a:cubicBezTo>
                      <a:pt x="2072" y="1633"/>
                      <a:pt x="1654" y="1741"/>
                      <a:pt x="1237" y="1741"/>
                    </a:cubicBezTo>
                    <a:cubicBezTo>
                      <a:pt x="1184" y="1741"/>
                      <a:pt x="1132" y="1739"/>
                      <a:pt x="1080" y="1736"/>
                    </a:cubicBezTo>
                    <a:cubicBezTo>
                      <a:pt x="1013" y="1730"/>
                      <a:pt x="940" y="1722"/>
                      <a:pt x="879" y="1683"/>
                    </a:cubicBezTo>
                    <a:cubicBezTo>
                      <a:pt x="823" y="1647"/>
                      <a:pt x="790" y="1585"/>
                      <a:pt x="759" y="1527"/>
                    </a:cubicBezTo>
                    <a:cubicBezTo>
                      <a:pt x="514" y="1061"/>
                      <a:pt x="405" y="528"/>
                      <a:pt x="441"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7559;p57"/>
              <p:cNvSpPr/>
              <p:nvPr/>
            </p:nvSpPr>
            <p:spPr>
              <a:xfrm>
                <a:off x="5646886" y="1997657"/>
                <a:ext cx="100213" cy="99683"/>
              </a:xfrm>
              <a:custGeom>
                <a:avLst/>
                <a:gdLst/>
                <a:ahLst/>
                <a:cxnLst/>
                <a:rect l="l" t="t" r="r" b="b"/>
                <a:pathLst>
                  <a:path w="2079" h="2068" extrusionOk="0">
                    <a:moveTo>
                      <a:pt x="995" y="0"/>
                    </a:moveTo>
                    <a:cubicBezTo>
                      <a:pt x="830" y="0"/>
                      <a:pt x="661" y="130"/>
                      <a:pt x="508" y="310"/>
                    </a:cubicBezTo>
                    <a:cubicBezTo>
                      <a:pt x="179" y="700"/>
                      <a:pt x="3" y="1216"/>
                      <a:pt x="0" y="1730"/>
                    </a:cubicBezTo>
                    <a:cubicBezTo>
                      <a:pt x="117" y="1537"/>
                      <a:pt x="254" y="1358"/>
                      <a:pt x="408" y="1194"/>
                    </a:cubicBezTo>
                    <a:cubicBezTo>
                      <a:pt x="516" y="1077"/>
                      <a:pt x="634" y="962"/>
                      <a:pt x="781" y="893"/>
                    </a:cubicBezTo>
                    <a:cubicBezTo>
                      <a:pt x="868" y="850"/>
                      <a:pt x="966" y="824"/>
                      <a:pt x="1063" y="824"/>
                    </a:cubicBezTo>
                    <a:cubicBezTo>
                      <a:pt x="1126" y="824"/>
                      <a:pt x="1188" y="835"/>
                      <a:pt x="1247" y="859"/>
                    </a:cubicBezTo>
                    <a:cubicBezTo>
                      <a:pt x="1423" y="937"/>
                      <a:pt x="1526" y="1110"/>
                      <a:pt x="1618" y="1275"/>
                    </a:cubicBezTo>
                    <a:cubicBezTo>
                      <a:pt x="1749" y="1534"/>
                      <a:pt x="1861" y="1794"/>
                      <a:pt x="1959" y="2067"/>
                    </a:cubicBezTo>
                    <a:cubicBezTo>
                      <a:pt x="1992" y="2017"/>
                      <a:pt x="2020" y="1967"/>
                      <a:pt x="2034" y="1902"/>
                    </a:cubicBezTo>
                    <a:cubicBezTo>
                      <a:pt x="2079" y="1704"/>
                      <a:pt x="1992" y="1501"/>
                      <a:pt x="1903" y="1317"/>
                    </a:cubicBezTo>
                    <a:cubicBezTo>
                      <a:pt x="1727" y="951"/>
                      <a:pt x="1554" y="535"/>
                      <a:pt x="1317" y="201"/>
                    </a:cubicBezTo>
                    <a:cubicBezTo>
                      <a:pt x="1216" y="59"/>
                      <a:pt x="1107" y="0"/>
                      <a:pt x="995"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7560;p57"/>
              <p:cNvSpPr/>
              <p:nvPr/>
            </p:nvSpPr>
            <p:spPr>
              <a:xfrm>
                <a:off x="5565664" y="1966228"/>
                <a:ext cx="120313" cy="111733"/>
              </a:xfrm>
              <a:custGeom>
                <a:avLst/>
                <a:gdLst/>
                <a:ahLst/>
                <a:cxnLst/>
                <a:rect l="l" t="t" r="r" b="b"/>
                <a:pathLst>
                  <a:path w="2496" h="2318" extrusionOk="0">
                    <a:moveTo>
                      <a:pt x="1430" y="1"/>
                    </a:moveTo>
                    <a:cubicBezTo>
                      <a:pt x="1225" y="1"/>
                      <a:pt x="1023" y="23"/>
                      <a:pt x="862" y="49"/>
                    </a:cubicBezTo>
                    <a:cubicBezTo>
                      <a:pt x="547" y="102"/>
                      <a:pt x="190" y="186"/>
                      <a:pt x="0" y="429"/>
                    </a:cubicBezTo>
                    <a:cubicBezTo>
                      <a:pt x="223" y="448"/>
                      <a:pt x="449" y="476"/>
                      <a:pt x="673" y="512"/>
                    </a:cubicBezTo>
                    <a:cubicBezTo>
                      <a:pt x="915" y="546"/>
                      <a:pt x="1172" y="602"/>
                      <a:pt x="1334" y="783"/>
                    </a:cubicBezTo>
                    <a:cubicBezTo>
                      <a:pt x="1554" y="1028"/>
                      <a:pt x="1518" y="1411"/>
                      <a:pt x="1409" y="1731"/>
                    </a:cubicBezTo>
                    <a:cubicBezTo>
                      <a:pt x="1337" y="1938"/>
                      <a:pt x="1236" y="2136"/>
                      <a:pt x="1113" y="2317"/>
                    </a:cubicBezTo>
                    <a:cubicBezTo>
                      <a:pt x="1426" y="2094"/>
                      <a:pt x="1716" y="1837"/>
                      <a:pt x="1973" y="1547"/>
                    </a:cubicBezTo>
                    <a:cubicBezTo>
                      <a:pt x="2165" y="1330"/>
                      <a:pt x="2346" y="1081"/>
                      <a:pt x="2391" y="797"/>
                    </a:cubicBezTo>
                    <a:cubicBezTo>
                      <a:pt x="2496" y="152"/>
                      <a:pt x="1955" y="1"/>
                      <a:pt x="1430"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7561;p57"/>
              <p:cNvSpPr/>
              <p:nvPr/>
            </p:nvSpPr>
            <p:spPr>
              <a:xfrm>
                <a:off x="5583692" y="1882933"/>
                <a:ext cx="101707" cy="108263"/>
              </a:xfrm>
              <a:custGeom>
                <a:avLst/>
                <a:gdLst/>
                <a:ahLst/>
                <a:cxnLst/>
                <a:rect l="l" t="t" r="r" b="b"/>
                <a:pathLst>
                  <a:path w="2110" h="2246" extrusionOk="0">
                    <a:moveTo>
                      <a:pt x="1403" y="0"/>
                    </a:moveTo>
                    <a:lnTo>
                      <a:pt x="1403" y="0"/>
                    </a:lnTo>
                    <a:cubicBezTo>
                      <a:pt x="1414" y="115"/>
                      <a:pt x="1423" y="232"/>
                      <a:pt x="1431" y="343"/>
                    </a:cubicBezTo>
                    <a:cubicBezTo>
                      <a:pt x="1451" y="580"/>
                      <a:pt x="1465" y="837"/>
                      <a:pt x="1339" y="1041"/>
                    </a:cubicBezTo>
                    <a:cubicBezTo>
                      <a:pt x="1189" y="1278"/>
                      <a:pt x="898" y="1376"/>
                      <a:pt x="622" y="1423"/>
                    </a:cubicBezTo>
                    <a:cubicBezTo>
                      <a:pt x="419" y="1462"/>
                      <a:pt x="209" y="1476"/>
                      <a:pt x="0" y="1479"/>
                    </a:cubicBezTo>
                    <a:cubicBezTo>
                      <a:pt x="204" y="1654"/>
                      <a:pt x="424" y="1811"/>
                      <a:pt x="658" y="1947"/>
                    </a:cubicBezTo>
                    <a:cubicBezTo>
                      <a:pt x="863" y="2066"/>
                      <a:pt x="1226" y="2246"/>
                      <a:pt x="1531" y="2246"/>
                    </a:cubicBezTo>
                    <a:cubicBezTo>
                      <a:pt x="1642" y="2246"/>
                      <a:pt x="1745" y="2222"/>
                      <a:pt x="1830" y="2162"/>
                    </a:cubicBezTo>
                    <a:cubicBezTo>
                      <a:pt x="2109" y="1964"/>
                      <a:pt x="2011" y="1175"/>
                      <a:pt x="1945" y="865"/>
                    </a:cubicBezTo>
                    <a:cubicBezTo>
                      <a:pt x="1872" y="527"/>
                      <a:pt x="1688" y="195"/>
                      <a:pt x="1403"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7562;p57"/>
              <p:cNvSpPr/>
              <p:nvPr/>
            </p:nvSpPr>
            <p:spPr>
              <a:xfrm>
                <a:off x="5688679" y="1968879"/>
                <a:ext cx="135594" cy="95778"/>
              </a:xfrm>
              <a:custGeom>
                <a:avLst/>
                <a:gdLst/>
                <a:ahLst/>
                <a:cxnLst/>
                <a:rect l="l" t="t" r="r" b="b"/>
                <a:pathLst>
                  <a:path w="2813" h="1987" extrusionOk="0">
                    <a:moveTo>
                      <a:pt x="1772" y="0"/>
                    </a:moveTo>
                    <a:cubicBezTo>
                      <a:pt x="1556" y="0"/>
                      <a:pt x="1340" y="27"/>
                      <a:pt x="1128" y="72"/>
                    </a:cubicBezTo>
                    <a:cubicBezTo>
                      <a:pt x="866" y="125"/>
                      <a:pt x="1" y="254"/>
                      <a:pt x="68" y="655"/>
                    </a:cubicBezTo>
                    <a:cubicBezTo>
                      <a:pt x="96" y="826"/>
                      <a:pt x="235" y="951"/>
                      <a:pt x="366" y="1063"/>
                    </a:cubicBezTo>
                    <a:cubicBezTo>
                      <a:pt x="531" y="1202"/>
                      <a:pt x="693" y="1339"/>
                      <a:pt x="855" y="1478"/>
                    </a:cubicBezTo>
                    <a:cubicBezTo>
                      <a:pt x="1055" y="1649"/>
                      <a:pt x="1256" y="1816"/>
                      <a:pt x="1454" y="1986"/>
                    </a:cubicBezTo>
                    <a:cubicBezTo>
                      <a:pt x="1418" y="1886"/>
                      <a:pt x="1376" y="1788"/>
                      <a:pt x="1337" y="1688"/>
                    </a:cubicBezTo>
                    <a:cubicBezTo>
                      <a:pt x="1273" y="1523"/>
                      <a:pt x="1209" y="1353"/>
                      <a:pt x="1214" y="1174"/>
                    </a:cubicBezTo>
                    <a:cubicBezTo>
                      <a:pt x="1228" y="879"/>
                      <a:pt x="1449" y="628"/>
                      <a:pt x="1714" y="491"/>
                    </a:cubicBezTo>
                    <a:cubicBezTo>
                      <a:pt x="1979" y="354"/>
                      <a:pt x="2277" y="318"/>
                      <a:pt x="2570" y="282"/>
                    </a:cubicBezTo>
                    <a:cubicBezTo>
                      <a:pt x="2651" y="276"/>
                      <a:pt x="2732" y="265"/>
                      <a:pt x="2813" y="254"/>
                    </a:cubicBezTo>
                    <a:cubicBezTo>
                      <a:pt x="2760" y="226"/>
                      <a:pt x="2704" y="198"/>
                      <a:pt x="2648" y="173"/>
                    </a:cubicBezTo>
                    <a:cubicBezTo>
                      <a:pt x="2368" y="51"/>
                      <a:pt x="2071" y="0"/>
                      <a:pt x="1772"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7563;p57"/>
              <p:cNvSpPr/>
              <p:nvPr/>
            </p:nvSpPr>
            <p:spPr>
              <a:xfrm>
                <a:off x="5661106" y="1956732"/>
                <a:ext cx="65845" cy="60494"/>
              </a:xfrm>
              <a:custGeom>
                <a:avLst/>
                <a:gdLst/>
                <a:ahLst/>
                <a:cxnLst/>
                <a:rect l="l" t="t" r="r" b="b"/>
                <a:pathLst>
                  <a:path w="1366" h="1255" extrusionOk="0">
                    <a:moveTo>
                      <a:pt x="686" y="1"/>
                    </a:moveTo>
                    <a:cubicBezTo>
                      <a:pt x="390" y="1"/>
                      <a:pt x="125" y="208"/>
                      <a:pt x="68" y="506"/>
                    </a:cubicBezTo>
                    <a:cubicBezTo>
                      <a:pt x="1" y="843"/>
                      <a:pt x="221" y="1175"/>
                      <a:pt x="562" y="1242"/>
                    </a:cubicBezTo>
                    <a:cubicBezTo>
                      <a:pt x="603" y="1250"/>
                      <a:pt x="644" y="1254"/>
                      <a:pt x="685" y="1254"/>
                    </a:cubicBezTo>
                    <a:cubicBezTo>
                      <a:pt x="980" y="1254"/>
                      <a:pt x="1239" y="1047"/>
                      <a:pt x="1298" y="746"/>
                    </a:cubicBezTo>
                    <a:cubicBezTo>
                      <a:pt x="1365" y="408"/>
                      <a:pt x="1145" y="76"/>
                      <a:pt x="804" y="12"/>
                    </a:cubicBezTo>
                    <a:cubicBezTo>
                      <a:pt x="765" y="4"/>
                      <a:pt x="725" y="1"/>
                      <a:pt x="6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7564;p57"/>
              <p:cNvSpPr/>
              <p:nvPr/>
            </p:nvSpPr>
            <p:spPr>
              <a:xfrm>
                <a:off x="5675905" y="1970374"/>
                <a:ext cx="36248" cy="33404"/>
              </a:xfrm>
              <a:custGeom>
                <a:avLst/>
                <a:gdLst/>
                <a:ahLst/>
                <a:cxnLst/>
                <a:rect l="l" t="t" r="r" b="b"/>
                <a:pathLst>
                  <a:path w="752" h="693" extrusionOk="0">
                    <a:moveTo>
                      <a:pt x="374" y="1"/>
                    </a:moveTo>
                    <a:cubicBezTo>
                      <a:pt x="211" y="1"/>
                      <a:pt x="68" y="115"/>
                      <a:pt x="34" y="278"/>
                    </a:cubicBezTo>
                    <a:cubicBezTo>
                      <a:pt x="1" y="468"/>
                      <a:pt x="118" y="650"/>
                      <a:pt x="308" y="686"/>
                    </a:cubicBezTo>
                    <a:cubicBezTo>
                      <a:pt x="330" y="690"/>
                      <a:pt x="353" y="692"/>
                      <a:pt x="375" y="692"/>
                    </a:cubicBezTo>
                    <a:cubicBezTo>
                      <a:pt x="537" y="692"/>
                      <a:pt x="683" y="580"/>
                      <a:pt x="715" y="415"/>
                    </a:cubicBezTo>
                    <a:cubicBezTo>
                      <a:pt x="751" y="225"/>
                      <a:pt x="631" y="44"/>
                      <a:pt x="444" y="8"/>
                    </a:cubicBezTo>
                    <a:cubicBezTo>
                      <a:pt x="421" y="3"/>
                      <a:pt x="397" y="1"/>
                      <a:pt x="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0432792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anim calcmode="lin" valueType="num">
                                      <p:cBhvr>
                                        <p:cTn id="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anim calcmode="lin" valueType="num">
                                      <p:cBhvr>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772"/>
        <p:cNvGrpSpPr/>
        <p:nvPr/>
      </p:nvGrpSpPr>
      <p:grpSpPr>
        <a:xfrm>
          <a:off x="0" y="0"/>
          <a:ext cx="0" cy="0"/>
          <a:chOff x="0" y="0"/>
          <a:chExt cx="0" cy="0"/>
        </a:xfrm>
      </p:grpSpPr>
      <p:pic>
        <p:nvPicPr>
          <p:cNvPr id="32" name="Picture 7"/>
          <p:cNvPicPr>
            <a:picLocks noChangeAspect="1"/>
          </p:cNvPicPr>
          <p:nvPr/>
        </p:nvPicPr>
        <p:blipFill>
          <a:blip r:embed="rId3"/>
          <a:srcRect/>
          <a:stretch>
            <a:fillRect/>
          </a:stretch>
        </p:blipFill>
        <p:spPr>
          <a:xfrm rot="20284288" flipH="1">
            <a:off x="7928633" y="-118850"/>
            <a:ext cx="1115310" cy="1253158"/>
          </a:xfrm>
          <a:prstGeom prst="rect">
            <a:avLst/>
          </a:prstGeom>
        </p:spPr>
      </p:pic>
      <p:sp>
        <p:nvSpPr>
          <p:cNvPr id="4" name="Rectangle 3"/>
          <p:cNvSpPr/>
          <p:nvPr/>
        </p:nvSpPr>
        <p:spPr>
          <a:xfrm>
            <a:off x="623454" y="831148"/>
            <a:ext cx="7730837" cy="3212226"/>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en-US" sz="2300" b="1" dirty="0" err="1">
                <a:latin typeface="+mj-lt"/>
                <a:ea typeface="Calibri" panose="020F0502020204030204" pitchFamily="34" charset="0"/>
                <a:cs typeface="Times New Roman" panose="02020603050405020304" pitchFamily="18" charset="0"/>
              </a:rPr>
              <a:t>Biện</a:t>
            </a:r>
            <a:r>
              <a:rPr lang="en-US" sz="2300" b="1" dirty="0">
                <a:latin typeface="+mj-lt"/>
                <a:ea typeface="Calibri" panose="020F0502020204030204" pitchFamily="34" charset="0"/>
                <a:cs typeface="Times New Roman" panose="02020603050405020304" pitchFamily="18" charset="0"/>
              </a:rPr>
              <a:t> </a:t>
            </a:r>
            <a:r>
              <a:rPr lang="en-US" sz="2300" b="1" dirty="0" err="1">
                <a:latin typeface="+mj-lt"/>
                <a:ea typeface="Calibri" panose="020F0502020204030204" pitchFamily="34" charset="0"/>
                <a:cs typeface="Times New Roman" panose="02020603050405020304" pitchFamily="18" charset="0"/>
              </a:rPr>
              <a:t>pháp</a:t>
            </a:r>
            <a:r>
              <a:rPr lang="en-US" sz="2300" b="1" dirty="0">
                <a:latin typeface="+mj-lt"/>
                <a:ea typeface="Calibri" panose="020F0502020204030204" pitchFamily="34" charset="0"/>
                <a:cs typeface="Times New Roman" panose="02020603050405020304" pitchFamily="18" charset="0"/>
              </a:rPr>
              <a:t> </a:t>
            </a:r>
            <a:r>
              <a:rPr lang="en-US" sz="2300" b="1" dirty="0" err="1">
                <a:latin typeface="+mj-lt"/>
                <a:ea typeface="Calibri" panose="020F0502020204030204" pitchFamily="34" charset="0"/>
                <a:cs typeface="Times New Roman" panose="02020603050405020304" pitchFamily="18" charset="0"/>
              </a:rPr>
              <a:t>nghệ</a:t>
            </a:r>
            <a:r>
              <a:rPr lang="en-US" sz="2300" b="1" dirty="0">
                <a:latin typeface="+mj-lt"/>
                <a:ea typeface="Calibri" panose="020F0502020204030204" pitchFamily="34" charset="0"/>
                <a:cs typeface="Times New Roman" panose="02020603050405020304" pitchFamily="18" charset="0"/>
              </a:rPr>
              <a:t> </a:t>
            </a:r>
            <a:r>
              <a:rPr lang="en-US" sz="2300" b="1" dirty="0" err="1">
                <a:latin typeface="+mj-lt"/>
                <a:ea typeface="Calibri" panose="020F0502020204030204" pitchFamily="34" charset="0"/>
                <a:cs typeface="Times New Roman" panose="02020603050405020304" pitchFamily="18" charset="0"/>
              </a:rPr>
              <a:t>thuật</a:t>
            </a:r>
            <a:r>
              <a:rPr lang="en-US" sz="2300" b="1" dirty="0">
                <a:latin typeface="+mj-lt"/>
                <a:ea typeface="Calibri" panose="020F0502020204030204" pitchFamily="34" charset="0"/>
                <a:cs typeface="Times New Roman" panose="02020603050405020304" pitchFamily="18" charset="0"/>
              </a:rPr>
              <a:t>: </a:t>
            </a:r>
          </a:p>
          <a:p>
            <a:pPr marL="342900" indent="-342900" algn="just">
              <a:lnSpc>
                <a:spcPct val="150000"/>
              </a:lnSpc>
              <a:buFont typeface="Arial" panose="020B0604020202020204" pitchFamily="34" charset="0"/>
              <a:buChar char="•"/>
            </a:pPr>
            <a:r>
              <a:rPr lang="en-US" sz="2300" dirty="0" err="1">
                <a:latin typeface="+mj-lt"/>
                <a:ea typeface="Calibri" panose="020F0502020204030204" pitchFamily="34" charset="0"/>
                <a:cs typeface="Times New Roman" panose="02020603050405020304" pitchFamily="18" charset="0"/>
              </a:rPr>
              <a:t>Điệp</a:t>
            </a:r>
            <a:r>
              <a:rPr lang="en-US" sz="2300" dirty="0">
                <a:latin typeface="+mj-lt"/>
                <a:ea typeface="Calibri" panose="020F0502020204030204" pitchFamily="34" charset="0"/>
                <a:cs typeface="Times New Roman" panose="02020603050405020304" pitchFamily="18" charset="0"/>
              </a:rPr>
              <a:t> </a:t>
            </a:r>
            <a:r>
              <a:rPr lang="en-US" sz="2300" dirty="0" err="1">
                <a:latin typeface="+mj-lt"/>
                <a:ea typeface="Calibri" panose="020F0502020204030204" pitchFamily="34" charset="0"/>
                <a:cs typeface="Times New Roman" panose="02020603050405020304" pitchFamily="18" charset="0"/>
              </a:rPr>
              <a:t>từ</a:t>
            </a:r>
            <a:r>
              <a:rPr lang="en-US" sz="2300" dirty="0">
                <a:latin typeface="+mj-lt"/>
                <a:ea typeface="Calibri" panose="020F0502020204030204" pitchFamily="34" charset="0"/>
                <a:cs typeface="Times New Roman" panose="02020603050405020304" pitchFamily="18" charset="0"/>
              </a:rPr>
              <a:t> </a:t>
            </a:r>
            <a:r>
              <a:rPr lang="en-US" sz="2300" i="1" dirty="0">
                <a:latin typeface="+mj-lt"/>
                <a:ea typeface="Calibri" panose="020F0502020204030204" pitchFamily="34" charset="0"/>
                <a:cs typeface="Times New Roman" panose="02020603050405020304" pitchFamily="18" charset="0"/>
              </a:rPr>
              <a:t>“</a:t>
            </a:r>
            <a:r>
              <a:rPr lang="en-US" sz="2300" i="1" dirty="0" err="1">
                <a:latin typeface="+mj-lt"/>
                <a:ea typeface="Calibri" panose="020F0502020204030204" pitchFamily="34" charset="0"/>
                <a:cs typeface="Times New Roman" panose="02020603050405020304" pitchFamily="18" charset="0"/>
              </a:rPr>
              <a:t>mỗi</a:t>
            </a:r>
            <a:r>
              <a:rPr lang="en-US" sz="2300" i="1" dirty="0">
                <a:latin typeface="+mj-lt"/>
                <a:ea typeface="Calibri" panose="020F0502020204030204" pitchFamily="34" charset="0"/>
                <a:cs typeface="Times New Roman" panose="02020603050405020304" pitchFamily="18" charset="0"/>
              </a:rPr>
              <a:t>”</a:t>
            </a:r>
            <a:r>
              <a:rPr lang="en-US" sz="2300" dirty="0">
                <a:latin typeface="+mj-lt"/>
                <a:ea typeface="Calibri" panose="020F0502020204030204" pitchFamily="34" charset="0"/>
                <a:cs typeface="Times New Roman" panose="02020603050405020304" pitchFamily="18" charset="0"/>
              </a:rPr>
              <a:t>.</a:t>
            </a:r>
            <a:endParaRPr lang="en-US" sz="2300" i="1" dirty="0">
              <a:latin typeface="+mj-lt"/>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300" dirty="0" err="1">
                <a:latin typeface="+mj-lt"/>
                <a:ea typeface="Calibri" panose="020F0502020204030204" pitchFamily="34" charset="0"/>
                <a:cs typeface="Times New Roman" panose="02020603050405020304" pitchFamily="18" charset="0"/>
              </a:rPr>
              <a:t>Nhân</a:t>
            </a:r>
            <a:r>
              <a:rPr lang="en-US" sz="2300" dirty="0">
                <a:latin typeface="+mj-lt"/>
                <a:ea typeface="Calibri" panose="020F0502020204030204" pitchFamily="34" charset="0"/>
                <a:cs typeface="Times New Roman" panose="02020603050405020304" pitchFamily="18" charset="0"/>
              </a:rPr>
              <a:t> </a:t>
            </a:r>
            <a:r>
              <a:rPr lang="en-US" sz="2300" dirty="0" err="1">
                <a:latin typeface="+mj-lt"/>
                <a:ea typeface="Calibri" panose="020F0502020204030204" pitchFamily="34" charset="0"/>
                <a:cs typeface="Times New Roman" panose="02020603050405020304" pitchFamily="18" charset="0"/>
              </a:rPr>
              <a:t>hóa</a:t>
            </a:r>
            <a:r>
              <a:rPr lang="en-US" sz="2300" dirty="0">
                <a:latin typeface="+mj-lt"/>
                <a:ea typeface="Calibri" panose="020F0502020204030204" pitchFamily="34" charset="0"/>
                <a:cs typeface="Times New Roman" panose="02020603050405020304" pitchFamily="18" charset="0"/>
              </a:rPr>
              <a:t> </a:t>
            </a:r>
            <a:r>
              <a:rPr lang="en-US" sz="2300" i="1" dirty="0">
                <a:latin typeface="+mj-lt"/>
                <a:ea typeface="Calibri" panose="020F0502020204030204" pitchFamily="34" charset="0"/>
                <a:cs typeface="Times New Roman" panose="02020603050405020304" pitchFamily="18" charset="0"/>
              </a:rPr>
              <a:t>“</a:t>
            </a:r>
            <a:r>
              <a:rPr lang="en-US" sz="2300" i="1" dirty="0" err="1">
                <a:latin typeface="+mj-lt"/>
                <a:ea typeface="Calibri" panose="020F0502020204030204" pitchFamily="34" charset="0"/>
                <a:cs typeface="Times New Roman" panose="02020603050405020304" pitchFamily="18" charset="0"/>
              </a:rPr>
              <a:t>giấy</a:t>
            </a:r>
            <a:r>
              <a:rPr lang="en-US" sz="2300" i="1" dirty="0">
                <a:latin typeface="+mj-lt"/>
                <a:ea typeface="Calibri" panose="020F0502020204030204" pitchFamily="34" charset="0"/>
                <a:cs typeface="Times New Roman" panose="02020603050405020304" pitchFamily="18" charset="0"/>
              </a:rPr>
              <a:t> </a:t>
            </a:r>
            <a:r>
              <a:rPr lang="en-US" sz="2300" i="1" dirty="0" err="1">
                <a:latin typeface="+mj-lt"/>
                <a:ea typeface="Calibri" panose="020F0502020204030204" pitchFamily="34" charset="0"/>
                <a:cs typeface="Times New Roman" panose="02020603050405020304" pitchFamily="18" charset="0"/>
              </a:rPr>
              <a:t>đỏ</a:t>
            </a:r>
            <a:r>
              <a:rPr lang="en-US" sz="2300" i="1" dirty="0">
                <a:latin typeface="+mj-lt"/>
                <a:ea typeface="Calibri" panose="020F0502020204030204" pitchFamily="34" charset="0"/>
                <a:cs typeface="Times New Roman" panose="02020603050405020304" pitchFamily="18" charset="0"/>
              </a:rPr>
              <a:t> </a:t>
            </a:r>
            <a:r>
              <a:rPr lang="en-US" sz="2300" i="1" dirty="0" err="1">
                <a:latin typeface="+mj-lt"/>
                <a:ea typeface="Calibri" panose="020F0502020204030204" pitchFamily="34" charset="0"/>
                <a:cs typeface="Times New Roman" panose="02020603050405020304" pitchFamily="18" charset="0"/>
              </a:rPr>
              <a:t>buồn</a:t>
            </a:r>
            <a:r>
              <a:rPr lang="en-US" sz="2300" i="1" dirty="0">
                <a:latin typeface="+mj-lt"/>
                <a:ea typeface="Calibri" panose="020F0502020204030204" pitchFamily="34" charset="0"/>
                <a:cs typeface="Times New Roman" panose="02020603050405020304" pitchFamily="18" charset="0"/>
              </a:rPr>
              <a:t>”</a:t>
            </a:r>
            <a:r>
              <a:rPr lang="en-US" sz="2300" dirty="0">
                <a:latin typeface="+mj-lt"/>
                <a:ea typeface="Calibri" panose="020F0502020204030204" pitchFamily="34" charset="0"/>
                <a:cs typeface="Times New Roman" panose="02020603050405020304" pitchFamily="18" charset="0"/>
              </a:rPr>
              <a:t>,</a:t>
            </a:r>
            <a:r>
              <a:rPr lang="en-US" sz="2300" i="1" dirty="0">
                <a:latin typeface="+mj-lt"/>
                <a:ea typeface="Calibri" panose="020F0502020204030204" pitchFamily="34" charset="0"/>
                <a:cs typeface="Times New Roman" panose="02020603050405020304" pitchFamily="18" charset="0"/>
              </a:rPr>
              <a:t> “</a:t>
            </a:r>
            <a:r>
              <a:rPr lang="en-US" sz="2300" i="1" dirty="0" err="1">
                <a:latin typeface="+mj-lt"/>
                <a:ea typeface="Calibri" panose="020F0502020204030204" pitchFamily="34" charset="0"/>
                <a:cs typeface="Times New Roman" panose="02020603050405020304" pitchFamily="18" charset="0"/>
              </a:rPr>
              <a:t>nghiên</a:t>
            </a:r>
            <a:r>
              <a:rPr lang="en-US" sz="2300" i="1" dirty="0">
                <a:latin typeface="+mj-lt"/>
                <a:ea typeface="Calibri" panose="020F0502020204030204" pitchFamily="34" charset="0"/>
                <a:cs typeface="Times New Roman" panose="02020603050405020304" pitchFamily="18" charset="0"/>
              </a:rPr>
              <a:t> </a:t>
            </a:r>
            <a:r>
              <a:rPr lang="en-US" sz="2300" i="1" dirty="0" err="1">
                <a:latin typeface="+mj-lt"/>
                <a:ea typeface="Calibri" panose="020F0502020204030204" pitchFamily="34" charset="0"/>
                <a:cs typeface="Times New Roman" panose="02020603050405020304" pitchFamily="18" charset="0"/>
              </a:rPr>
              <a:t>sầu</a:t>
            </a:r>
            <a:r>
              <a:rPr lang="en-US" sz="2300" i="1" dirty="0">
                <a:latin typeface="+mj-lt"/>
                <a:ea typeface="Calibri" panose="020F0502020204030204" pitchFamily="34" charset="0"/>
                <a:cs typeface="Times New Roman" panose="02020603050405020304" pitchFamily="18" charset="0"/>
              </a:rPr>
              <a:t>”</a:t>
            </a:r>
            <a:r>
              <a:rPr lang="en-US" sz="2300" dirty="0">
                <a:latin typeface="+mj-lt"/>
                <a:ea typeface="Calibri" panose="020F0502020204030204" pitchFamily="34" charset="0"/>
                <a:cs typeface="Times New Roman" panose="02020603050405020304" pitchFamily="18" charset="0"/>
              </a:rPr>
              <a:t>.</a:t>
            </a:r>
          </a:p>
          <a:p>
            <a:pPr marL="342900" indent="-342900" algn="just">
              <a:lnSpc>
                <a:spcPct val="150000"/>
              </a:lnSpc>
              <a:buFont typeface="Arial" panose="020B0604020202020204" pitchFamily="34" charset="0"/>
              <a:buChar char="•"/>
            </a:pPr>
            <a:r>
              <a:rPr lang="en-US" sz="2300" dirty="0" err="1">
                <a:latin typeface="+mj-lt"/>
                <a:ea typeface="Calibri" panose="020F0502020204030204" pitchFamily="34" charset="0"/>
                <a:cs typeface="Times New Roman" panose="02020603050405020304" pitchFamily="18" charset="0"/>
              </a:rPr>
              <a:t>Câu</a:t>
            </a:r>
            <a:r>
              <a:rPr lang="en-US" sz="2300" dirty="0">
                <a:latin typeface="+mj-lt"/>
                <a:ea typeface="Calibri" panose="020F0502020204030204" pitchFamily="34" charset="0"/>
                <a:cs typeface="Times New Roman" panose="02020603050405020304" pitchFamily="18" charset="0"/>
              </a:rPr>
              <a:t> </a:t>
            </a:r>
            <a:r>
              <a:rPr lang="en-US" sz="2300" dirty="0" err="1">
                <a:latin typeface="+mj-lt"/>
                <a:ea typeface="Calibri" panose="020F0502020204030204" pitchFamily="34" charset="0"/>
                <a:cs typeface="Times New Roman" panose="02020603050405020304" pitchFamily="18" charset="0"/>
              </a:rPr>
              <a:t>hỏi</a:t>
            </a:r>
            <a:r>
              <a:rPr lang="en-US" sz="2300" dirty="0">
                <a:latin typeface="+mj-lt"/>
                <a:ea typeface="Calibri" panose="020F0502020204030204" pitchFamily="34" charset="0"/>
                <a:cs typeface="Times New Roman" panose="02020603050405020304" pitchFamily="18" charset="0"/>
              </a:rPr>
              <a:t> </a:t>
            </a:r>
            <a:r>
              <a:rPr lang="en-US" sz="2300" dirty="0" err="1">
                <a:latin typeface="+mj-lt"/>
                <a:ea typeface="Calibri" panose="020F0502020204030204" pitchFamily="34" charset="0"/>
                <a:cs typeface="Times New Roman" panose="02020603050405020304" pitchFamily="18" charset="0"/>
              </a:rPr>
              <a:t>tu</a:t>
            </a:r>
            <a:r>
              <a:rPr lang="en-US" sz="2300" dirty="0">
                <a:latin typeface="+mj-lt"/>
                <a:ea typeface="Calibri" panose="020F0502020204030204" pitchFamily="34" charset="0"/>
                <a:cs typeface="Times New Roman" panose="02020603050405020304" pitchFamily="18" charset="0"/>
              </a:rPr>
              <a:t> </a:t>
            </a:r>
            <a:r>
              <a:rPr lang="en-US" sz="2300" dirty="0" err="1">
                <a:latin typeface="+mj-lt"/>
                <a:ea typeface="Calibri" panose="020F0502020204030204" pitchFamily="34" charset="0"/>
                <a:cs typeface="Times New Roman" panose="02020603050405020304" pitchFamily="18" charset="0"/>
              </a:rPr>
              <a:t>từ</a:t>
            </a:r>
            <a:r>
              <a:rPr lang="en-US" sz="2300" dirty="0">
                <a:latin typeface="+mj-lt"/>
                <a:ea typeface="Calibri" panose="020F0502020204030204" pitchFamily="34" charset="0"/>
                <a:cs typeface="Times New Roman" panose="02020603050405020304" pitchFamily="18" charset="0"/>
              </a:rPr>
              <a:t> </a:t>
            </a:r>
            <a:r>
              <a:rPr lang="en-US" sz="2300" i="1" dirty="0">
                <a:latin typeface="+mj-lt"/>
                <a:ea typeface="Calibri" panose="020F0502020204030204" pitchFamily="34" charset="0"/>
                <a:cs typeface="Times New Roman" panose="02020603050405020304" pitchFamily="18" charset="0"/>
              </a:rPr>
              <a:t>“</a:t>
            </a:r>
            <a:r>
              <a:rPr lang="en-US" sz="2300" i="1" dirty="0" err="1">
                <a:latin typeface="+mj-lt"/>
                <a:ea typeface="Calibri" panose="020F0502020204030204" pitchFamily="34" charset="0"/>
                <a:cs typeface="Times New Roman" panose="02020603050405020304" pitchFamily="18" charset="0"/>
              </a:rPr>
              <a:t>Người</a:t>
            </a:r>
            <a:r>
              <a:rPr lang="en-US" sz="2300" i="1" dirty="0">
                <a:latin typeface="+mj-lt"/>
                <a:ea typeface="Calibri" panose="020F0502020204030204" pitchFamily="34" charset="0"/>
                <a:cs typeface="Times New Roman" panose="02020603050405020304" pitchFamily="18" charset="0"/>
              </a:rPr>
              <a:t> </a:t>
            </a:r>
            <a:r>
              <a:rPr lang="en-US" sz="2300" i="1" dirty="0" err="1">
                <a:latin typeface="+mj-lt"/>
                <a:ea typeface="Calibri" panose="020F0502020204030204" pitchFamily="34" charset="0"/>
                <a:cs typeface="Times New Roman" panose="02020603050405020304" pitchFamily="18" charset="0"/>
              </a:rPr>
              <a:t>thuê</a:t>
            </a:r>
            <a:r>
              <a:rPr lang="en-US" sz="2300" i="1" dirty="0">
                <a:latin typeface="+mj-lt"/>
                <a:ea typeface="Calibri" panose="020F0502020204030204" pitchFamily="34" charset="0"/>
                <a:cs typeface="Times New Roman" panose="02020603050405020304" pitchFamily="18" charset="0"/>
              </a:rPr>
              <a:t> </a:t>
            </a:r>
            <a:r>
              <a:rPr lang="en-US" sz="2300" i="1" dirty="0" err="1">
                <a:latin typeface="+mj-lt"/>
                <a:ea typeface="Calibri" panose="020F0502020204030204" pitchFamily="34" charset="0"/>
                <a:cs typeface="Times New Roman" panose="02020603050405020304" pitchFamily="18" charset="0"/>
              </a:rPr>
              <a:t>viết</a:t>
            </a:r>
            <a:r>
              <a:rPr lang="en-US" sz="2300" i="1" dirty="0">
                <a:latin typeface="+mj-lt"/>
                <a:ea typeface="Calibri" panose="020F0502020204030204" pitchFamily="34" charset="0"/>
                <a:cs typeface="Times New Roman" panose="02020603050405020304" pitchFamily="18" charset="0"/>
              </a:rPr>
              <a:t> nay </a:t>
            </a:r>
            <a:r>
              <a:rPr lang="en-US" sz="2300" i="1" dirty="0" err="1">
                <a:latin typeface="+mj-lt"/>
                <a:ea typeface="Calibri" panose="020F0502020204030204" pitchFamily="34" charset="0"/>
                <a:cs typeface="Times New Roman" panose="02020603050405020304" pitchFamily="18" charset="0"/>
              </a:rPr>
              <a:t>đâu</a:t>
            </a:r>
            <a:r>
              <a:rPr lang="en-US" sz="2300" i="1" dirty="0">
                <a:latin typeface="+mj-lt"/>
                <a:ea typeface="Calibri" panose="020F0502020204030204" pitchFamily="34" charset="0"/>
                <a:cs typeface="Times New Roman" panose="02020603050405020304" pitchFamily="18" charset="0"/>
              </a:rPr>
              <a:t>?”</a:t>
            </a:r>
            <a:r>
              <a:rPr lang="en-US" sz="2300" dirty="0">
                <a:latin typeface="+mj-lt"/>
                <a:ea typeface="Calibri" panose="020F0502020204030204" pitchFamily="34" charset="0"/>
                <a:cs typeface="Times New Roman" panose="02020603050405020304" pitchFamily="18" charset="0"/>
              </a:rPr>
              <a:t>.</a:t>
            </a:r>
            <a:endParaRPr lang="en-US" sz="2300" i="1" dirty="0">
              <a:latin typeface="+mj-lt"/>
              <a:ea typeface="Calibri" panose="020F0502020204030204" pitchFamily="34" charset="0"/>
              <a:cs typeface="Times New Roman" panose="02020603050405020304" pitchFamily="18" charset="0"/>
            </a:endParaRPr>
          </a:p>
          <a:p>
            <a:pPr marL="342900" indent="-342900">
              <a:lnSpc>
                <a:spcPct val="150000"/>
              </a:lnSpc>
              <a:buFont typeface="Symbol" panose="05050102010706020507" pitchFamily="18" charset="2"/>
              <a:buChar char="Þ"/>
            </a:pPr>
            <a:r>
              <a:rPr lang="de-DE" sz="2300" i="1" dirty="0">
                <a:solidFill>
                  <a:srgbClr val="FF0000"/>
                </a:solidFill>
                <a:latin typeface="+mj-lt"/>
                <a:ea typeface="Calibri" panose="020F0502020204030204" pitchFamily="34" charset="0"/>
                <a:cs typeface="Times New Roman" panose="02020603050405020304" pitchFamily="18" charset="0"/>
              </a:rPr>
              <a:t>Ông đồ trơ trọi, lạc lõng, tội nghiệp giữa dòng đời.</a:t>
            </a:r>
            <a:endParaRPr lang="en-US" sz="2300" i="1" dirty="0">
              <a:solidFill>
                <a:srgbClr val="FF0000"/>
              </a:solidFill>
              <a:latin typeface="+mj-lt"/>
              <a:ea typeface="Calibri" panose="020F0502020204030204" pitchFamily="34" charset="0"/>
              <a:cs typeface="Times New Roman" panose="02020603050405020304" pitchFamily="18" charset="0"/>
            </a:endParaRPr>
          </a:p>
          <a:p>
            <a:pPr marL="342900" indent="-342900">
              <a:lnSpc>
                <a:spcPct val="150000"/>
              </a:lnSpc>
              <a:buFont typeface="Symbol" panose="05050102010706020507" pitchFamily="18" charset="2"/>
              <a:buChar char="Þ"/>
            </a:pPr>
            <a:r>
              <a:rPr lang="de-DE" sz="2300" i="1" dirty="0">
                <a:solidFill>
                  <a:srgbClr val="FF0000"/>
                </a:solidFill>
                <a:latin typeface="+mj-lt"/>
                <a:ea typeface="Calibri" panose="020F0502020204030204" pitchFamily="34" charset="0"/>
                <a:cs typeface="Times New Roman" panose="02020603050405020304" pitchFamily="18" charset="0"/>
              </a:rPr>
              <a:t>Ông đồ thời suy tàn.</a:t>
            </a:r>
            <a:endParaRPr lang="en-US" sz="2300" i="1" dirty="0">
              <a:solidFill>
                <a:srgbClr val="FF0000"/>
              </a:solidFill>
              <a:latin typeface="+mj-lt"/>
              <a:ea typeface="Calibri" panose="020F0502020204030204" pitchFamily="34" charset="0"/>
              <a:cs typeface="Times New Roman" panose="02020603050405020304" pitchFamily="18" charset="0"/>
            </a:endParaRPr>
          </a:p>
        </p:txBody>
      </p:sp>
      <p:pic>
        <p:nvPicPr>
          <p:cNvPr id="31"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505162" y="1952612"/>
            <a:ext cx="1290780" cy="2897668"/>
          </a:xfrm>
          <a:prstGeom prst="rect">
            <a:avLst/>
          </a:prstGeom>
        </p:spPr>
      </p:pic>
    </p:spTree>
    <p:extLst>
      <p:ext uri="{BB962C8B-B14F-4D97-AF65-F5344CB8AC3E}">
        <p14:creationId xmlns:p14="http://schemas.microsoft.com/office/powerpoint/2010/main" val="2312901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down)">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down)">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wipe(down)">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wipe(left)">
                                      <p:cBhvr>
                                        <p:cTn id="29" dur="500"/>
                                        <p:tgtEl>
                                          <p:spTgt spid="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wipe(left)">
                                      <p:cBhvr>
                                        <p:cTn id="3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772"/>
        <p:cNvGrpSpPr/>
        <p:nvPr/>
      </p:nvGrpSpPr>
      <p:grpSpPr>
        <a:xfrm>
          <a:off x="0" y="0"/>
          <a:ext cx="0" cy="0"/>
          <a:chOff x="0" y="0"/>
          <a:chExt cx="0" cy="0"/>
        </a:xfrm>
      </p:grpSpPr>
      <p:pic>
        <p:nvPicPr>
          <p:cNvPr id="32" name="Picture 7"/>
          <p:cNvPicPr>
            <a:picLocks noChangeAspect="1"/>
          </p:cNvPicPr>
          <p:nvPr/>
        </p:nvPicPr>
        <p:blipFill>
          <a:blip r:embed="rId3"/>
          <a:srcRect/>
          <a:stretch>
            <a:fillRect/>
          </a:stretch>
        </p:blipFill>
        <p:spPr>
          <a:xfrm rot="20284288" flipH="1">
            <a:off x="7796636" y="882637"/>
            <a:ext cx="1115310" cy="1253158"/>
          </a:xfrm>
          <a:prstGeom prst="rect">
            <a:avLst/>
          </a:prstGeom>
        </p:spPr>
      </p:pic>
      <p:sp>
        <p:nvSpPr>
          <p:cNvPr id="4" name="Rectangle 3"/>
          <p:cNvSpPr/>
          <p:nvPr/>
        </p:nvSpPr>
        <p:spPr>
          <a:xfrm>
            <a:off x="623454" y="169297"/>
            <a:ext cx="7730837" cy="4928913"/>
          </a:xfrm>
          <a:prstGeom prst="rect">
            <a:avLst/>
          </a:prstGeom>
        </p:spPr>
        <p:txBody>
          <a:bodyPr wrap="square">
            <a:spAutoFit/>
          </a:bodyPr>
          <a:lstStyle/>
          <a:p>
            <a:pPr algn="just">
              <a:lnSpc>
                <a:spcPct val="150000"/>
              </a:lnSpc>
            </a:pPr>
            <a:r>
              <a:rPr lang="en-US" sz="2400" b="1" dirty="0">
                <a:solidFill>
                  <a:schemeClr val="tx1"/>
                </a:solidFill>
                <a:latin typeface="+mj-lt"/>
                <a:ea typeface="Calibri" panose="020F0502020204030204" pitchFamily="34" charset="0"/>
                <a:cs typeface="Times New Roman" panose="02020603050405020304" pitchFamily="18" charset="0"/>
              </a:rPr>
              <a:t>*</a:t>
            </a:r>
            <a:r>
              <a:rPr lang="en-US" sz="2400" b="1" dirty="0" err="1">
                <a:solidFill>
                  <a:schemeClr val="tx1"/>
                </a:solidFill>
                <a:latin typeface="+mj-lt"/>
                <a:ea typeface="Calibri" panose="020F0502020204030204" pitchFamily="34" charset="0"/>
                <a:cs typeface="Times New Roman" panose="02020603050405020304" pitchFamily="18" charset="0"/>
              </a:rPr>
              <a:t>Điểm</a:t>
            </a:r>
            <a:r>
              <a:rPr lang="en-US" sz="2400" b="1" dirty="0">
                <a:solidFill>
                  <a:schemeClr val="tx1"/>
                </a:solidFill>
                <a:latin typeface="+mj-lt"/>
                <a:ea typeface="Calibri" panose="020F0502020204030204" pitchFamily="34" charset="0"/>
                <a:cs typeface="Times New Roman" panose="02020603050405020304" pitchFamily="18" charset="0"/>
              </a:rPr>
              <a:t> </a:t>
            </a:r>
            <a:r>
              <a:rPr lang="en-US" sz="2400" b="1" dirty="0" err="1">
                <a:solidFill>
                  <a:schemeClr val="tx1"/>
                </a:solidFill>
                <a:latin typeface="+mj-lt"/>
                <a:ea typeface="Calibri" panose="020F0502020204030204" pitchFamily="34" charset="0"/>
                <a:cs typeface="Times New Roman" panose="02020603050405020304" pitchFamily="18" charset="0"/>
              </a:rPr>
              <a:t>giống</a:t>
            </a:r>
            <a:r>
              <a:rPr lang="en-US" sz="2400" b="1" dirty="0">
                <a:solidFill>
                  <a:schemeClr val="tx1"/>
                </a:solidFill>
                <a:latin typeface="+mj-lt"/>
                <a:ea typeface="Calibri" panose="020F0502020204030204" pitchFamily="34" charset="0"/>
                <a:cs typeface="Times New Roman" panose="02020603050405020304" pitchFamily="18" charset="0"/>
              </a:rPr>
              <a:t> </a:t>
            </a:r>
            <a:r>
              <a:rPr lang="en-US" sz="2400" b="1" dirty="0" err="1">
                <a:solidFill>
                  <a:schemeClr val="tx1"/>
                </a:solidFill>
                <a:latin typeface="+mj-lt"/>
                <a:ea typeface="Calibri" panose="020F0502020204030204" pitchFamily="34" charset="0"/>
                <a:cs typeface="Times New Roman" panose="02020603050405020304" pitchFamily="18" charset="0"/>
              </a:rPr>
              <a:t>và</a:t>
            </a:r>
            <a:r>
              <a:rPr lang="en-US" sz="2400" b="1" dirty="0">
                <a:solidFill>
                  <a:schemeClr val="tx1"/>
                </a:solidFill>
                <a:latin typeface="+mj-lt"/>
                <a:ea typeface="Calibri" panose="020F0502020204030204" pitchFamily="34" charset="0"/>
                <a:cs typeface="Times New Roman" panose="02020603050405020304" pitchFamily="18" charset="0"/>
              </a:rPr>
              <a:t> </a:t>
            </a:r>
            <a:r>
              <a:rPr lang="en-US" sz="2400" b="1" dirty="0" err="1">
                <a:solidFill>
                  <a:schemeClr val="tx1"/>
                </a:solidFill>
                <a:latin typeface="+mj-lt"/>
                <a:ea typeface="Calibri" panose="020F0502020204030204" pitchFamily="34" charset="0"/>
                <a:cs typeface="Times New Roman" panose="02020603050405020304" pitchFamily="18" charset="0"/>
              </a:rPr>
              <a:t>khác</a:t>
            </a:r>
            <a:r>
              <a:rPr lang="en-US" sz="2400" b="1" dirty="0">
                <a:solidFill>
                  <a:schemeClr val="tx1"/>
                </a:solidFill>
                <a:latin typeface="+mj-lt"/>
                <a:ea typeface="Calibri" panose="020F0502020204030204" pitchFamily="34" charset="0"/>
                <a:cs typeface="Times New Roman" panose="02020603050405020304" pitchFamily="18" charset="0"/>
              </a:rPr>
              <a:t> </a:t>
            </a:r>
            <a:r>
              <a:rPr lang="en-US" sz="2400" b="1" dirty="0" err="1">
                <a:solidFill>
                  <a:schemeClr val="tx1"/>
                </a:solidFill>
                <a:latin typeface="+mj-lt"/>
                <a:ea typeface="Calibri" panose="020F0502020204030204" pitchFamily="34" charset="0"/>
                <a:cs typeface="Times New Roman" panose="02020603050405020304" pitchFamily="18" charset="0"/>
              </a:rPr>
              <a:t>nhau</a:t>
            </a:r>
            <a:r>
              <a:rPr lang="en-US" sz="2400" b="1" dirty="0">
                <a:solidFill>
                  <a:schemeClr val="tx1"/>
                </a:solidFill>
                <a:latin typeface="+mj-lt"/>
                <a:ea typeface="Calibri" panose="020F0502020204030204" pitchFamily="34" charset="0"/>
                <a:cs typeface="Times New Roman" panose="02020603050405020304" pitchFamily="18" charset="0"/>
              </a:rPr>
              <a:t> </a:t>
            </a:r>
            <a:r>
              <a:rPr lang="en-US" sz="2400" b="1" dirty="0" err="1">
                <a:solidFill>
                  <a:schemeClr val="tx1"/>
                </a:solidFill>
                <a:latin typeface="+mj-lt"/>
                <a:ea typeface="Calibri" panose="020F0502020204030204" pitchFamily="34" charset="0"/>
                <a:cs typeface="Times New Roman" panose="02020603050405020304" pitchFamily="18" charset="0"/>
              </a:rPr>
              <a:t>ở</a:t>
            </a:r>
            <a:r>
              <a:rPr lang="en-US" sz="2400" b="1" dirty="0">
                <a:solidFill>
                  <a:schemeClr val="tx1"/>
                </a:solidFill>
                <a:latin typeface="+mj-lt"/>
                <a:ea typeface="Calibri" panose="020F0502020204030204" pitchFamily="34" charset="0"/>
                <a:cs typeface="Times New Roman" panose="02020603050405020304" pitchFamily="18" charset="0"/>
              </a:rPr>
              <a:t> </a:t>
            </a:r>
            <a:r>
              <a:rPr lang="en-US" sz="2400" b="1" dirty="0" err="1">
                <a:solidFill>
                  <a:schemeClr val="tx1"/>
                </a:solidFill>
                <a:latin typeface="+mj-lt"/>
                <a:ea typeface="Calibri" panose="020F0502020204030204" pitchFamily="34" charset="0"/>
                <a:cs typeface="Times New Roman" panose="02020603050405020304" pitchFamily="18" charset="0"/>
              </a:rPr>
              <a:t>hai</a:t>
            </a:r>
            <a:r>
              <a:rPr lang="en-US" sz="2400" b="1" dirty="0">
                <a:solidFill>
                  <a:schemeClr val="tx1"/>
                </a:solidFill>
                <a:latin typeface="+mj-lt"/>
                <a:ea typeface="Calibri" panose="020F0502020204030204" pitchFamily="34" charset="0"/>
                <a:cs typeface="Times New Roman" panose="02020603050405020304" pitchFamily="18" charset="0"/>
              </a:rPr>
              <a:t> </a:t>
            </a:r>
            <a:r>
              <a:rPr lang="en-US" sz="2400" b="1" dirty="0" err="1">
                <a:solidFill>
                  <a:schemeClr val="tx1"/>
                </a:solidFill>
                <a:latin typeface="+mj-lt"/>
                <a:ea typeface="Calibri" panose="020F0502020204030204" pitchFamily="34" charset="0"/>
                <a:cs typeface="Times New Roman" panose="02020603050405020304" pitchFamily="18" charset="0"/>
              </a:rPr>
              <a:t>khổ</a:t>
            </a:r>
            <a:r>
              <a:rPr lang="en-US" sz="2400" b="1" dirty="0">
                <a:solidFill>
                  <a:schemeClr val="tx1"/>
                </a:solidFill>
                <a:latin typeface="+mj-lt"/>
                <a:ea typeface="Calibri" panose="020F0502020204030204" pitchFamily="34" charset="0"/>
                <a:cs typeface="Times New Roman" panose="02020603050405020304" pitchFamily="18" charset="0"/>
              </a:rPr>
              <a:t> </a:t>
            </a:r>
            <a:r>
              <a:rPr lang="en-US" sz="2400" b="1" dirty="0" err="1">
                <a:solidFill>
                  <a:schemeClr val="tx1"/>
                </a:solidFill>
                <a:latin typeface="+mj-lt"/>
                <a:ea typeface="Calibri" panose="020F0502020204030204" pitchFamily="34" charset="0"/>
                <a:cs typeface="Times New Roman" panose="02020603050405020304" pitchFamily="18" charset="0"/>
              </a:rPr>
              <a:t>thơ</a:t>
            </a:r>
            <a:r>
              <a:rPr lang="en-US" sz="2400" b="1" dirty="0">
                <a:solidFill>
                  <a:schemeClr val="tx1"/>
                </a:solidFill>
                <a:latin typeface="+mj-lt"/>
                <a:ea typeface="Calibri" panose="020F0502020204030204" pitchFamily="34" charset="0"/>
                <a:cs typeface="Times New Roman" panose="02020603050405020304" pitchFamily="18" charset="0"/>
              </a:rPr>
              <a:t> </a:t>
            </a:r>
            <a:r>
              <a:rPr lang="en-US" sz="2400" b="1" dirty="0" err="1">
                <a:solidFill>
                  <a:schemeClr val="tx1"/>
                </a:solidFill>
                <a:latin typeface="+mj-lt"/>
                <a:ea typeface="Calibri" panose="020F0502020204030204" pitchFamily="34" charset="0"/>
                <a:cs typeface="Times New Roman" panose="02020603050405020304" pitchFamily="18" charset="0"/>
              </a:rPr>
              <a:t>sau</a:t>
            </a:r>
            <a:r>
              <a:rPr lang="en-US" sz="2400" b="1" dirty="0">
                <a:solidFill>
                  <a:schemeClr val="tx1"/>
                </a:solidFill>
                <a:latin typeface="+mj-lt"/>
                <a:ea typeface="Calibri" panose="020F0502020204030204" pitchFamily="34" charset="0"/>
                <a:cs typeface="Times New Roman" panose="02020603050405020304" pitchFamily="18" charset="0"/>
              </a:rPr>
              <a:t> </a:t>
            </a:r>
            <a:r>
              <a:rPr lang="en-US" sz="2400" b="1" dirty="0" err="1">
                <a:solidFill>
                  <a:schemeClr val="tx1"/>
                </a:solidFill>
                <a:latin typeface="+mj-lt"/>
                <a:ea typeface="Calibri" panose="020F0502020204030204" pitchFamily="34" charset="0"/>
                <a:cs typeface="Times New Roman" panose="02020603050405020304" pitchFamily="18" charset="0"/>
              </a:rPr>
              <a:t>với</a:t>
            </a:r>
            <a:r>
              <a:rPr lang="en-US" sz="2400" b="1" dirty="0">
                <a:solidFill>
                  <a:schemeClr val="tx1"/>
                </a:solidFill>
                <a:latin typeface="+mj-lt"/>
                <a:ea typeface="Calibri" panose="020F0502020204030204" pitchFamily="34" charset="0"/>
                <a:cs typeface="Times New Roman" panose="02020603050405020304" pitchFamily="18" charset="0"/>
              </a:rPr>
              <a:t> </a:t>
            </a:r>
            <a:r>
              <a:rPr lang="en-US" sz="2400" b="1" dirty="0" err="1">
                <a:solidFill>
                  <a:schemeClr val="tx1"/>
                </a:solidFill>
                <a:latin typeface="+mj-lt"/>
                <a:ea typeface="Calibri" panose="020F0502020204030204" pitchFamily="34" charset="0"/>
                <a:cs typeface="Times New Roman" panose="02020603050405020304" pitchFamily="18" charset="0"/>
              </a:rPr>
              <a:t>hai</a:t>
            </a:r>
            <a:r>
              <a:rPr lang="en-US" sz="2400" b="1" dirty="0">
                <a:solidFill>
                  <a:schemeClr val="tx1"/>
                </a:solidFill>
                <a:latin typeface="+mj-lt"/>
                <a:ea typeface="Calibri" panose="020F0502020204030204" pitchFamily="34" charset="0"/>
                <a:cs typeface="Times New Roman" panose="02020603050405020304" pitchFamily="18" charset="0"/>
              </a:rPr>
              <a:t> </a:t>
            </a:r>
            <a:r>
              <a:rPr lang="en-US" sz="2400" b="1" dirty="0" err="1">
                <a:solidFill>
                  <a:schemeClr val="tx1"/>
                </a:solidFill>
                <a:latin typeface="+mj-lt"/>
                <a:ea typeface="Calibri" panose="020F0502020204030204" pitchFamily="34" charset="0"/>
                <a:cs typeface="Times New Roman" panose="02020603050405020304" pitchFamily="18" charset="0"/>
              </a:rPr>
              <a:t>khổ</a:t>
            </a:r>
            <a:r>
              <a:rPr lang="en-US" sz="2400" b="1" dirty="0">
                <a:solidFill>
                  <a:schemeClr val="tx1"/>
                </a:solidFill>
                <a:latin typeface="+mj-lt"/>
                <a:ea typeface="Calibri" panose="020F0502020204030204" pitchFamily="34" charset="0"/>
                <a:cs typeface="Times New Roman" panose="02020603050405020304" pitchFamily="18" charset="0"/>
              </a:rPr>
              <a:t> </a:t>
            </a:r>
            <a:r>
              <a:rPr lang="en-US" sz="2400" b="1" dirty="0" err="1">
                <a:solidFill>
                  <a:schemeClr val="tx1"/>
                </a:solidFill>
                <a:latin typeface="+mj-lt"/>
                <a:ea typeface="Calibri" panose="020F0502020204030204" pitchFamily="34" charset="0"/>
                <a:cs typeface="Times New Roman" panose="02020603050405020304" pitchFamily="18" charset="0"/>
              </a:rPr>
              <a:t>thơ</a:t>
            </a:r>
            <a:r>
              <a:rPr lang="en-US" sz="2400" b="1" dirty="0">
                <a:solidFill>
                  <a:schemeClr val="tx1"/>
                </a:solidFill>
                <a:latin typeface="+mj-lt"/>
                <a:ea typeface="Calibri" panose="020F0502020204030204" pitchFamily="34" charset="0"/>
                <a:cs typeface="Times New Roman" panose="02020603050405020304" pitchFamily="18" charset="0"/>
              </a:rPr>
              <a:t> </a:t>
            </a:r>
            <a:r>
              <a:rPr lang="en-US" sz="2400" b="1" dirty="0" err="1">
                <a:solidFill>
                  <a:schemeClr val="tx1"/>
                </a:solidFill>
                <a:latin typeface="+mj-lt"/>
                <a:ea typeface="Calibri" panose="020F0502020204030204" pitchFamily="34" charset="0"/>
                <a:cs typeface="Times New Roman" panose="02020603050405020304" pitchFamily="18" charset="0"/>
              </a:rPr>
              <a:t>đầu</a:t>
            </a:r>
            <a:r>
              <a:rPr lang="en-US" sz="2400" b="1" dirty="0">
                <a:solidFill>
                  <a:schemeClr val="tx1"/>
                </a:solidFill>
                <a:latin typeface="+mj-lt"/>
                <a:ea typeface="Calibri" panose="020F0502020204030204" pitchFamily="34" charset="0"/>
                <a:cs typeface="Times New Roman" panose="02020603050405020304" pitchFamily="18" charset="0"/>
              </a:rPr>
              <a:t>:</a:t>
            </a:r>
          </a:p>
          <a:p>
            <a:pPr algn="just">
              <a:lnSpc>
                <a:spcPct val="150000"/>
              </a:lnSpc>
            </a:pPr>
            <a:r>
              <a:rPr lang="en-US" sz="2400" b="1" dirty="0">
                <a:solidFill>
                  <a:schemeClr val="tx1"/>
                </a:solidFill>
                <a:latin typeface="+mj-lt"/>
                <a:ea typeface="Calibri" panose="020F0502020204030204" pitchFamily="34" charset="0"/>
                <a:cs typeface="Times New Roman" panose="02020603050405020304" pitchFamily="18" charset="0"/>
              </a:rPr>
              <a:t>- </a:t>
            </a:r>
            <a:r>
              <a:rPr lang="en-US" sz="2400" b="1" dirty="0" err="1">
                <a:solidFill>
                  <a:schemeClr val="tx1"/>
                </a:solidFill>
                <a:latin typeface="+mj-lt"/>
                <a:ea typeface="Calibri" panose="020F0502020204030204" pitchFamily="34" charset="0"/>
                <a:cs typeface="Times New Roman" panose="02020603050405020304" pitchFamily="18" charset="0"/>
              </a:rPr>
              <a:t>Điểm</a:t>
            </a:r>
            <a:r>
              <a:rPr lang="en-US" sz="2400" b="1" dirty="0">
                <a:solidFill>
                  <a:schemeClr val="tx1"/>
                </a:solidFill>
                <a:latin typeface="+mj-lt"/>
                <a:ea typeface="Calibri" panose="020F0502020204030204" pitchFamily="34" charset="0"/>
                <a:cs typeface="Times New Roman" panose="02020603050405020304" pitchFamily="18" charset="0"/>
              </a:rPr>
              <a:t> </a:t>
            </a:r>
            <a:r>
              <a:rPr lang="en-US" sz="2400" b="1" dirty="0" err="1">
                <a:solidFill>
                  <a:schemeClr val="tx1"/>
                </a:solidFill>
                <a:latin typeface="+mj-lt"/>
                <a:ea typeface="Calibri" panose="020F0502020204030204" pitchFamily="34" charset="0"/>
                <a:cs typeface="Times New Roman" panose="02020603050405020304" pitchFamily="18" charset="0"/>
              </a:rPr>
              <a:t>giống</a:t>
            </a:r>
            <a:r>
              <a:rPr lang="en-US" sz="2400" b="1" dirty="0">
                <a:solidFill>
                  <a:schemeClr val="tx1"/>
                </a:solidFill>
                <a:latin typeface="+mj-lt"/>
                <a:ea typeface="Calibri" panose="020F0502020204030204" pitchFamily="34" charset="0"/>
                <a:cs typeface="Times New Roman" panose="02020603050405020304" pitchFamily="18" charset="0"/>
              </a:rPr>
              <a:t>: </a:t>
            </a:r>
          </a:p>
          <a:p>
            <a:pPr algn="just">
              <a:lnSpc>
                <a:spcPct val="150000"/>
              </a:lnSpc>
            </a:pPr>
            <a:r>
              <a:rPr lang="en-US" sz="2400" dirty="0">
                <a:solidFill>
                  <a:schemeClr val="tx1"/>
                </a:solidFill>
                <a:latin typeface="+mj-lt"/>
                <a:ea typeface="Calibri" panose="020F0502020204030204" pitchFamily="34" charset="0"/>
                <a:cs typeface="Times New Roman" panose="02020603050405020304" pitchFamily="18" charset="0"/>
              </a:rPr>
              <a:t>+</a:t>
            </a:r>
            <a:r>
              <a:rPr lang="en-US" sz="2400" dirty="0" err="1">
                <a:solidFill>
                  <a:schemeClr val="tx1"/>
                </a:solidFill>
                <a:latin typeface="+mj-lt"/>
                <a:ea typeface="Calibri" panose="020F0502020204030204" pitchFamily="34" charset="0"/>
                <a:cs typeface="Times New Roman" panose="02020603050405020304" pitchFamily="18" charset="0"/>
              </a:rPr>
              <a:t>Thời</a:t>
            </a:r>
            <a:r>
              <a:rPr lang="en-US" sz="2400" dirty="0">
                <a:solidFill>
                  <a:schemeClr val="tx1"/>
                </a:solidFill>
                <a:latin typeface="+mj-lt"/>
                <a:ea typeface="Calibri" panose="020F0502020204030204" pitchFamily="34" charset="0"/>
                <a:cs typeface="Times New Roman" panose="02020603050405020304" pitchFamily="18" charset="0"/>
              </a:rPr>
              <a:t> </a:t>
            </a:r>
            <a:r>
              <a:rPr lang="en-US" sz="2400" dirty="0" err="1">
                <a:solidFill>
                  <a:schemeClr val="tx1"/>
                </a:solidFill>
                <a:latin typeface="+mj-lt"/>
                <a:ea typeface="Calibri" panose="020F0502020204030204" pitchFamily="34" charset="0"/>
                <a:cs typeface="Times New Roman" panose="02020603050405020304" pitchFamily="18" charset="0"/>
              </a:rPr>
              <a:t>gian</a:t>
            </a:r>
            <a:r>
              <a:rPr lang="en-US" sz="2400" dirty="0">
                <a:solidFill>
                  <a:schemeClr val="tx1"/>
                </a:solidFill>
                <a:latin typeface="+mj-lt"/>
                <a:ea typeface="Calibri" panose="020F0502020204030204" pitchFamily="34" charset="0"/>
                <a:cs typeface="Times New Roman" panose="02020603050405020304" pitchFamily="18" charset="0"/>
              </a:rPr>
              <a:t>: </a:t>
            </a:r>
            <a:r>
              <a:rPr lang="en-US" sz="2400" dirty="0" err="1">
                <a:solidFill>
                  <a:schemeClr val="tx1"/>
                </a:solidFill>
                <a:latin typeface="+mj-lt"/>
                <a:ea typeface="Calibri" panose="020F0502020204030204" pitchFamily="34" charset="0"/>
                <a:cs typeface="Times New Roman" panose="02020603050405020304" pitchFamily="18" charset="0"/>
              </a:rPr>
              <a:t>tết</a:t>
            </a:r>
            <a:r>
              <a:rPr lang="en-US" sz="2400" dirty="0">
                <a:solidFill>
                  <a:schemeClr val="tx1"/>
                </a:solidFill>
                <a:latin typeface="+mj-lt"/>
                <a:ea typeface="Calibri" panose="020F0502020204030204" pitchFamily="34" charset="0"/>
                <a:cs typeface="Times New Roman" panose="02020603050405020304" pitchFamily="18" charset="0"/>
              </a:rPr>
              <a:t> </a:t>
            </a:r>
            <a:r>
              <a:rPr lang="en-US" sz="2400" dirty="0" err="1">
                <a:solidFill>
                  <a:schemeClr val="tx1"/>
                </a:solidFill>
                <a:latin typeface="+mj-lt"/>
                <a:ea typeface="Calibri" panose="020F0502020204030204" pitchFamily="34" charset="0"/>
                <a:cs typeface="Times New Roman" panose="02020603050405020304" pitchFamily="18" charset="0"/>
              </a:rPr>
              <a:t>đến</a:t>
            </a:r>
            <a:r>
              <a:rPr lang="en-US" sz="2400" dirty="0">
                <a:solidFill>
                  <a:schemeClr val="tx1"/>
                </a:solidFill>
                <a:latin typeface="+mj-lt"/>
                <a:ea typeface="Calibri" panose="020F0502020204030204" pitchFamily="34" charset="0"/>
                <a:cs typeface="Times New Roman" panose="02020603050405020304" pitchFamily="18" charset="0"/>
              </a:rPr>
              <a:t> </a:t>
            </a:r>
            <a:r>
              <a:rPr lang="en-US" sz="2400" dirty="0" err="1">
                <a:solidFill>
                  <a:schemeClr val="tx1"/>
                </a:solidFill>
                <a:latin typeface="+mj-lt"/>
                <a:ea typeface="Calibri" panose="020F0502020204030204" pitchFamily="34" charset="0"/>
                <a:cs typeface="Times New Roman" panose="02020603050405020304" pitchFamily="18" charset="0"/>
              </a:rPr>
              <a:t>xuân</a:t>
            </a:r>
            <a:r>
              <a:rPr lang="en-US" sz="2400" dirty="0">
                <a:solidFill>
                  <a:schemeClr val="tx1"/>
                </a:solidFill>
                <a:latin typeface="+mj-lt"/>
                <a:ea typeface="Calibri" panose="020F0502020204030204" pitchFamily="34" charset="0"/>
                <a:cs typeface="Times New Roman" panose="02020603050405020304" pitchFamily="18" charset="0"/>
              </a:rPr>
              <a:t> </a:t>
            </a:r>
            <a:r>
              <a:rPr lang="en-US" sz="2400" dirty="0" err="1">
                <a:solidFill>
                  <a:schemeClr val="tx1"/>
                </a:solidFill>
                <a:latin typeface="+mj-lt"/>
                <a:ea typeface="Calibri" panose="020F0502020204030204" pitchFamily="34" charset="0"/>
                <a:cs typeface="Times New Roman" panose="02020603050405020304" pitchFamily="18" charset="0"/>
              </a:rPr>
              <a:t>về</a:t>
            </a:r>
            <a:endParaRPr lang="en-US" sz="2400" dirty="0">
              <a:solidFill>
                <a:schemeClr val="tx1"/>
              </a:solidFill>
              <a:latin typeface="+mj-lt"/>
              <a:ea typeface="Calibri" panose="020F0502020204030204" pitchFamily="34" charset="0"/>
              <a:cs typeface="Times New Roman" panose="02020603050405020304" pitchFamily="18" charset="0"/>
            </a:endParaRPr>
          </a:p>
          <a:p>
            <a:pPr algn="just">
              <a:lnSpc>
                <a:spcPct val="150000"/>
              </a:lnSpc>
            </a:pPr>
            <a:r>
              <a:rPr lang="en-US" sz="2400" dirty="0">
                <a:solidFill>
                  <a:schemeClr val="tx1"/>
                </a:solidFill>
                <a:latin typeface="+mj-lt"/>
                <a:ea typeface="Calibri" panose="020F0502020204030204" pitchFamily="34" charset="0"/>
                <a:cs typeface="Times New Roman" panose="02020603050405020304" pitchFamily="18" charset="0"/>
              </a:rPr>
              <a:t>+</a:t>
            </a:r>
            <a:r>
              <a:rPr lang="en-US" sz="2400" dirty="0" err="1">
                <a:solidFill>
                  <a:schemeClr val="tx1"/>
                </a:solidFill>
                <a:latin typeface="+mj-lt"/>
                <a:ea typeface="Calibri" panose="020F0502020204030204" pitchFamily="34" charset="0"/>
                <a:cs typeface="Times New Roman" panose="02020603050405020304" pitchFamily="18" charset="0"/>
              </a:rPr>
              <a:t>Không</a:t>
            </a:r>
            <a:r>
              <a:rPr lang="en-US" sz="2400" dirty="0">
                <a:solidFill>
                  <a:schemeClr val="tx1"/>
                </a:solidFill>
                <a:latin typeface="+mj-lt"/>
                <a:ea typeface="Calibri" panose="020F0502020204030204" pitchFamily="34" charset="0"/>
                <a:cs typeface="Times New Roman" panose="02020603050405020304" pitchFamily="18" charset="0"/>
              </a:rPr>
              <a:t> </a:t>
            </a:r>
            <a:r>
              <a:rPr lang="en-US" sz="2400" dirty="0" err="1">
                <a:solidFill>
                  <a:schemeClr val="tx1"/>
                </a:solidFill>
                <a:latin typeface="+mj-lt"/>
                <a:ea typeface="Calibri" panose="020F0502020204030204" pitchFamily="34" charset="0"/>
                <a:cs typeface="Times New Roman" panose="02020603050405020304" pitchFamily="18" charset="0"/>
              </a:rPr>
              <a:t>gian</a:t>
            </a:r>
            <a:r>
              <a:rPr lang="en-US" sz="2400" dirty="0">
                <a:solidFill>
                  <a:schemeClr val="tx1"/>
                </a:solidFill>
                <a:latin typeface="+mj-lt"/>
                <a:ea typeface="Calibri" panose="020F0502020204030204" pitchFamily="34" charset="0"/>
                <a:cs typeface="Times New Roman" panose="02020603050405020304" pitchFamily="18" charset="0"/>
              </a:rPr>
              <a:t>: </a:t>
            </a:r>
            <a:r>
              <a:rPr lang="en-US" sz="2400" dirty="0" err="1">
                <a:solidFill>
                  <a:schemeClr val="tx1"/>
                </a:solidFill>
                <a:latin typeface="+mj-lt"/>
                <a:ea typeface="Calibri" panose="020F0502020204030204" pitchFamily="34" charset="0"/>
                <a:cs typeface="Times New Roman" panose="02020603050405020304" pitchFamily="18" charset="0"/>
              </a:rPr>
              <a:t>Ông</a:t>
            </a:r>
            <a:r>
              <a:rPr lang="en-US" sz="2400" dirty="0">
                <a:solidFill>
                  <a:schemeClr val="tx1"/>
                </a:solidFill>
                <a:latin typeface="+mj-lt"/>
                <a:ea typeface="Calibri" panose="020F0502020204030204" pitchFamily="34" charset="0"/>
                <a:cs typeface="Times New Roman" panose="02020603050405020304" pitchFamily="18" charset="0"/>
              </a:rPr>
              <a:t> </a:t>
            </a:r>
            <a:r>
              <a:rPr lang="en-US" sz="2400" dirty="0" err="1">
                <a:solidFill>
                  <a:schemeClr val="tx1"/>
                </a:solidFill>
                <a:latin typeface="+mj-lt"/>
                <a:ea typeface="Calibri" panose="020F0502020204030204" pitchFamily="34" charset="0"/>
                <a:cs typeface="Times New Roman" panose="02020603050405020304" pitchFamily="18" charset="0"/>
              </a:rPr>
              <a:t>đồ</a:t>
            </a:r>
            <a:r>
              <a:rPr lang="en-US" sz="2400" dirty="0">
                <a:solidFill>
                  <a:schemeClr val="tx1"/>
                </a:solidFill>
                <a:latin typeface="+mj-lt"/>
                <a:ea typeface="Calibri" panose="020F0502020204030204" pitchFamily="34" charset="0"/>
                <a:cs typeface="Times New Roman" panose="02020603050405020304" pitchFamily="18" charset="0"/>
              </a:rPr>
              <a:t> </a:t>
            </a:r>
            <a:r>
              <a:rPr lang="en-US" sz="2400" dirty="0" err="1">
                <a:solidFill>
                  <a:schemeClr val="tx1"/>
                </a:solidFill>
                <a:latin typeface="+mj-lt"/>
                <a:ea typeface="Calibri" panose="020F0502020204030204" pitchFamily="34" charset="0"/>
                <a:cs typeface="Times New Roman" panose="02020603050405020304" pitchFamily="18" charset="0"/>
              </a:rPr>
              <a:t>vẫn</a:t>
            </a:r>
            <a:r>
              <a:rPr lang="en-US" sz="2400" dirty="0">
                <a:solidFill>
                  <a:schemeClr val="tx1"/>
                </a:solidFill>
                <a:latin typeface="+mj-lt"/>
                <a:ea typeface="Calibri" panose="020F0502020204030204" pitchFamily="34" charset="0"/>
                <a:cs typeface="Times New Roman" panose="02020603050405020304" pitchFamily="18" charset="0"/>
              </a:rPr>
              <a:t> </a:t>
            </a:r>
            <a:r>
              <a:rPr lang="en-US" sz="2400" dirty="0" err="1">
                <a:solidFill>
                  <a:schemeClr val="tx1"/>
                </a:solidFill>
                <a:latin typeface="+mj-lt"/>
                <a:ea typeface="Calibri" panose="020F0502020204030204" pitchFamily="34" charset="0"/>
                <a:cs typeface="Times New Roman" panose="02020603050405020304" pitchFamily="18" charset="0"/>
              </a:rPr>
              <a:t>ngồi</a:t>
            </a:r>
            <a:r>
              <a:rPr lang="en-US" sz="2400" dirty="0">
                <a:solidFill>
                  <a:schemeClr val="tx1"/>
                </a:solidFill>
                <a:latin typeface="+mj-lt"/>
                <a:ea typeface="Calibri" panose="020F0502020204030204" pitchFamily="34" charset="0"/>
                <a:cs typeface="Times New Roman" panose="02020603050405020304" pitchFamily="18" charset="0"/>
              </a:rPr>
              <a:t> </a:t>
            </a:r>
            <a:r>
              <a:rPr lang="en-US" sz="2400" dirty="0" err="1">
                <a:solidFill>
                  <a:schemeClr val="tx1"/>
                </a:solidFill>
                <a:latin typeface="+mj-lt"/>
                <a:ea typeface="Calibri" panose="020F0502020204030204" pitchFamily="34" charset="0"/>
                <a:cs typeface="Times New Roman" panose="02020603050405020304" pitchFamily="18" charset="0"/>
              </a:rPr>
              <a:t>bên</a:t>
            </a:r>
            <a:r>
              <a:rPr lang="en-US" sz="2400" dirty="0">
                <a:solidFill>
                  <a:schemeClr val="tx1"/>
                </a:solidFill>
                <a:latin typeface="+mj-lt"/>
                <a:ea typeface="Calibri" panose="020F0502020204030204" pitchFamily="34" charset="0"/>
                <a:cs typeface="Times New Roman" panose="02020603050405020304" pitchFamily="18" charset="0"/>
              </a:rPr>
              <a:t> </a:t>
            </a:r>
            <a:r>
              <a:rPr lang="en-US" sz="2400" dirty="0" err="1">
                <a:solidFill>
                  <a:schemeClr val="tx1"/>
                </a:solidFill>
                <a:latin typeface="+mj-lt"/>
                <a:ea typeface="Calibri" panose="020F0502020204030204" pitchFamily="34" charset="0"/>
                <a:cs typeface="Times New Roman" panose="02020603050405020304" pitchFamily="18" charset="0"/>
              </a:rPr>
              <a:t>hè</a:t>
            </a:r>
            <a:r>
              <a:rPr lang="en-US" sz="2400" dirty="0">
                <a:solidFill>
                  <a:schemeClr val="tx1"/>
                </a:solidFill>
                <a:latin typeface="+mj-lt"/>
                <a:ea typeface="Calibri" panose="020F0502020204030204" pitchFamily="34" charset="0"/>
                <a:cs typeface="Times New Roman" panose="02020603050405020304" pitchFamily="18" charset="0"/>
              </a:rPr>
              <a:t> </a:t>
            </a:r>
            <a:r>
              <a:rPr lang="en-US" sz="2400" dirty="0" err="1">
                <a:solidFill>
                  <a:schemeClr val="tx1"/>
                </a:solidFill>
                <a:latin typeface="+mj-lt"/>
                <a:ea typeface="Calibri" panose="020F0502020204030204" pitchFamily="34" charset="0"/>
                <a:cs typeface="Times New Roman" panose="02020603050405020304" pitchFamily="18" charset="0"/>
              </a:rPr>
              <a:t>phố</a:t>
            </a:r>
            <a:r>
              <a:rPr lang="en-US" sz="2400" dirty="0">
                <a:solidFill>
                  <a:schemeClr val="tx1"/>
                </a:solidFill>
                <a:latin typeface="+mj-lt"/>
                <a:ea typeface="Calibri" panose="020F0502020204030204" pitchFamily="34" charset="0"/>
                <a:cs typeface="Times New Roman" panose="02020603050405020304" pitchFamily="18" charset="0"/>
              </a:rPr>
              <a:t> </a:t>
            </a:r>
            <a:r>
              <a:rPr lang="en-US" sz="2400" dirty="0" err="1">
                <a:solidFill>
                  <a:schemeClr val="tx1"/>
                </a:solidFill>
                <a:latin typeface="+mj-lt"/>
                <a:ea typeface="Calibri" panose="020F0502020204030204" pitchFamily="34" charset="0"/>
                <a:cs typeface="Times New Roman" panose="02020603050405020304" pitchFamily="18" charset="0"/>
              </a:rPr>
              <a:t>cùng</a:t>
            </a:r>
            <a:r>
              <a:rPr lang="en-US" sz="2400" dirty="0">
                <a:solidFill>
                  <a:schemeClr val="tx1"/>
                </a:solidFill>
                <a:latin typeface="+mj-lt"/>
                <a:ea typeface="Calibri" panose="020F0502020204030204" pitchFamily="34" charset="0"/>
                <a:cs typeface="Times New Roman" panose="02020603050405020304" pitchFamily="18" charset="0"/>
              </a:rPr>
              <a:t> </a:t>
            </a:r>
            <a:r>
              <a:rPr lang="en-US" sz="2400" dirty="0" err="1">
                <a:solidFill>
                  <a:schemeClr val="tx1"/>
                </a:solidFill>
                <a:latin typeface="+mj-lt"/>
                <a:ea typeface="Calibri" panose="020F0502020204030204" pitchFamily="34" charset="0"/>
                <a:cs typeface="Times New Roman" panose="02020603050405020304" pitchFamily="18" charset="0"/>
              </a:rPr>
              <a:t>mực</a:t>
            </a:r>
            <a:r>
              <a:rPr lang="en-US" sz="2400" dirty="0">
                <a:solidFill>
                  <a:schemeClr val="tx1"/>
                </a:solidFill>
                <a:latin typeface="+mj-lt"/>
                <a:ea typeface="Calibri" panose="020F0502020204030204" pitchFamily="34" charset="0"/>
                <a:cs typeface="Times New Roman" panose="02020603050405020304" pitchFamily="18" charset="0"/>
              </a:rPr>
              <a:t> </a:t>
            </a:r>
            <a:r>
              <a:rPr lang="en-US" sz="2400" dirty="0" err="1">
                <a:solidFill>
                  <a:schemeClr val="tx1"/>
                </a:solidFill>
                <a:latin typeface="+mj-lt"/>
                <a:ea typeface="Calibri" panose="020F0502020204030204" pitchFamily="34" charset="0"/>
                <a:cs typeface="Times New Roman" panose="02020603050405020304" pitchFamily="18" charset="0"/>
              </a:rPr>
              <a:t>tàu</a:t>
            </a:r>
            <a:r>
              <a:rPr lang="en-US" sz="2400" dirty="0">
                <a:solidFill>
                  <a:schemeClr val="tx1"/>
                </a:solidFill>
                <a:latin typeface="+mj-lt"/>
                <a:ea typeface="Calibri" panose="020F0502020204030204" pitchFamily="34" charset="0"/>
                <a:cs typeface="Times New Roman" panose="02020603050405020304" pitchFamily="18" charset="0"/>
              </a:rPr>
              <a:t>, </a:t>
            </a:r>
            <a:r>
              <a:rPr lang="en-US" sz="2400" dirty="0" err="1">
                <a:solidFill>
                  <a:schemeClr val="tx1"/>
                </a:solidFill>
                <a:latin typeface="+mj-lt"/>
                <a:ea typeface="Calibri" panose="020F0502020204030204" pitchFamily="34" charset="0"/>
                <a:cs typeface="Times New Roman" panose="02020603050405020304" pitchFamily="18" charset="0"/>
              </a:rPr>
              <a:t>giấy</a:t>
            </a:r>
            <a:r>
              <a:rPr lang="en-US" sz="2400" dirty="0">
                <a:solidFill>
                  <a:schemeClr val="tx1"/>
                </a:solidFill>
                <a:latin typeface="+mj-lt"/>
                <a:ea typeface="Calibri" panose="020F0502020204030204" pitchFamily="34" charset="0"/>
                <a:cs typeface="Times New Roman" panose="02020603050405020304" pitchFamily="18" charset="0"/>
              </a:rPr>
              <a:t> </a:t>
            </a:r>
            <a:r>
              <a:rPr lang="en-US" sz="2400" dirty="0" err="1">
                <a:solidFill>
                  <a:schemeClr val="tx1"/>
                </a:solidFill>
                <a:latin typeface="+mj-lt"/>
                <a:ea typeface="Calibri" panose="020F0502020204030204" pitchFamily="34" charset="0"/>
                <a:cs typeface="Times New Roman" panose="02020603050405020304" pitchFamily="18" charset="0"/>
              </a:rPr>
              <a:t>đỏ</a:t>
            </a:r>
            <a:endParaRPr lang="en-US" sz="2400" dirty="0">
              <a:solidFill>
                <a:schemeClr val="tx1"/>
              </a:solidFill>
              <a:latin typeface="+mj-lt"/>
              <a:ea typeface="Calibri" panose="020F0502020204030204" pitchFamily="34" charset="0"/>
              <a:cs typeface="Times New Roman" panose="02020603050405020304" pitchFamily="18" charset="0"/>
            </a:endParaRPr>
          </a:p>
          <a:p>
            <a:pPr algn="just">
              <a:lnSpc>
                <a:spcPct val="150000"/>
              </a:lnSpc>
            </a:pPr>
            <a:r>
              <a:rPr lang="en-US" sz="2400" i="1" dirty="0">
                <a:solidFill>
                  <a:srgbClr val="FF0000"/>
                </a:solidFill>
                <a:latin typeface="+mj-lt"/>
                <a:ea typeface="Calibri" panose="020F0502020204030204" pitchFamily="34" charset="0"/>
                <a:cs typeface="Times New Roman" panose="02020603050405020304" pitchFamily="18" charset="0"/>
              </a:rPr>
              <a:t>(</a:t>
            </a:r>
            <a:r>
              <a:rPr lang="en-US" sz="2400" i="1" dirty="0" err="1">
                <a:solidFill>
                  <a:srgbClr val="FF0000"/>
                </a:solidFill>
                <a:latin typeface="+mj-lt"/>
                <a:ea typeface="Calibri" panose="020F0502020204030204" pitchFamily="34" charset="0"/>
                <a:cs typeface="Times New Roman" panose="02020603050405020304" pitchFamily="18" charset="0"/>
              </a:rPr>
              <a:t>Gắng</a:t>
            </a:r>
            <a:r>
              <a:rPr lang="en-US" sz="2400" i="1" dirty="0">
                <a:solidFill>
                  <a:srgbClr val="FF0000"/>
                </a:solidFill>
                <a:latin typeface="+mj-lt"/>
                <a:ea typeface="Calibri" panose="020F0502020204030204" pitchFamily="34" charset="0"/>
                <a:cs typeface="Times New Roman" panose="02020603050405020304" pitchFamily="18" charset="0"/>
              </a:rPr>
              <a:t> </a:t>
            </a:r>
            <a:r>
              <a:rPr lang="en-US" sz="2400" i="1" dirty="0" err="1">
                <a:solidFill>
                  <a:srgbClr val="FF0000"/>
                </a:solidFill>
                <a:latin typeface="+mj-lt"/>
                <a:ea typeface="Calibri" panose="020F0502020204030204" pitchFamily="34" charset="0"/>
                <a:cs typeface="Times New Roman" panose="02020603050405020304" pitchFamily="18" charset="0"/>
              </a:rPr>
              <a:t>gượng</a:t>
            </a:r>
            <a:r>
              <a:rPr lang="en-US" sz="2400" i="1" dirty="0">
                <a:solidFill>
                  <a:srgbClr val="FF0000"/>
                </a:solidFill>
                <a:latin typeface="+mj-lt"/>
                <a:ea typeface="Calibri" panose="020F0502020204030204" pitchFamily="34" charset="0"/>
                <a:cs typeface="Times New Roman" panose="02020603050405020304" pitchFamily="18" charset="0"/>
              </a:rPr>
              <a:t> </a:t>
            </a:r>
            <a:r>
              <a:rPr lang="en-US" sz="2400" i="1" dirty="0" err="1">
                <a:solidFill>
                  <a:srgbClr val="FF0000"/>
                </a:solidFill>
                <a:latin typeface="+mj-lt"/>
                <a:ea typeface="Calibri" panose="020F0502020204030204" pitchFamily="34" charset="0"/>
                <a:cs typeface="Times New Roman" panose="02020603050405020304" pitchFamily="18" charset="0"/>
              </a:rPr>
              <a:t>duy</a:t>
            </a:r>
            <a:r>
              <a:rPr lang="en-US" sz="2400" i="1" dirty="0">
                <a:solidFill>
                  <a:srgbClr val="FF0000"/>
                </a:solidFill>
                <a:latin typeface="+mj-lt"/>
                <a:ea typeface="Calibri" panose="020F0502020204030204" pitchFamily="34" charset="0"/>
                <a:cs typeface="Times New Roman" panose="02020603050405020304" pitchFamily="18" charset="0"/>
              </a:rPr>
              <a:t> </a:t>
            </a:r>
            <a:r>
              <a:rPr lang="en-US" sz="2400" i="1" dirty="0" err="1">
                <a:solidFill>
                  <a:srgbClr val="FF0000"/>
                </a:solidFill>
                <a:latin typeface="+mj-lt"/>
                <a:ea typeface="Calibri" panose="020F0502020204030204" pitchFamily="34" charset="0"/>
                <a:cs typeface="Times New Roman" panose="02020603050405020304" pitchFamily="18" charset="0"/>
              </a:rPr>
              <a:t>trì</a:t>
            </a:r>
            <a:r>
              <a:rPr lang="en-US" sz="2400" i="1" dirty="0">
                <a:solidFill>
                  <a:srgbClr val="FF0000"/>
                </a:solidFill>
                <a:latin typeface="+mj-lt"/>
                <a:ea typeface="Calibri" panose="020F0502020204030204" pitchFamily="34" charset="0"/>
                <a:cs typeface="Times New Roman" panose="02020603050405020304" pitchFamily="18" charset="0"/>
              </a:rPr>
              <a:t> </a:t>
            </a:r>
            <a:r>
              <a:rPr lang="en-US" sz="2400" i="1" dirty="0" err="1">
                <a:solidFill>
                  <a:srgbClr val="FF0000"/>
                </a:solidFill>
                <a:latin typeface="+mj-lt"/>
                <a:ea typeface="Calibri" panose="020F0502020204030204" pitchFamily="34" charset="0"/>
                <a:cs typeface="Times New Roman" panose="02020603050405020304" pitchFamily="18" charset="0"/>
              </a:rPr>
              <a:t>sự</a:t>
            </a:r>
            <a:r>
              <a:rPr lang="en-US" sz="2400" i="1" dirty="0">
                <a:solidFill>
                  <a:srgbClr val="FF0000"/>
                </a:solidFill>
                <a:latin typeface="+mj-lt"/>
                <a:ea typeface="Calibri" panose="020F0502020204030204" pitchFamily="34" charset="0"/>
                <a:cs typeface="Times New Roman" panose="02020603050405020304" pitchFamily="18" charset="0"/>
              </a:rPr>
              <a:t> </a:t>
            </a:r>
            <a:r>
              <a:rPr lang="en-US" sz="2400" i="1" dirty="0" err="1">
                <a:solidFill>
                  <a:srgbClr val="FF0000"/>
                </a:solidFill>
                <a:latin typeface="+mj-lt"/>
                <a:ea typeface="Calibri" panose="020F0502020204030204" pitchFamily="34" charset="0"/>
                <a:cs typeface="Times New Roman" panose="02020603050405020304" pitchFamily="18" charset="0"/>
              </a:rPr>
              <a:t>tồn</a:t>
            </a:r>
            <a:r>
              <a:rPr lang="en-US" sz="2400" i="1" dirty="0">
                <a:solidFill>
                  <a:srgbClr val="FF0000"/>
                </a:solidFill>
                <a:latin typeface="+mj-lt"/>
                <a:ea typeface="Calibri" panose="020F0502020204030204" pitchFamily="34" charset="0"/>
                <a:cs typeface="Times New Roman" panose="02020603050405020304" pitchFamily="18" charset="0"/>
              </a:rPr>
              <a:t> </a:t>
            </a:r>
            <a:r>
              <a:rPr lang="en-US" sz="2400" i="1" dirty="0" err="1">
                <a:solidFill>
                  <a:srgbClr val="FF0000"/>
                </a:solidFill>
                <a:latin typeface="+mj-lt"/>
                <a:ea typeface="Calibri" panose="020F0502020204030204" pitchFamily="34" charset="0"/>
                <a:cs typeface="Times New Roman" panose="02020603050405020304" pitchFamily="18" charset="0"/>
              </a:rPr>
              <a:t>tại</a:t>
            </a:r>
            <a:r>
              <a:rPr lang="en-US" sz="2400" i="1" dirty="0">
                <a:solidFill>
                  <a:srgbClr val="FF0000"/>
                </a:solidFill>
                <a:latin typeface="+mj-lt"/>
                <a:ea typeface="Calibri" panose="020F0502020204030204" pitchFamily="34" charset="0"/>
                <a:cs typeface="Times New Roman" panose="02020603050405020304" pitchFamily="18" charset="0"/>
              </a:rPr>
              <a:t>. </a:t>
            </a:r>
            <a:r>
              <a:rPr lang="en-US" sz="2400" i="1" dirty="0" err="1">
                <a:solidFill>
                  <a:srgbClr val="FF0000"/>
                </a:solidFill>
                <a:latin typeface="+mj-lt"/>
                <a:ea typeface="Calibri" panose="020F0502020204030204" pitchFamily="34" charset="0"/>
                <a:cs typeface="Times New Roman" panose="02020603050405020304" pitchFamily="18" charset="0"/>
              </a:rPr>
              <a:t>Cố</a:t>
            </a:r>
            <a:r>
              <a:rPr lang="en-US" sz="2400" i="1" dirty="0">
                <a:solidFill>
                  <a:srgbClr val="FF0000"/>
                </a:solidFill>
                <a:latin typeface="+mj-lt"/>
                <a:ea typeface="Calibri" panose="020F0502020204030204" pitchFamily="34" charset="0"/>
                <a:cs typeface="Times New Roman" panose="02020603050405020304" pitchFamily="18" charset="0"/>
              </a:rPr>
              <a:t> </a:t>
            </a:r>
            <a:r>
              <a:rPr lang="en-US" sz="2400" i="1" dirty="0" err="1">
                <a:solidFill>
                  <a:srgbClr val="FF0000"/>
                </a:solidFill>
                <a:latin typeface="+mj-lt"/>
                <a:ea typeface="Calibri" panose="020F0502020204030204" pitchFamily="34" charset="0"/>
                <a:cs typeface="Times New Roman" panose="02020603050405020304" pitchFamily="18" charset="0"/>
              </a:rPr>
              <a:t>níu</a:t>
            </a:r>
            <a:r>
              <a:rPr lang="en-US" sz="2400" i="1" dirty="0">
                <a:solidFill>
                  <a:srgbClr val="FF0000"/>
                </a:solidFill>
                <a:latin typeface="+mj-lt"/>
                <a:ea typeface="Calibri" panose="020F0502020204030204" pitchFamily="34" charset="0"/>
                <a:cs typeface="Times New Roman" panose="02020603050405020304" pitchFamily="18" charset="0"/>
              </a:rPr>
              <a:t> </a:t>
            </a:r>
            <a:r>
              <a:rPr lang="en-US" sz="2400" i="1" dirty="0" err="1">
                <a:solidFill>
                  <a:srgbClr val="FF0000"/>
                </a:solidFill>
                <a:latin typeface="+mj-lt"/>
                <a:ea typeface="Calibri" panose="020F0502020204030204" pitchFamily="34" charset="0"/>
                <a:cs typeface="Times New Roman" panose="02020603050405020304" pitchFamily="18" charset="0"/>
              </a:rPr>
              <a:t>giữ</a:t>
            </a:r>
            <a:r>
              <a:rPr lang="en-US" sz="2400" i="1" dirty="0">
                <a:solidFill>
                  <a:srgbClr val="FF0000"/>
                </a:solidFill>
                <a:latin typeface="+mj-lt"/>
                <a:ea typeface="Calibri" panose="020F0502020204030204" pitchFamily="34" charset="0"/>
                <a:cs typeface="Times New Roman" panose="02020603050405020304" pitchFamily="18" charset="0"/>
              </a:rPr>
              <a:t> </a:t>
            </a:r>
            <a:r>
              <a:rPr lang="en-US" sz="2400" i="1" dirty="0" err="1">
                <a:solidFill>
                  <a:srgbClr val="FF0000"/>
                </a:solidFill>
                <a:latin typeface="+mj-lt"/>
                <a:ea typeface="Calibri" panose="020F0502020204030204" pitchFamily="34" charset="0"/>
                <a:cs typeface="Times New Roman" panose="02020603050405020304" pitchFamily="18" charset="0"/>
              </a:rPr>
              <a:t>nét</a:t>
            </a:r>
            <a:r>
              <a:rPr lang="en-US" sz="2400" i="1" dirty="0">
                <a:solidFill>
                  <a:srgbClr val="FF0000"/>
                </a:solidFill>
                <a:latin typeface="+mj-lt"/>
                <a:ea typeface="Calibri" panose="020F0502020204030204" pitchFamily="34" charset="0"/>
                <a:cs typeface="Times New Roman" panose="02020603050405020304" pitchFamily="18" charset="0"/>
              </a:rPr>
              <a:t> </a:t>
            </a:r>
            <a:r>
              <a:rPr lang="en-US" sz="2400" i="1" dirty="0" err="1">
                <a:solidFill>
                  <a:srgbClr val="FF0000"/>
                </a:solidFill>
                <a:latin typeface="+mj-lt"/>
                <a:ea typeface="Calibri" panose="020F0502020204030204" pitchFamily="34" charset="0"/>
                <a:cs typeface="Times New Roman" panose="02020603050405020304" pitchFamily="18" charset="0"/>
              </a:rPr>
              <a:t>đẹp</a:t>
            </a:r>
            <a:r>
              <a:rPr lang="en-US" sz="2400" i="1" dirty="0">
                <a:solidFill>
                  <a:srgbClr val="FF0000"/>
                </a:solidFill>
                <a:latin typeface="+mj-lt"/>
                <a:ea typeface="Calibri" panose="020F0502020204030204" pitchFamily="34" charset="0"/>
                <a:cs typeface="Times New Roman" panose="02020603050405020304" pitchFamily="18" charset="0"/>
              </a:rPr>
              <a:t> </a:t>
            </a:r>
            <a:r>
              <a:rPr lang="en-US" sz="2400" i="1" dirty="0" err="1">
                <a:solidFill>
                  <a:srgbClr val="FF0000"/>
                </a:solidFill>
                <a:latin typeface="+mj-lt"/>
                <a:ea typeface="Calibri" panose="020F0502020204030204" pitchFamily="34" charset="0"/>
                <a:cs typeface="Times New Roman" panose="02020603050405020304" pitchFamily="18" charset="0"/>
              </a:rPr>
              <a:t>của</a:t>
            </a:r>
            <a:r>
              <a:rPr lang="en-US" sz="2400" i="1" dirty="0">
                <a:solidFill>
                  <a:srgbClr val="FF0000"/>
                </a:solidFill>
                <a:latin typeface="+mj-lt"/>
                <a:ea typeface="Calibri" panose="020F0502020204030204" pitchFamily="34" charset="0"/>
                <a:cs typeface="Times New Roman" panose="02020603050405020304" pitchFamily="18" charset="0"/>
              </a:rPr>
              <a:t> </a:t>
            </a:r>
            <a:r>
              <a:rPr lang="en-US" sz="2400" i="1" dirty="0" err="1">
                <a:solidFill>
                  <a:srgbClr val="FF0000"/>
                </a:solidFill>
                <a:latin typeface="+mj-lt"/>
                <a:ea typeface="Calibri" panose="020F0502020204030204" pitchFamily="34" charset="0"/>
                <a:cs typeface="Times New Roman" panose="02020603050405020304" pitchFamily="18" charset="0"/>
              </a:rPr>
              <a:t>một</a:t>
            </a:r>
            <a:r>
              <a:rPr lang="en-US" sz="2400" i="1" dirty="0">
                <a:solidFill>
                  <a:srgbClr val="FF0000"/>
                </a:solidFill>
                <a:latin typeface="+mj-lt"/>
                <a:ea typeface="Calibri" panose="020F0502020204030204" pitchFamily="34" charset="0"/>
                <a:cs typeface="Times New Roman" panose="02020603050405020304" pitchFamily="18" charset="0"/>
              </a:rPr>
              <a:t> </a:t>
            </a:r>
            <a:r>
              <a:rPr lang="en-US" sz="2400" i="1" dirty="0" err="1">
                <a:solidFill>
                  <a:srgbClr val="FF0000"/>
                </a:solidFill>
                <a:latin typeface="+mj-lt"/>
                <a:ea typeface="Calibri" panose="020F0502020204030204" pitchFamily="34" charset="0"/>
                <a:cs typeface="Times New Roman" panose="02020603050405020304" pitchFamily="18" charset="0"/>
              </a:rPr>
              <a:t>sinh</a:t>
            </a:r>
            <a:r>
              <a:rPr lang="en-US" sz="2400" i="1" dirty="0">
                <a:solidFill>
                  <a:srgbClr val="FF0000"/>
                </a:solidFill>
                <a:latin typeface="+mj-lt"/>
                <a:ea typeface="Calibri" panose="020F0502020204030204" pitchFamily="34" charset="0"/>
                <a:cs typeface="Times New Roman" panose="02020603050405020304" pitchFamily="18" charset="0"/>
              </a:rPr>
              <a:t> </a:t>
            </a:r>
            <a:r>
              <a:rPr lang="en-US" sz="2400" i="1" dirty="0" err="1">
                <a:solidFill>
                  <a:srgbClr val="FF0000"/>
                </a:solidFill>
                <a:latin typeface="+mj-lt"/>
                <a:ea typeface="Calibri" panose="020F0502020204030204" pitchFamily="34" charset="0"/>
                <a:cs typeface="Times New Roman" panose="02020603050405020304" pitchFamily="18" charset="0"/>
              </a:rPr>
              <a:t>hoạt</a:t>
            </a:r>
            <a:r>
              <a:rPr lang="en-US" sz="2400" i="1" dirty="0">
                <a:solidFill>
                  <a:srgbClr val="FF0000"/>
                </a:solidFill>
                <a:latin typeface="+mj-lt"/>
                <a:ea typeface="Calibri" panose="020F0502020204030204" pitchFamily="34" charset="0"/>
                <a:cs typeface="Times New Roman" panose="02020603050405020304" pitchFamily="18" charset="0"/>
              </a:rPr>
              <a:t> </a:t>
            </a:r>
            <a:r>
              <a:rPr lang="en-US" sz="2400" i="1" dirty="0" err="1">
                <a:solidFill>
                  <a:srgbClr val="FF0000"/>
                </a:solidFill>
                <a:latin typeface="+mj-lt"/>
                <a:ea typeface="Calibri" panose="020F0502020204030204" pitchFamily="34" charset="0"/>
                <a:cs typeface="Times New Roman" panose="02020603050405020304" pitchFamily="18" charset="0"/>
              </a:rPr>
              <a:t>văn</a:t>
            </a:r>
            <a:r>
              <a:rPr lang="en-US" sz="2400" i="1" dirty="0">
                <a:solidFill>
                  <a:srgbClr val="FF0000"/>
                </a:solidFill>
                <a:latin typeface="+mj-lt"/>
                <a:ea typeface="Calibri" panose="020F0502020204030204" pitchFamily="34" charset="0"/>
                <a:cs typeface="Times New Roman" panose="02020603050405020304" pitchFamily="18" charset="0"/>
              </a:rPr>
              <a:t> </a:t>
            </a:r>
            <a:r>
              <a:rPr lang="en-US" sz="2400" i="1" dirty="0" err="1">
                <a:solidFill>
                  <a:srgbClr val="FF0000"/>
                </a:solidFill>
                <a:latin typeface="+mj-lt"/>
                <a:ea typeface="Calibri" panose="020F0502020204030204" pitchFamily="34" charset="0"/>
                <a:cs typeface="Times New Roman" panose="02020603050405020304" pitchFamily="18" charset="0"/>
              </a:rPr>
              <a:t>hóa</a:t>
            </a:r>
            <a:r>
              <a:rPr lang="en-US" sz="2400" i="1" dirty="0">
                <a:solidFill>
                  <a:srgbClr val="FF0000"/>
                </a:solidFill>
                <a:latin typeface="+mj-lt"/>
                <a:ea typeface="Calibri" panose="020F0502020204030204" pitchFamily="34" charset="0"/>
                <a:cs typeface="Times New Roman" panose="02020603050405020304" pitchFamily="18" charset="0"/>
              </a:rPr>
              <a:t> </a:t>
            </a:r>
            <a:r>
              <a:rPr lang="en-US" sz="2400" i="1" dirty="0" err="1">
                <a:solidFill>
                  <a:srgbClr val="FF0000"/>
                </a:solidFill>
                <a:latin typeface="+mj-lt"/>
                <a:ea typeface="Calibri" panose="020F0502020204030204" pitchFamily="34" charset="0"/>
                <a:cs typeface="Times New Roman" panose="02020603050405020304" pitchFamily="18" charset="0"/>
              </a:rPr>
              <a:t>cổ</a:t>
            </a:r>
            <a:r>
              <a:rPr lang="en-US" sz="2400" i="1" dirty="0">
                <a:solidFill>
                  <a:srgbClr val="FF0000"/>
                </a:solidFill>
                <a:latin typeface="+mj-lt"/>
                <a:ea typeface="Calibri" panose="020F0502020204030204" pitchFamily="34" charset="0"/>
                <a:cs typeface="Times New Roman" panose="02020603050405020304" pitchFamily="18" charset="0"/>
              </a:rPr>
              <a:t> </a:t>
            </a:r>
            <a:r>
              <a:rPr lang="en-US" sz="2400" i="1" dirty="0" err="1">
                <a:solidFill>
                  <a:srgbClr val="FF0000"/>
                </a:solidFill>
                <a:latin typeface="+mj-lt"/>
                <a:ea typeface="Calibri" panose="020F0502020204030204" pitchFamily="34" charset="0"/>
                <a:cs typeface="Times New Roman" panose="02020603050405020304" pitchFamily="18" charset="0"/>
              </a:rPr>
              <a:t>truyền</a:t>
            </a:r>
            <a:r>
              <a:rPr lang="en-US" sz="2400" i="1" dirty="0">
                <a:solidFill>
                  <a:srgbClr val="FF0000"/>
                </a:solidFill>
                <a:latin typeface="+mj-lt"/>
                <a:ea typeface="Calibri" panose="020F0502020204030204" pitchFamily="34" charset="0"/>
                <a:cs typeface="Times New Roman" panose="02020603050405020304" pitchFamily="18" charset="0"/>
              </a:rPr>
              <a:t>)</a:t>
            </a:r>
          </a:p>
          <a:p>
            <a:pPr algn="just">
              <a:lnSpc>
                <a:spcPct val="150000"/>
              </a:lnSpc>
            </a:pPr>
            <a:endParaRPr lang="en-US" sz="2000" dirty="0">
              <a:solidFill>
                <a:srgbClr val="FF0000"/>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60403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anim calcmode="lin" valueType="num">
                                      <p:cBhvr>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anim calcmode="lin" valueType="num">
                                      <p:cBhvr>
                                        <p:cTn id="2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anim calcmode="lin" valueType="num">
                                      <p:cBhvr>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500"/>
                                        <p:tgtEl>
                                          <p:spTgt spid="4">
                                            <p:txEl>
                                              <p:pRg st="4" end="4"/>
                                            </p:txEl>
                                          </p:spTgt>
                                        </p:tgtEl>
                                      </p:cBhvr>
                                    </p:animEffect>
                                    <p:anim calcmode="lin" valueType="num">
                                      <p:cBhvr>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772"/>
        <p:cNvGrpSpPr/>
        <p:nvPr/>
      </p:nvGrpSpPr>
      <p:grpSpPr>
        <a:xfrm>
          <a:off x="0" y="0"/>
          <a:ext cx="0" cy="0"/>
          <a:chOff x="0" y="0"/>
          <a:chExt cx="0" cy="0"/>
        </a:xfrm>
      </p:grpSpPr>
      <p:pic>
        <p:nvPicPr>
          <p:cNvPr id="32" name="Picture 7"/>
          <p:cNvPicPr>
            <a:picLocks noChangeAspect="1"/>
          </p:cNvPicPr>
          <p:nvPr/>
        </p:nvPicPr>
        <p:blipFill>
          <a:blip r:embed="rId3"/>
          <a:srcRect/>
          <a:stretch>
            <a:fillRect/>
          </a:stretch>
        </p:blipFill>
        <p:spPr>
          <a:xfrm rot="20284288" flipH="1">
            <a:off x="7928633" y="-118850"/>
            <a:ext cx="1115310" cy="1253158"/>
          </a:xfrm>
          <a:prstGeom prst="rect">
            <a:avLst/>
          </a:prstGeom>
        </p:spPr>
      </p:pic>
      <p:sp>
        <p:nvSpPr>
          <p:cNvPr id="4" name="Rectangle 3"/>
          <p:cNvSpPr/>
          <p:nvPr/>
        </p:nvSpPr>
        <p:spPr>
          <a:xfrm>
            <a:off x="701224" y="394694"/>
            <a:ext cx="2703219" cy="1050929"/>
          </a:xfrm>
          <a:prstGeom prst="rect">
            <a:avLst/>
          </a:prstGeom>
        </p:spPr>
        <p:txBody>
          <a:bodyPr wrap="square">
            <a:spAutoFit/>
          </a:bodyPr>
          <a:lstStyle/>
          <a:p>
            <a:pPr algn="just">
              <a:lnSpc>
                <a:spcPct val="150000"/>
              </a:lnSpc>
            </a:pPr>
            <a:r>
              <a:rPr lang="en-US" sz="2400" b="1" dirty="0">
                <a:solidFill>
                  <a:schemeClr val="tx1"/>
                </a:solidFill>
                <a:latin typeface="+mj-lt"/>
                <a:ea typeface="Calibri" panose="020F0502020204030204" pitchFamily="34" charset="0"/>
                <a:cs typeface="Times New Roman" panose="02020603050405020304" pitchFamily="18" charset="0"/>
              </a:rPr>
              <a:t>- </a:t>
            </a:r>
            <a:r>
              <a:rPr lang="en-US" sz="2400" b="1" dirty="0" err="1">
                <a:solidFill>
                  <a:schemeClr val="tx1"/>
                </a:solidFill>
                <a:latin typeface="+mj-lt"/>
                <a:ea typeface="Calibri" panose="020F0502020204030204" pitchFamily="34" charset="0"/>
                <a:cs typeface="Times New Roman" panose="02020603050405020304" pitchFamily="18" charset="0"/>
              </a:rPr>
              <a:t>Điểm</a:t>
            </a:r>
            <a:r>
              <a:rPr lang="en-US" sz="2400" b="1" dirty="0">
                <a:solidFill>
                  <a:schemeClr val="tx1"/>
                </a:solidFill>
                <a:latin typeface="+mj-lt"/>
                <a:ea typeface="Calibri" panose="020F0502020204030204" pitchFamily="34" charset="0"/>
                <a:cs typeface="Times New Roman" panose="02020603050405020304" pitchFamily="18" charset="0"/>
              </a:rPr>
              <a:t> </a:t>
            </a:r>
            <a:r>
              <a:rPr lang="en-US" sz="2400" b="1" dirty="0" err="1">
                <a:solidFill>
                  <a:schemeClr val="tx1"/>
                </a:solidFill>
                <a:latin typeface="+mj-lt"/>
                <a:ea typeface="Calibri" panose="020F0502020204030204" pitchFamily="34" charset="0"/>
                <a:cs typeface="Times New Roman" panose="02020603050405020304" pitchFamily="18" charset="0"/>
              </a:rPr>
              <a:t>khác</a:t>
            </a:r>
            <a:r>
              <a:rPr lang="en-US" sz="2400" b="1" dirty="0">
                <a:solidFill>
                  <a:schemeClr val="tx1"/>
                </a:solidFill>
                <a:latin typeface="+mj-lt"/>
                <a:ea typeface="Calibri" panose="020F0502020204030204" pitchFamily="34" charset="0"/>
                <a:cs typeface="Times New Roman" panose="02020603050405020304" pitchFamily="18" charset="0"/>
              </a:rPr>
              <a:t>: </a:t>
            </a:r>
          </a:p>
          <a:p>
            <a:pPr algn="just">
              <a:lnSpc>
                <a:spcPct val="150000"/>
              </a:lnSpc>
            </a:pPr>
            <a:endParaRPr lang="en-US" sz="2000" dirty="0">
              <a:solidFill>
                <a:srgbClr val="FF0000"/>
              </a:solidFill>
              <a:latin typeface="+mj-lt"/>
              <a:ea typeface="Calibri" panose="020F0502020204030204" pitchFamily="34" charset="0"/>
              <a:cs typeface="Times New Roman" panose="02020603050405020304" pitchFamily="18" charset="0"/>
            </a:endParaRPr>
          </a:p>
        </p:txBody>
      </p:sp>
      <p:sp>
        <p:nvSpPr>
          <p:cNvPr id="2" name="Rounded Rectangle 1">
            <a:extLst>
              <a:ext uri="{FF2B5EF4-FFF2-40B4-BE49-F238E27FC236}">
                <a16:creationId xmlns:a16="http://schemas.microsoft.com/office/drawing/2014/main" id="{B4AFE968-8C37-116F-07DF-4DF7C1FBB3C7}"/>
              </a:ext>
            </a:extLst>
          </p:cNvPr>
          <p:cNvSpPr/>
          <p:nvPr/>
        </p:nvSpPr>
        <p:spPr>
          <a:xfrm>
            <a:off x="731521" y="1445623"/>
            <a:ext cx="2786738" cy="8882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300" dirty="0">
                <a:solidFill>
                  <a:schemeClr val="tx1"/>
                </a:solidFill>
              </a:rPr>
              <a:t>Ông đồ thời hoàng kim</a:t>
            </a:r>
          </a:p>
        </p:txBody>
      </p:sp>
      <p:cxnSp>
        <p:nvCxnSpPr>
          <p:cNvPr id="5" name="Straight Connector 4">
            <a:extLst>
              <a:ext uri="{FF2B5EF4-FFF2-40B4-BE49-F238E27FC236}">
                <a16:creationId xmlns:a16="http://schemas.microsoft.com/office/drawing/2014/main" id="{DB3D8990-FAAB-1F4D-B099-8151EB0836A1}"/>
              </a:ext>
            </a:extLst>
          </p:cNvPr>
          <p:cNvCxnSpPr>
            <a:cxnSpLocks/>
          </p:cNvCxnSpPr>
          <p:nvPr/>
        </p:nvCxnSpPr>
        <p:spPr>
          <a:xfrm>
            <a:off x="4328160" y="2055223"/>
            <a:ext cx="0" cy="2778034"/>
          </a:xfrm>
          <a:prstGeom prst="line">
            <a:avLst/>
          </a:prstGeom>
        </p:spPr>
        <p:style>
          <a:lnRef idx="2">
            <a:schemeClr val="dk1"/>
          </a:lnRef>
          <a:fillRef idx="0">
            <a:schemeClr val="dk1"/>
          </a:fillRef>
          <a:effectRef idx="1">
            <a:schemeClr val="dk1"/>
          </a:effectRef>
          <a:fontRef idx="minor">
            <a:schemeClr val="tx1"/>
          </a:fontRef>
        </p:style>
      </p:cxnSp>
      <p:sp>
        <p:nvSpPr>
          <p:cNvPr id="7" name="Rounded Rectangle 6">
            <a:extLst>
              <a:ext uri="{FF2B5EF4-FFF2-40B4-BE49-F238E27FC236}">
                <a16:creationId xmlns:a16="http://schemas.microsoft.com/office/drawing/2014/main" id="{BC1773CF-806C-A0A5-D68C-BF15B8AE4E62}"/>
              </a:ext>
            </a:extLst>
          </p:cNvPr>
          <p:cNvSpPr/>
          <p:nvPr/>
        </p:nvSpPr>
        <p:spPr>
          <a:xfrm>
            <a:off x="5199016" y="1445624"/>
            <a:ext cx="3021871" cy="8882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dirty="0">
                <a:solidFill>
                  <a:schemeClr val="tx1"/>
                </a:solidFill>
              </a:rPr>
              <a:t>Ông đồ thời lụi tàn</a:t>
            </a:r>
          </a:p>
        </p:txBody>
      </p:sp>
      <p:sp>
        <p:nvSpPr>
          <p:cNvPr id="8" name="TextBox 7">
            <a:extLst>
              <a:ext uri="{FF2B5EF4-FFF2-40B4-BE49-F238E27FC236}">
                <a16:creationId xmlns:a16="http://schemas.microsoft.com/office/drawing/2014/main" id="{54A59CF2-729E-8794-DA19-AA572D60EAF4}"/>
              </a:ext>
            </a:extLst>
          </p:cNvPr>
          <p:cNvSpPr txBox="1"/>
          <p:nvPr/>
        </p:nvSpPr>
        <p:spPr>
          <a:xfrm>
            <a:off x="531226" y="2759348"/>
            <a:ext cx="3317961" cy="400110"/>
          </a:xfrm>
          <a:prstGeom prst="rect">
            <a:avLst/>
          </a:prstGeom>
          <a:noFill/>
        </p:spPr>
        <p:txBody>
          <a:bodyPr wrap="square" rtlCol="0">
            <a:spAutoFit/>
          </a:bodyPr>
          <a:lstStyle/>
          <a:p>
            <a:r>
              <a:rPr lang="en-VN" sz="2000" dirty="0"/>
              <a:t>- Bao nhiêu người thuê viết</a:t>
            </a:r>
          </a:p>
        </p:txBody>
      </p:sp>
      <p:sp>
        <p:nvSpPr>
          <p:cNvPr id="9" name="TextBox 8">
            <a:extLst>
              <a:ext uri="{FF2B5EF4-FFF2-40B4-BE49-F238E27FC236}">
                <a16:creationId xmlns:a16="http://schemas.microsoft.com/office/drawing/2014/main" id="{A1F91048-221E-2A2D-F342-526C6B49BDE4}"/>
              </a:ext>
            </a:extLst>
          </p:cNvPr>
          <p:cNvSpPr txBox="1"/>
          <p:nvPr/>
        </p:nvSpPr>
        <p:spPr>
          <a:xfrm>
            <a:off x="4937760" y="2759348"/>
            <a:ext cx="3283127" cy="400110"/>
          </a:xfrm>
          <a:prstGeom prst="rect">
            <a:avLst/>
          </a:prstGeom>
          <a:noFill/>
        </p:spPr>
        <p:txBody>
          <a:bodyPr wrap="square" rtlCol="0">
            <a:spAutoFit/>
          </a:bodyPr>
          <a:lstStyle/>
          <a:p>
            <a:r>
              <a:rPr lang="en-VN" sz="2000" dirty="0"/>
              <a:t>- Người thuê viết nay đâu</a:t>
            </a:r>
          </a:p>
        </p:txBody>
      </p:sp>
      <p:sp>
        <p:nvSpPr>
          <p:cNvPr id="10" name="TextBox 9">
            <a:extLst>
              <a:ext uri="{FF2B5EF4-FFF2-40B4-BE49-F238E27FC236}">
                <a16:creationId xmlns:a16="http://schemas.microsoft.com/office/drawing/2014/main" id="{5C26AE97-980A-7563-7341-7D7E6E5F6297}"/>
              </a:ext>
            </a:extLst>
          </p:cNvPr>
          <p:cNvSpPr txBox="1"/>
          <p:nvPr/>
        </p:nvSpPr>
        <p:spPr>
          <a:xfrm>
            <a:off x="531226" y="3472908"/>
            <a:ext cx="3086396" cy="400110"/>
          </a:xfrm>
          <a:prstGeom prst="rect">
            <a:avLst/>
          </a:prstGeom>
          <a:noFill/>
        </p:spPr>
        <p:txBody>
          <a:bodyPr wrap="square" rtlCol="0">
            <a:spAutoFit/>
          </a:bodyPr>
          <a:lstStyle/>
          <a:p>
            <a:r>
              <a:rPr lang="en-VN" sz="2000" dirty="0"/>
              <a:t>- Tấm tắc ngợi khen tài</a:t>
            </a:r>
          </a:p>
        </p:txBody>
      </p:sp>
      <p:sp>
        <p:nvSpPr>
          <p:cNvPr id="11" name="TextBox 10">
            <a:extLst>
              <a:ext uri="{FF2B5EF4-FFF2-40B4-BE49-F238E27FC236}">
                <a16:creationId xmlns:a16="http://schemas.microsoft.com/office/drawing/2014/main" id="{F7E5730C-6826-847F-6D29-628E6B89FB57}"/>
              </a:ext>
            </a:extLst>
          </p:cNvPr>
          <p:cNvSpPr txBox="1"/>
          <p:nvPr/>
        </p:nvSpPr>
        <p:spPr>
          <a:xfrm>
            <a:off x="4937760" y="3444240"/>
            <a:ext cx="3344086" cy="400110"/>
          </a:xfrm>
          <a:prstGeom prst="rect">
            <a:avLst/>
          </a:prstGeom>
          <a:noFill/>
        </p:spPr>
        <p:txBody>
          <a:bodyPr wrap="square" rtlCol="0">
            <a:spAutoFit/>
          </a:bodyPr>
          <a:lstStyle/>
          <a:p>
            <a:r>
              <a:rPr lang="en-VN" sz="2000" dirty="0"/>
              <a:t>- Qua đường không ai hay</a:t>
            </a:r>
          </a:p>
        </p:txBody>
      </p:sp>
    </p:spTree>
    <p:extLst>
      <p:ext uri="{BB962C8B-B14F-4D97-AF65-F5344CB8AC3E}">
        <p14:creationId xmlns:p14="http://schemas.microsoft.com/office/powerpoint/2010/main" val="19590262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p:bldP spid="9"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568"/>
        <p:cNvGrpSpPr/>
        <p:nvPr/>
      </p:nvGrpSpPr>
      <p:grpSpPr>
        <a:xfrm>
          <a:off x="0" y="0"/>
          <a:ext cx="0" cy="0"/>
          <a:chOff x="0" y="0"/>
          <a:chExt cx="0" cy="0"/>
        </a:xfrm>
      </p:grpSpPr>
      <p:sp>
        <p:nvSpPr>
          <p:cNvPr id="32" name="Title 1"/>
          <p:cNvSpPr>
            <a:spLocks noGrp="1"/>
          </p:cNvSpPr>
          <p:nvPr>
            <p:ph type="title" idx="4294967295"/>
          </p:nvPr>
        </p:nvSpPr>
        <p:spPr>
          <a:xfrm>
            <a:off x="714300" y="430675"/>
            <a:ext cx="7715400" cy="468000"/>
          </a:xfrm>
          <a:prstGeom prst="rect">
            <a:avLst/>
          </a:prstGeom>
        </p:spPr>
        <p:txBody>
          <a:bodyPr anchor="ctr"/>
          <a:lstStyle/>
          <a:p>
            <a:pPr algn="ctr"/>
            <a:r>
              <a:rPr lang="en-US" sz="3400" b="1" i="1" dirty="0" err="1">
                <a:solidFill>
                  <a:srgbClr val="002060"/>
                </a:solidFill>
                <a:latin typeface="+mj-lt"/>
              </a:rPr>
              <a:t>Nhận</a:t>
            </a:r>
            <a:r>
              <a:rPr lang="en-US" sz="3400" b="1" i="1" dirty="0">
                <a:solidFill>
                  <a:srgbClr val="002060"/>
                </a:solidFill>
                <a:latin typeface="+mj-lt"/>
              </a:rPr>
              <a:t> </a:t>
            </a:r>
            <a:r>
              <a:rPr lang="en-US" sz="3400" b="1" i="1" dirty="0" err="1">
                <a:solidFill>
                  <a:srgbClr val="002060"/>
                </a:solidFill>
                <a:latin typeface="+mj-lt"/>
              </a:rPr>
              <a:t>xét</a:t>
            </a:r>
            <a:endParaRPr lang="en-US" sz="3400" b="1" i="1" dirty="0">
              <a:solidFill>
                <a:srgbClr val="002060"/>
              </a:solidFill>
              <a:latin typeface="+mj-lt"/>
            </a:endParaRPr>
          </a:p>
        </p:txBody>
      </p:sp>
      <p:pic>
        <p:nvPicPr>
          <p:cNvPr id="168"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13113" y="1038618"/>
            <a:ext cx="6517773" cy="3804561"/>
          </a:xfrm>
          <a:prstGeom prst="rect">
            <a:avLst/>
          </a:prstGeom>
        </p:spPr>
      </p:pic>
      <p:sp>
        <p:nvSpPr>
          <p:cNvPr id="2" name="Rectangle 1"/>
          <p:cNvSpPr/>
          <p:nvPr/>
        </p:nvSpPr>
        <p:spPr>
          <a:xfrm>
            <a:off x="1480703" y="1278904"/>
            <a:ext cx="6182591" cy="3323987"/>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rPr>
              <a:t>Sự</a:t>
            </a:r>
            <a:r>
              <a:rPr lang="en-US" sz="2000" dirty="0">
                <a:latin typeface="+mj-lt"/>
                <a:ea typeface="Calibri" panose="020F0502020204030204" pitchFamily="34" charset="0"/>
              </a:rPr>
              <a:t> </a:t>
            </a:r>
            <a:r>
              <a:rPr lang="en-US" sz="2000" dirty="0" err="1">
                <a:latin typeface="+mj-lt"/>
                <a:ea typeface="Calibri" panose="020F0502020204030204" pitchFamily="34" charset="0"/>
              </a:rPr>
              <a:t>đối</a:t>
            </a:r>
            <a:r>
              <a:rPr lang="en-US" sz="2000" dirty="0">
                <a:latin typeface="+mj-lt"/>
                <a:ea typeface="Calibri" panose="020F0502020204030204" pitchFamily="34" charset="0"/>
              </a:rPr>
              <a:t> </a:t>
            </a:r>
            <a:r>
              <a:rPr lang="en-US" sz="2000" dirty="0" err="1">
                <a:latin typeface="+mj-lt"/>
                <a:ea typeface="Calibri" panose="020F0502020204030204" pitchFamily="34" charset="0"/>
              </a:rPr>
              <a:t>lập</a:t>
            </a:r>
            <a:r>
              <a:rPr lang="en-US" sz="2000" dirty="0">
                <a:latin typeface="+mj-lt"/>
                <a:ea typeface="Calibri" panose="020F0502020204030204" pitchFamily="34" charset="0"/>
              </a:rPr>
              <a:t> </a:t>
            </a:r>
            <a:r>
              <a:rPr lang="en-US" sz="2000" dirty="0" err="1">
                <a:latin typeface="+mj-lt"/>
                <a:ea typeface="Calibri" panose="020F0502020204030204" pitchFamily="34" charset="0"/>
              </a:rPr>
              <a:t>khung</a:t>
            </a:r>
            <a:r>
              <a:rPr lang="en-US" sz="2000" dirty="0">
                <a:latin typeface="+mj-lt"/>
                <a:ea typeface="Calibri" panose="020F0502020204030204" pitchFamily="34" charset="0"/>
              </a:rPr>
              <a:t> </a:t>
            </a:r>
            <a:r>
              <a:rPr lang="en-US" sz="2000" dirty="0" err="1">
                <a:latin typeface="+mj-lt"/>
                <a:ea typeface="Calibri" panose="020F0502020204030204" pitchFamily="34" charset="0"/>
              </a:rPr>
              <a:t>cảnh</a:t>
            </a:r>
            <a:r>
              <a:rPr lang="en-US" sz="2000" dirty="0">
                <a:latin typeface="+mj-lt"/>
                <a:ea typeface="Calibri" panose="020F0502020204030204" pitchFamily="34" charset="0"/>
              </a:rPr>
              <a:t> </a:t>
            </a:r>
            <a:r>
              <a:rPr lang="en-US" sz="2000" dirty="0" err="1">
                <a:latin typeface="+mj-lt"/>
                <a:ea typeface="Calibri" panose="020F0502020204030204" pitchFamily="34" charset="0"/>
              </a:rPr>
              <a:t>với</a:t>
            </a:r>
            <a:r>
              <a:rPr lang="en-US" sz="2000" dirty="0">
                <a:latin typeface="+mj-lt"/>
                <a:ea typeface="Calibri" panose="020F0502020204030204" pitchFamily="34" charset="0"/>
              </a:rPr>
              <a:t> </a:t>
            </a:r>
            <a:r>
              <a:rPr lang="en-US" sz="2000" dirty="0" err="1">
                <a:latin typeface="+mj-lt"/>
                <a:ea typeface="Calibri" panose="020F0502020204030204" pitchFamily="34" charset="0"/>
              </a:rPr>
              <a:t>hai</a:t>
            </a:r>
            <a:r>
              <a:rPr lang="en-US" sz="2000" dirty="0">
                <a:latin typeface="+mj-lt"/>
                <a:ea typeface="Calibri" panose="020F0502020204030204" pitchFamily="34" charset="0"/>
              </a:rPr>
              <a:t> </a:t>
            </a:r>
            <a:r>
              <a:rPr lang="en-US" sz="2000" dirty="0" err="1">
                <a:latin typeface="+mj-lt"/>
                <a:ea typeface="Calibri" panose="020F0502020204030204" pitchFamily="34" charset="0"/>
              </a:rPr>
              <a:t>khổ</a:t>
            </a:r>
            <a:r>
              <a:rPr lang="en-US" sz="2000" dirty="0">
                <a:latin typeface="+mj-lt"/>
                <a:ea typeface="Calibri" panose="020F0502020204030204" pitchFamily="34" charset="0"/>
              </a:rPr>
              <a:t> </a:t>
            </a:r>
            <a:r>
              <a:rPr lang="en-US" sz="2000" dirty="0" err="1">
                <a:latin typeface="+mj-lt"/>
                <a:ea typeface="Calibri" panose="020F0502020204030204" pitchFamily="34" charset="0"/>
              </a:rPr>
              <a:t>thơ</a:t>
            </a:r>
            <a:r>
              <a:rPr lang="en-US" sz="2000" dirty="0">
                <a:latin typeface="+mj-lt"/>
                <a:ea typeface="Calibri" panose="020F0502020204030204" pitchFamily="34" charset="0"/>
              </a:rPr>
              <a:t> </a:t>
            </a:r>
            <a:r>
              <a:rPr lang="en-US" sz="2000" dirty="0" err="1">
                <a:latin typeface="+mj-lt"/>
                <a:ea typeface="Calibri" panose="020F0502020204030204" pitchFamily="34" charset="0"/>
              </a:rPr>
              <a:t>đầu</a:t>
            </a:r>
            <a:r>
              <a:rPr lang="en-US" sz="2000" dirty="0">
                <a:latin typeface="+mj-lt"/>
                <a:ea typeface="Calibri" panose="020F0502020204030204" pitchFamily="34" charset="0"/>
              </a:rPr>
              <a:t>: </a:t>
            </a:r>
            <a:r>
              <a:rPr lang="en-US" sz="2000" dirty="0" err="1">
                <a:latin typeface="+mj-lt"/>
                <a:ea typeface="Calibri" panose="020F0502020204030204" pitchFamily="34" charset="0"/>
              </a:rPr>
              <a:t>Mở</a:t>
            </a:r>
            <a:r>
              <a:rPr lang="en-US" sz="2000" dirty="0">
                <a:latin typeface="+mj-lt"/>
                <a:ea typeface="Calibri" panose="020F0502020204030204" pitchFamily="34" charset="0"/>
              </a:rPr>
              <a:t> </a:t>
            </a:r>
            <a:r>
              <a:rPr lang="en-US" sz="2000" dirty="0" err="1">
                <a:latin typeface="+mj-lt"/>
                <a:ea typeface="Calibri" panose="020F0502020204030204" pitchFamily="34" charset="0"/>
              </a:rPr>
              <a:t>đầu</a:t>
            </a:r>
            <a:r>
              <a:rPr lang="en-US" sz="2000" dirty="0">
                <a:latin typeface="+mj-lt"/>
                <a:ea typeface="Calibri" panose="020F0502020204030204" pitchFamily="34" charset="0"/>
              </a:rPr>
              <a:t> </a:t>
            </a:r>
            <a:r>
              <a:rPr lang="en-US" sz="2000" dirty="0" err="1">
                <a:latin typeface="+mj-lt"/>
                <a:ea typeface="Calibri" panose="020F0502020204030204" pitchFamily="34" charset="0"/>
              </a:rPr>
              <a:t>là</a:t>
            </a:r>
            <a:r>
              <a:rPr lang="en-US" sz="2000" dirty="0">
                <a:latin typeface="+mj-lt"/>
                <a:ea typeface="Calibri" panose="020F0502020204030204" pitchFamily="34" charset="0"/>
              </a:rPr>
              <a:t> </a:t>
            </a:r>
            <a:r>
              <a:rPr lang="en-US" sz="2000" dirty="0" err="1">
                <a:latin typeface="+mj-lt"/>
                <a:ea typeface="Calibri" panose="020F0502020204030204" pitchFamily="34" charset="0"/>
              </a:rPr>
              <a:t>khung</a:t>
            </a:r>
            <a:r>
              <a:rPr lang="en-US" sz="2000" dirty="0">
                <a:latin typeface="+mj-lt"/>
                <a:ea typeface="Calibri" panose="020F0502020204030204" pitchFamily="34" charset="0"/>
              </a:rPr>
              <a:t> </a:t>
            </a:r>
            <a:r>
              <a:rPr lang="en-US" sz="2000" dirty="0" err="1">
                <a:latin typeface="+mj-lt"/>
                <a:ea typeface="Calibri" panose="020F0502020204030204" pitchFamily="34" charset="0"/>
              </a:rPr>
              <a:t>cảnh</a:t>
            </a:r>
            <a:r>
              <a:rPr lang="en-US" sz="2000" dirty="0">
                <a:latin typeface="+mj-lt"/>
                <a:ea typeface="Calibri" panose="020F0502020204030204" pitchFamily="34" charset="0"/>
              </a:rPr>
              <a:t> </a:t>
            </a:r>
            <a:r>
              <a:rPr lang="en-US" sz="2000" dirty="0" err="1">
                <a:latin typeface="+mj-lt"/>
                <a:ea typeface="Calibri" panose="020F0502020204030204" pitchFamily="34" charset="0"/>
              </a:rPr>
              <a:t>tấp</a:t>
            </a:r>
            <a:r>
              <a:rPr lang="en-US" sz="2000" dirty="0">
                <a:latin typeface="+mj-lt"/>
                <a:ea typeface="Calibri" panose="020F0502020204030204" pitchFamily="34" charset="0"/>
              </a:rPr>
              <a:t> </a:t>
            </a:r>
            <a:r>
              <a:rPr lang="en-US" sz="2000" dirty="0" err="1">
                <a:latin typeface="+mj-lt"/>
                <a:ea typeface="Calibri" panose="020F0502020204030204" pitchFamily="34" charset="0"/>
              </a:rPr>
              <a:t>nập</a:t>
            </a:r>
            <a:r>
              <a:rPr lang="en-US" sz="2000" dirty="0">
                <a:latin typeface="+mj-lt"/>
                <a:ea typeface="Calibri" panose="020F0502020204030204" pitchFamily="34" charset="0"/>
              </a:rPr>
              <a:t>, </a:t>
            </a:r>
            <a:r>
              <a:rPr lang="en-US" sz="2000" dirty="0" err="1">
                <a:latin typeface="+mj-lt"/>
                <a:ea typeface="Calibri" panose="020F0502020204030204" pitchFamily="34" charset="0"/>
              </a:rPr>
              <a:t>nhộn</a:t>
            </a:r>
            <a:r>
              <a:rPr lang="en-US" sz="2000" dirty="0">
                <a:latin typeface="+mj-lt"/>
                <a:ea typeface="Calibri" panose="020F0502020204030204" pitchFamily="34" charset="0"/>
              </a:rPr>
              <a:t> </a:t>
            </a:r>
            <a:r>
              <a:rPr lang="en-US" sz="2000" dirty="0" err="1">
                <a:latin typeface="+mj-lt"/>
                <a:ea typeface="Calibri" panose="020F0502020204030204" pitchFamily="34" charset="0"/>
              </a:rPr>
              <a:t>nhịp</a:t>
            </a:r>
            <a:r>
              <a:rPr lang="en-US" sz="2000" dirty="0">
                <a:latin typeface="+mj-lt"/>
                <a:ea typeface="Calibri" panose="020F0502020204030204" pitchFamily="34" charset="0"/>
              </a:rPr>
              <a:t> </a:t>
            </a:r>
            <a:r>
              <a:rPr lang="en-US" sz="2000" dirty="0" err="1">
                <a:latin typeface="+mj-lt"/>
                <a:ea typeface="Calibri" panose="020F0502020204030204" pitchFamily="34" charset="0"/>
              </a:rPr>
              <a:t>nhưng</a:t>
            </a:r>
            <a:r>
              <a:rPr lang="en-US" sz="2000" dirty="0">
                <a:latin typeface="+mj-lt"/>
                <a:ea typeface="Calibri" panose="020F0502020204030204" pitchFamily="34" charset="0"/>
              </a:rPr>
              <a:t> </a:t>
            </a:r>
            <a:r>
              <a:rPr lang="en-US" sz="2000" dirty="0" err="1">
                <a:latin typeface="+mj-lt"/>
                <a:ea typeface="Calibri" panose="020F0502020204030204" pitchFamily="34" charset="0"/>
              </a:rPr>
              <a:t>giờ</a:t>
            </a:r>
            <a:r>
              <a:rPr lang="en-US" sz="2000" dirty="0">
                <a:latin typeface="+mj-lt"/>
                <a:ea typeface="Calibri" panose="020F0502020204030204" pitchFamily="34" charset="0"/>
              </a:rPr>
              <a:t> </a:t>
            </a:r>
            <a:r>
              <a:rPr lang="en-US" sz="2000" dirty="0" err="1">
                <a:latin typeface="+mj-lt"/>
                <a:ea typeface="Calibri" panose="020F0502020204030204" pitchFamily="34" charset="0"/>
              </a:rPr>
              <a:t>đây</a:t>
            </a:r>
            <a:r>
              <a:rPr lang="en-US" sz="2000" dirty="0">
                <a:latin typeface="+mj-lt"/>
                <a:ea typeface="Calibri" panose="020F0502020204030204" pitchFamily="34" charset="0"/>
              </a:rPr>
              <a:t> </a:t>
            </a:r>
            <a:r>
              <a:rPr lang="en-US" sz="2000" dirty="0" err="1">
                <a:latin typeface="+mj-lt"/>
                <a:ea typeface="Calibri" panose="020F0502020204030204" pitchFamily="34" charset="0"/>
              </a:rPr>
              <a:t>chỉ</a:t>
            </a:r>
            <a:r>
              <a:rPr lang="en-US" sz="2000" dirty="0">
                <a:latin typeface="+mj-lt"/>
                <a:ea typeface="Calibri" panose="020F0502020204030204" pitchFamily="34" charset="0"/>
              </a:rPr>
              <a:t> </a:t>
            </a:r>
            <a:r>
              <a:rPr lang="en-US" sz="2000" dirty="0" err="1">
                <a:latin typeface="+mj-lt"/>
                <a:ea typeface="Calibri" panose="020F0502020204030204" pitchFamily="34" charset="0"/>
              </a:rPr>
              <a:t>có</a:t>
            </a:r>
            <a:r>
              <a:rPr lang="en-US" sz="2000" dirty="0">
                <a:latin typeface="+mj-lt"/>
                <a:ea typeface="Calibri" panose="020F0502020204030204" pitchFamily="34" charset="0"/>
              </a:rPr>
              <a:t> </a:t>
            </a:r>
            <a:r>
              <a:rPr lang="en-US" sz="2000" dirty="0" err="1">
                <a:latin typeface="+mj-lt"/>
                <a:ea typeface="Calibri" panose="020F0502020204030204" pitchFamily="34" charset="0"/>
              </a:rPr>
              <a:t>ông</a:t>
            </a:r>
            <a:r>
              <a:rPr lang="en-US" sz="2000" dirty="0">
                <a:latin typeface="+mj-lt"/>
                <a:ea typeface="Calibri" panose="020F0502020204030204" pitchFamily="34" charset="0"/>
              </a:rPr>
              <a:t> </a:t>
            </a:r>
            <a:r>
              <a:rPr lang="en-US" sz="2000" dirty="0" err="1">
                <a:latin typeface="+mj-lt"/>
                <a:ea typeface="Calibri" panose="020F0502020204030204" pitchFamily="34" charset="0"/>
              </a:rPr>
              <a:t>đồ</a:t>
            </a:r>
            <a:r>
              <a:rPr lang="en-US" sz="2000" dirty="0">
                <a:latin typeface="+mj-lt"/>
                <a:ea typeface="Calibri" panose="020F0502020204030204" pitchFamily="34" charset="0"/>
              </a:rPr>
              <a:t> </a:t>
            </a:r>
            <a:r>
              <a:rPr lang="en-US" sz="2000" dirty="0" err="1">
                <a:latin typeface="+mj-lt"/>
                <a:ea typeface="Calibri" panose="020F0502020204030204" pitchFamily="34" charset="0"/>
              </a:rPr>
              <a:t>vẫn</a:t>
            </a:r>
            <a:r>
              <a:rPr lang="en-US" sz="2000" dirty="0">
                <a:latin typeface="+mj-lt"/>
                <a:ea typeface="Calibri" panose="020F0502020204030204" pitchFamily="34" charset="0"/>
              </a:rPr>
              <a:t> </a:t>
            </a:r>
            <a:r>
              <a:rPr lang="en-US" sz="2000" dirty="0" err="1">
                <a:latin typeface="+mj-lt"/>
                <a:ea typeface="Calibri" panose="020F0502020204030204" pitchFamily="34" charset="0"/>
              </a:rPr>
              <a:t>vậy</a:t>
            </a:r>
            <a:r>
              <a:rPr lang="en-US" sz="2000" dirty="0">
                <a:latin typeface="+mj-lt"/>
                <a:ea typeface="Calibri" panose="020F0502020204030204" pitchFamily="34" charset="0"/>
              </a:rPr>
              <a:t>, </a:t>
            </a:r>
            <a:r>
              <a:rPr lang="en-US" sz="2000" dirty="0" err="1">
                <a:latin typeface="+mj-lt"/>
                <a:ea typeface="Calibri" panose="020F0502020204030204" pitchFamily="34" charset="0"/>
              </a:rPr>
              <a:t>thời</a:t>
            </a:r>
            <a:r>
              <a:rPr lang="en-US" sz="2000" dirty="0">
                <a:latin typeface="+mj-lt"/>
                <a:ea typeface="Calibri" panose="020F0502020204030204" pitchFamily="34" charset="0"/>
              </a:rPr>
              <a:t> </a:t>
            </a:r>
            <a:r>
              <a:rPr lang="en-US" sz="2000" dirty="0" err="1">
                <a:latin typeface="+mj-lt"/>
                <a:ea typeface="Calibri" panose="020F0502020204030204" pitchFamily="34" charset="0"/>
              </a:rPr>
              <a:t>thế</a:t>
            </a:r>
            <a:r>
              <a:rPr lang="en-US" sz="2000" dirty="0">
                <a:latin typeface="+mj-lt"/>
                <a:ea typeface="Calibri" panose="020F0502020204030204" pitchFamily="34" charset="0"/>
              </a:rPr>
              <a:t> </a:t>
            </a:r>
            <a:r>
              <a:rPr lang="en-US" sz="2000" dirty="0" err="1">
                <a:latin typeface="+mj-lt"/>
                <a:ea typeface="Calibri" panose="020F0502020204030204" pitchFamily="34" charset="0"/>
              </a:rPr>
              <a:t>đã</a:t>
            </a:r>
            <a:r>
              <a:rPr lang="en-US" sz="2000" dirty="0">
                <a:latin typeface="+mj-lt"/>
                <a:ea typeface="Calibri" panose="020F0502020204030204" pitchFamily="34" charset="0"/>
              </a:rPr>
              <a:t> </a:t>
            </a:r>
            <a:r>
              <a:rPr lang="en-US" sz="2000" dirty="0" err="1">
                <a:latin typeface="+mj-lt"/>
                <a:ea typeface="Calibri" panose="020F0502020204030204" pitchFamily="34" charset="0"/>
              </a:rPr>
              <a:t>đổi</a:t>
            </a:r>
            <a:r>
              <a:rPr lang="en-US" sz="2000" dirty="0">
                <a:latin typeface="+mj-lt"/>
                <a:ea typeface="Calibri" panose="020F0502020204030204" pitchFamily="34" charset="0"/>
              </a:rPr>
              <a:t> </a:t>
            </a:r>
            <a:r>
              <a:rPr lang="en-US" sz="2000" dirty="0" err="1">
                <a:latin typeface="+mj-lt"/>
                <a:ea typeface="Calibri" panose="020F0502020204030204" pitchFamily="34" charset="0"/>
              </a:rPr>
              <a:t>thay</a:t>
            </a:r>
            <a:r>
              <a:rPr lang="en-US" sz="2000" dirty="0">
                <a:latin typeface="+mj-lt"/>
                <a:ea typeface="Calibri" panose="020F0502020204030204" pitchFamily="34" charset="0"/>
              </a:rPr>
              <a:t>. </a:t>
            </a:r>
            <a:r>
              <a:rPr lang="en-US" sz="2000" dirty="0" err="1">
                <a:latin typeface="+mj-lt"/>
                <a:ea typeface="Calibri" panose="020F0502020204030204" pitchFamily="34" charset="0"/>
              </a:rPr>
              <a:t>Vẫn</a:t>
            </a:r>
            <a:r>
              <a:rPr lang="en-US" sz="2000" dirty="0">
                <a:latin typeface="+mj-lt"/>
                <a:ea typeface="Calibri" panose="020F0502020204030204" pitchFamily="34" charset="0"/>
              </a:rPr>
              <a:t> </a:t>
            </a:r>
            <a:r>
              <a:rPr lang="en-US" sz="2000" dirty="0" err="1">
                <a:latin typeface="+mj-lt"/>
                <a:ea typeface="Calibri" panose="020F0502020204030204" pitchFamily="34" charset="0"/>
              </a:rPr>
              <a:t>là</a:t>
            </a:r>
            <a:r>
              <a:rPr lang="en-US" sz="2000" dirty="0">
                <a:latin typeface="+mj-lt"/>
                <a:ea typeface="Calibri" panose="020F0502020204030204" pitchFamily="34" charset="0"/>
              </a:rPr>
              <a:t> </a:t>
            </a:r>
            <a:r>
              <a:rPr lang="en-US" sz="2000" dirty="0" err="1">
                <a:latin typeface="+mj-lt"/>
                <a:ea typeface="Calibri" panose="020F0502020204030204" pitchFamily="34" charset="0"/>
              </a:rPr>
              <a:t>ông</a:t>
            </a:r>
            <a:r>
              <a:rPr lang="en-US" sz="2000" dirty="0">
                <a:latin typeface="+mj-lt"/>
                <a:ea typeface="Calibri" panose="020F0502020204030204" pitchFamily="34" charset="0"/>
              </a:rPr>
              <a:t> </a:t>
            </a:r>
            <a:r>
              <a:rPr lang="en-US" sz="2000" dirty="0" err="1">
                <a:latin typeface="+mj-lt"/>
                <a:ea typeface="Calibri" panose="020F0502020204030204" pitchFamily="34" charset="0"/>
              </a:rPr>
              <a:t>đồ</a:t>
            </a:r>
            <a:r>
              <a:rPr lang="en-US" sz="2000" dirty="0">
                <a:latin typeface="+mj-lt"/>
                <a:ea typeface="Calibri" panose="020F0502020204030204" pitchFamily="34" charset="0"/>
              </a:rPr>
              <a:t> </a:t>
            </a:r>
            <a:r>
              <a:rPr lang="en-US" sz="2000" dirty="0" err="1">
                <a:latin typeface="+mj-lt"/>
                <a:ea typeface="Calibri" panose="020F0502020204030204" pitchFamily="34" charset="0"/>
              </a:rPr>
              <a:t>xưa</a:t>
            </a:r>
            <a:r>
              <a:rPr lang="en-US" sz="2000" dirty="0">
                <a:latin typeface="+mj-lt"/>
                <a:ea typeface="Calibri" panose="020F0502020204030204" pitchFamily="34" charset="0"/>
              </a:rPr>
              <a:t>, </a:t>
            </a:r>
            <a:r>
              <a:rPr lang="en-US" sz="2000" dirty="0" err="1">
                <a:latin typeface="+mj-lt"/>
                <a:ea typeface="Calibri" panose="020F0502020204030204" pitchFamily="34" charset="0"/>
              </a:rPr>
              <a:t>vẫn</a:t>
            </a:r>
            <a:r>
              <a:rPr lang="en-US" sz="2000" dirty="0">
                <a:latin typeface="+mj-lt"/>
                <a:ea typeface="Calibri" panose="020F0502020204030204" pitchFamily="34" charset="0"/>
              </a:rPr>
              <a:t> </a:t>
            </a:r>
            <a:r>
              <a:rPr lang="en-US" sz="2000" dirty="0" err="1">
                <a:latin typeface="+mj-lt"/>
                <a:ea typeface="Calibri" panose="020F0502020204030204" pitchFamily="34" charset="0"/>
              </a:rPr>
              <a:t>tài</a:t>
            </a:r>
            <a:r>
              <a:rPr lang="en-US" sz="2000" dirty="0">
                <a:latin typeface="+mj-lt"/>
                <a:ea typeface="Calibri" panose="020F0502020204030204" pitchFamily="34" charset="0"/>
              </a:rPr>
              <a:t> </a:t>
            </a:r>
            <a:r>
              <a:rPr lang="en-US" sz="2000" dirty="0" err="1">
                <a:latin typeface="+mj-lt"/>
                <a:ea typeface="Calibri" panose="020F0502020204030204" pitchFamily="34" charset="0"/>
              </a:rPr>
              <a:t>năng</a:t>
            </a:r>
            <a:r>
              <a:rPr lang="en-US" sz="2000" dirty="0">
                <a:latin typeface="+mj-lt"/>
                <a:ea typeface="Calibri" panose="020F0502020204030204" pitchFamily="34" charset="0"/>
              </a:rPr>
              <a:t> </a:t>
            </a:r>
            <a:r>
              <a:rPr lang="en-US" sz="2000" dirty="0" err="1">
                <a:latin typeface="+mj-lt"/>
                <a:ea typeface="Calibri" panose="020F0502020204030204" pitchFamily="34" charset="0"/>
              </a:rPr>
              <a:t>ấy</a:t>
            </a:r>
            <a:r>
              <a:rPr lang="en-US" sz="2000" dirty="0">
                <a:latin typeface="+mj-lt"/>
                <a:ea typeface="Calibri" panose="020F0502020204030204" pitchFamily="34" charset="0"/>
              </a:rPr>
              <a:t>, </a:t>
            </a:r>
            <a:r>
              <a:rPr lang="en-US" sz="2000" dirty="0" err="1">
                <a:latin typeface="+mj-lt"/>
                <a:ea typeface="Calibri" panose="020F0502020204030204" pitchFamily="34" charset="0"/>
              </a:rPr>
              <a:t>nhưng</a:t>
            </a:r>
            <a:r>
              <a:rPr lang="en-US" sz="2000" dirty="0">
                <a:latin typeface="+mj-lt"/>
                <a:ea typeface="Calibri" panose="020F0502020204030204" pitchFamily="34" charset="0"/>
              </a:rPr>
              <a:t> </a:t>
            </a:r>
            <a:r>
              <a:rPr lang="en-US" sz="2000" dirty="0" err="1">
                <a:latin typeface="+mj-lt"/>
                <a:ea typeface="Calibri" panose="020F0502020204030204" pitchFamily="34" charset="0"/>
              </a:rPr>
              <a:t>giờ</a:t>
            </a:r>
            <a:r>
              <a:rPr lang="en-US" sz="2000" dirty="0">
                <a:latin typeface="+mj-lt"/>
                <a:ea typeface="Calibri" panose="020F0502020204030204" pitchFamily="34" charset="0"/>
              </a:rPr>
              <a:t> </a:t>
            </a:r>
            <a:r>
              <a:rPr lang="en-US" sz="2000" dirty="0" err="1">
                <a:latin typeface="+mj-lt"/>
                <a:ea typeface="Calibri" panose="020F0502020204030204" pitchFamily="34" charset="0"/>
              </a:rPr>
              <a:t>đâu</a:t>
            </a:r>
            <a:r>
              <a:rPr lang="en-US" sz="2000" dirty="0">
                <a:latin typeface="+mj-lt"/>
                <a:ea typeface="Calibri" panose="020F0502020204030204" pitchFamily="34" charset="0"/>
              </a:rPr>
              <a:t> </a:t>
            </a:r>
            <a:r>
              <a:rPr lang="en-US" sz="2000" dirty="0" err="1">
                <a:latin typeface="+mj-lt"/>
                <a:ea typeface="Calibri" panose="020F0502020204030204" pitchFamily="34" charset="0"/>
              </a:rPr>
              <a:t>không</a:t>
            </a:r>
            <a:r>
              <a:rPr lang="en-US" sz="2000" dirty="0">
                <a:latin typeface="+mj-lt"/>
                <a:ea typeface="Calibri" panose="020F0502020204030204" pitchFamily="34" charset="0"/>
              </a:rPr>
              <a:t> </a:t>
            </a:r>
            <a:r>
              <a:rPr lang="en-US" sz="2000" dirty="0" err="1">
                <a:latin typeface="+mj-lt"/>
                <a:ea typeface="Calibri" panose="020F0502020204030204" pitchFamily="34" charset="0"/>
              </a:rPr>
              <a:t>ai</a:t>
            </a:r>
            <a:r>
              <a:rPr lang="en-US" sz="2000" dirty="0">
                <a:latin typeface="+mj-lt"/>
                <a:ea typeface="Calibri" panose="020F0502020204030204" pitchFamily="34" charset="0"/>
              </a:rPr>
              <a:t> </a:t>
            </a:r>
            <a:r>
              <a:rPr lang="en-US" sz="2000" dirty="0" err="1">
                <a:latin typeface="+mj-lt"/>
                <a:ea typeface="Calibri" panose="020F0502020204030204" pitchFamily="34" charset="0"/>
              </a:rPr>
              <a:t>thuê</a:t>
            </a:r>
            <a:r>
              <a:rPr lang="en-US" sz="2000" dirty="0">
                <a:latin typeface="+mj-lt"/>
                <a:ea typeface="Calibri" panose="020F0502020204030204" pitchFamily="34" charset="0"/>
              </a:rPr>
              <a:t> </a:t>
            </a:r>
            <a:r>
              <a:rPr lang="en-US" sz="2000" dirty="0" err="1">
                <a:latin typeface="+mj-lt"/>
                <a:ea typeface="Calibri" panose="020F0502020204030204" pitchFamily="34" charset="0"/>
              </a:rPr>
              <a:t>viết</a:t>
            </a:r>
            <a:r>
              <a:rPr lang="en-US" sz="2000" dirty="0">
                <a:latin typeface="+mj-lt"/>
                <a:ea typeface="Calibri" panose="020F0502020204030204" pitchFamily="34" charset="0"/>
              </a:rPr>
              <a:t>, </a:t>
            </a:r>
            <a:r>
              <a:rPr lang="en-US" sz="2000" dirty="0" err="1">
                <a:latin typeface="+mj-lt"/>
                <a:ea typeface="Calibri" panose="020F0502020204030204" pitchFamily="34" charset="0"/>
              </a:rPr>
              <a:t>không</a:t>
            </a:r>
            <a:r>
              <a:rPr lang="en-US" sz="2000" dirty="0">
                <a:latin typeface="+mj-lt"/>
                <a:ea typeface="Calibri" panose="020F0502020204030204" pitchFamily="34" charset="0"/>
              </a:rPr>
              <a:t> </a:t>
            </a:r>
            <a:r>
              <a:rPr lang="en-US" sz="2000" dirty="0" err="1">
                <a:latin typeface="+mj-lt"/>
                <a:ea typeface="Calibri" panose="020F0502020204030204" pitchFamily="34" charset="0"/>
              </a:rPr>
              <a:t>ai</a:t>
            </a:r>
            <a:r>
              <a:rPr lang="en-US" sz="2000" dirty="0">
                <a:latin typeface="+mj-lt"/>
                <a:ea typeface="Calibri" panose="020F0502020204030204" pitchFamily="34" charset="0"/>
              </a:rPr>
              <a:t> </a:t>
            </a:r>
            <a:r>
              <a:rPr lang="en-US" sz="2000" dirty="0" err="1">
                <a:latin typeface="+mj-lt"/>
                <a:ea typeface="Calibri" panose="020F0502020204030204" pitchFamily="34" charset="0"/>
              </a:rPr>
              <a:t>ngưỡng</a:t>
            </a:r>
            <a:r>
              <a:rPr lang="en-US" sz="2000" dirty="0">
                <a:latin typeface="+mj-lt"/>
                <a:ea typeface="Calibri" panose="020F0502020204030204" pitchFamily="34" charset="0"/>
              </a:rPr>
              <a:t> </a:t>
            </a:r>
            <a:r>
              <a:rPr lang="en-US" sz="2000" dirty="0" err="1">
                <a:latin typeface="+mj-lt"/>
                <a:ea typeface="Calibri" panose="020F0502020204030204" pitchFamily="34" charset="0"/>
              </a:rPr>
              <a:t>mộ</a:t>
            </a:r>
            <a:r>
              <a:rPr lang="en-US" sz="2000" dirty="0">
                <a:latin typeface="+mj-lt"/>
                <a:ea typeface="Calibri" panose="020F0502020204030204" pitchFamily="34" charset="0"/>
              </a:rPr>
              <a:t> </a:t>
            </a:r>
            <a:r>
              <a:rPr lang="en-US" sz="2000" dirty="0" err="1">
                <a:latin typeface="+mj-lt"/>
                <a:ea typeface="Calibri" panose="020F0502020204030204" pitchFamily="34" charset="0"/>
              </a:rPr>
              <a:t>tài</a:t>
            </a:r>
            <a:r>
              <a:rPr lang="en-US" sz="2000" dirty="0">
                <a:latin typeface="+mj-lt"/>
                <a:ea typeface="Calibri" panose="020F0502020204030204" pitchFamily="34" charset="0"/>
              </a:rPr>
              <a:t> </a:t>
            </a:r>
            <a:r>
              <a:rPr lang="en-US" sz="2000" dirty="0" err="1">
                <a:latin typeface="+mj-lt"/>
                <a:ea typeface="Calibri" panose="020F0502020204030204" pitchFamily="34" charset="0"/>
              </a:rPr>
              <a:t>năng</a:t>
            </a:r>
            <a:r>
              <a:rPr lang="en-US" sz="2000" dirty="0">
                <a:latin typeface="+mj-lt"/>
                <a:ea typeface="Calibri" panose="020F0502020204030204" pitchFamily="34" charset="0"/>
              </a:rPr>
              <a:t>, </a:t>
            </a:r>
            <a:r>
              <a:rPr lang="en-US" sz="2000" dirty="0" err="1">
                <a:latin typeface="+mj-lt"/>
                <a:ea typeface="Calibri" panose="020F0502020204030204" pitchFamily="34" charset="0"/>
              </a:rPr>
              <a:t>học</a:t>
            </a:r>
            <a:r>
              <a:rPr lang="en-US" sz="2000" dirty="0">
                <a:latin typeface="+mj-lt"/>
                <a:ea typeface="Calibri" panose="020F0502020204030204" pitchFamily="34" charset="0"/>
              </a:rPr>
              <a:t> </a:t>
            </a:r>
            <a:r>
              <a:rPr lang="en-US" sz="2000" dirty="0" err="1">
                <a:latin typeface="+mj-lt"/>
                <a:ea typeface="Calibri" panose="020F0502020204030204" pitchFamily="34" charset="0"/>
              </a:rPr>
              <a:t>vấn</a:t>
            </a:r>
            <a:r>
              <a:rPr lang="en-US" sz="2000" dirty="0">
                <a:latin typeface="+mj-lt"/>
                <a:ea typeface="Calibri" panose="020F0502020204030204" pitchFamily="34" charset="0"/>
              </a:rPr>
              <a:t> </a:t>
            </a:r>
            <a:r>
              <a:rPr lang="en-US" sz="2000" dirty="0" err="1">
                <a:latin typeface="+mj-lt"/>
                <a:ea typeface="Calibri" panose="020F0502020204030204" pitchFamily="34" charset="0"/>
              </a:rPr>
              <a:t>của</a:t>
            </a:r>
            <a:r>
              <a:rPr lang="en-US" sz="2000" dirty="0">
                <a:latin typeface="+mj-lt"/>
                <a:ea typeface="Calibri" panose="020F0502020204030204" pitchFamily="34" charset="0"/>
              </a:rPr>
              <a:t> </a:t>
            </a:r>
            <a:r>
              <a:rPr lang="en-US" sz="2000" dirty="0" err="1">
                <a:latin typeface="+mj-lt"/>
                <a:ea typeface="Calibri" panose="020F0502020204030204" pitchFamily="34" charset="0"/>
              </a:rPr>
              <a:t>họ</a:t>
            </a:r>
            <a:r>
              <a:rPr lang="en-US" sz="2000" dirty="0">
                <a:latin typeface="+mj-lt"/>
                <a:ea typeface="Calibri" panose="020F0502020204030204" pitchFamily="34" charset="0"/>
              </a:rPr>
              <a:t> </a:t>
            </a:r>
            <a:r>
              <a:rPr lang="en-US" sz="2000" dirty="0" err="1">
                <a:latin typeface="+mj-lt"/>
                <a:ea typeface="Calibri" panose="020F0502020204030204" pitchFamily="34" charset="0"/>
              </a:rPr>
              <a:t>nữa</a:t>
            </a:r>
            <a:r>
              <a:rPr lang="en-US" sz="2000" dirty="0">
                <a:latin typeface="+mj-lt"/>
                <a:ea typeface="Calibri" panose="020F0502020204030204" pitchFamily="34" charset="0"/>
              </a:rPr>
              <a:t>. </a:t>
            </a:r>
            <a:r>
              <a:rPr lang="en-US" sz="2000" dirty="0" err="1">
                <a:latin typeface="+mj-lt"/>
                <a:ea typeface="Calibri" panose="020F0502020204030204" pitchFamily="34" charset="0"/>
              </a:rPr>
              <a:t>Trong</a:t>
            </a:r>
            <a:r>
              <a:rPr lang="en-US" sz="2000" dirty="0">
                <a:latin typeface="+mj-lt"/>
                <a:ea typeface="Calibri" panose="020F0502020204030204" pitchFamily="34" charset="0"/>
              </a:rPr>
              <a:t> </a:t>
            </a:r>
            <a:r>
              <a:rPr lang="en-US" sz="2000" dirty="0" err="1">
                <a:latin typeface="+mj-lt"/>
                <a:ea typeface="Calibri" panose="020F0502020204030204" pitchFamily="34" charset="0"/>
              </a:rPr>
              <a:t>khung</a:t>
            </a:r>
            <a:r>
              <a:rPr lang="en-US" sz="2000" dirty="0">
                <a:latin typeface="+mj-lt"/>
                <a:ea typeface="Calibri" panose="020F0502020204030204" pitchFamily="34" charset="0"/>
              </a:rPr>
              <a:t> </a:t>
            </a:r>
            <a:r>
              <a:rPr lang="en-US" sz="2000" dirty="0" err="1">
                <a:latin typeface="+mj-lt"/>
                <a:ea typeface="Calibri" panose="020F0502020204030204" pitchFamily="34" charset="0"/>
              </a:rPr>
              <a:t>cảnh</a:t>
            </a:r>
            <a:r>
              <a:rPr lang="en-US" sz="2000" dirty="0">
                <a:latin typeface="+mj-lt"/>
                <a:ea typeface="Calibri" panose="020F0502020204030204" pitchFamily="34" charset="0"/>
              </a:rPr>
              <a:t> </a:t>
            </a:r>
            <a:r>
              <a:rPr lang="en-US" sz="2000" dirty="0" err="1">
                <a:latin typeface="+mj-lt"/>
                <a:ea typeface="Calibri" panose="020F0502020204030204" pitchFamily="34" charset="0"/>
              </a:rPr>
              <a:t>ngày</a:t>
            </a:r>
            <a:r>
              <a:rPr lang="en-US" sz="2000" dirty="0">
                <a:latin typeface="+mj-lt"/>
                <a:ea typeface="Calibri" panose="020F0502020204030204" pitchFamily="34" charset="0"/>
              </a:rPr>
              <a:t> </a:t>
            </a:r>
            <a:r>
              <a:rPr lang="en-US" sz="2000" dirty="0" err="1">
                <a:latin typeface="+mj-lt"/>
                <a:ea typeface="Calibri" panose="020F0502020204030204" pitchFamily="34" charset="0"/>
              </a:rPr>
              <a:t>xuân</a:t>
            </a:r>
            <a:r>
              <a:rPr lang="en-US" sz="2000" dirty="0">
                <a:latin typeface="+mj-lt"/>
                <a:ea typeface="Calibri" panose="020F0502020204030204" pitchFamily="34" charset="0"/>
              </a:rPr>
              <a:t>, </a:t>
            </a:r>
            <a:r>
              <a:rPr lang="en-US" sz="2000" dirty="0" err="1">
                <a:latin typeface="+mj-lt"/>
                <a:ea typeface="Calibri" panose="020F0502020204030204" pitchFamily="34" charset="0"/>
              </a:rPr>
              <a:t>hình</a:t>
            </a:r>
            <a:r>
              <a:rPr lang="en-US" sz="2000" dirty="0">
                <a:latin typeface="+mj-lt"/>
                <a:ea typeface="Calibri" panose="020F0502020204030204" pitchFamily="34" charset="0"/>
              </a:rPr>
              <a:t> </a:t>
            </a:r>
            <a:r>
              <a:rPr lang="en-US" sz="2000" dirty="0" err="1">
                <a:latin typeface="+mj-lt"/>
                <a:ea typeface="Calibri" panose="020F0502020204030204" pitchFamily="34" charset="0"/>
              </a:rPr>
              <a:t>ảnh</a:t>
            </a:r>
            <a:r>
              <a:rPr lang="en-US" sz="2000" dirty="0">
                <a:latin typeface="+mj-lt"/>
                <a:ea typeface="Calibri" panose="020F0502020204030204" pitchFamily="34" charset="0"/>
              </a:rPr>
              <a:t> </a:t>
            </a:r>
            <a:r>
              <a:rPr lang="en-US" sz="2000" dirty="0" err="1">
                <a:latin typeface="+mj-lt"/>
                <a:ea typeface="Calibri" panose="020F0502020204030204" pitchFamily="34" charset="0"/>
              </a:rPr>
              <a:t>ông</a:t>
            </a:r>
            <a:r>
              <a:rPr lang="en-US" sz="2000" dirty="0">
                <a:latin typeface="+mj-lt"/>
                <a:ea typeface="Calibri" panose="020F0502020204030204" pitchFamily="34" charset="0"/>
              </a:rPr>
              <a:t> </a:t>
            </a:r>
            <a:r>
              <a:rPr lang="en-US" sz="2000" dirty="0" err="1">
                <a:latin typeface="+mj-lt"/>
                <a:ea typeface="Calibri" panose="020F0502020204030204" pitchFamily="34" charset="0"/>
              </a:rPr>
              <a:t>đồ</a:t>
            </a:r>
            <a:r>
              <a:rPr lang="en-US" sz="2000" dirty="0">
                <a:latin typeface="+mj-lt"/>
                <a:ea typeface="Calibri" panose="020F0502020204030204" pitchFamily="34" charset="0"/>
              </a:rPr>
              <a:t> </a:t>
            </a:r>
            <a:r>
              <a:rPr lang="en-US" sz="2000" dirty="0" err="1">
                <a:latin typeface="+mj-lt"/>
                <a:ea typeface="Calibri" panose="020F0502020204030204" pitchFamily="34" charset="0"/>
              </a:rPr>
              <a:t>hiện</a:t>
            </a:r>
            <a:r>
              <a:rPr lang="en-US" sz="2000" dirty="0">
                <a:latin typeface="+mj-lt"/>
                <a:ea typeface="Calibri" panose="020F0502020204030204" pitchFamily="34" charset="0"/>
              </a:rPr>
              <a:t> </a:t>
            </a:r>
            <a:r>
              <a:rPr lang="en-US" sz="2000" dirty="0" err="1">
                <a:latin typeface="+mj-lt"/>
                <a:ea typeface="Calibri" panose="020F0502020204030204" pitchFamily="34" charset="0"/>
              </a:rPr>
              <a:t>lên</a:t>
            </a:r>
            <a:r>
              <a:rPr lang="en-US" sz="2000" dirty="0">
                <a:latin typeface="+mj-lt"/>
                <a:ea typeface="Calibri" panose="020F0502020204030204" pitchFamily="34" charset="0"/>
              </a:rPr>
              <a:t> </a:t>
            </a:r>
            <a:r>
              <a:rPr lang="en-US" sz="2000" dirty="0" err="1">
                <a:latin typeface="+mj-lt"/>
                <a:ea typeface="Calibri" panose="020F0502020204030204" pitchFamily="34" charset="0"/>
              </a:rPr>
              <a:t>đìu</a:t>
            </a:r>
            <a:r>
              <a:rPr lang="en-US" sz="2000" dirty="0">
                <a:latin typeface="+mj-lt"/>
                <a:ea typeface="Calibri" panose="020F0502020204030204" pitchFamily="34" charset="0"/>
              </a:rPr>
              <a:t> </a:t>
            </a:r>
            <a:r>
              <a:rPr lang="en-US" sz="2000" dirty="0" err="1">
                <a:latin typeface="+mj-lt"/>
                <a:ea typeface="Calibri" panose="020F0502020204030204" pitchFamily="34" charset="0"/>
              </a:rPr>
              <a:t>hiu</a:t>
            </a:r>
            <a:r>
              <a:rPr lang="en-US" sz="2000" dirty="0">
                <a:latin typeface="+mj-lt"/>
                <a:ea typeface="Calibri" panose="020F0502020204030204" pitchFamily="34" charset="0"/>
              </a:rPr>
              <a:t>, </a:t>
            </a:r>
            <a:r>
              <a:rPr lang="en-US" sz="2000" dirty="0" err="1">
                <a:latin typeface="+mj-lt"/>
                <a:ea typeface="Calibri" panose="020F0502020204030204" pitchFamily="34" charset="0"/>
              </a:rPr>
              <a:t>buồn</a:t>
            </a:r>
            <a:r>
              <a:rPr lang="en-US" sz="2000" dirty="0">
                <a:latin typeface="+mj-lt"/>
                <a:ea typeface="Calibri" panose="020F0502020204030204" pitchFamily="34" charset="0"/>
              </a:rPr>
              <a:t> </a:t>
            </a:r>
            <a:r>
              <a:rPr lang="en-US" sz="2000" dirty="0" err="1">
                <a:latin typeface="+mj-lt"/>
                <a:ea typeface="Calibri" panose="020F0502020204030204" pitchFamily="34" charset="0"/>
              </a:rPr>
              <a:t>bã</a:t>
            </a:r>
            <a:r>
              <a:rPr lang="en-US" sz="2000" dirty="0">
                <a:latin typeface="+mj-lt"/>
                <a:ea typeface="Calibri" panose="020F0502020204030204" pitchFamily="34" charset="0"/>
              </a:rPr>
              <a:t>, </a:t>
            </a:r>
            <a:r>
              <a:rPr lang="en-US" sz="2000" dirty="0" err="1">
                <a:latin typeface="+mj-lt"/>
                <a:ea typeface="Calibri" panose="020F0502020204030204" pitchFamily="34" charset="0"/>
              </a:rPr>
              <a:t>lẻ</a:t>
            </a:r>
            <a:r>
              <a:rPr lang="en-US" sz="2000" dirty="0">
                <a:latin typeface="+mj-lt"/>
                <a:ea typeface="Calibri" panose="020F0502020204030204" pitchFamily="34" charset="0"/>
              </a:rPr>
              <a:t> </a:t>
            </a:r>
            <a:r>
              <a:rPr lang="en-US" sz="2000" dirty="0" err="1">
                <a:latin typeface="+mj-lt"/>
                <a:ea typeface="Calibri" panose="020F0502020204030204" pitchFamily="34" charset="0"/>
              </a:rPr>
              <a:t>loi</a:t>
            </a:r>
            <a:r>
              <a:rPr lang="en-US" sz="2000" dirty="0">
                <a:latin typeface="+mj-lt"/>
                <a:ea typeface="Calibri" panose="020F0502020204030204" pitchFamily="34" charset="0"/>
              </a:rPr>
              <a:t> </a:t>
            </a:r>
            <a:r>
              <a:rPr lang="en-US" sz="2000" dirty="0" err="1">
                <a:latin typeface="+mj-lt"/>
                <a:ea typeface="Calibri" panose="020F0502020204030204" pitchFamily="34" charset="0"/>
              </a:rPr>
              <a:t>giữa</a:t>
            </a:r>
            <a:r>
              <a:rPr lang="en-US" sz="2000" dirty="0">
                <a:latin typeface="+mj-lt"/>
                <a:ea typeface="Calibri" panose="020F0502020204030204" pitchFamily="34" charset="0"/>
              </a:rPr>
              <a:t> </a:t>
            </a:r>
            <a:r>
              <a:rPr lang="en-US" sz="2000" dirty="0" err="1">
                <a:latin typeface="+mj-lt"/>
                <a:ea typeface="Calibri" panose="020F0502020204030204" pitchFamily="34" charset="0"/>
              </a:rPr>
              <a:t>phố</a:t>
            </a:r>
            <a:r>
              <a:rPr lang="en-US" sz="2000" dirty="0">
                <a:latin typeface="+mj-lt"/>
                <a:ea typeface="Calibri" panose="020F0502020204030204" pitchFamily="34" charset="0"/>
              </a:rPr>
              <a:t> </a:t>
            </a:r>
            <a:r>
              <a:rPr lang="en-US" sz="2000" dirty="0" err="1">
                <a:latin typeface="+mj-lt"/>
                <a:ea typeface="Calibri" panose="020F0502020204030204" pitchFamily="34" charset="0"/>
              </a:rPr>
              <a:t>đông</a:t>
            </a:r>
            <a:r>
              <a:rPr lang="en-US" sz="2000" dirty="0">
                <a:latin typeface="+mj-lt"/>
                <a:ea typeface="Calibri" panose="020F0502020204030204" pitchFamily="34" charset="0"/>
              </a:rPr>
              <a:t>.</a:t>
            </a:r>
            <a:endParaRPr lang="en-US" sz="2000" dirty="0">
              <a:latin typeface="+mj-lt"/>
            </a:endParaRPr>
          </a:p>
        </p:txBody>
      </p:sp>
      <p:pic>
        <p:nvPicPr>
          <p:cNvPr id="169"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19254"/>
            <a:ext cx="2556744" cy="1367858"/>
          </a:xfrm>
          <a:prstGeom prst="rect">
            <a:avLst/>
          </a:prstGeom>
        </p:spPr>
      </p:pic>
      <p:pic>
        <p:nvPicPr>
          <p:cNvPr id="170" name="Picture 17">
            <a:extLst>
              <a:ext uri="{FF2B5EF4-FFF2-40B4-BE49-F238E27FC236}">
                <a16:creationId xmlns:a16="http://schemas.microsoft.com/office/drawing/2014/main" id="{C104B58C-A378-494C-ADAC-F12D3C096E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7569776" y="1621456"/>
            <a:ext cx="1276973" cy="3221721"/>
          </a:xfrm>
          <a:prstGeom prst="rect">
            <a:avLst/>
          </a:prstGeom>
        </p:spPr>
      </p:pic>
    </p:spTree>
    <p:extLst>
      <p:ext uri="{BB962C8B-B14F-4D97-AF65-F5344CB8AC3E}">
        <p14:creationId xmlns:p14="http://schemas.microsoft.com/office/powerpoint/2010/main" val="110713792"/>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8"/>
                                        </p:tgtEl>
                                        <p:attrNameLst>
                                          <p:attrName>style.visibility</p:attrName>
                                        </p:attrNameLst>
                                      </p:cBhvr>
                                      <p:to>
                                        <p:strVal val="visible"/>
                                      </p:to>
                                    </p:set>
                                    <p:animEffect transition="in" filter="randombar(horizontal)">
                                      <p:cBhvr>
                                        <p:cTn id="12" dur="500"/>
                                        <p:tgtEl>
                                          <p:spTgt spid="168"/>
                                        </p:tgtEl>
                                      </p:cBhvr>
                                    </p:animEffect>
                                  </p:childTnLst>
                                </p:cTn>
                              </p:par>
                              <p:par>
                                <p:cTn id="13" presetID="14" presetClass="entr" presetSubtype="10" fill="hold" nodeType="withEffect">
                                  <p:stCondLst>
                                    <p:cond delay="0"/>
                                  </p:stCondLst>
                                  <p:childTnLst>
                                    <p:set>
                                      <p:cBhvr>
                                        <p:cTn id="14" dur="1" fill="hold">
                                          <p:stCondLst>
                                            <p:cond delay="0"/>
                                          </p:stCondLst>
                                        </p:cTn>
                                        <p:tgtEl>
                                          <p:spTgt spid="170"/>
                                        </p:tgtEl>
                                        <p:attrNameLst>
                                          <p:attrName>style.visibility</p:attrName>
                                        </p:attrNameLst>
                                      </p:cBhvr>
                                      <p:to>
                                        <p:strVal val="visible"/>
                                      </p:to>
                                    </p:set>
                                    <p:animEffect transition="in" filter="randombar(horizontal)">
                                      <p:cBhvr>
                                        <p:cTn id="15" dur="500"/>
                                        <p:tgtEl>
                                          <p:spTgt spid="17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84"/>
        <p:cNvGrpSpPr/>
        <p:nvPr/>
      </p:nvGrpSpPr>
      <p:grpSpPr>
        <a:xfrm>
          <a:off x="0" y="0"/>
          <a:ext cx="0" cy="0"/>
          <a:chOff x="0" y="0"/>
          <a:chExt cx="0" cy="0"/>
        </a:xfrm>
      </p:grpSpPr>
      <p:sp>
        <p:nvSpPr>
          <p:cNvPr id="6" name="TextBox 5">
            <a:extLst>
              <a:ext uri="{FF2B5EF4-FFF2-40B4-BE49-F238E27FC236}">
                <a16:creationId xmlns:a16="http://schemas.microsoft.com/office/drawing/2014/main" id="{1D6402CE-9878-401A-9DCF-BA131127C17E}"/>
              </a:ext>
            </a:extLst>
          </p:cNvPr>
          <p:cNvSpPr txBox="1"/>
          <p:nvPr/>
        </p:nvSpPr>
        <p:spPr>
          <a:xfrm>
            <a:off x="0" y="1261366"/>
            <a:ext cx="9144000" cy="2418034"/>
          </a:xfrm>
          <a:prstGeom prst="rect">
            <a:avLst/>
          </a:prstGeom>
          <a:noFill/>
        </p:spPr>
        <p:txBody>
          <a:bodyPr wrap="square" rtlCol="0">
            <a:spAutoFit/>
          </a:bodyPr>
          <a:lstStyle/>
          <a:p>
            <a:pPr algn="ctr">
              <a:lnSpc>
                <a:spcPct val="130000"/>
              </a:lnSpc>
            </a:pPr>
            <a:r>
              <a:rPr lang="en-US" sz="4200" b="1" dirty="0">
                <a:solidFill>
                  <a:schemeClr val="accent2">
                    <a:lumMod val="50000"/>
                  </a:schemeClr>
                </a:solidFill>
              </a:rPr>
              <a:t>TIẾT 19,20: </a:t>
            </a:r>
          </a:p>
          <a:p>
            <a:pPr algn="ctr">
              <a:lnSpc>
                <a:spcPct val="130000"/>
              </a:lnSpc>
            </a:pPr>
            <a:r>
              <a:rPr lang="en-US" sz="4200" b="1" dirty="0">
                <a:solidFill>
                  <a:schemeClr val="accent2">
                    <a:lumMod val="50000"/>
                  </a:schemeClr>
                </a:solidFill>
              </a:rPr>
              <a:t>VĂN BẢN 2. ÔNG ĐỒ</a:t>
            </a:r>
          </a:p>
          <a:p>
            <a:pPr algn="ctr">
              <a:lnSpc>
                <a:spcPct val="130000"/>
              </a:lnSpc>
            </a:pPr>
            <a:r>
              <a:rPr lang="en-US" sz="3200" b="1" dirty="0">
                <a:solidFill>
                  <a:schemeClr val="accent2">
                    <a:lumMod val="50000"/>
                  </a:schemeClr>
                </a:solidFill>
              </a:rPr>
              <a:t>_ </a:t>
            </a:r>
            <a:r>
              <a:rPr lang="en-US" sz="3200" b="1" dirty="0" err="1">
                <a:solidFill>
                  <a:schemeClr val="accent2">
                    <a:lumMod val="50000"/>
                  </a:schemeClr>
                </a:solidFill>
              </a:rPr>
              <a:t>Vũ</a:t>
            </a:r>
            <a:r>
              <a:rPr lang="en-US" sz="3200" b="1" dirty="0">
                <a:solidFill>
                  <a:schemeClr val="accent2">
                    <a:lumMod val="50000"/>
                  </a:schemeClr>
                </a:solidFill>
              </a:rPr>
              <a:t> </a:t>
            </a:r>
            <a:r>
              <a:rPr lang="en-US" sz="3200" b="1" dirty="0" err="1">
                <a:solidFill>
                  <a:schemeClr val="accent2">
                    <a:lumMod val="50000"/>
                  </a:schemeClr>
                </a:solidFill>
              </a:rPr>
              <a:t>Đình</a:t>
            </a:r>
            <a:r>
              <a:rPr lang="en-US" sz="3200" b="1" dirty="0">
                <a:solidFill>
                  <a:schemeClr val="accent2">
                    <a:lumMod val="50000"/>
                  </a:schemeClr>
                </a:solidFill>
              </a:rPr>
              <a:t> </a:t>
            </a:r>
            <a:r>
              <a:rPr lang="en-US" sz="3200" b="1" dirty="0" err="1">
                <a:solidFill>
                  <a:schemeClr val="accent2">
                    <a:lumMod val="50000"/>
                  </a:schemeClr>
                </a:solidFill>
              </a:rPr>
              <a:t>Liên</a:t>
            </a:r>
            <a:r>
              <a:rPr lang="en-US" sz="3200" b="1" dirty="0">
                <a:solidFill>
                  <a:schemeClr val="accent2">
                    <a:lumMod val="50000"/>
                  </a:schemeClr>
                </a:solidFill>
              </a:rPr>
              <a:t>_ </a:t>
            </a:r>
          </a:p>
        </p:txBody>
      </p:sp>
      <p:grpSp>
        <p:nvGrpSpPr>
          <p:cNvPr id="133" name="Google Shape;5341;p47"/>
          <p:cNvGrpSpPr/>
          <p:nvPr/>
        </p:nvGrpSpPr>
        <p:grpSpPr>
          <a:xfrm>
            <a:off x="496969" y="0"/>
            <a:ext cx="1653949" cy="1787236"/>
            <a:chOff x="5846676" y="1639519"/>
            <a:chExt cx="2041061" cy="1948572"/>
          </a:xfrm>
        </p:grpSpPr>
        <p:sp>
          <p:nvSpPr>
            <p:cNvPr id="135" name="Google Shape;5343;p47"/>
            <p:cNvSpPr/>
            <p:nvPr/>
          </p:nvSpPr>
          <p:spPr>
            <a:xfrm>
              <a:off x="6853178" y="1639519"/>
              <a:ext cx="36057" cy="1352457"/>
            </a:xfrm>
            <a:custGeom>
              <a:avLst/>
              <a:gdLst/>
              <a:ahLst/>
              <a:cxnLst/>
              <a:rect l="l" t="t" r="r" b="b"/>
              <a:pathLst>
                <a:path w="338" h="12678" extrusionOk="0">
                  <a:moveTo>
                    <a:pt x="0" y="1"/>
                  </a:moveTo>
                  <a:lnTo>
                    <a:pt x="0" y="12677"/>
                  </a:lnTo>
                  <a:lnTo>
                    <a:pt x="338" y="12677"/>
                  </a:lnTo>
                  <a:lnTo>
                    <a:pt x="3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344;p47"/>
            <p:cNvSpPr/>
            <p:nvPr/>
          </p:nvSpPr>
          <p:spPr>
            <a:xfrm>
              <a:off x="5846676" y="2052041"/>
              <a:ext cx="2041061" cy="1166092"/>
            </a:xfrm>
            <a:custGeom>
              <a:avLst/>
              <a:gdLst/>
              <a:ahLst/>
              <a:cxnLst/>
              <a:rect l="l" t="t" r="r" b="b"/>
              <a:pathLst>
                <a:path w="19133" h="10931" extrusionOk="0">
                  <a:moveTo>
                    <a:pt x="9566" y="0"/>
                  </a:moveTo>
                  <a:cubicBezTo>
                    <a:pt x="4282" y="0"/>
                    <a:pt x="0" y="2447"/>
                    <a:pt x="0" y="5465"/>
                  </a:cubicBezTo>
                  <a:cubicBezTo>
                    <a:pt x="0" y="8484"/>
                    <a:pt x="4282" y="10931"/>
                    <a:pt x="9566" y="10931"/>
                  </a:cubicBezTo>
                  <a:cubicBezTo>
                    <a:pt x="14850" y="10931"/>
                    <a:pt x="19132" y="8484"/>
                    <a:pt x="19132" y="5465"/>
                  </a:cubicBezTo>
                  <a:cubicBezTo>
                    <a:pt x="19132" y="2447"/>
                    <a:pt x="14850" y="0"/>
                    <a:pt x="95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345;p47"/>
            <p:cNvSpPr/>
            <p:nvPr/>
          </p:nvSpPr>
          <p:spPr>
            <a:xfrm>
              <a:off x="6115396" y="2042547"/>
              <a:ext cx="1503619" cy="1184547"/>
            </a:xfrm>
            <a:custGeom>
              <a:avLst/>
              <a:gdLst/>
              <a:ahLst/>
              <a:cxnLst/>
              <a:rect l="l" t="t" r="r" b="b"/>
              <a:pathLst>
                <a:path w="14095" h="11104" extrusionOk="0">
                  <a:moveTo>
                    <a:pt x="7047" y="173"/>
                  </a:moveTo>
                  <a:cubicBezTo>
                    <a:pt x="10841" y="173"/>
                    <a:pt x="13927" y="2586"/>
                    <a:pt x="13924" y="5554"/>
                  </a:cubicBezTo>
                  <a:cubicBezTo>
                    <a:pt x="13924" y="8523"/>
                    <a:pt x="10841" y="10936"/>
                    <a:pt x="7047" y="10936"/>
                  </a:cubicBezTo>
                  <a:cubicBezTo>
                    <a:pt x="3253" y="10936"/>
                    <a:pt x="168" y="8523"/>
                    <a:pt x="168" y="5554"/>
                  </a:cubicBezTo>
                  <a:cubicBezTo>
                    <a:pt x="168" y="2586"/>
                    <a:pt x="3253" y="173"/>
                    <a:pt x="7047" y="173"/>
                  </a:cubicBezTo>
                  <a:close/>
                  <a:moveTo>
                    <a:pt x="7047" y="0"/>
                  </a:moveTo>
                  <a:cubicBezTo>
                    <a:pt x="3164" y="0"/>
                    <a:pt x="0" y="2488"/>
                    <a:pt x="0" y="5552"/>
                  </a:cubicBezTo>
                  <a:cubicBezTo>
                    <a:pt x="0" y="8612"/>
                    <a:pt x="3158" y="11103"/>
                    <a:pt x="7047" y="11103"/>
                  </a:cubicBezTo>
                  <a:cubicBezTo>
                    <a:pt x="10933" y="11103"/>
                    <a:pt x="14094" y="8612"/>
                    <a:pt x="14094" y="5552"/>
                  </a:cubicBezTo>
                  <a:cubicBezTo>
                    <a:pt x="14094" y="2488"/>
                    <a:pt x="10936" y="0"/>
                    <a:pt x="7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346;p47"/>
            <p:cNvSpPr/>
            <p:nvPr/>
          </p:nvSpPr>
          <p:spPr>
            <a:xfrm>
              <a:off x="6504342" y="2042547"/>
              <a:ext cx="725620" cy="1184547"/>
            </a:xfrm>
            <a:custGeom>
              <a:avLst/>
              <a:gdLst/>
              <a:ahLst/>
              <a:cxnLst/>
              <a:rect l="l" t="t" r="r" b="b"/>
              <a:pathLst>
                <a:path w="6802" h="11104" extrusionOk="0">
                  <a:moveTo>
                    <a:pt x="3401" y="173"/>
                  </a:moveTo>
                  <a:cubicBezTo>
                    <a:pt x="5184" y="173"/>
                    <a:pt x="6635" y="2586"/>
                    <a:pt x="6635" y="5554"/>
                  </a:cubicBezTo>
                  <a:cubicBezTo>
                    <a:pt x="6635" y="8523"/>
                    <a:pt x="5184" y="10936"/>
                    <a:pt x="3401" y="10936"/>
                  </a:cubicBezTo>
                  <a:cubicBezTo>
                    <a:pt x="1619" y="10936"/>
                    <a:pt x="168" y="8523"/>
                    <a:pt x="168" y="5554"/>
                  </a:cubicBezTo>
                  <a:cubicBezTo>
                    <a:pt x="168" y="2586"/>
                    <a:pt x="1619" y="173"/>
                    <a:pt x="3401" y="173"/>
                  </a:cubicBezTo>
                  <a:close/>
                  <a:moveTo>
                    <a:pt x="3401" y="0"/>
                  </a:moveTo>
                  <a:cubicBezTo>
                    <a:pt x="1529" y="0"/>
                    <a:pt x="0" y="2488"/>
                    <a:pt x="0" y="5552"/>
                  </a:cubicBezTo>
                  <a:cubicBezTo>
                    <a:pt x="0" y="8612"/>
                    <a:pt x="1527" y="11103"/>
                    <a:pt x="3401" y="11103"/>
                  </a:cubicBezTo>
                  <a:cubicBezTo>
                    <a:pt x="5276" y="11103"/>
                    <a:pt x="6802" y="8612"/>
                    <a:pt x="6802" y="5552"/>
                  </a:cubicBezTo>
                  <a:cubicBezTo>
                    <a:pt x="6802" y="2488"/>
                    <a:pt x="5279" y="0"/>
                    <a:pt x="34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347;p47"/>
            <p:cNvSpPr/>
            <p:nvPr/>
          </p:nvSpPr>
          <p:spPr>
            <a:xfrm>
              <a:off x="5950473" y="2454429"/>
              <a:ext cx="359076" cy="343822"/>
            </a:xfrm>
            <a:custGeom>
              <a:avLst/>
              <a:gdLst/>
              <a:ahLst/>
              <a:cxnLst/>
              <a:rect l="l" t="t" r="r" b="b"/>
              <a:pathLst>
                <a:path w="3366" h="3223" extrusionOk="0">
                  <a:moveTo>
                    <a:pt x="1842" y="0"/>
                  </a:moveTo>
                  <a:cubicBezTo>
                    <a:pt x="1605" y="61"/>
                    <a:pt x="1426" y="251"/>
                    <a:pt x="1301" y="460"/>
                  </a:cubicBezTo>
                  <a:cubicBezTo>
                    <a:pt x="1217" y="597"/>
                    <a:pt x="1142" y="792"/>
                    <a:pt x="1189" y="946"/>
                  </a:cubicBezTo>
                  <a:cubicBezTo>
                    <a:pt x="1071" y="886"/>
                    <a:pt x="940" y="862"/>
                    <a:pt x="807" y="862"/>
                  </a:cubicBezTo>
                  <a:cubicBezTo>
                    <a:pt x="730" y="862"/>
                    <a:pt x="652" y="870"/>
                    <a:pt x="575" y="884"/>
                  </a:cubicBezTo>
                  <a:cubicBezTo>
                    <a:pt x="372" y="918"/>
                    <a:pt x="196" y="1018"/>
                    <a:pt x="1" y="1096"/>
                  </a:cubicBezTo>
                  <a:cubicBezTo>
                    <a:pt x="59" y="1334"/>
                    <a:pt x="154" y="1562"/>
                    <a:pt x="322" y="1741"/>
                  </a:cubicBezTo>
                  <a:cubicBezTo>
                    <a:pt x="462" y="1888"/>
                    <a:pt x="661" y="1987"/>
                    <a:pt x="863" y="1987"/>
                  </a:cubicBezTo>
                  <a:cubicBezTo>
                    <a:pt x="902" y="1987"/>
                    <a:pt x="941" y="1983"/>
                    <a:pt x="980" y="1975"/>
                  </a:cubicBezTo>
                  <a:lnTo>
                    <a:pt x="980" y="1975"/>
                  </a:lnTo>
                  <a:cubicBezTo>
                    <a:pt x="640" y="2268"/>
                    <a:pt x="461" y="2790"/>
                    <a:pt x="637" y="3206"/>
                  </a:cubicBezTo>
                  <a:cubicBezTo>
                    <a:pt x="656" y="3218"/>
                    <a:pt x="676" y="3223"/>
                    <a:pt x="698" y="3223"/>
                  </a:cubicBezTo>
                  <a:cubicBezTo>
                    <a:pt x="724" y="3223"/>
                    <a:pt x="752" y="3216"/>
                    <a:pt x="779" y="3208"/>
                  </a:cubicBezTo>
                  <a:cubicBezTo>
                    <a:pt x="949" y="3161"/>
                    <a:pt x="1125" y="3108"/>
                    <a:pt x="1278" y="3021"/>
                  </a:cubicBezTo>
                  <a:cubicBezTo>
                    <a:pt x="1432" y="2929"/>
                    <a:pt x="1571" y="2801"/>
                    <a:pt x="1633" y="2634"/>
                  </a:cubicBezTo>
                  <a:cubicBezTo>
                    <a:pt x="1815" y="2956"/>
                    <a:pt x="2184" y="3146"/>
                    <a:pt x="2554" y="3146"/>
                  </a:cubicBezTo>
                  <a:cubicBezTo>
                    <a:pt x="2603" y="3146"/>
                    <a:pt x="2652" y="3143"/>
                    <a:pt x="2701" y="3136"/>
                  </a:cubicBezTo>
                  <a:cubicBezTo>
                    <a:pt x="2832" y="2770"/>
                    <a:pt x="2796" y="2338"/>
                    <a:pt x="2604" y="2003"/>
                  </a:cubicBezTo>
                  <a:lnTo>
                    <a:pt x="2604" y="2003"/>
                  </a:lnTo>
                  <a:cubicBezTo>
                    <a:pt x="2612" y="2004"/>
                    <a:pt x="2620" y="2004"/>
                    <a:pt x="2628" y="2004"/>
                  </a:cubicBezTo>
                  <a:cubicBezTo>
                    <a:pt x="2722" y="2004"/>
                    <a:pt x="2792" y="1948"/>
                    <a:pt x="2871" y="1889"/>
                  </a:cubicBezTo>
                  <a:cubicBezTo>
                    <a:pt x="3086" y="1719"/>
                    <a:pt x="3248" y="1512"/>
                    <a:pt x="3365" y="1261"/>
                  </a:cubicBezTo>
                  <a:cubicBezTo>
                    <a:pt x="3218" y="1038"/>
                    <a:pt x="2944" y="915"/>
                    <a:pt x="2673" y="915"/>
                  </a:cubicBezTo>
                  <a:cubicBezTo>
                    <a:pt x="2554" y="915"/>
                    <a:pt x="2436" y="938"/>
                    <a:pt x="2330" y="988"/>
                  </a:cubicBezTo>
                  <a:cubicBezTo>
                    <a:pt x="2341" y="603"/>
                    <a:pt x="2152" y="232"/>
                    <a:pt x="18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348;p47"/>
            <p:cNvSpPr/>
            <p:nvPr/>
          </p:nvSpPr>
          <p:spPr>
            <a:xfrm>
              <a:off x="6101635" y="2503180"/>
              <a:ext cx="67954" cy="126306"/>
            </a:xfrm>
            <a:custGeom>
              <a:avLst/>
              <a:gdLst/>
              <a:ahLst/>
              <a:cxnLst/>
              <a:rect l="l" t="t" r="r" b="b"/>
              <a:pathLst>
                <a:path w="637" h="1184" extrusionOk="0">
                  <a:moveTo>
                    <a:pt x="358" y="1"/>
                  </a:moveTo>
                  <a:cubicBezTo>
                    <a:pt x="252" y="70"/>
                    <a:pt x="129" y="174"/>
                    <a:pt x="73" y="285"/>
                  </a:cubicBezTo>
                  <a:cubicBezTo>
                    <a:pt x="1" y="427"/>
                    <a:pt x="6" y="600"/>
                    <a:pt x="57" y="754"/>
                  </a:cubicBezTo>
                  <a:cubicBezTo>
                    <a:pt x="104" y="907"/>
                    <a:pt x="188" y="1047"/>
                    <a:pt x="272" y="1183"/>
                  </a:cubicBezTo>
                  <a:cubicBezTo>
                    <a:pt x="378" y="1047"/>
                    <a:pt x="464" y="902"/>
                    <a:pt x="531" y="745"/>
                  </a:cubicBezTo>
                  <a:cubicBezTo>
                    <a:pt x="592" y="598"/>
                    <a:pt x="637" y="427"/>
                    <a:pt x="581" y="277"/>
                  </a:cubicBezTo>
                  <a:cubicBezTo>
                    <a:pt x="539" y="165"/>
                    <a:pt x="450" y="81"/>
                    <a:pt x="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349;p47"/>
            <p:cNvSpPr/>
            <p:nvPr/>
          </p:nvSpPr>
          <p:spPr>
            <a:xfrm>
              <a:off x="6117423" y="2534117"/>
              <a:ext cx="35204" cy="64967"/>
            </a:xfrm>
            <a:custGeom>
              <a:avLst/>
              <a:gdLst/>
              <a:ahLst/>
              <a:cxnLst/>
              <a:rect l="l" t="t" r="r" b="b"/>
              <a:pathLst>
                <a:path w="330" h="609" extrusionOk="0">
                  <a:moveTo>
                    <a:pt x="188" y="1"/>
                  </a:moveTo>
                  <a:cubicBezTo>
                    <a:pt x="135" y="37"/>
                    <a:pt x="71" y="87"/>
                    <a:pt x="40" y="151"/>
                  </a:cubicBezTo>
                  <a:cubicBezTo>
                    <a:pt x="1" y="224"/>
                    <a:pt x="6" y="316"/>
                    <a:pt x="29" y="391"/>
                  </a:cubicBezTo>
                  <a:cubicBezTo>
                    <a:pt x="57" y="469"/>
                    <a:pt x="98" y="539"/>
                    <a:pt x="140" y="609"/>
                  </a:cubicBezTo>
                  <a:cubicBezTo>
                    <a:pt x="196" y="539"/>
                    <a:pt x="238" y="464"/>
                    <a:pt x="274" y="386"/>
                  </a:cubicBezTo>
                  <a:cubicBezTo>
                    <a:pt x="308" y="308"/>
                    <a:pt x="330" y="221"/>
                    <a:pt x="302" y="143"/>
                  </a:cubicBezTo>
                  <a:cubicBezTo>
                    <a:pt x="280" y="84"/>
                    <a:pt x="232" y="43"/>
                    <a:pt x="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350;p47"/>
            <p:cNvSpPr/>
            <p:nvPr/>
          </p:nvSpPr>
          <p:spPr>
            <a:xfrm>
              <a:off x="6143986" y="2653169"/>
              <a:ext cx="81928" cy="102517"/>
            </a:xfrm>
            <a:custGeom>
              <a:avLst/>
              <a:gdLst/>
              <a:ahLst/>
              <a:cxnLst/>
              <a:rect l="l" t="t" r="r" b="b"/>
              <a:pathLst>
                <a:path w="768" h="961" extrusionOk="0">
                  <a:moveTo>
                    <a:pt x="0" y="1"/>
                  </a:moveTo>
                  <a:cubicBezTo>
                    <a:pt x="8" y="171"/>
                    <a:pt x="36" y="344"/>
                    <a:pt x="87" y="503"/>
                  </a:cubicBezTo>
                  <a:cubicBezTo>
                    <a:pt x="137" y="656"/>
                    <a:pt x="209" y="818"/>
                    <a:pt x="352" y="893"/>
                  </a:cubicBezTo>
                  <a:cubicBezTo>
                    <a:pt x="460" y="952"/>
                    <a:pt x="586" y="958"/>
                    <a:pt x="706" y="960"/>
                  </a:cubicBezTo>
                  <a:cubicBezTo>
                    <a:pt x="737" y="838"/>
                    <a:pt x="767" y="684"/>
                    <a:pt x="737" y="556"/>
                  </a:cubicBezTo>
                  <a:cubicBezTo>
                    <a:pt x="697" y="400"/>
                    <a:pt x="580" y="268"/>
                    <a:pt x="444" y="185"/>
                  </a:cubicBezTo>
                  <a:cubicBezTo>
                    <a:pt x="307" y="101"/>
                    <a:pt x="153" y="5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351;p47"/>
            <p:cNvSpPr/>
            <p:nvPr/>
          </p:nvSpPr>
          <p:spPr>
            <a:xfrm>
              <a:off x="6162121" y="2678771"/>
              <a:ext cx="41711" cy="51845"/>
            </a:xfrm>
            <a:custGeom>
              <a:avLst/>
              <a:gdLst/>
              <a:ahLst/>
              <a:cxnLst/>
              <a:rect l="l" t="t" r="r" b="b"/>
              <a:pathLst>
                <a:path w="391" h="486" extrusionOk="0">
                  <a:moveTo>
                    <a:pt x="0" y="1"/>
                  </a:moveTo>
                  <a:lnTo>
                    <a:pt x="0" y="1"/>
                  </a:lnTo>
                  <a:cubicBezTo>
                    <a:pt x="9" y="90"/>
                    <a:pt x="23" y="176"/>
                    <a:pt x="48" y="257"/>
                  </a:cubicBezTo>
                  <a:cubicBezTo>
                    <a:pt x="70" y="335"/>
                    <a:pt x="109" y="416"/>
                    <a:pt x="182" y="455"/>
                  </a:cubicBezTo>
                  <a:cubicBezTo>
                    <a:pt x="235" y="483"/>
                    <a:pt x="299" y="483"/>
                    <a:pt x="360" y="486"/>
                  </a:cubicBezTo>
                  <a:cubicBezTo>
                    <a:pt x="377" y="425"/>
                    <a:pt x="391" y="344"/>
                    <a:pt x="377" y="285"/>
                  </a:cubicBezTo>
                  <a:cubicBezTo>
                    <a:pt x="357" y="204"/>
                    <a:pt x="299" y="137"/>
                    <a:pt x="229" y="95"/>
                  </a:cubicBezTo>
                  <a:cubicBezTo>
                    <a:pt x="159" y="54"/>
                    <a:pt x="78" y="26"/>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352;p47"/>
            <p:cNvSpPr/>
            <p:nvPr/>
          </p:nvSpPr>
          <p:spPr>
            <a:xfrm>
              <a:off x="6040082" y="2653169"/>
              <a:ext cx="80435" cy="103050"/>
            </a:xfrm>
            <a:custGeom>
              <a:avLst/>
              <a:gdLst/>
              <a:ahLst/>
              <a:cxnLst/>
              <a:rect l="l" t="t" r="r" b="b"/>
              <a:pathLst>
                <a:path w="754" h="966" extrusionOk="0">
                  <a:moveTo>
                    <a:pt x="754" y="1"/>
                  </a:moveTo>
                  <a:cubicBezTo>
                    <a:pt x="600" y="54"/>
                    <a:pt x="447" y="104"/>
                    <a:pt x="316" y="193"/>
                  </a:cubicBezTo>
                  <a:cubicBezTo>
                    <a:pt x="179" y="280"/>
                    <a:pt x="65" y="408"/>
                    <a:pt x="26" y="564"/>
                  </a:cubicBezTo>
                  <a:cubicBezTo>
                    <a:pt x="0" y="687"/>
                    <a:pt x="34" y="840"/>
                    <a:pt x="67" y="966"/>
                  </a:cubicBezTo>
                  <a:cubicBezTo>
                    <a:pt x="187" y="960"/>
                    <a:pt x="313" y="955"/>
                    <a:pt x="416" y="896"/>
                  </a:cubicBezTo>
                  <a:cubicBezTo>
                    <a:pt x="556" y="815"/>
                    <a:pt x="628" y="656"/>
                    <a:pt x="676" y="503"/>
                  </a:cubicBezTo>
                  <a:cubicBezTo>
                    <a:pt x="723" y="338"/>
                    <a:pt x="751" y="171"/>
                    <a:pt x="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353;p47"/>
            <p:cNvSpPr/>
            <p:nvPr/>
          </p:nvSpPr>
          <p:spPr>
            <a:xfrm>
              <a:off x="6057684" y="2673971"/>
              <a:ext cx="48538" cy="62086"/>
            </a:xfrm>
            <a:custGeom>
              <a:avLst/>
              <a:gdLst/>
              <a:ahLst/>
              <a:cxnLst/>
              <a:rect l="l" t="t" r="r" b="b"/>
              <a:pathLst>
                <a:path w="455" h="582" extrusionOk="0">
                  <a:moveTo>
                    <a:pt x="455" y="1"/>
                  </a:moveTo>
                  <a:lnTo>
                    <a:pt x="455" y="1"/>
                  </a:lnTo>
                  <a:cubicBezTo>
                    <a:pt x="360" y="32"/>
                    <a:pt x="268" y="65"/>
                    <a:pt x="190" y="115"/>
                  </a:cubicBezTo>
                  <a:cubicBezTo>
                    <a:pt x="109" y="168"/>
                    <a:pt x="39" y="249"/>
                    <a:pt x="17" y="344"/>
                  </a:cubicBezTo>
                  <a:cubicBezTo>
                    <a:pt x="0" y="414"/>
                    <a:pt x="17" y="503"/>
                    <a:pt x="39" y="581"/>
                  </a:cubicBezTo>
                  <a:cubicBezTo>
                    <a:pt x="112" y="576"/>
                    <a:pt x="184" y="573"/>
                    <a:pt x="248" y="539"/>
                  </a:cubicBezTo>
                  <a:cubicBezTo>
                    <a:pt x="332" y="489"/>
                    <a:pt x="377" y="394"/>
                    <a:pt x="405" y="302"/>
                  </a:cubicBezTo>
                  <a:cubicBezTo>
                    <a:pt x="432" y="202"/>
                    <a:pt x="449" y="101"/>
                    <a:pt x="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354;p47"/>
            <p:cNvSpPr/>
            <p:nvPr/>
          </p:nvSpPr>
          <p:spPr>
            <a:xfrm>
              <a:off x="5993677" y="2579028"/>
              <a:ext cx="118519" cy="65500"/>
            </a:xfrm>
            <a:custGeom>
              <a:avLst/>
              <a:gdLst/>
              <a:ahLst/>
              <a:cxnLst/>
              <a:rect l="l" t="t" r="r" b="b"/>
              <a:pathLst>
                <a:path w="1111" h="614" extrusionOk="0">
                  <a:moveTo>
                    <a:pt x="388" y="1"/>
                  </a:moveTo>
                  <a:cubicBezTo>
                    <a:pt x="385" y="1"/>
                    <a:pt x="382" y="1"/>
                    <a:pt x="380" y="1"/>
                  </a:cubicBezTo>
                  <a:cubicBezTo>
                    <a:pt x="251" y="1"/>
                    <a:pt x="109" y="71"/>
                    <a:pt x="0" y="138"/>
                  </a:cubicBezTo>
                  <a:cubicBezTo>
                    <a:pt x="36" y="252"/>
                    <a:pt x="73" y="372"/>
                    <a:pt x="156" y="459"/>
                  </a:cubicBezTo>
                  <a:cubicBezTo>
                    <a:pt x="268" y="573"/>
                    <a:pt x="444" y="604"/>
                    <a:pt x="603" y="612"/>
                  </a:cubicBezTo>
                  <a:cubicBezTo>
                    <a:pt x="630" y="613"/>
                    <a:pt x="656" y="614"/>
                    <a:pt x="683" y="614"/>
                  </a:cubicBezTo>
                  <a:cubicBezTo>
                    <a:pt x="828" y="614"/>
                    <a:pt x="969" y="595"/>
                    <a:pt x="1111" y="565"/>
                  </a:cubicBezTo>
                  <a:cubicBezTo>
                    <a:pt x="1021" y="428"/>
                    <a:pt x="932" y="294"/>
                    <a:pt x="812" y="185"/>
                  </a:cubicBezTo>
                  <a:cubicBezTo>
                    <a:pt x="697" y="81"/>
                    <a:pt x="547" y="1"/>
                    <a:pt x="3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355;p47"/>
            <p:cNvSpPr/>
            <p:nvPr/>
          </p:nvSpPr>
          <p:spPr>
            <a:xfrm>
              <a:off x="6023120" y="2597483"/>
              <a:ext cx="59313" cy="32963"/>
            </a:xfrm>
            <a:custGeom>
              <a:avLst/>
              <a:gdLst/>
              <a:ahLst/>
              <a:cxnLst/>
              <a:rect l="l" t="t" r="r" b="b"/>
              <a:pathLst>
                <a:path w="556" h="309" extrusionOk="0">
                  <a:moveTo>
                    <a:pt x="193" y="1"/>
                  </a:moveTo>
                  <a:cubicBezTo>
                    <a:pt x="129" y="4"/>
                    <a:pt x="56" y="37"/>
                    <a:pt x="0" y="71"/>
                  </a:cubicBezTo>
                  <a:cubicBezTo>
                    <a:pt x="17" y="129"/>
                    <a:pt x="34" y="188"/>
                    <a:pt x="76" y="230"/>
                  </a:cubicBezTo>
                  <a:cubicBezTo>
                    <a:pt x="132" y="288"/>
                    <a:pt x="221" y="302"/>
                    <a:pt x="299" y="308"/>
                  </a:cubicBezTo>
                  <a:cubicBezTo>
                    <a:pt x="308" y="308"/>
                    <a:pt x="316" y="308"/>
                    <a:pt x="325" y="308"/>
                  </a:cubicBezTo>
                  <a:cubicBezTo>
                    <a:pt x="401" y="308"/>
                    <a:pt x="481" y="298"/>
                    <a:pt x="556" y="283"/>
                  </a:cubicBezTo>
                  <a:cubicBezTo>
                    <a:pt x="514" y="216"/>
                    <a:pt x="463" y="146"/>
                    <a:pt x="408" y="93"/>
                  </a:cubicBezTo>
                  <a:cubicBezTo>
                    <a:pt x="349" y="37"/>
                    <a:pt x="271" y="1"/>
                    <a:pt x="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356;p47"/>
            <p:cNvSpPr/>
            <p:nvPr/>
          </p:nvSpPr>
          <p:spPr>
            <a:xfrm>
              <a:off x="6151133" y="2579028"/>
              <a:ext cx="118199" cy="65500"/>
            </a:xfrm>
            <a:custGeom>
              <a:avLst/>
              <a:gdLst/>
              <a:ahLst/>
              <a:cxnLst/>
              <a:rect l="l" t="t" r="r" b="b"/>
              <a:pathLst>
                <a:path w="1108" h="614" extrusionOk="0">
                  <a:moveTo>
                    <a:pt x="720" y="1"/>
                  </a:moveTo>
                  <a:cubicBezTo>
                    <a:pt x="564" y="1"/>
                    <a:pt x="414" y="81"/>
                    <a:pt x="296" y="185"/>
                  </a:cubicBezTo>
                  <a:cubicBezTo>
                    <a:pt x="179" y="294"/>
                    <a:pt x="86" y="428"/>
                    <a:pt x="0" y="565"/>
                  </a:cubicBezTo>
                  <a:cubicBezTo>
                    <a:pt x="141" y="595"/>
                    <a:pt x="283" y="614"/>
                    <a:pt x="426" y="614"/>
                  </a:cubicBezTo>
                  <a:cubicBezTo>
                    <a:pt x="452" y="614"/>
                    <a:pt x="479" y="613"/>
                    <a:pt x="505" y="612"/>
                  </a:cubicBezTo>
                  <a:cubicBezTo>
                    <a:pt x="667" y="604"/>
                    <a:pt x="840" y="573"/>
                    <a:pt x="951" y="459"/>
                  </a:cubicBezTo>
                  <a:cubicBezTo>
                    <a:pt x="1035" y="372"/>
                    <a:pt x="1074" y="252"/>
                    <a:pt x="1108" y="138"/>
                  </a:cubicBezTo>
                  <a:cubicBezTo>
                    <a:pt x="996" y="71"/>
                    <a:pt x="854" y="1"/>
                    <a:pt x="728" y="1"/>
                  </a:cubicBezTo>
                  <a:cubicBezTo>
                    <a:pt x="725" y="1"/>
                    <a:pt x="723" y="1"/>
                    <a:pt x="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357;p47"/>
            <p:cNvSpPr/>
            <p:nvPr/>
          </p:nvSpPr>
          <p:spPr>
            <a:xfrm>
              <a:off x="6180790" y="2597483"/>
              <a:ext cx="58779" cy="32963"/>
            </a:xfrm>
            <a:custGeom>
              <a:avLst/>
              <a:gdLst/>
              <a:ahLst/>
              <a:cxnLst/>
              <a:rect l="l" t="t" r="r" b="b"/>
              <a:pathLst>
                <a:path w="551" h="309" extrusionOk="0">
                  <a:moveTo>
                    <a:pt x="364" y="1"/>
                  </a:moveTo>
                  <a:cubicBezTo>
                    <a:pt x="283" y="1"/>
                    <a:pt x="207" y="37"/>
                    <a:pt x="146" y="93"/>
                  </a:cubicBezTo>
                  <a:cubicBezTo>
                    <a:pt x="90" y="146"/>
                    <a:pt x="43" y="216"/>
                    <a:pt x="1" y="283"/>
                  </a:cubicBezTo>
                  <a:cubicBezTo>
                    <a:pt x="71" y="298"/>
                    <a:pt x="150" y="308"/>
                    <a:pt x="226" y="308"/>
                  </a:cubicBezTo>
                  <a:cubicBezTo>
                    <a:pt x="235" y="308"/>
                    <a:pt x="243" y="308"/>
                    <a:pt x="252" y="308"/>
                  </a:cubicBezTo>
                  <a:cubicBezTo>
                    <a:pt x="333" y="302"/>
                    <a:pt x="419" y="288"/>
                    <a:pt x="475" y="230"/>
                  </a:cubicBezTo>
                  <a:cubicBezTo>
                    <a:pt x="517" y="185"/>
                    <a:pt x="534" y="129"/>
                    <a:pt x="551" y="71"/>
                  </a:cubicBezTo>
                  <a:cubicBezTo>
                    <a:pt x="495" y="37"/>
                    <a:pt x="425" y="4"/>
                    <a:pt x="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358;p47"/>
            <p:cNvSpPr/>
            <p:nvPr/>
          </p:nvSpPr>
          <p:spPr>
            <a:xfrm>
              <a:off x="7430836" y="2454429"/>
              <a:ext cx="358650" cy="343822"/>
            </a:xfrm>
            <a:custGeom>
              <a:avLst/>
              <a:gdLst/>
              <a:ahLst/>
              <a:cxnLst/>
              <a:rect l="l" t="t" r="r" b="b"/>
              <a:pathLst>
                <a:path w="3362" h="3223" extrusionOk="0">
                  <a:moveTo>
                    <a:pt x="1839" y="0"/>
                  </a:moveTo>
                  <a:cubicBezTo>
                    <a:pt x="1601" y="61"/>
                    <a:pt x="1423" y="251"/>
                    <a:pt x="1297" y="460"/>
                  </a:cubicBezTo>
                  <a:cubicBezTo>
                    <a:pt x="1214" y="597"/>
                    <a:pt x="1136" y="792"/>
                    <a:pt x="1186" y="946"/>
                  </a:cubicBezTo>
                  <a:cubicBezTo>
                    <a:pt x="1066" y="886"/>
                    <a:pt x="935" y="862"/>
                    <a:pt x="803" y="862"/>
                  </a:cubicBezTo>
                  <a:cubicBezTo>
                    <a:pt x="726" y="862"/>
                    <a:pt x="648" y="870"/>
                    <a:pt x="572" y="884"/>
                  </a:cubicBezTo>
                  <a:cubicBezTo>
                    <a:pt x="366" y="918"/>
                    <a:pt x="193" y="1018"/>
                    <a:pt x="0" y="1096"/>
                  </a:cubicBezTo>
                  <a:cubicBezTo>
                    <a:pt x="59" y="1334"/>
                    <a:pt x="154" y="1562"/>
                    <a:pt x="321" y="1741"/>
                  </a:cubicBezTo>
                  <a:cubicBezTo>
                    <a:pt x="461" y="1888"/>
                    <a:pt x="660" y="1987"/>
                    <a:pt x="862" y="1987"/>
                  </a:cubicBezTo>
                  <a:cubicBezTo>
                    <a:pt x="901" y="1987"/>
                    <a:pt x="941" y="1983"/>
                    <a:pt x="979" y="1975"/>
                  </a:cubicBezTo>
                  <a:lnTo>
                    <a:pt x="979" y="1975"/>
                  </a:lnTo>
                  <a:cubicBezTo>
                    <a:pt x="639" y="2268"/>
                    <a:pt x="460" y="2790"/>
                    <a:pt x="633" y="3206"/>
                  </a:cubicBezTo>
                  <a:cubicBezTo>
                    <a:pt x="652" y="3218"/>
                    <a:pt x="673" y="3223"/>
                    <a:pt x="696" y="3223"/>
                  </a:cubicBezTo>
                  <a:cubicBezTo>
                    <a:pt x="723" y="3223"/>
                    <a:pt x="751" y="3216"/>
                    <a:pt x="778" y="3208"/>
                  </a:cubicBezTo>
                  <a:cubicBezTo>
                    <a:pt x="949" y="3161"/>
                    <a:pt x="1122" y="3108"/>
                    <a:pt x="1275" y="3021"/>
                  </a:cubicBezTo>
                  <a:cubicBezTo>
                    <a:pt x="1428" y="2929"/>
                    <a:pt x="1568" y="2801"/>
                    <a:pt x="1632" y="2634"/>
                  </a:cubicBezTo>
                  <a:cubicBezTo>
                    <a:pt x="1814" y="2956"/>
                    <a:pt x="2183" y="3146"/>
                    <a:pt x="2551" y="3146"/>
                  </a:cubicBezTo>
                  <a:cubicBezTo>
                    <a:pt x="2600" y="3146"/>
                    <a:pt x="2649" y="3143"/>
                    <a:pt x="2698" y="3136"/>
                  </a:cubicBezTo>
                  <a:cubicBezTo>
                    <a:pt x="2832" y="2770"/>
                    <a:pt x="2795" y="2338"/>
                    <a:pt x="2600" y="2003"/>
                  </a:cubicBezTo>
                  <a:lnTo>
                    <a:pt x="2600" y="2003"/>
                  </a:lnTo>
                  <a:cubicBezTo>
                    <a:pt x="2609" y="2004"/>
                    <a:pt x="2617" y="2004"/>
                    <a:pt x="2626" y="2004"/>
                  </a:cubicBezTo>
                  <a:cubicBezTo>
                    <a:pt x="2721" y="2004"/>
                    <a:pt x="2788" y="1948"/>
                    <a:pt x="2868" y="1889"/>
                  </a:cubicBezTo>
                  <a:cubicBezTo>
                    <a:pt x="3083" y="1719"/>
                    <a:pt x="3247" y="1512"/>
                    <a:pt x="3362" y="1261"/>
                  </a:cubicBezTo>
                  <a:cubicBezTo>
                    <a:pt x="3214" y="1038"/>
                    <a:pt x="2940" y="915"/>
                    <a:pt x="2669" y="915"/>
                  </a:cubicBezTo>
                  <a:cubicBezTo>
                    <a:pt x="2551" y="915"/>
                    <a:pt x="2433" y="938"/>
                    <a:pt x="2327" y="988"/>
                  </a:cubicBezTo>
                  <a:cubicBezTo>
                    <a:pt x="2335" y="603"/>
                    <a:pt x="2148" y="232"/>
                    <a:pt x="18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359;p47"/>
            <p:cNvSpPr/>
            <p:nvPr/>
          </p:nvSpPr>
          <p:spPr>
            <a:xfrm>
              <a:off x="7581358" y="2503180"/>
              <a:ext cx="68274" cy="126306"/>
            </a:xfrm>
            <a:custGeom>
              <a:avLst/>
              <a:gdLst/>
              <a:ahLst/>
              <a:cxnLst/>
              <a:rect l="l" t="t" r="r" b="b"/>
              <a:pathLst>
                <a:path w="640" h="1184" extrusionOk="0">
                  <a:moveTo>
                    <a:pt x="361" y="1"/>
                  </a:moveTo>
                  <a:cubicBezTo>
                    <a:pt x="255" y="70"/>
                    <a:pt x="129" y="174"/>
                    <a:pt x="73" y="285"/>
                  </a:cubicBezTo>
                  <a:cubicBezTo>
                    <a:pt x="1" y="427"/>
                    <a:pt x="9" y="600"/>
                    <a:pt x="57" y="754"/>
                  </a:cubicBezTo>
                  <a:cubicBezTo>
                    <a:pt x="104" y="907"/>
                    <a:pt x="188" y="1047"/>
                    <a:pt x="271" y="1183"/>
                  </a:cubicBezTo>
                  <a:cubicBezTo>
                    <a:pt x="377" y="1047"/>
                    <a:pt x="464" y="902"/>
                    <a:pt x="531" y="745"/>
                  </a:cubicBezTo>
                  <a:cubicBezTo>
                    <a:pt x="595" y="598"/>
                    <a:pt x="640" y="427"/>
                    <a:pt x="584" y="277"/>
                  </a:cubicBezTo>
                  <a:cubicBezTo>
                    <a:pt x="542" y="165"/>
                    <a:pt x="450" y="81"/>
                    <a:pt x="3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360;p47"/>
            <p:cNvSpPr/>
            <p:nvPr/>
          </p:nvSpPr>
          <p:spPr>
            <a:xfrm>
              <a:off x="7597787" y="2534117"/>
              <a:ext cx="35204" cy="64967"/>
            </a:xfrm>
            <a:custGeom>
              <a:avLst/>
              <a:gdLst/>
              <a:ahLst/>
              <a:cxnLst/>
              <a:rect l="l" t="t" r="r" b="b"/>
              <a:pathLst>
                <a:path w="330" h="609" extrusionOk="0">
                  <a:moveTo>
                    <a:pt x="184" y="1"/>
                  </a:moveTo>
                  <a:cubicBezTo>
                    <a:pt x="129" y="37"/>
                    <a:pt x="67" y="87"/>
                    <a:pt x="39" y="151"/>
                  </a:cubicBezTo>
                  <a:cubicBezTo>
                    <a:pt x="0" y="224"/>
                    <a:pt x="3" y="316"/>
                    <a:pt x="28" y="391"/>
                  </a:cubicBezTo>
                  <a:cubicBezTo>
                    <a:pt x="56" y="469"/>
                    <a:pt x="98" y="539"/>
                    <a:pt x="140" y="609"/>
                  </a:cubicBezTo>
                  <a:cubicBezTo>
                    <a:pt x="195" y="539"/>
                    <a:pt x="237" y="464"/>
                    <a:pt x="274" y="386"/>
                  </a:cubicBezTo>
                  <a:cubicBezTo>
                    <a:pt x="307" y="308"/>
                    <a:pt x="329" y="221"/>
                    <a:pt x="301" y="143"/>
                  </a:cubicBezTo>
                  <a:cubicBezTo>
                    <a:pt x="279" y="84"/>
                    <a:pt x="232" y="43"/>
                    <a:pt x="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5361;p47"/>
            <p:cNvSpPr/>
            <p:nvPr/>
          </p:nvSpPr>
          <p:spPr>
            <a:xfrm>
              <a:off x="7623923" y="2653169"/>
              <a:ext cx="81928" cy="102517"/>
            </a:xfrm>
            <a:custGeom>
              <a:avLst/>
              <a:gdLst/>
              <a:ahLst/>
              <a:cxnLst/>
              <a:rect l="l" t="t" r="r" b="b"/>
              <a:pathLst>
                <a:path w="768" h="961" extrusionOk="0">
                  <a:moveTo>
                    <a:pt x="1" y="1"/>
                  </a:moveTo>
                  <a:cubicBezTo>
                    <a:pt x="6" y="171"/>
                    <a:pt x="34" y="344"/>
                    <a:pt x="87" y="503"/>
                  </a:cubicBezTo>
                  <a:cubicBezTo>
                    <a:pt x="135" y="656"/>
                    <a:pt x="210" y="818"/>
                    <a:pt x="352" y="893"/>
                  </a:cubicBezTo>
                  <a:cubicBezTo>
                    <a:pt x="461" y="952"/>
                    <a:pt x="587" y="958"/>
                    <a:pt x="704" y="960"/>
                  </a:cubicBezTo>
                  <a:cubicBezTo>
                    <a:pt x="740" y="838"/>
                    <a:pt x="768" y="684"/>
                    <a:pt x="734" y="556"/>
                  </a:cubicBezTo>
                  <a:cubicBezTo>
                    <a:pt x="698" y="400"/>
                    <a:pt x="578" y="268"/>
                    <a:pt x="441" y="185"/>
                  </a:cubicBezTo>
                  <a:cubicBezTo>
                    <a:pt x="308" y="101"/>
                    <a:pt x="154" y="5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362;p47"/>
            <p:cNvSpPr/>
            <p:nvPr/>
          </p:nvSpPr>
          <p:spPr>
            <a:xfrm>
              <a:off x="7642058" y="2678771"/>
              <a:ext cx="42138" cy="51845"/>
            </a:xfrm>
            <a:custGeom>
              <a:avLst/>
              <a:gdLst/>
              <a:ahLst/>
              <a:cxnLst/>
              <a:rect l="l" t="t" r="r" b="b"/>
              <a:pathLst>
                <a:path w="395" h="486" extrusionOk="0">
                  <a:moveTo>
                    <a:pt x="1" y="1"/>
                  </a:moveTo>
                  <a:lnTo>
                    <a:pt x="1" y="1"/>
                  </a:lnTo>
                  <a:cubicBezTo>
                    <a:pt x="6" y="90"/>
                    <a:pt x="20" y="176"/>
                    <a:pt x="45" y="257"/>
                  </a:cubicBezTo>
                  <a:cubicBezTo>
                    <a:pt x="71" y="335"/>
                    <a:pt x="110" y="416"/>
                    <a:pt x="182" y="455"/>
                  </a:cubicBezTo>
                  <a:cubicBezTo>
                    <a:pt x="235" y="483"/>
                    <a:pt x="297" y="483"/>
                    <a:pt x="361" y="486"/>
                  </a:cubicBezTo>
                  <a:cubicBezTo>
                    <a:pt x="380" y="425"/>
                    <a:pt x="394" y="344"/>
                    <a:pt x="377" y="285"/>
                  </a:cubicBezTo>
                  <a:cubicBezTo>
                    <a:pt x="355" y="204"/>
                    <a:pt x="297" y="137"/>
                    <a:pt x="227" y="95"/>
                  </a:cubicBezTo>
                  <a:cubicBezTo>
                    <a:pt x="157" y="54"/>
                    <a:pt x="76" y="2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363;p47"/>
            <p:cNvSpPr/>
            <p:nvPr/>
          </p:nvSpPr>
          <p:spPr>
            <a:xfrm>
              <a:off x="7520126" y="2653169"/>
              <a:ext cx="80755" cy="103050"/>
            </a:xfrm>
            <a:custGeom>
              <a:avLst/>
              <a:gdLst/>
              <a:ahLst/>
              <a:cxnLst/>
              <a:rect l="l" t="t" r="r" b="b"/>
              <a:pathLst>
                <a:path w="757" h="966" extrusionOk="0">
                  <a:moveTo>
                    <a:pt x="756" y="1"/>
                  </a:moveTo>
                  <a:lnTo>
                    <a:pt x="756" y="1"/>
                  </a:lnTo>
                  <a:cubicBezTo>
                    <a:pt x="603" y="54"/>
                    <a:pt x="449" y="104"/>
                    <a:pt x="318" y="193"/>
                  </a:cubicBezTo>
                  <a:cubicBezTo>
                    <a:pt x="181" y="280"/>
                    <a:pt x="67" y="408"/>
                    <a:pt x="28" y="564"/>
                  </a:cubicBezTo>
                  <a:cubicBezTo>
                    <a:pt x="0" y="687"/>
                    <a:pt x="31" y="840"/>
                    <a:pt x="70" y="966"/>
                  </a:cubicBezTo>
                  <a:cubicBezTo>
                    <a:pt x="187" y="960"/>
                    <a:pt x="313" y="955"/>
                    <a:pt x="419" y="896"/>
                  </a:cubicBezTo>
                  <a:cubicBezTo>
                    <a:pt x="558" y="815"/>
                    <a:pt x="631" y="656"/>
                    <a:pt x="675" y="503"/>
                  </a:cubicBezTo>
                  <a:cubicBezTo>
                    <a:pt x="725" y="338"/>
                    <a:pt x="753" y="171"/>
                    <a:pt x="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364;p47"/>
            <p:cNvSpPr/>
            <p:nvPr/>
          </p:nvSpPr>
          <p:spPr>
            <a:xfrm>
              <a:off x="7537621" y="2673971"/>
              <a:ext cx="48645" cy="62086"/>
            </a:xfrm>
            <a:custGeom>
              <a:avLst/>
              <a:gdLst/>
              <a:ahLst/>
              <a:cxnLst/>
              <a:rect l="l" t="t" r="r" b="b"/>
              <a:pathLst>
                <a:path w="456" h="582" extrusionOk="0">
                  <a:moveTo>
                    <a:pt x="455" y="1"/>
                  </a:moveTo>
                  <a:lnTo>
                    <a:pt x="455" y="1"/>
                  </a:lnTo>
                  <a:cubicBezTo>
                    <a:pt x="363" y="32"/>
                    <a:pt x="271" y="65"/>
                    <a:pt x="190" y="115"/>
                  </a:cubicBezTo>
                  <a:cubicBezTo>
                    <a:pt x="112" y="168"/>
                    <a:pt x="42" y="249"/>
                    <a:pt x="20" y="344"/>
                  </a:cubicBezTo>
                  <a:cubicBezTo>
                    <a:pt x="1" y="414"/>
                    <a:pt x="20" y="503"/>
                    <a:pt x="42" y="581"/>
                  </a:cubicBezTo>
                  <a:cubicBezTo>
                    <a:pt x="115" y="576"/>
                    <a:pt x="188" y="573"/>
                    <a:pt x="252" y="539"/>
                  </a:cubicBezTo>
                  <a:cubicBezTo>
                    <a:pt x="335" y="489"/>
                    <a:pt x="380" y="394"/>
                    <a:pt x="408" y="302"/>
                  </a:cubicBezTo>
                  <a:cubicBezTo>
                    <a:pt x="436" y="202"/>
                    <a:pt x="453" y="101"/>
                    <a:pt x="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5365;p47"/>
            <p:cNvSpPr/>
            <p:nvPr/>
          </p:nvSpPr>
          <p:spPr>
            <a:xfrm>
              <a:off x="7473614" y="2579028"/>
              <a:ext cx="118305" cy="65500"/>
            </a:xfrm>
            <a:custGeom>
              <a:avLst/>
              <a:gdLst/>
              <a:ahLst/>
              <a:cxnLst/>
              <a:rect l="l" t="t" r="r" b="b"/>
              <a:pathLst>
                <a:path w="1109" h="614" extrusionOk="0">
                  <a:moveTo>
                    <a:pt x="388" y="1"/>
                  </a:moveTo>
                  <a:cubicBezTo>
                    <a:pt x="386" y="1"/>
                    <a:pt x="383" y="1"/>
                    <a:pt x="380" y="1"/>
                  </a:cubicBezTo>
                  <a:cubicBezTo>
                    <a:pt x="255" y="1"/>
                    <a:pt x="112" y="71"/>
                    <a:pt x="1" y="138"/>
                  </a:cubicBezTo>
                  <a:cubicBezTo>
                    <a:pt x="34" y="252"/>
                    <a:pt x="73" y="372"/>
                    <a:pt x="157" y="459"/>
                  </a:cubicBezTo>
                  <a:cubicBezTo>
                    <a:pt x="269" y="573"/>
                    <a:pt x="442" y="604"/>
                    <a:pt x="603" y="612"/>
                  </a:cubicBezTo>
                  <a:cubicBezTo>
                    <a:pt x="630" y="613"/>
                    <a:pt x="656" y="614"/>
                    <a:pt x="682" y="614"/>
                  </a:cubicBezTo>
                  <a:cubicBezTo>
                    <a:pt x="825" y="614"/>
                    <a:pt x="967" y="595"/>
                    <a:pt x="1108" y="565"/>
                  </a:cubicBezTo>
                  <a:cubicBezTo>
                    <a:pt x="1022" y="428"/>
                    <a:pt x="930" y="294"/>
                    <a:pt x="813" y="185"/>
                  </a:cubicBezTo>
                  <a:cubicBezTo>
                    <a:pt x="695" y="81"/>
                    <a:pt x="544" y="1"/>
                    <a:pt x="3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366;p47"/>
            <p:cNvSpPr/>
            <p:nvPr/>
          </p:nvSpPr>
          <p:spPr>
            <a:xfrm>
              <a:off x="7503377" y="2597483"/>
              <a:ext cx="59099" cy="32963"/>
            </a:xfrm>
            <a:custGeom>
              <a:avLst/>
              <a:gdLst/>
              <a:ahLst/>
              <a:cxnLst/>
              <a:rect l="l" t="t" r="r" b="b"/>
              <a:pathLst>
                <a:path w="554" h="309" extrusionOk="0">
                  <a:moveTo>
                    <a:pt x="191" y="1"/>
                  </a:moveTo>
                  <a:cubicBezTo>
                    <a:pt x="126" y="4"/>
                    <a:pt x="51" y="37"/>
                    <a:pt x="1" y="71"/>
                  </a:cubicBezTo>
                  <a:cubicBezTo>
                    <a:pt x="18" y="129"/>
                    <a:pt x="34" y="188"/>
                    <a:pt x="76" y="230"/>
                  </a:cubicBezTo>
                  <a:cubicBezTo>
                    <a:pt x="132" y="288"/>
                    <a:pt x="218" y="302"/>
                    <a:pt x="299" y="308"/>
                  </a:cubicBezTo>
                  <a:cubicBezTo>
                    <a:pt x="308" y="308"/>
                    <a:pt x="317" y="308"/>
                    <a:pt x="325" y="308"/>
                  </a:cubicBezTo>
                  <a:cubicBezTo>
                    <a:pt x="401" y="308"/>
                    <a:pt x="478" y="298"/>
                    <a:pt x="553" y="283"/>
                  </a:cubicBezTo>
                  <a:cubicBezTo>
                    <a:pt x="511" y="216"/>
                    <a:pt x="464" y="146"/>
                    <a:pt x="408" y="93"/>
                  </a:cubicBezTo>
                  <a:cubicBezTo>
                    <a:pt x="350" y="37"/>
                    <a:pt x="271" y="1"/>
                    <a:pt x="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5367;p47"/>
            <p:cNvSpPr/>
            <p:nvPr/>
          </p:nvSpPr>
          <p:spPr>
            <a:xfrm>
              <a:off x="7630750" y="2579028"/>
              <a:ext cx="118625" cy="65500"/>
            </a:xfrm>
            <a:custGeom>
              <a:avLst/>
              <a:gdLst/>
              <a:ahLst/>
              <a:cxnLst/>
              <a:rect l="l" t="t" r="r" b="b"/>
              <a:pathLst>
                <a:path w="1112" h="614" extrusionOk="0">
                  <a:moveTo>
                    <a:pt x="724" y="1"/>
                  </a:moveTo>
                  <a:cubicBezTo>
                    <a:pt x="565" y="1"/>
                    <a:pt x="415" y="81"/>
                    <a:pt x="297" y="185"/>
                  </a:cubicBezTo>
                  <a:cubicBezTo>
                    <a:pt x="179" y="294"/>
                    <a:pt x="87" y="428"/>
                    <a:pt x="1" y="565"/>
                  </a:cubicBezTo>
                  <a:cubicBezTo>
                    <a:pt x="142" y="595"/>
                    <a:pt x="284" y="614"/>
                    <a:pt x="427" y="614"/>
                  </a:cubicBezTo>
                  <a:cubicBezTo>
                    <a:pt x="453" y="614"/>
                    <a:pt x="479" y="613"/>
                    <a:pt x="506" y="612"/>
                  </a:cubicBezTo>
                  <a:cubicBezTo>
                    <a:pt x="668" y="604"/>
                    <a:pt x="843" y="573"/>
                    <a:pt x="955" y="459"/>
                  </a:cubicBezTo>
                  <a:cubicBezTo>
                    <a:pt x="1039" y="372"/>
                    <a:pt x="1075" y="252"/>
                    <a:pt x="1111" y="138"/>
                  </a:cubicBezTo>
                  <a:cubicBezTo>
                    <a:pt x="1000" y="71"/>
                    <a:pt x="860" y="1"/>
                    <a:pt x="732" y="1"/>
                  </a:cubicBezTo>
                  <a:cubicBezTo>
                    <a:pt x="729" y="1"/>
                    <a:pt x="726" y="1"/>
                    <a:pt x="7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5368;p47"/>
            <p:cNvSpPr/>
            <p:nvPr/>
          </p:nvSpPr>
          <p:spPr>
            <a:xfrm>
              <a:off x="7661153" y="2597483"/>
              <a:ext cx="58673" cy="32963"/>
            </a:xfrm>
            <a:custGeom>
              <a:avLst/>
              <a:gdLst/>
              <a:ahLst/>
              <a:cxnLst/>
              <a:rect l="l" t="t" r="r" b="b"/>
              <a:pathLst>
                <a:path w="550" h="309" extrusionOk="0">
                  <a:moveTo>
                    <a:pt x="360" y="1"/>
                  </a:moveTo>
                  <a:cubicBezTo>
                    <a:pt x="282" y="1"/>
                    <a:pt x="204" y="37"/>
                    <a:pt x="145" y="93"/>
                  </a:cubicBezTo>
                  <a:cubicBezTo>
                    <a:pt x="90" y="146"/>
                    <a:pt x="42" y="216"/>
                    <a:pt x="0" y="283"/>
                  </a:cubicBezTo>
                  <a:cubicBezTo>
                    <a:pt x="70" y="298"/>
                    <a:pt x="149" y="308"/>
                    <a:pt x="225" y="308"/>
                  </a:cubicBezTo>
                  <a:cubicBezTo>
                    <a:pt x="234" y="308"/>
                    <a:pt x="243" y="308"/>
                    <a:pt x="251" y="308"/>
                  </a:cubicBezTo>
                  <a:cubicBezTo>
                    <a:pt x="330" y="302"/>
                    <a:pt x="419" y="288"/>
                    <a:pt x="475" y="230"/>
                  </a:cubicBezTo>
                  <a:cubicBezTo>
                    <a:pt x="517" y="185"/>
                    <a:pt x="533" y="129"/>
                    <a:pt x="550" y="71"/>
                  </a:cubicBezTo>
                  <a:cubicBezTo>
                    <a:pt x="494" y="37"/>
                    <a:pt x="424" y="4"/>
                    <a:pt x="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5369;p47"/>
            <p:cNvSpPr/>
            <p:nvPr/>
          </p:nvSpPr>
          <p:spPr>
            <a:xfrm>
              <a:off x="6832589" y="2203523"/>
              <a:ext cx="69127" cy="69127"/>
            </a:xfrm>
            <a:custGeom>
              <a:avLst/>
              <a:gdLst/>
              <a:ahLst/>
              <a:cxnLst/>
              <a:rect l="l" t="t" r="r" b="b"/>
              <a:pathLst>
                <a:path w="648" h="648" extrusionOk="0">
                  <a:moveTo>
                    <a:pt x="324" y="0"/>
                  </a:moveTo>
                  <a:cubicBezTo>
                    <a:pt x="146" y="0"/>
                    <a:pt x="1" y="145"/>
                    <a:pt x="1" y="324"/>
                  </a:cubicBezTo>
                  <a:cubicBezTo>
                    <a:pt x="1" y="502"/>
                    <a:pt x="146" y="648"/>
                    <a:pt x="324" y="648"/>
                  </a:cubicBezTo>
                  <a:cubicBezTo>
                    <a:pt x="503" y="648"/>
                    <a:pt x="648" y="502"/>
                    <a:pt x="648" y="324"/>
                  </a:cubicBezTo>
                  <a:cubicBezTo>
                    <a:pt x="648" y="145"/>
                    <a:pt x="503" y="0"/>
                    <a:pt x="3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370;p47"/>
            <p:cNvSpPr/>
            <p:nvPr/>
          </p:nvSpPr>
          <p:spPr>
            <a:xfrm>
              <a:off x="7314771" y="2600470"/>
              <a:ext cx="69127" cy="69234"/>
            </a:xfrm>
            <a:custGeom>
              <a:avLst/>
              <a:gdLst/>
              <a:ahLst/>
              <a:cxnLst/>
              <a:rect l="l" t="t" r="r" b="b"/>
              <a:pathLst>
                <a:path w="648" h="649" extrusionOk="0">
                  <a:moveTo>
                    <a:pt x="324" y="1"/>
                  </a:moveTo>
                  <a:cubicBezTo>
                    <a:pt x="145" y="1"/>
                    <a:pt x="0" y="146"/>
                    <a:pt x="0" y="324"/>
                  </a:cubicBezTo>
                  <a:cubicBezTo>
                    <a:pt x="0" y="503"/>
                    <a:pt x="145" y="648"/>
                    <a:pt x="324" y="648"/>
                  </a:cubicBezTo>
                  <a:cubicBezTo>
                    <a:pt x="502" y="648"/>
                    <a:pt x="647" y="506"/>
                    <a:pt x="647" y="324"/>
                  </a:cubicBezTo>
                  <a:cubicBezTo>
                    <a:pt x="647" y="146"/>
                    <a:pt x="502" y="1"/>
                    <a:pt x="3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5371;p47"/>
            <p:cNvSpPr/>
            <p:nvPr/>
          </p:nvSpPr>
          <p:spPr>
            <a:xfrm>
              <a:off x="6348060" y="2600470"/>
              <a:ext cx="69447" cy="69234"/>
            </a:xfrm>
            <a:custGeom>
              <a:avLst/>
              <a:gdLst/>
              <a:ahLst/>
              <a:cxnLst/>
              <a:rect l="l" t="t" r="r" b="b"/>
              <a:pathLst>
                <a:path w="651" h="649" extrusionOk="0">
                  <a:moveTo>
                    <a:pt x="324" y="1"/>
                  </a:moveTo>
                  <a:cubicBezTo>
                    <a:pt x="146" y="1"/>
                    <a:pt x="1" y="146"/>
                    <a:pt x="1" y="324"/>
                  </a:cubicBezTo>
                  <a:cubicBezTo>
                    <a:pt x="1" y="503"/>
                    <a:pt x="146" y="648"/>
                    <a:pt x="324" y="648"/>
                  </a:cubicBezTo>
                  <a:cubicBezTo>
                    <a:pt x="506" y="648"/>
                    <a:pt x="651" y="503"/>
                    <a:pt x="651" y="324"/>
                  </a:cubicBezTo>
                  <a:cubicBezTo>
                    <a:pt x="651" y="146"/>
                    <a:pt x="506" y="1"/>
                    <a:pt x="3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5372;p47"/>
            <p:cNvSpPr/>
            <p:nvPr/>
          </p:nvSpPr>
          <p:spPr>
            <a:xfrm>
              <a:off x="6832589" y="2991870"/>
              <a:ext cx="69127" cy="69127"/>
            </a:xfrm>
            <a:custGeom>
              <a:avLst/>
              <a:gdLst/>
              <a:ahLst/>
              <a:cxnLst/>
              <a:rect l="l" t="t" r="r" b="b"/>
              <a:pathLst>
                <a:path w="648" h="648" extrusionOk="0">
                  <a:moveTo>
                    <a:pt x="324" y="0"/>
                  </a:moveTo>
                  <a:cubicBezTo>
                    <a:pt x="146" y="0"/>
                    <a:pt x="1" y="145"/>
                    <a:pt x="1" y="324"/>
                  </a:cubicBezTo>
                  <a:cubicBezTo>
                    <a:pt x="1" y="503"/>
                    <a:pt x="146" y="648"/>
                    <a:pt x="324" y="648"/>
                  </a:cubicBezTo>
                  <a:cubicBezTo>
                    <a:pt x="503" y="648"/>
                    <a:pt x="648" y="503"/>
                    <a:pt x="648" y="324"/>
                  </a:cubicBezTo>
                  <a:cubicBezTo>
                    <a:pt x="648" y="145"/>
                    <a:pt x="503" y="0"/>
                    <a:pt x="3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373;p47"/>
            <p:cNvSpPr/>
            <p:nvPr/>
          </p:nvSpPr>
          <p:spPr>
            <a:xfrm>
              <a:off x="6554374" y="2326736"/>
              <a:ext cx="626197" cy="598887"/>
            </a:xfrm>
            <a:custGeom>
              <a:avLst/>
              <a:gdLst/>
              <a:ahLst/>
              <a:cxnLst/>
              <a:rect l="l" t="t" r="r" b="b"/>
              <a:pathLst>
                <a:path w="5870" h="5614" extrusionOk="0">
                  <a:moveTo>
                    <a:pt x="3203" y="0"/>
                  </a:moveTo>
                  <a:cubicBezTo>
                    <a:pt x="2793" y="101"/>
                    <a:pt x="2483" y="441"/>
                    <a:pt x="2263" y="801"/>
                  </a:cubicBezTo>
                  <a:cubicBezTo>
                    <a:pt x="2120" y="1038"/>
                    <a:pt x="1981" y="1384"/>
                    <a:pt x="2067" y="1643"/>
                  </a:cubicBezTo>
                  <a:cubicBezTo>
                    <a:pt x="1855" y="1541"/>
                    <a:pt x="1621" y="1498"/>
                    <a:pt x="1387" y="1498"/>
                  </a:cubicBezTo>
                  <a:cubicBezTo>
                    <a:pt x="1257" y="1498"/>
                    <a:pt x="1128" y="1511"/>
                    <a:pt x="1002" y="1535"/>
                  </a:cubicBezTo>
                  <a:cubicBezTo>
                    <a:pt x="642" y="1596"/>
                    <a:pt x="338" y="1772"/>
                    <a:pt x="0" y="1906"/>
                  </a:cubicBezTo>
                  <a:cubicBezTo>
                    <a:pt x="101" y="2319"/>
                    <a:pt x="268" y="2726"/>
                    <a:pt x="561" y="3030"/>
                  </a:cubicBezTo>
                  <a:cubicBezTo>
                    <a:pt x="806" y="3282"/>
                    <a:pt x="1153" y="3458"/>
                    <a:pt x="1503" y="3458"/>
                  </a:cubicBezTo>
                  <a:cubicBezTo>
                    <a:pt x="1571" y="3458"/>
                    <a:pt x="1640" y="3451"/>
                    <a:pt x="1708" y="3437"/>
                  </a:cubicBezTo>
                  <a:lnTo>
                    <a:pt x="1708" y="3437"/>
                  </a:lnTo>
                  <a:cubicBezTo>
                    <a:pt x="1111" y="3945"/>
                    <a:pt x="801" y="4863"/>
                    <a:pt x="1108" y="5585"/>
                  </a:cubicBezTo>
                  <a:cubicBezTo>
                    <a:pt x="1140" y="5606"/>
                    <a:pt x="1177" y="5613"/>
                    <a:pt x="1215" y="5613"/>
                  </a:cubicBezTo>
                  <a:cubicBezTo>
                    <a:pt x="1262" y="5613"/>
                    <a:pt x="1310" y="5602"/>
                    <a:pt x="1356" y="5588"/>
                  </a:cubicBezTo>
                  <a:cubicBezTo>
                    <a:pt x="1655" y="5502"/>
                    <a:pt x="1956" y="5415"/>
                    <a:pt x="2232" y="5262"/>
                  </a:cubicBezTo>
                  <a:cubicBezTo>
                    <a:pt x="2503" y="5108"/>
                    <a:pt x="2743" y="4877"/>
                    <a:pt x="2851" y="4584"/>
                  </a:cubicBezTo>
                  <a:cubicBezTo>
                    <a:pt x="3167" y="5145"/>
                    <a:pt x="3805" y="5480"/>
                    <a:pt x="4447" y="5480"/>
                  </a:cubicBezTo>
                  <a:cubicBezTo>
                    <a:pt x="4537" y="5480"/>
                    <a:pt x="4626" y="5473"/>
                    <a:pt x="4715" y="5460"/>
                  </a:cubicBezTo>
                  <a:cubicBezTo>
                    <a:pt x="4941" y="4821"/>
                    <a:pt x="4885" y="4068"/>
                    <a:pt x="4545" y="3482"/>
                  </a:cubicBezTo>
                  <a:lnTo>
                    <a:pt x="4545" y="3482"/>
                  </a:lnTo>
                  <a:cubicBezTo>
                    <a:pt x="4559" y="3483"/>
                    <a:pt x="4573" y="3484"/>
                    <a:pt x="4586" y="3484"/>
                  </a:cubicBezTo>
                  <a:cubicBezTo>
                    <a:pt x="4751" y="3484"/>
                    <a:pt x="4871" y="3392"/>
                    <a:pt x="5008" y="3284"/>
                  </a:cubicBezTo>
                  <a:cubicBezTo>
                    <a:pt x="5382" y="2985"/>
                    <a:pt x="5663" y="2628"/>
                    <a:pt x="5870" y="2196"/>
                  </a:cubicBezTo>
                  <a:cubicBezTo>
                    <a:pt x="5607" y="1808"/>
                    <a:pt x="5133" y="1592"/>
                    <a:pt x="4663" y="1592"/>
                  </a:cubicBezTo>
                  <a:cubicBezTo>
                    <a:pt x="4455" y="1592"/>
                    <a:pt x="4247" y="1635"/>
                    <a:pt x="4059" y="1724"/>
                  </a:cubicBezTo>
                  <a:cubicBezTo>
                    <a:pt x="4076" y="1046"/>
                    <a:pt x="3747" y="405"/>
                    <a:pt x="32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5374;p47"/>
            <p:cNvSpPr/>
            <p:nvPr/>
          </p:nvSpPr>
          <p:spPr>
            <a:xfrm>
              <a:off x="6817121" y="2410904"/>
              <a:ext cx="119479" cy="220929"/>
            </a:xfrm>
            <a:custGeom>
              <a:avLst/>
              <a:gdLst/>
              <a:ahLst/>
              <a:cxnLst/>
              <a:rect l="l" t="t" r="r" b="b"/>
              <a:pathLst>
                <a:path w="1120" h="2071" extrusionOk="0">
                  <a:moveTo>
                    <a:pt x="625" y="1"/>
                  </a:moveTo>
                  <a:cubicBezTo>
                    <a:pt x="444" y="126"/>
                    <a:pt x="229" y="299"/>
                    <a:pt x="129" y="500"/>
                  </a:cubicBezTo>
                  <a:cubicBezTo>
                    <a:pt x="1" y="751"/>
                    <a:pt x="15" y="1055"/>
                    <a:pt x="98" y="1323"/>
                  </a:cubicBezTo>
                  <a:cubicBezTo>
                    <a:pt x="182" y="1588"/>
                    <a:pt x="327" y="1834"/>
                    <a:pt x="478" y="2071"/>
                  </a:cubicBezTo>
                  <a:cubicBezTo>
                    <a:pt x="659" y="1836"/>
                    <a:pt x="810" y="1577"/>
                    <a:pt x="927" y="1306"/>
                  </a:cubicBezTo>
                  <a:cubicBezTo>
                    <a:pt x="1038" y="1044"/>
                    <a:pt x="1119" y="751"/>
                    <a:pt x="1016" y="486"/>
                  </a:cubicBezTo>
                  <a:cubicBezTo>
                    <a:pt x="944" y="288"/>
                    <a:pt x="784" y="140"/>
                    <a:pt x="6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5375;p47"/>
            <p:cNvSpPr/>
            <p:nvPr/>
          </p:nvSpPr>
          <p:spPr>
            <a:xfrm>
              <a:off x="6845710" y="2465096"/>
              <a:ext cx="61126" cy="112651"/>
            </a:xfrm>
            <a:custGeom>
              <a:avLst/>
              <a:gdLst/>
              <a:ahLst/>
              <a:cxnLst/>
              <a:rect l="l" t="t" r="r" b="b"/>
              <a:pathLst>
                <a:path w="573" h="1056" extrusionOk="0">
                  <a:moveTo>
                    <a:pt x="321" y="1"/>
                  </a:moveTo>
                  <a:cubicBezTo>
                    <a:pt x="226" y="62"/>
                    <a:pt x="118" y="148"/>
                    <a:pt x="62" y="257"/>
                  </a:cubicBezTo>
                  <a:cubicBezTo>
                    <a:pt x="0" y="383"/>
                    <a:pt x="6" y="539"/>
                    <a:pt x="48" y="676"/>
                  </a:cubicBezTo>
                  <a:cubicBezTo>
                    <a:pt x="90" y="812"/>
                    <a:pt x="162" y="935"/>
                    <a:pt x="240" y="1055"/>
                  </a:cubicBezTo>
                  <a:cubicBezTo>
                    <a:pt x="330" y="938"/>
                    <a:pt x="410" y="804"/>
                    <a:pt x="469" y="664"/>
                  </a:cubicBezTo>
                  <a:cubicBezTo>
                    <a:pt x="530" y="533"/>
                    <a:pt x="572" y="383"/>
                    <a:pt x="519" y="246"/>
                  </a:cubicBezTo>
                  <a:cubicBezTo>
                    <a:pt x="480" y="146"/>
                    <a:pt x="399" y="70"/>
                    <a:pt x="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5376;p47"/>
            <p:cNvSpPr/>
            <p:nvPr/>
          </p:nvSpPr>
          <p:spPr>
            <a:xfrm>
              <a:off x="6891262" y="2673437"/>
              <a:ext cx="142948" cy="178045"/>
            </a:xfrm>
            <a:custGeom>
              <a:avLst/>
              <a:gdLst/>
              <a:ahLst/>
              <a:cxnLst/>
              <a:rect l="l" t="t" r="r" b="b"/>
              <a:pathLst>
                <a:path w="1340" h="1669" extrusionOk="0">
                  <a:moveTo>
                    <a:pt x="0" y="0"/>
                  </a:moveTo>
                  <a:cubicBezTo>
                    <a:pt x="14" y="296"/>
                    <a:pt x="67" y="592"/>
                    <a:pt x="154" y="874"/>
                  </a:cubicBezTo>
                  <a:cubicBezTo>
                    <a:pt x="237" y="1144"/>
                    <a:pt x="371" y="1418"/>
                    <a:pt x="620" y="1554"/>
                  </a:cubicBezTo>
                  <a:cubicBezTo>
                    <a:pt x="804" y="1655"/>
                    <a:pt x="1018" y="1663"/>
                    <a:pt x="1228" y="1669"/>
                  </a:cubicBezTo>
                  <a:cubicBezTo>
                    <a:pt x="1289" y="1454"/>
                    <a:pt x="1339" y="1186"/>
                    <a:pt x="1281" y="968"/>
                  </a:cubicBezTo>
                  <a:cubicBezTo>
                    <a:pt x="1214" y="698"/>
                    <a:pt x="1007" y="475"/>
                    <a:pt x="770" y="324"/>
                  </a:cubicBezTo>
                  <a:cubicBezTo>
                    <a:pt x="533" y="173"/>
                    <a:pt x="268" y="8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377;p47"/>
            <p:cNvSpPr/>
            <p:nvPr/>
          </p:nvSpPr>
          <p:spPr>
            <a:xfrm>
              <a:off x="6924012" y="2717175"/>
              <a:ext cx="72434" cy="90569"/>
            </a:xfrm>
            <a:custGeom>
              <a:avLst/>
              <a:gdLst/>
              <a:ahLst/>
              <a:cxnLst/>
              <a:rect l="l" t="t" r="r" b="b"/>
              <a:pathLst>
                <a:path w="679" h="849" extrusionOk="0">
                  <a:moveTo>
                    <a:pt x="0" y="0"/>
                  </a:moveTo>
                  <a:lnTo>
                    <a:pt x="0" y="0"/>
                  </a:lnTo>
                  <a:cubicBezTo>
                    <a:pt x="8" y="151"/>
                    <a:pt x="34" y="302"/>
                    <a:pt x="78" y="444"/>
                  </a:cubicBezTo>
                  <a:cubicBezTo>
                    <a:pt x="120" y="581"/>
                    <a:pt x="187" y="720"/>
                    <a:pt x="313" y="790"/>
                  </a:cubicBezTo>
                  <a:cubicBezTo>
                    <a:pt x="405" y="840"/>
                    <a:pt x="516" y="846"/>
                    <a:pt x="622" y="849"/>
                  </a:cubicBezTo>
                  <a:cubicBezTo>
                    <a:pt x="650" y="740"/>
                    <a:pt x="678" y="600"/>
                    <a:pt x="650" y="491"/>
                  </a:cubicBezTo>
                  <a:cubicBezTo>
                    <a:pt x="619" y="352"/>
                    <a:pt x="513" y="240"/>
                    <a:pt x="391" y="165"/>
                  </a:cubicBezTo>
                  <a:cubicBezTo>
                    <a:pt x="273" y="93"/>
                    <a:pt x="137" y="4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5378;p47"/>
            <p:cNvSpPr/>
            <p:nvPr/>
          </p:nvSpPr>
          <p:spPr>
            <a:xfrm>
              <a:off x="6710550" y="2672477"/>
              <a:ext cx="140601" cy="179858"/>
            </a:xfrm>
            <a:custGeom>
              <a:avLst/>
              <a:gdLst/>
              <a:ahLst/>
              <a:cxnLst/>
              <a:rect l="l" t="t" r="r" b="b"/>
              <a:pathLst>
                <a:path w="1318" h="1686" extrusionOk="0">
                  <a:moveTo>
                    <a:pt x="1318" y="1"/>
                  </a:moveTo>
                  <a:lnTo>
                    <a:pt x="1318" y="1"/>
                  </a:lnTo>
                  <a:cubicBezTo>
                    <a:pt x="1050" y="87"/>
                    <a:pt x="785" y="182"/>
                    <a:pt x="550" y="333"/>
                  </a:cubicBezTo>
                  <a:cubicBezTo>
                    <a:pt x="313" y="486"/>
                    <a:pt x="112" y="710"/>
                    <a:pt x="48" y="980"/>
                  </a:cubicBezTo>
                  <a:cubicBezTo>
                    <a:pt x="1" y="1203"/>
                    <a:pt x="54" y="1474"/>
                    <a:pt x="115" y="1686"/>
                  </a:cubicBezTo>
                  <a:cubicBezTo>
                    <a:pt x="324" y="1678"/>
                    <a:pt x="539" y="1669"/>
                    <a:pt x="723" y="1563"/>
                  </a:cubicBezTo>
                  <a:cubicBezTo>
                    <a:pt x="966" y="1424"/>
                    <a:pt x="1094" y="1145"/>
                    <a:pt x="1175" y="877"/>
                  </a:cubicBezTo>
                  <a:cubicBezTo>
                    <a:pt x="1259" y="590"/>
                    <a:pt x="1309" y="297"/>
                    <a:pt x="1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5379;p47"/>
            <p:cNvSpPr/>
            <p:nvPr/>
          </p:nvSpPr>
          <p:spPr>
            <a:xfrm>
              <a:off x="6740633" y="2708214"/>
              <a:ext cx="84915" cy="108491"/>
            </a:xfrm>
            <a:custGeom>
              <a:avLst/>
              <a:gdLst/>
              <a:ahLst/>
              <a:cxnLst/>
              <a:rect l="l" t="t" r="r" b="b"/>
              <a:pathLst>
                <a:path w="796" h="1017" extrusionOk="0">
                  <a:moveTo>
                    <a:pt x="796" y="1"/>
                  </a:moveTo>
                  <a:lnTo>
                    <a:pt x="796" y="1"/>
                  </a:lnTo>
                  <a:cubicBezTo>
                    <a:pt x="637" y="54"/>
                    <a:pt x="475" y="110"/>
                    <a:pt x="333" y="204"/>
                  </a:cubicBezTo>
                  <a:cubicBezTo>
                    <a:pt x="190" y="294"/>
                    <a:pt x="68" y="430"/>
                    <a:pt x="28" y="598"/>
                  </a:cubicBezTo>
                  <a:cubicBezTo>
                    <a:pt x="1" y="726"/>
                    <a:pt x="37" y="888"/>
                    <a:pt x="73" y="1016"/>
                  </a:cubicBezTo>
                  <a:cubicBezTo>
                    <a:pt x="199" y="1008"/>
                    <a:pt x="333" y="1005"/>
                    <a:pt x="441" y="944"/>
                  </a:cubicBezTo>
                  <a:cubicBezTo>
                    <a:pt x="586" y="860"/>
                    <a:pt x="667" y="693"/>
                    <a:pt x="712" y="528"/>
                  </a:cubicBezTo>
                  <a:cubicBezTo>
                    <a:pt x="765" y="358"/>
                    <a:pt x="793" y="179"/>
                    <a:pt x="7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380;p47"/>
            <p:cNvSpPr/>
            <p:nvPr/>
          </p:nvSpPr>
          <p:spPr>
            <a:xfrm>
              <a:off x="6629048" y="2543078"/>
              <a:ext cx="206314" cy="114252"/>
            </a:xfrm>
            <a:custGeom>
              <a:avLst/>
              <a:gdLst/>
              <a:ahLst/>
              <a:cxnLst/>
              <a:rect l="l" t="t" r="r" b="b"/>
              <a:pathLst>
                <a:path w="1934" h="1071" extrusionOk="0">
                  <a:moveTo>
                    <a:pt x="675" y="0"/>
                  </a:moveTo>
                  <a:cubicBezTo>
                    <a:pt x="670" y="0"/>
                    <a:pt x="664" y="0"/>
                    <a:pt x="659" y="0"/>
                  </a:cubicBezTo>
                  <a:cubicBezTo>
                    <a:pt x="441" y="9"/>
                    <a:pt x="193" y="129"/>
                    <a:pt x="0" y="246"/>
                  </a:cubicBezTo>
                  <a:cubicBezTo>
                    <a:pt x="59" y="444"/>
                    <a:pt x="126" y="653"/>
                    <a:pt x="274" y="804"/>
                  </a:cubicBezTo>
                  <a:cubicBezTo>
                    <a:pt x="469" y="1005"/>
                    <a:pt x="770" y="1058"/>
                    <a:pt x="1049" y="1069"/>
                  </a:cubicBezTo>
                  <a:cubicBezTo>
                    <a:pt x="1084" y="1070"/>
                    <a:pt x="1118" y="1070"/>
                    <a:pt x="1153" y="1070"/>
                  </a:cubicBezTo>
                  <a:cubicBezTo>
                    <a:pt x="1416" y="1070"/>
                    <a:pt x="1677" y="1042"/>
                    <a:pt x="1934" y="985"/>
                  </a:cubicBezTo>
                  <a:cubicBezTo>
                    <a:pt x="1783" y="748"/>
                    <a:pt x="1621" y="517"/>
                    <a:pt x="1418" y="324"/>
                  </a:cubicBezTo>
                  <a:cubicBezTo>
                    <a:pt x="1215" y="138"/>
                    <a:pt x="954" y="0"/>
                    <a:pt x="6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5381;p47"/>
            <p:cNvSpPr/>
            <p:nvPr/>
          </p:nvSpPr>
          <p:spPr>
            <a:xfrm>
              <a:off x="6680787" y="2575508"/>
              <a:ext cx="103370" cy="57179"/>
            </a:xfrm>
            <a:custGeom>
              <a:avLst/>
              <a:gdLst/>
              <a:ahLst/>
              <a:cxnLst/>
              <a:rect l="l" t="t" r="r" b="b"/>
              <a:pathLst>
                <a:path w="969" h="536" extrusionOk="0">
                  <a:moveTo>
                    <a:pt x="344" y="0"/>
                  </a:moveTo>
                  <a:cubicBezTo>
                    <a:pt x="341" y="0"/>
                    <a:pt x="339" y="0"/>
                    <a:pt x="336" y="1"/>
                  </a:cubicBezTo>
                  <a:cubicBezTo>
                    <a:pt x="221" y="3"/>
                    <a:pt x="96" y="67"/>
                    <a:pt x="1" y="123"/>
                  </a:cubicBezTo>
                  <a:cubicBezTo>
                    <a:pt x="32" y="224"/>
                    <a:pt x="62" y="327"/>
                    <a:pt x="138" y="402"/>
                  </a:cubicBezTo>
                  <a:cubicBezTo>
                    <a:pt x="235" y="503"/>
                    <a:pt x="383" y="531"/>
                    <a:pt x="528" y="533"/>
                  </a:cubicBezTo>
                  <a:cubicBezTo>
                    <a:pt x="551" y="535"/>
                    <a:pt x="575" y="535"/>
                    <a:pt x="598" y="535"/>
                  </a:cubicBezTo>
                  <a:cubicBezTo>
                    <a:pt x="722" y="535"/>
                    <a:pt x="847" y="517"/>
                    <a:pt x="969" y="492"/>
                  </a:cubicBezTo>
                  <a:cubicBezTo>
                    <a:pt x="894" y="374"/>
                    <a:pt x="815" y="257"/>
                    <a:pt x="712" y="160"/>
                  </a:cubicBezTo>
                  <a:cubicBezTo>
                    <a:pt x="608" y="64"/>
                    <a:pt x="481" y="0"/>
                    <a:pt x="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5382;p47"/>
            <p:cNvSpPr/>
            <p:nvPr/>
          </p:nvSpPr>
          <p:spPr>
            <a:xfrm>
              <a:off x="6904063" y="2543078"/>
              <a:ext cx="205994" cy="114252"/>
            </a:xfrm>
            <a:custGeom>
              <a:avLst/>
              <a:gdLst/>
              <a:ahLst/>
              <a:cxnLst/>
              <a:rect l="l" t="t" r="r" b="b"/>
              <a:pathLst>
                <a:path w="1931" h="1071" extrusionOk="0">
                  <a:moveTo>
                    <a:pt x="1256" y="0"/>
                  </a:moveTo>
                  <a:cubicBezTo>
                    <a:pt x="980" y="0"/>
                    <a:pt x="716" y="138"/>
                    <a:pt x="516" y="324"/>
                  </a:cubicBezTo>
                  <a:cubicBezTo>
                    <a:pt x="310" y="517"/>
                    <a:pt x="148" y="748"/>
                    <a:pt x="0" y="985"/>
                  </a:cubicBezTo>
                  <a:cubicBezTo>
                    <a:pt x="254" y="1042"/>
                    <a:pt x="517" y="1070"/>
                    <a:pt x="779" y="1070"/>
                  </a:cubicBezTo>
                  <a:cubicBezTo>
                    <a:pt x="813" y="1070"/>
                    <a:pt x="848" y="1070"/>
                    <a:pt x="882" y="1069"/>
                  </a:cubicBezTo>
                  <a:cubicBezTo>
                    <a:pt x="1161" y="1058"/>
                    <a:pt x="1465" y="1005"/>
                    <a:pt x="1660" y="804"/>
                  </a:cubicBezTo>
                  <a:cubicBezTo>
                    <a:pt x="1805" y="653"/>
                    <a:pt x="1872" y="444"/>
                    <a:pt x="1931" y="246"/>
                  </a:cubicBezTo>
                  <a:cubicBezTo>
                    <a:pt x="1738" y="129"/>
                    <a:pt x="1493" y="9"/>
                    <a:pt x="1272" y="0"/>
                  </a:cubicBezTo>
                  <a:cubicBezTo>
                    <a:pt x="1267" y="0"/>
                    <a:pt x="1261" y="0"/>
                    <a:pt x="1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5383;p47"/>
            <p:cNvSpPr/>
            <p:nvPr/>
          </p:nvSpPr>
          <p:spPr>
            <a:xfrm>
              <a:off x="6954948" y="2575828"/>
              <a:ext cx="103691" cy="56859"/>
            </a:xfrm>
            <a:custGeom>
              <a:avLst/>
              <a:gdLst/>
              <a:ahLst/>
              <a:cxnLst/>
              <a:rect l="l" t="t" r="r" b="b"/>
              <a:pathLst>
                <a:path w="972" h="533" extrusionOk="0">
                  <a:moveTo>
                    <a:pt x="628" y="0"/>
                  </a:moveTo>
                  <a:cubicBezTo>
                    <a:pt x="492" y="0"/>
                    <a:pt x="361" y="69"/>
                    <a:pt x="260" y="162"/>
                  </a:cubicBezTo>
                  <a:cubicBezTo>
                    <a:pt x="154" y="254"/>
                    <a:pt x="78" y="371"/>
                    <a:pt x="0" y="489"/>
                  </a:cubicBezTo>
                  <a:cubicBezTo>
                    <a:pt x="125" y="514"/>
                    <a:pt x="247" y="532"/>
                    <a:pt x="373" y="532"/>
                  </a:cubicBezTo>
                  <a:cubicBezTo>
                    <a:pt x="397" y="532"/>
                    <a:pt x="420" y="532"/>
                    <a:pt x="444" y="530"/>
                  </a:cubicBezTo>
                  <a:cubicBezTo>
                    <a:pt x="586" y="528"/>
                    <a:pt x="737" y="500"/>
                    <a:pt x="834" y="399"/>
                  </a:cubicBezTo>
                  <a:cubicBezTo>
                    <a:pt x="907" y="324"/>
                    <a:pt x="938" y="221"/>
                    <a:pt x="971" y="120"/>
                  </a:cubicBezTo>
                  <a:cubicBezTo>
                    <a:pt x="873" y="64"/>
                    <a:pt x="751" y="0"/>
                    <a:pt x="636" y="0"/>
                  </a:cubicBezTo>
                  <a:cubicBezTo>
                    <a:pt x="634" y="0"/>
                    <a:pt x="631" y="0"/>
                    <a:pt x="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5384;p47"/>
            <p:cNvSpPr/>
            <p:nvPr/>
          </p:nvSpPr>
          <p:spPr>
            <a:xfrm>
              <a:off x="5846676" y="2062389"/>
              <a:ext cx="2041061" cy="1156064"/>
            </a:xfrm>
            <a:custGeom>
              <a:avLst/>
              <a:gdLst/>
              <a:ahLst/>
              <a:cxnLst/>
              <a:rect l="l" t="t" r="r" b="b"/>
              <a:pathLst>
                <a:path w="19133" h="10837" extrusionOk="0">
                  <a:moveTo>
                    <a:pt x="11349" y="1"/>
                  </a:moveTo>
                  <a:lnTo>
                    <a:pt x="11349" y="1"/>
                  </a:lnTo>
                  <a:cubicBezTo>
                    <a:pt x="11480" y="68"/>
                    <a:pt x="11617" y="126"/>
                    <a:pt x="11751" y="193"/>
                  </a:cubicBezTo>
                  <a:cubicBezTo>
                    <a:pt x="12716" y="673"/>
                    <a:pt x="13662" y="1237"/>
                    <a:pt x="14429" y="1996"/>
                  </a:cubicBezTo>
                  <a:cubicBezTo>
                    <a:pt x="15199" y="2757"/>
                    <a:pt x="15782" y="3736"/>
                    <a:pt x="15913" y="4811"/>
                  </a:cubicBezTo>
                  <a:cubicBezTo>
                    <a:pt x="15966" y="5221"/>
                    <a:pt x="15949" y="5647"/>
                    <a:pt x="15787" y="6027"/>
                  </a:cubicBezTo>
                  <a:cubicBezTo>
                    <a:pt x="15595" y="6484"/>
                    <a:pt x="15218" y="6839"/>
                    <a:pt x="14828" y="7146"/>
                  </a:cubicBezTo>
                  <a:cubicBezTo>
                    <a:pt x="13063" y="8542"/>
                    <a:pt x="10804" y="9292"/>
                    <a:pt x="8551" y="9292"/>
                  </a:cubicBezTo>
                  <a:cubicBezTo>
                    <a:pt x="8428" y="9292"/>
                    <a:pt x="8305" y="9290"/>
                    <a:pt x="8183" y="9285"/>
                  </a:cubicBezTo>
                  <a:cubicBezTo>
                    <a:pt x="5803" y="9196"/>
                    <a:pt x="3479" y="8287"/>
                    <a:pt x="1632" y="6788"/>
                  </a:cubicBezTo>
                  <a:cubicBezTo>
                    <a:pt x="1038" y="6295"/>
                    <a:pt x="483" y="5745"/>
                    <a:pt x="11" y="5134"/>
                  </a:cubicBezTo>
                  <a:cubicBezTo>
                    <a:pt x="8" y="5212"/>
                    <a:pt x="0" y="5290"/>
                    <a:pt x="0" y="5371"/>
                  </a:cubicBezTo>
                  <a:cubicBezTo>
                    <a:pt x="0" y="8387"/>
                    <a:pt x="4282" y="10836"/>
                    <a:pt x="9566" y="10836"/>
                  </a:cubicBezTo>
                  <a:cubicBezTo>
                    <a:pt x="14850" y="10836"/>
                    <a:pt x="19132" y="8393"/>
                    <a:pt x="19132" y="5371"/>
                  </a:cubicBezTo>
                  <a:cubicBezTo>
                    <a:pt x="19132" y="2701"/>
                    <a:pt x="15776" y="478"/>
                    <a:pt x="11349"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385;p47"/>
            <p:cNvSpPr/>
            <p:nvPr/>
          </p:nvSpPr>
          <p:spPr>
            <a:xfrm>
              <a:off x="6641210" y="3249603"/>
              <a:ext cx="35844" cy="338488"/>
            </a:xfrm>
            <a:custGeom>
              <a:avLst/>
              <a:gdLst/>
              <a:ahLst/>
              <a:cxnLst/>
              <a:rect l="l" t="t" r="r" b="b"/>
              <a:pathLst>
                <a:path w="336" h="3173" extrusionOk="0">
                  <a:moveTo>
                    <a:pt x="168" y="0"/>
                  </a:moveTo>
                  <a:cubicBezTo>
                    <a:pt x="79" y="0"/>
                    <a:pt x="1" y="73"/>
                    <a:pt x="1" y="168"/>
                  </a:cubicBezTo>
                  <a:lnTo>
                    <a:pt x="1" y="3005"/>
                  </a:lnTo>
                  <a:cubicBezTo>
                    <a:pt x="1" y="3097"/>
                    <a:pt x="76" y="3172"/>
                    <a:pt x="168" y="3172"/>
                  </a:cubicBezTo>
                  <a:cubicBezTo>
                    <a:pt x="260" y="3172"/>
                    <a:pt x="336" y="3097"/>
                    <a:pt x="336" y="3005"/>
                  </a:cubicBezTo>
                  <a:lnTo>
                    <a:pt x="336" y="168"/>
                  </a:lnTo>
                  <a:cubicBezTo>
                    <a:pt x="336" y="76"/>
                    <a:pt x="263"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5386;p47"/>
            <p:cNvSpPr/>
            <p:nvPr/>
          </p:nvSpPr>
          <p:spPr>
            <a:xfrm>
              <a:off x="6700736" y="3249603"/>
              <a:ext cx="35844" cy="338488"/>
            </a:xfrm>
            <a:custGeom>
              <a:avLst/>
              <a:gdLst/>
              <a:ahLst/>
              <a:cxnLst/>
              <a:rect l="l" t="t" r="r" b="b"/>
              <a:pathLst>
                <a:path w="336" h="3173" extrusionOk="0">
                  <a:moveTo>
                    <a:pt x="168" y="0"/>
                  </a:moveTo>
                  <a:cubicBezTo>
                    <a:pt x="79" y="0"/>
                    <a:pt x="1" y="73"/>
                    <a:pt x="1" y="168"/>
                  </a:cubicBezTo>
                  <a:lnTo>
                    <a:pt x="1" y="3005"/>
                  </a:lnTo>
                  <a:cubicBezTo>
                    <a:pt x="1" y="3097"/>
                    <a:pt x="76" y="3172"/>
                    <a:pt x="168" y="3172"/>
                  </a:cubicBezTo>
                  <a:cubicBezTo>
                    <a:pt x="263" y="3172"/>
                    <a:pt x="336" y="3097"/>
                    <a:pt x="336" y="3005"/>
                  </a:cubicBezTo>
                  <a:lnTo>
                    <a:pt x="336" y="168"/>
                  </a:lnTo>
                  <a:cubicBezTo>
                    <a:pt x="336" y="76"/>
                    <a:pt x="263"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5387;p47"/>
            <p:cNvSpPr/>
            <p:nvPr/>
          </p:nvSpPr>
          <p:spPr>
            <a:xfrm>
              <a:off x="6760582" y="3249603"/>
              <a:ext cx="36164" cy="338488"/>
            </a:xfrm>
            <a:custGeom>
              <a:avLst/>
              <a:gdLst/>
              <a:ahLst/>
              <a:cxnLst/>
              <a:rect l="l" t="t" r="r" b="b"/>
              <a:pathLst>
                <a:path w="339" h="3173" extrusionOk="0">
                  <a:moveTo>
                    <a:pt x="171" y="0"/>
                  </a:moveTo>
                  <a:cubicBezTo>
                    <a:pt x="79" y="0"/>
                    <a:pt x="0" y="73"/>
                    <a:pt x="0" y="168"/>
                  </a:cubicBezTo>
                  <a:lnTo>
                    <a:pt x="0" y="3005"/>
                  </a:lnTo>
                  <a:cubicBezTo>
                    <a:pt x="0" y="3097"/>
                    <a:pt x="76" y="3172"/>
                    <a:pt x="171" y="3172"/>
                  </a:cubicBezTo>
                  <a:cubicBezTo>
                    <a:pt x="263" y="3172"/>
                    <a:pt x="338" y="3097"/>
                    <a:pt x="338" y="3005"/>
                  </a:cubicBezTo>
                  <a:lnTo>
                    <a:pt x="338" y="168"/>
                  </a:lnTo>
                  <a:cubicBezTo>
                    <a:pt x="338" y="76"/>
                    <a:pt x="263"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5388;p47"/>
            <p:cNvSpPr/>
            <p:nvPr/>
          </p:nvSpPr>
          <p:spPr>
            <a:xfrm>
              <a:off x="6820748" y="3249603"/>
              <a:ext cx="35737" cy="338488"/>
            </a:xfrm>
            <a:custGeom>
              <a:avLst/>
              <a:gdLst/>
              <a:ahLst/>
              <a:cxnLst/>
              <a:rect l="l" t="t" r="r" b="b"/>
              <a:pathLst>
                <a:path w="335" h="3173" extrusionOk="0">
                  <a:moveTo>
                    <a:pt x="167" y="0"/>
                  </a:moveTo>
                  <a:cubicBezTo>
                    <a:pt x="75" y="0"/>
                    <a:pt x="0" y="73"/>
                    <a:pt x="0" y="168"/>
                  </a:cubicBezTo>
                  <a:lnTo>
                    <a:pt x="0" y="3005"/>
                  </a:lnTo>
                  <a:cubicBezTo>
                    <a:pt x="0" y="3097"/>
                    <a:pt x="73" y="3172"/>
                    <a:pt x="167" y="3172"/>
                  </a:cubicBezTo>
                  <a:cubicBezTo>
                    <a:pt x="257" y="3172"/>
                    <a:pt x="335" y="3097"/>
                    <a:pt x="335" y="3005"/>
                  </a:cubicBezTo>
                  <a:lnTo>
                    <a:pt x="335" y="168"/>
                  </a:lnTo>
                  <a:cubicBezTo>
                    <a:pt x="335" y="76"/>
                    <a:pt x="257"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389;p47"/>
            <p:cNvSpPr/>
            <p:nvPr/>
          </p:nvSpPr>
          <p:spPr>
            <a:xfrm>
              <a:off x="6885608" y="3249603"/>
              <a:ext cx="36057" cy="338488"/>
            </a:xfrm>
            <a:custGeom>
              <a:avLst/>
              <a:gdLst/>
              <a:ahLst/>
              <a:cxnLst/>
              <a:rect l="l" t="t" r="r" b="b"/>
              <a:pathLst>
                <a:path w="338" h="3173" extrusionOk="0">
                  <a:moveTo>
                    <a:pt x="168" y="0"/>
                  </a:moveTo>
                  <a:cubicBezTo>
                    <a:pt x="78" y="0"/>
                    <a:pt x="0" y="73"/>
                    <a:pt x="0" y="168"/>
                  </a:cubicBezTo>
                  <a:lnTo>
                    <a:pt x="0" y="3005"/>
                  </a:lnTo>
                  <a:cubicBezTo>
                    <a:pt x="0" y="3097"/>
                    <a:pt x="76" y="3172"/>
                    <a:pt x="168" y="3172"/>
                  </a:cubicBezTo>
                  <a:cubicBezTo>
                    <a:pt x="260" y="3172"/>
                    <a:pt x="338" y="3097"/>
                    <a:pt x="338" y="3005"/>
                  </a:cubicBezTo>
                  <a:lnTo>
                    <a:pt x="338" y="168"/>
                  </a:lnTo>
                  <a:cubicBezTo>
                    <a:pt x="338" y="76"/>
                    <a:pt x="262"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390;p47"/>
            <p:cNvSpPr/>
            <p:nvPr/>
          </p:nvSpPr>
          <p:spPr>
            <a:xfrm>
              <a:off x="6945667" y="3249603"/>
              <a:ext cx="35844" cy="338488"/>
            </a:xfrm>
            <a:custGeom>
              <a:avLst/>
              <a:gdLst/>
              <a:ahLst/>
              <a:cxnLst/>
              <a:rect l="l" t="t" r="r" b="b"/>
              <a:pathLst>
                <a:path w="336" h="3173" extrusionOk="0">
                  <a:moveTo>
                    <a:pt x="168" y="0"/>
                  </a:moveTo>
                  <a:cubicBezTo>
                    <a:pt x="76" y="0"/>
                    <a:pt x="1" y="73"/>
                    <a:pt x="1" y="168"/>
                  </a:cubicBezTo>
                  <a:lnTo>
                    <a:pt x="1" y="3005"/>
                  </a:lnTo>
                  <a:cubicBezTo>
                    <a:pt x="1" y="3097"/>
                    <a:pt x="73" y="3172"/>
                    <a:pt x="168" y="3172"/>
                  </a:cubicBezTo>
                  <a:cubicBezTo>
                    <a:pt x="257" y="3172"/>
                    <a:pt x="336" y="3097"/>
                    <a:pt x="336" y="3005"/>
                  </a:cubicBezTo>
                  <a:lnTo>
                    <a:pt x="336" y="168"/>
                  </a:lnTo>
                  <a:cubicBezTo>
                    <a:pt x="336" y="76"/>
                    <a:pt x="257"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391;p47"/>
            <p:cNvSpPr/>
            <p:nvPr/>
          </p:nvSpPr>
          <p:spPr>
            <a:xfrm>
              <a:off x="7005513" y="3249603"/>
              <a:ext cx="35844" cy="338488"/>
            </a:xfrm>
            <a:custGeom>
              <a:avLst/>
              <a:gdLst/>
              <a:ahLst/>
              <a:cxnLst/>
              <a:rect l="l" t="t" r="r" b="b"/>
              <a:pathLst>
                <a:path w="336" h="3173" extrusionOk="0">
                  <a:moveTo>
                    <a:pt x="168" y="0"/>
                  </a:moveTo>
                  <a:cubicBezTo>
                    <a:pt x="76" y="0"/>
                    <a:pt x="0" y="73"/>
                    <a:pt x="0" y="168"/>
                  </a:cubicBezTo>
                  <a:lnTo>
                    <a:pt x="0" y="3005"/>
                  </a:lnTo>
                  <a:cubicBezTo>
                    <a:pt x="0" y="3097"/>
                    <a:pt x="73" y="3172"/>
                    <a:pt x="168" y="3172"/>
                  </a:cubicBezTo>
                  <a:cubicBezTo>
                    <a:pt x="260" y="3172"/>
                    <a:pt x="335" y="3097"/>
                    <a:pt x="335" y="3005"/>
                  </a:cubicBezTo>
                  <a:lnTo>
                    <a:pt x="335" y="168"/>
                  </a:lnTo>
                  <a:cubicBezTo>
                    <a:pt x="335" y="76"/>
                    <a:pt x="263"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392;p47"/>
            <p:cNvSpPr/>
            <p:nvPr/>
          </p:nvSpPr>
          <p:spPr>
            <a:xfrm>
              <a:off x="7065039" y="3249603"/>
              <a:ext cx="36164" cy="338488"/>
            </a:xfrm>
            <a:custGeom>
              <a:avLst/>
              <a:gdLst/>
              <a:ahLst/>
              <a:cxnLst/>
              <a:rect l="l" t="t" r="r" b="b"/>
              <a:pathLst>
                <a:path w="339" h="3173" extrusionOk="0">
                  <a:moveTo>
                    <a:pt x="168" y="0"/>
                  </a:moveTo>
                  <a:cubicBezTo>
                    <a:pt x="76" y="0"/>
                    <a:pt x="0" y="73"/>
                    <a:pt x="0" y="168"/>
                  </a:cubicBezTo>
                  <a:lnTo>
                    <a:pt x="0" y="3005"/>
                  </a:lnTo>
                  <a:cubicBezTo>
                    <a:pt x="0" y="3097"/>
                    <a:pt x="73" y="3172"/>
                    <a:pt x="168" y="3172"/>
                  </a:cubicBezTo>
                  <a:cubicBezTo>
                    <a:pt x="263" y="3172"/>
                    <a:pt x="338" y="3097"/>
                    <a:pt x="335" y="3005"/>
                  </a:cubicBezTo>
                  <a:lnTo>
                    <a:pt x="335" y="168"/>
                  </a:lnTo>
                  <a:cubicBezTo>
                    <a:pt x="335" y="76"/>
                    <a:pt x="263"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393;p47"/>
            <p:cNvSpPr/>
            <p:nvPr/>
          </p:nvSpPr>
          <p:spPr>
            <a:xfrm>
              <a:off x="6568349" y="1985368"/>
              <a:ext cx="597714" cy="118519"/>
            </a:xfrm>
            <a:custGeom>
              <a:avLst/>
              <a:gdLst/>
              <a:ahLst/>
              <a:cxnLst/>
              <a:rect l="l" t="t" r="r" b="b"/>
              <a:pathLst>
                <a:path w="5603" h="1111" extrusionOk="0">
                  <a:moveTo>
                    <a:pt x="555" y="0"/>
                  </a:moveTo>
                  <a:cubicBezTo>
                    <a:pt x="249" y="0"/>
                    <a:pt x="0" y="249"/>
                    <a:pt x="0" y="556"/>
                  </a:cubicBezTo>
                  <a:cubicBezTo>
                    <a:pt x="0" y="862"/>
                    <a:pt x="249" y="1111"/>
                    <a:pt x="555" y="1111"/>
                  </a:cubicBezTo>
                  <a:lnTo>
                    <a:pt x="5047" y="1111"/>
                  </a:lnTo>
                  <a:cubicBezTo>
                    <a:pt x="5354" y="1111"/>
                    <a:pt x="5602" y="860"/>
                    <a:pt x="5602" y="556"/>
                  </a:cubicBezTo>
                  <a:cubicBezTo>
                    <a:pt x="5602" y="249"/>
                    <a:pt x="5354" y="0"/>
                    <a:pt x="5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394;p47"/>
            <p:cNvSpPr/>
            <p:nvPr/>
          </p:nvSpPr>
          <p:spPr>
            <a:xfrm>
              <a:off x="6569522" y="1993368"/>
              <a:ext cx="596541" cy="110198"/>
            </a:xfrm>
            <a:custGeom>
              <a:avLst/>
              <a:gdLst/>
              <a:ahLst/>
              <a:cxnLst/>
              <a:rect l="l" t="t" r="r" b="b"/>
              <a:pathLst>
                <a:path w="5592" h="1033" extrusionOk="0">
                  <a:moveTo>
                    <a:pt x="5312" y="1"/>
                  </a:moveTo>
                  <a:lnTo>
                    <a:pt x="5312" y="1"/>
                  </a:lnTo>
                  <a:cubicBezTo>
                    <a:pt x="5318" y="29"/>
                    <a:pt x="5323" y="59"/>
                    <a:pt x="5323" y="90"/>
                  </a:cubicBezTo>
                  <a:cubicBezTo>
                    <a:pt x="5323" y="397"/>
                    <a:pt x="5075" y="645"/>
                    <a:pt x="4768" y="645"/>
                  </a:cubicBezTo>
                  <a:lnTo>
                    <a:pt x="277" y="645"/>
                  </a:lnTo>
                  <a:cubicBezTo>
                    <a:pt x="176" y="645"/>
                    <a:pt x="81" y="617"/>
                    <a:pt x="0" y="567"/>
                  </a:cubicBezTo>
                  <a:lnTo>
                    <a:pt x="0" y="567"/>
                  </a:lnTo>
                  <a:cubicBezTo>
                    <a:pt x="42" y="832"/>
                    <a:pt x="271" y="1033"/>
                    <a:pt x="544" y="1033"/>
                  </a:cubicBezTo>
                  <a:lnTo>
                    <a:pt x="5036" y="1033"/>
                  </a:lnTo>
                  <a:cubicBezTo>
                    <a:pt x="5343" y="1033"/>
                    <a:pt x="5591" y="785"/>
                    <a:pt x="5591" y="478"/>
                  </a:cubicBezTo>
                  <a:cubicBezTo>
                    <a:pt x="5591" y="274"/>
                    <a:pt x="5480" y="98"/>
                    <a:pt x="5312"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5395;p47"/>
            <p:cNvSpPr/>
            <p:nvPr/>
          </p:nvSpPr>
          <p:spPr>
            <a:xfrm>
              <a:off x="6568349" y="3184103"/>
              <a:ext cx="597714" cy="118305"/>
            </a:xfrm>
            <a:custGeom>
              <a:avLst/>
              <a:gdLst/>
              <a:ahLst/>
              <a:cxnLst/>
              <a:rect l="l" t="t" r="r" b="b"/>
              <a:pathLst>
                <a:path w="5603" h="1109" extrusionOk="0">
                  <a:moveTo>
                    <a:pt x="555" y="1"/>
                  </a:moveTo>
                  <a:cubicBezTo>
                    <a:pt x="249" y="1"/>
                    <a:pt x="0" y="249"/>
                    <a:pt x="0" y="556"/>
                  </a:cubicBezTo>
                  <a:cubicBezTo>
                    <a:pt x="0" y="863"/>
                    <a:pt x="249" y="1108"/>
                    <a:pt x="555" y="1108"/>
                  </a:cubicBezTo>
                  <a:lnTo>
                    <a:pt x="5047" y="1108"/>
                  </a:lnTo>
                  <a:cubicBezTo>
                    <a:pt x="5354" y="1108"/>
                    <a:pt x="5602" y="863"/>
                    <a:pt x="5602" y="556"/>
                  </a:cubicBezTo>
                  <a:cubicBezTo>
                    <a:pt x="5602" y="249"/>
                    <a:pt x="5354" y="1"/>
                    <a:pt x="5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396;p47"/>
            <p:cNvSpPr/>
            <p:nvPr/>
          </p:nvSpPr>
          <p:spPr>
            <a:xfrm>
              <a:off x="6569522" y="3192103"/>
              <a:ext cx="596541" cy="110305"/>
            </a:xfrm>
            <a:custGeom>
              <a:avLst/>
              <a:gdLst/>
              <a:ahLst/>
              <a:cxnLst/>
              <a:rect l="l" t="t" r="r" b="b"/>
              <a:pathLst>
                <a:path w="5592" h="1034" extrusionOk="0">
                  <a:moveTo>
                    <a:pt x="5312" y="1"/>
                  </a:moveTo>
                  <a:lnTo>
                    <a:pt x="5312" y="1"/>
                  </a:lnTo>
                  <a:cubicBezTo>
                    <a:pt x="5318" y="29"/>
                    <a:pt x="5323" y="62"/>
                    <a:pt x="5323" y="93"/>
                  </a:cubicBezTo>
                  <a:cubicBezTo>
                    <a:pt x="5323" y="400"/>
                    <a:pt x="5075" y="648"/>
                    <a:pt x="4768" y="648"/>
                  </a:cubicBezTo>
                  <a:lnTo>
                    <a:pt x="277" y="648"/>
                  </a:lnTo>
                  <a:cubicBezTo>
                    <a:pt x="176" y="648"/>
                    <a:pt x="81" y="620"/>
                    <a:pt x="0" y="570"/>
                  </a:cubicBezTo>
                  <a:lnTo>
                    <a:pt x="0" y="570"/>
                  </a:lnTo>
                  <a:cubicBezTo>
                    <a:pt x="42" y="835"/>
                    <a:pt x="271" y="1033"/>
                    <a:pt x="544" y="1033"/>
                  </a:cubicBezTo>
                  <a:lnTo>
                    <a:pt x="5036" y="1033"/>
                  </a:lnTo>
                  <a:cubicBezTo>
                    <a:pt x="5343" y="1033"/>
                    <a:pt x="5591" y="788"/>
                    <a:pt x="5591" y="481"/>
                  </a:cubicBezTo>
                  <a:cubicBezTo>
                    <a:pt x="5591" y="274"/>
                    <a:pt x="5480" y="96"/>
                    <a:pt x="5312"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9191;p70"/>
          <p:cNvGrpSpPr/>
          <p:nvPr/>
        </p:nvGrpSpPr>
        <p:grpSpPr>
          <a:xfrm rot="-5400000">
            <a:off x="6892172" y="3184171"/>
            <a:ext cx="1275316" cy="1703907"/>
            <a:chOff x="2944200" y="998225"/>
            <a:chExt cx="704400" cy="941125"/>
          </a:xfrm>
        </p:grpSpPr>
        <p:sp>
          <p:nvSpPr>
            <p:cNvPr id="190" name="Google Shape;9192;p70"/>
            <p:cNvSpPr/>
            <p:nvPr/>
          </p:nvSpPr>
          <p:spPr>
            <a:xfrm>
              <a:off x="3622350" y="1915825"/>
              <a:ext cx="26250" cy="23525"/>
            </a:xfrm>
            <a:custGeom>
              <a:avLst/>
              <a:gdLst/>
              <a:ahLst/>
              <a:cxnLst/>
              <a:rect l="l" t="t" r="r" b="b"/>
              <a:pathLst>
                <a:path w="1050" h="941" extrusionOk="0">
                  <a:moveTo>
                    <a:pt x="523" y="0"/>
                  </a:moveTo>
                  <a:cubicBezTo>
                    <a:pt x="392" y="0"/>
                    <a:pt x="263" y="54"/>
                    <a:pt x="170" y="161"/>
                  </a:cubicBezTo>
                  <a:cubicBezTo>
                    <a:pt x="0" y="362"/>
                    <a:pt x="20" y="657"/>
                    <a:pt x="215" y="825"/>
                  </a:cubicBezTo>
                  <a:cubicBezTo>
                    <a:pt x="305" y="902"/>
                    <a:pt x="417" y="940"/>
                    <a:pt x="527" y="940"/>
                  </a:cubicBezTo>
                  <a:cubicBezTo>
                    <a:pt x="658" y="940"/>
                    <a:pt x="788" y="886"/>
                    <a:pt x="879" y="780"/>
                  </a:cubicBezTo>
                  <a:cubicBezTo>
                    <a:pt x="1049" y="579"/>
                    <a:pt x="1027" y="283"/>
                    <a:pt x="831" y="116"/>
                  </a:cubicBezTo>
                  <a:cubicBezTo>
                    <a:pt x="742" y="38"/>
                    <a:pt x="632" y="0"/>
                    <a:pt x="5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193;p70"/>
            <p:cNvSpPr/>
            <p:nvPr/>
          </p:nvSpPr>
          <p:spPr>
            <a:xfrm>
              <a:off x="3468350" y="1781700"/>
              <a:ext cx="178575" cy="157400"/>
            </a:xfrm>
            <a:custGeom>
              <a:avLst/>
              <a:gdLst/>
              <a:ahLst/>
              <a:cxnLst/>
              <a:rect l="l" t="t" r="r" b="b"/>
              <a:pathLst>
                <a:path w="7143" h="6296" extrusionOk="0">
                  <a:moveTo>
                    <a:pt x="1672" y="1"/>
                  </a:moveTo>
                  <a:cubicBezTo>
                    <a:pt x="1255" y="1"/>
                    <a:pt x="839" y="175"/>
                    <a:pt x="544" y="515"/>
                  </a:cubicBezTo>
                  <a:cubicBezTo>
                    <a:pt x="0" y="1137"/>
                    <a:pt x="67" y="2086"/>
                    <a:pt x="692" y="2624"/>
                  </a:cubicBezTo>
                  <a:lnTo>
                    <a:pt x="4492" y="5927"/>
                  </a:lnTo>
                  <a:cubicBezTo>
                    <a:pt x="4775" y="6175"/>
                    <a:pt x="5125" y="6296"/>
                    <a:pt x="5474" y="6296"/>
                  </a:cubicBezTo>
                  <a:cubicBezTo>
                    <a:pt x="5892" y="6296"/>
                    <a:pt x="6307" y="6122"/>
                    <a:pt x="6601" y="5782"/>
                  </a:cubicBezTo>
                  <a:cubicBezTo>
                    <a:pt x="7142" y="5157"/>
                    <a:pt x="7075" y="4212"/>
                    <a:pt x="6456" y="3670"/>
                  </a:cubicBezTo>
                  <a:lnTo>
                    <a:pt x="2653" y="370"/>
                  </a:lnTo>
                  <a:cubicBezTo>
                    <a:pt x="2371" y="122"/>
                    <a:pt x="2021" y="1"/>
                    <a:pt x="1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194;p70"/>
            <p:cNvSpPr/>
            <p:nvPr/>
          </p:nvSpPr>
          <p:spPr>
            <a:xfrm>
              <a:off x="3570175" y="1864375"/>
              <a:ext cx="63425" cy="68725"/>
            </a:xfrm>
            <a:custGeom>
              <a:avLst/>
              <a:gdLst/>
              <a:ahLst/>
              <a:cxnLst/>
              <a:rect l="l" t="t" r="r" b="b"/>
              <a:pathLst>
                <a:path w="2537" h="2749" extrusionOk="0">
                  <a:moveTo>
                    <a:pt x="1967" y="1"/>
                  </a:moveTo>
                  <a:cubicBezTo>
                    <a:pt x="1830" y="442"/>
                    <a:pt x="1577" y="902"/>
                    <a:pt x="1205" y="1323"/>
                  </a:cubicBezTo>
                  <a:cubicBezTo>
                    <a:pt x="834" y="1744"/>
                    <a:pt x="416" y="2062"/>
                    <a:pt x="0" y="2258"/>
                  </a:cubicBezTo>
                  <a:lnTo>
                    <a:pt x="419" y="2620"/>
                  </a:lnTo>
                  <a:cubicBezTo>
                    <a:pt x="475" y="2671"/>
                    <a:pt x="533" y="2712"/>
                    <a:pt x="595" y="2749"/>
                  </a:cubicBezTo>
                  <a:cubicBezTo>
                    <a:pt x="1002" y="2553"/>
                    <a:pt x="1418" y="2241"/>
                    <a:pt x="1783" y="1823"/>
                  </a:cubicBezTo>
                  <a:cubicBezTo>
                    <a:pt x="2148" y="1404"/>
                    <a:pt x="2400" y="947"/>
                    <a:pt x="2536" y="517"/>
                  </a:cubicBezTo>
                  <a:cubicBezTo>
                    <a:pt x="2486" y="461"/>
                    <a:pt x="2439" y="411"/>
                    <a:pt x="2386" y="363"/>
                  </a:cubicBezTo>
                  <a:lnTo>
                    <a:pt x="19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195;p70"/>
            <p:cNvSpPr/>
            <p:nvPr/>
          </p:nvSpPr>
          <p:spPr>
            <a:xfrm>
              <a:off x="3503975" y="1806975"/>
              <a:ext cx="63500" cy="68875"/>
            </a:xfrm>
            <a:custGeom>
              <a:avLst/>
              <a:gdLst/>
              <a:ahLst/>
              <a:cxnLst/>
              <a:rect l="l" t="t" r="r" b="b"/>
              <a:pathLst>
                <a:path w="2540" h="2755" extrusionOk="0">
                  <a:moveTo>
                    <a:pt x="1965" y="1"/>
                  </a:moveTo>
                  <a:cubicBezTo>
                    <a:pt x="1828" y="439"/>
                    <a:pt x="1574" y="899"/>
                    <a:pt x="1206" y="1320"/>
                  </a:cubicBezTo>
                  <a:cubicBezTo>
                    <a:pt x="835" y="1744"/>
                    <a:pt x="414" y="2060"/>
                    <a:pt x="1" y="2255"/>
                  </a:cubicBezTo>
                  <a:lnTo>
                    <a:pt x="578" y="2754"/>
                  </a:lnTo>
                  <a:cubicBezTo>
                    <a:pt x="991" y="2559"/>
                    <a:pt x="1415" y="2241"/>
                    <a:pt x="1781" y="1820"/>
                  </a:cubicBezTo>
                  <a:cubicBezTo>
                    <a:pt x="2146" y="1398"/>
                    <a:pt x="2406" y="935"/>
                    <a:pt x="2540" y="497"/>
                  </a:cubicBezTo>
                  <a:lnTo>
                    <a:pt x="19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196;p70"/>
            <p:cNvSpPr/>
            <p:nvPr/>
          </p:nvSpPr>
          <p:spPr>
            <a:xfrm>
              <a:off x="3494925" y="1781725"/>
              <a:ext cx="152000" cy="157350"/>
            </a:xfrm>
            <a:custGeom>
              <a:avLst/>
              <a:gdLst/>
              <a:ahLst/>
              <a:cxnLst/>
              <a:rect l="l" t="t" r="r" b="b"/>
              <a:pathLst>
                <a:path w="6080" h="6294" extrusionOk="0">
                  <a:moveTo>
                    <a:pt x="614" y="1"/>
                  </a:moveTo>
                  <a:cubicBezTo>
                    <a:pt x="404" y="1"/>
                    <a:pt x="194" y="45"/>
                    <a:pt x="0" y="132"/>
                  </a:cubicBezTo>
                  <a:cubicBezTo>
                    <a:pt x="109" y="188"/>
                    <a:pt x="209" y="249"/>
                    <a:pt x="304" y="333"/>
                  </a:cubicBezTo>
                  <a:lnTo>
                    <a:pt x="4104" y="3636"/>
                  </a:lnTo>
                  <a:cubicBezTo>
                    <a:pt x="4729" y="4177"/>
                    <a:pt x="4796" y="5126"/>
                    <a:pt x="4252" y="5745"/>
                  </a:cubicBezTo>
                  <a:cubicBezTo>
                    <a:pt x="4104" y="5915"/>
                    <a:pt x="3923" y="6041"/>
                    <a:pt x="3733" y="6130"/>
                  </a:cubicBezTo>
                  <a:cubicBezTo>
                    <a:pt x="3944" y="6239"/>
                    <a:pt x="4176" y="6293"/>
                    <a:pt x="4407" y="6293"/>
                  </a:cubicBezTo>
                  <a:cubicBezTo>
                    <a:pt x="4825" y="6293"/>
                    <a:pt x="5241" y="6117"/>
                    <a:pt x="5538" y="5776"/>
                  </a:cubicBezTo>
                  <a:cubicBezTo>
                    <a:pt x="6079" y="5154"/>
                    <a:pt x="6012" y="4208"/>
                    <a:pt x="5393" y="3667"/>
                  </a:cubicBezTo>
                  <a:lnTo>
                    <a:pt x="1590" y="364"/>
                  </a:lnTo>
                  <a:cubicBezTo>
                    <a:pt x="1309" y="120"/>
                    <a:pt x="961" y="1"/>
                    <a:pt x="61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197;p70"/>
            <p:cNvSpPr/>
            <p:nvPr/>
          </p:nvSpPr>
          <p:spPr>
            <a:xfrm>
              <a:off x="3469750" y="1781425"/>
              <a:ext cx="61450" cy="57525"/>
            </a:xfrm>
            <a:custGeom>
              <a:avLst/>
              <a:gdLst/>
              <a:ahLst/>
              <a:cxnLst/>
              <a:rect l="l" t="t" r="r" b="b"/>
              <a:pathLst>
                <a:path w="2458" h="2301" extrusionOk="0">
                  <a:moveTo>
                    <a:pt x="1604" y="1"/>
                  </a:moveTo>
                  <a:cubicBezTo>
                    <a:pt x="1256" y="1"/>
                    <a:pt x="852" y="197"/>
                    <a:pt x="544" y="554"/>
                  </a:cubicBezTo>
                  <a:cubicBezTo>
                    <a:pt x="78" y="1098"/>
                    <a:pt x="0" y="1807"/>
                    <a:pt x="377" y="2133"/>
                  </a:cubicBezTo>
                  <a:cubicBezTo>
                    <a:pt x="506" y="2247"/>
                    <a:pt x="674" y="2301"/>
                    <a:pt x="856" y="2301"/>
                  </a:cubicBezTo>
                  <a:cubicBezTo>
                    <a:pt x="1203" y="2301"/>
                    <a:pt x="1607" y="2105"/>
                    <a:pt x="1914" y="1748"/>
                  </a:cubicBezTo>
                  <a:cubicBezTo>
                    <a:pt x="2382" y="1204"/>
                    <a:pt x="2458" y="496"/>
                    <a:pt x="2081" y="166"/>
                  </a:cubicBezTo>
                  <a:cubicBezTo>
                    <a:pt x="1952" y="54"/>
                    <a:pt x="1786" y="1"/>
                    <a:pt x="1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198;p70"/>
            <p:cNvSpPr/>
            <p:nvPr/>
          </p:nvSpPr>
          <p:spPr>
            <a:xfrm>
              <a:off x="3093600" y="1169475"/>
              <a:ext cx="406775" cy="639700"/>
            </a:xfrm>
            <a:custGeom>
              <a:avLst/>
              <a:gdLst/>
              <a:ahLst/>
              <a:cxnLst/>
              <a:rect l="l" t="t" r="r" b="b"/>
              <a:pathLst>
                <a:path w="16271" h="25588" extrusionOk="0">
                  <a:moveTo>
                    <a:pt x="116" y="1"/>
                  </a:moveTo>
                  <a:cubicBezTo>
                    <a:pt x="96" y="1"/>
                    <a:pt x="75" y="7"/>
                    <a:pt x="56" y="19"/>
                  </a:cubicBezTo>
                  <a:cubicBezTo>
                    <a:pt x="12" y="52"/>
                    <a:pt x="1" y="117"/>
                    <a:pt x="34" y="161"/>
                  </a:cubicBezTo>
                  <a:cubicBezTo>
                    <a:pt x="2891" y="4215"/>
                    <a:pt x="5257" y="8670"/>
                    <a:pt x="7550" y="12980"/>
                  </a:cubicBezTo>
                  <a:cubicBezTo>
                    <a:pt x="8557" y="14874"/>
                    <a:pt x="9595" y="16830"/>
                    <a:pt x="10666" y="18730"/>
                  </a:cubicBezTo>
                  <a:cubicBezTo>
                    <a:pt x="12086" y="21249"/>
                    <a:pt x="13676" y="23855"/>
                    <a:pt x="16101" y="25571"/>
                  </a:cubicBezTo>
                  <a:cubicBezTo>
                    <a:pt x="16117" y="25579"/>
                    <a:pt x="16137" y="25587"/>
                    <a:pt x="16159" y="25587"/>
                  </a:cubicBezTo>
                  <a:cubicBezTo>
                    <a:pt x="16190" y="25587"/>
                    <a:pt x="16221" y="25573"/>
                    <a:pt x="16237" y="25548"/>
                  </a:cubicBezTo>
                  <a:cubicBezTo>
                    <a:pt x="16271" y="25504"/>
                    <a:pt x="16260" y="25437"/>
                    <a:pt x="16215" y="25406"/>
                  </a:cubicBezTo>
                  <a:cubicBezTo>
                    <a:pt x="13821" y="23715"/>
                    <a:pt x="12251" y="21129"/>
                    <a:pt x="10842" y="18630"/>
                  </a:cubicBezTo>
                  <a:cubicBezTo>
                    <a:pt x="9773" y="16732"/>
                    <a:pt x="8735" y="14777"/>
                    <a:pt x="7726" y="12883"/>
                  </a:cubicBezTo>
                  <a:cubicBezTo>
                    <a:pt x="5435" y="8567"/>
                    <a:pt x="3061" y="4106"/>
                    <a:pt x="202" y="44"/>
                  </a:cubicBezTo>
                  <a:cubicBezTo>
                    <a:pt x="180" y="15"/>
                    <a:pt x="148" y="1"/>
                    <a:pt x="116" y="1"/>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199;p70"/>
            <p:cNvSpPr/>
            <p:nvPr/>
          </p:nvSpPr>
          <p:spPr>
            <a:xfrm>
              <a:off x="2990600" y="1443400"/>
              <a:ext cx="26800" cy="23500"/>
            </a:xfrm>
            <a:custGeom>
              <a:avLst/>
              <a:gdLst/>
              <a:ahLst/>
              <a:cxnLst/>
              <a:rect l="l" t="t" r="r" b="b"/>
              <a:pathLst>
                <a:path w="1072" h="940" extrusionOk="0">
                  <a:moveTo>
                    <a:pt x="533" y="1"/>
                  </a:moveTo>
                  <a:cubicBezTo>
                    <a:pt x="362" y="1"/>
                    <a:pt x="198" y="97"/>
                    <a:pt x="115" y="263"/>
                  </a:cubicBezTo>
                  <a:cubicBezTo>
                    <a:pt x="0" y="497"/>
                    <a:pt x="95" y="776"/>
                    <a:pt x="329" y="891"/>
                  </a:cubicBezTo>
                  <a:cubicBezTo>
                    <a:pt x="396" y="923"/>
                    <a:pt x="466" y="939"/>
                    <a:pt x="536" y="939"/>
                  </a:cubicBezTo>
                  <a:cubicBezTo>
                    <a:pt x="708" y="939"/>
                    <a:pt x="874" y="843"/>
                    <a:pt x="957" y="679"/>
                  </a:cubicBezTo>
                  <a:cubicBezTo>
                    <a:pt x="1071" y="444"/>
                    <a:pt x="977" y="165"/>
                    <a:pt x="742" y="51"/>
                  </a:cubicBezTo>
                  <a:cubicBezTo>
                    <a:pt x="675" y="17"/>
                    <a:pt x="604" y="1"/>
                    <a:pt x="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200;p70"/>
            <p:cNvSpPr/>
            <p:nvPr/>
          </p:nvSpPr>
          <p:spPr>
            <a:xfrm>
              <a:off x="2978450" y="1268750"/>
              <a:ext cx="140850" cy="187875"/>
            </a:xfrm>
            <a:custGeom>
              <a:avLst/>
              <a:gdLst/>
              <a:ahLst/>
              <a:cxnLst/>
              <a:rect l="l" t="t" r="r" b="b"/>
              <a:pathLst>
                <a:path w="5634" h="7515" extrusionOk="0">
                  <a:moveTo>
                    <a:pt x="3925" y="0"/>
                  </a:moveTo>
                  <a:cubicBezTo>
                    <a:pt x="3372" y="0"/>
                    <a:pt x="2840" y="308"/>
                    <a:pt x="2581" y="838"/>
                  </a:cubicBezTo>
                  <a:lnTo>
                    <a:pt x="369" y="5357"/>
                  </a:lnTo>
                  <a:cubicBezTo>
                    <a:pt x="1" y="6102"/>
                    <a:pt x="313" y="6998"/>
                    <a:pt x="1052" y="7360"/>
                  </a:cubicBezTo>
                  <a:cubicBezTo>
                    <a:pt x="1265" y="7465"/>
                    <a:pt x="1490" y="7515"/>
                    <a:pt x="1711" y="7515"/>
                  </a:cubicBezTo>
                  <a:cubicBezTo>
                    <a:pt x="2264" y="7515"/>
                    <a:pt x="2794" y="7207"/>
                    <a:pt x="3053" y="6677"/>
                  </a:cubicBezTo>
                  <a:lnTo>
                    <a:pt x="5268" y="2158"/>
                  </a:lnTo>
                  <a:cubicBezTo>
                    <a:pt x="5633" y="1415"/>
                    <a:pt x="5324" y="517"/>
                    <a:pt x="4584" y="154"/>
                  </a:cubicBezTo>
                  <a:cubicBezTo>
                    <a:pt x="4372" y="50"/>
                    <a:pt x="4147" y="0"/>
                    <a:pt x="39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9201;p70"/>
            <p:cNvSpPr/>
            <p:nvPr/>
          </p:nvSpPr>
          <p:spPr>
            <a:xfrm>
              <a:off x="2985650" y="1390325"/>
              <a:ext cx="75275" cy="49975"/>
            </a:xfrm>
            <a:custGeom>
              <a:avLst/>
              <a:gdLst/>
              <a:ahLst/>
              <a:cxnLst/>
              <a:rect l="l" t="t" r="r" b="b"/>
              <a:pathLst>
                <a:path w="3011" h="1999" extrusionOk="0">
                  <a:moveTo>
                    <a:pt x="324" y="1"/>
                  </a:moveTo>
                  <a:lnTo>
                    <a:pt x="81" y="494"/>
                  </a:lnTo>
                  <a:cubicBezTo>
                    <a:pt x="47" y="561"/>
                    <a:pt x="20" y="628"/>
                    <a:pt x="0" y="698"/>
                  </a:cubicBezTo>
                  <a:cubicBezTo>
                    <a:pt x="293" y="1044"/>
                    <a:pt x="703" y="1362"/>
                    <a:pt x="1200" y="1605"/>
                  </a:cubicBezTo>
                  <a:cubicBezTo>
                    <a:pt x="1699" y="1847"/>
                    <a:pt x="2204" y="1979"/>
                    <a:pt x="2653" y="1998"/>
                  </a:cubicBezTo>
                  <a:cubicBezTo>
                    <a:pt x="2692" y="1940"/>
                    <a:pt x="2731" y="1878"/>
                    <a:pt x="2765" y="1814"/>
                  </a:cubicBezTo>
                  <a:lnTo>
                    <a:pt x="3010" y="1317"/>
                  </a:lnTo>
                  <a:cubicBezTo>
                    <a:pt x="2553" y="1301"/>
                    <a:pt x="2039" y="1172"/>
                    <a:pt x="1537" y="924"/>
                  </a:cubicBezTo>
                  <a:cubicBezTo>
                    <a:pt x="1035" y="676"/>
                    <a:pt x="617" y="349"/>
                    <a:pt x="3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9202;p70"/>
            <p:cNvSpPr/>
            <p:nvPr/>
          </p:nvSpPr>
          <p:spPr>
            <a:xfrm>
              <a:off x="3024000" y="1311650"/>
              <a:ext cx="75475" cy="50100"/>
            </a:xfrm>
            <a:custGeom>
              <a:avLst/>
              <a:gdLst/>
              <a:ahLst/>
              <a:cxnLst/>
              <a:rect l="l" t="t" r="r" b="b"/>
              <a:pathLst>
                <a:path w="3019" h="2004" extrusionOk="0">
                  <a:moveTo>
                    <a:pt x="335" y="1"/>
                  </a:moveTo>
                  <a:lnTo>
                    <a:pt x="0" y="684"/>
                  </a:lnTo>
                  <a:cubicBezTo>
                    <a:pt x="293" y="1039"/>
                    <a:pt x="712" y="1362"/>
                    <a:pt x="1214" y="1610"/>
                  </a:cubicBezTo>
                  <a:cubicBezTo>
                    <a:pt x="1716" y="1856"/>
                    <a:pt x="2224" y="1981"/>
                    <a:pt x="2684" y="2004"/>
                  </a:cubicBezTo>
                  <a:lnTo>
                    <a:pt x="3019" y="1320"/>
                  </a:lnTo>
                  <a:cubicBezTo>
                    <a:pt x="2564" y="1304"/>
                    <a:pt x="2051" y="1172"/>
                    <a:pt x="1549" y="927"/>
                  </a:cubicBezTo>
                  <a:cubicBezTo>
                    <a:pt x="1047" y="679"/>
                    <a:pt x="628" y="349"/>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9203;p70"/>
            <p:cNvSpPr/>
            <p:nvPr/>
          </p:nvSpPr>
          <p:spPr>
            <a:xfrm>
              <a:off x="2981100" y="1282700"/>
              <a:ext cx="135750" cy="173875"/>
            </a:xfrm>
            <a:custGeom>
              <a:avLst/>
              <a:gdLst/>
              <a:ahLst/>
              <a:cxnLst/>
              <a:rect l="l" t="t" r="r" b="b"/>
              <a:pathLst>
                <a:path w="5430" h="6955" extrusionOk="0">
                  <a:moveTo>
                    <a:pt x="4983" y="1"/>
                  </a:moveTo>
                  <a:cubicBezTo>
                    <a:pt x="4958" y="118"/>
                    <a:pt x="4919" y="235"/>
                    <a:pt x="4866" y="347"/>
                  </a:cubicBezTo>
                  <a:lnTo>
                    <a:pt x="2651" y="4866"/>
                  </a:lnTo>
                  <a:cubicBezTo>
                    <a:pt x="2392" y="5396"/>
                    <a:pt x="1862" y="5704"/>
                    <a:pt x="1309" y="5704"/>
                  </a:cubicBezTo>
                  <a:cubicBezTo>
                    <a:pt x="1087" y="5704"/>
                    <a:pt x="861" y="5654"/>
                    <a:pt x="648" y="5550"/>
                  </a:cubicBezTo>
                  <a:cubicBezTo>
                    <a:pt x="447" y="5449"/>
                    <a:pt x="280" y="5310"/>
                    <a:pt x="143" y="5145"/>
                  </a:cubicBezTo>
                  <a:lnTo>
                    <a:pt x="143" y="5145"/>
                  </a:lnTo>
                  <a:cubicBezTo>
                    <a:pt x="1" y="5801"/>
                    <a:pt x="313" y="6493"/>
                    <a:pt x="944" y="6802"/>
                  </a:cubicBezTo>
                  <a:cubicBezTo>
                    <a:pt x="1155" y="6906"/>
                    <a:pt x="1379" y="6955"/>
                    <a:pt x="1600" y="6955"/>
                  </a:cubicBezTo>
                  <a:cubicBezTo>
                    <a:pt x="2153" y="6955"/>
                    <a:pt x="2688" y="6647"/>
                    <a:pt x="2947" y="6119"/>
                  </a:cubicBezTo>
                  <a:lnTo>
                    <a:pt x="5162" y="1600"/>
                  </a:lnTo>
                  <a:cubicBezTo>
                    <a:pt x="5430" y="1061"/>
                    <a:pt x="5340" y="442"/>
                    <a:pt x="4983"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9204;p70"/>
            <p:cNvSpPr/>
            <p:nvPr/>
          </p:nvSpPr>
          <p:spPr>
            <a:xfrm>
              <a:off x="3048000" y="1269650"/>
              <a:ext cx="69550" cy="49825"/>
            </a:xfrm>
            <a:custGeom>
              <a:avLst/>
              <a:gdLst/>
              <a:ahLst/>
              <a:cxnLst/>
              <a:rect l="l" t="t" r="r" b="b"/>
              <a:pathLst>
                <a:path w="2782" h="1993" extrusionOk="0">
                  <a:moveTo>
                    <a:pt x="1043" y="0"/>
                  </a:moveTo>
                  <a:cubicBezTo>
                    <a:pt x="670" y="0"/>
                    <a:pt x="353" y="148"/>
                    <a:pt x="218" y="423"/>
                  </a:cubicBezTo>
                  <a:cubicBezTo>
                    <a:pt x="0" y="872"/>
                    <a:pt x="343" y="1494"/>
                    <a:pt x="991" y="1812"/>
                  </a:cubicBezTo>
                  <a:cubicBezTo>
                    <a:pt x="1240" y="1934"/>
                    <a:pt x="1499" y="1993"/>
                    <a:pt x="1735" y="1993"/>
                  </a:cubicBezTo>
                  <a:cubicBezTo>
                    <a:pt x="2107" y="1993"/>
                    <a:pt x="2423" y="1846"/>
                    <a:pt x="2558" y="1569"/>
                  </a:cubicBezTo>
                  <a:cubicBezTo>
                    <a:pt x="2782" y="1120"/>
                    <a:pt x="2436" y="501"/>
                    <a:pt x="1788" y="183"/>
                  </a:cubicBezTo>
                  <a:cubicBezTo>
                    <a:pt x="1538" y="59"/>
                    <a:pt x="1279" y="0"/>
                    <a:pt x="10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9205;p70"/>
            <p:cNvSpPr/>
            <p:nvPr/>
          </p:nvSpPr>
          <p:spPr>
            <a:xfrm>
              <a:off x="3396225" y="1234850"/>
              <a:ext cx="24375" cy="23500"/>
            </a:xfrm>
            <a:custGeom>
              <a:avLst/>
              <a:gdLst/>
              <a:ahLst/>
              <a:cxnLst/>
              <a:rect l="l" t="t" r="r" b="b"/>
              <a:pathLst>
                <a:path w="975" h="940" extrusionOk="0">
                  <a:moveTo>
                    <a:pt x="486" y="0"/>
                  </a:moveTo>
                  <a:cubicBezTo>
                    <a:pt x="243" y="0"/>
                    <a:pt x="36" y="193"/>
                    <a:pt x="20" y="442"/>
                  </a:cubicBezTo>
                  <a:cubicBezTo>
                    <a:pt x="1" y="699"/>
                    <a:pt x="201" y="925"/>
                    <a:pt x="458" y="939"/>
                  </a:cubicBezTo>
                  <a:cubicBezTo>
                    <a:pt x="470" y="939"/>
                    <a:pt x="481" y="940"/>
                    <a:pt x="493" y="940"/>
                  </a:cubicBezTo>
                  <a:cubicBezTo>
                    <a:pt x="737" y="940"/>
                    <a:pt x="941" y="746"/>
                    <a:pt x="957" y="501"/>
                  </a:cubicBezTo>
                  <a:cubicBezTo>
                    <a:pt x="974" y="241"/>
                    <a:pt x="776" y="18"/>
                    <a:pt x="517" y="1"/>
                  </a:cubicBezTo>
                  <a:cubicBezTo>
                    <a:pt x="507" y="1"/>
                    <a:pt x="496" y="0"/>
                    <a:pt x="4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9206;p70"/>
            <p:cNvSpPr/>
            <p:nvPr/>
          </p:nvSpPr>
          <p:spPr>
            <a:xfrm>
              <a:off x="3204425" y="1198450"/>
              <a:ext cx="202925" cy="82750"/>
            </a:xfrm>
            <a:custGeom>
              <a:avLst/>
              <a:gdLst/>
              <a:ahLst/>
              <a:cxnLst/>
              <a:rect l="l" t="t" r="r" b="b"/>
              <a:pathLst>
                <a:path w="8117" h="3310" extrusionOk="0">
                  <a:moveTo>
                    <a:pt x="1544" y="1"/>
                  </a:moveTo>
                  <a:cubicBezTo>
                    <a:pt x="763" y="1"/>
                    <a:pt x="105" y="611"/>
                    <a:pt x="54" y="1401"/>
                  </a:cubicBezTo>
                  <a:cubicBezTo>
                    <a:pt x="1" y="2224"/>
                    <a:pt x="628" y="2936"/>
                    <a:pt x="1451" y="2989"/>
                  </a:cubicBezTo>
                  <a:lnTo>
                    <a:pt x="6479" y="3307"/>
                  </a:lnTo>
                  <a:cubicBezTo>
                    <a:pt x="6510" y="3309"/>
                    <a:pt x="6541" y="3310"/>
                    <a:pt x="6571" y="3310"/>
                  </a:cubicBezTo>
                  <a:cubicBezTo>
                    <a:pt x="7354" y="3310"/>
                    <a:pt x="8009" y="2704"/>
                    <a:pt x="8063" y="1906"/>
                  </a:cubicBezTo>
                  <a:cubicBezTo>
                    <a:pt x="8116" y="1083"/>
                    <a:pt x="7488" y="372"/>
                    <a:pt x="6665" y="322"/>
                  </a:cubicBezTo>
                  <a:lnTo>
                    <a:pt x="1641" y="4"/>
                  </a:lnTo>
                  <a:cubicBezTo>
                    <a:pt x="1609" y="2"/>
                    <a:pt x="1576" y="1"/>
                    <a:pt x="1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9207;p70"/>
            <p:cNvSpPr/>
            <p:nvPr/>
          </p:nvSpPr>
          <p:spPr>
            <a:xfrm>
              <a:off x="3352425" y="1205575"/>
              <a:ext cx="29675" cy="75700"/>
            </a:xfrm>
            <a:custGeom>
              <a:avLst/>
              <a:gdLst/>
              <a:ahLst/>
              <a:cxnLst/>
              <a:rect l="l" t="t" r="r" b="b"/>
              <a:pathLst>
                <a:path w="1187" h="3028" extrusionOk="0">
                  <a:moveTo>
                    <a:pt x="190" y="0"/>
                  </a:moveTo>
                  <a:lnTo>
                    <a:pt x="190" y="0"/>
                  </a:lnTo>
                  <a:cubicBezTo>
                    <a:pt x="349" y="430"/>
                    <a:pt x="427" y="952"/>
                    <a:pt x="386" y="1515"/>
                  </a:cubicBezTo>
                  <a:cubicBezTo>
                    <a:pt x="355" y="2076"/>
                    <a:pt x="210" y="2581"/>
                    <a:pt x="1" y="2988"/>
                  </a:cubicBezTo>
                  <a:lnTo>
                    <a:pt x="550" y="3025"/>
                  </a:lnTo>
                  <a:cubicBezTo>
                    <a:pt x="578" y="3027"/>
                    <a:pt x="606" y="3028"/>
                    <a:pt x="634" y="3028"/>
                  </a:cubicBezTo>
                  <a:cubicBezTo>
                    <a:pt x="679" y="3028"/>
                    <a:pt x="725" y="3025"/>
                    <a:pt x="768" y="3022"/>
                  </a:cubicBezTo>
                  <a:cubicBezTo>
                    <a:pt x="971" y="2620"/>
                    <a:pt x="1111" y="2115"/>
                    <a:pt x="1147" y="1563"/>
                  </a:cubicBezTo>
                  <a:cubicBezTo>
                    <a:pt x="1186" y="1008"/>
                    <a:pt x="1108" y="491"/>
                    <a:pt x="955" y="67"/>
                  </a:cubicBezTo>
                  <a:cubicBezTo>
                    <a:pt x="885" y="53"/>
                    <a:pt x="815" y="42"/>
                    <a:pt x="743" y="37"/>
                  </a:cubicBezTo>
                  <a:lnTo>
                    <a:pt x="1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9208;p70"/>
            <p:cNvSpPr/>
            <p:nvPr/>
          </p:nvSpPr>
          <p:spPr>
            <a:xfrm>
              <a:off x="3265025" y="1200000"/>
              <a:ext cx="29675" cy="75900"/>
            </a:xfrm>
            <a:custGeom>
              <a:avLst/>
              <a:gdLst/>
              <a:ahLst/>
              <a:cxnLst/>
              <a:rect l="l" t="t" r="r" b="b"/>
              <a:pathLst>
                <a:path w="1187" h="3036" extrusionOk="0">
                  <a:moveTo>
                    <a:pt x="191" y="0"/>
                  </a:moveTo>
                  <a:lnTo>
                    <a:pt x="191" y="0"/>
                  </a:lnTo>
                  <a:cubicBezTo>
                    <a:pt x="347" y="430"/>
                    <a:pt x="422" y="952"/>
                    <a:pt x="389" y="1510"/>
                  </a:cubicBezTo>
                  <a:cubicBezTo>
                    <a:pt x="358" y="2073"/>
                    <a:pt x="210" y="2578"/>
                    <a:pt x="1" y="2985"/>
                  </a:cubicBezTo>
                  <a:lnTo>
                    <a:pt x="763" y="3036"/>
                  </a:lnTo>
                  <a:cubicBezTo>
                    <a:pt x="975" y="2631"/>
                    <a:pt x="1114" y="2121"/>
                    <a:pt x="1148" y="1560"/>
                  </a:cubicBezTo>
                  <a:cubicBezTo>
                    <a:pt x="1187" y="1002"/>
                    <a:pt x="1106" y="477"/>
                    <a:pt x="949" y="51"/>
                  </a:cubicBezTo>
                  <a:lnTo>
                    <a:pt x="1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9209;p70"/>
            <p:cNvSpPr/>
            <p:nvPr/>
          </p:nvSpPr>
          <p:spPr>
            <a:xfrm>
              <a:off x="3208200" y="1208225"/>
              <a:ext cx="198850" cy="72975"/>
            </a:xfrm>
            <a:custGeom>
              <a:avLst/>
              <a:gdLst/>
              <a:ahLst/>
              <a:cxnLst/>
              <a:rect l="l" t="t" r="r" b="b"/>
              <a:pathLst>
                <a:path w="7954" h="2919" extrusionOk="0">
                  <a:moveTo>
                    <a:pt x="6872" y="0"/>
                  </a:moveTo>
                  <a:cubicBezTo>
                    <a:pt x="6947" y="196"/>
                    <a:pt x="6986" y="411"/>
                    <a:pt x="6972" y="637"/>
                  </a:cubicBezTo>
                  <a:cubicBezTo>
                    <a:pt x="6921" y="1429"/>
                    <a:pt x="6260" y="2040"/>
                    <a:pt x="5477" y="2040"/>
                  </a:cubicBezTo>
                  <a:cubicBezTo>
                    <a:pt x="5446" y="2040"/>
                    <a:pt x="5415" y="2039"/>
                    <a:pt x="5385" y="2037"/>
                  </a:cubicBezTo>
                  <a:lnTo>
                    <a:pt x="360" y="1719"/>
                  </a:lnTo>
                  <a:cubicBezTo>
                    <a:pt x="235" y="1711"/>
                    <a:pt x="115" y="1683"/>
                    <a:pt x="0" y="1649"/>
                  </a:cubicBezTo>
                  <a:lnTo>
                    <a:pt x="0" y="1649"/>
                  </a:lnTo>
                  <a:cubicBezTo>
                    <a:pt x="207" y="2171"/>
                    <a:pt x="701" y="2559"/>
                    <a:pt x="1298" y="2598"/>
                  </a:cubicBezTo>
                  <a:lnTo>
                    <a:pt x="6322" y="2916"/>
                  </a:lnTo>
                  <a:cubicBezTo>
                    <a:pt x="6353" y="2918"/>
                    <a:pt x="6384" y="2919"/>
                    <a:pt x="6414" y="2919"/>
                  </a:cubicBezTo>
                  <a:cubicBezTo>
                    <a:pt x="7197" y="2919"/>
                    <a:pt x="7858" y="2307"/>
                    <a:pt x="7909" y="1515"/>
                  </a:cubicBezTo>
                  <a:cubicBezTo>
                    <a:pt x="7954" y="818"/>
                    <a:pt x="7508" y="201"/>
                    <a:pt x="687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9210;p70"/>
            <p:cNvSpPr/>
            <p:nvPr/>
          </p:nvSpPr>
          <p:spPr>
            <a:xfrm>
              <a:off x="3206100" y="1202825"/>
              <a:ext cx="47525" cy="65075"/>
            </a:xfrm>
            <a:custGeom>
              <a:avLst/>
              <a:gdLst/>
              <a:ahLst/>
              <a:cxnLst/>
              <a:rect l="l" t="t" r="r" b="b"/>
              <a:pathLst>
                <a:path w="1901" h="2603" extrusionOk="0">
                  <a:moveTo>
                    <a:pt x="994" y="0"/>
                  </a:moveTo>
                  <a:cubicBezTo>
                    <a:pt x="511" y="0"/>
                    <a:pt x="91" y="548"/>
                    <a:pt x="45" y="1243"/>
                  </a:cubicBezTo>
                  <a:cubicBezTo>
                    <a:pt x="1" y="1963"/>
                    <a:pt x="372" y="2568"/>
                    <a:pt x="868" y="2602"/>
                  </a:cubicBezTo>
                  <a:cubicBezTo>
                    <a:pt x="881" y="2603"/>
                    <a:pt x="894" y="2603"/>
                    <a:pt x="908" y="2603"/>
                  </a:cubicBezTo>
                  <a:cubicBezTo>
                    <a:pt x="1391" y="2603"/>
                    <a:pt x="1812" y="2056"/>
                    <a:pt x="1856" y="1360"/>
                  </a:cubicBezTo>
                  <a:cubicBezTo>
                    <a:pt x="1900" y="641"/>
                    <a:pt x="1532" y="35"/>
                    <a:pt x="1033" y="2"/>
                  </a:cubicBezTo>
                  <a:cubicBezTo>
                    <a:pt x="1020" y="1"/>
                    <a:pt x="1007" y="0"/>
                    <a:pt x="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9211;p70"/>
            <p:cNvSpPr/>
            <p:nvPr/>
          </p:nvSpPr>
          <p:spPr>
            <a:xfrm>
              <a:off x="3423975" y="1350175"/>
              <a:ext cx="25625" cy="23425"/>
            </a:xfrm>
            <a:custGeom>
              <a:avLst/>
              <a:gdLst/>
              <a:ahLst/>
              <a:cxnLst/>
              <a:rect l="l" t="t" r="r" b="b"/>
              <a:pathLst>
                <a:path w="1025" h="937" extrusionOk="0">
                  <a:moveTo>
                    <a:pt x="517" y="1"/>
                  </a:moveTo>
                  <a:cubicBezTo>
                    <a:pt x="302" y="1"/>
                    <a:pt x="105" y="149"/>
                    <a:pt x="57" y="368"/>
                  </a:cubicBezTo>
                  <a:cubicBezTo>
                    <a:pt x="1" y="619"/>
                    <a:pt x="160" y="870"/>
                    <a:pt x="411" y="926"/>
                  </a:cubicBezTo>
                  <a:cubicBezTo>
                    <a:pt x="445" y="933"/>
                    <a:pt x="478" y="937"/>
                    <a:pt x="511" y="937"/>
                  </a:cubicBezTo>
                  <a:cubicBezTo>
                    <a:pt x="726" y="937"/>
                    <a:pt x="921" y="786"/>
                    <a:pt x="969" y="569"/>
                  </a:cubicBezTo>
                  <a:cubicBezTo>
                    <a:pt x="1025" y="318"/>
                    <a:pt x="866" y="67"/>
                    <a:pt x="615" y="11"/>
                  </a:cubicBezTo>
                  <a:cubicBezTo>
                    <a:pt x="582" y="4"/>
                    <a:pt x="549" y="1"/>
                    <a:pt x="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9212;p70"/>
            <p:cNvSpPr/>
            <p:nvPr/>
          </p:nvSpPr>
          <p:spPr>
            <a:xfrm>
              <a:off x="3234075" y="1288475"/>
              <a:ext cx="204850" cy="101900"/>
            </a:xfrm>
            <a:custGeom>
              <a:avLst/>
              <a:gdLst/>
              <a:ahLst/>
              <a:cxnLst/>
              <a:rect l="l" t="t" r="r" b="b"/>
              <a:pathLst>
                <a:path w="8194" h="4076" extrusionOk="0">
                  <a:moveTo>
                    <a:pt x="1640" y="0"/>
                  </a:moveTo>
                  <a:cubicBezTo>
                    <a:pt x="953" y="0"/>
                    <a:pt x="334" y="475"/>
                    <a:pt x="179" y="1176"/>
                  </a:cubicBezTo>
                  <a:cubicBezTo>
                    <a:pt x="0" y="1982"/>
                    <a:pt x="511" y="2780"/>
                    <a:pt x="1320" y="2959"/>
                  </a:cubicBezTo>
                  <a:lnTo>
                    <a:pt x="6233" y="4041"/>
                  </a:lnTo>
                  <a:cubicBezTo>
                    <a:pt x="6340" y="4065"/>
                    <a:pt x="6447" y="4076"/>
                    <a:pt x="6553" y="4076"/>
                  </a:cubicBezTo>
                  <a:cubicBezTo>
                    <a:pt x="7240" y="4076"/>
                    <a:pt x="7861" y="3599"/>
                    <a:pt x="8015" y="2903"/>
                  </a:cubicBezTo>
                  <a:cubicBezTo>
                    <a:pt x="8194" y="2097"/>
                    <a:pt x="7683" y="1299"/>
                    <a:pt x="6874" y="1120"/>
                  </a:cubicBezTo>
                  <a:lnTo>
                    <a:pt x="1962" y="35"/>
                  </a:lnTo>
                  <a:cubicBezTo>
                    <a:pt x="1854" y="12"/>
                    <a:pt x="1746" y="0"/>
                    <a:pt x="1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9213;p70"/>
            <p:cNvSpPr/>
            <p:nvPr/>
          </p:nvSpPr>
          <p:spPr>
            <a:xfrm>
              <a:off x="3376350" y="1313400"/>
              <a:ext cx="36925" cy="76750"/>
            </a:xfrm>
            <a:custGeom>
              <a:avLst/>
              <a:gdLst/>
              <a:ahLst/>
              <a:cxnLst/>
              <a:rect l="l" t="t" r="r" b="b"/>
              <a:pathLst>
                <a:path w="1477" h="3070" extrusionOk="0">
                  <a:moveTo>
                    <a:pt x="648" y="0"/>
                  </a:moveTo>
                  <a:cubicBezTo>
                    <a:pt x="737" y="452"/>
                    <a:pt x="734" y="977"/>
                    <a:pt x="611" y="1524"/>
                  </a:cubicBezTo>
                  <a:cubicBezTo>
                    <a:pt x="494" y="2073"/>
                    <a:pt x="274" y="2553"/>
                    <a:pt x="0" y="2924"/>
                  </a:cubicBezTo>
                  <a:lnTo>
                    <a:pt x="542" y="3041"/>
                  </a:lnTo>
                  <a:cubicBezTo>
                    <a:pt x="611" y="3055"/>
                    <a:pt x="684" y="3064"/>
                    <a:pt x="754" y="3069"/>
                  </a:cubicBezTo>
                  <a:cubicBezTo>
                    <a:pt x="1019" y="2704"/>
                    <a:pt x="1236" y="2230"/>
                    <a:pt x="1354" y="1688"/>
                  </a:cubicBezTo>
                  <a:cubicBezTo>
                    <a:pt x="1473" y="1150"/>
                    <a:pt x="1476" y="628"/>
                    <a:pt x="1393" y="182"/>
                  </a:cubicBezTo>
                  <a:cubicBezTo>
                    <a:pt x="1326" y="159"/>
                    <a:pt x="1256" y="137"/>
                    <a:pt x="1186" y="120"/>
                  </a:cubicBezTo>
                  <a:lnTo>
                    <a:pt x="6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9214;p70"/>
            <p:cNvSpPr/>
            <p:nvPr/>
          </p:nvSpPr>
          <p:spPr>
            <a:xfrm>
              <a:off x="3290850" y="1294500"/>
              <a:ext cx="36975" cy="77150"/>
            </a:xfrm>
            <a:custGeom>
              <a:avLst/>
              <a:gdLst/>
              <a:ahLst/>
              <a:cxnLst/>
              <a:rect l="l" t="t" r="r" b="b"/>
              <a:pathLst>
                <a:path w="1479" h="3086" extrusionOk="0">
                  <a:moveTo>
                    <a:pt x="645" y="0"/>
                  </a:moveTo>
                  <a:lnTo>
                    <a:pt x="645" y="0"/>
                  </a:lnTo>
                  <a:cubicBezTo>
                    <a:pt x="737" y="450"/>
                    <a:pt x="734" y="977"/>
                    <a:pt x="611" y="1524"/>
                  </a:cubicBezTo>
                  <a:cubicBezTo>
                    <a:pt x="491" y="2070"/>
                    <a:pt x="274" y="2553"/>
                    <a:pt x="0" y="2924"/>
                  </a:cubicBezTo>
                  <a:lnTo>
                    <a:pt x="742" y="3086"/>
                  </a:lnTo>
                  <a:cubicBezTo>
                    <a:pt x="1013" y="2718"/>
                    <a:pt x="1230" y="2235"/>
                    <a:pt x="1353" y="1688"/>
                  </a:cubicBezTo>
                  <a:cubicBezTo>
                    <a:pt x="1476" y="1141"/>
                    <a:pt x="1479" y="614"/>
                    <a:pt x="1390" y="165"/>
                  </a:cubicBezTo>
                  <a:lnTo>
                    <a:pt x="6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9215;p70"/>
            <p:cNvSpPr/>
            <p:nvPr/>
          </p:nvSpPr>
          <p:spPr>
            <a:xfrm>
              <a:off x="3238525" y="1319325"/>
              <a:ext cx="199500" cy="70950"/>
            </a:xfrm>
            <a:custGeom>
              <a:avLst/>
              <a:gdLst/>
              <a:ahLst/>
              <a:cxnLst/>
              <a:rect l="l" t="t" r="r" b="b"/>
              <a:pathLst>
                <a:path w="7980" h="2838" extrusionOk="0">
                  <a:moveTo>
                    <a:pt x="7034" y="1"/>
                  </a:moveTo>
                  <a:lnTo>
                    <a:pt x="7034" y="1"/>
                  </a:lnTo>
                  <a:cubicBezTo>
                    <a:pt x="7081" y="207"/>
                    <a:pt x="7087" y="427"/>
                    <a:pt x="7039" y="645"/>
                  </a:cubicBezTo>
                  <a:cubicBezTo>
                    <a:pt x="6885" y="1345"/>
                    <a:pt x="6267" y="1822"/>
                    <a:pt x="5581" y="1822"/>
                  </a:cubicBezTo>
                  <a:cubicBezTo>
                    <a:pt x="5474" y="1822"/>
                    <a:pt x="5365" y="1810"/>
                    <a:pt x="5257" y="1786"/>
                  </a:cubicBezTo>
                  <a:lnTo>
                    <a:pt x="344" y="704"/>
                  </a:lnTo>
                  <a:cubicBezTo>
                    <a:pt x="224" y="679"/>
                    <a:pt x="110" y="634"/>
                    <a:pt x="1" y="581"/>
                  </a:cubicBezTo>
                  <a:lnTo>
                    <a:pt x="1" y="581"/>
                  </a:lnTo>
                  <a:cubicBezTo>
                    <a:pt x="126" y="1130"/>
                    <a:pt x="553" y="1588"/>
                    <a:pt x="1134" y="1716"/>
                  </a:cubicBezTo>
                  <a:lnTo>
                    <a:pt x="6049" y="2802"/>
                  </a:lnTo>
                  <a:cubicBezTo>
                    <a:pt x="6157" y="2826"/>
                    <a:pt x="6265" y="2837"/>
                    <a:pt x="6371" y="2837"/>
                  </a:cubicBezTo>
                  <a:cubicBezTo>
                    <a:pt x="7056" y="2837"/>
                    <a:pt x="7677" y="2359"/>
                    <a:pt x="7829" y="1661"/>
                  </a:cubicBezTo>
                  <a:cubicBezTo>
                    <a:pt x="7980" y="977"/>
                    <a:pt x="7634" y="296"/>
                    <a:pt x="703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9216;p70"/>
            <p:cNvSpPr/>
            <p:nvPr/>
          </p:nvSpPr>
          <p:spPr>
            <a:xfrm>
              <a:off x="3236100" y="1291175"/>
              <a:ext cx="51975" cy="64350"/>
            </a:xfrm>
            <a:custGeom>
              <a:avLst/>
              <a:gdLst/>
              <a:ahLst/>
              <a:cxnLst/>
              <a:rect l="l" t="t" r="r" b="b"/>
              <a:pathLst>
                <a:path w="2079" h="2574" extrusionOk="0">
                  <a:moveTo>
                    <a:pt x="1182" y="1"/>
                  </a:moveTo>
                  <a:cubicBezTo>
                    <a:pt x="738" y="1"/>
                    <a:pt x="295" y="454"/>
                    <a:pt x="156" y="1090"/>
                  </a:cubicBezTo>
                  <a:cubicBezTo>
                    <a:pt x="0" y="1791"/>
                    <a:pt x="274" y="2449"/>
                    <a:pt x="762" y="2558"/>
                  </a:cubicBezTo>
                  <a:cubicBezTo>
                    <a:pt x="808" y="2568"/>
                    <a:pt x="855" y="2573"/>
                    <a:pt x="901" y="2573"/>
                  </a:cubicBezTo>
                  <a:cubicBezTo>
                    <a:pt x="1346" y="2573"/>
                    <a:pt x="1786" y="2118"/>
                    <a:pt x="1925" y="1484"/>
                  </a:cubicBezTo>
                  <a:cubicBezTo>
                    <a:pt x="2079" y="778"/>
                    <a:pt x="1811" y="122"/>
                    <a:pt x="1323" y="16"/>
                  </a:cubicBezTo>
                  <a:cubicBezTo>
                    <a:pt x="1276" y="6"/>
                    <a:pt x="1229" y="1"/>
                    <a:pt x="1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9217;p70"/>
            <p:cNvSpPr/>
            <p:nvPr/>
          </p:nvSpPr>
          <p:spPr>
            <a:xfrm>
              <a:off x="3474900" y="1457275"/>
              <a:ext cx="25625" cy="23400"/>
            </a:xfrm>
            <a:custGeom>
              <a:avLst/>
              <a:gdLst/>
              <a:ahLst/>
              <a:cxnLst/>
              <a:rect l="l" t="t" r="r" b="b"/>
              <a:pathLst>
                <a:path w="1025" h="936" extrusionOk="0">
                  <a:moveTo>
                    <a:pt x="513" y="1"/>
                  </a:moveTo>
                  <a:cubicBezTo>
                    <a:pt x="299" y="1"/>
                    <a:pt x="105" y="149"/>
                    <a:pt x="56" y="366"/>
                  </a:cubicBezTo>
                  <a:cubicBezTo>
                    <a:pt x="0" y="617"/>
                    <a:pt x="159" y="868"/>
                    <a:pt x="411" y="924"/>
                  </a:cubicBezTo>
                  <a:cubicBezTo>
                    <a:pt x="444" y="932"/>
                    <a:pt x="478" y="935"/>
                    <a:pt x="512" y="935"/>
                  </a:cubicBezTo>
                  <a:cubicBezTo>
                    <a:pt x="726" y="935"/>
                    <a:pt x="920" y="787"/>
                    <a:pt x="969" y="570"/>
                  </a:cubicBezTo>
                  <a:cubicBezTo>
                    <a:pt x="1024" y="319"/>
                    <a:pt x="865" y="68"/>
                    <a:pt x="614" y="12"/>
                  </a:cubicBezTo>
                  <a:cubicBezTo>
                    <a:pt x="580" y="4"/>
                    <a:pt x="546" y="1"/>
                    <a:pt x="5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9218;p70"/>
            <p:cNvSpPr/>
            <p:nvPr/>
          </p:nvSpPr>
          <p:spPr>
            <a:xfrm>
              <a:off x="3284975" y="1395425"/>
              <a:ext cx="204875" cy="101975"/>
            </a:xfrm>
            <a:custGeom>
              <a:avLst/>
              <a:gdLst/>
              <a:ahLst/>
              <a:cxnLst/>
              <a:rect l="l" t="t" r="r" b="b"/>
              <a:pathLst>
                <a:path w="8195" h="4079" extrusionOk="0">
                  <a:moveTo>
                    <a:pt x="1638" y="1"/>
                  </a:moveTo>
                  <a:cubicBezTo>
                    <a:pt x="952" y="1"/>
                    <a:pt x="334" y="477"/>
                    <a:pt x="179" y="1178"/>
                  </a:cubicBezTo>
                  <a:cubicBezTo>
                    <a:pt x="1" y="1984"/>
                    <a:pt x="511" y="2782"/>
                    <a:pt x="1320" y="2960"/>
                  </a:cubicBezTo>
                  <a:lnTo>
                    <a:pt x="6233" y="4043"/>
                  </a:lnTo>
                  <a:cubicBezTo>
                    <a:pt x="6342" y="4067"/>
                    <a:pt x="6451" y="4078"/>
                    <a:pt x="6558" y="4078"/>
                  </a:cubicBezTo>
                  <a:cubicBezTo>
                    <a:pt x="7244" y="4078"/>
                    <a:pt x="7862" y="3604"/>
                    <a:pt x="8016" y="2904"/>
                  </a:cubicBezTo>
                  <a:cubicBezTo>
                    <a:pt x="8194" y="2098"/>
                    <a:pt x="7684" y="1300"/>
                    <a:pt x="6875" y="1122"/>
                  </a:cubicBezTo>
                  <a:lnTo>
                    <a:pt x="1962" y="37"/>
                  </a:lnTo>
                  <a:cubicBezTo>
                    <a:pt x="1853" y="12"/>
                    <a:pt x="1745" y="1"/>
                    <a:pt x="16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9219;p70"/>
            <p:cNvSpPr/>
            <p:nvPr/>
          </p:nvSpPr>
          <p:spPr>
            <a:xfrm>
              <a:off x="3427275" y="1420450"/>
              <a:ext cx="36900" cy="76750"/>
            </a:xfrm>
            <a:custGeom>
              <a:avLst/>
              <a:gdLst/>
              <a:ahLst/>
              <a:cxnLst/>
              <a:rect l="l" t="t" r="r" b="b"/>
              <a:pathLst>
                <a:path w="1476" h="3070" extrusionOk="0">
                  <a:moveTo>
                    <a:pt x="647" y="1"/>
                  </a:moveTo>
                  <a:lnTo>
                    <a:pt x="647" y="1"/>
                  </a:lnTo>
                  <a:cubicBezTo>
                    <a:pt x="737" y="450"/>
                    <a:pt x="734" y="977"/>
                    <a:pt x="611" y="1527"/>
                  </a:cubicBezTo>
                  <a:cubicBezTo>
                    <a:pt x="494" y="2074"/>
                    <a:pt x="273" y="2553"/>
                    <a:pt x="0" y="2924"/>
                  </a:cubicBezTo>
                  <a:lnTo>
                    <a:pt x="541" y="3042"/>
                  </a:lnTo>
                  <a:cubicBezTo>
                    <a:pt x="611" y="3056"/>
                    <a:pt x="684" y="3064"/>
                    <a:pt x="753" y="3070"/>
                  </a:cubicBezTo>
                  <a:cubicBezTo>
                    <a:pt x="1018" y="2704"/>
                    <a:pt x="1236" y="2230"/>
                    <a:pt x="1353" y="1689"/>
                  </a:cubicBezTo>
                  <a:cubicBezTo>
                    <a:pt x="1473" y="1150"/>
                    <a:pt x="1476" y="628"/>
                    <a:pt x="1392" y="182"/>
                  </a:cubicBezTo>
                  <a:cubicBezTo>
                    <a:pt x="1325" y="160"/>
                    <a:pt x="1255" y="137"/>
                    <a:pt x="1186" y="121"/>
                  </a:cubicBezTo>
                  <a:lnTo>
                    <a:pt x="6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9220;p70"/>
            <p:cNvSpPr/>
            <p:nvPr/>
          </p:nvSpPr>
          <p:spPr>
            <a:xfrm>
              <a:off x="3341750" y="1401550"/>
              <a:ext cx="37000" cy="77175"/>
            </a:xfrm>
            <a:custGeom>
              <a:avLst/>
              <a:gdLst/>
              <a:ahLst/>
              <a:cxnLst/>
              <a:rect l="l" t="t" r="r" b="b"/>
              <a:pathLst>
                <a:path w="1480" h="3087" extrusionOk="0">
                  <a:moveTo>
                    <a:pt x="645" y="1"/>
                  </a:moveTo>
                  <a:cubicBezTo>
                    <a:pt x="737" y="450"/>
                    <a:pt x="729" y="977"/>
                    <a:pt x="612" y="1524"/>
                  </a:cubicBezTo>
                  <a:cubicBezTo>
                    <a:pt x="492" y="2071"/>
                    <a:pt x="274" y="2553"/>
                    <a:pt x="1" y="2924"/>
                  </a:cubicBezTo>
                  <a:lnTo>
                    <a:pt x="743" y="3086"/>
                  </a:lnTo>
                  <a:cubicBezTo>
                    <a:pt x="1016" y="2718"/>
                    <a:pt x="1237" y="2241"/>
                    <a:pt x="1354" y="1689"/>
                  </a:cubicBezTo>
                  <a:cubicBezTo>
                    <a:pt x="1477" y="1142"/>
                    <a:pt x="1479" y="615"/>
                    <a:pt x="1390" y="165"/>
                  </a:cubicBezTo>
                  <a:lnTo>
                    <a:pt x="6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9221;p70"/>
            <p:cNvSpPr/>
            <p:nvPr/>
          </p:nvSpPr>
          <p:spPr>
            <a:xfrm>
              <a:off x="3289525" y="1426375"/>
              <a:ext cx="199475" cy="70950"/>
            </a:xfrm>
            <a:custGeom>
              <a:avLst/>
              <a:gdLst/>
              <a:ahLst/>
              <a:cxnLst/>
              <a:rect l="l" t="t" r="r" b="b"/>
              <a:pathLst>
                <a:path w="7979" h="2838" extrusionOk="0">
                  <a:moveTo>
                    <a:pt x="7036" y="1"/>
                  </a:moveTo>
                  <a:lnTo>
                    <a:pt x="7036" y="1"/>
                  </a:lnTo>
                  <a:cubicBezTo>
                    <a:pt x="7081" y="207"/>
                    <a:pt x="7086" y="428"/>
                    <a:pt x="7039" y="645"/>
                  </a:cubicBezTo>
                  <a:cubicBezTo>
                    <a:pt x="6884" y="1345"/>
                    <a:pt x="6266" y="1822"/>
                    <a:pt x="5580" y="1822"/>
                  </a:cubicBezTo>
                  <a:cubicBezTo>
                    <a:pt x="5473" y="1822"/>
                    <a:pt x="5365" y="1810"/>
                    <a:pt x="5256" y="1786"/>
                  </a:cubicBezTo>
                  <a:lnTo>
                    <a:pt x="343" y="701"/>
                  </a:lnTo>
                  <a:cubicBezTo>
                    <a:pt x="223" y="679"/>
                    <a:pt x="109" y="631"/>
                    <a:pt x="0" y="581"/>
                  </a:cubicBezTo>
                  <a:lnTo>
                    <a:pt x="0" y="581"/>
                  </a:lnTo>
                  <a:cubicBezTo>
                    <a:pt x="123" y="1131"/>
                    <a:pt x="550" y="1591"/>
                    <a:pt x="1136" y="1717"/>
                  </a:cubicBezTo>
                  <a:lnTo>
                    <a:pt x="6048" y="2802"/>
                  </a:lnTo>
                  <a:cubicBezTo>
                    <a:pt x="6157" y="2826"/>
                    <a:pt x="6265" y="2837"/>
                    <a:pt x="6371" y="2837"/>
                  </a:cubicBezTo>
                  <a:cubicBezTo>
                    <a:pt x="7058" y="2837"/>
                    <a:pt x="7677" y="2359"/>
                    <a:pt x="7831" y="1661"/>
                  </a:cubicBezTo>
                  <a:cubicBezTo>
                    <a:pt x="7979" y="977"/>
                    <a:pt x="7636" y="297"/>
                    <a:pt x="7036"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9222;p70"/>
            <p:cNvSpPr/>
            <p:nvPr/>
          </p:nvSpPr>
          <p:spPr>
            <a:xfrm>
              <a:off x="3287000" y="1398250"/>
              <a:ext cx="52000" cy="64300"/>
            </a:xfrm>
            <a:custGeom>
              <a:avLst/>
              <a:gdLst/>
              <a:ahLst/>
              <a:cxnLst/>
              <a:rect l="l" t="t" r="r" b="b"/>
              <a:pathLst>
                <a:path w="2080" h="2572" extrusionOk="0">
                  <a:moveTo>
                    <a:pt x="1183" y="0"/>
                  </a:moveTo>
                  <a:cubicBezTo>
                    <a:pt x="738" y="0"/>
                    <a:pt x="296" y="454"/>
                    <a:pt x="157" y="1090"/>
                  </a:cubicBezTo>
                  <a:cubicBezTo>
                    <a:pt x="1" y="1790"/>
                    <a:pt x="274" y="2445"/>
                    <a:pt x="762" y="2557"/>
                  </a:cubicBezTo>
                  <a:cubicBezTo>
                    <a:pt x="808" y="2567"/>
                    <a:pt x="854" y="2572"/>
                    <a:pt x="899" y="2572"/>
                  </a:cubicBezTo>
                  <a:cubicBezTo>
                    <a:pt x="1345" y="2572"/>
                    <a:pt x="1787" y="2118"/>
                    <a:pt x="1926" y="1483"/>
                  </a:cubicBezTo>
                  <a:cubicBezTo>
                    <a:pt x="2079" y="777"/>
                    <a:pt x="1811" y="122"/>
                    <a:pt x="1323" y="16"/>
                  </a:cubicBezTo>
                  <a:cubicBezTo>
                    <a:pt x="1277" y="5"/>
                    <a:pt x="1230" y="0"/>
                    <a:pt x="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9223;p70"/>
            <p:cNvSpPr/>
            <p:nvPr/>
          </p:nvSpPr>
          <p:spPr>
            <a:xfrm>
              <a:off x="3538850" y="1545125"/>
              <a:ext cx="24225" cy="23525"/>
            </a:xfrm>
            <a:custGeom>
              <a:avLst/>
              <a:gdLst/>
              <a:ahLst/>
              <a:cxnLst/>
              <a:rect l="l" t="t" r="r" b="b"/>
              <a:pathLst>
                <a:path w="969" h="941" extrusionOk="0">
                  <a:moveTo>
                    <a:pt x="481" y="1"/>
                  </a:moveTo>
                  <a:cubicBezTo>
                    <a:pt x="234" y="1"/>
                    <a:pt x="28" y="193"/>
                    <a:pt x="12" y="440"/>
                  </a:cubicBezTo>
                  <a:cubicBezTo>
                    <a:pt x="1" y="699"/>
                    <a:pt x="193" y="923"/>
                    <a:pt x="453" y="939"/>
                  </a:cubicBezTo>
                  <a:cubicBezTo>
                    <a:pt x="463" y="940"/>
                    <a:pt x="473" y="940"/>
                    <a:pt x="483" y="940"/>
                  </a:cubicBezTo>
                  <a:cubicBezTo>
                    <a:pt x="727" y="940"/>
                    <a:pt x="933" y="748"/>
                    <a:pt x="949" y="501"/>
                  </a:cubicBezTo>
                  <a:cubicBezTo>
                    <a:pt x="969" y="242"/>
                    <a:pt x="768" y="19"/>
                    <a:pt x="511" y="2"/>
                  </a:cubicBezTo>
                  <a:cubicBezTo>
                    <a:pt x="501" y="1"/>
                    <a:pt x="491" y="1"/>
                    <a:pt x="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9224;p70"/>
            <p:cNvSpPr/>
            <p:nvPr/>
          </p:nvSpPr>
          <p:spPr>
            <a:xfrm>
              <a:off x="3346925" y="1508625"/>
              <a:ext cx="202900" cy="82750"/>
            </a:xfrm>
            <a:custGeom>
              <a:avLst/>
              <a:gdLst/>
              <a:ahLst/>
              <a:cxnLst/>
              <a:rect l="l" t="t" r="r" b="b"/>
              <a:pathLst>
                <a:path w="8116" h="3310" extrusionOk="0">
                  <a:moveTo>
                    <a:pt x="1546" y="0"/>
                  </a:moveTo>
                  <a:cubicBezTo>
                    <a:pt x="762" y="0"/>
                    <a:pt x="102" y="611"/>
                    <a:pt x="53" y="1403"/>
                  </a:cubicBezTo>
                  <a:cubicBezTo>
                    <a:pt x="0" y="2224"/>
                    <a:pt x="628" y="2938"/>
                    <a:pt x="1451" y="2988"/>
                  </a:cubicBezTo>
                  <a:lnTo>
                    <a:pt x="6475" y="3306"/>
                  </a:lnTo>
                  <a:cubicBezTo>
                    <a:pt x="6509" y="3308"/>
                    <a:pt x="6543" y="3309"/>
                    <a:pt x="6577" y="3309"/>
                  </a:cubicBezTo>
                  <a:cubicBezTo>
                    <a:pt x="7356" y="3309"/>
                    <a:pt x="8012" y="2700"/>
                    <a:pt x="8063" y="1908"/>
                  </a:cubicBezTo>
                  <a:cubicBezTo>
                    <a:pt x="8116" y="1085"/>
                    <a:pt x="7488" y="374"/>
                    <a:pt x="6665" y="321"/>
                  </a:cubicBezTo>
                  <a:lnTo>
                    <a:pt x="1638" y="3"/>
                  </a:lnTo>
                  <a:cubicBezTo>
                    <a:pt x="1607" y="1"/>
                    <a:pt x="1576" y="0"/>
                    <a:pt x="15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9225;p70"/>
            <p:cNvSpPr/>
            <p:nvPr/>
          </p:nvSpPr>
          <p:spPr>
            <a:xfrm>
              <a:off x="3494925" y="1515800"/>
              <a:ext cx="29650" cy="75675"/>
            </a:xfrm>
            <a:custGeom>
              <a:avLst/>
              <a:gdLst/>
              <a:ahLst/>
              <a:cxnLst/>
              <a:rect l="l" t="t" r="r" b="b"/>
              <a:pathLst>
                <a:path w="1186" h="3027" extrusionOk="0">
                  <a:moveTo>
                    <a:pt x="193" y="0"/>
                  </a:moveTo>
                  <a:lnTo>
                    <a:pt x="193" y="0"/>
                  </a:lnTo>
                  <a:cubicBezTo>
                    <a:pt x="349" y="427"/>
                    <a:pt x="427" y="952"/>
                    <a:pt x="388" y="1512"/>
                  </a:cubicBezTo>
                  <a:cubicBezTo>
                    <a:pt x="357" y="2073"/>
                    <a:pt x="209" y="2581"/>
                    <a:pt x="0" y="2988"/>
                  </a:cubicBezTo>
                  <a:lnTo>
                    <a:pt x="553" y="3022"/>
                  </a:lnTo>
                  <a:cubicBezTo>
                    <a:pt x="583" y="3025"/>
                    <a:pt x="613" y="3027"/>
                    <a:pt x="643" y="3027"/>
                  </a:cubicBezTo>
                  <a:cubicBezTo>
                    <a:pt x="685" y="3027"/>
                    <a:pt x="727" y="3024"/>
                    <a:pt x="767" y="3019"/>
                  </a:cubicBezTo>
                  <a:cubicBezTo>
                    <a:pt x="974" y="2617"/>
                    <a:pt x="1113" y="2112"/>
                    <a:pt x="1150" y="1563"/>
                  </a:cubicBezTo>
                  <a:cubicBezTo>
                    <a:pt x="1186" y="1008"/>
                    <a:pt x="1110" y="491"/>
                    <a:pt x="957" y="65"/>
                  </a:cubicBezTo>
                  <a:cubicBezTo>
                    <a:pt x="887" y="51"/>
                    <a:pt x="818" y="42"/>
                    <a:pt x="745" y="34"/>
                  </a:cubicBezTo>
                  <a:lnTo>
                    <a:pt x="1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9226;p70"/>
            <p:cNvSpPr/>
            <p:nvPr/>
          </p:nvSpPr>
          <p:spPr>
            <a:xfrm>
              <a:off x="3407450" y="1510300"/>
              <a:ext cx="29750" cy="75825"/>
            </a:xfrm>
            <a:custGeom>
              <a:avLst/>
              <a:gdLst/>
              <a:ahLst/>
              <a:cxnLst/>
              <a:rect l="l" t="t" r="r" b="b"/>
              <a:pathLst>
                <a:path w="1190" h="3033" extrusionOk="0">
                  <a:moveTo>
                    <a:pt x="190" y="0"/>
                  </a:moveTo>
                  <a:lnTo>
                    <a:pt x="190" y="0"/>
                  </a:lnTo>
                  <a:cubicBezTo>
                    <a:pt x="347" y="430"/>
                    <a:pt x="425" y="951"/>
                    <a:pt x="389" y="1509"/>
                  </a:cubicBezTo>
                  <a:cubicBezTo>
                    <a:pt x="358" y="2070"/>
                    <a:pt x="210" y="2575"/>
                    <a:pt x="1" y="2985"/>
                  </a:cubicBezTo>
                  <a:lnTo>
                    <a:pt x="762" y="3033"/>
                  </a:lnTo>
                  <a:cubicBezTo>
                    <a:pt x="974" y="2625"/>
                    <a:pt x="1119" y="2117"/>
                    <a:pt x="1150" y="1560"/>
                  </a:cubicBezTo>
                  <a:cubicBezTo>
                    <a:pt x="1189" y="1002"/>
                    <a:pt x="1108" y="477"/>
                    <a:pt x="952" y="47"/>
                  </a:cubicBezTo>
                  <a:lnTo>
                    <a:pt x="1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9227;p70"/>
            <p:cNvSpPr/>
            <p:nvPr/>
          </p:nvSpPr>
          <p:spPr>
            <a:xfrm>
              <a:off x="3350750" y="1518375"/>
              <a:ext cx="198875" cy="73000"/>
            </a:xfrm>
            <a:custGeom>
              <a:avLst/>
              <a:gdLst/>
              <a:ahLst/>
              <a:cxnLst/>
              <a:rect l="l" t="t" r="r" b="b"/>
              <a:pathLst>
                <a:path w="7955" h="2920" extrusionOk="0">
                  <a:moveTo>
                    <a:pt x="6869" y="1"/>
                  </a:moveTo>
                  <a:lnTo>
                    <a:pt x="6869" y="1"/>
                  </a:lnTo>
                  <a:cubicBezTo>
                    <a:pt x="6947" y="196"/>
                    <a:pt x="6986" y="414"/>
                    <a:pt x="6972" y="640"/>
                  </a:cubicBezTo>
                  <a:cubicBezTo>
                    <a:pt x="6921" y="1430"/>
                    <a:pt x="6263" y="2040"/>
                    <a:pt x="5482" y="2040"/>
                  </a:cubicBezTo>
                  <a:cubicBezTo>
                    <a:pt x="5450" y="2040"/>
                    <a:pt x="5417" y="2039"/>
                    <a:pt x="5385" y="2037"/>
                  </a:cubicBezTo>
                  <a:lnTo>
                    <a:pt x="361" y="1719"/>
                  </a:lnTo>
                  <a:cubicBezTo>
                    <a:pt x="235" y="1714"/>
                    <a:pt x="115" y="1686"/>
                    <a:pt x="1" y="1649"/>
                  </a:cubicBezTo>
                  <a:lnTo>
                    <a:pt x="1" y="1649"/>
                  </a:lnTo>
                  <a:cubicBezTo>
                    <a:pt x="207" y="2174"/>
                    <a:pt x="698" y="2562"/>
                    <a:pt x="1298" y="2598"/>
                  </a:cubicBezTo>
                  <a:lnTo>
                    <a:pt x="6322" y="2916"/>
                  </a:lnTo>
                  <a:cubicBezTo>
                    <a:pt x="6355" y="2918"/>
                    <a:pt x="6387" y="2919"/>
                    <a:pt x="6419" y="2919"/>
                  </a:cubicBezTo>
                  <a:cubicBezTo>
                    <a:pt x="7200" y="2919"/>
                    <a:pt x="7859" y="2309"/>
                    <a:pt x="7910" y="1518"/>
                  </a:cubicBezTo>
                  <a:cubicBezTo>
                    <a:pt x="7954" y="821"/>
                    <a:pt x="7508" y="204"/>
                    <a:pt x="6869"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9228;p70"/>
            <p:cNvSpPr/>
            <p:nvPr/>
          </p:nvSpPr>
          <p:spPr>
            <a:xfrm>
              <a:off x="3348650" y="1513050"/>
              <a:ext cx="47525" cy="65025"/>
            </a:xfrm>
            <a:custGeom>
              <a:avLst/>
              <a:gdLst/>
              <a:ahLst/>
              <a:cxnLst/>
              <a:rect l="l" t="t" r="r" b="b"/>
              <a:pathLst>
                <a:path w="1901" h="2601" extrusionOk="0">
                  <a:moveTo>
                    <a:pt x="994" y="0"/>
                  </a:moveTo>
                  <a:cubicBezTo>
                    <a:pt x="511" y="0"/>
                    <a:pt x="89" y="548"/>
                    <a:pt x="46" y="1243"/>
                  </a:cubicBezTo>
                  <a:cubicBezTo>
                    <a:pt x="1" y="1957"/>
                    <a:pt x="366" y="2568"/>
                    <a:pt x="869" y="2599"/>
                  </a:cubicBezTo>
                  <a:cubicBezTo>
                    <a:pt x="882" y="2600"/>
                    <a:pt x="895" y="2600"/>
                    <a:pt x="908" y="2600"/>
                  </a:cubicBezTo>
                  <a:cubicBezTo>
                    <a:pt x="1391" y="2600"/>
                    <a:pt x="1813" y="2053"/>
                    <a:pt x="1856" y="1357"/>
                  </a:cubicBezTo>
                  <a:cubicBezTo>
                    <a:pt x="1901" y="640"/>
                    <a:pt x="1533" y="32"/>
                    <a:pt x="1033" y="2"/>
                  </a:cubicBezTo>
                  <a:cubicBezTo>
                    <a:pt x="1020" y="1"/>
                    <a:pt x="1007" y="0"/>
                    <a:pt x="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9229;p70"/>
            <p:cNvSpPr/>
            <p:nvPr/>
          </p:nvSpPr>
          <p:spPr>
            <a:xfrm>
              <a:off x="3594800" y="1673775"/>
              <a:ext cx="26025" cy="23425"/>
            </a:xfrm>
            <a:custGeom>
              <a:avLst/>
              <a:gdLst/>
              <a:ahLst/>
              <a:cxnLst/>
              <a:rect l="l" t="t" r="r" b="b"/>
              <a:pathLst>
                <a:path w="1041" h="937" extrusionOk="0">
                  <a:moveTo>
                    <a:pt x="522" y="1"/>
                  </a:moveTo>
                  <a:cubicBezTo>
                    <a:pt x="317" y="1"/>
                    <a:pt x="128" y="136"/>
                    <a:pt x="70" y="343"/>
                  </a:cubicBezTo>
                  <a:cubicBezTo>
                    <a:pt x="0" y="595"/>
                    <a:pt x="145" y="854"/>
                    <a:pt x="396" y="921"/>
                  </a:cubicBezTo>
                  <a:cubicBezTo>
                    <a:pt x="436" y="931"/>
                    <a:pt x="476" y="936"/>
                    <a:pt x="515" y="936"/>
                  </a:cubicBezTo>
                  <a:cubicBezTo>
                    <a:pt x="722" y="936"/>
                    <a:pt x="912" y="800"/>
                    <a:pt x="971" y="592"/>
                  </a:cubicBezTo>
                  <a:cubicBezTo>
                    <a:pt x="1041" y="343"/>
                    <a:pt x="893" y="87"/>
                    <a:pt x="645" y="17"/>
                  </a:cubicBezTo>
                  <a:cubicBezTo>
                    <a:pt x="604" y="6"/>
                    <a:pt x="562" y="1"/>
                    <a:pt x="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9230;p70"/>
            <p:cNvSpPr/>
            <p:nvPr/>
          </p:nvSpPr>
          <p:spPr>
            <a:xfrm>
              <a:off x="3406350" y="1604125"/>
              <a:ext cx="204650" cy="107975"/>
            </a:xfrm>
            <a:custGeom>
              <a:avLst/>
              <a:gdLst/>
              <a:ahLst/>
              <a:cxnLst/>
              <a:rect l="l" t="t" r="r" b="b"/>
              <a:pathLst>
                <a:path w="8186" h="4319" extrusionOk="0">
                  <a:moveTo>
                    <a:pt x="1661" y="1"/>
                  </a:moveTo>
                  <a:cubicBezTo>
                    <a:pt x="1004" y="1"/>
                    <a:pt x="402" y="439"/>
                    <a:pt x="220" y="1104"/>
                  </a:cubicBezTo>
                  <a:cubicBezTo>
                    <a:pt x="0" y="1902"/>
                    <a:pt x="472" y="2725"/>
                    <a:pt x="1269" y="2943"/>
                  </a:cubicBezTo>
                  <a:lnTo>
                    <a:pt x="6129" y="4265"/>
                  </a:lnTo>
                  <a:cubicBezTo>
                    <a:pt x="6261" y="4301"/>
                    <a:pt x="6394" y="4318"/>
                    <a:pt x="6525" y="4318"/>
                  </a:cubicBezTo>
                  <a:cubicBezTo>
                    <a:pt x="7183" y="4318"/>
                    <a:pt x="7786" y="3881"/>
                    <a:pt x="7965" y="3213"/>
                  </a:cubicBezTo>
                  <a:cubicBezTo>
                    <a:pt x="8185" y="2415"/>
                    <a:pt x="7714" y="1592"/>
                    <a:pt x="6916" y="1377"/>
                  </a:cubicBezTo>
                  <a:lnTo>
                    <a:pt x="2059" y="55"/>
                  </a:lnTo>
                  <a:cubicBezTo>
                    <a:pt x="1926" y="18"/>
                    <a:pt x="1792" y="1"/>
                    <a:pt x="16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9231;p70"/>
            <p:cNvSpPr/>
            <p:nvPr/>
          </p:nvSpPr>
          <p:spPr>
            <a:xfrm>
              <a:off x="3546100" y="1634925"/>
              <a:ext cx="39725" cy="76950"/>
            </a:xfrm>
            <a:custGeom>
              <a:avLst/>
              <a:gdLst/>
              <a:ahLst/>
              <a:cxnLst/>
              <a:rect l="l" t="t" r="r" b="b"/>
              <a:pathLst>
                <a:path w="1589" h="3078" extrusionOk="0">
                  <a:moveTo>
                    <a:pt x="790" y="0"/>
                  </a:moveTo>
                  <a:lnTo>
                    <a:pt x="790" y="0"/>
                  </a:lnTo>
                  <a:cubicBezTo>
                    <a:pt x="860" y="455"/>
                    <a:pt x="832" y="982"/>
                    <a:pt x="679" y="1526"/>
                  </a:cubicBezTo>
                  <a:cubicBezTo>
                    <a:pt x="531" y="2070"/>
                    <a:pt x="291" y="2536"/>
                    <a:pt x="1" y="2893"/>
                  </a:cubicBezTo>
                  <a:lnTo>
                    <a:pt x="534" y="3038"/>
                  </a:lnTo>
                  <a:cubicBezTo>
                    <a:pt x="603" y="3055"/>
                    <a:pt x="679" y="3066"/>
                    <a:pt x="748" y="3078"/>
                  </a:cubicBezTo>
                  <a:cubicBezTo>
                    <a:pt x="1030" y="2720"/>
                    <a:pt x="1267" y="2257"/>
                    <a:pt x="1412" y="1724"/>
                  </a:cubicBezTo>
                  <a:cubicBezTo>
                    <a:pt x="1560" y="1192"/>
                    <a:pt x="1588" y="670"/>
                    <a:pt x="1524" y="221"/>
                  </a:cubicBezTo>
                  <a:cubicBezTo>
                    <a:pt x="1463" y="193"/>
                    <a:pt x="1393" y="168"/>
                    <a:pt x="1323" y="148"/>
                  </a:cubicBezTo>
                  <a:lnTo>
                    <a:pt x="7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9232;p70"/>
            <p:cNvSpPr/>
            <p:nvPr/>
          </p:nvSpPr>
          <p:spPr>
            <a:xfrm>
              <a:off x="3461725" y="1611900"/>
              <a:ext cx="39625" cy="77250"/>
            </a:xfrm>
            <a:custGeom>
              <a:avLst/>
              <a:gdLst/>
              <a:ahLst/>
              <a:cxnLst/>
              <a:rect l="l" t="t" r="r" b="b"/>
              <a:pathLst>
                <a:path w="1585" h="3090" extrusionOk="0">
                  <a:moveTo>
                    <a:pt x="784" y="1"/>
                  </a:moveTo>
                  <a:lnTo>
                    <a:pt x="784" y="1"/>
                  </a:lnTo>
                  <a:cubicBezTo>
                    <a:pt x="854" y="455"/>
                    <a:pt x="823" y="983"/>
                    <a:pt x="678" y="1521"/>
                  </a:cubicBezTo>
                  <a:cubicBezTo>
                    <a:pt x="530" y="2065"/>
                    <a:pt x="290" y="2534"/>
                    <a:pt x="0" y="2888"/>
                  </a:cubicBezTo>
                  <a:lnTo>
                    <a:pt x="734" y="3089"/>
                  </a:lnTo>
                  <a:cubicBezTo>
                    <a:pt x="1021" y="2732"/>
                    <a:pt x="1264" y="2260"/>
                    <a:pt x="1409" y="1722"/>
                  </a:cubicBezTo>
                  <a:cubicBezTo>
                    <a:pt x="1557" y="1181"/>
                    <a:pt x="1585" y="654"/>
                    <a:pt x="1518" y="202"/>
                  </a:cubicBezTo>
                  <a:lnTo>
                    <a:pt x="7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9233;p70"/>
            <p:cNvSpPr/>
            <p:nvPr/>
          </p:nvSpPr>
          <p:spPr>
            <a:xfrm>
              <a:off x="3411075" y="1642025"/>
              <a:ext cx="198950" cy="69950"/>
            </a:xfrm>
            <a:custGeom>
              <a:avLst/>
              <a:gdLst/>
              <a:ahLst/>
              <a:cxnLst/>
              <a:rect l="l" t="t" r="r" b="b"/>
              <a:pathLst>
                <a:path w="7958" h="2798" extrusionOk="0">
                  <a:moveTo>
                    <a:pt x="7062" y="1"/>
                  </a:moveTo>
                  <a:lnTo>
                    <a:pt x="7062" y="1"/>
                  </a:lnTo>
                  <a:cubicBezTo>
                    <a:pt x="7101" y="205"/>
                    <a:pt x="7092" y="428"/>
                    <a:pt x="7034" y="645"/>
                  </a:cubicBezTo>
                  <a:cubicBezTo>
                    <a:pt x="6855" y="1310"/>
                    <a:pt x="6253" y="1749"/>
                    <a:pt x="5595" y="1749"/>
                  </a:cubicBezTo>
                  <a:cubicBezTo>
                    <a:pt x="5463" y="1749"/>
                    <a:pt x="5329" y="1731"/>
                    <a:pt x="5195" y="1694"/>
                  </a:cubicBezTo>
                  <a:lnTo>
                    <a:pt x="338" y="372"/>
                  </a:lnTo>
                  <a:cubicBezTo>
                    <a:pt x="216" y="341"/>
                    <a:pt x="104" y="294"/>
                    <a:pt x="1" y="232"/>
                  </a:cubicBezTo>
                  <a:lnTo>
                    <a:pt x="1" y="232"/>
                  </a:lnTo>
                  <a:cubicBezTo>
                    <a:pt x="98" y="790"/>
                    <a:pt x="503" y="1270"/>
                    <a:pt x="1080" y="1424"/>
                  </a:cubicBezTo>
                  <a:lnTo>
                    <a:pt x="5940" y="2743"/>
                  </a:lnTo>
                  <a:cubicBezTo>
                    <a:pt x="6073" y="2780"/>
                    <a:pt x="6207" y="2798"/>
                    <a:pt x="6338" y="2798"/>
                  </a:cubicBezTo>
                  <a:cubicBezTo>
                    <a:pt x="6995" y="2798"/>
                    <a:pt x="7597" y="2359"/>
                    <a:pt x="7776" y="1694"/>
                  </a:cubicBezTo>
                  <a:cubicBezTo>
                    <a:pt x="7957" y="1022"/>
                    <a:pt x="7648" y="327"/>
                    <a:pt x="7062"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9234;p70"/>
            <p:cNvSpPr/>
            <p:nvPr/>
          </p:nvSpPr>
          <p:spPr>
            <a:xfrm>
              <a:off x="3408575" y="1606450"/>
              <a:ext cx="53175" cy="64075"/>
            </a:xfrm>
            <a:custGeom>
              <a:avLst/>
              <a:gdLst/>
              <a:ahLst/>
              <a:cxnLst/>
              <a:rect l="l" t="t" r="r" b="b"/>
              <a:pathLst>
                <a:path w="2127" h="2563" extrusionOk="0">
                  <a:moveTo>
                    <a:pt x="1234" y="1"/>
                  </a:moveTo>
                  <a:cubicBezTo>
                    <a:pt x="800" y="1"/>
                    <a:pt x="355" y="428"/>
                    <a:pt x="187" y="1042"/>
                  </a:cubicBezTo>
                  <a:cubicBezTo>
                    <a:pt x="0" y="1736"/>
                    <a:pt x="237" y="2406"/>
                    <a:pt x="720" y="2540"/>
                  </a:cubicBezTo>
                  <a:cubicBezTo>
                    <a:pt x="776" y="2555"/>
                    <a:pt x="833" y="2562"/>
                    <a:pt x="890" y="2562"/>
                  </a:cubicBezTo>
                  <a:cubicBezTo>
                    <a:pt x="1326" y="2562"/>
                    <a:pt x="1771" y="2134"/>
                    <a:pt x="1939" y="1522"/>
                  </a:cubicBezTo>
                  <a:cubicBezTo>
                    <a:pt x="2126" y="827"/>
                    <a:pt x="1889" y="157"/>
                    <a:pt x="1404" y="23"/>
                  </a:cubicBezTo>
                  <a:cubicBezTo>
                    <a:pt x="1348" y="8"/>
                    <a:pt x="1291" y="1"/>
                    <a:pt x="12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9235;p70"/>
            <p:cNvSpPr/>
            <p:nvPr/>
          </p:nvSpPr>
          <p:spPr>
            <a:xfrm>
              <a:off x="3074500" y="1543225"/>
              <a:ext cx="26375" cy="23500"/>
            </a:xfrm>
            <a:custGeom>
              <a:avLst/>
              <a:gdLst/>
              <a:ahLst/>
              <a:cxnLst/>
              <a:rect l="l" t="t" r="r" b="b"/>
              <a:pathLst>
                <a:path w="1055" h="940" extrusionOk="0">
                  <a:moveTo>
                    <a:pt x="528" y="1"/>
                  </a:moveTo>
                  <a:cubicBezTo>
                    <a:pt x="335" y="1"/>
                    <a:pt x="153" y="121"/>
                    <a:pt x="87" y="315"/>
                  </a:cubicBezTo>
                  <a:cubicBezTo>
                    <a:pt x="0" y="555"/>
                    <a:pt x="129" y="828"/>
                    <a:pt x="371" y="912"/>
                  </a:cubicBezTo>
                  <a:cubicBezTo>
                    <a:pt x="423" y="930"/>
                    <a:pt x="475" y="939"/>
                    <a:pt x="527" y="939"/>
                  </a:cubicBezTo>
                  <a:cubicBezTo>
                    <a:pt x="720" y="939"/>
                    <a:pt x="902" y="818"/>
                    <a:pt x="968" y="625"/>
                  </a:cubicBezTo>
                  <a:cubicBezTo>
                    <a:pt x="1055" y="382"/>
                    <a:pt x="926" y="111"/>
                    <a:pt x="684" y="28"/>
                  </a:cubicBezTo>
                  <a:cubicBezTo>
                    <a:pt x="632" y="9"/>
                    <a:pt x="580" y="1"/>
                    <a:pt x="5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9236;p70"/>
            <p:cNvSpPr/>
            <p:nvPr/>
          </p:nvSpPr>
          <p:spPr>
            <a:xfrm>
              <a:off x="3058450" y="1361225"/>
              <a:ext cx="126325" cy="193450"/>
            </a:xfrm>
            <a:custGeom>
              <a:avLst/>
              <a:gdLst/>
              <a:ahLst/>
              <a:cxnLst/>
              <a:rect l="l" t="t" r="r" b="b"/>
              <a:pathLst>
                <a:path w="5053" h="7738" extrusionOk="0">
                  <a:moveTo>
                    <a:pt x="3363" y="0"/>
                  </a:moveTo>
                  <a:cubicBezTo>
                    <a:pt x="2749" y="0"/>
                    <a:pt x="2174" y="385"/>
                    <a:pt x="1956" y="997"/>
                  </a:cubicBezTo>
                  <a:lnTo>
                    <a:pt x="280" y="5743"/>
                  </a:lnTo>
                  <a:cubicBezTo>
                    <a:pt x="1" y="6521"/>
                    <a:pt x="411" y="7375"/>
                    <a:pt x="1189" y="7651"/>
                  </a:cubicBezTo>
                  <a:cubicBezTo>
                    <a:pt x="1354" y="7709"/>
                    <a:pt x="1522" y="7737"/>
                    <a:pt x="1687" y="7737"/>
                  </a:cubicBezTo>
                  <a:cubicBezTo>
                    <a:pt x="2303" y="7737"/>
                    <a:pt x="2880" y="7353"/>
                    <a:pt x="3097" y="6741"/>
                  </a:cubicBezTo>
                  <a:lnTo>
                    <a:pt x="4774" y="1993"/>
                  </a:lnTo>
                  <a:cubicBezTo>
                    <a:pt x="5053" y="1218"/>
                    <a:pt x="4640" y="361"/>
                    <a:pt x="3864" y="88"/>
                  </a:cubicBezTo>
                  <a:cubicBezTo>
                    <a:pt x="3699" y="28"/>
                    <a:pt x="3529" y="0"/>
                    <a:pt x="3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9237;p70"/>
            <p:cNvSpPr/>
            <p:nvPr/>
          </p:nvSpPr>
          <p:spPr>
            <a:xfrm>
              <a:off x="3063900" y="1491725"/>
              <a:ext cx="76600" cy="43075"/>
            </a:xfrm>
            <a:custGeom>
              <a:avLst/>
              <a:gdLst/>
              <a:ahLst/>
              <a:cxnLst/>
              <a:rect l="l" t="t" r="r" b="b"/>
              <a:pathLst>
                <a:path w="3064" h="1723" extrusionOk="0">
                  <a:moveTo>
                    <a:pt x="243" y="1"/>
                  </a:moveTo>
                  <a:lnTo>
                    <a:pt x="56" y="520"/>
                  </a:lnTo>
                  <a:cubicBezTo>
                    <a:pt x="34" y="590"/>
                    <a:pt x="14" y="659"/>
                    <a:pt x="0" y="729"/>
                  </a:cubicBezTo>
                  <a:cubicBezTo>
                    <a:pt x="332" y="1039"/>
                    <a:pt x="779" y="1307"/>
                    <a:pt x="1297" y="1493"/>
                  </a:cubicBezTo>
                  <a:cubicBezTo>
                    <a:pt x="1741" y="1651"/>
                    <a:pt x="2187" y="1723"/>
                    <a:pt x="2588" y="1723"/>
                  </a:cubicBezTo>
                  <a:cubicBezTo>
                    <a:pt x="2656" y="1723"/>
                    <a:pt x="2722" y="1721"/>
                    <a:pt x="2787" y="1717"/>
                  </a:cubicBezTo>
                  <a:cubicBezTo>
                    <a:pt x="2818" y="1653"/>
                    <a:pt x="2849" y="1586"/>
                    <a:pt x="2876" y="1516"/>
                  </a:cubicBezTo>
                  <a:lnTo>
                    <a:pt x="3063" y="997"/>
                  </a:lnTo>
                  <a:lnTo>
                    <a:pt x="3063" y="997"/>
                  </a:lnTo>
                  <a:cubicBezTo>
                    <a:pt x="2984" y="1003"/>
                    <a:pt x="2903" y="1006"/>
                    <a:pt x="2820" y="1006"/>
                  </a:cubicBezTo>
                  <a:cubicBezTo>
                    <a:pt x="2424" y="1006"/>
                    <a:pt x="1990" y="933"/>
                    <a:pt x="1551" y="777"/>
                  </a:cubicBezTo>
                  <a:cubicBezTo>
                    <a:pt x="1027" y="590"/>
                    <a:pt x="578" y="313"/>
                    <a:pt x="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9238;p70"/>
            <p:cNvSpPr/>
            <p:nvPr/>
          </p:nvSpPr>
          <p:spPr>
            <a:xfrm>
              <a:off x="3092700" y="1409150"/>
              <a:ext cx="77025" cy="43075"/>
            </a:xfrm>
            <a:custGeom>
              <a:avLst/>
              <a:gdLst/>
              <a:ahLst/>
              <a:cxnLst/>
              <a:rect l="l" t="t" r="r" b="b"/>
              <a:pathLst>
                <a:path w="3081" h="1723" extrusionOk="0">
                  <a:moveTo>
                    <a:pt x="254" y="1"/>
                  </a:moveTo>
                  <a:lnTo>
                    <a:pt x="0" y="718"/>
                  </a:lnTo>
                  <a:cubicBezTo>
                    <a:pt x="332" y="1033"/>
                    <a:pt x="782" y="1309"/>
                    <a:pt x="1314" y="1493"/>
                  </a:cubicBezTo>
                  <a:cubicBezTo>
                    <a:pt x="1757" y="1650"/>
                    <a:pt x="2197" y="1722"/>
                    <a:pt x="2595" y="1722"/>
                  </a:cubicBezTo>
                  <a:cubicBezTo>
                    <a:pt x="2673" y="1722"/>
                    <a:pt x="2749" y="1719"/>
                    <a:pt x="2824" y="1714"/>
                  </a:cubicBezTo>
                  <a:lnTo>
                    <a:pt x="3080" y="994"/>
                  </a:lnTo>
                  <a:lnTo>
                    <a:pt x="3080" y="994"/>
                  </a:lnTo>
                  <a:cubicBezTo>
                    <a:pt x="3001" y="1000"/>
                    <a:pt x="2920" y="1003"/>
                    <a:pt x="2837" y="1003"/>
                  </a:cubicBezTo>
                  <a:cubicBezTo>
                    <a:pt x="2441" y="1003"/>
                    <a:pt x="2007" y="931"/>
                    <a:pt x="1568" y="774"/>
                  </a:cubicBezTo>
                  <a:cubicBezTo>
                    <a:pt x="1038" y="587"/>
                    <a:pt x="589" y="311"/>
                    <a:pt x="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9239;p70"/>
            <p:cNvSpPr/>
            <p:nvPr/>
          </p:nvSpPr>
          <p:spPr>
            <a:xfrm>
              <a:off x="3061950" y="1371850"/>
              <a:ext cx="120875" cy="182725"/>
            </a:xfrm>
            <a:custGeom>
              <a:avLst/>
              <a:gdLst/>
              <a:ahLst/>
              <a:cxnLst/>
              <a:rect l="l" t="t" r="r" b="b"/>
              <a:pathLst>
                <a:path w="4835" h="7309" extrusionOk="0">
                  <a:moveTo>
                    <a:pt x="4271" y="0"/>
                  </a:moveTo>
                  <a:cubicBezTo>
                    <a:pt x="4260" y="117"/>
                    <a:pt x="4235" y="237"/>
                    <a:pt x="4193" y="355"/>
                  </a:cubicBezTo>
                  <a:lnTo>
                    <a:pt x="2516" y="5103"/>
                  </a:lnTo>
                  <a:cubicBezTo>
                    <a:pt x="2299" y="5714"/>
                    <a:pt x="1723" y="6100"/>
                    <a:pt x="1108" y="6100"/>
                  </a:cubicBezTo>
                  <a:cubicBezTo>
                    <a:pt x="942" y="6100"/>
                    <a:pt x="774" y="6072"/>
                    <a:pt x="608" y="6012"/>
                  </a:cubicBezTo>
                  <a:cubicBezTo>
                    <a:pt x="396" y="5940"/>
                    <a:pt x="212" y="5817"/>
                    <a:pt x="61" y="5669"/>
                  </a:cubicBezTo>
                  <a:lnTo>
                    <a:pt x="61" y="5669"/>
                  </a:lnTo>
                  <a:cubicBezTo>
                    <a:pt x="0" y="6339"/>
                    <a:pt x="391" y="6989"/>
                    <a:pt x="1052" y="7223"/>
                  </a:cubicBezTo>
                  <a:cubicBezTo>
                    <a:pt x="1216" y="7281"/>
                    <a:pt x="1384" y="7308"/>
                    <a:pt x="1548" y="7308"/>
                  </a:cubicBezTo>
                  <a:cubicBezTo>
                    <a:pt x="2165" y="7308"/>
                    <a:pt x="2742" y="6925"/>
                    <a:pt x="2960" y="6311"/>
                  </a:cubicBezTo>
                  <a:lnTo>
                    <a:pt x="4637" y="1565"/>
                  </a:lnTo>
                  <a:cubicBezTo>
                    <a:pt x="4835" y="999"/>
                    <a:pt x="4673" y="394"/>
                    <a:pt x="4271"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9240;p70"/>
            <p:cNvSpPr/>
            <p:nvPr/>
          </p:nvSpPr>
          <p:spPr>
            <a:xfrm>
              <a:off x="3112300" y="1362150"/>
              <a:ext cx="69825" cy="48050"/>
            </a:xfrm>
            <a:custGeom>
              <a:avLst/>
              <a:gdLst/>
              <a:ahLst/>
              <a:cxnLst/>
              <a:rect l="l" t="t" r="r" b="b"/>
              <a:pathLst>
                <a:path w="2793" h="1922" extrusionOk="0">
                  <a:moveTo>
                    <a:pt x="1108" y="1"/>
                  </a:moveTo>
                  <a:cubicBezTo>
                    <a:pt x="660" y="1"/>
                    <a:pt x="286" y="194"/>
                    <a:pt x="168" y="528"/>
                  </a:cubicBezTo>
                  <a:cubicBezTo>
                    <a:pt x="0" y="1002"/>
                    <a:pt x="419" y="1577"/>
                    <a:pt x="1097" y="1817"/>
                  </a:cubicBezTo>
                  <a:cubicBezTo>
                    <a:pt x="1296" y="1888"/>
                    <a:pt x="1496" y="1922"/>
                    <a:pt x="1684" y="1922"/>
                  </a:cubicBezTo>
                  <a:cubicBezTo>
                    <a:pt x="2132" y="1922"/>
                    <a:pt x="2507" y="1728"/>
                    <a:pt x="2626" y="1395"/>
                  </a:cubicBezTo>
                  <a:cubicBezTo>
                    <a:pt x="2793" y="924"/>
                    <a:pt x="2380" y="349"/>
                    <a:pt x="1699" y="107"/>
                  </a:cubicBezTo>
                  <a:cubicBezTo>
                    <a:pt x="1498" y="35"/>
                    <a:pt x="1297" y="1"/>
                    <a:pt x="11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9241;p70"/>
            <p:cNvSpPr/>
            <p:nvPr/>
          </p:nvSpPr>
          <p:spPr>
            <a:xfrm>
              <a:off x="3139350" y="1637250"/>
              <a:ext cx="26325" cy="23400"/>
            </a:xfrm>
            <a:custGeom>
              <a:avLst/>
              <a:gdLst/>
              <a:ahLst/>
              <a:cxnLst/>
              <a:rect l="l" t="t" r="r" b="b"/>
              <a:pathLst>
                <a:path w="1053" h="936" extrusionOk="0">
                  <a:moveTo>
                    <a:pt x="528" y="0"/>
                  </a:moveTo>
                  <a:cubicBezTo>
                    <a:pt x="335" y="0"/>
                    <a:pt x="153" y="121"/>
                    <a:pt x="87" y="312"/>
                  </a:cubicBezTo>
                  <a:cubicBezTo>
                    <a:pt x="1" y="555"/>
                    <a:pt x="129" y="825"/>
                    <a:pt x="372" y="909"/>
                  </a:cubicBezTo>
                  <a:cubicBezTo>
                    <a:pt x="423" y="927"/>
                    <a:pt x="476" y="936"/>
                    <a:pt x="528" y="936"/>
                  </a:cubicBezTo>
                  <a:cubicBezTo>
                    <a:pt x="721" y="936"/>
                    <a:pt x="903" y="816"/>
                    <a:pt x="969" y="624"/>
                  </a:cubicBezTo>
                  <a:cubicBezTo>
                    <a:pt x="1053" y="379"/>
                    <a:pt x="927" y="111"/>
                    <a:pt x="684" y="27"/>
                  </a:cubicBezTo>
                  <a:cubicBezTo>
                    <a:pt x="633" y="9"/>
                    <a:pt x="580" y="0"/>
                    <a:pt x="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9242;p70"/>
            <p:cNvSpPr/>
            <p:nvPr/>
          </p:nvSpPr>
          <p:spPr>
            <a:xfrm>
              <a:off x="3123175" y="1455175"/>
              <a:ext cx="126400" cy="193400"/>
            </a:xfrm>
            <a:custGeom>
              <a:avLst/>
              <a:gdLst/>
              <a:ahLst/>
              <a:cxnLst/>
              <a:rect l="l" t="t" r="r" b="b"/>
              <a:pathLst>
                <a:path w="5056" h="7736" extrusionOk="0">
                  <a:moveTo>
                    <a:pt x="3366" y="0"/>
                  </a:moveTo>
                  <a:cubicBezTo>
                    <a:pt x="2751" y="0"/>
                    <a:pt x="2174" y="386"/>
                    <a:pt x="1959" y="997"/>
                  </a:cubicBezTo>
                  <a:lnTo>
                    <a:pt x="280" y="5745"/>
                  </a:lnTo>
                  <a:cubicBezTo>
                    <a:pt x="1" y="6521"/>
                    <a:pt x="413" y="7377"/>
                    <a:pt x="1192" y="7651"/>
                  </a:cubicBezTo>
                  <a:cubicBezTo>
                    <a:pt x="1357" y="7708"/>
                    <a:pt x="1525" y="7736"/>
                    <a:pt x="1690" y="7736"/>
                  </a:cubicBezTo>
                  <a:cubicBezTo>
                    <a:pt x="2307" y="7736"/>
                    <a:pt x="2884" y="7353"/>
                    <a:pt x="3097" y="6741"/>
                  </a:cubicBezTo>
                  <a:lnTo>
                    <a:pt x="4777" y="1996"/>
                  </a:lnTo>
                  <a:cubicBezTo>
                    <a:pt x="5056" y="1217"/>
                    <a:pt x="4643" y="364"/>
                    <a:pt x="3864" y="88"/>
                  </a:cubicBezTo>
                  <a:cubicBezTo>
                    <a:pt x="3700" y="28"/>
                    <a:pt x="3531" y="0"/>
                    <a:pt x="3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9243;p70"/>
            <p:cNvSpPr/>
            <p:nvPr/>
          </p:nvSpPr>
          <p:spPr>
            <a:xfrm>
              <a:off x="3128750" y="1585675"/>
              <a:ext cx="76600" cy="43075"/>
            </a:xfrm>
            <a:custGeom>
              <a:avLst/>
              <a:gdLst/>
              <a:ahLst/>
              <a:cxnLst/>
              <a:rect l="l" t="t" r="r" b="b"/>
              <a:pathLst>
                <a:path w="3064" h="1723" extrusionOk="0">
                  <a:moveTo>
                    <a:pt x="243" y="1"/>
                  </a:moveTo>
                  <a:lnTo>
                    <a:pt x="57" y="520"/>
                  </a:lnTo>
                  <a:cubicBezTo>
                    <a:pt x="34" y="589"/>
                    <a:pt x="15" y="659"/>
                    <a:pt x="1" y="729"/>
                  </a:cubicBezTo>
                  <a:cubicBezTo>
                    <a:pt x="333" y="1041"/>
                    <a:pt x="779" y="1309"/>
                    <a:pt x="1298" y="1493"/>
                  </a:cubicBezTo>
                  <a:cubicBezTo>
                    <a:pt x="1744" y="1651"/>
                    <a:pt x="2188" y="1723"/>
                    <a:pt x="2589" y="1723"/>
                  </a:cubicBezTo>
                  <a:cubicBezTo>
                    <a:pt x="2656" y="1723"/>
                    <a:pt x="2723" y="1721"/>
                    <a:pt x="2788" y="1717"/>
                  </a:cubicBezTo>
                  <a:cubicBezTo>
                    <a:pt x="2818" y="1655"/>
                    <a:pt x="2849" y="1588"/>
                    <a:pt x="2877" y="1518"/>
                  </a:cubicBezTo>
                  <a:lnTo>
                    <a:pt x="3064" y="1000"/>
                  </a:lnTo>
                  <a:lnTo>
                    <a:pt x="3064" y="1000"/>
                  </a:lnTo>
                  <a:cubicBezTo>
                    <a:pt x="2989" y="1005"/>
                    <a:pt x="2912" y="1008"/>
                    <a:pt x="2834" y="1008"/>
                  </a:cubicBezTo>
                  <a:cubicBezTo>
                    <a:pt x="2434" y="1008"/>
                    <a:pt x="1995" y="935"/>
                    <a:pt x="1552" y="779"/>
                  </a:cubicBezTo>
                  <a:cubicBezTo>
                    <a:pt x="1025" y="589"/>
                    <a:pt x="573" y="310"/>
                    <a:pt x="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9244;p70"/>
            <p:cNvSpPr/>
            <p:nvPr/>
          </p:nvSpPr>
          <p:spPr>
            <a:xfrm>
              <a:off x="3157500" y="1503100"/>
              <a:ext cx="76950" cy="43050"/>
            </a:xfrm>
            <a:custGeom>
              <a:avLst/>
              <a:gdLst/>
              <a:ahLst/>
              <a:cxnLst/>
              <a:rect l="l" t="t" r="r" b="b"/>
              <a:pathLst>
                <a:path w="3078" h="1722" extrusionOk="0">
                  <a:moveTo>
                    <a:pt x="254" y="1"/>
                  </a:moveTo>
                  <a:lnTo>
                    <a:pt x="0" y="720"/>
                  </a:lnTo>
                  <a:cubicBezTo>
                    <a:pt x="329" y="1033"/>
                    <a:pt x="781" y="1309"/>
                    <a:pt x="1314" y="1493"/>
                  </a:cubicBezTo>
                  <a:cubicBezTo>
                    <a:pt x="1761" y="1648"/>
                    <a:pt x="2203" y="1722"/>
                    <a:pt x="2600" y="1722"/>
                  </a:cubicBezTo>
                  <a:cubicBezTo>
                    <a:pt x="2676" y="1722"/>
                    <a:pt x="2751" y="1719"/>
                    <a:pt x="2823" y="1714"/>
                  </a:cubicBezTo>
                  <a:lnTo>
                    <a:pt x="3077" y="997"/>
                  </a:lnTo>
                  <a:lnTo>
                    <a:pt x="3077" y="997"/>
                  </a:lnTo>
                  <a:cubicBezTo>
                    <a:pt x="3003" y="1002"/>
                    <a:pt x="2926" y="1005"/>
                    <a:pt x="2848" y="1005"/>
                  </a:cubicBezTo>
                  <a:cubicBezTo>
                    <a:pt x="2450" y="1005"/>
                    <a:pt x="2011" y="933"/>
                    <a:pt x="1568" y="776"/>
                  </a:cubicBezTo>
                  <a:cubicBezTo>
                    <a:pt x="1038" y="587"/>
                    <a:pt x="589" y="313"/>
                    <a:pt x="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9245;p70"/>
            <p:cNvSpPr/>
            <p:nvPr/>
          </p:nvSpPr>
          <p:spPr>
            <a:xfrm>
              <a:off x="3126675" y="1465800"/>
              <a:ext cx="120950" cy="182750"/>
            </a:xfrm>
            <a:custGeom>
              <a:avLst/>
              <a:gdLst/>
              <a:ahLst/>
              <a:cxnLst/>
              <a:rect l="l" t="t" r="r" b="b"/>
              <a:pathLst>
                <a:path w="4838" h="7310" extrusionOk="0">
                  <a:moveTo>
                    <a:pt x="4274" y="0"/>
                  </a:moveTo>
                  <a:cubicBezTo>
                    <a:pt x="4263" y="120"/>
                    <a:pt x="4238" y="237"/>
                    <a:pt x="4196" y="357"/>
                  </a:cubicBezTo>
                  <a:lnTo>
                    <a:pt x="2519" y="5103"/>
                  </a:lnTo>
                  <a:cubicBezTo>
                    <a:pt x="2302" y="5715"/>
                    <a:pt x="1727" y="6100"/>
                    <a:pt x="1112" y="6100"/>
                  </a:cubicBezTo>
                  <a:cubicBezTo>
                    <a:pt x="946" y="6100"/>
                    <a:pt x="777" y="6072"/>
                    <a:pt x="611" y="6012"/>
                  </a:cubicBezTo>
                  <a:cubicBezTo>
                    <a:pt x="399" y="5940"/>
                    <a:pt x="215" y="5817"/>
                    <a:pt x="64" y="5672"/>
                  </a:cubicBezTo>
                  <a:lnTo>
                    <a:pt x="64" y="5672"/>
                  </a:lnTo>
                  <a:cubicBezTo>
                    <a:pt x="0" y="6341"/>
                    <a:pt x="391" y="6989"/>
                    <a:pt x="1055" y="7223"/>
                  </a:cubicBezTo>
                  <a:cubicBezTo>
                    <a:pt x="1220" y="7282"/>
                    <a:pt x="1389" y="7309"/>
                    <a:pt x="1555" y="7309"/>
                  </a:cubicBezTo>
                  <a:cubicBezTo>
                    <a:pt x="2170" y="7309"/>
                    <a:pt x="2747" y="6927"/>
                    <a:pt x="2963" y="6313"/>
                  </a:cubicBezTo>
                  <a:lnTo>
                    <a:pt x="4639" y="1568"/>
                  </a:lnTo>
                  <a:cubicBezTo>
                    <a:pt x="4838" y="1002"/>
                    <a:pt x="4678" y="396"/>
                    <a:pt x="427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9246;p70"/>
            <p:cNvSpPr/>
            <p:nvPr/>
          </p:nvSpPr>
          <p:spPr>
            <a:xfrm>
              <a:off x="3177150" y="1456150"/>
              <a:ext cx="69850" cy="48025"/>
            </a:xfrm>
            <a:custGeom>
              <a:avLst/>
              <a:gdLst/>
              <a:ahLst/>
              <a:cxnLst/>
              <a:rect l="l" t="t" r="r" b="b"/>
              <a:pathLst>
                <a:path w="2794" h="1921" extrusionOk="0">
                  <a:moveTo>
                    <a:pt x="1112" y="0"/>
                  </a:moveTo>
                  <a:cubicBezTo>
                    <a:pt x="662" y="0"/>
                    <a:pt x="286" y="193"/>
                    <a:pt x="168" y="526"/>
                  </a:cubicBezTo>
                  <a:cubicBezTo>
                    <a:pt x="1" y="1000"/>
                    <a:pt x="419" y="1575"/>
                    <a:pt x="1097" y="1817"/>
                  </a:cubicBezTo>
                  <a:cubicBezTo>
                    <a:pt x="1296" y="1888"/>
                    <a:pt x="1494" y="1921"/>
                    <a:pt x="1681" y="1921"/>
                  </a:cubicBezTo>
                  <a:cubicBezTo>
                    <a:pt x="2131" y="1921"/>
                    <a:pt x="2508" y="1727"/>
                    <a:pt x="2626" y="1393"/>
                  </a:cubicBezTo>
                  <a:cubicBezTo>
                    <a:pt x="2793" y="925"/>
                    <a:pt x="2375" y="344"/>
                    <a:pt x="1700" y="104"/>
                  </a:cubicBezTo>
                  <a:cubicBezTo>
                    <a:pt x="1500" y="34"/>
                    <a:pt x="1299" y="0"/>
                    <a:pt x="1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9247;p70"/>
            <p:cNvSpPr/>
            <p:nvPr/>
          </p:nvSpPr>
          <p:spPr>
            <a:xfrm>
              <a:off x="3241250" y="1761700"/>
              <a:ext cx="24925" cy="23500"/>
            </a:xfrm>
            <a:custGeom>
              <a:avLst/>
              <a:gdLst/>
              <a:ahLst/>
              <a:cxnLst/>
              <a:rect l="l" t="t" r="r" b="b"/>
              <a:pathLst>
                <a:path w="997" h="940" extrusionOk="0">
                  <a:moveTo>
                    <a:pt x="501" y="0"/>
                  </a:moveTo>
                  <a:cubicBezTo>
                    <a:pt x="269" y="0"/>
                    <a:pt x="65" y="175"/>
                    <a:pt x="34" y="409"/>
                  </a:cubicBezTo>
                  <a:cubicBezTo>
                    <a:pt x="1" y="665"/>
                    <a:pt x="182" y="902"/>
                    <a:pt x="439" y="936"/>
                  </a:cubicBezTo>
                  <a:cubicBezTo>
                    <a:pt x="459" y="938"/>
                    <a:pt x="480" y="940"/>
                    <a:pt x="500" y="940"/>
                  </a:cubicBezTo>
                  <a:cubicBezTo>
                    <a:pt x="734" y="940"/>
                    <a:pt x="938" y="765"/>
                    <a:pt x="966" y="531"/>
                  </a:cubicBezTo>
                  <a:cubicBezTo>
                    <a:pt x="997" y="272"/>
                    <a:pt x="815" y="40"/>
                    <a:pt x="561" y="4"/>
                  </a:cubicBezTo>
                  <a:cubicBezTo>
                    <a:pt x="541" y="1"/>
                    <a:pt x="521" y="0"/>
                    <a:pt x="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9248;p70"/>
            <p:cNvSpPr/>
            <p:nvPr/>
          </p:nvSpPr>
          <p:spPr>
            <a:xfrm>
              <a:off x="3218725" y="1571625"/>
              <a:ext cx="95500" cy="199625"/>
            </a:xfrm>
            <a:custGeom>
              <a:avLst/>
              <a:gdLst/>
              <a:ahLst/>
              <a:cxnLst/>
              <a:rect l="l" t="t" r="r" b="b"/>
              <a:pathLst>
                <a:path w="3820" h="7985" extrusionOk="0">
                  <a:moveTo>
                    <a:pt x="2229" y="1"/>
                  </a:moveTo>
                  <a:cubicBezTo>
                    <a:pt x="1487" y="1"/>
                    <a:pt x="843" y="552"/>
                    <a:pt x="748" y="1305"/>
                  </a:cubicBezTo>
                  <a:lnTo>
                    <a:pt x="107" y="6299"/>
                  </a:lnTo>
                  <a:cubicBezTo>
                    <a:pt x="1" y="7119"/>
                    <a:pt x="581" y="7869"/>
                    <a:pt x="1401" y="7972"/>
                  </a:cubicBezTo>
                  <a:cubicBezTo>
                    <a:pt x="1466" y="7981"/>
                    <a:pt x="1531" y="7985"/>
                    <a:pt x="1595" y="7985"/>
                  </a:cubicBezTo>
                  <a:cubicBezTo>
                    <a:pt x="2338" y="7985"/>
                    <a:pt x="2977" y="7433"/>
                    <a:pt x="3075" y="6681"/>
                  </a:cubicBezTo>
                  <a:lnTo>
                    <a:pt x="3717" y="1687"/>
                  </a:lnTo>
                  <a:cubicBezTo>
                    <a:pt x="3820" y="867"/>
                    <a:pt x="3242" y="116"/>
                    <a:pt x="2422" y="13"/>
                  </a:cubicBezTo>
                  <a:cubicBezTo>
                    <a:pt x="2357" y="5"/>
                    <a:pt x="2292" y="1"/>
                    <a:pt x="22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9249;p70"/>
            <p:cNvSpPr/>
            <p:nvPr/>
          </p:nvSpPr>
          <p:spPr>
            <a:xfrm>
              <a:off x="3221175" y="1715350"/>
              <a:ext cx="76250" cy="31825"/>
            </a:xfrm>
            <a:custGeom>
              <a:avLst/>
              <a:gdLst/>
              <a:ahLst/>
              <a:cxnLst/>
              <a:rect l="l" t="t" r="r" b="b"/>
              <a:pathLst>
                <a:path w="3050" h="1273" extrusionOk="0">
                  <a:moveTo>
                    <a:pt x="81" y="0"/>
                  </a:moveTo>
                  <a:lnTo>
                    <a:pt x="11" y="547"/>
                  </a:lnTo>
                  <a:cubicBezTo>
                    <a:pt x="0" y="619"/>
                    <a:pt x="0" y="695"/>
                    <a:pt x="0" y="764"/>
                  </a:cubicBezTo>
                  <a:cubicBezTo>
                    <a:pt x="388" y="993"/>
                    <a:pt x="885" y="1169"/>
                    <a:pt x="1431" y="1239"/>
                  </a:cubicBezTo>
                  <a:cubicBezTo>
                    <a:pt x="1609" y="1261"/>
                    <a:pt x="1785" y="1272"/>
                    <a:pt x="1955" y="1272"/>
                  </a:cubicBezTo>
                  <a:cubicBezTo>
                    <a:pt x="2308" y="1272"/>
                    <a:pt x="2640" y="1226"/>
                    <a:pt x="2935" y="1141"/>
                  </a:cubicBezTo>
                  <a:cubicBezTo>
                    <a:pt x="2955" y="1071"/>
                    <a:pt x="2969" y="1002"/>
                    <a:pt x="2980" y="926"/>
                  </a:cubicBezTo>
                  <a:lnTo>
                    <a:pt x="3049" y="379"/>
                  </a:lnTo>
                  <a:lnTo>
                    <a:pt x="3049" y="379"/>
                  </a:lnTo>
                  <a:cubicBezTo>
                    <a:pt x="2752" y="466"/>
                    <a:pt x="2416" y="516"/>
                    <a:pt x="2058" y="516"/>
                  </a:cubicBezTo>
                  <a:cubicBezTo>
                    <a:pt x="1886" y="516"/>
                    <a:pt x="1709" y="504"/>
                    <a:pt x="1529" y="480"/>
                  </a:cubicBezTo>
                  <a:cubicBezTo>
                    <a:pt x="971" y="416"/>
                    <a:pt x="472" y="240"/>
                    <a:pt x="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9250;p70"/>
            <p:cNvSpPr/>
            <p:nvPr/>
          </p:nvSpPr>
          <p:spPr>
            <a:xfrm>
              <a:off x="3231900" y="1628425"/>
              <a:ext cx="76675" cy="31950"/>
            </a:xfrm>
            <a:custGeom>
              <a:avLst/>
              <a:gdLst/>
              <a:ahLst/>
              <a:cxnLst/>
              <a:rect l="l" t="t" r="r" b="b"/>
              <a:pathLst>
                <a:path w="3067" h="1278" extrusionOk="0">
                  <a:moveTo>
                    <a:pt x="98" y="1"/>
                  </a:moveTo>
                  <a:lnTo>
                    <a:pt x="1" y="757"/>
                  </a:lnTo>
                  <a:cubicBezTo>
                    <a:pt x="394" y="994"/>
                    <a:pt x="891" y="1167"/>
                    <a:pt x="1449" y="1242"/>
                  </a:cubicBezTo>
                  <a:cubicBezTo>
                    <a:pt x="1628" y="1266"/>
                    <a:pt x="1804" y="1277"/>
                    <a:pt x="1976" y="1277"/>
                  </a:cubicBezTo>
                  <a:cubicBezTo>
                    <a:pt x="2334" y="1277"/>
                    <a:pt x="2671" y="1228"/>
                    <a:pt x="2969" y="1139"/>
                  </a:cubicBezTo>
                  <a:lnTo>
                    <a:pt x="3067" y="383"/>
                  </a:lnTo>
                  <a:lnTo>
                    <a:pt x="3067" y="383"/>
                  </a:lnTo>
                  <a:cubicBezTo>
                    <a:pt x="2769" y="470"/>
                    <a:pt x="2433" y="520"/>
                    <a:pt x="2076" y="520"/>
                  </a:cubicBezTo>
                  <a:cubicBezTo>
                    <a:pt x="1904" y="520"/>
                    <a:pt x="1727" y="508"/>
                    <a:pt x="1546" y="484"/>
                  </a:cubicBezTo>
                  <a:cubicBezTo>
                    <a:pt x="991" y="414"/>
                    <a:pt x="489" y="238"/>
                    <a:pt x="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9251;p70"/>
            <p:cNvSpPr/>
            <p:nvPr/>
          </p:nvSpPr>
          <p:spPr>
            <a:xfrm>
              <a:off x="3221375" y="1577525"/>
              <a:ext cx="92150" cy="193925"/>
            </a:xfrm>
            <a:custGeom>
              <a:avLst/>
              <a:gdLst/>
              <a:ahLst/>
              <a:cxnLst/>
              <a:rect l="l" t="t" r="r" b="b"/>
              <a:pathLst>
                <a:path w="3686" h="7757" extrusionOk="0">
                  <a:moveTo>
                    <a:pt x="2921" y="0"/>
                  </a:moveTo>
                  <a:lnTo>
                    <a:pt x="2921" y="0"/>
                  </a:lnTo>
                  <a:cubicBezTo>
                    <a:pt x="2935" y="118"/>
                    <a:pt x="2935" y="240"/>
                    <a:pt x="2921" y="366"/>
                  </a:cubicBezTo>
                  <a:lnTo>
                    <a:pt x="2280" y="5360"/>
                  </a:lnTo>
                  <a:cubicBezTo>
                    <a:pt x="2185" y="6116"/>
                    <a:pt x="1539" y="6666"/>
                    <a:pt x="796" y="6666"/>
                  </a:cubicBezTo>
                  <a:cubicBezTo>
                    <a:pt x="733" y="6666"/>
                    <a:pt x="670" y="6662"/>
                    <a:pt x="606" y="6654"/>
                  </a:cubicBezTo>
                  <a:cubicBezTo>
                    <a:pt x="383" y="6626"/>
                    <a:pt x="176" y="6545"/>
                    <a:pt x="1" y="6434"/>
                  </a:cubicBezTo>
                  <a:lnTo>
                    <a:pt x="1" y="6434"/>
                  </a:lnTo>
                  <a:cubicBezTo>
                    <a:pt x="76" y="7100"/>
                    <a:pt x="600" y="7653"/>
                    <a:pt x="1292" y="7745"/>
                  </a:cubicBezTo>
                  <a:cubicBezTo>
                    <a:pt x="1356" y="7753"/>
                    <a:pt x="1419" y="7757"/>
                    <a:pt x="1482" y="7757"/>
                  </a:cubicBezTo>
                  <a:cubicBezTo>
                    <a:pt x="2225" y="7757"/>
                    <a:pt x="2871" y="7207"/>
                    <a:pt x="2966" y="6450"/>
                  </a:cubicBezTo>
                  <a:lnTo>
                    <a:pt x="3608" y="1457"/>
                  </a:lnTo>
                  <a:cubicBezTo>
                    <a:pt x="3686" y="854"/>
                    <a:pt x="3401" y="299"/>
                    <a:pt x="2921"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9252;p70"/>
            <p:cNvSpPr/>
            <p:nvPr/>
          </p:nvSpPr>
          <p:spPr>
            <a:xfrm>
              <a:off x="3242575" y="1573075"/>
              <a:ext cx="67900" cy="45825"/>
            </a:xfrm>
            <a:custGeom>
              <a:avLst/>
              <a:gdLst/>
              <a:ahLst/>
              <a:cxnLst/>
              <a:rect l="l" t="t" r="r" b="b"/>
              <a:pathLst>
                <a:path w="2716" h="1833" extrusionOk="0">
                  <a:moveTo>
                    <a:pt x="1227" y="0"/>
                  </a:moveTo>
                  <a:cubicBezTo>
                    <a:pt x="618" y="0"/>
                    <a:pt x="119" y="309"/>
                    <a:pt x="62" y="750"/>
                  </a:cubicBezTo>
                  <a:cubicBezTo>
                    <a:pt x="1" y="1247"/>
                    <a:pt x="525" y="1727"/>
                    <a:pt x="1242" y="1816"/>
                  </a:cubicBezTo>
                  <a:cubicBezTo>
                    <a:pt x="1325" y="1827"/>
                    <a:pt x="1407" y="1832"/>
                    <a:pt x="1486" y="1832"/>
                  </a:cubicBezTo>
                  <a:cubicBezTo>
                    <a:pt x="2095" y="1832"/>
                    <a:pt x="2594" y="1524"/>
                    <a:pt x="2651" y="1085"/>
                  </a:cubicBezTo>
                  <a:cubicBezTo>
                    <a:pt x="2715" y="586"/>
                    <a:pt x="2191" y="111"/>
                    <a:pt x="1471" y="17"/>
                  </a:cubicBezTo>
                  <a:cubicBezTo>
                    <a:pt x="1388" y="6"/>
                    <a:pt x="1307" y="0"/>
                    <a:pt x="1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9253;p70"/>
            <p:cNvSpPr/>
            <p:nvPr/>
          </p:nvSpPr>
          <p:spPr>
            <a:xfrm>
              <a:off x="3360525" y="1878200"/>
              <a:ext cx="24700" cy="23450"/>
            </a:xfrm>
            <a:custGeom>
              <a:avLst/>
              <a:gdLst/>
              <a:ahLst/>
              <a:cxnLst/>
              <a:rect l="l" t="t" r="r" b="b"/>
              <a:pathLst>
                <a:path w="988" h="938" extrusionOk="0">
                  <a:moveTo>
                    <a:pt x="495" y="0"/>
                  </a:moveTo>
                  <a:cubicBezTo>
                    <a:pt x="478" y="0"/>
                    <a:pt x="461" y="1"/>
                    <a:pt x="444" y="3"/>
                  </a:cubicBezTo>
                  <a:cubicBezTo>
                    <a:pt x="184" y="31"/>
                    <a:pt x="0" y="260"/>
                    <a:pt x="28" y="519"/>
                  </a:cubicBezTo>
                  <a:cubicBezTo>
                    <a:pt x="54" y="761"/>
                    <a:pt x="255" y="938"/>
                    <a:pt x="492" y="938"/>
                  </a:cubicBezTo>
                  <a:cubicBezTo>
                    <a:pt x="509" y="938"/>
                    <a:pt x="527" y="937"/>
                    <a:pt x="544" y="935"/>
                  </a:cubicBezTo>
                  <a:cubicBezTo>
                    <a:pt x="801" y="907"/>
                    <a:pt x="988" y="675"/>
                    <a:pt x="960" y="419"/>
                  </a:cubicBezTo>
                  <a:cubicBezTo>
                    <a:pt x="934" y="177"/>
                    <a:pt x="728" y="0"/>
                    <a:pt x="4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9254;p70"/>
            <p:cNvSpPr/>
            <p:nvPr/>
          </p:nvSpPr>
          <p:spPr>
            <a:xfrm>
              <a:off x="3314825" y="1687900"/>
              <a:ext cx="92725" cy="199875"/>
            </a:xfrm>
            <a:custGeom>
              <a:avLst/>
              <a:gdLst/>
              <a:ahLst/>
              <a:cxnLst/>
              <a:rect l="l" t="t" r="r" b="b"/>
              <a:pathLst>
                <a:path w="3709" h="7995" extrusionOk="0">
                  <a:moveTo>
                    <a:pt x="1580" y="1"/>
                  </a:moveTo>
                  <a:cubicBezTo>
                    <a:pt x="1525" y="1"/>
                    <a:pt x="1469" y="4"/>
                    <a:pt x="1413" y="10"/>
                  </a:cubicBezTo>
                  <a:cubicBezTo>
                    <a:pt x="592" y="99"/>
                    <a:pt x="1" y="839"/>
                    <a:pt x="90" y="1659"/>
                  </a:cubicBezTo>
                  <a:lnTo>
                    <a:pt x="645" y="6664"/>
                  </a:lnTo>
                  <a:cubicBezTo>
                    <a:pt x="731" y="7429"/>
                    <a:pt x="1380" y="7995"/>
                    <a:pt x="2131" y="7995"/>
                  </a:cubicBezTo>
                  <a:cubicBezTo>
                    <a:pt x="2185" y="7995"/>
                    <a:pt x="2239" y="7992"/>
                    <a:pt x="2294" y="7986"/>
                  </a:cubicBezTo>
                  <a:cubicBezTo>
                    <a:pt x="3114" y="7894"/>
                    <a:pt x="3709" y="7155"/>
                    <a:pt x="3616" y="6334"/>
                  </a:cubicBezTo>
                  <a:lnTo>
                    <a:pt x="3061" y="1332"/>
                  </a:lnTo>
                  <a:cubicBezTo>
                    <a:pt x="2978" y="568"/>
                    <a:pt x="2331" y="1"/>
                    <a:pt x="15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9255;p70"/>
            <p:cNvSpPr/>
            <p:nvPr/>
          </p:nvSpPr>
          <p:spPr>
            <a:xfrm>
              <a:off x="3329400" y="1832375"/>
              <a:ext cx="76125" cy="31150"/>
            </a:xfrm>
            <a:custGeom>
              <a:avLst/>
              <a:gdLst/>
              <a:ahLst/>
              <a:cxnLst/>
              <a:rect l="l" t="t" r="r" b="b"/>
              <a:pathLst>
                <a:path w="3045" h="1246" extrusionOk="0">
                  <a:moveTo>
                    <a:pt x="2975" y="0"/>
                  </a:moveTo>
                  <a:cubicBezTo>
                    <a:pt x="2576" y="232"/>
                    <a:pt x="2079" y="399"/>
                    <a:pt x="1521" y="458"/>
                  </a:cubicBezTo>
                  <a:cubicBezTo>
                    <a:pt x="1359" y="477"/>
                    <a:pt x="1199" y="487"/>
                    <a:pt x="1044" y="487"/>
                  </a:cubicBezTo>
                  <a:cubicBezTo>
                    <a:pt x="664" y="487"/>
                    <a:pt x="310" y="431"/>
                    <a:pt x="1" y="332"/>
                  </a:cubicBezTo>
                  <a:lnTo>
                    <a:pt x="1" y="332"/>
                  </a:lnTo>
                  <a:lnTo>
                    <a:pt x="60" y="885"/>
                  </a:lnTo>
                  <a:cubicBezTo>
                    <a:pt x="65" y="957"/>
                    <a:pt x="85" y="1027"/>
                    <a:pt x="99" y="1097"/>
                  </a:cubicBezTo>
                  <a:cubicBezTo>
                    <a:pt x="408" y="1192"/>
                    <a:pt x="761" y="1245"/>
                    <a:pt x="1138" y="1245"/>
                  </a:cubicBezTo>
                  <a:cubicBezTo>
                    <a:pt x="1289" y="1245"/>
                    <a:pt x="1443" y="1237"/>
                    <a:pt x="1599" y="1219"/>
                  </a:cubicBezTo>
                  <a:cubicBezTo>
                    <a:pt x="2152" y="1161"/>
                    <a:pt x="2643" y="996"/>
                    <a:pt x="3042" y="767"/>
                  </a:cubicBezTo>
                  <a:cubicBezTo>
                    <a:pt x="3045" y="698"/>
                    <a:pt x="3045" y="625"/>
                    <a:pt x="3033" y="553"/>
                  </a:cubicBezTo>
                  <a:lnTo>
                    <a:pt x="2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9256;p70"/>
            <p:cNvSpPr/>
            <p:nvPr/>
          </p:nvSpPr>
          <p:spPr>
            <a:xfrm>
              <a:off x="3319775" y="1745400"/>
              <a:ext cx="76475" cy="31000"/>
            </a:xfrm>
            <a:custGeom>
              <a:avLst/>
              <a:gdLst/>
              <a:ahLst/>
              <a:cxnLst/>
              <a:rect l="l" t="t" r="r" b="b"/>
              <a:pathLst>
                <a:path w="3059" h="1240" extrusionOk="0">
                  <a:moveTo>
                    <a:pt x="2975" y="0"/>
                  </a:moveTo>
                  <a:cubicBezTo>
                    <a:pt x="2579" y="229"/>
                    <a:pt x="2079" y="399"/>
                    <a:pt x="1521" y="458"/>
                  </a:cubicBezTo>
                  <a:cubicBezTo>
                    <a:pt x="1366" y="475"/>
                    <a:pt x="1214" y="483"/>
                    <a:pt x="1066" y="483"/>
                  </a:cubicBezTo>
                  <a:cubicBezTo>
                    <a:pt x="680" y="483"/>
                    <a:pt x="319" y="428"/>
                    <a:pt x="1" y="327"/>
                  </a:cubicBezTo>
                  <a:lnTo>
                    <a:pt x="1" y="327"/>
                  </a:lnTo>
                  <a:lnTo>
                    <a:pt x="85" y="1086"/>
                  </a:lnTo>
                  <a:cubicBezTo>
                    <a:pt x="397" y="1186"/>
                    <a:pt x="756" y="1240"/>
                    <a:pt x="1140" y="1240"/>
                  </a:cubicBezTo>
                  <a:cubicBezTo>
                    <a:pt x="1292" y="1240"/>
                    <a:pt x="1447" y="1231"/>
                    <a:pt x="1605" y="1214"/>
                  </a:cubicBezTo>
                  <a:cubicBezTo>
                    <a:pt x="2160" y="1155"/>
                    <a:pt x="2662" y="988"/>
                    <a:pt x="3059" y="756"/>
                  </a:cubicBezTo>
                  <a:lnTo>
                    <a:pt x="2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9257;p70"/>
            <p:cNvSpPr/>
            <p:nvPr/>
          </p:nvSpPr>
          <p:spPr>
            <a:xfrm>
              <a:off x="3333050" y="1689875"/>
              <a:ext cx="74500" cy="197950"/>
            </a:xfrm>
            <a:custGeom>
              <a:avLst/>
              <a:gdLst/>
              <a:ahLst/>
              <a:cxnLst/>
              <a:rect l="l" t="t" r="r" b="b"/>
              <a:pathLst>
                <a:path w="2980" h="7918" extrusionOk="0">
                  <a:moveTo>
                    <a:pt x="1325" y="1"/>
                  </a:moveTo>
                  <a:lnTo>
                    <a:pt x="1325" y="1"/>
                  </a:lnTo>
                  <a:cubicBezTo>
                    <a:pt x="1367" y="112"/>
                    <a:pt x="1395" y="229"/>
                    <a:pt x="1409" y="355"/>
                  </a:cubicBezTo>
                  <a:lnTo>
                    <a:pt x="1964" y="5360"/>
                  </a:lnTo>
                  <a:cubicBezTo>
                    <a:pt x="2053" y="6180"/>
                    <a:pt x="1462" y="6919"/>
                    <a:pt x="642" y="7009"/>
                  </a:cubicBezTo>
                  <a:cubicBezTo>
                    <a:pt x="587" y="7015"/>
                    <a:pt x="533" y="7018"/>
                    <a:pt x="479" y="7018"/>
                  </a:cubicBezTo>
                  <a:cubicBezTo>
                    <a:pt x="312" y="7018"/>
                    <a:pt x="150" y="6989"/>
                    <a:pt x="0" y="6939"/>
                  </a:cubicBezTo>
                  <a:lnTo>
                    <a:pt x="0" y="6939"/>
                  </a:lnTo>
                  <a:cubicBezTo>
                    <a:pt x="217" y="7519"/>
                    <a:pt x="774" y="7918"/>
                    <a:pt x="1408" y="7918"/>
                  </a:cubicBezTo>
                  <a:cubicBezTo>
                    <a:pt x="1460" y="7918"/>
                    <a:pt x="1512" y="7915"/>
                    <a:pt x="1565" y="7910"/>
                  </a:cubicBezTo>
                  <a:cubicBezTo>
                    <a:pt x="2385" y="7818"/>
                    <a:pt x="2980" y="7078"/>
                    <a:pt x="2887" y="6261"/>
                  </a:cubicBezTo>
                  <a:lnTo>
                    <a:pt x="2332" y="1256"/>
                  </a:lnTo>
                  <a:cubicBezTo>
                    <a:pt x="2271" y="656"/>
                    <a:pt x="1858" y="182"/>
                    <a:pt x="132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9258;p70"/>
            <p:cNvSpPr/>
            <p:nvPr/>
          </p:nvSpPr>
          <p:spPr>
            <a:xfrm>
              <a:off x="3319375" y="1689350"/>
              <a:ext cx="67600" cy="45625"/>
            </a:xfrm>
            <a:custGeom>
              <a:avLst/>
              <a:gdLst/>
              <a:ahLst/>
              <a:cxnLst/>
              <a:rect l="l" t="t" r="r" b="b"/>
              <a:pathLst>
                <a:path w="2704" h="1825" extrusionOk="0">
                  <a:moveTo>
                    <a:pt x="1451" y="0"/>
                  </a:moveTo>
                  <a:cubicBezTo>
                    <a:pt x="1386" y="0"/>
                    <a:pt x="1320" y="4"/>
                    <a:pt x="1253" y="11"/>
                  </a:cubicBezTo>
                  <a:cubicBezTo>
                    <a:pt x="536" y="89"/>
                    <a:pt x="0" y="555"/>
                    <a:pt x="56" y="1054"/>
                  </a:cubicBezTo>
                  <a:cubicBezTo>
                    <a:pt x="106" y="1506"/>
                    <a:pt x="616" y="1825"/>
                    <a:pt x="1240" y="1825"/>
                  </a:cubicBezTo>
                  <a:cubicBezTo>
                    <a:pt x="1309" y="1825"/>
                    <a:pt x="1379" y="1821"/>
                    <a:pt x="1451" y="1813"/>
                  </a:cubicBezTo>
                  <a:cubicBezTo>
                    <a:pt x="2165" y="1737"/>
                    <a:pt x="2704" y="1269"/>
                    <a:pt x="2648" y="772"/>
                  </a:cubicBezTo>
                  <a:cubicBezTo>
                    <a:pt x="2600" y="320"/>
                    <a:pt x="2080" y="0"/>
                    <a:pt x="14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9259;p70"/>
            <p:cNvSpPr/>
            <p:nvPr/>
          </p:nvSpPr>
          <p:spPr>
            <a:xfrm>
              <a:off x="3346225" y="1623500"/>
              <a:ext cx="96050" cy="90200"/>
            </a:xfrm>
            <a:custGeom>
              <a:avLst/>
              <a:gdLst/>
              <a:ahLst/>
              <a:cxnLst/>
              <a:rect l="l" t="t" r="r" b="b"/>
              <a:pathLst>
                <a:path w="3842" h="3608" extrusionOk="0">
                  <a:moveTo>
                    <a:pt x="445" y="0"/>
                  </a:moveTo>
                  <a:cubicBezTo>
                    <a:pt x="422" y="0"/>
                    <a:pt x="400" y="8"/>
                    <a:pt x="382" y="19"/>
                  </a:cubicBezTo>
                  <a:cubicBezTo>
                    <a:pt x="360" y="36"/>
                    <a:pt x="341" y="67"/>
                    <a:pt x="341" y="100"/>
                  </a:cubicBezTo>
                  <a:cubicBezTo>
                    <a:pt x="321" y="1230"/>
                    <a:pt x="207" y="2368"/>
                    <a:pt x="11" y="3484"/>
                  </a:cubicBezTo>
                  <a:cubicBezTo>
                    <a:pt x="0" y="3540"/>
                    <a:pt x="39" y="3593"/>
                    <a:pt x="95" y="3604"/>
                  </a:cubicBezTo>
                  <a:cubicBezTo>
                    <a:pt x="98" y="3607"/>
                    <a:pt x="104" y="3607"/>
                    <a:pt x="112" y="3607"/>
                  </a:cubicBezTo>
                  <a:cubicBezTo>
                    <a:pt x="159" y="3607"/>
                    <a:pt x="201" y="3574"/>
                    <a:pt x="212" y="3526"/>
                  </a:cubicBezTo>
                  <a:cubicBezTo>
                    <a:pt x="402" y="2444"/>
                    <a:pt x="514" y="1342"/>
                    <a:pt x="544" y="243"/>
                  </a:cubicBezTo>
                  <a:cubicBezTo>
                    <a:pt x="1406" y="495"/>
                    <a:pt x="2297" y="619"/>
                    <a:pt x="3245" y="619"/>
                  </a:cubicBezTo>
                  <a:cubicBezTo>
                    <a:pt x="3409" y="619"/>
                    <a:pt x="3574" y="615"/>
                    <a:pt x="3741" y="608"/>
                  </a:cubicBezTo>
                  <a:cubicBezTo>
                    <a:pt x="3797" y="605"/>
                    <a:pt x="3842" y="555"/>
                    <a:pt x="3839" y="499"/>
                  </a:cubicBezTo>
                  <a:cubicBezTo>
                    <a:pt x="3836" y="445"/>
                    <a:pt x="3797" y="401"/>
                    <a:pt x="3736" y="401"/>
                  </a:cubicBezTo>
                  <a:cubicBezTo>
                    <a:pt x="3734" y="401"/>
                    <a:pt x="3732" y="402"/>
                    <a:pt x="3730" y="402"/>
                  </a:cubicBezTo>
                  <a:cubicBezTo>
                    <a:pt x="3568" y="409"/>
                    <a:pt x="3408" y="412"/>
                    <a:pt x="3249" y="412"/>
                  </a:cubicBezTo>
                  <a:cubicBezTo>
                    <a:pt x="2275" y="412"/>
                    <a:pt x="1362" y="279"/>
                    <a:pt x="475" y="5"/>
                  </a:cubicBezTo>
                  <a:cubicBezTo>
                    <a:pt x="465" y="2"/>
                    <a:pt x="455" y="0"/>
                    <a:pt x="445"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9260;p70"/>
            <p:cNvSpPr/>
            <p:nvPr/>
          </p:nvSpPr>
          <p:spPr>
            <a:xfrm>
              <a:off x="3273050" y="1521000"/>
              <a:ext cx="33575" cy="76275"/>
            </a:xfrm>
            <a:custGeom>
              <a:avLst/>
              <a:gdLst/>
              <a:ahLst/>
              <a:cxnLst/>
              <a:rect l="l" t="t" r="r" b="b"/>
              <a:pathLst>
                <a:path w="1343" h="3051" extrusionOk="0">
                  <a:moveTo>
                    <a:pt x="1160" y="0"/>
                  </a:moveTo>
                  <a:cubicBezTo>
                    <a:pt x="1145" y="0"/>
                    <a:pt x="1129" y="3"/>
                    <a:pt x="1114" y="10"/>
                  </a:cubicBezTo>
                  <a:cubicBezTo>
                    <a:pt x="1064" y="38"/>
                    <a:pt x="1047" y="99"/>
                    <a:pt x="1072" y="150"/>
                  </a:cubicBezTo>
                  <a:cubicBezTo>
                    <a:pt x="1133" y="272"/>
                    <a:pt x="1103" y="437"/>
                    <a:pt x="1069" y="579"/>
                  </a:cubicBezTo>
                  <a:cubicBezTo>
                    <a:pt x="866" y="1411"/>
                    <a:pt x="517" y="2186"/>
                    <a:pt x="31" y="2892"/>
                  </a:cubicBezTo>
                  <a:cubicBezTo>
                    <a:pt x="1" y="2937"/>
                    <a:pt x="12" y="3003"/>
                    <a:pt x="59" y="3034"/>
                  </a:cubicBezTo>
                  <a:cubicBezTo>
                    <a:pt x="82" y="3045"/>
                    <a:pt x="98" y="3051"/>
                    <a:pt x="121" y="3051"/>
                  </a:cubicBezTo>
                  <a:cubicBezTo>
                    <a:pt x="154" y="3051"/>
                    <a:pt x="185" y="3034"/>
                    <a:pt x="199" y="3003"/>
                  </a:cubicBezTo>
                  <a:cubicBezTo>
                    <a:pt x="695" y="2278"/>
                    <a:pt x="1058" y="1480"/>
                    <a:pt x="1267" y="624"/>
                  </a:cubicBezTo>
                  <a:cubicBezTo>
                    <a:pt x="1312" y="434"/>
                    <a:pt x="1343" y="230"/>
                    <a:pt x="1253" y="52"/>
                  </a:cubicBezTo>
                  <a:cubicBezTo>
                    <a:pt x="1234" y="18"/>
                    <a:pt x="1197" y="0"/>
                    <a:pt x="1160"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9261;p70"/>
            <p:cNvSpPr/>
            <p:nvPr/>
          </p:nvSpPr>
          <p:spPr>
            <a:xfrm>
              <a:off x="3284850" y="1497650"/>
              <a:ext cx="89425" cy="45925"/>
            </a:xfrm>
            <a:custGeom>
              <a:avLst/>
              <a:gdLst/>
              <a:ahLst/>
              <a:cxnLst/>
              <a:rect l="l" t="t" r="r" b="b"/>
              <a:pathLst>
                <a:path w="3577" h="1837" extrusionOk="0">
                  <a:moveTo>
                    <a:pt x="119" y="0"/>
                  </a:moveTo>
                  <a:cubicBezTo>
                    <a:pt x="90" y="0"/>
                    <a:pt x="60" y="13"/>
                    <a:pt x="39" y="37"/>
                  </a:cubicBezTo>
                  <a:cubicBezTo>
                    <a:pt x="0" y="79"/>
                    <a:pt x="11" y="146"/>
                    <a:pt x="53" y="182"/>
                  </a:cubicBezTo>
                  <a:cubicBezTo>
                    <a:pt x="1035" y="978"/>
                    <a:pt x="2207" y="1549"/>
                    <a:pt x="3437" y="1834"/>
                  </a:cubicBezTo>
                  <a:cubicBezTo>
                    <a:pt x="3448" y="1837"/>
                    <a:pt x="3457" y="1837"/>
                    <a:pt x="3462" y="1837"/>
                  </a:cubicBezTo>
                  <a:cubicBezTo>
                    <a:pt x="3513" y="1837"/>
                    <a:pt x="3554" y="1806"/>
                    <a:pt x="3563" y="1761"/>
                  </a:cubicBezTo>
                  <a:cubicBezTo>
                    <a:pt x="3577" y="1706"/>
                    <a:pt x="3543" y="1653"/>
                    <a:pt x="3488" y="1639"/>
                  </a:cubicBezTo>
                  <a:cubicBezTo>
                    <a:pt x="2285" y="1357"/>
                    <a:pt x="1144" y="799"/>
                    <a:pt x="182" y="23"/>
                  </a:cubicBezTo>
                  <a:cubicBezTo>
                    <a:pt x="164" y="8"/>
                    <a:pt x="142" y="0"/>
                    <a:pt x="119"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9262;p70"/>
            <p:cNvSpPr/>
            <p:nvPr/>
          </p:nvSpPr>
          <p:spPr>
            <a:xfrm>
              <a:off x="3233300" y="1399750"/>
              <a:ext cx="78150" cy="31325"/>
            </a:xfrm>
            <a:custGeom>
              <a:avLst/>
              <a:gdLst/>
              <a:ahLst/>
              <a:cxnLst/>
              <a:rect l="l" t="t" r="r" b="b"/>
              <a:pathLst>
                <a:path w="3126" h="1253" extrusionOk="0">
                  <a:moveTo>
                    <a:pt x="120" y="0"/>
                  </a:moveTo>
                  <a:cubicBezTo>
                    <a:pt x="89" y="0"/>
                    <a:pt x="57" y="15"/>
                    <a:pt x="37" y="42"/>
                  </a:cubicBezTo>
                  <a:cubicBezTo>
                    <a:pt x="1" y="87"/>
                    <a:pt x="12" y="151"/>
                    <a:pt x="56" y="184"/>
                  </a:cubicBezTo>
                  <a:cubicBezTo>
                    <a:pt x="905" y="826"/>
                    <a:pt x="1953" y="1203"/>
                    <a:pt x="3014" y="1253"/>
                  </a:cubicBezTo>
                  <a:lnTo>
                    <a:pt x="3022" y="1253"/>
                  </a:lnTo>
                  <a:cubicBezTo>
                    <a:pt x="3078" y="1253"/>
                    <a:pt x="3122" y="1208"/>
                    <a:pt x="3122" y="1155"/>
                  </a:cubicBezTo>
                  <a:cubicBezTo>
                    <a:pt x="3125" y="1099"/>
                    <a:pt x="3081" y="1049"/>
                    <a:pt x="3025" y="1046"/>
                  </a:cubicBezTo>
                  <a:cubicBezTo>
                    <a:pt x="2004" y="1002"/>
                    <a:pt x="991" y="634"/>
                    <a:pt x="179" y="20"/>
                  </a:cubicBezTo>
                  <a:cubicBezTo>
                    <a:pt x="162" y="7"/>
                    <a:pt x="141" y="0"/>
                    <a:pt x="120"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9263;p70"/>
            <p:cNvSpPr/>
            <p:nvPr/>
          </p:nvSpPr>
          <p:spPr>
            <a:xfrm>
              <a:off x="3172000" y="1294575"/>
              <a:ext cx="86425" cy="25325"/>
            </a:xfrm>
            <a:custGeom>
              <a:avLst/>
              <a:gdLst/>
              <a:ahLst/>
              <a:cxnLst/>
              <a:rect l="l" t="t" r="r" b="b"/>
              <a:pathLst>
                <a:path w="3457" h="1013" extrusionOk="0">
                  <a:moveTo>
                    <a:pt x="115" y="0"/>
                  </a:moveTo>
                  <a:cubicBezTo>
                    <a:pt x="92" y="0"/>
                    <a:pt x="69" y="8"/>
                    <a:pt x="51" y="25"/>
                  </a:cubicBezTo>
                  <a:cubicBezTo>
                    <a:pt x="9" y="59"/>
                    <a:pt x="0" y="126"/>
                    <a:pt x="39" y="168"/>
                  </a:cubicBezTo>
                  <a:cubicBezTo>
                    <a:pt x="137" y="279"/>
                    <a:pt x="271" y="332"/>
                    <a:pt x="410" y="382"/>
                  </a:cubicBezTo>
                  <a:cubicBezTo>
                    <a:pt x="1353" y="717"/>
                    <a:pt x="2344" y="929"/>
                    <a:pt x="3343" y="1013"/>
                  </a:cubicBezTo>
                  <a:lnTo>
                    <a:pt x="3354" y="1013"/>
                  </a:lnTo>
                  <a:cubicBezTo>
                    <a:pt x="3404" y="1013"/>
                    <a:pt x="3446" y="971"/>
                    <a:pt x="3454" y="921"/>
                  </a:cubicBezTo>
                  <a:cubicBezTo>
                    <a:pt x="3457" y="865"/>
                    <a:pt x="3415" y="818"/>
                    <a:pt x="3359" y="809"/>
                  </a:cubicBezTo>
                  <a:cubicBezTo>
                    <a:pt x="2377" y="726"/>
                    <a:pt x="1406" y="516"/>
                    <a:pt x="475" y="190"/>
                  </a:cubicBezTo>
                  <a:cubicBezTo>
                    <a:pt x="363" y="151"/>
                    <a:pt x="260" y="109"/>
                    <a:pt x="193" y="37"/>
                  </a:cubicBezTo>
                  <a:cubicBezTo>
                    <a:pt x="174" y="13"/>
                    <a:pt x="145" y="0"/>
                    <a:pt x="115"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9264;p70"/>
            <p:cNvSpPr/>
            <p:nvPr/>
          </p:nvSpPr>
          <p:spPr>
            <a:xfrm>
              <a:off x="3118500" y="1205450"/>
              <a:ext cx="110575" cy="28825"/>
            </a:xfrm>
            <a:custGeom>
              <a:avLst/>
              <a:gdLst/>
              <a:ahLst/>
              <a:cxnLst/>
              <a:rect l="l" t="t" r="r" b="b"/>
              <a:pathLst>
                <a:path w="4423" h="1153" extrusionOk="0">
                  <a:moveTo>
                    <a:pt x="116" y="1"/>
                  </a:moveTo>
                  <a:cubicBezTo>
                    <a:pt x="75" y="1"/>
                    <a:pt x="37" y="22"/>
                    <a:pt x="20" y="64"/>
                  </a:cubicBezTo>
                  <a:cubicBezTo>
                    <a:pt x="1" y="120"/>
                    <a:pt x="26" y="181"/>
                    <a:pt x="76" y="201"/>
                  </a:cubicBezTo>
                  <a:cubicBezTo>
                    <a:pt x="1423" y="775"/>
                    <a:pt x="2849" y="1096"/>
                    <a:pt x="4314" y="1152"/>
                  </a:cubicBezTo>
                  <a:lnTo>
                    <a:pt x="4316" y="1152"/>
                  </a:lnTo>
                  <a:cubicBezTo>
                    <a:pt x="4369" y="1152"/>
                    <a:pt x="4414" y="1110"/>
                    <a:pt x="4420" y="1052"/>
                  </a:cubicBezTo>
                  <a:cubicBezTo>
                    <a:pt x="4422" y="996"/>
                    <a:pt x="4378" y="951"/>
                    <a:pt x="4322" y="948"/>
                  </a:cubicBezTo>
                  <a:cubicBezTo>
                    <a:pt x="2885" y="893"/>
                    <a:pt x="1482" y="575"/>
                    <a:pt x="157" y="8"/>
                  </a:cubicBezTo>
                  <a:cubicBezTo>
                    <a:pt x="143" y="3"/>
                    <a:pt x="130" y="1"/>
                    <a:pt x="116" y="1"/>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9265;p70"/>
            <p:cNvSpPr/>
            <p:nvPr/>
          </p:nvSpPr>
          <p:spPr>
            <a:xfrm>
              <a:off x="3142275" y="1299725"/>
              <a:ext cx="38400" cy="90075"/>
            </a:xfrm>
            <a:custGeom>
              <a:avLst/>
              <a:gdLst/>
              <a:ahLst/>
              <a:cxnLst/>
              <a:rect l="l" t="t" r="r" b="b"/>
              <a:pathLst>
                <a:path w="1536" h="3603" extrusionOk="0">
                  <a:moveTo>
                    <a:pt x="1423" y="0"/>
                  </a:moveTo>
                  <a:cubicBezTo>
                    <a:pt x="1377" y="0"/>
                    <a:pt x="1335" y="32"/>
                    <a:pt x="1323" y="79"/>
                  </a:cubicBezTo>
                  <a:cubicBezTo>
                    <a:pt x="1019" y="1239"/>
                    <a:pt x="710" y="2436"/>
                    <a:pt x="32" y="3443"/>
                  </a:cubicBezTo>
                  <a:cubicBezTo>
                    <a:pt x="1" y="3491"/>
                    <a:pt x="12" y="3555"/>
                    <a:pt x="60" y="3586"/>
                  </a:cubicBezTo>
                  <a:cubicBezTo>
                    <a:pt x="79" y="3597"/>
                    <a:pt x="96" y="3602"/>
                    <a:pt x="115" y="3602"/>
                  </a:cubicBezTo>
                  <a:cubicBezTo>
                    <a:pt x="152" y="3602"/>
                    <a:pt x="182" y="3586"/>
                    <a:pt x="202" y="3555"/>
                  </a:cubicBezTo>
                  <a:cubicBezTo>
                    <a:pt x="899" y="2520"/>
                    <a:pt x="1214" y="1306"/>
                    <a:pt x="1521" y="129"/>
                  </a:cubicBezTo>
                  <a:cubicBezTo>
                    <a:pt x="1535" y="73"/>
                    <a:pt x="1505" y="17"/>
                    <a:pt x="1449" y="3"/>
                  </a:cubicBezTo>
                  <a:cubicBezTo>
                    <a:pt x="1440" y="1"/>
                    <a:pt x="1432" y="0"/>
                    <a:pt x="1423"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9266;p70"/>
            <p:cNvSpPr/>
            <p:nvPr/>
          </p:nvSpPr>
          <p:spPr>
            <a:xfrm>
              <a:off x="3212600" y="1377200"/>
              <a:ext cx="15150" cy="106550"/>
            </a:xfrm>
            <a:custGeom>
              <a:avLst/>
              <a:gdLst/>
              <a:ahLst/>
              <a:cxnLst/>
              <a:rect l="l" t="t" r="r" b="b"/>
              <a:pathLst>
                <a:path w="606" h="4262" extrusionOk="0">
                  <a:moveTo>
                    <a:pt x="381" y="1"/>
                  </a:moveTo>
                  <a:cubicBezTo>
                    <a:pt x="378" y="1"/>
                    <a:pt x="374" y="1"/>
                    <a:pt x="371" y="1"/>
                  </a:cubicBezTo>
                  <a:cubicBezTo>
                    <a:pt x="312" y="9"/>
                    <a:pt x="271" y="57"/>
                    <a:pt x="279" y="113"/>
                  </a:cubicBezTo>
                  <a:cubicBezTo>
                    <a:pt x="399" y="1463"/>
                    <a:pt x="310" y="2813"/>
                    <a:pt x="14" y="4136"/>
                  </a:cubicBezTo>
                  <a:cubicBezTo>
                    <a:pt x="0" y="4191"/>
                    <a:pt x="34" y="4242"/>
                    <a:pt x="89" y="4256"/>
                  </a:cubicBezTo>
                  <a:cubicBezTo>
                    <a:pt x="98" y="4261"/>
                    <a:pt x="103" y="4261"/>
                    <a:pt x="112" y="4261"/>
                  </a:cubicBezTo>
                  <a:cubicBezTo>
                    <a:pt x="156" y="4261"/>
                    <a:pt x="198" y="4228"/>
                    <a:pt x="212" y="4180"/>
                  </a:cubicBezTo>
                  <a:cubicBezTo>
                    <a:pt x="516" y="2838"/>
                    <a:pt x="605" y="1463"/>
                    <a:pt x="483" y="96"/>
                  </a:cubicBezTo>
                  <a:cubicBezTo>
                    <a:pt x="477" y="41"/>
                    <a:pt x="433" y="1"/>
                    <a:pt x="381" y="1"/>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9267;p70"/>
            <p:cNvSpPr/>
            <p:nvPr/>
          </p:nvSpPr>
          <p:spPr>
            <a:xfrm>
              <a:off x="3085300" y="1191950"/>
              <a:ext cx="33375" cy="101450"/>
            </a:xfrm>
            <a:custGeom>
              <a:avLst/>
              <a:gdLst/>
              <a:ahLst/>
              <a:cxnLst/>
              <a:rect l="l" t="t" r="r" b="b"/>
              <a:pathLst>
                <a:path w="1335" h="4058" extrusionOk="0">
                  <a:moveTo>
                    <a:pt x="1159" y="0"/>
                  </a:moveTo>
                  <a:cubicBezTo>
                    <a:pt x="1154" y="0"/>
                    <a:pt x="1149" y="1"/>
                    <a:pt x="1144" y="1"/>
                  </a:cubicBezTo>
                  <a:cubicBezTo>
                    <a:pt x="1083" y="10"/>
                    <a:pt x="1041" y="57"/>
                    <a:pt x="1050" y="113"/>
                  </a:cubicBezTo>
                  <a:cubicBezTo>
                    <a:pt x="1125" y="1000"/>
                    <a:pt x="1013" y="1912"/>
                    <a:pt x="729" y="2755"/>
                  </a:cubicBezTo>
                  <a:cubicBezTo>
                    <a:pt x="617" y="3087"/>
                    <a:pt x="422" y="3570"/>
                    <a:pt x="48" y="3879"/>
                  </a:cubicBezTo>
                  <a:cubicBezTo>
                    <a:pt x="3" y="3916"/>
                    <a:pt x="1" y="3977"/>
                    <a:pt x="34" y="4022"/>
                  </a:cubicBezTo>
                  <a:cubicBezTo>
                    <a:pt x="51" y="4044"/>
                    <a:pt x="84" y="4058"/>
                    <a:pt x="112" y="4058"/>
                  </a:cubicBezTo>
                  <a:cubicBezTo>
                    <a:pt x="135" y="4058"/>
                    <a:pt x="160" y="4049"/>
                    <a:pt x="179" y="4041"/>
                  </a:cubicBezTo>
                  <a:cubicBezTo>
                    <a:pt x="592" y="3698"/>
                    <a:pt x="801" y="3182"/>
                    <a:pt x="924" y="2822"/>
                  </a:cubicBezTo>
                  <a:cubicBezTo>
                    <a:pt x="1220" y="1954"/>
                    <a:pt x="1334" y="1011"/>
                    <a:pt x="1256" y="96"/>
                  </a:cubicBezTo>
                  <a:cubicBezTo>
                    <a:pt x="1248" y="40"/>
                    <a:pt x="1208" y="0"/>
                    <a:pt x="1159"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9268;p70"/>
            <p:cNvSpPr/>
            <p:nvPr/>
          </p:nvSpPr>
          <p:spPr>
            <a:xfrm>
              <a:off x="2944200" y="998225"/>
              <a:ext cx="239125" cy="230825"/>
            </a:xfrm>
            <a:custGeom>
              <a:avLst/>
              <a:gdLst/>
              <a:ahLst/>
              <a:cxnLst/>
              <a:rect l="l" t="t" r="r" b="b"/>
              <a:pathLst>
                <a:path w="9565" h="9233" extrusionOk="0">
                  <a:moveTo>
                    <a:pt x="7600" y="2673"/>
                  </a:moveTo>
                  <a:cubicBezTo>
                    <a:pt x="7624" y="2673"/>
                    <a:pt x="7648" y="2676"/>
                    <a:pt x="7673" y="2681"/>
                  </a:cubicBezTo>
                  <a:cubicBezTo>
                    <a:pt x="7751" y="2701"/>
                    <a:pt x="7815" y="2751"/>
                    <a:pt x="7857" y="2821"/>
                  </a:cubicBezTo>
                  <a:cubicBezTo>
                    <a:pt x="7896" y="2893"/>
                    <a:pt x="7910" y="2974"/>
                    <a:pt x="7890" y="3050"/>
                  </a:cubicBezTo>
                  <a:cubicBezTo>
                    <a:pt x="7868" y="3131"/>
                    <a:pt x="7821" y="3192"/>
                    <a:pt x="7751" y="3234"/>
                  </a:cubicBezTo>
                  <a:cubicBezTo>
                    <a:pt x="7697" y="3261"/>
                    <a:pt x="7645" y="3276"/>
                    <a:pt x="7591" y="3276"/>
                  </a:cubicBezTo>
                  <a:cubicBezTo>
                    <a:pt x="7568" y="3276"/>
                    <a:pt x="7544" y="3273"/>
                    <a:pt x="7519" y="3267"/>
                  </a:cubicBezTo>
                  <a:lnTo>
                    <a:pt x="7226" y="3192"/>
                  </a:lnTo>
                  <a:lnTo>
                    <a:pt x="7307" y="2899"/>
                  </a:lnTo>
                  <a:cubicBezTo>
                    <a:pt x="7343" y="2762"/>
                    <a:pt x="7465" y="2673"/>
                    <a:pt x="7600" y="2673"/>
                  </a:cubicBezTo>
                  <a:close/>
                  <a:moveTo>
                    <a:pt x="1964" y="6019"/>
                  </a:moveTo>
                  <a:cubicBezTo>
                    <a:pt x="1991" y="6019"/>
                    <a:pt x="2019" y="6023"/>
                    <a:pt x="2046" y="6032"/>
                  </a:cubicBezTo>
                  <a:lnTo>
                    <a:pt x="2339" y="6104"/>
                  </a:lnTo>
                  <a:lnTo>
                    <a:pt x="2263" y="6397"/>
                  </a:lnTo>
                  <a:cubicBezTo>
                    <a:pt x="2244" y="6478"/>
                    <a:pt x="2194" y="6540"/>
                    <a:pt x="2124" y="6582"/>
                  </a:cubicBezTo>
                  <a:cubicBezTo>
                    <a:pt x="2073" y="6609"/>
                    <a:pt x="2022" y="6624"/>
                    <a:pt x="1967" y="6624"/>
                  </a:cubicBezTo>
                  <a:cubicBezTo>
                    <a:pt x="1944" y="6624"/>
                    <a:pt x="1920" y="6621"/>
                    <a:pt x="1895" y="6615"/>
                  </a:cubicBezTo>
                  <a:cubicBezTo>
                    <a:pt x="1817" y="6593"/>
                    <a:pt x="1753" y="6545"/>
                    <a:pt x="1711" y="6476"/>
                  </a:cubicBezTo>
                  <a:cubicBezTo>
                    <a:pt x="1672" y="6400"/>
                    <a:pt x="1658" y="6322"/>
                    <a:pt x="1678" y="6244"/>
                  </a:cubicBezTo>
                  <a:cubicBezTo>
                    <a:pt x="1700" y="6169"/>
                    <a:pt x="1747" y="6102"/>
                    <a:pt x="1817" y="6060"/>
                  </a:cubicBezTo>
                  <a:cubicBezTo>
                    <a:pt x="1823" y="6060"/>
                    <a:pt x="1823" y="6060"/>
                    <a:pt x="1825" y="6057"/>
                  </a:cubicBezTo>
                  <a:cubicBezTo>
                    <a:pt x="1868" y="6032"/>
                    <a:pt x="1916" y="6019"/>
                    <a:pt x="1964" y="6019"/>
                  </a:cubicBezTo>
                  <a:close/>
                  <a:moveTo>
                    <a:pt x="4983" y="0"/>
                  </a:moveTo>
                  <a:cubicBezTo>
                    <a:pt x="4739" y="0"/>
                    <a:pt x="4499" y="65"/>
                    <a:pt x="4283" y="193"/>
                  </a:cubicBezTo>
                  <a:cubicBezTo>
                    <a:pt x="3965" y="383"/>
                    <a:pt x="3742" y="681"/>
                    <a:pt x="3653" y="1038"/>
                  </a:cubicBezTo>
                  <a:lnTo>
                    <a:pt x="3363" y="2176"/>
                  </a:lnTo>
                  <a:lnTo>
                    <a:pt x="2222" y="1889"/>
                  </a:lnTo>
                  <a:cubicBezTo>
                    <a:pt x="2108" y="1860"/>
                    <a:pt x="1992" y="1845"/>
                    <a:pt x="1878" y="1845"/>
                  </a:cubicBezTo>
                  <a:cubicBezTo>
                    <a:pt x="1636" y="1845"/>
                    <a:pt x="1398" y="1910"/>
                    <a:pt x="1184" y="2037"/>
                  </a:cubicBezTo>
                  <a:cubicBezTo>
                    <a:pt x="866" y="2227"/>
                    <a:pt x="643" y="2525"/>
                    <a:pt x="553" y="2882"/>
                  </a:cubicBezTo>
                  <a:cubicBezTo>
                    <a:pt x="461" y="3237"/>
                    <a:pt x="514" y="3605"/>
                    <a:pt x="701" y="3920"/>
                  </a:cubicBezTo>
                  <a:cubicBezTo>
                    <a:pt x="891" y="4238"/>
                    <a:pt x="1189" y="4461"/>
                    <a:pt x="1546" y="4553"/>
                  </a:cubicBezTo>
                  <a:lnTo>
                    <a:pt x="1608" y="4570"/>
                  </a:lnTo>
                  <a:cubicBezTo>
                    <a:pt x="1418" y="4609"/>
                    <a:pt x="1228" y="4679"/>
                    <a:pt x="1058" y="4782"/>
                  </a:cubicBezTo>
                  <a:cubicBezTo>
                    <a:pt x="648" y="5028"/>
                    <a:pt x="358" y="5418"/>
                    <a:pt x="241" y="5879"/>
                  </a:cubicBezTo>
                  <a:cubicBezTo>
                    <a:pt x="1" y="6833"/>
                    <a:pt x="578" y="7806"/>
                    <a:pt x="1533" y="8046"/>
                  </a:cubicBezTo>
                  <a:cubicBezTo>
                    <a:pt x="1681" y="8085"/>
                    <a:pt x="1830" y="8104"/>
                    <a:pt x="1979" y="8104"/>
                  </a:cubicBezTo>
                  <a:cubicBezTo>
                    <a:pt x="2294" y="8104"/>
                    <a:pt x="2605" y="8018"/>
                    <a:pt x="2886" y="7851"/>
                  </a:cubicBezTo>
                  <a:cubicBezTo>
                    <a:pt x="3050" y="7753"/>
                    <a:pt x="3195" y="7633"/>
                    <a:pt x="3318" y="7494"/>
                  </a:cubicBezTo>
                  <a:lnTo>
                    <a:pt x="3318" y="7494"/>
                  </a:lnTo>
                  <a:lnTo>
                    <a:pt x="3310" y="7516"/>
                  </a:lnTo>
                  <a:cubicBezTo>
                    <a:pt x="3220" y="7873"/>
                    <a:pt x="3273" y="8239"/>
                    <a:pt x="3460" y="8557"/>
                  </a:cubicBezTo>
                  <a:cubicBezTo>
                    <a:pt x="3650" y="8875"/>
                    <a:pt x="3948" y="9098"/>
                    <a:pt x="4306" y="9187"/>
                  </a:cubicBezTo>
                  <a:cubicBezTo>
                    <a:pt x="4420" y="9217"/>
                    <a:pt x="4536" y="9232"/>
                    <a:pt x="4650" y="9232"/>
                  </a:cubicBezTo>
                  <a:cubicBezTo>
                    <a:pt x="4884" y="9232"/>
                    <a:pt x="5114" y="9170"/>
                    <a:pt x="5324" y="9051"/>
                  </a:cubicBezTo>
                  <a:cubicBezTo>
                    <a:pt x="5329" y="9048"/>
                    <a:pt x="5341" y="9045"/>
                    <a:pt x="5343" y="9039"/>
                  </a:cubicBezTo>
                  <a:cubicBezTo>
                    <a:pt x="5661" y="8852"/>
                    <a:pt x="5885" y="8551"/>
                    <a:pt x="5974" y="8197"/>
                  </a:cubicBezTo>
                  <a:lnTo>
                    <a:pt x="6264" y="7056"/>
                  </a:lnTo>
                  <a:lnTo>
                    <a:pt x="7405" y="7346"/>
                  </a:lnTo>
                  <a:cubicBezTo>
                    <a:pt x="7518" y="7375"/>
                    <a:pt x="7633" y="7389"/>
                    <a:pt x="7748" y="7389"/>
                  </a:cubicBezTo>
                  <a:cubicBezTo>
                    <a:pt x="7991" y="7389"/>
                    <a:pt x="8230" y="7324"/>
                    <a:pt x="8443" y="7195"/>
                  </a:cubicBezTo>
                  <a:cubicBezTo>
                    <a:pt x="8761" y="7008"/>
                    <a:pt x="8984" y="6707"/>
                    <a:pt x="9076" y="6353"/>
                  </a:cubicBezTo>
                  <a:cubicBezTo>
                    <a:pt x="9165" y="5993"/>
                    <a:pt x="9112" y="5627"/>
                    <a:pt x="8925" y="5309"/>
                  </a:cubicBezTo>
                  <a:cubicBezTo>
                    <a:pt x="8741" y="5000"/>
                    <a:pt x="8448" y="4779"/>
                    <a:pt x="8102" y="4684"/>
                  </a:cubicBezTo>
                  <a:cubicBezTo>
                    <a:pt x="8242" y="4643"/>
                    <a:pt x="8379" y="4584"/>
                    <a:pt x="8507" y="4506"/>
                  </a:cubicBezTo>
                  <a:cubicBezTo>
                    <a:pt x="8914" y="4263"/>
                    <a:pt x="9204" y="3873"/>
                    <a:pt x="9322" y="3412"/>
                  </a:cubicBezTo>
                  <a:cubicBezTo>
                    <a:pt x="9564" y="2455"/>
                    <a:pt x="8984" y="1485"/>
                    <a:pt x="8033" y="1242"/>
                  </a:cubicBezTo>
                  <a:cubicBezTo>
                    <a:pt x="7886" y="1205"/>
                    <a:pt x="7737" y="1186"/>
                    <a:pt x="7590" y="1186"/>
                  </a:cubicBezTo>
                  <a:cubicBezTo>
                    <a:pt x="7272" y="1186"/>
                    <a:pt x="6960" y="1271"/>
                    <a:pt x="6680" y="1437"/>
                  </a:cubicBezTo>
                  <a:cubicBezTo>
                    <a:pt x="6543" y="1521"/>
                    <a:pt x="6420" y="1616"/>
                    <a:pt x="6314" y="1727"/>
                  </a:cubicBezTo>
                  <a:lnTo>
                    <a:pt x="6317" y="1713"/>
                  </a:lnTo>
                  <a:cubicBezTo>
                    <a:pt x="6406" y="1359"/>
                    <a:pt x="6353" y="991"/>
                    <a:pt x="6166" y="676"/>
                  </a:cubicBezTo>
                  <a:cubicBezTo>
                    <a:pt x="5979" y="358"/>
                    <a:pt x="5678" y="134"/>
                    <a:pt x="5324" y="42"/>
                  </a:cubicBezTo>
                  <a:cubicBezTo>
                    <a:pt x="5211" y="14"/>
                    <a:pt x="5097" y="0"/>
                    <a:pt x="49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9269;p70"/>
            <p:cNvSpPr/>
            <p:nvPr/>
          </p:nvSpPr>
          <p:spPr>
            <a:xfrm>
              <a:off x="2958150" y="1010725"/>
              <a:ext cx="211350" cy="205750"/>
            </a:xfrm>
            <a:custGeom>
              <a:avLst/>
              <a:gdLst/>
              <a:ahLst/>
              <a:cxnLst/>
              <a:rect l="l" t="t" r="r" b="b"/>
              <a:pathLst>
                <a:path w="8454" h="8230" extrusionOk="0">
                  <a:moveTo>
                    <a:pt x="4422" y="485"/>
                  </a:moveTo>
                  <a:cubicBezTo>
                    <a:pt x="4456" y="485"/>
                    <a:pt x="4490" y="490"/>
                    <a:pt x="4523" y="499"/>
                  </a:cubicBezTo>
                  <a:cubicBezTo>
                    <a:pt x="4732" y="552"/>
                    <a:pt x="4861" y="767"/>
                    <a:pt x="4810" y="982"/>
                  </a:cubicBezTo>
                  <a:lnTo>
                    <a:pt x="4412" y="2547"/>
                  </a:lnTo>
                  <a:lnTo>
                    <a:pt x="3647" y="2352"/>
                  </a:lnTo>
                  <a:lnTo>
                    <a:pt x="4046" y="781"/>
                  </a:lnTo>
                  <a:cubicBezTo>
                    <a:pt x="4071" y="681"/>
                    <a:pt x="4138" y="594"/>
                    <a:pt x="4227" y="541"/>
                  </a:cubicBezTo>
                  <a:cubicBezTo>
                    <a:pt x="4289" y="504"/>
                    <a:pt x="4355" y="485"/>
                    <a:pt x="4422" y="485"/>
                  </a:cubicBezTo>
                  <a:close/>
                  <a:moveTo>
                    <a:pt x="7041" y="1671"/>
                  </a:moveTo>
                  <a:cubicBezTo>
                    <a:pt x="7106" y="1671"/>
                    <a:pt x="7172" y="1679"/>
                    <a:pt x="7238" y="1696"/>
                  </a:cubicBezTo>
                  <a:cubicBezTo>
                    <a:pt x="7662" y="1805"/>
                    <a:pt x="7921" y="2243"/>
                    <a:pt x="7812" y="2672"/>
                  </a:cubicBezTo>
                  <a:cubicBezTo>
                    <a:pt x="7759" y="2879"/>
                    <a:pt x="7628" y="3055"/>
                    <a:pt x="7447" y="3163"/>
                  </a:cubicBezTo>
                  <a:cubicBezTo>
                    <a:pt x="7321" y="3239"/>
                    <a:pt x="7176" y="3278"/>
                    <a:pt x="7030" y="3278"/>
                  </a:cubicBezTo>
                  <a:cubicBezTo>
                    <a:pt x="6966" y="3278"/>
                    <a:pt x="6902" y="3271"/>
                    <a:pt x="6839" y="3255"/>
                  </a:cubicBezTo>
                  <a:lnTo>
                    <a:pt x="6099" y="3066"/>
                  </a:lnTo>
                  <a:cubicBezTo>
                    <a:pt x="6097" y="3055"/>
                    <a:pt x="6094" y="3049"/>
                    <a:pt x="6091" y="3041"/>
                  </a:cubicBezTo>
                  <a:cubicBezTo>
                    <a:pt x="6083" y="3035"/>
                    <a:pt x="6080" y="3027"/>
                    <a:pt x="6071" y="3021"/>
                  </a:cubicBezTo>
                  <a:lnTo>
                    <a:pt x="6261" y="2279"/>
                  </a:lnTo>
                  <a:cubicBezTo>
                    <a:pt x="6353" y="1915"/>
                    <a:pt x="6682" y="1671"/>
                    <a:pt x="7041" y="1671"/>
                  </a:cubicBezTo>
                  <a:close/>
                  <a:moveTo>
                    <a:pt x="1331" y="2329"/>
                  </a:moveTo>
                  <a:cubicBezTo>
                    <a:pt x="1363" y="2329"/>
                    <a:pt x="1395" y="2332"/>
                    <a:pt x="1426" y="2340"/>
                  </a:cubicBezTo>
                  <a:lnTo>
                    <a:pt x="2955" y="2728"/>
                  </a:lnTo>
                  <a:lnTo>
                    <a:pt x="2760" y="3493"/>
                  </a:lnTo>
                  <a:lnTo>
                    <a:pt x="1231" y="3105"/>
                  </a:lnTo>
                  <a:cubicBezTo>
                    <a:pt x="1022" y="3052"/>
                    <a:pt x="894" y="2837"/>
                    <a:pt x="947" y="2628"/>
                  </a:cubicBezTo>
                  <a:cubicBezTo>
                    <a:pt x="994" y="2450"/>
                    <a:pt x="1154" y="2329"/>
                    <a:pt x="1331" y="2329"/>
                  </a:cubicBezTo>
                  <a:close/>
                  <a:moveTo>
                    <a:pt x="3430" y="2787"/>
                  </a:moveTo>
                  <a:lnTo>
                    <a:pt x="4278" y="2999"/>
                  </a:lnTo>
                  <a:lnTo>
                    <a:pt x="4063" y="3847"/>
                  </a:lnTo>
                  <a:lnTo>
                    <a:pt x="3218" y="3635"/>
                  </a:lnTo>
                  <a:lnTo>
                    <a:pt x="3430" y="2787"/>
                  </a:lnTo>
                  <a:close/>
                  <a:moveTo>
                    <a:pt x="4741" y="3122"/>
                  </a:moveTo>
                  <a:lnTo>
                    <a:pt x="5550" y="3328"/>
                  </a:lnTo>
                  <a:cubicBezTo>
                    <a:pt x="5555" y="3342"/>
                    <a:pt x="5567" y="3359"/>
                    <a:pt x="5580" y="3373"/>
                  </a:cubicBezTo>
                  <a:lnTo>
                    <a:pt x="5374" y="4182"/>
                  </a:lnTo>
                  <a:lnTo>
                    <a:pt x="4529" y="3970"/>
                  </a:lnTo>
                  <a:lnTo>
                    <a:pt x="4741" y="3122"/>
                  </a:lnTo>
                  <a:close/>
                  <a:moveTo>
                    <a:pt x="3098" y="4101"/>
                  </a:moveTo>
                  <a:lnTo>
                    <a:pt x="3946" y="4316"/>
                  </a:lnTo>
                  <a:lnTo>
                    <a:pt x="3734" y="5161"/>
                  </a:lnTo>
                  <a:lnTo>
                    <a:pt x="2897" y="4949"/>
                  </a:lnTo>
                  <a:cubicBezTo>
                    <a:pt x="2891" y="4946"/>
                    <a:pt x="2891" y="4946"/>
                    <a:pt x="2891" y="4941"/>
                  </a:cubicBezTo>
                  <a:cubicBezTo>
                    <a:pt x="2888" y="4938"/>
                    <a:pt x="2886" y="4938"/>
                    <a:pt x="2886" y="4938"/>
                  </a:cubicBezTo>
                  <a:lnTo>
                    <a:pt x="3098" y="4101"/>
                  </a:lnTo>
                  <a:close/>
                  <a:moveTo>
                    <a:pt x="4406" y="4433"/>
                  </a:moveTo>
                  <a:lnTo>
                    <a:pt x="5254" y="4645"/>
                  </a:lnTo>
                  <a:lnTo>
                    <a:pt x="5039" y="5493"/>
                  </a:lnTo>
                  <a:lnTo>
                    <a:pt x="4194" y="5281"/>
                  </a:lnTo>
                  <a:lnTo>
                    <a:pt x="4406" y="4433"/>
                  </a:lnTo>
                  <a:close/>
                  <a:moveTo>
                    <a:pt x="5731" y="4740"/>
                  </a:moveTo>
                  <a:lnTo>
                    <a:pt x="7282" y="5130"/>
                  </a:lnTo>
                  <a:cubicBezTo>
                    <a:pt x="7491" y="5183"/>
                    <a:pt x="7620" y="5398"/>
                    <a:pt x="7570" y="5610"/>
                  </a:cubicBezTo>
                  <a:cubicBezTo>
                    <a:pt x="7544" y="5713"/>
                    <a:pt x="7478" y="5800"/>
                    <a:pt x="7388" y="5853"/>
                  </a:cubicBezTo>
                  <a:cubicBezTo>
                    <a:pt x="7325" y="5891"/>
                    <a:pt x="7257" y="5909"/>
                    <a:pt x="7188" y="5909"/>
                  </a:cubicBezTo>
                  <a:cubicBezTo>
                    <a:pt x="7155" y="5909"/>
                    <a:pt x="7123" y="5905"/>
                    <a:pt x="7090" y="5897"/>
                  </a:cubicBezTo>
                  <a:lnTo>
                    <a:pt x="5536" y="5504"/>
                  </a:lnTo>
                  <a:lnTo>
                    <a:pt x="5731" y="4740"/>
                  </a:lnTo>
                  <a:close/>
                  <a:moveTo>
                    <a:pt x="1420" y="5017"/>
                  </a:moveTo>
                  <a:cubicBezTo>
                    <a:pt x="1484" y="5017"/>
                    <a:pt x="1549" y="5025"/>
                    <a:pt x="1613" y="5041"/>
                  </a:cubicBezTo>
                  <a:lnTo>
                    <a:pt x="2383" y="5236"/>
                  </a:lnTo>
                  <a:cubicBezTo>
                    <a:pt x="2386" y="5239"/>
                    <a:pt x="2386" y="5242"/>
                    <a:pt x="2389" y="5245"/>
                  </a:cubicBezTo>
                  <a:lnTo>
                    <a:pt x="2194" y="6017"/>
                  </a:lnTo>
                  <a:cubicBezTo>
                    <a:pt x="2143" y="6221"/>
                    <a:pt x="2010" y="6400"/>
                    <a:pt x="1828" y="6508"/>
                  </a:cubicBezTo>
                  <a:cubicBezTo>
                    <a:pt x="1702" y="6583"/>
                    <a:pt x="1559" y="6622"/>
                    <a:pt x="1417" y="6622"/>
                  </a:cubicBezTo>
                  <a:cubicBezTo>
                    <a:pt x="1352" y="6622"/>
                    <a:pt x="1287" y="6614"/>
                    <a:pt x="1223" y="6598"/>
                  </a:cubicBezTo>
                  <a:cubicBezTo>
                    <a:pt x="793" y="6492"/>
                    <a:pt x="531" y="6051"/>
                    <a:pt x="640" y="5621"/>
                  </a:cubicBezTo>
                  <a:cubicBezTo>
                    <a:pt x="696" y="5409"/>
                    <a:pt x="832" y="5236"/>
                    <a:pt x="1005" y="5130"/>
                  </a:cubicBezTo>
                  <a:cubicBezTo>
                    <a:pt x="1130" y="5058"/>
                    <a:pt x="1272" y="5017"/>
                    <a:pt x="1420" y="5017"/>
                  </a:cubicBezTo>
                  <a:close/>
                  <a:moveTo>
                    <a:pt x="4085" y="5744"/>
                  </a:moveTo>
                  <a:lnTo>
                    <a:pt x="4850" y="5939"/>
                  </a:lnTo>
                  <a:lnTo>
                    <a:pt x="4467" y="7454"/>
                  </a:lnTo>
                  <a:cubicBezTo>
                    <a:pt x="4420" y="7631"/>
                    <a:pt x="4261" y="7751"/>
                    <a:pt x="4084" y="7751"/>
                  </a:cubicBezTo>
                  <a:cubicBezTo>
                    <a:pt x="4052" y="7751"/>
                    <a:pt x="4020" y="7747"/>
                    <a:pt x="3987" y="7739"/>
                  </a:cubicBezTo>
                  <a:cubicBezTo>
                    <a:pt x="3773" y="7686"/>
                    <a:pt x="3650" y="7471"/>
                    <a:pt x="3700" y="7259"/>
                  </a:cubicBezTo>
                  <a:lnTo>
                    <a:pt x="4085" y="5744"/>
                  </a:lnTo>
                  <a:close/>
                  <a:moveTo>
                    <a:pt x="4429" y="0"/>
                  </a:moveTo>
                  <a:cubicBezTo>
                    <a:pt x="4273" y="0"/>
                    <a:pt x="4119" y="43"/>
                    <a:pt x="3979" y="125"/>
                  </a:cubicBezTo>
                  <a:cubicBezTo>
                    <a:pt x="3781" y="245"/>
                    <a:pt x="3639" y="438"/>
                    <a:pt x="3580" y="664"/>
                  </a:cubicBezTo>
                  <a:lnTo>
                    <a:pt x="3170" y="2271"/>
                  </a:lnTo>
                  <a:cubicBezTo>
                    <a:pt x="3165" y="2273"/>
                    <a:pt x="3156" y="2279"/>
                    <a:pt x="3148" y="2282"/>
                  </a:cubicBezTo>
                  <a:lnTo>
                    <a:pt x="1544" y="1875"/>
                  </a:lnTo>
                  <a:cubicBezTo>
                    <a:pt x="1470" y="1855"/>
                    <a:pt x="1397" y="1845"/>
                    <a:pt x="1324" y="1845"/>
                  </a:cubicBezTo>
                  <a:cubicBezTo>
                    <a:pt x="1169" y="1845"/>
                    <a:pt x="1018" y="1889"/>
                    <a:pt x="880" y="1972"/>
                  </a:cubicBezTo>
                  <a:cubicBezTo>
                    <a:pt x="682" y="2089"/>
                    <a:pt x="539" y="2282"/>
                    <a:pt x="478" y="2508"/>
                  </a:cubicBezTo>
                  <a:cubicBezTo>
                    <a:pt x="419" y="2734"/>
                    <a:pt x="456" y="2968"/>
                    <a:pt x="576" y="3169"/>
                  </a:cubicBezTo>
                  <a:cubicBezTo>
                    <a:pt x="696" y="3370"/>
                    <a:pt x="888" y="3512"/>
                    <a:pt x="1114" y="3571"/>
                  </a:cubicBezTo>
                  <a:lnTo>
                    <a:pt x="2640" y="3959"/>
                  </a:lnTo>
                  <a:lnTo>
                    <a:pt x="2439" y="4756"/>
                  </a:lnTo>
                  <a:lnTo>
                    <a:pt x="1733" y="4575"/>
                  </a:lnTo>
                  <a:cubicBezTo>
                    <a:pt x="1628" y="4548"/>
                    <a:pt x="1523" y="4536"/>
                    <a:pt x="1419" y="4536"/>
                  </a:cubicBezTo>
                  <a:cubicBezTo>
                    <a:pt x="847" y="4536"/>
                    <a:pt x="323" y="4921"/>
                    <a:pt x="177" y="5504"/>
                  </a:cubicBezTo>
                  <a:cubicBezTo>
                    <a:pt x="1" y="6188"/>
                    <a:pt x="417" y="6888"/>
                    <a:pt x="1103" y="7064"/>
                  </a:cubicBezTo>
                  <a:cubicBezTo>
                    <a:pt x="1207" y="7089"/>
                    <a:pt x="1313" y="7102"/>
                    <a:pt x="1418" y="7102"/>
                  </a:cubicBezTo>
                  <a:cubicBezTo>
                    <a:pt x="1647" y="7102"/>
                    <a:pt x="1874" y="7041"/>
                    <a:pt x="2076" y="6918"/>
                  </a:cubicBezTo>
                  <a:cubicBezTo>
                    <a:pt x="2369" y="6746"/>
                    <a:pt x="2579" y="6467"/>
                    <a:pt x="2662" y="6132"/>
                  </a:cubicBezTo>
                  <a:lnTo>
                    <a:pt x="2844" y="5426"/>
                  </a:lnTo>
                  <a:lnTo>
                    <a:pt x="3630" y="5624"/>
                  </a:lnTo>
                  <a:lnTo>
                    <a:pt x="3248" y="7139"/>
                  </a:lnTo>
                  <a:cubicBezTo>
                    <a:pt x="3190" y="7365"/>
                    <a:pt x="3223" y="7599"/>
                    <a:pt x="3346" y="7800"/>
                  </a:cubicBezTo>
                  <a:cubicBezTo>
                    <a:pt x="3463" y="8001"/>
                    <a:pt x="3656" y="8143"/>
                    <a:pt x="3881" y="8202"/>
                  </a:cubicBezTo>
                  <a:cubicBezTo>
                    <a:pt x="3955" y="8221"/>
                    <a:pt x="4028" y="8230"/>
                    <a:pt x="4101" y="8230"/>
                  </a:cubicBezTo>
                  <a:cubicBezTo>
                    <a:pt x="4255" y="8230"/>
                    <a:pt x="4407" y="8188"/>
                    <a:pt x="4545" y="8104"/>
                  </a:cubicBezTo>
                  <a:cubicBezTo>
                    <a:pt x="4744" y="7987"/>
                    <a:pt x="4886" y="7794"/>
                    <a:pt x="4947" y="7568"/>
                  </a:cubicBezTo>
                  <a:lnTo>
                    <a:pt x="5346" y="5989"/>
                  </a:lnTo>
                  <a:cubicBezTo>
                    <a:pt x="5346" y="5989"/>
                    <a:pt x="5352" y="5989"/>
                    <a:pt x="5352" y="5984"/>
                  </a:cubicBezTo>
                  <a:cubicBezTo>
                    <a:pt x="5368" y="5976"/>
                    <a:pt x="5382" y="5964"/>
                    <a:pt x="5394" y="5950"/>
                  </a:cubicBezTo>
                  <a:lnTo>
                    <a:pt x="6975" y="6358"/>
                  </a:lnTo>
                  <a:cubicBezTo>
                    <a:pt x="7048" y="6376"/>
                    <a:pt x="7121" y="6386"/>
                    <a:pt x="7193" y="6386"/>
                  </a:cubicBezTo>
                  <a:cubicBezTo>
                    <a:pt x="7348" y="6386"/>
                    <a:pt x="7501" y="6344"/>
                    <a:pt x="7639" y="6260"/>
                  </a:cubicBezTo>
                  <a:cubicBezTo>
                    <a:pt x="7837" y="6143"/>
                    <a:pt x="7980" y="5950"/>
                    <a:pt x="8038" y="5724"/>
                  </a:cubicBezTo>
                  <a:cubicBezTo>
                    <a:pt x="8100" y="5496"/>
                    <a:pt x="8063" y="5264"/>
                    <a:pt x="7941" y="5060"/>
                  </a:cubicBezTo>
                  <a:cubicBezTo>
                    <a:pt x="7823" y="4862"/>
                    <a:pt x="7631" y="4720"/>
                    <a:pt x="7405" y="4659"/>
                  </a:cubicBezTo>
                  <a:lnTo>
                    <a:pt x="5854" y="4265"/>
                  </a:lnTo>
                  <a:lnTo>
                    <a:pt x="6038" y="3537"/>
                  </a:lnTo>
                  <a:lnTo>
                    <a:pt x="6724" y="3710"/>
                  </a:lnTo>
                  <a:cubicBezTo>
                    <a:pt x="6830" y="3737"/>
                    <a:pt x="6938" y="3750"/>
                    <a:pt x="7044" y="3750"/>
                  </a:cubicBezTo>
                  <a:cubicBezTo>
                    <a:pt x="7272" y="3750"/>
                    <a:pt x="7497" y="3690"/>
                    <a:pt x="7698" y="3568"/>
                  </a:cubicBezTo>
                  <a:cubicBezTo>
                    <a:pt x="7991" y="3395"/>
                    <a:pt x="8200" y="3116"/>
                    <a:pt x="8284" y="2781"/>
                  </a:cubicBezTo>
                  <a:cubicBezTo>
                    <a:pt x="8454" y="2103"/>
                    <a:pt x="8035" y="1406"/>
                    <a:pt x="7352" y="1233"/>
                  </a:cubicBezTo>
                  <a:cubicBezTo>
                    <a:pt x="7246" y="1206"/>
                    <a:pt x="7140" y="1193"/>
                    <a:pt x="7035" y="1193"/>
                  </a:cubicBezTo>
                  <a:cubicBezTo>
                    <a:pt x="6464" y="1193"/>
                    <a:pt x="5941" y="1579"/>
                    <a:pt x="5792" y="2159"/>
                  </a:cubicBezTo>
                  <a:lnTo>
                    <a:pt x="5620" y="2845"/>
                  </a:lnTo>
                  <a:lnTo>
                    <a:pt x="4880" y="2658"/>
                  </a:lnTo>
                  <a:lnTo>
                    <a:pt x="5276" y="1093"/>
                  </a:lnTo>
                  <a:cubicBezTo>
                    <a:pt x="5338" y="865"/>
                    <a:pt x="5301" y="633"/>
                    <a:pt x="5179" y="429"/>
                  </a:cubicBezTo>
                  <a:cubicBezTo>
                    <a:pt x="5059" y="229"/>
                    <a:pt x="4869" y="89"/>
                    <a:pt x="4643" y="28"/>
                  </a:cubicBezTo>
                  <a:cubicBezTo>
                    <a:pt x="4572" y="9"/>
                    <a:pt x="4500" y="0"/>
                    <a:pt x="4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765" y="1894735"/>
            <a:ext cx="4208878" cy="3655078"/>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780"/>
        <p:cNvGrpSpPr/>
        <p:nvPr/>
      </p:nvGrpSpPr>
      <p:grpSpPr>
        <a:xfrm>
          <a:off x="0" y="0"/>
          <a:ext cx="0" cy="0"/>
          <a:chOff x="0" y="0"/>
          <a:chExt cx="0" cy="0"/>
        </a:xfrm>
      </p:grpSpPr>
      <p:sp>
        <p:nvSpPr>
          <p:cNvPr id="3" name="Title 1"/>
          <p:cNvSpPr>
            <a:spLocks noGrp="1"/>
          </p:cNvSpPr>
          <p:nvPr>
            <p:ph type="title" idx="4294967295"/>
          </p:nvPr>
        </p:nvSpPr>
        <p:spPr>
          <a:xfrm>
            <a:off x="714300" y="430675"/>
            <a:ext cx="7715400" cy="468000"/>
          </a:xfrm>
          <a:prstGeom prst="rect">
            <a:avLst/>
          </a:prstGeom>
        </p:spPr>
        <p:txBody>
          <a:bodyPr anchor="ctr"/>
          <a:lstStyle/>
          <a:p>
            <a:pPr algn="ctr"/>
            <a:r>
              <a:rPr lang="en-US" sz="3400" b="1" i="1" dirty="0" err="1">
                <a:solidFill>
                  <a:srgbClr val="002060"/>
                </a:solidFill>
                <a:latin typeface="+mj-lt"/>
              </a:rPr>
              <a:t>Trả</a:t>
            </a:r>
            <a:r>
              <a:rPr lang="en-US" sz="3400" b="1" i="1" dirty="0">
                <a:solidFill>
                  <a:srgbClr val="002060"/>
                </a:solidFill>
                <a:latin typeface="+mj-lt"/>
              </a:rPr>
              <a:t> </a:t>
            </a:r>
            <a:r>
              <a:rPr lang="en-US" sz="3400" b="1" i="1" dirty="0" err="1">
                <a:solidFill>
                  <a:srgbClr val="002060"/>
                </a:solidFill>
                <a:latin typeface="+mj-lt"/>
              </a:rPr>
              <a:t>lời</a:t>
            </a:r>
            <a:r>
              <a:rPr lang="en-US" sz="3400" b="1" i="1" dirty="0">
                <a:solidFill>
                  <a:srgbClr val="002060"/>
                </a:solidFill>
                <a:latin typeface="+mj-lt"/>
              </a:rPr>
              <a:t> </a:t>
            </a:r>
            <a:r>
              <a:rPr lang="en-US" sz="3400" b="1" i="1" dirty="0" err="1">
                <a:solidFill>
                  <a:srgbClr val="002060"/>
                </a:solidFill>
                <a:latin typeface="+mj-lt"/>
              </a:rPr>
              <a:t>câu</a:t>
            </a:r>
            <a:r>
              <a:rPr lang="en-US" sz="3400" b="1" i="1" dirty="0">
                <a:solidFill>
                  <a:srgbClr val="002060"/>
                </a:solidFill>
                <a:latin typeface="+mj-lt"/>
              </a:rPr>
              <a:t> </a:t>
            </a:r>
            <a:r>
              <a:rPr lang="en-US" sz="3400" b="1" i="1" dirty="0" err="1">
                <a:solidFill>
                  <a:srgbClr val="002060"/>
                </a:solidFill>
                <a:latin typeface="+mj-lt"/>
              </a:rPr>
              <a:t>hỏi</a:t>
            </a:r>
            <a:endParaRPr lang="en-US" sz="3400" b="1" i="1" dirty="0">
              <a:solidFill>
                <a:srgbClr val="002060"/>
              </a:solidFill>
              <a:latin typeface="+mj-lt"/>
            </a:endParaRPr>
          </a:p>
        </p:txBody>
      </p:sp>
      <p:sp>
        <p:nvSpPr>
          <p:cNvPr id="2" name="Rectangle 1"/>
          <p:cNvSpPr/>
          <p:nvPr/>
        </p:nvSpPr>
        <p:spPr>
          <a:xfrm>
            <a:off x="640302" y="1075320"/>
            <a:ext cx="7863396" cy="3693319"/>
          </a:xfrm>
          <a:prstGeom prst="rect">
            <a:avLst/>
          </a:prstGeom>
        </p:spPr>
        <p:txBody>
          <a:bodyPr wrap="square">
            <a:spAutoFit/>
          </a:bodyPr>
          <a:lstStyle/>
          <a:p>
            <a:pPr marL="342900" indent="-342900" algn="just">
              <a:lnSpc>
                <a:spcPct val="150000"/>
              </a:lnSpc>
              <a:buFont typeface="Wingdings" panose="05000000000000000000" pitchFamily="2" charset="2"/>
              <a:buChar char="q"/>
              <a:tabLst>
                <a:tab pos="90170" algn="l"/>
                <a:tab pos="180340" algn="l"/>
              </a:tabLst>
            </a:pPr>
            <a:r>
              <a:rPr lang="en-US" sz="1950" dirty="0" err="1">
                <a:latin typeface="+mj-lt"/>
                <a:ea typeface="Calibri" panose="020F0502020204030204" pitchFamily="34" charset="0"/>
                <a:cs typeface="Times New Roman" panose="02020603050405020304" pitchFamily="18" charset="0"/>
              </a:rPr>
              <a:t>Khổ</a:t>
            </a:r>
            <a:r>
              <a:rPr lang="en-US" sz="1950" dirty="0">
                <a:latin typeface="+mj-lt"/>
                <a:ea typeface="Calibri" panose="020F0502020204030204" pitchFamily="34" charset="0"/>
                <a:cs typeface="Times New Roman" panose="02020603050405020304" pitchFamily="18" charset="0"/>
              </a:rPr>
              <a:t> </a:t>
            </a:r>
            <a:r>
              <a:rPr lang="en-US" sz="1950" dirty="0" err="1">
                <a:latin typeface="+mj-lt"/>
                <a:ea typeface="Calibri" panose="020F0502020204030204" pitchFamily="34" charset="0"/>
                <a:cs typeface="Times New Roman" panose="02020603050405020304" pitchFamily="18" charset="0"/>
              </a:rPr>
              <a:t>thơ</a:t>
            </a:r>
            <a:r>
              <a:rPr lang="en-US" sz="1950" dirty="0">
                <a:latin typeface="+mj-lt"/>
                <a:ea typeface="Calibri" panose="020F0502020204030204" pitchFamily="34" charset="0"/>
                <a:cs typeface="Times New Roman" panose="02020603050405020304" pitchFamily="18" charset="0"/>
              </a:rPr>
              <a:t> </a:t>
            </a:r>
            <a:r>
              <a:rPr lang="en-US" sz="1950" dirty="0" err="1">
                <a:latin typeface="+mj-lt"/>
                <a:ea typeface="Calibri" panose="020F0502020204030204" pitchFamily="34" charset="0"/>
                <a:cs typeface="Times New Roman" panose="02020603050405020304" pitchFamily="18" charset="0"/>
              </a:rPr>
              <a:t>cuối</a:t>
            </a:r>
            <a:r>
              <a:rPr lang="en-US" sz="1950" dirty="0">
                <a:latin typeface="+mj-lt"/>
                <a:ea typeface="Calibri" panose="020F0502020204030204" pitchFamily="34" charset="0"/>
                <a:cs typeface="Times New Roman" panose="02020603050405020304" pitchFamily="18" charset="0"/>
              </a:rPr>
              <a:t> </a:t>
            </a:r>
            <a:r>
              <a:rPr lang="en-US" sz="1950" dirty="0" err="1">
                <a:latin typeface="+mj-lt"/>
                <a:ea typeface="Calibri" panose="020F0502020204030204" pitchFamily="34" charset="0"/>
                <a:cs typeface="Times New Roman" panose="02020603050405020304" pitchFamily="18" charset="0"/>
              </a:rPr>
              <a:t>lặp</a:t>
            </a:r>
            <a:r>
              <a:rPr lang="en-US" sz="1950" dirty="0">
                <a:latin typeface="+mj-lt"/>
                <a:ea typeface="Calibri" panose="020F0502020204030204" pitchFamily="34" charset="0"/>
                <a:cs typeface="Times New Roman" panose="02020603050405020304" pitchFamily="18" charset="0"/>
              </a:rPr>
              <a:t> </a:t>
            </a:r>
            <a:r>
              <a:rPr lang="en-US" sz="1950" dirty="0" err="1">
                <a:latin typeface="+mj-lt"/>
                <a:ea typeface="Calibri" panose="020F0502020204030204" pitchFamily="34" charset="0"/>
                <a:cs typeface="Times New Roman" panose="02020603050405020304" pitchFamily="18" charset="0"/>
              </a:rPr>
              <a:t>lại</a:t>
            </a:r>
            <a:r>
              <a:rPr lang="en-US" sz="1950" dirty="0">
                <a:latin typeface="+mj-lt"/>
                <a:ea typeface="Calibri" panose="020F0502020204030204" pitchFamily="34" charset="0"/>
                <a:cs typeface="Times New Roman" panose="02020603050405020304" pitchFamily="18" charset="0"/>
              </a:rPr>
              <a:t> </a:t>
            </a:r>
            <a:r>
              <a:rPr lang="en-US" sz="1950" dirty="0" err="1">
                <a:latin typeface="+mj-lt"/>
                <a:ea typeface="Calibri" panose="020F0502020204030204" pitchFamily="34" charset="0"/>
                <a:cs typeface="Times New Roman" panose="02020603050405020304" pitchFamily="18" charset="0"/>
              </a:rPr>
              <a:t>những</a:t>
            </a:r>
            <a:r>
              <a:rPr lang="en-US" sz="1950" dirty="0">
                <a:latin typeface="+mj-lt"/>
                <a:ea typeface="Calibri" panose="020F0502020204030204" pitchFamily="34" charset="0"/>
                <a:cs typeface="Times New Roman" panose="02020603050405020304" pitchFamily="18" charset="0"/>
              </a:rPr>
              <a:t> </a:t>
            </a:r>
            <a:r>
              <a:rPr lang="en-US" sz="1950" dirty="0" err="1">
                <a:latin typeface="+mj-lt"/>
                <a:ea typeface="Calibri" panose="020F0502020204030204" pitchFamily="34" charset="0"/>
                <a:cs typeface="Times New Roman" panose="02020603050405020304" pitchFamily="18" charset="0"/>
              </a:rPr>
              <a:t>hình</a:t>
            </a:r>
            <a:r>
              <a:rPr lang="en-US" sz="1950" dirty="0">
                <a:latin typeface="+mj-lt"/>
                <a:ea typeface="Calibri" panose="020F0502020204030204" pitchFamily="34" charset="0"/>
                <a:cs typeface="Times New Roman" panose="02020603050405020304" pitchFamily="18" charset="0"/>
              </a:rPr>
              <a:t> </a:t>
            </a:r>
            <a:r>
              <a:rPr lang="en-US" sz="1950" dirty="0" err="1">
                <a:latin typeface="+mj-lt"/>
                <a:ea typeface="Calibri" panose="020F0502020204030204" pitchFamily="34" charset="0"/>
                <a:cs typeface="Times New Roman" panose="02020603050405020304" pitchFamily="18" charset="0"/>
              </a:rPr>
              <a:t>ảnh</a:t>
            </a:r>
            <a:r>
              <a:rPr lang="en-US" sz="1950" dirty="0">
                <a:latin typeface="+mj-lt"/>
                <a:ea typeface="Calibri" panose="020F0502020204030204" pitchFamily="34" charset="0"/>
                <a:cs typeface="Times New Roman" panose="02020603050405020304" pitchFamily="18" charset="0"/>
              </a:rPr>
              <a:t> </a:t>
            </a:r>
            <a:r>
              <a:rPr lang="en-US" sz="1950" dirty="0" err="1">
                <a:latin typeface="+mj-lt"/>
                <a:ea typeface="Calibri" panose="020F0502020204030204" pitchFamily="34" charset="0"/>
                <a:cs typeface="Times New Roman" panose="02020603050405020304" pitchFamily="18" charset="0"/>
              </a:rPr>
              <a:t>nào</a:t>
            </a:r>
            <a:r>
              <a:rPr lang="en-US" sz="1950" dirty="0">
                <a:latin typeface="+mj-lt"/>
                <a:ea typeface="Calibri" panose="020F0502020204030204" pitchFamily="34" charset="0"/>
                <a:cs typeface="Times New Roman" panose="02020603050405020304" pitchFamily="18" charset="0"/>
              </a:rPr>
              <a:t> </a:t>
            </a:r>
            <a:r>
              <a:rPr lang="en-US" sz="1950" dirty="0" err="1">
                <a:latin typeface="+mj-lt"/>
                <a:ea typeface="Calibri" panose="020F0502020204030204" pitchFamily="34" charset="0"/>
                <a:cs typeface="Times New Roman" panose="02020603050405020304" pitchFamily="18" charset="0"/>
              </a:rPr>
              <a:t>đã</a:t>
            </a:r>
            <a:r>
              <a:rPr lang="en-US" sz="1950" dirty="0">
                <a:latin typeface="+mj-lt"/>
                <a:ea typeface="Calibri" panose="020F0502020204030204" pitchFamily="34" charset="0"/>
                <a:cs typeface="Times New Roman" panose="02020603050405020304" pitchFamily="18" charset="0"/>
              </a:rPr>
              <a:t> </a:t>
            </a:r>
            <a:r>
              <a:rPr lang="en-US" sz="1950" dirty="0" err="1">
                <a:latin typeface="+mj-lt"/>
                <a:ea typeface="Calibri" panose="020F0502020204030204" pitchFamily="34" charset="0"/>
                <a:cs typeface="Times New Roman" panose="02020603050405020304" pitchFamily="18" charset="0"/>
              </a:rPr>
              <a:t>có</a:t>
            </a:r>
            <a:r>
              <a:rPr lang="en-US" sz="1950" dirty="0">
                <a:latin typeface="+mj-lt"/>
                <a:ea typeface="Calibri" panose="020F0502020204030204" pitchFamily="34" charset="0"/>
                <a:cs typeface="Times New Roman" panose="02020603050405020304" pitchFamily="18" charset="0"/>
              </a:rPr>
              <a:t> ở </a:t>
            </a:r>
            <a:r>
              <a:rPr lang="en-US" sz="1950" dirty="0" err="1">
                <a:latin typeface="+mj-lt"/>
                <a:ea typeface="Calibri" panose="020F0502020204030204" pitchFamily="34" charset="0"/>
                <a:cs typeface="Times New Roman" panose="02020603050405020304" pitchFamily="18" charset="0"/>
              </a:rPr>
              <a:t>khổ</a:t>
            </a:r>
            <a:r>
              <a:rPr lang="en-US" sz="1950" dirty="0">
                <a:latin typeface="+mj-lt"/>
                <a:ea typeface="Calibri" panose="020F0502020204030204" pitchFamily="34" charset="0"/>
                <a:cs typeface="Times New Roman" panose="02020603050405020304" pitchFamily="18" charset="0"/>
              </a:rPr>
              <a:t> </a:t>
            </a:r>
            <a:r>
              <a:rPr lang="en-US" sz="1950" dirty="0" err="1">
                <a:latin typeface="+mj-lt"/>
                <a:ea typeface="Calibri" panose="020F0502020204030204" pitchFamily="34" charset="0"/>
                <a:cs typeface="Times New Roman" panose="02020603050405020304" pitchFamily="18" charset="0"/>
              </a:rPr>
              <a:t>thơ</a:t>
            </a:r>
            <a:r>
              <a:rPr lang="en-US" sz="1950" dirty="0">
                <a:latin typeface="+mj-lt"/>
                <a:ea typeface="Calibri" panose="020F0502020204030204" pitchFamily="34" charset="0"/>
                <a:cs typeface="Times New Roman" panose="02020603050405020304" pitchFamily="18" charset="0"/>
              </a:rPr>
              <a:t> </a:t>
            </a:r>
            <a:r>
              <a:rPr lang="en-US" sz="1950" dirty="0" err="1">
                <a:latin typeface="+mj-lt"/>
                <a:ea typeface="Calibri" panose="020F0502020204030204" pitchFamily="34" charset="0"/>
                <a:cs typeface="Times New Roman" panose="02020603050405020304" pitchFamily="18" charset="0"/>
              </a:rPr>
              <a:t>đầu</a:t>
            </a:r>
            <a:r>
              <a:rPr lang="en-US" sz="1950" dirty="0">
                <a:latin typeface="+mj-lt"/>
                <a:ea typeface="Calibri" panose="020F0502020204030204" pitchFamily="34" charset="0"/>
                <a:cs typeface="Times New Roman" panose="02020603050405020304" pitchFamily="18" charset="0"/>
              </a:rPr>
              <a:t>? Ý </a:t>
            </a:r>
            <a:r>
              <a:rPr lang="en-US" sz="1950" dirty="0" err="1">
                <a:latin typeface="+mj-lt"/>
                <a:ea typeface="Calibri" panose="020F0502020204030204" pitchFamily="34" charset="0"/>
                <a:cs typeface="Times New Roman" panose="02020603050405020304" pitchFamily="18" charset="0"/>
              </a:rPr>
              <a:t>nghĩa</a:t>
            </a:r>
            <a:r>
              <a:rPr lang="en-US" sz="1950" dirty="0">
                <a:latin typeface="+mj-lt"/>
                <a:ea typeface="Calibri" panose="020F0502020204030204" pitchFamily="34" charset="0"/>
                <a:cs typeface="Times New Roman" panose="02020603050405020304" pitchFamily="18" charset="0"/>
              </a:rPr>
              <a:t> </a:t>
            </a:r>
            <a:r>
              <a:rPr lang="en-US" sz="1950" dirty="0" err="1">
                <a:latin typeface="+mj-lt"/>
                <a:ea typeface="Calibri" panose="020F0502020204030204" pitchFamily="34" charset="0"/>
                <a:cs typeface="Times New Roman" panose="02020603050405020304" pitchFamily="18" charset="0"/>
              </a:rPr>
              <a:t>của</a:t>
            </a:r>
            <a:r>
              <a:rPr lang="en-US" sz="1950" dirty="0">
                <a:latin typeface="+mj-lt"/>
                <a:ea typeface="Calibri" panose="020F0502020204030204" pitchFamily="34" charset="0"/>
                <a:cs typeface="Times New Roman" panose="02020603050405020304" pitchFamily="18" charset="0"/>
              </a:rPr>
              <a:t> </a:t>
            </a:r>
            <a:r>
              <a:rPr lang="en-US" sz="1950" dirty="0" err="1">
                <a:latin typeface="+mj-lt"/>
                <a:ea typeface="Calibri" panose="020F0502020204030204" pitchFamily="34" charset="0"/>
                <a:cs typeface="Times New Roman" panose="02020603050405020304" pitchFamily="18" charset="0"/>
              </a:rPr>
              <a:t>sự</a:t>
            </a:r>
            <a:r>
              <a:rPr lang="en-US" sz="1950" dirty="0">
                <a:latin typeface="+mj-lt"/>
                <a:ea typeface="Calibri" panose="020F0502020204030204" pitchFamily="34" charset="0"/>
                <a:cs typeface="Times New Roman" panose="02020603050405020304" pitchFamily="18" charset="0"/>
              </a:rPr>
              <a:t> </a:t>
            </a:r>
            <a:r>
              <a:rPr lang="en-US" sz="1950" dirty="0" err="1">
                <a:latin typeface="+mj-lt"/>
                <a:ea typeface="Calibri" panose="020F0502020204030204" pitchFamily="34" charset="0"/>
                <a:cs typeface="Times New Roman" panose="02020603050405020304" pitchFamily="18" charset="0"/>
              </a:rPr>
              <a:t>lặp</a:t>
            </a:r>
            <a:r>
              <a:rPr lang="en-US" sz="1950" dirty="0">
                <a:latin typeface="+mj-lt"/>
                <a:ea typeface="Calibri" panose="020F0502020204030204" pitchFamily="34" charset="0"/>
                <a:cs typeface="Times New Roman" panose="02020603050405020304" pitchFamily="18" charset="0"/>
              </a:rPr>
              <a:t> </a:t>
            </a:r>
            <a:r>
              <a:rPr lang="en-US" sz="1950" dirty="0" err="1">
                <a:latin typeface="+mj-lt"/>
                <a:ea typeface="Calibri" panose="020F0502020204030204" pitchFamily="34" charset="0"/>
                <a:cs typeface="Times New Roman" panose="02020603050405020304" pitchFamily="18" charset="0"/>
              </a:rPr>
              <a:t>lại</a:t>
            </a:r>
            <a:r>
              <a:rPr lang="en-US" sz="1950" dirty="0">
                <a:latin typeface="+mj-lt"/>
                <a:ea typeface="Calibri" panose="020F0502020204030204" pitchFamily="34" charset="0"/>
                <a:cs typeface="Times New Roman" panose="02020603050405020304" pitchFamily="18" charset="0"/>
              </a:rPr>
              <a:t> </a:t>
            </a:r>
            <a:r>
              <a:rPr lang="en-US" sz="1950" dirty="0" err="1">
                <a:latin typeface="+mj-lt"/>
                <a:ea typeface="Calibri" panose="020F0502020204030204" pitchFamily="34" charset="0"/>
                <a:cs typeface="Times New Roman" panose="02020603050405020304" pitchFamily="18" charset="0"/>
              </a:rPr>
              <a:t>đó</a:t>
            </a:r>
            <a:r>
              <a:rPr lang="en-US" sz="1950" dirty="0">
                <a:latin typeface="+mj-lt"/>
                <a:ea typeface="Calibri" panose="020F0502020204030204" pitchFamily="34" charset="0"/>
                <a:cs typeface="Times New Roman" panose="02020603050405020304" pitchFamily="18" charset="0"/>
              </a:rPr>
              <a:t>?</a:t>
            </a:r>
          </a:p>
          <a:p>
            <a:pPr marL="342900" indent="-342900" algn="just">
              <a:lnSpc>
                <a:spcPct val="150000"/>
              </a:lnSpc>
              <a:buFont typeface="Wingdings" panose="05000000000000000000" pitchFamily="2" charset="2"/>
              <a:buChar char="q"/>
              <a:tabLst>
                <a:tab pos="90170" algn="l"/>
                <a:tab pos="180340" algn="l"/>
              </a:tabLst>
            </a:pPr>
            <a:r>
              <a:rPr lang="nl-NL" sz="1950" dirty="0">
                <a:latin typeface="+mj-lt"/>
                <a:ea typeface="Calibri" panose="020F0502020204030204" pitchFamily="34" charset="0"/>
                <a:cs typeface="Times New Roman" panose="02020603050405020304" pitchFamily="18" charset="0"/>
              </a:rPr>
              <a:t>Tại sao tác giả lại gọi ông đồ là “ông đồ xưa”?</a:t>
            </a:r>
          </a:p>
          <a:p>
            <a:pPr algn="just">
              <a:lnSpc>
                <a:spcPct val="150000"/>
              </a:lnSpc>
              <a:tabLst>
                <a:tab pos="90170" algn="l"/>
                <a:tab pos="180340" algn="l"/>
              </a:tabLst>
            </a:pPr>
            <a:r>
              <a:rPr lang="nl-NL" sz="1950" dirty="0">
                <a:latin typeface="+mj-lt"/>
                <a:ea typeface="Calibri" panose="020F0502020204030204" pitchFamily="34" charset="0"/>
                <a:cs typeface="Times New Roman" panose="02020603050405020304" pitchFamily="18" charset="0"/>
              </a:rPr>
              <a:t>                       </a:t>
            </a:r>
            <a:r>
              <a:rPr lang="nl-NL" sz="1950" i="1" dirty="0">
                <a:latin typeface="+mj-lt"/>
                <a:ea typeface="Calibri" panose="020F0502020204030204" pitchFamily="34" charset="0"/>
                <a:cs typeface="Times New Roman" panose="02020603050405020304" pitchFamily="18" charset="0"/>
              </a:rPr>
              <a:t>“Năm nay hoa đào nở,</a:t>
            </a:r>
          </a:p>
          <a:p>
            <a:pPr algn="just">
              <a:lnSpc>
                <a:spcPct val="150000"/>
              </a:lnSpc>
              <a:tabLst>
                <a:tab pos="90170" algn="l"/>
                <a:tab pos="180340" algn="l"/>
              </a:tabLst>
            </a:pPr>
            <a:r>
              <a:rPr lang="nl-NL" sz="1950" i="1" dirty="0">
                <a:ea typeface="Calibri" panose="020F0502020204030204" pitchFamily="34" charset="0"/>
                <a:cs typeface="Times New Roman" panose="02020603050405020304" pitchFamily="18" charset="0"/>
              </a:rPr>
              <a:t>                       </a:t>
            </a:r>
            <a:r>
              <a:rPr lang="nl-NL" sz="1950" i="1" dirty="0">
                <a:latin typeface="+mj-lt"/>
                <a:ea typeface="Calibri" panose="020F0502020204030204" pitchFamily="34" charset="0"/>
                <a:cs typeface="Times New Roman" panose="02020603050405020304" pitchFamily="18" charset="0"/>
              </a:rPr>
              <a:t>Không thấy ông đồ xưa.</a:t>
            </a:r>
          </a:p>
          <a:p>
            <a:pPr algn="just">
              <a:lnSpc>
                <a:spcPct val="150000"/>
              </a:lnSpc>
              <a:tabLst>
                <a:tab pos="90170" algn="l"/>
                <a:tab pos="180340" algn="l"/>
              </a:tabLst>
            </a:pPr>
            <a:r>
              <a:rPr lang="nl-NL" sz="1950" i="1" dirty="0">
                <a:latin typeface="+mj-lt"/>
                <a:ea typeface="Calibri" panose="020F0502020204030204" pitchFamily="34" charset="0"/>
                <a:cs typeface="Times New Roman" panose="02020603050405020304" pitchFamily="18" charset="0"/>
              </a:rPr>
              <a:t>                       Những người muôn năm cũ</a:t>
            </a:r>
          </a:p>
          <a:p>
            <a:pPr algn="just">
              <a:lnSpc>
                <a:spcPct val="150000"/>
              </a:lnSpc>
              <a:tabLst>
                <a:tab pos="90170" algn="l"/>
                <a:tab pos="180340" algn="l"/>
              </a:tabLst>
            </a:pPr>
            <a:r>
              <a:rPr lang="nl-NL" sz="1950" i="1" dirty="0">
                <a:latin typeface="+mj-lt"/>
                <a:ea typeface="Calibri" panose="020F0502020204030204" pitchFamily="34" charset="0"/>
                <a:cs typeface="Times New Roman" panose="02020603050405020304" pitchFamily="18" charset="0"/>
              </a:rPr>
              <a:t>                       Hồn ở đâu bây giờ?”</a:t>
            </a:r>
            <a:endParaRPr lang="en-US" sz="1950" i="1" dirty="0">
              <a:latin typeface="+mj-lt"/>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q"/>
            </a:pPr>
            <a:r>
              <a:rPr lang="nl-NL" sz="1950" dirty="0">
                <a:latin typeface="+mj-lt"/>
                <a:ea typeface="Calibri" panose="020F0502020204030204" pitchFamily="34" charset="0"/>
                <a:cs typeface="Times New Roman" panose="02020603050405020304" pitchFamily="18" charset="0"/>
              </a:rPr>
              <a:t>Tâm tư nhà thơ được thể hiện như thế nào trong hai câu cuối bài?</a:t>
            </a:r>
            <a:endParaRPr lang="en-US" sz="1950" dirty="0">
              <a:latin typeface="+mj-lt"/>
              <a:ea typeface="Calibri" panose="020F0502020204030204" pitchFamily="34" charset="0"/>
              <a:cs typeface="Times New Roman" panose="02020603050405020304" pitchFamily="18" charset="0"/>
            </a:endParaRPr>
          </a:p>
        </p:txBody>
      </p:sp>
      <p:pic>
        <p:nvPicPr>
          <p:cNvPr id="5"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48948" y="128960"/>
            <a:ext cx="1698062" cy="876624"/>
          </a:xfrm>
          <a:prstGeom prst="rect">
            <a:avLst/>
          </a:prstGeom>
        </p:spPr>
      </p:pic>
    </p:spTree>
    <p:extLst>
      <p:ext uri="{BB962C8B-B14F-4D97-AF65-F5344CB8AC3E}">
        <p14:creationId xmlns:p14="http://schemas.microsoft.com/office/powerpoint/2010/main" val="126873642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780"/>
        <p:cNvGrpSpPr/>
        <p:nvPr/>
      </p:nvGrpSpPr>
      <p:grpSpPr>
        <a:xfrm>
          <a:off x="0" y="0"/>
          <a:ext cx="0" cy="0"/>
          <a:chOff x="0" y="0"/>
          <a:chExt cx="0" cy="0"/>
        </a:xfrm>
      </p:grpSpPr>
      <p:sp>
        <p:nvSpPr>
          <p:cNvPr id="3" name="Title 1"/>
          <p:cNvSpPr>
            <a:spLocks noGrp="1"/>
          </p:cNvSpPr>
          <p:nvPr>
            <p:ph type="title" idx="4294967295"/>
          </p:nvPr>
        </p:nvSpPr>
        <p:spPr>
          <a:xfrm>
            <a:off x="714300" y="343439"/>
            <a:ext cx="7715400" cy="468000"/>
          </a:xfrm>
          <a:prstGeom prst="rect">
            <a:avLst/>
          </a:prstGeom>
        </p:spPr>
        <p:txBody>
          <a:bodyPr anchor="ctr"/>
          <a:lstStyle/>
          <a:p>
            <a:pPr algn="ctr"/>
            <a:r>
              <a:rPr lang="en-US" sz="3400" b="1" dirty="0">
                <a:solidFill>
                  <a:schemeClr val="tx2">
                    <a:lumMod val="50000"/>
                  </a:schemeClr>
                </a:solidFill>
              </a:rPr>
              <a:t>3. </a:t>
            </a:r>
            <a:r>
              <a:rPr lang="en-US" sz="3400" b="1" dirty="0" err="1">
                <a:solidFill>
                  <a:schemeClr val="tx2">
                    <a:lumMod val="50000"/>
                  </a:schemeClr>
                </a:solidFill>
              </a:rPr>
              <a:t>Nỗi</a:t>
            </a:r>
            <a:r>
              <a:rPr lang="en-US" sz="3400" b="1" dirty="0">
                <a:solidFill>
                  <a:schemeClr val="tx2">
                    <a:lumMod val="50000"/>
                  </a:schemeClr>
                </a:solidFill>
              </a:rPr>
              <a:t> </a:t>
            </a:r>
            <a:r>
              <a:rPr lang="en-US" sz="3400" b="1" dirty="0" err="1">
                <a:solidFill>
                  <a:schemeClr val="tx2">
                    <a:lumMod val="50000"/>
                  </a:schemeClr>
                </a:solidFill>
              </a:rPr>
              <a:t>niềm</a:t>
            </a:r>
            <a:r>
              <a:rPr lang="en-US" sz="3400" b="1" dirty="0">
                <a:solidFill>
                  <a:schemeClr val="tx2">
                    <a:lumMod val="50000"/>
                  </a:schemeClr>
                </a:solidFill>
              </a:rPr>
              <a:t> </a:t>
            </a:r>
            <a:r>
              <a:rPr lang="en-US" sz="3400" b="1" dirty="0" err="1">
                <a:solidFill>
                  <a:schemeClr val="tx2">
                    <a:lumMod val="50000"/>
                  </a:schemeClr>
                </a:solidFill>
              </a:rPr>
              <a:t>của</a:t>
            </a:r>
            <a:r>
              <a:rPr lang="en-US" sz="3400" b="1" dirty="0">
                <a:solidFill>
                  <a:schemeClr val="tx2">
                    <a:lumMod val="50000"/>
                  </a:schemeClr>
                </a:solidFill>
              </a:rPr>
              <a:t> </a:t>
            </a:r>
            <a:r>
              <a:rPr lang="en-US" sz="3400" b="1" dirty="0" err="1">
                <a:solidFill>
                  <a:schemeClr val="tx2">
                    <a:lumMod val="50000"/>
                  </a:schemeClr>
                </a:solidFill>
              </a:rPr>
              <a:t>tác</a:t>
            </a:r>
            <a:r>
              <a:rPr lang="en-US" sz="3400" b="1" dirty="0">
                <a:solidFill>
                  <a:schemeClr val="tx2">
                    <a:lumMod val="50000"/>
                  </a:schemeClr>
                </a:solidFill>
              </a:rPr>
              <a:t> </a:t>
            </a:r>
            <a:r>
              <a:rPr lang="en-US" sz="3400" b="1" dirty="0" err="1">
                <a:solidFill>
                  <a:schemeClr val="tx2">
                    <a:lumMod val="50000"/>
                  </a:schemeClr>
                </a:solidFill>
              </a:rPr>
              <a:t>giả</a:t>
            </a:r>
            <a:endParaRPr lang="en-US" sz="3400" b="1" i="1" dirty="0">
              <a:solidFill>
                <a:srgbClr val="002060"/>
              </a:solidFill>
              <a:latin typeface="+mj-lt"/>
            </a:endParaRPr>
          </a:p>
        </p:txBody>
      </p:sp>
      <p:sp>
        <p:nvSpPr>
          <p:cNvPr id="2" name="Rectangle 1"/>
          <p:cNvSpPr/>
          <p:nvPr/>
        </p:nvSpPr>
        <p:spPr>
          <a:xfrm>
            <a:off x="377927" y="1586372"/>
            <a:ext cx="3680797" cy="658770"/>
          </a:xfrm>
          <a:prstGeom prst="rect">
            <a:avLst/>
          </a:prstGeom>
        </p:spPr>
        <p:txBody>
          <a:bodyPr wrap="square">
            <a:spAutoFit/>
          </a:bodyPr>
          <a:lstStyle/>
          <a:p>
            <a:pPr algn="just">
              <a:lnSpc>
                <a:spcPct val="150000"/>
              </a:lnSpc>
              <a:tabLst>
                <a:tab pos="90170" algn="l"/>
                <a:tab pos="180340" algn="l"/>
              </a:tabLst>
            </a:pPr>
            <a:r>
              <a:rPr lang="en-US" sz="2800" i="1" dirty="0">
                <a:latin typeface="+mj-lt"/>
                <a:ea typeface="Calibri" panose="020F0502020204030204" pitchFamily="34" charset="0"/>
                <a:cs typeface="Times New Roman" panose="02020603050405020304" pitchFamily="18" charset="0"/>
              </a:rPr>
              <a:t>“</a:t>
            </a:r>
            <a:r>
              <a:rPr lang="en-US" sz="2800" i="1" dirty="0" err="1">
                <a:latin typeface="+mj-lt"/>
                <a:ea typeface="Calibri" panose="020F0502020204030204" pitchFamily="34" charset="0"/>
                <a:cs typeface="Times New Roman" panose="02020603050405020304" pitchFamily="18" charset="0"/>
              </a:rPr>
              <a:t>Năm</a:t>
            </a:r>
            <a:r>
              <a:rPr lang="en-US" sz="2800" i="1" dirty="0">
                <a:latin typeface="+mj-lt"/>
                <a:ea typeface="Calibri" panose="020F0502020204030204" pitchFamily="34" charset="0"/>
                <a:cs typeface="Times New Roman" panose="02020603050405020304" pitchFamily="18" charset="0"/>
              </a:rPr>
              <a:t> nay </a:t>
            </a:r>
            <a:r>
              <a:rPr lang="en-US" sz="2800" i="1" dirty="0" err="1">
                <a:latin typeface="+mj-lt"/>
                <a:ea typeface="Calibri" panose="020F0502020204030204" pitchFamily="34" charset="0"/>
                <a:cs typeface="Times New Roman" panose="02020603050405020304" pitchFamily="18" charset="0"/>
              </a:rPr>
              <a:t>đào</a:t>
            </a:r>
            <a:r>
              <a:rPr lang="en-US" sz="2800" i="1" dirty="0">
                <a:latin typeface="+mj-lt"/>
                <a:ea typeface="Calibri" panose="020F0502020204030204" pitchFamily="34" charset="0"/>
                <a:cs typeface="Times New Roman" panose="02020603050405020304" pitchFamily="18" charset="0"/>
              </a:rPr>
              <a:t> </a:t>
            </a:r>
            <a:r>
              <a:rPr lang="en-US" sz="2800" i="1" dirty="0" err="1">
                <a:latin typeface="+mj-lt"/>
                <a:ea typeface="Calibri" panose="020F0502020204030204" pitchFamily="34" charset="0"/>
                <a:cs typeface="Times New Roman" panose="02020603050405020304" pitchFamily="18" charset="0"/>
              </a:rPr>
              <a:t>lại</a:t>
            </a:r>
            <a:r>
              <a:rPr lang="en-US" sz="2800" i="1" dirty="0">
                <a:latin typeface="+mj-lt"/>
                <a:ea typeface="Calibri" panose="020F0502020204030204" pitchFamily="34" charset="0"/>
                <a:cs typeface="Times New Roman" panose="02020603050405020304" pitchFamily="18" charset="0"/>
              </a:rPr>
              <a:t> </a:t>
            </a:r>
            <a:r>
              <a:rPr lang="en-US" sz="2800" i="1" dirty="0" err="1">
                <a:latin typeface="+mj-lt"/>
                <a:ea typeface="Calibri" panose="020F0502020204030204" pitchFamily="34" charset="0"/>
                <a:cs typeface="Times New Roman" panose="02020603050405020304" pitchFamily="18" charset="0"/>
              </a:rPr>
              <a:t>nở</a:t>
            </a:r>
            <a:r>
              <a:rPr lang="en-US" sz="2800" i="1" dirty="0">
                <a:latin typeface="+mj-lt"/>
                <a:ea typeface="Calibri" panose="020F0502020204030204" pitchFamily="34" charset="0"/>
                <a:cs typeface="Times New Roman" panose="02020603050405020304" pitchFamily="18" charset="0"/>
              </a:rPr>
              <a:t>”</a:t>
            </a:r>
          </a:p>
        </p:txBody>
      </p:sp>
      <p:pic>
        <p:nvPicPr>
          <p:cNvPr id="5"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48948" y="128960"/>
            <a:ext cx="1698062" cy="876624"/>
          </a:xfrm>
          <a:prstGeom prst="rect">
            <a:avLst/>
          </a:prstGeom>
        </p:spPr>
      </p:pic>
      <p:sp>
        <p:nvSpPr>
          <p:cNvPr id="4" name="Striped Right Arrow 3">
            <a:extLst>
              <a:ext uri="{FF2B5EF4-FFF2-40B4-BE49-F238E27FC236}">
                <a16:creationId xmlns:a16="http://schemas.microsoft.com/office/drawing/2014/main" id="{8D8C7F3A-4F7C-569F-5256-B3183B272296}"/>
              </a:ext>
            </a:extLst>
          </p:cNvPr>
          <p:cNvSpPr/>
          <p:nvPr/>
        </p:nvSpPr>
        <p:spPr>
          <a:xfrm>
            <a:off x="3974131" y="1782489"/>
            <a:ext cx="532282" cy="368634"/>
          </a:xfrm>
          <a:prstGeom prst="striped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VN"/>
          </a:p>
        </p:txBody>
      </p:sp>
      <p:sp>
        <p:nvSpPr>
          <p:cNvPr id="6" name="Rounded Rectangle 5">
            <a:extLst>
              <a:ext uri="{FF2B5EF4-FFF2-40B4-BE49-F238E27FC236}">
                <a16:creationId xmlns:a16="http://schemas.microsoft.com/office/drawing/2014/main" id="{6CE849A4-7D4E-4ED3-63FE-8AF18874D6F7}"/>
              </a:ext>
            </a:extLst>
          </p:cNvPr>
          <p:cNvSpPr/>
          <p:nvPr/>
        </p:nvSpPr>
        <p:spPr>
          <a:xfrm>
            <a:off x="4637588" y="978383"/>
            <a:ext cx="2098766" cy="19768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dirty="0">
                <a:solidFill>
                  <a:schemeClr val="tx1"/>
                </a:solidFill>
              </a:rPr>
              <a:t>Một mùa xuân lại đến theo quy luật tự nhiên</a:t>
            </a:r>
          </a:p>
        </p:txBody>
      </p:sp>
      <p:sp>
        <p:nvSpPr>
          <p:cNvPr id="7" name="TextBox 6">
            <a:extLst>
              <a:ext uri="{FF2B5EF4-FFF2-40B4-BE49-F238E27FC236}">
                <a16:creationId xmlns:a16="http://schemas.microsoft.com/office/drawing/2014/main" id="{54655EE5-1A28-04CF-5B71-5217FEC7C68F}"/>
              </a:ext>
            </a:extLst>
          </p:cNvPr>
          <p:cNvSpPr txBox="1"/>
          <p:nvPr/>
        </p:nvSpPr>
        <p:spPr>
          <a:xfrm>
            <a:off x="931817" y="3034938"/>
            <a:ext cx="6487886" cy="1785104"/>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v"/>
            </a:pPr>
            <a:r>
              <a:rPr lang="de-DE" sz="2000" b="1" dirty="0" err="1">
                <a:latin typeface="+mj-lt"/>
                <a:ea typeface="Calibri" panose="020F0502020204030204" pitchFamily="34" charset="0"/>
                <a:cs typeface="Times New Roman" panose="02020603050405020304" pitchFamily="18" charset="0"/>
              </a:rPr>
              <a:t>Kết</a:t>
            </a:r>
            <a:r>
              <a:rPr lang="de-DE" sz="2000" b="1" dirty="0">
                <a:latin typeface="+mj-lt"/>
                <a:ea typeface="Calibri" panose="020F0502020204030204" pitchFamily="34" charset="0"/>
                <a:cs typeface="Times New Roman" panose="02020603050405020304" pitchFamily="18" charset="0"/>
              </a:rPr>
              <a:t> </a:t>
            </a:r>
            <a:r>
              <a:rPr lang="de-DE" sz="2000" b="1" dirty="0" err="1">
                <a:latin typeface="+mj-lt"/>
                <a:ea typeface="Calibri" panose="020F0502020204030204" pitchFamily="34" charset="0"/>
                <a:cs typeface="Times New Roman" panose="02020603050405020304" pitchFamily="18" charset="0"/>
              </a:rPr>
              <a:t>cấu</a:t>
            </a:r>
            <a:r>
              <a:rPr lang="de-DE" sz="2000" b="1" dirty="0">
                <a:latin typeface="+mj-lt"/>
                <a:ea typeface="Calibri" panose="020F0502020204030204" pitchFamily="34" charset="0"/>
                <a:cs typeface="Times New Roman" panose="02020603050405020304" pitchFamily="18" charset="0"/>
              </a:rPr>
              <a:t> </a:t>
            </a:r>
            <a:r>
              <a:rPr lang="de-DE" sz="2000" b="1" dirty="0" err="1">
                <a:latin typeface="+mj-lt"/>
                <a:ea typeface="Calibri" panose="020F0502020204030204" pitchFamily="34" charset="0"/>
                <a:cs typeface="Times New Roman" panose="02020603050405020304" pitchFamily="18" charset="0"/>
              </a:rPr>
              <a:t>đầu</a:t>
            </a:r>
            <a:r>
              <a:rPr lang="de-DE" sz="2000" b="1" dirty="0">
                <a:latin typeface="+mj-lt"/>
                <a:ea typeface="Calibri" panose="020F0502020204030204" pitchFamily="34" charset="0"/>
                <a:cs typeface="Times New Roman" panose="02020603050405020304" pitchFamily="18" charset="0"/>
              </a:rPr>
              <a:t> - </a:t>
            </a:r>
            <a:r>
              <a:rPr lang="de-DE" sz="2000" b="1" dirty="0" err="1">
                <a:latin typeface="+mj-lt"/>
                <a:ea typeface="Calibri" panose="020F0502020204030204" pitchFamily="34" charset="0"/>
                <a:cs typeface="Times New Roman" panose="02020603050405020304" pitchFamily="18" charset="0"/>
              </a:rPr>
              <a:t>cuối</a:t>
            </a:r>
            <a:r>
              <a:rPr lang="de-DE" sz="2000" b="1" dirty="0">
                <a:latin typeface="+mj-lt"/>
                <a:ea typeface="Calibri" panose="020F0502020204030204" pitchFamily="34" charset="0"/>
                <a:cs typeface="Times New Roman" panose="02020603050405020304" pitchFamily="18" charset="0"/>
              </a:rPr>
              <a:t> </a:t>
            </a:r>
            <a:r>
              <a:rPr lang="de-DE" sz="2000" dirty="0" err="1">
                <a:latin typeface="+mj-lt"/>
                <a:ea typeface="Calibri" panose="020F0502020204030204" pitchFamily="34" charset="0"/>
                <a:cs typeface="Times New Roman" panose="02020603050405020304" pitchFamily="18" charset="0"/>
              </a:rPr>
              <a:t>tương</a:t>
            </a:r>
            <a:r>
              <a:rPr lang="de-DE" sz="2000" dirty="0">
                <a:latin typeface="+mj-lt"/>
                <a:ea typeface="Calibri" panose="020F0502020204030204" pitchFamily="34" charset="0"/>
                <a:cs typeface="Times New Roman" panose="02020603050405020304" pitchFamily="18" charset="0"/>
              </a:rPr>
              <a:t> </a:t>
            </a:r>
            <a:r>
              <a:rPr lang="de-DE" sz="2000" dirty="0" err="1">
                <a:latin typeface="+mj-lt"/>
                <a:ea typeface="Calibri" panose="020F0502020204030204" pitchFamily="34" charset="0"/>
                <a:cs typeface="Times New Roman" panose="02020603050405020304" pitchFamily="18" charset="0"/>
              </a:rPr>
              <a:t>ứng</a:t>
            </a:r>
            <a:r>
              <a:rPr lang="de-DE" sz="2000" dirty="0">
                <a:latin typeface="+mj-lt"/>
                <a:ea typeface="Calibri" panose="020F0502020204030204" pitchFamily="34" charset="0"/>
                <a:cs typeface="Times New Roman" panose="02020603050405020304" pitchFamily="18" charset="0"/>
              </a:rPr>
              <a:t> </a:t>
            </a:r>
            <a:r>
              <a:rPr lang="de-DE" sz="2000" dirty="0" err="1">
                <a:latin typeface="+mj-lt"/>
                <a:ea typeface="Calibri" panose="020F0502020204030204" pitchFamily="34" charset="0"/>
                <a:cs typeface="Times New Roman" panose="02020603050405020304" pitchFamily="18" charset="0"/>
              </a:rPr>
              <a:t>chặt</a:t>
            </a:r>
            <a:r>
              <a:rPr lang="de-DE" sz="2000" dirty="0">
                <a:latin typeface="+mj-lt"/>
                <a:ea typeface="Calibri" panose="020F0502020204030204" pitchFamily="34" charset="0"/>
                <a:cs typeface="Times New Roman" panose="02020603050405020304" pitchFamily="18" charset="0"/>
              </a:rPr>
              <a:t> </a:t>
            </a:r>
            <a:r>
              <a:rPr lang="de-DE" sz="2000" dirty="0" err="1">
                <a:latin typeface="+mj-lt"/>
                <a:ea typeface="Calibri" panose="020F0502020204030204" pitchFamily="34" charset="0"/>
                <a:cs typeface="Times New Roman" panose="02020603050405020304" pitchFamily="18" charset="0"/>
              </a:rPr>
              <a:t>chẽ</a:t>
            </a:r>
            <a:r>
              <a:rPr lang="de-DE" sz="2000" dirty="0">
                <a:latin typeface="+mj-lt"/>
                <a:ea typeface="Calibri" panose="020F0502020204030204" pitchFamily="34" charset="0"/>
                <a:cs typeface="Times New Roman" panose="02020603050405020304" pitchFamily="18" charset="0"/>
              </a:rPr>
              <a:t>: </a:t>
            </a:r>
            <a:r>
              <a:rPr lang="de-DE" sz="2000" dirty="0" err="1">
                <a:latin typeface="+mj-lt"/>
                <a:ea typeface="Calibri" panose="020F0502020204030204" pitchFamily="34" charset="0"/>
                <a:cs typeface="Times New Roman" panose="02020603050405020304" pitchFamily="18" charset="0"/>
              </a:rPr>
              <a:t>Hình</a:t>
            </a:r>
            <a:r>
              <a:rPr lang="de-DE" sz="2000" dirty="0">
                <a:latin typeface="+mj-lt"/>
                <a:ea typeface="Calibri" panose="020F0502020204030204" pitchFamily="34" charset="0"/>
                <a:cs typeface="Times New Roman" panose="02020603050405020304" pitchFamily="18" charset="0"/>
              </a:rPr>
              <a:t> </a:t>
            </a:r>
            <a:r>
              <a:rPr lang="de-DE" sz="2000" dirty="0" err="1">
                <a:latin typeface="+mj-lt"/>
                <a:ea typeface="Calibri" panose="020F0502020204030204" pitchFamily="34" charset="0"/>
                <a:cs typeface="Times New Roman" panose="02020603050405020304" pitchFamily="18" charset="0"/>
              </a:rPr>
              <a:t>ảnh</a:t>
            </a:r>
            <a:r>
              <a:rPr lang="de-DE" sz="2000" dirty="0">
                <a:latin typeface="+mj-lt"/>
                <a:ea typeface="Calibri" panose="020F0502020204030204" pitchFamily="34" charset="0"/>
                <a:cs typeface="Times New Roman" panose="02020603050405020304" pitchFamily="18" charset="0"/>
              </a:rPr>
              <a:t> </a:t>
            </a:r>
            <a:r>
              <a:rPr lang="de-DE" sz="2000" i="1" dirty="0">
                <a:latin typeface="+mj-lt"/>
                <a:ea typeface="Calibri" panose="020F0502020204030204" pitchFamily="34" charset="0"/>
                <a:cs typeface="Times New Roman" panose="02020603050405020304" pitchFamily="18" charset="0"/>
              </a:rPr>
              <a:t>“</a:t>
            </a:r>
            <a:r>
              <a:rPr lang="de-DE" sz="2000" i="1" dirty="0" err="1">
                <a:latin typeface="+mj-lt"/>
                <a:ea typeface="Calibri" panose="020F0502020204030204" pitchFamily="34" charset="0"/>
                <a:cs typeface="Times New Roman" panose="02020603050405020304" pitchFamily="18" charset="0"/>
              </a:rPr>
              <a:t>hoa</a:t>
            </a:r>
            <a:r>
              <a:rPr lang="de-DE" sz="2000" i="1" dirty="0">
                <a:latin typeface="+mj-lt"/>
                <a:ea typeface="Calibri" panose="020F0502020204030204" pitchFamily="34" charset="0"/>
                <a:cs typeface="Times New Roman" panose="02020603050405020304" pitchFamily="18" charset="0"/>
              </a:rPr>
              <a:t> </a:t>
            </a:r>
            <a:r>
              <a:rPr lang="de-DE" sz="2000" i="1" dirty="0" err="1">
                <a:latin typeface="+mj-lt"/>
                <a:ea typeface="Calibri" panose="020F0502020204030204" pitchFamily="34" charset="0"/>
                <a:cs typeface="Times New Roman" panose="02020603050405020304" pitchFamily="18" charset="0"/>
              </a:rPr>
              <a:t>đào</a:t>
            </a:r>
            <a:r>
              <a:rPr lang="nl-NL" sz="2000" i="1" dirty="0">
                <a:ea typeface="Calibri" panose="020F0502020204030204" pitchFamily="34" charset="0"/>
                <a:cs typeface="Times New Roman" panose="02020603050405020304" pitchFamily="18" charset="0"/>
              </a:rPr>
              <a:t>”</a:t>
            </a:r>
            <a:r>
              <a:rPr lang="de-DE" sz="2000" i="1" dirty="0">
                <a:latin typeface="+mj-lt"/>
                <a:ea typeface="Calibri" panose="020F0502020204030204" pitchFamily="34" charset="0"/>
                <a:cs typeface="Times New Roman" panose="02020603050405020304" pitchFamily="18" charset="0"/>
              </a:rPr>
              <a:t> </a:t>
            </a:r>
            <a:r>
              <a:rPr lang="de-DE" sz="2000" dirty="0" err="1">
                <a:latin typeface="+mj-lt"/>
                <a:ea typeface="Calibri" panose="020F0502020204030204" pitchFamily="34" charset="0"/>
                <a:cs typeface="Times New Roman" panose="02020603050405020304" pitchFamily="18" charset="0"/>
              </a:rPr>
              <a:t>làm</a:t>
            </a:r>
            <a:r>
              <a:rPr lang="de-DE" sz="2000" dirty="0">
                <a:latin typeface="+mj-lt"/>
                <a:ea typeface="Calibri" panose="020F0502020204030204" pitchFamily="34" charset="0"/>
                <a:cs typeface="Times New Roman" panose="02020603050405020304" pitchFamily="18" charset="0"/>
              </a:rPr>
              <a:t> </a:t>
            </a:r>
            <a:r>
              <a:rPr lang="de-DE" sz="2000" dirty="0" err="1">
                <a:latin typeface="+mj-lt"/>
                <a:ea typeface="Calibri" panose="020F0502020204030204" pitchFamily="34" charset="0"/>
                <a:cs typeface="Times New Roman" panose="02020603050405020304" pitchFamily="18" charset="0"/>
              </a:rPr>
              <a:t>nổi</a:t>
            </a:r>
            <a:r>
              <a:rPr lang="de-DE" sz="2000" dirty="0">
                <a:latin typeface="+mj-lt"/>
                <a:ea typeface="Calibri" panose="020F0502020204030204" pitchFamily="34" charset="0"/>
                <a:cs typeface="Times New Roman" panose="02020603050405020304" pitchFamily="18" charset="0"/>
              </a:rPr>
              <a:t> </a:t>
            </a:r>
            <a:r>
              <a:rPr lang="de-DE" sz="2000" dirty="0" err="1">
                <a:latin typeface="+mj-lt"/>
                <a:ea typeface="Calibri" panose="020F0502020204030204" pitchFamily="34" charset="0"/>
                <a:cs typeface="Times New Roman" panose="02020603050405020304" pitchFamily="18" charset="0"/>
              </a:rPr>
              <a:t>bật</a:t>
            </a:r>
            <a:r>
              <a:rPr lang="de-DE" sz="2000" dirty="0">
                <a:latin typeface="+mj-lt"/>
                <a:ea typeface="Calibri" panose="020F0502020204030204" pitchFamily="34" charset="0"/>
                <a:cs typeface="Times New Roman" panose="02020603050405020304" pitchFamily="18" charset="0"/>
              </a:rPr>
              <a:t> </a:t>
            </a:r>
            <a:r>
              <a:rPr lang="de-DE" sz="2000" dirty="0" err="1">
                <a:latin typeface="+mj-lt"/>
                <a:ea typeface="Calibri" panose="020F0502020204030204" pitchFamily="34" charset="0"/>
                <a:cs typeface="Times New Roman" panose="02020603050405020304" pitchFamily="18" charset="0"/>
              </a:rPr>
              <a:t>chủ</a:t>
            </a:r>
            <a:r>
              <a:rPr lang="de-DE" sz="2000" dirty="0">
                <a:latin typeface="+mj-lt"/>
                <a:ea typeface="Calibri" panose="020F0502020204030204" pitchFamily="34" charset="0"/>
                <a:cs typeface="Times New Roman" panose="02020603050405020304" pitchFamily="18" charset="0"/>
              </a:rPr>
              <a:t> </a:t>
            </a:r>
            <a:r>
              <a:rPr lang="de-DE" sz="2000" dirty="0" err="1">
                <a:latin typeface="+mj-lt"/>
                <a:ea typeface="Calibri" panose="020F0502020204030204" pitchFamily="34" charset="0"/>
                <a:cs typeface="Times New Roman" panose="02020603050405020304" pitchFamily="18" charset="0"/>
              </a:rPr>
              <a:t>đề</a:t>
            </a:r>
            <a:r>
              <a:rPr lang="de-DE" sz="2000" dirty="0">
                <a:latin typeface="+mj-lt"/>
                <a:ea typeface="Calibri" panose="020F0502020204030204" pitchFamily="34" charset="0"/>
                <a:cs typeface="Times New Roman" panose="02020603050405020304" pitchFamily="18" charset="0"/>
              </a:rPr>
              <a:t>: “</a:t>
            </a:r>
            <a:r>
              <a:rPr lang="de-DE" sz="2000" dirty="0" err="1">
                <a:latin typeface="+mj-lt"/>
                <a:ea typeface="Calibri" panose="020F0502020204030204" pitchFamily="34" charset="0"/>
                <a:cs typeface="Times New Roman" panose="02020603050405020304" pitchFamily="18" charset="0"/>
              </a:rPr>
              <a:t>Cảnh</a:t>
            </a:r>
            <a:r>
              <a:rPr lang="de-DE" sz="2000" dirty="0">
                <a:latin typeface="+mj-lt"/>
                <a:ea typeface="Calibri" panose="020F0502020204030204" pitchFamily="34" charset="0"/>
                <a:cs typeface="Times New Roman" panose="02020603050405020304" pitchFamily="18" charset="0"/>
              </a:rPr>
              <a:t> </a:t>
            </a:r>
            <a:r>
              <a:rPr lang="de-DE" sz="2000" dirty="0" err="1">
                <a:latin typeface="+mj-lt"/>
                <a:ea typeface="Calibri" panose="020F0502020204030204" pitchFamily="34" charset="0"/>
                <a:cs typeface="Times New Roman" panose="02020603050405020304" pitchFamily="18" charset="0"/>
              </a:rPr>
              <a:t>cũ</a:t>
            </a:r>
            <a:r>
              <a:rPr lang="de-DE" sz="2000" dirty="0">
                <a:latin typeface="+mj-lt"/>
                <a:ea typeface="Calibri" panose="020F0502020204030204" pitchFamily="34" charset="0"/>
                <a:cs typeface="Times New Roman" panose="02020603050405020304" pitchFamily="18" charset="0"/>
              </a:rPr>
              <a:t> </a:t>
            </a:r>
            <a:r>
              <a:rPr lang="de-DE" sz="2000" dirty="0" err="1">
                <a:latin typeface="+mj-lt"/>
                <a:ea typeface="Calibri" panose="020F0502020204030204" pitchFamily="34" charset="0"/>
                <a:cs typeface="Times New Roman" panose="02020603050405020304" pitchFamily="18" charset="0"/>
              </a:rPr>
              <a:t>người</a:t>
            </a:r>
            <a:r>
              <a:rPr lang="de-DE" sz="2000" dirty="0">
                <a:latin typeface="+mj-lt"/>
                <a:ea typeface="Calibri" panose="020F0502020204030204" pitchFamily="34" charset="0"/>
                <a:cs typeface="Times New Roman" panose="02020603050405020304" pitchFamily="18" charset="0"/>
              </a:rPr>
              <a:t> </a:t>
            </a:r>
            <a:r>
              <a:rPr lang="de-DE" sz="2000" dirty="0" err="1">
                <a:latin typeface="+mj-lt"/>
                <a:ea typeface="Calibri" panose="020F0502020204030204" pitchFamily="34" charset="0"/>
                <a:cs typeface="Times New Roman" panose="02020603050405020304" pitchFamily="18" charset="0"/>
              </a:rPr>
              <a:t>đâu</a:t>
            </a:r>
            <a:r>
              <a:rPr lang="de-DE" sz="2000" dirty="0">
                <a:latin typeface="+mj-lt"/>
                <a:ea typeface="Calibri" panose="020F0502020204030204" pitchFamily="34" charset="0"/>
                <a:cs typeface="Times New Roman" panose="02020603050405020304" pitchFamily="18" charset="0"/>
              </a:rPr>
              <a:t>” .</a:t>
            </a:r>
            <a:endParaRPr lang="en-US" sz="2000" dirty="0">
              <a:latin typeface="+mj-lt"/>
              <a:ea typeface="Calibri" panose="020F0502020204030204" pitchFamily="34" charset="0"/>
              <a:cs typeface="Times New Roman" panose="02020603050405020304" pitchFamily="18" charset="0"/>
            </a:endParaRPr>
          </a:p>
          <a:p>
            <a:pPr marL="285750" indent="-285750" algn="just">
              <a:lnSpc>
                <a:spcPct val="150000"/>
              </a:lnSpc>
              <a:buFont typeface="Symbol" panose="05050102010706020507" pitchFamily="18" charset="2"/>
              <a:buChar char="Þ"/>
            </a:pPr>
            <a:r>
              <a:rPr lang="de-DE" sz="2000" i="1" dirty="0" err="1">
                <a:solidFill>
                  <a:srgbClr val="FF0000"/>
                </a:solidFill>
                <a:latin typeface="+mj-lt"/>
                <a:ea typeface="Calibri" panose="020F0502020204030204" pitchFamily="34" charset="0"/>
                <a:cs typeface="Times New Roman" panose="02020603050405020304" pitchFamily="18" charset="0"/>
              </a:rPr>
              <a:t>Sự</a:t>
            </a:r>
            <a:r>
              <a:rPr lang="de-DE" sz="2000" i="1" dirty="0">
                <a:solidFill>
                  <a:srgbClr val="FF0000"/>
                </a:solidFill>
                <a:latin typeface="+mj-lt"/>
                <a:ea typeface="Calibri" panose="020F0502020204030204" pitchFamily="34" charset="0"/>
                <a:cs typeface="Times New Roman" panose="02020603050405020304" pitchFamily="18" charset="0"/>
              </a:rPr>
              <a:t> </a:t>
            </a:r>
            <a:r>
              <a:rPr lang="de-DE" sz="2000" i="1" dirty="0" err="1">
                <a:solidFill>
                  <a:srgbClr val="FF0000"/>
                </a:solidFill>
                <a:latin typeface="+mj-lt"/>
                <a:ea typeface="Calibri" panose="020F0502020204030204" pitchFamily="34" charset="0"/>
                <a:cs typeface="Times New Roman" panose="02020603050405020304" pitchFamily="18" charset="0"/>
              </a:rPr>
              <a:t>thất</a:t>
            </a:r>
            <a:r>
              <a:rPr lang="de-DE" sz="2000" i="1" dirty="0">
                <a:solidFill>
                  <a:srgbClr val="FF0000"/>
                </a:solidFill>
                <a:latin typeface="+mj-lt"/>
                <a:ea typeface="Calibri" panose="020F0502020204030204" pitchFamily="34" charset="0"/>
                <a:cs typeface="Times New Roman" panose="02020603050405020304" pitchFamily="18" charset="0"/>
              </a:rPr>
              <a:t> </a:t>
            </a:r>
            <a:r>
              <a:rPr lang="de-DE" sz="2000" i="1" dirty="0" err="1">
                <a:solidFill>
                  <a:srgbClr val="FF0000"/>
                </a:solidFill>
                <a:latin typeface="+mj-lt"/>
                <a:ea typeface="Calibri" panose="020F0502020204030204" pitchFamily="34" charset="0"/>
                <a:cs typeface="Times New Roman" panose="02020603050405020304" pitchFamily="18" charset="0"/>
              </a:rPr>
              <a:t>thế</a:t>
            </a:r>
            <a:r>
              <a:rPr lang="de-DE" sz="2000" i="1" dirty="0">
                <a:solidFill>
                  <a:srgbClr val="FF0000"/>
                </a:solidFill>
                <a:latin typeface="+mj-lt"/>
                <a:ea typeface="Calibri" panose="020F0502020204030204" pitchFamily="34" charset="0"/>
                <a:cs typeface="Times New Roman" panose="02020603050405020304" pitchFamily="18" charset="0"/>
              </a:rPr>
              <a:t>, </a:t>
            </a:r>
            <a:r>
              <a:rPr lang="de-DE" sz="2000" i="1" dirty="0" err="1">
                <a:solidFill>
                  <a:srgbClr val="FF0000"/>
                </a:solidFill>
                <a:latin typeface="+mj-lt"/>
                <a:ea typeface="Calibri" panose="020F0502020204030204" pitchFamily="34" charset="0"/>
                <a:cs typeface="Times New Roman" panose="02020603050405020304" pitchFamily="18" charset="0"/>
              </a:rPr>
              <a:t>tàn</a:t>
            </a:r>
            <a:r>
              <a:rPr lang="de-DE" sz="2000" i="1" dirty="0">
                <a:solidFill>
                  <a:srgbClr val="FF0000"/>
                </a:solidFill>
                <a:latin typeface="+mj-lt"/>
                <a:ea typeface="Calibri" panose="020F0502020204030204" pitchFamily="34" charset="0"/>
                <a:cs typeface="Times New Roman" panose="02020603050405020304" pitchFamily="18" charset="0"/>
              </a:rPr>
              <a:t> </a:t>
            </a:r>
            <a:r>
              <a:rPr lang="de-DE" sz="2000" i="1" dirty="0" err="1">
                <a:solidFill>
                  <a:srgbClr val="FF0000"/>
                </a:solidFill>
                <a:latin typeface="+mj-lt"/>
                <a:ea typeface="Calibri" panose="020F0502020204030204" pitchFamily="34" charset="0"/>
                <a:cs typeface="Times New Roman" panose="02020603050405020304" pitchFamily="18" charset="0"/>
              </a:rPr>
              <a:t>tạ</a:t>
            </a:r>
            <a:r>
              <a:rPr lang="de-DE" sz="2000" i="1" dirty="0">
                <a:solidFill>
                  <a:srgbClr val="FF0000"/>
                </a:solidFill>
                <a:latin typeface="+mj-lt"/>
                <a:ea typeface="Calibri" panose="020F0502020204030204" pitchFamily="34" charset="0"/>
                <a:cs typeface="Times New Roman" panose="02020603050405020304" pitchFamily="18" charset="0"/>
              </a:rPr>
              <a:t> </a:t>
            </a:r>
            <a:r>
              <a:rPr lang="de-DE" sz="2000" i="1" dirty="0" err="1">
                <a:solidFill>
                  <a:srgbClr val="FF0000"/>
                </a:solidFill>
                <a:latin typeface="+mj-lt"/>
                <a:ea typeface="Calibri" panose="020F0502020204030204" pitchFamily="34" charset="0"/>
                <a:cs typeface="Times New Roman" panose="02020603050405020304" pitchFamily="18" charset="0"/>
              </a:rPr>
              <a:t>đáng</a:t>
            </a:r>
            <a:r>
              <a:rPr lang="de-DE" sz="2000" i="1" dirty="0">
                <a:solidFill>
                  <a:srgbClr val="FF0000"/>
                </a:solidFill>
                <a:latin typeface="+mj-lt"/>
                <a:ea typeface="Calibri" panose="020F0502020204030204" pitchFamily="34" charset="0"/>
                <a:cs typeface="Times New Roman" panose="02020603050405020304" pitchFamily="18" charset="0"/>
              </a:rPr>
              <a:t> </a:t>
            </a:r>
            <a:r>
              <a:rPr lang="de-DE" sz="2000" i="1" dirty="0" err="1">
                <a:solidFill>
                  <a:srgbClr val="FF0000"/>
                </a:solidFill>
                <a:latin typeface="+mj-lt"/>
                <a:ea typeface="Calibri" panose="020F0502020204030204" pitchFamily="34" charset="0"/>
                <a:cs typeface="Times New Roman" panose="02020603050405020304" pitchFamily="18" charset="0"/>
              </a:rPr>
              <a:t>buồn</a:t>
            </a:r>
            <a:r>
              <a:rPr lang="de-DE" sz="2000" i="1" dirty="0">
                <a:solidFill>
                  <a:srgbClr val="FF0000"/>
                </a:solidFill>
                <a:latin typeface="+mj-lt"/>
                <a:ea typeface="Calibri" panose="020F0502020204030204" pitchFamily="34" charset="0"/>
                <a:cs typeface="Times New Roman" panose="02020603050405020304" pitchFamily="18" charset="0"/>
              </a:rPr>
              <a:t> </a:t>
            </a:r>
            <a:r>
              <a:rPr lang="de-DE" sz="2000" i="1" dirty="0" err="1">
                <a:solidFill>
                  <a:srgbClr val="FF0000"/>
                </a:solidFill>
                <a:latin typeface="+mj-lt"/>
                <a:ea typeface="Calibri" panose="020F0502020204030204" pitchFamily="34" charset="0"/>
                <a:cs typeface="Times New Roman" panose="02020603050405020304" pitchFamily="18" charset="0"/>
              </a:rPr>
              <a:t>của</a:t>
            </a:r>
            <a:r>
              <a:rPr lang="de-DE" sz="2000" i="1" dirty="0">
                <a:solidFill>
                  <a:srgbClr val="FF0000"/>
                </a:solidFill>
                <a:latin typeface="+mj-lt"/>
                <a:ea typeface="Calibri" panose="020F0502020204030204" pitchFamily="34" charset="0"/>
                <a:cs typeface="Times New Roman" panose="02020603050405020304" pitchFamily="18" charset="0"/>
              </a:rPr>
              <a:t> </a:t>
            </a:r>
            <a:r>
              <a:rPr lang="de-DE" sz="2000" i="1" dirty="0" err="1">
                <a:solidFill>
                  <a:srgbClr val="FF0000"/>
                </a:solidFill>
                <a:latin typeface="+mj-lt"/>
                <a:ea typeface="Calibri" panose="020F0502020204030204" pitchFamily="34" charset="0"/>
                <a:cs typeface="Times New Roman" panose="02020603050405020304" pitchFamily="18" charset="0"/>
              </a:rPr>
              <a:t>ông</a:t>
            </a:r>
            <a:r>
              <a:rPr lang="de-DE" sz="2000" i="1" dirty="0">
                <a:solidFill>
                  <a:srgbClr val="FF0000"/>
                </a:solidFill>
                <a:latin typeface="+mj-lt"/>
                <a:ea typeface="Calibri" panose="020F0502020204030204" pitchFamily="34" charset="0"/>
                <a:cs typeface="Times New Roman" panose="02020603050405020304" pitchFamily="18" charset="0"/>
              </a:rPr>
              <a:t> </a:t>
            </a:r>
            <a:r>
              <a:rPr lang="de-DE" sz="2000" i="1" dirty="0" err="1">
                <a:solidFill>
                  <a:srgbClr val="FF0000"/>
                </a:solidFill>
                <a:latin typeface="+mj-lt"/>
                <a:ea typeface="Calibri" panose="020F0502020204030204" pitchFamily="34" charset="0"/>
                <a:cs typeface="Times New Roman" panose="02020603050405020304" pitchFamily="18" charset="0"/>
              </a:rPr>
              <a:t>đồ</a:t>
            </a:r>
            <a:r>
              <a:rPr lang="de-DE" sz="2000" i="1" dirty="0">
                <a:solidFill>
                  <a:srgbClr val="FF0000"/>
                </a:solidFill>
                <a:latin typeface="+mj-lt"/>
                <a:ea typeface="Calibri" panose="020F0502020204030204" pitchFamily="34" charset="0"/>
                <a:cs typeface="Times New Roman" panose="02020603050405020304" pitchFamily="18" charset="0"/>
              </a:rPr>
              <a:t>.</a:t>
            </a:r>
            <a:endParaRPr lang="en-US" sz="2000" i="1" dirty="0">
              <a:solidFill>
                <a:srgbClr val="FF0000"/>
              </a:solidFill>
              <a:latin typeface="+mj-lt"/>
              <a:ea typeface="Calibri" panose="020F0502020204030204" pitchFamily="34" charset="0"/>
              <a:cs typeface="Times New Roman" panose="02020603050405020304" pitchFamily="18" charset="0"/>
            </a:endParaRPr>
          </a:p>
          <a:p>
            <a:endParaRPr lang="en-VN" sz="2000" dirty="0"/>
          </a:p>
        </p:txBody>
      </p:sp>
    </p:spTree>
    <p:extLst>
      <p:ext uri="{BB962C8B-B14F-4D97-AF65-F5344CB8AC3E}">
        <p14:creationId xmlns:p14="http://schemas.microsoft.com/office/powerpoint/2010/main" val="243788954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blinds(horizontal)">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 calcmode="lin" valueType="num">
                                      <p:cBhvr additive="base">
                                        <p:cTn id="3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780"/>
        <p:cNvGrpSpPr/>
        <p:nvPr/>
      </p:nvGrpSpPr>
      <p:grpSpPr>
        <a:xfrm>
          <a:off x="0" y="0"/>
          <a:ext cx="0" cy="0"/>
          <a:chOff x="0" y="0"/>
          <a:chExt cx="0" cy="0"/>
        </a:xfrm>
      </p:grpSpPr>
      <p:sp>
        <p:nvSpPr>
          <p:cNvPr id="3" name="Rectangle 2"/>
          <p:cNvSpPr/>
          <p:nvPr/>
        </p:nvSpPr>
        <p:spPr>
          <a:xfrm>
            <a:off x="475813" y="577157"/>
            <a:ext cx="8355036" cy="4274055"/>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de-DE" sz="2300" b="1" dirty="0" err="1">
                <a:latin typeface="+mj-lt"/>
                <a:ea typeface="Calibri" panose="020F0502020204030204" pitchFamily="34" charset="0"/>
                <a:cs typeface="Times New Roman" panose="02020603050405020304" pitchFamily="18" charset="0"/>
              </a:rPr>
              <a:t>Ông</a:t>
            </a:r>
            <a:r>
              <a:rPr lang="de-DE" sz="2300" b="1" dirty="0">
                <a:latin typeface="+mj-lt"/>
                <a:ea typeface="Calibri" panose="020F0502020204030204" pitchFamily="34" charset="0"/>
                <a:cs typeface="Times New Roman" panose="02020603050405020304" pitchFamily="18" charset="0"/>
              </a:rPr>
              <a:t> đồ xưa: </a:t>
            </a:r>
            <a:r>
              <a:rPr lang="de-DE" sz="2300" dirty="0">
                <a:latin typeface="+mj-lt"/>
                <a:ea typeface="Calibri" panose="020F0502020204030204" pitchFamily="34" charset="0"/>
                <a:cs typeface="Times New Roman" panose="02020603050405020304" pitchFamily="18" charset="0"/>
              </a:rPr>
              <a:t>Hình ảnh ông đồ đã trở thành dĩ vãng, vắng bóng trong cuộc sống hiện đại.</a:t>
            </a:r>
            <a:endParaRPr lang="en-US" sz="2300" dirty="0">
              <a:latin typeface="+mj-lt"/>
              <a:ea typeface="Calibri" panose="020F0502020204030204" pitchFamily="34" charset="0"/>
              <a:cs typeface="Times New Roman" panose="02020603050405020304" pitchFamily="18" charset="0"/>
            </a:endParaRPr>
          </a:p>
          <a:p>
            <a:pPr marL="285750" indent="-285750" algn="just">
              <a:lnSpc>
                <a:spcPct val="150000"/>
              </a:lnSpc>
              <a:buFont typeface="Symbol" panose="05050102010706020507" pitchFamily="18" charset="2"/>
              <a:buChar char="Þ"/>
            </a:pPr>
            <a:r>
              <a:rPr lang="vi-VN" sz="2300" b="1" i="1" dirty="0">
                <a:solidFill>
                  <a:schemeClr val="tx1"/>
                </a:solidFill>
                <a:latin typeface="+mn-lt"/>
                <a:ea typeface="Calibri" panose="020F0502020204030204" pitchFamily="34" charset="0"/>
                <a:cs typeface="Times New Roman" panose="02020603050405020304" pitchFamily="18" charset="0"/>
              </a:rPr>
              <a:t>Câu hỏi tu từ</a:t>
            </a:r>
            <a:r>
              <a:rPr lang="vi-VN" sz="2300" i="1" dirty="0">
                <a:solidFill>
                  <a:schemeClr val="tx1"/>
                </a:solidFill>
                <a:latin typeface="+mn-lt"/>
                <a:ea typeface="Calibri" panose="020F0502020204030204" pitchFamily="34" charset="0"/>
                <a:cs typeface="Times New Roman" panose="02020603050405020304" pitchFamily="18" charset="0"/>
              </a:rPr>
              <a:t> </a:t>
            </a:r>
            <a:r>
              <a:rPr lang="vi-VN" sz="2300" i="1" dirty="0">
                <a:solidFill>
                  <a:srgbClr val="FF0000"/>
                </a:solidFill>
                <a:latin typeface="+mn-lt"/>
                <a:ea typeface="Calibri" panose="020F0502020204030204" pitchFamily="34" charset="0"/>
                <a:cs typeface="Times New Roman" panose="02020603050405020304" pitchFamily="18" charset="0"/>
              </a:rPr>
              <a:t>thể hiện nỗi niềm thương tiếc của nhà thơ với những ông đồ</a:t>
            </a:r>
            <a:r>
              <a:rPr lang="en-US" sz="2300" i="1" dirty="0">
                <a:solidFill>
                  <a:srgbClr val="FF0000"/>
                </a:solidFill>
                <a:latin typeface="+mn-lt"/>
                <a:ea typeface="Calibri" panose="020F0502020204030204" pitchFamily="34" charset="0"/>
                <a:cs typeface="Times New Roman" panose="02020603050405020304" pitchFamily="18" charset="0"/>
              </a:rPr>
              <a:t>. </a:t>
            </a:r>
            <a:r>
              <a:rPr lang="en-US" sz="2300" i="1" dirty="0" err="1">
                <a:solidFill>
                  <a:srgbClr val="FF0000"/>
                </a:solidFill>
                <a:latin typeface="+mn-lt"/>
                <a:ea typeface="Calibri" panose="020F0502020204030204" pitchFamily="34" charset="0"/>
                <a:cs typeface="Times New Roman" panose="02020603050405020304" pitchFamily="18" charset="0"/>
              </a:rPr>
              <a:t>Tiếc</a:t>
            </a:r>
            <a:r>
              <a:rPr lang="en-US" sz="2300" i="1" dirty="0">
                <a:solidFill>
                  <a:srgbClr val="FF0000"/>
                </a:solidFill>
                <a:latin typeface="+mn-lt"/>
                <a:ea typeface="Calibri" panose="020F0502020204030204" pitchFamily="34" charset="0"/>
                <a:cs typeface="Times New Roman" panose="02020603050405020304" pitchFamily="18" charset="0"/>
              </a:rPr>
              <a:t> </a:t>
            </a:r>
            <a:r>
              <a:rPr lang="en-US" sz="2300" i="1" dirty="0" err="1">
                <a:solidFill>
                  <a:srgbClr val="FF0000"/>
                </a:solidFill>
                <a:latin typeface="+mn-lt"/>
                <a:ea typeface="Calibri" panose="020F0502020204030204" pitchFamily="34" charset="0"/>
                <a:cs typeface="Times New Roman" panose="02020603050405020304" pitchFamily="18" charset="0"/>
              </a:rPr>
              <a:t>nuối</a:t>
            </a:r>
            <a:r>
              <a:rPr lang="en-US" sz="2300" i="1" dirty="0">
                <a:solidFill>
                  <a:srgbClr val="FF0000"/>
                </a:solidFill>
                <a:latin typeface="+mn-lt"/>
                <a:ea typeface="Calibri" panose="020F0502020204030204" pitchFamily="34" charset="0"/>
                <a:cs typeface="Times New Roman" panose="02020603050405020304" pitchFamily="18" charset="0"/>
              </a:rPr>
              <a:t> </a:t>
            </a:r>
            <a:r>
              <a:rPr lang="en-US" sz="2300" i="1" dirty="0" err="1">
                <a:solidFill>
                  <a:srgbClr val="FF0000"/>
                </a:solidFill>
                <a:latin typeface="+mn-lt"/>
                <a:ea typeface="Calibri" panose="020F0502020204030204" pitchFamily="34" charset="0"/>
                <a:cs typeface="Times New Roman" panose="02020603050405020304" pitchFamily="18" charset="0"/>
              </a:rPr>
              <a:t>nét</a:t>
            </a:r>
            <a:r>
              <a:rPr lang="en-US" sz="2300" i="1" dirty="0">
                <a:solidFill>
                  <a:srgbClr val="FF0000"/>
                </a:solidFill>
                <a:latin typeface="+mn-lt"/>
                <a:ea typeface="Calibri" panose="020F0502020204030204" pitchFamily="34" charset="0"/>
                <a:cs typeface="Times New Roman" panose="02020603050405020304" pitchFamily="18" charset="0"/>
              </a:rPr>
              <a:t> </a:t>
            </a:r>
            <a:r>
              <a:rPr lang="en-US" sz="2300" i="1" dirty="0" err="1">
                <a:solidFill>
                  <a:srgbClr val="FF0000"/>
                </a:solidFill>
                <a:latin typeface="+mn-lt"/>
                <a:ea typeface="Calibri" panose="020F0502020204030204" pitchFamily="34" charset="0"/>
                <a:cs typeface="Times New Roman" panose="02020603050405020304" pitchFamily="18" charset="0"/>
              </a:rPr>
              <a:t>đẹp</a:t>
            </a:r>
            <a:r>
              <a:rPr lang="en-US" sz="2300" i="1" dirty="0">
                <a:solidFill>
                  <a:srgbClr val="FF0000"/>
                </a:solidFill>
                <a:latin typeface="+mn-lt"/>
                <a:ea typeface="Calibri" panose="020F0502020204030204" pitchFamily="34" charset="0"/>
                <a:cs typeface="Times New Roman" panose="02020603050405020304" pitchFamily="18" charset="0"/>
              </a:rPr>
              <a:t> </a:t>
            </a:r>
            <a:r>
              <a:rPr lang="en-US" sz="2300" i="1" dirty="0" err="1">
                <a:solidFill>
                  <a:srgbClr val="FF0000"/>
                </a:solidFill>
                <a:latin typeface="+mn-lt"/>
                <a:ea typeface="Calibri" panose="020F0502020204030204" pitchFamily="34" charset="0"/>
                <a:cs typeface="Times New Roman" panose="02020603050405020304" pitchFamily="18" charset="0"/>
              </a:rPr>
              <a:t>văn</a:t>
            </a:r>
            <a:r>
              <a:rPr lang="en-US" sz="2300" i="1" dirty="0">
                <a:solidFill>
                  <a:srgbClr val="FF0000"/>
                </a:solidFill>
                <a:latin typeface="+mn-lt"/>
                <a:ea typeface="Calibri" panose="020F0502020204030204" pitchFamily="34" charset="0"/>
                <a:cs typeface="Times New Roman" panose="02020603050405020304" pitchFamily="18" charset="0"/>
              </a:rPr>
              <a:t> </a:t>
            </a:r>
            <a:r>
              <a:rPr lang="en-US" sz="2300" i="1" dirty="0" err="1">
                <a:solidFill>
                  <a:srgbClr val="FF0000"/>
                </a:solidFill>
                <a:latin typeface="+mn-lt"/>
                <a:ea typeface="Calibri" panose="020F0502020204030204" pitchFamily="34" charset="0"/>
                <a:cs typeface="Times New Roman" panose="02020603050405020304" pitchFamily="18" charset="0"/>
              </a:rPr>
              <a:t>hóa</a:t>
            </a:r>
            <a:r>
              <a:rPr lang="en-US" sz="2300" i="1" dirty="0">
                <a:solidFill>
                  <a:srgbClr val="FF0000"/>
                </a:solidFill>
                <a:latin typeface="+mn-lt"/>
                <a:ea typeface="Calibri" panose="020F0502020204030204" pitchFamily="34" charset="0"/>
                <a:cs typeface="Times New Roman" panose="02020603050405020304" pitchFamily="18" charset="0"/>
              </a:rPr>
              <a:t> </a:t>
            </a:r>
            <a:r>
              <a:rPr lang="en-US" sz="2300" i="1" dirty="0" err="1">
                <a:solidFill>
                  <a:srgbClr val="FF0000"/>
                </a:solidFill>
                <a:latin typeface="+mn-lt"/>
                <a:ea typeface="Calibri" panose="020F0502020204030204" pitchFamily="34" charset="0"/>
                <a:cs typeface="Times New Roman" panose="02020603050405020304" pitchFamily="18" charset="0"/>
              </a:rPr>
              <a:t>đã</a:t>
            </a:r>
            <a:r>
              <a:rPr lang="en-US" sz="2300" i="1" dirty="0">
                <a:solidFill>
                  <a:srgbClr val="FF0000"/>
                </a:solidFill>
                <a:latin typeface="+mn-lt"/>
                <a:ea typeface="Calibri" panose="020F0502020204030204" pitchFamily="34" charset="0"/>
                <a:cs typeface="Times New Roman" panose="02020603050405020304" pitchFamily="18" charset="0"/>
              </a:rPr>
              <a:t> </a:t>
            </a:r>
            <a:r>
              <a:rPr lang="en-US" sz="2300" i="1" dirty="0" err="1">
                <a:solidFill>
                  <a:srgbClr val="FF0000"/>
                </a:solidFill>
                <a:latin typeface="+mn-lt"/>
                <a:ea typeface="Calibri" panose="020F0502020204030204" pitchFamily="34" charset="0"/>
                <a:cs typeface="Times New Roman" panose="02020603050405020304" pitchFamily="18" charset="0"/>
              </a:rPr>
              <a:t>chìm</a:t>
            </a:r>
            <a:r>
              <a:rPr lang="en-US" sz="2300" i="1" dirty="0">
                <a:solidFill>
                  <a:srgbClr val="FF0000"/>
                </a:solidFill>
                <a:latin typeface="+mn-lt"/>
                <a:ea typeface="Calibri" panose="020F0502020204030204" pitchFamily="34" charset="0"/>
                <a:cs typeface="Times New Roman" panose="02020603050405020304" pitchFamily="18" charset="0"/>
              </a:rPr>
              <a:t> </a:t>
            </a:r>
            <a:r>
              <a:rPr lang="en-US" sz="2300" i="1" dirty="0" err="1">
                <a:solidFill>
                  <a:srgbClr val="FF0000"/>
                </a:solidFill>
                <a:latin typeface="+mn-lt"/>
                <a:ea typeface="Calibri" panose="020F0502020204030204" pitchFamily="34" charset="0"/>
                <a:cs typeface="Times New Roman" panose="02020603050405020304" pitchFamily="18" charset="0"/>
              </a:rPr>
              <a:t>sâu</a:t>
            </a:r>
            <a:r>
              <a:rPr lang="en-US" sz="2300" i="1" dirty="0">
                <a:solidFill>
                  <a:srgbClr val="FF0000"/>
                </a:solidFill>
                <a:latin typeface="+mn-lt"/>
                <a:ea typeface="Calibri" panose="020F0502020204030204" pitchFamily="34" charset="0"/>
                <a:cs typeface="Times New Roman" panose="02020603050405020304" pitchFamily="18" charset="0"/>
              </a:rPr>
              <a:t> </a:t>
            </a:r>
            <a:r>
              <a:rPr lang="en-US" sz="2300" i="1" dirty="0" err="1">
                <a:solidFill>
                  <a:srgbClr val="FF0000"/>
                </a:solidFill>
                <a:latin typeface="+mn-lt"/>
                <a:ea typeface="Calibri" panose="020F0502020204030204" pitchFamily="34" charset="0"/>
                <a:cs typeface="Times New Roman" panose="02020603050405020304" pitchFamily="18" charset="0"/>
              </a:rPr>
              <a:t>vào</a:t>
            </a:r>
            <a:r>
              <a:rPr lang="en-US" sz="2300" i="1" dirty="0">
                <a:solidFill>
                  <a:srgbClr val="FF0000"/>
                </a:solidFill>
                <a:latin typeface="+mn-lt"/>
                <a:ea typeface="Calibri" panose="020F0502020204030204" pitchFamily="34" charset="0"/>
                <a:cs typeface="Times New Roman" panose="02020603050405020304" pitchFamily="18" charset="0"/>
              </a:rPr>
              <a:t> </a:t>
            </a:r>
            <a:r>
              <a:rPr lang="en-US" sz="2300" i="1" dirty="0" err="1">
                <a:solidFill>
                  <a:srgbClr val="FF0000"/>
                </a:solidFill>
                <a:latin typeface="+mn-lt"/>
                <a:ea typeface="Calibri" panose="020F0502020204030204" pitchFamily="34" charset="0"/>
                <a:cs typeface="Times New Roman" panose="02020603050405020304" pitchFamily="18" charset="0"/>
              </a:rPr>
              <a:t>dĩ</a:t>
            </a:r>
            <a:r>
              <a:rPr lang="en-US" sz="2300" i="1" dirty="0">
                <a:solidFill>
                  <a:srgbClr val="FF0000"/>
                </a:solidFill>
                <a:latin typeface="+mn-lt"/>
                <a:ea typeface="Calibri" panose="020F0502020204030204" pitchFamily="34" charset="0"/>
                <a:cs typeface="Times New Roman" panose="02020603050405020304" pitchFamily="18" charset="0"/>
              </a:rPr>
              <a:t> </a:t>
            </a:r>
            <a:r>
              <a:rPr lang="en-US" sz="2300" i="1" dirty="0" err="1">
                <a:solidFill>
                  <a:srgbClr val="FF0000"/>
                </a:solidFill>
                <a:latin typeface="+mn-lt"/>
                <a:ea typeface="Calibri" panose="020F0502020204030204" pitchFamily="34" charset="0"/>
                <a:cs typeface="Times New Roman" panose="02020603050405020304" pitchFamily="18" charset="0"/>
              </a:rPr>
              <a:t>vãng</a:t>
            </a:r>
            <a:r>
              <a:rPr lang="en-US" sz="2300" i="1" dirty="0">
                <a:solidFill>
                  <a:srgbClr val="FF0000"/>
                </a:solidFill>
                <a:latin typeface="+mn-lt"/>
                <a:ea typeface="Calibri" panose="020F0502020204030204" pitchFamily="34" charset="0"/>
                <a:cs typeface="Times New Roman" panose="02020603050405020304" pitchFamily="18" charset="0"/>
              </a:rPr>
              <a:t>.</a:t>
            </a:r>
          </a:p>
          <a:p>
            <a:pPr marL="285750" indent="-285750" algn="just">
              <a:lnSpc>
                <a:spcPct val="150000"/>
              </a:lnSpc>
              <a:buFont typeface="Symbol" panose="05050102010706020507" pitchFamily="18" charset="2"/>
              <a:buChar char="Þ"/>
            </a:pPr>
            <a:r>
              <a:rPr lang="vi-VN" sz="2300" i="1" dirty="0">
                <a:solidFill>
                  <a:srgbClr val="FF0000"/>
                </a:solidFill>
                <a:latin typeface="+mn-lt"/>
                <a:ea typeface="Calibri" panose="020F0502020204030204" pitchFamily="34" charset="0"/>
              </a:rPr>
              <a:t>Đó chính là tinh thần dân tộc, lòng yêu nước kín đáo của nhà thơ. Ông muốn nhắn nhủ thế hệ trẻ hãy giữ gìn và phát huy nét đẹp văn hóa của dân tộc</a:t>
            </a:r>
            <a:endParaRPr lang="en-US" sz="2300" i="1" dirty="0">
              <a:solidFill>
                <a:srgbClr val="FF0000"/>
              </a:solidFill>
              <a:latin typeface="+mn-lt"/>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95"/>
        <p:cNvGrpSpPr/>
        <p:nvPr/>
      </p:nvGrpSpPr>
      <p:grpSpPr>
        <a:xfrm>
          <a:off x="0" y="0"/>
          <a:ext cx="0" cy="0"/>
          <a:chOff x="0" y="0"/>
          <a:chExt cx="0" cy="0"/>
        </a:xfrm>
      </p:grpSpPr>
      <p:grpSp>
        <p:nvGrpSpPr>
          <p:cNvPr id="6702" name="Google Shape;6702;p55"/>
          <p:cNvGrpSpPr/>
          <p:nvPr/>
        </p:nvGrpSpPr>
        <p:grpSpPr>
          <a:xfrm>
            <a:off x="656037" y="-2"/>
            <a:ext cx="858570" cy="3767747"/>
            <a:chOff x="2526900" y="1423675"/>
            <a:chExt cx="730387" cy="3204684"/>
          </a:xfrm>
        </p:grpSpPr>
        <p:sp>
          <p:nvSpPr>
            <p:cNvPr id="6703" name="Google Shape;6703;p55"/>
            <p:cNvSpPr/>
            <p:nvPr/>
          </p:nvSpPr>
          <p:spPr>
            <a:xfrm>
              <a:off x="2877409" y="1423675"/>
              <a:ext cx="30393" cy="3034797"/>
            </a:xfrm>
            <a:custGeom>
              <a:avLst/>
              <a:gdLst/>
              <a:ahLst/>
              <a:cxnLst/>
              <a:rect l="l" t="t" r="r" b="b"/>
              <a:pathLst>
                <a:path w="734" h="73291" extrusionOk="0">
                  <a:moveTo>
                    <a:pt x="0" y="0"/>
                  </a:moveTo>
                  <a:lnTo>
                    <a:pt x="0" y="73291"/>
                  </a:lnTo>
                  <a:lnTo>
                    <a:pt x="734" y="73291"/>
                  </a:lnTo>
                  <a:lnTo>
                    <a:pt x="7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55"/>
            <p:cNvSpPr/>
            <p:nvPr/>
          </p:nvSpPr>
          <p:spPr>
            <a:xfrm>
              <a:off x="2526900" y="2643976"/>
              <a:ext cx="730387" cy="1123096"/>
            </a:xfrm>
            <a:custGeom>
              <a:avLst/>
              <a:gdLst/>
              <a:ahLst/>
              <a:cxnLst/>
              <a:rect l="l" t="t" r="r" b="b"/>
              <a:pathLst>
                <a:path w="17639" h="27123" extrusionOk="0">
                  <a:moveTo>
                    <a:pt x="8820" y="0"/>
                  </a:moveTo>
                  <a:cubicBezTo>
                    <a:pt x="3949" y="0"/>
                    <a:pt x="1" y="3948"/>
                    <a:pt x="1" y="8822"/>
                  </a:cubicBezTo>
                  <a:lnTo>
                    <a:pt x="1" y="18301"/>
                  </a:lnTo>
                  <a:cubicBezTo>
                    <a:pt x="1" y="23175"/>
                    <a:pt x="3949" y="27123"/>
                    <a:pt x="8820" y="27123"/>
                  </a:cubicBezTo>
                  <a:cubicBezTo>
                    <a:pt x="13690" y="27123"/>
                    <a:pt x="17638" y="23172"/>
                    <a:pt x="17638" y="18301"/>
                  </a:cubicBezTo>
                  <a:lnTo>
                    <a:pt x="17638" y="8822"/>
                  </a:lnTo>
                  <a:cubicBezTo>
                    <a:pt x="17638" y="3948"/>
                    <a:pt x="13690" y="0"/>
                    <a:pt x="8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55"/>
            <p:cNvSpPr/>
            <p:nvPr/>
          </p:nvSpPr>
          <p:spPr>
            <a:xfrm>
              <a:off x="2538245" y="3182844"/>
              <a:ext cx="50848" cy="50890"/>
            </a:xfrm>
            <a:custGeom>
              <a:avLst/>
              <a:gdLst/>
              <a:ahLst/>
              <a:cxnLst/>
              <a:rect l="l" t="t" r="r" b="b"/>
              <a:pathLst>
                <a:path w="1228" h="1229" extrusionOk="0">
                  <a:moveTo>
                    <a:pt x="614" y="1"/>
                  </a:moveTo>
                  <a:cubicBezTo>
                    <a:pt x="277" y="1"/>
                    <a:pt x="0" y="277"/>
                    <a:pt x="0" y="615"/>
                  </a:cubicBezTo>
                  <a:cubicBezTo>
                    <a:pt x="0" y="952"/>
                    <a:pt x="277" y="1228"/>
                    <a:pt x="614" y="1228"/>
                  </a:cubicBezTo>
                  <a:cubicBezTo>
                    <a:pt x="954" y="1228"/>
                    <a:pt x="1228" y="955"/>
                    <a:pt x="1228" y="615"/>
                  </a:cubicBezTo>
                  <a:cubicBezTo>
                    <a:pt x="1228" y="277"/>
                    <a:pt x="954" y="1"/>
                    <a:pt x="6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55"/>
            <p:cNvSpPr/>
            <p:nvPr/>
          </p:nvSpPr>
          <p:spPr>
            <a:xfrm>
              <a:off x="3183612" y="3182844"/>
              <a:ext cx="50890" cy="50890"/>
            </a:xfrm>
            <a:custGeom>
              <a:avLst/>
              <a:gdLst/>
              <a:ahLst/>
              <a:cxnLst/>
              <a:rect l="l" t="t" r="r" b="b"/>
              <a:pathLst>
                <a:path w="1229" h="1229" extrusionOk="0">
                  <a:moveTo>
                    <a:pt x="615" y="1"/>
                  </a:moveTo>
                  <a:cubicBezTo>
                    <a:pt x="274" y="1"/>
                    <a:pt x="1" y="277"/>
                    <a:pt x="1" y="615"/>
                  </a:cubicBezTo>
                  <a:cubicBezTo>
                    <a:pt x="1" y="952"/>
                    <a:pt x="274" y="1228"/>
                    <a:pt x="615" y="1228"/>
                  </a:cubicBezTo>
                  <a:cubicBezTo>
                    <a:pt x="952" y="1228"/>
                    <a:pt x="1228" y="955"/>
                    <a:pt x="1228" y="615"/>
                  </a:cubicBezTo>
                  <a:cubicBezTo>
                    <a:pt x="1228" y="277"/>
                    <a:pt x="955" y="1"/>
                    <a:pt x="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55"/>
            <p:cNvSpPr/>
            <p:nvPr/>
          </p:nvSpPr>
          <p:spPr>
            <a:xfrm>
              <a:off x="2549674" y="2643976"/>
              <a:ext cx="684963" cy="302109"/>
            </a:xfrm>
            <a:custGeom>
              <a:avLst/>
              <a:gdLst/>
              <a:ahLst/>
              <a:cxnLst/>
              <a:rect l="l" t="t" r="r" b="b"/>
              <a:pathLst>
                <a:path w="16542" h="7296" extrusionOk="0">
                  <a:moveTo>
                    <a:pt x="8270" y="0"/>
                  </a:moveTo>
                  <a:cubicBezTo>
                    <a:pt x="4475" y="0"/>
                    <a:pt x="1245" y="2394"/>
                    <a:pt x="1" y="5753"/>
                  </a:cubicBezTo>
                  <a:cubicBezTo>
                    <a:pt x="1881" y="6735"/>
                    <a:pt x="4015" y="7296"/>
                    <a:pt x="6280" y="7296"/>
                  </a:cubicBezTo>
                  <a:lnTo>
                    <a:pt x="10261" y="7296"/>
                  </a:lnTo>
                  <a:cubicBezTo>
                    <a:pt x="12527" y="7296"/>
                    <a:pt x="14664" y="6738"/>
                    <a:pt x="16541" y="5753"/>
                  </a:cubicBezTo>
                  <a:cubicBezTo>
                    <a:pt x="15291" y="2397"/>
                    <a:pt x="12064" y="0"/>
                    <a:pt x="8270"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55"/>
            <p:cNvSpPr/>
            <p:nvPr/>
          </p:nvSpPr>
          <p:spPr>
            <a:xfrm>
              <a:off x="2563669" y="3505155"/>
              <a:ext cx="656516" cy="261778"/>
            </a:xfrm>
            <a:custGeom>
              <a:avLst/>
              <a:gdLst/>
              <a:ahLst/>
              <a:cxnLst/>
              <a:rect l="l" t="t" r="r" b="b"/>
              <a:pathLst>
                <a:path w="15855" h="6322" extrusionOk="0">
                  <a:moveTo>
                    <a:pt x="5940" y="0"/>
                  </a:moveTo>
                  <a:cubicBezTo>
                    <a:pt x="3808" y="0"/>
                    <a:pt x="1794" y="491"/>
                    <a:pt x="0" y="1367"/>
                  </a:cubicBezTo>
                  <a:cubicBezTo>
                    <a:pt x="1434" y="4299"/>
                    <a:pt x="4444" y="6322"/>
                    <a:pt x="7929" y="6322"/>
                  </a:cubicBezTo>
                  <a:cubicBezTo>
                    <a:pt x="11410" y="6322"/>
                    <a:pt x="14423" y="4299"/>
                    <a:pt x="15855" y="1367"/>
                  </a:cubicBezTo>
                  <a:cubicBezTo>
                    <a:pt x="14058" y="491"/>
                    <a:pt x="12046" y="0"/>
                    <a:pt x="9915"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55"/>
            <p:cNvSpPr/>
            <p:nvPr/>
          </p:nvSpPr>
          <p:spPr>
            <a:xfrm>
              <a:off x="2631925" y="2666990"/>
              <a:ext cx="520451" cy="1077076"/>
            </a:xfrm>
            <a:custGeom>
              <a:avLst/>
              <a:gdLst/>
              <a:ahLst/>
              <a:cxnLst/>
              <a:rect l="l" t="t" r="r" b="b"/>
              <a:pathLst>
                <a:path w="13222" h="27363" extrusionOk="0">
                  <a:moveTo>
                    <a:pt x="7935" y="243"/>
                  </a:moveTo>
                  <a:cubicBezTo>
                    <a:pt x="10713" y="243"/>
                    <a:pt x="12973" y="2503"/>
                    <a:pt x="12973" y="5282"/>
                  </a:cubicBezTo>
                  <a:lnTo>
                    <a:pt x="12973" y="22082"/>
                  </a:lnTo>
                  <a:cubicBezTo>
                    <a:pt x="12973" y="24860"/>
                    <a:pt x="10713" y="27120"/>
                    <a:pt x="7935" y="27120"/>
                  </a:cubicBezTo>
                  <a:lnTo>
                    <a:pt x="5282" y="27120"/>
                  </a:lnTo>
                  <a:cubicBezTo>
                    <a:pt x="2500" y="27120"/>
                    <a:pt x="240" y="24860"/>
                    <a:pt x="240" y="22082"/>
                  </a:cubicBezTo>
                  <a:lnTo>
                    <a:pt x="240" y="5282"/>
                  </a:lnTo>
                  <a:cubicBezTo>
                    <a:pt x="240" y="2503"/>
                    <a:pt x="2500" y="243"/>
                    <a:pt x="5282" y="243"/>
                  </a:cubicBezTo>
                  <a:close/>
                  <a:moveTo>
                    <a:pt x="5284" y="0"/>
                  </a:moveTo>
                  <a:cubicBezTo>
                    <a:pt x="2372" y="0"/>
                    <a:pt x="0" y="2372"/>
                    <a:pt x="0" y="5282"/>
                  </a:cubicBezTo>
                  <a:lnTo>
                    <a:pt x="0" y="22082"/>
                  </a:lnTo>
                  <a:cubicBezTo>
                    <a:pt x="0" y="24991"/>
                    <a:pt x="2372" y="27363"/>
                    <a:pt x="5284" y="27363"/>
                  </a:cubicBezTo>
                  <a:lnTo>
                    <a:pt x="7937" y="27363"/>
                  </a:lnTo>
                  <a:cubicBezTo>
                    <a:pt x="10850" y="27363"/>
                    <a:pt x="13219" y="24997"/>
                    <a:pt x="13221" y="22082"/>
                  </a:cubicBezTo>
                  <a:lnTo>
                    <a:pt x="13221" y="5282"/>
                  </a:lnTo>
                  <a:cubicBezTo>
                    <a:pt x="13221" y="2372"/>
                    <a:pt x="10850" y="0"/>
                    <a:pt x="7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55"/>
            <p:cNvSpPr/>
            <p:nvPr/>
          </p:nvSpPr>
          <p:spPr>
            <a:xfrm>
              <a:off x="2750000" y="2638758"/>
              <a:ext cx="284180" cy="1133282"/>
            </a:xfrm>
            <a:custGeom>
              <a:avLst/>
              <a:gdLst/>
              <a:ahLst/>
              <a:cxnLst/>
              <a:rect l="l" t="t" r="r" b="b"/>
              <a:pathLst>
                <a:path w="6863" h="27369" extrusionOk="0">
                  <a:moveTo>
                    <a:pt x="4107" y="249"/>
                  </a:moveTo>
                  <a:cubicBezTo>
                    <a:pt x="5493" y="249"/>
                    <a:pt x="6617" y="1376"/>
                    <a:pt x="6617" y="2760"/>
                  </a:cubicBezTo>
                  <a:lnTo>
                    <a:pt x="6617" y="24615"/>
                  </a:lnTo>
                  <a:cubicBezTo>
                    <a:pt x="6617" y="25999"/>
                    <a:pt x="5493" y="27126"/>
                    <a:pt x="4107" y="27126"/>
                  </a:cubicBezTo>
                  <a:lnTo>
                    <a:pt x="2754" y="27126"/>
                  </a:lnTo>
                  <a:cubicBezTo>
                    <a:pt x="1370" y="27126"/>
                    <a:pt x="243" y="25999"/>
                    <a:pt x="243" y="24615"/>
                  </a:cubicBezTo>
                  <a:lnTo>
                    <a:pt x="243" y="2760"/>
                  </a:lnTo>
                  <a:cubicBezTo>
                    <a:pt x="243" y="1376"/>
                    <a:pt x="1370" y="249"/>
                    <a:pt x="2754" y="249"/>
                  </a:cubicBezTo>
                  <a:close/>
                  <a:moveTo>
                    <a:pt x="2754" y="1"/>
                  </a:moveTo>
                  <a:cubicBezTo>
                    <a:pt x="1233" y="1"/>
                    <a:pt x="0" y="1240"/>
                    <a:pt x="0" y="2757"/>
                  </a:cubicBezTo>
                  <a:lnTo>
                    <a:pt x="0" y="24615"/>
                  </a:lnTo>
                  <a:cubicBezTo>
                    <a:pt x="0" y="26136"/>
                    <a:pt x="1239" y="27369"/>
                    <a:pt x="2754" y="27369"/>
                  </a:cubicBezTo>
                  <a:lnTo>
                    <a:pt x="4107" y="27369"/>
                  </a:lnTo>
                  <a:cubicBezTo>
                    <a:pt x="5627" y="27369"/>
                    <a:pt x="6863" y="26136"/>
                    <a:pt x="6863" y="24612"/>
                  </a:cubicBezTo>
                  <a:lnTo>
                    <a:pt x="6863" y="2757"/>
                  </a:lnTo>
                  <a:cubicBezTo>
                    <a:pt x="6863" y="1237"/>
                    <a:pt x="5624" y="1"/>
                    <a:pt x="4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55"/>
            <p:cNvSpPr/>
            <p:nvPr/>
          </p:nvSpPr>
          <p:spPr>
            <a:xfrm>
              <a:off x="2886974" y="2643976"/>
              <a:ext cx="10228" cy="1122971"/>
            </a:xfrm>
            <a:custGeom>
              <a:avLst/>
              <a:gdLst/>
              <a:ahLst/>
              <a:cxnLst/>
              <a:rect l="l" t="t" r="r" b="b"/>
              <a:pathLst>
                <a:path w="247" h="27120" extrusionOk="0">
                  <a:moveTo>
                    <a:pt x="1" y="0"/>
                  </a:moveTo>
                  <a:lnTo>
                    <a:pt x="1" y="27120"/>
                  </a:lnTo>
                  <a:lnTo>
                    <a:pt x="246" y="27120"/>
                  </a:lnTo>
                  <a:lnTo>
                    <a:pt x="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55"/>
            <p:cNvSpPr/>
            <p:nvPr/>
          </p:nvSpPr>
          <p:spPr>
            <a:xfrm>
              <a:off x="2547231" y="2877759"/>
              <a:ext cx="689601" cy="73415"/>
            </a:xfrm>
            <a:custGeom>
              <a:avLst/>
              <a:gdLst/>
              <a:ahLst/>
              <a:cxnLst/>
              <a:rect l="l" t="t" r="r" b="b"/>
              <a:pathLst>
                <a:path w="16654" h="1773" extrusionOk="0">
                  <a:moveTo>
                    <a:pt x="113" y="1"/>
                  </a:moveTo>
                  <a:lnTo>
                    <a:pt x="1" y="219"/>
                  </a:lnTo>
                  <a:cubicBezTo>
                    <a:pt x="1945" y="1237"/>
                    <a:pt x="4135" y="1772"/>
                    <a:pt x="6337" y="1772"/>
                  </a:cubicBezTo>
                  <a:lnTo>
                    <a:pt x="10315" y="1772"/>
                  </a:lnTo>
                  <a:cubicBezTo>
                    <a:pt x="12519" y="1772"/>
                    <a:pt x="14709" y="1237"/>
                    <a:pt x="16653" y="219"/>
                  </a:cubicBezTo>
                  <a:lnTo>
                    <a:pt x="16542" y="1"/>
                  </a:lnTo>
                  <a:cubicBezTo>
                    <a:pt x="14631" y="1002"/>
                    <a:pt x="12477" y="1533"/>
                    <a:pt x="10315" y="1533"/>
                  </a:cubicBezTo>
                  <a:lnTo>
                    <a:pt x="6337" y="1533"/>
                  </a:lnTo>
                  <a:cubicBezTo>
                    <a:pt x="4175" y="1533"/>
                    <a:pt x="2024" y="1002"/>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55"/>
            <p:cNvSpPr/>
            <p:nvPr/>
          </p:nvSpPr>
          <p:spPr>
            <a:xfrm>
              <a:off x="2561350" y="3500186"/>
              <a:ext cx="661029" cy="66211"/>
            </a:xfrm>
            <a:custGeom>
              <a:avLst/>
              <a:gdLst/>
              <a:ahLst/>
              <a:cxnLst/>
              <a:rect l="l" t="t" r="r" b="b"/>
              <a:pathLst>
                <a:path w="15964" h="1599" extrusionOk="0">
                  <a:moveTo>
                    <a:pt x="5993" y="0"/>
                  </a:moveTo>
                  <a:cubicBezTo>
                    <a:pt x="3892" y="0"/>
                    <a:pt x="1878" y="466"/>
                    <a:pt x="0" y="1378"/>
                  </a:cubicBezTo>
                  <a:lnTo>
                    <a:pt x="109" y="1599"/>
                  </a:lnTo>
                  <a:cubicBezTo>
                    <a:pt x="1953" y="701"/>
                    <a:pt x="3934" y="243"/>
                    <a:pt x="5996" y="243"/>
                  </a:cubicBezTo>
                  <a:lnTo>
                    <a:pt x="9974" y="243"/>
                  </a:lnTo>
                  <a:cubicBezTo>
                    <a:pt x="12038" y="243"/>
                    <a:pt x="14016" y="701"/>
                    <a:pt x="15860" y="1599"/>
                  </a:cubicBezTo>
                  <a:lnTo>
                    <a:pt x="15964" y="1378"/>
                  </a:lnTo>
                  <a:cubicBezTo>
                    <a:pt x="14086" y="463"/>
                    <a:pt x="12072" y="0"/>
                    <a:pt x="9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55"/>
            <p:cNvSpPr/>
            <p:nvPr/>
          </p:nvSpPr>
          <p:spPr>
            <a:xfrm>
              <a:off x="2635717" y="3004339"/>
              <a:ext cx="512501" cy="442563"/>
            </a:xfrm>
            <a:custGeom>
              <a:avLst/>
              <a:gdLst/>
              <a:ahLst/>
              <a:cxnLst/>
              <a:rect l="l" t="t" r="r" b="b"/>
              <a:pathLst>
                <a:path w="12377" h="10688" extrusionOk="0">
                  <a:moveTo>
                    <a:pt x="6191" y="0"/>
                  </a:moveTo>
                  <a:cubicBezTo>
                    <a:pt x="5339" y="0"/>
                    <a:pt x="4487" y="445"/>
                    <a:pt x="4049" y="1335"/>
                  </a:cubicBezTo>
                  <a:lnTo>
                    <a:pt x="3644" y="2150"/>
                  </a:lnTo>
                  <a:lnTo>
                    <a:pt x="2746" y="2284"/>
                  </a:lnTo>
                  <a:cubicBezTo>
                    <a:pt x="785" y="2568"/>
                    <a:pt x="1" y="4979"/>
                    <a:pt x="1421" y="6359"/>
                  </a:cubicBezTo>
                  <a:lnTo>
                    <a:pt x="2074" y="6996"/>
                  </a:lnTo>
                  <a:lnTo>
                    <a:pt x="1920" y="7891"/>
                  </a:lnTo>
                  <a:cubicBezTo>
                    <a:pt x="1656" y="9436"/>
                    <a:pt x="2880" y="10687"/>
                    <a:pt x="4271" y="10687"/>
                  </a:cubicBezTo>
                  <a:cubicBezTo>
                    <a:pt x="4639" y="10687"/>
                    <a:pt x="5019" y="10600"/>
                    <a:pt x="5385" y="10407"/>
                  </a:cubicBezTo>
                  <a:lnTo>
                    <a:pt x="6192" y="9986"/>
                  </a:lnTo>
                  <a:lnTo>
                    <a:pt x="6998" y="10407"/>
                  </a:lnTo>
                  <a:cubicBezTo>
                    <a:pt x="7363" y="10600"/>
                    <a:pt x="7742" y="10687"/>
                    <a:pt x="8109" y="10687"/>
                  </a:cubicBezTo>
                  <a:cubicBezTo>
                    <a:pt x="9500" y="10687"/>
                    <a:pt x="10727" y="9436"/>
                    <a:pt x="10463" y="7891"/>
                  </a:cubicBezTo>
                  <a:lnTo>
                    <a:pt x="10309" y="6996"/>
                  </a:lnTo>
                  <a:lnTo>
                    <a:pt x="10962" y="6359"/>
                  </a:lnTo>
                  <a:cubicBezTo>
                    <a:pt x="12376" y="4976"/>
                    <a:pt x="11595" y="2568"/>
                    <a:pt x="9637" y="2284"/>
                  </a:cubicBezTo>
                  <a:lnTo>
                    <a:pt x="8736" y="2150"/>
                  </a:lnTo>
                  <a:lnTo>
                    <a:pt x="8331" y="1335"/>
                  </a:lnTo>
                  <a:cubicBezTo>
                    <a:pt x="7895" y="445"/>
                    <a:pt x="7043" y="0"/>
                    <a:pt x="6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55"/>
            <p:cNvSpPr/>
            <p:nvPr/>
          </p:nvSpPr>
          <p:spPr>
            <a:xfrm>
              <a:off x="2673853" y="3037133"/>
              <a:ext cx="436601" cy="376725"/>
            </a:xfrm>
            <a:custGeom>
              <a:avLst/>
              <a:gdLst/>
              <a:ahLst/>
              <a:cxnLst/>
              <a:rect l="l" t="t" r="r" b="b"/>
              <a:pathLst>
                <a:path w="10544" h="9098" extrusionOk="0">
                  <a:moveTo>
                    <a:pt x="5271" y="0"/>
                  </a:moveTo>
                  <a:cubicBezTo>
                    <a:pt x="4544" y="0"/>
                    <a:pt x="3818" y="378"/>
                    <a:pt x="3443" y="1134"/>
                  </a:cubicBezTo>
                  <a:lnTo>
                    <a:pt x="3100" y="1829"/>
                  </a:lnTo>
                  <a:lnTo>
                    <a:pt x="2333" y="1941"/>
                  </a:lnTo>
                  <a:cubicBezTo>
                    <a:pt x="667" y="2181"/>
                    <a:pt x="1" y="4231"/>
                    <a:pt x="1209" y="5411"/>
                  </a:cubicBezTo>
                  <a:lnTo>
                    <a:pt x="1761" y="5952"/>
                  </a:lnTo>
                  <a:lnTo>
                    <a:pt x="1630" y="6714"/>
                  </a:lnTo>
                  <a:cubicBezTo>
                    <a:pt x="1402" y="8028"/>
                    <a:pt x="2451" y="9097"/>
                    <a:pt x="3638" y="9097"/>
                  </a:cubicBezTo>
                  <a:cubicBezTo>
                    <a:pt x="3951" y="9097"/>
                    <a:pt x="4273" y="9023"/>
                    <a:pt x="4584" y="8859"/>
                  </a:cubicBezTo>
                  <a:lnTo>
                    <a:pt x="5271" y="8497"/>
                  </a:lnTo>
                  <a:lnTo>
                    <a:pt x="5957" y="8859"/>
                  </a:lnTo>
                  <a:cubicBezTo>
                    <a:pt x="6269" y="9023"/>
                    <a:pt x="6592" y="9098"/>
                    <a:pt x="6905" y="9098"/>
                  </a:cubicBezTo>
                  <a:cubicBezTo>
                    <a:pt x="8091" y="9098"/>
                    <a:pt x="9136" y="8032"/>
                    <a:pt x="8911" y="6714"/>
                  </a:cubicBezTo>
                  <a:lnTo>
                    <a:pt x="8777" y="5952"/>
                  </a:lnTo>
                  <a:lnTo>
                    <a:pt x="9332" y="5411"/>
                  </a:lnTo>
                  <a:cubicBezTo>
                    <a:pt x="10543" y="4237"/>
                    <a:pt x="9876" y="2186"/>
                    <a:pt x="8205" y="1941"/>
                  </a:cubicBezTo>
                  <a:lnTo>
                    <a:pt x="7438" y="1829"/>
                  </a:lnTo>
                  <a:lnTo>
                    <a:pt x="7098" y="1134"/>
                  </a:lnTo>
                  <a:cubicBezTo>
                    <a:pt x="6723" y="378"/>
                    <a:pt x="5997" y="0"/>
                    <a:pt x="52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55"/>
            <p:cNvSpPr/>
            <p:nvPr/>
          </p:nvSpPr>
          <p:spPr>
            <a:xfrm>
              <a:off x="2673853" y="3067319"/>
              <a:ext cx="401487" cy="362688"/>
            </a:xfrm>
            <a:custGeom>
              <a:avLst/>
              <a:gdLst/>
              <a:ahLst/>
              <a:cxnLst/>
              <a:rect l="l" t="t" r="r" b="b"/>
              <a:pathLst>
                <a:path w="9696" h="8759" extrusionOk="0">
                  <a:moveTo>
                    <a:pt x="1" y="4124"/>
                  </a:moveTo>
                  <a:lnTo>
                    <a:pt x="1" y="4124"/>
                  </a:lnTo>
                  <a:cubicBezTo>
                    <a:pt x="121" y="4378"/>
                    <a:pt x="280" y="4624"/>
                    <a:pt x="503" y="4838"/>
                  </a:cubicBezTo>
                  <a:lnTo>
                    <a:pt x="1156" y="5475"/>
                  </a:lnTo>
                  <a:lnTo>
                    <a:pt x="1002" y="6370"/>
                  </a:lnTo>
                  <a:cubicBezTo>
                    <a:pt x="991" y="6437"/>
                    <a:pt x="988" y="6498"/>
                    <a:pt x="980" y="6565"/>
                  </a:cubicBezTo>
                  <a:cubicBezTo>
                    <a:pt x="1861" y="6230"/>
                    <a:pt x="2897" y="5574"/>
                    <a:pt x="3868" y="5147"/>
                  </a:cubicBezTo>
                  <a:lnTo>
                    <a:pt x="3868" y="5147"/>
                  </a:lnTo>
                  <a:cubicBezTo>
                    <a:pt x="3867" y="5206"/>
                    <a:pt x="3885" y="5245"/>
                    <a:pt x="3941" y="5245"/>
                  </a:cubicBezTo>
                  <a:cubicBezTo>
                    <a:pt x="3949" y="5245"/>
                    <a:pt x="3956" y="5244"/>
                    <a:pt x="3965" y="5243"/>
                  </a:cubicBezTo>
                  <a:cubicBezTo>
                    <a:pt x="4252" y="5198"/>
                    <a:pt x="4531" y="5067"/>
                    <a:pt x="4710" y="4841"/>
                  </a:cubicBezTo>
                  <a:lnTo>
                    <a:pt x="4710" y="4841"/>
                  </a:lnTo>
                  <a:cubicBezTo>
                    <a:pt x="4439" y="4914"/>
                    <a:pt x="4156" y="5020"/>
                    <a:pt x="3868" y="5147"/>
                  </a:cubicBezTo>
                  <a:lnTo>
                    <a:pt x="3868" y="5147"/>
                  </a:lnTo>
                  <a:cubicBezTo>
                    <a:pt x="3870" y="4977"/>
                    <a:pt x="4037" y="4642"/>
                    <a:pt x="3904" y="4642"/>
                  </a:cubicBezTo>
                  <a:cubicBezTo>
                    <a:pt x="3893" y="4642"/>
                    <a:pt x="3880" y="4644"/>
                    <a:pt x="3864" y="4649"/>
                  </a:cubicBezTo>
                  <a:cubicBezTo>
                    <a:pt x="3100" y="4897"/>
                    <a:pt x="2639" y="5077"/>
                    <a:pt x="2176" y="5077"/>
                  </a:cubicBezTo>
                  <a:cubicBezTo>
                    <a:pt x="1625" y="5077"/>
                    <a:pt x="1071" y="4822"/>
                    <a:pt x="1" y="4124"/>
                  </a:cubicBezTo>
                  <a:close/>
                  <a:moveTo>
                    <a:pt x="7508" y="1"/>
                  </a:moveTo>
                  <a:cubicBezTo>
                    <a:pt x="7304" y="1081"/>
                    <a:pt x="6978" y="2138"/>
                    <a:pt x="6531" y="3142"/>
                  </a:cubicBezTo>
                  <a:cubicBezTo>
                    <a:pt x="6412" y="3418"/>
                    <a:pt x="6250" y="3720"/>
                    <a:pt x="5960" y="3803"/>
                  </a:cubicBezTo>
                  <a:cubicBezTo>
                    <a:pt x="5908" y="3819"/>
                    <a:pt x="5855" y="3826"/>
                    <a:pt x="5802" y="3826"/>
                  </a:cubicBezTo>
                  <a:cubicBezTo>
                    <a:pt x="5627" y="3826"/>
                    <a:pt x="5452" y="3748"/>
                    <a:pt x="5315" y="3636"/>
                  </a:cubicBezTo>
                  <a:cubicBezTo>
                    <a:pt x="5134" y="3488"/>
                    <a:pt x="5008" y="3290"/>
                    <a:pt x="4883" y="3095"/>
                  </a:cubicBezTo>
                  <a:cubicBezTo>
                    <a:pt x="4249" y="2102"/>
                    <a:pt x="3616" y="1109"/>
                    <a:pt x="2983" y="113"/>
                  </a:cubicBezTo>
                  <a:lnTo>
                    <a:pt x="2729" y="629"/>
                  </a:lnTo>
                  <a:lnTo>
                    <a:pt x="2235" y="698"/>
                  </a:lnTo>
                  <a:cubicBezTo>
                    <a:pt x="3265" y="1348"/>
                    <a:pt x="4157" y="2197"/>
                    <a:pt x="4673" y="3282"/>
                  </a:cubicBezTo>
                  <a:cubicBezTo>
                    <a:pt x="4908" y="3778"/>
                    <a:pt x="5045" y="4409"/>
                    <a:pt x="4710" y="4841"/>
                  </a:cubicBezTo>
                  <a:cubicBezTo>
                    <a:pt x="4714" y="4840"/>
                    <a:pt x="4718" y="4840"/>
                    <a:pt x="4721" y="4840"/>
                  </a:cubicBezTo>
                  <a:cubicBezTo>
                    <a:pt x="4845" y="4840"/>
                    <a:pt x="4774" y="5371"/>
                    <a:pt x="4883" y="5461"/>
                  </a:cubicBezTo>
                  <a:cubicBezTo>
                    <a:pt x="4961" y="5522"/>
                    <a:pt x="4989" y="5622"/>
                    <a:pt x="5005" y="5720"/>
                  </a:cubicBezTo>
                  <a:cubicBezTo>
                    <a:pt x="5095" y="6192"/>
                    <a:pt x="5047" y="6680"/>
                    <a:pt x="4983" y="7157"/>
                  </a:cubicBezTo>
                  <a:cubicBezTo>
                    <a:pt x="4913" y="7695"/>
                    <a:pt x="4821" y="8228"/>
                    <a:pt x="4713" y="8758"/>
                  </a:cubicBezTo>
                  <a:lnTo>
                    <a:pt x="5271" y="8465"/>
                  </a:lnTo>
                  <a:lnTo>
                    <a:pt x="5683" y="8683"/>
                  </a:lnTo>
                  <a:cubicBezTo>
                    <a:pt x="5625" y="8236"/>
                    <a:pt x="5583" y="7784"/>
                    <a:pt x="5563" y="7335"/>
                  </a:cubicBezTo>
                  <a:cubicBezTo>
                    <a:pt x="5530" y="6599"/>
                    <a:pt x="5563" y="5815"/>
                    <a:pt x="5976" y="5210"/>
                  </a:cubicBezTo>
                  <a:cubicBezTo>
                    <a:pt x="6004" y="5168"/>
                    <a:pt x="6038" y="5126"/>
                    <a:pt x="6082" y="5098"/>
                  </a:cubicBezTo>
                  <a:cubicBezTo>
                    <a:pt x="6141" y="5062"/>
                    <a:pt x="6211" y="5059"/>
                    <a:pt x="6280" y="5059"/>
                  </a:cubicBezTo>
                  <a:cubicBezTo>
                    <a:pt x="6284" y="5059"/>
                    <a:pt x="6288" y="5059"/>
                    <a:pt x="6291" y="5059"/>
                  </a:cubicBezTo>
                  <a:cubicBezTo>
                    <a:pt x="7364" y="5059"/>
                    <a:pt x="8390" y="5467"/>
                    <a:pt x="9436" y="5731"/>
                  </a:cubicBezTo>
                  <a:lnTo>
                    <a:pt x="9394" y="5475"/>
                  </a:lnTo>
                  <a:lnTo>
                    <a:pt x="9695" y="5170"/>
                  </a:lnTo>
                  <a:cubicBezTo>
                    <a:pt x="9321" y="5154"/>
                    <a:pt x="8950" y="5134"/>
                    <a:pt x="8579" y="5078"/>
                  </a:cubicBezTo>
                  <a:cubicBezTo>
                    <a:pt x="8200" y="5023"/>
                    <a:pt x="7823" y="4939"/>
                    <a:pt x="7458" y="4825"/>
                  </a:cubicBezTo>
                  <a:cubicBezTo>
                    <a:pt x="7215" y="4749"/>
                    <a:pt x="6975" y="4657"/>
                    <a:pt x="6780" y="4501"/>
                  </a:cubicBezTo>
                  <a:cubicBezTo>
                    <a:pt x="6584" y="4345"/>
                    <a:pt x="6434" y="4110"/>
                    <a:pt x="6434" y="3859"/>
                  </a:cubicBezTo>
                  <a:cubicBezTo>
                    <a:pt x="6434" y="3605"/>
                    <a:pt x="6582" y="3374"/>
                    <a:pt x="6721" y="3165"/>
                  </a:cubicBezTo>
                  <a:lnTo>
                    <a:pt x="8342" y="707"/>
                  </a:lnTo>
                  <a:lnTo>
                    <a:pt x="7820" y="629"/>
                  </a:lnTo>
                  <a:lnTo>
                    <a:pt x="7508"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55"/>
            <p:cNvSpPr/>
            <p:nvPr/>
          </p:nvSpPr>
          <p:spPr>
            <a:xfrm>
              <a:off x="2809129" y="3142762"/>
              <a:ext cx="165796" cy="165837"/>
            </a:xfrm>
            <a:custGeom>
              <a:avLst/>
              <a:gdLst/>
              <a:ahLst/>
              <a:cxnLst/>
              <a:rect l="l" t="t" r="r" b="b"/>
              <a:pathLst>
                <a:path w="4004" h="4005" extrusionOk="0">
                  <a:moveTo>
                    <a:pt x="2004" y="1"/>
                  </a:moveTo>
                  <a:cubicBezTo>
                    <a:pt x="896" y="1"/>
                    <a:pt x="0" y="896"/>
                    <a:pt x="0" y="2001"/>
                  </a:cubicBezTo>
                  <a:cubicBezTo>
                    <a:pt x="0" y="3109"/>
                    <a:pt x="896" y="4004"/>
                    <a:pt x="2004" y="4004"/>
                  </a:cubicBezTo>
                  <a:cubicBezTo>
                    <a:pt x="3108" y="4004"/>
                    <a:pt x="4004" y="3109"/>
                    <a:pt x="4004" y="2001"/>
                  </a:cubicBezTo>
                  <a:cubicBezTo>
                    <a:pt x="4004" y="896"/>
                    <a:pt x="3108" y="1"/>
                    <a:pt x="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55"/>
            <p:cNvSpPr/>
            <p:nvPr/>
          </p:nvSpPr>
          <p:spPr>
            <a:xfrm>
              <a:off x="2826230" y="3168973"/>
              <a:ext cx="131593" cy="113374"/>
            </a:xfrm>
            <a:custGeom>
              <a:avLst/>
              <a:gdLst/>
              <a:ahLst/>
              <a:cxnLst/>
              <a:rect l="l" t="t" r="r" b="b"/>
              <a:pathLst>
                <a:path w="3178" h="2738" extrusionOk="0">
                  <a:moveTo>
                    <a:pt x="1589" y="1"/>
                  </a:moveTo>
                  <a:cubicBezTo>
                    <a:pt x="1371" y="1"/>
                    <a:pt x="1151" y="115"/>
                    <a:pt x="1035" y="344"/>
                  </a:cubicBezTo>
                  <a:lnTo>
                    <a:pt x="932" y="553"/>
                  </a:lnTo>
                  <a:lnTo>
                    <a:pt x="701" y="584"/>
                  </a:lnTo>
                  <a:cubicBezTo>
                    <a:pt x="198" y="654"/>
                    <a:pt x="0" y="1270"/>
                    <a:pt x="363" y="1627"/>
                  </a:cubicBezTo>
                  <a:lnTo>
                    <a:pt x="530" y="1792"/>
                  </a:lnTo>
                  <a:lnTo>
                    <a:pt x="491" y="2021"/>
                  </a:lnTo>
                  <a:cubicBezTo>
                    <a:pt x="425" y="2416"/>
                    <a:pt x="739" y="2737"/>
                    <a:pt x="1096" y="2737"/>
                  </a:cubicBezTo>
                  <a:cubicBezTo>
                    <a:pt x="1190" y="2737"/>
                    <a:pt x="1287" y="2715"/>
                    <a:pt x="1381" y="2665"/>
                  </a:cubicBezTo>
                  <a:lnTo>
                    <a:pt x="1588" y="2559"/>
                  </a:lnTo>
                  <a:lnTo>
                    <a:pt x="1791" y="2665"/>
                  </a:lnTo>
                  <a:cubicBezTo>
                    <a:pt x="1886" y="2715"/>
                    <a:pt x="1983" y="2737"/>
                    <a:pt x="2078" y="2737"/>
                  </a:cubicBezTo>
                  <a:cubicBezTo>
                    <a:pt x="2435" y="2737"/>
                    <a:pt x="2747" y="2416"/>
                    <a:pt x="2681" y="2021"/>
                  </a:cubicBezTo>
                  <a:lnTo>
                    <a:pt x="2642" y="1792"/>
                  </a:lnTo>
                  <a:lnTo>
                    <a:pt x="2810" y="1627"/>
                  </a:lnTo>
                  <a:cubicBezTo>
                    <a:pt x="3178" y="1276"/>
                    <a:pt x="2974" y="657"/>
                    <a:pt x="2472" y="584"/>
                  </a:cubicBezTo>
                  <a:lnTo>
                    <a:pt x="2243" y="553"/>
                  </a:lnTo>
                  <a:lnTo>
                    <a:pt x="2137" y="344"/>
                  </a:lnTo>
                  <a:cubicBezTo>
                    <a:pt x="2026" y="115"/>
                    <a:pt x="1808" y="1"/>
                    <a:pt x="1589"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55"/>
            <p:cNvSpPr/>
            <p:nvPr/>
          </p:nvSpPr>
          <p:spPr>
            <a:xfrm>
              <a:off x="2849335" y="3182844"/>
              <a:ext cx="85506" cy="85548"/>
            </a:xfrm>
            <a:custGeom>
              <a:avLst/>
              <a:gdLst/>
              <a:ahLst/>
              <a:cxnLst/>
              <a:rect l="l" t="t" r="r" b="b"/>
              <a:pathLst>
                <a:path w="2065" h="2066" extrusionOk="0">
                  <a:moveTo>
                    <a:pt x="1033" y="1"/>
                  </a:moveTo>
                  <a:cubicBezTo>
                    <a:pt x="461" y="1"/>
                    <a:pt x="0" y="461"/>
                    <a:pt x="0" y="1033"/>
                  </a:cubicBezTo>
                  <a:cubicBezTo>
                    <a:pt x="0" y="1605"/>
                    <a:pt x="461" y="2065"/>
                    <a:pt x="1033" y="2065"/>
                  </a:cubicBezTo>
                  <a:cubicBezTo>
                    <a:pt x="1604" y="2065"/>
                    <a:pt x="2065" y="1605"/>
                    <a:pt x="2065" y="1033"/>
                  </a:cubicBezTo>
                  <a:cubicBezTo>
                    <a:pt x="2065" y="467"/>
                    <a:pt x="1604" y="1"/>
                    <a:pt x="10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55"/>
            <p:cNvSpPr/>
            <p:nvPr/>
          </p:nvSpPr>
          <p:spPr>
            <a:xfrm>
              <a:off x="2889541" y="3099119"/>
              <a:ext cx="5093" cy="255774"/>
            </a:xfrm>
            <a:custGeom>
              <a:avLst/>
              <a:gdLst/>
              <a:ahLst/>
              <a:cxnLst/>
              <a:rect l="l" t="t" r="r" b="b"/>
              <a:pathLst>
                <a:path w="123" h="6177" extrusionOk="0">
                  <a:moveTo>
                    <a:pt x="0" y="0"/>
                  </a:moveTo>
                  <a:lnTo>
                    <a:pt x="0" y="6177"/>
                  </a:lnTo>
                  <a:lnTo>
                    <a:pt x="123" y="6177"/>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55"/>
            <p:cNvSpPr/>
            <p:nvPr/>
          </p:nvSpPr>
          <p:spPr>
            <a:xfrm>
              <a:off x="2879479" y="3077050"/>
              <a:ext cx="26045" cy="26045"/>
            </a:xfrm>
            <a:custGeom>
              <a:avLst/>
              <a:gdLst/>
              <a:ahLst/>
              <a:cxnLst/>
              <a:rect l="l" t="t" r="r" b="b"/>
              <a:pathLst>
                <a:path w="629" h="629" extrusionOk="0">
                  <a:moveTo>
                    <a:pt x="313" y="0"/>
                  </a:moveTo>
                  <a:cubicBezTo>
                    <a:pt x="140" y="0"/>
                    <a:pt x="0" y="140"/>
                    <a:pt x="0" y="313"/>
                  </a:cubicBezTo>
                  <a:cubicBezTo>
                    <a:pt x="0" y="489"/>
                    <a:pt x="140" y="628"/>
                    <a:pt x="313" y="628"/>
                  </a:cubicBezTo>
                  <a:cubicBezTo>
                    <a:pt x="489" y="628"/>
                    <a:pt x="628" y="489"/>
                    <a:pt x="628" y="313"/>
                  </a:cubicBezTo>
                  <a:cubicBezTo>
                    <a:pt x="628" y="140"/>
                    <a:pt x="489" y="0"/>
                    <a:pt x="313"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55"/>
            <p:cNvSpPr/>
            <p:nvPr/>
          </p:nvSpPr>
          <p:spPr>
            <a:xfrm>
              <a:off x="2887222" y="3084875"/>
              <a:ext cx="10559" cy="10352"/>
            </a:xfrm>
            <a:custGeom>
              <a:avLst/>
              <a:gdLst/>
              <a:ahLst/>
              <a:cxnLst/>
              <a:rect l="l" t="t" r="r" b="b"/>
              <a:pathLst>
                <a:path w="255" h="250" extrusionOk="0">
                  <a:moveTo>
                    <a:pt x="135" y="1"/>
                  </a:moveTo>
                  <a:cubicBezTo>
                    <a:pt x="132" y="1"/>
                    <a:pt x="129" y="1"/>
                    <a:pt x="126" y="1"/>
                  </a:cubicBezTo>
                  <a:cubicBezTo>
                    <a:pt x="56" y="1"/>
                    <a:pt x="0" y="57"/>
                    <a:pt x="0" y="127"/>
                  </a:cubicBezTo>
                  <a:cubicBezTo>
                    <a:pt x="0" y="196"/>
                    <a:pt x="56" y="249"/>
                    <a:pt x="126" y="249"/>
                  </a:cubicBezTo>
                  <a:cubicBezTo>
                    <a:pt x="196" y="249"/>
                    <a:pt x="254" y="196"/>
                    <a:pt x="254" y="127"/>
                  </a:cubicBezTo>
                  <a:cubicBezTo>
                    <a:pt x="254" y="55"/>
                    <a:pt x="198" y="1"/>
                    <a:pt x="135"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55"/>
            <p:cNvSpPr/>
            <p:nvPr/>
          </p:nvSpPr>
          <p:spPr>
            <a:xfrm>
              <a:off x="2879355" y="3350914"/>
              <a:ext cx="26045" cy="26045"/>
            </a:xfrm>
            <a:custGeom>
              <a:avLst/>
              <a:gdLst/>
              <a:ahLst/>
              <a:cxnLst/>
              <a:rect l="l" t="t" r="r" b="b"/>
              <a:pathLst>
                <a:path w="629" h="629" extrusionOk="0">
                  <a:moveTo>
                    <a:pt x="313" y="1"/>
                  </a:moveTo>
                  <a:cubicBezTo>
                    <a:pt x="140" y="1"/>
                    <a:pt x="1" y="146"/>
                    <a:pt x="1" y="316"/>
                  </a:cubicBezTo>
                  <a:cubicBezTo>
                    <a:pt x="1" y="489"/>
                    <a:pt x="143" y="629"/>
                    <a:pt x="313" y="629"/>
                  </a:cubicBezTo>
                  <a:cubicBezTo>
                    <a:pt x="489" y="629"/>
                    <a:pt x="628" y="486"/>
                    <a:pt x="628" y="316"/>
                  </a:cubicBezTo>
                  <a:cubicBezTo>
                    <a:pt x="628" y="146"/>
                    <a:pt x="489" y="6"/>
                    <a:pt x="313" y="1"/>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55"/>
            <p:cNvSpPr/>
            <p:nvPr/>
          </p:nvSpPr>
          <p:spPr>
            <a:xfrm>
              <a:off x="2887222" y="3358782"/>
              <a:ext cx="10559" cy="10435"/>
            </a:xfrm>
            <a:custGeom>
              <a:avLst/>
              <a:gdLst/>
              <a:ahLst/>
              <a:cxnLst/>
              <a:rect l="l" t="t" r="r" b="b"/>
              <a:pathLst>
                <a:path w="255" h="252" extrusionOk="0">
                  <a:moveTo>
                    <a:pt x="126" y="1"/>
                  </a:moveTo>
                  <a:cubicBezTo>
                    <a:pt x="56" y="1"/>
                    <a:pt x="0" y="56"/>
                    <a:pt x="0" y="126"/>
                  </a:cubicBezTo>
                  <a:cubicBezTo>
                    <a:pt x="0" y="196"/>
                    <a:pt x="56" y="252"/>
                    <a:pt x="126" y="252"/>
                  </a:cubicBezTo>
                  <a:cubicBezTo>
                    <a:pt x="196" y="252"/>
                    <a:pt x="254" y="196"/>
                    <a:pt x="254" y="126"/>
                  </a:cubicBezTo>
                  <a:cubicBezTo>
                    <a:pt x="254" y="56"/>
                    <a:pt x="193" y="1"/>
                    <a:pt x="126"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55"/>
            <p:cNvSpPr/>
            <p:nvPr/>
          </p:nvSpPr>
          <p:spPr>
            <a:xfrm>
              <a:off x="2764534" y="3224209"/>
              <a:ext cx="255816" cy="5135"/>
            </a:xfrm>
            <a:custGeom>
              <a:avLst/>
              <a:gdLst/>
              <a:ahLst/>
              <a:cxnLst/>
              <a:rect l="l" t="t" r="r" b="b"/>
              <a:pathLst>
                <a:path w="6178" h="124" extrusionOk="0">
                  <a:moveTo>
                    <a:pt x="1" y="1"/>
                  </a:moveTo>
                  <a:lnTo>
                    <a:pt x="1" y="123"/>
                  </a:lnTo>
                  <a:lnTo>
                    <a:pt x="6177" y="123"/>
                  </a:lnTo>
                  <a:lnTo>
                    <a:pt x="61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55"/>
            <p:cNvSpPr/>
            <p:nvPr/>
          </p:nvSpPr>
          <p:spPr>
            <a:xfrm>
              <a:off x="3016370" y="3213941"/>
              <a:ext cx="26004" cy="26004"/>
            </a:xfrm>
            <a:custGeom>
              <a:avLst/>
              <a:gdLst/>
              <a:ahLst/>
              <a:cxnLst/>
              <a:rect l="l" t="t" r="r" b="b"/>
              <a:pathLst>
                <a:path w="628" h="628" extrusionOk="0">
                  <a:moveTo>
                    <a:pt x="316" y="0"/>
                  </a:moveTo>
                  <a:cubicBezTo>
                    <a:pt x="140" y="0"/>
                    <a:pt x="0" y="140"/>
                    <a:pt x="0" y="315"/>
                  </a:cubicBezTo>
                  <a:cubicBezTo>
                    <a:pt x="0" y="488"/>
                    <a:pt x="140" y="628"/>
                    <a:pt x="316" y="628"/>
                  </a:cubicBezTo>
                  <a:cubicBezTo>
                    <a:pt x="489" y="628"/>
                    <a:pt x="628" y="488"/>
                    <a:pt x="628" y="315"/>
                  </a:cubicBezTo>
                  <a:cubicBezTo>
                    <a:pt x="628" y="140"/>
                    <a:pt x="489" y="0"/>
                    <a:pt x="316"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55"/>
            <p:cNvSpPr/>
            <p:nvPr/>
          </p:nvSpPr>
          <p:spPr>
            <a:xfrm>
              <a:off x="3024237" y="3221891"/>
              <a:ext cx="10518" cy="10435"/>
            </a:xfrm>
            <a:custGeom>
              <a:avLst/>
              <a:gdLst/>
              <a:ahLst/>
              <a:cxnLst/>
              <a:rect l="l" t="t" r="r" b="b"/>
              <a:pathLst>
                <a:path w="254" h="252" extrusionOk="0">
                  <a:moveTo>
                    <a:pt x="126" y="1"/>
                  </a:moveTo>
                  <a:cubicBezTo>
                    <a:pt x="56" y="1"/>
                    <a:pt x="0" y="57"/>
                    <a:pt x="0" y="126"/>
                  </a:cubicBezTo>
                  <a:cubicBezTo>
                    <a:pt x="0" y="196"/>
                    <a:pt x="56" y="252"/>
                    <a:pt x="126" y="252"/>
                  </a:cubicBezTo>
                  <a:cubicBezTo>
                    <a:pt x="195" y="252"/>
                    <a:pt x="254" y="196"/>
                    <a:pt x="251" y="126"/>
                  </a:cubicBezTo>
                  <a:cubicBezTo>
                    <a:pt x="251" y="57"/>
                    <a:pt x="195" y="1"/>
                    <a:pt x="126"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55"/>
            <p:cNvSpPr/>
            <p:nvPr/>
          </p:nvSpPr>
          <p:spPr>
            <a:xfrm>
              <a:off x="2742464" y="3213941"/>
              <a:ext cx="26045" cy="26004"/>
            </a:xfrm>
            <a:custGeom>
              <a:avLst/>
              <a:gdLst/>
              <a:ahLst/>
              <a:cxnLst/>
              <a:rect l="l" t="t" r="r" b="b"/>
              <a:pathLst>
                <a:path w="629" h="628" extrusionOk="0">
                  <a:moveTo>
                    <a:pt x="313" y="0"/>
                  </a:moveTo>
                  <a:cubicBezTo>
                    <a:pt x="140" y="0"/>
                    <a:pt x="1" y="142"/>
                    <a:pt x="1" y="315"/>
                  </a:cubicBezTo>
                  <a:cubicBezTo>
                    <a:pt x="1" y="488"/>
                    <a:pt x="143" y="628"/>
                    <a:pt x="313" y="628"/>
                  </a:cubicBezTo>
                  <a:cubicBezTo>
                    <a:pt x="486" y="628"/>
                    <a:pt x="626" y="488"/>
                    <a:pt x="628" y="315"/>
                  </a:cubicBezTo>
                  <a:cubicBezTo>
                    <a:pt x="628" y="140"/>
                    <a:pt x="483" y="0"/>
                    <a:pt x="313"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55"/>
            <p:cNvSpPr/>
            <p:nvPr/>
          </p:nvSpPr>
          <p:spPr>
            <a:xfrm>
              <a:off x="2750207" y="3221891"/>
              <a:ext cx="10435" cy="10435"/>
            </a:xfrm>
            <a:custGeom>
              <a:avLst/>
              <a:gdLst/>
              <a:ahLst/>
              <a:cxnLst/>
              <a:rect l="l" t="t" r="r" b="b"/>
              <a:pathLst>
                <a:path w="252" h="252" extrusionOk="0">
                  <a:moveTo>
                    <a:pt x="126" y="1"/>
                  </a:moveTo>
                  <a:cubicBezTo>
                    <a:pt x="56" y="1"/>
                    <a:pt x="1" y="57"/>
                    <a:pt x="1" y="126"/>
                  </a:cubicBezTo>
                  <a:cubicBezTo>
                    <a:pt x="1" y="196"/>
                    <a:pt x="56" y="252"/>
                    <a:pt x="126" y="252"/>
                  </a:cubicBezTo>
                  <a:cubicBezTo>
                    <a:pt x="196" y="252"/>
                    <a:pt x="252" y="196"/>
                    <a:pt x="252" y="126"/>
                  </a:cubicBezTo>
                  <a:cubicBezTo>
                    <a:pt x="252" y="57"/>
                    <a:pt x="196" y="1"/>
                    <a:pt x="126"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55"/>
            <p:cNvSpPr/>
            <p:nvPr/>
          </p:nvSpPr>
          <p:spPr>
            <a:xfrm>
              <a:off x="2821137" y="3155930"/>
              <a:ext cx="141904" cy="141904"/>
            </a:xfrm>
            <a:custGeom>
              <a:avLst/>
              <a:gdLst/>
              <a:ahLst/>
              <a:cxnLst/>
              <a:rect l="l" t="t" r="r" b="b"/>
              <a:pathLst>
                <a:path w="3427" h="3427" extrusionOk="0">
                  <a:moveTo>
                    <a:pt x="3340" y="1"/>
                  </a:moveTo>
                  <a:lnTo>
                    <a:pt x="1" y="3340"/>
                  </a:lnTo>
                  <a:lnTo>
                    <a:pt x="87" y="3427"/>
                  </a:lnTo>
                  <a:lnTo>
                    <a:pt x="3426" y="87"/>
                  </a:lnTo>
                  <a:lnTo>
                    <a:pt x="33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55"/>
            <p:cNvSpPr/>
            <p:nvPr/>
          </p:nvSpPr>
          <p:spPr>
            <a:xfrm>
              <a:off x="2956413" y="3143011"/>
              <a:ext cx="20041" cy="20000"/>
            </a:xfrm>
            <a:custGeom>
              <a:avLst/>
              <a:gdLst/>
              <a:ahLst/>
              <a:cxnLst/>
              <a:rect l="l" t="t" r="r" b="b"/>
              <a:pathLst>
                <a:path w="484" h="483" extrusionOk="0">
                  <a:moveTo>
                    <a:pt x="243" y="0"/>
                  </a:moveTo>
                  <a:cubicBezTo>
                    <a:pt x="109" y="0"/>
                    <a:pt x="0" y="109"/>
                    <a:pt x="0" y="240"/>
                  </a:cubicBezTo>
                  <a:cubicBezTo>
                    <a:pt x="0" y="374"/>
                    <a:pt x="109" y="483"/>
                    <a:pt x="243" y="483"/>
                  </a:cubicBezTo>
                  <a:cubicBezTo>
                    <a:pt x="374" y="483"/>
                    <a:pt x="483" y="374"/>
                    <a:pt x="483" y="240"/>
                  </a:cubicBezTo>
                  <a:cubicBezTo>
                    <a:pt x="483" y="109"/>
                    <a:pt x="374" y="0"/>
                    <a:pt x="243"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55"/>
            <p:cNvSpPr/>
            <p:nvPr/>
          </p:nvSpPr>
          <p:spPr>
            <a:xfrm>
              <a:off x="2962086" y="3149056"/>
              <a:ext cx="8820" cy="8033"/>
            </a:xfrm>
            <a:custGeom>
              <a:avLst/>
              <a:gdLst/>
              <a:ahLst/>
              <a:cxnLst/>
              <a:rect l="l" t="t" r="r" b="b"/>
              <a:pathLst>
                <a:path w="213" h="194" extrusionOk="0">
                  <a:moveTo>
                    <a:pt x="109" y="1"/>
                  </a:moveTo>
                  <a:cubicBezTo>
                    <a:pt x="84" y="1"/>
                    <a:pt x="59" y="11"/>
                    <a:pt x="39" y="30"/>
                  </a:cubicBezTo>
                  <a:cubicBezTo>
                    <a:pt x="0" y="64"/>
                    <a:pt x="0" y="128"/>
                    <a:pt x="39" y="167"/>
                  </a:cubicBezTo>
                  <a:cubicBezTo>
                    <a:pt x="56" y="185"/>
                    <a:pt x="80" y="194"/>
                    <a:pt x="105" y="194"/>
                  </a:cubicBezTo>
                  <a:cubicBezTo>
                    <a:pt x="131" y="194"/>
                    <a:pt x="156" y="185"/>
                    <a:pt x="176" y="167"/>
                  </a:cubicBezTo>
                  <a:cubicBezTo>
                    <a:pt x="212" y="128"/>
                    <a:pt x="212" y="64"/>
                    <a:pt x="176" y="30"/>
                  </a:cubicBezTo>
                  <a:cubicBezTo>
                    <a:pt x="158" y="11"/>
                    <a:pt x="133" y="1"/>
                    <a:pt x="109"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55"/>
            <p:cNvSpPr/>
            <p:nvPr/>
          </p:nvSpPr>
          <p:spPr>
            <a:xfrm>
              <a:off x="2808425" y="3290999"/>
              <a:ext cx="20041" cy="20000"/>
            </a:xfrm>
            <a:custGeom>
              <a:avLst/>
              <a:gdLst/>
              <a:ahLst/>
              <a:cxnLst/>
              <a:rect l="l" t="t" r="r" b="b"/>
              <a:pathLst>
                <a:path w="484" h="483" extrusionOk="0">
                  <a:moveTo>
                    <a:pt x="241" y="0"/>
                  </a:moveTo>
                  <a:cubicBezTo>
                    <a:pt x="109" y="0"/>
                    <a:pt x="1" y="109"/>
                    <a:pt x="1" y="243"/>
                  </a:cubicBezTo>
                  <a:cubicBezTo>
                    <a:pt x="1" y="374"/>
                    <a:pt x="109" y="483"/>
                    <a:pt x="241" y="483"/>
                  </a:cubicBezTo>
                  <a:cubicBezTo>
                    <a:pt x="375" y="483"/>
                    <a:pt x="483" y="374"/>
                    <a:pt x="483" y="243"/>
                  </a:cubicBezTo>
                  <a:cubicBezTo>
                    <a:pt x="483" y="109"/>
                    <a:pt x="375" y="0"/>
                    <a:pt x="241"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55"/>
            <p:cNvSpPr/>
            <p:nvPr/>
          </p:nvSpPr>
          <p:spPr>
            <a:xfrm>
              <a:off x="2814305" y="3297003"/>
              <a:ext cx="8157" cy="8116"/>
            </a:xfrm>
            <a:custGeom>
              <a:avLst/>
              <a:gdLst/>
              <a:ahLst/>
              <a:cxnLst/>
              <a:rect l="l" t="t" r="r" b="b"/>
              <a:pathLst>
                <a:path w="197" h="196" extrusionOk="0">
                  <a:moveTo>
                    <a:pt x="99" y="0"/>
                  </a:moveTo>
                  <a:cubicBezTo>
                    <a:pt x="46" y="0"/>
                    <a:pt x="1" y="42"/>
                    <a:pt x="1" y="98"/>
                  </a:cubicBezTo>
                  <a:cubicBezTo>
                    <a:pt x="1" y="151"/>
                    <a:pt x="46" y="195"/>
                    <a:pt x="99" y="195"/>
                  </a:cubicBezTo>
                  <a:cubicBezTo>
                    <a:pt x="154" y="195"/>
                    <a:pt x="196" y="151"/>
                    <a:pt x="196" y="98"/>
                  </a:cubicBezTo>
                  <a:cubicBezTo>
                    <a:pt x="196" y="42"/>
                    <a:pt x="154" y="0"/>
                    <a:pt x="99" y="0"/>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55"/>
            <p:cNvSpPr/>
            <p:nvPr/>
          </p:nvSpPr>
          <p:spPr>
            <a:xfrm>
              <a:off x="2821468" y="3156054"/>
              <a:ext cx="141904" cy="141779"/>
            </a:xfrm>
            <a:custGeom>
              <a:avLst/>
              <a:gdLst/>
              <a:ahLst/>
              <a:cxnLst/>
              <a:rect l="l" t="t" r="r" b="b"/>
              <a:pathLst>
                <a:path w="3427" h="3424" extrusionOk="0">
                  <a:moveTo>
                    <a:pt x="87" y="1"/>
                  </a:moveTo>
                  <a:lnTo>
                    <a:pt x="1" y="87"/>
                  </a:lnTo>
                  <a:lnTo>
                    <a:pt x="3340" y="3424"/>
                  </a:lnTo>
                  <a:lnTo>
                    <a:pt x="3427" y="3337"/>
                  </a:lnTo>
                  <a:lnTo>
                    <a:pt x="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55"/>
            <p:cNvSpPr/>
            <p:nvPr/>
          </p:nvSpPr>
          <p:spPr>
            <a:xfrm>
              <a:off x="2956413" y="3290999"/>
              <a:ext cx="20041" cy="20000"/>
            </a:xfrm>
            <a:custGeom>
              <a:avLst/>
              <a:gdLst/>
              <a:ahLst/>
              <a:cxnLst/>
              <a:rect l="l" t="t" r="r" b="b"/>
              <a:pathLst>
                <a:path w="484" h="483" extrusionOk="0">
                  <a:moveTo>
                    <a:pt x="243" y="0"/>
                  </a:moveTo>
                  <a:cubicBezTo>
                    <a:pt x="109" y="0"/>
                    <a:pt x="0" y="109"/>
                    <a:pt x="0" y="243"/>
                  </a:cubicBezTo>
                  <a:cubicBezTo>
                    <a:pt x="0" y="374"/>
                    <a:pt x="109" y="483"/>
                    <a:pt x="243" y="483"/>
                  </a:cubicBezTo>
                  <a:cubicBezTo>
                    <a:pt x="374" y="483"/>
                    <a:pt x="483" y="374"/>
                    <a:pt x="483" y="243"/>
                  </a:cubicBezTo>
                  <a:cubicBezTo>
                    <a:pt x="483" y="109"/>
                    <a:pt x="374" y="0"/>
                    <a:pt x="243"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55"/>
            <p:cNvSpPr/>
            <p:nvPr/>
          </p:nvSpPr>
          <p:spPr>
            <a:xfrm>
              <a:off x="2962417" y="3297003"/>
              <a:ext cx="7992" cy="8116"/>
            </a:xfrm>
            <a:custGeom>
              <a:avLst/>
              <a:gdLst/>
              <a:ahLst/>
              <a:cxnLst/>
              <a:rect l="l" t="t" r="r" b="b"/>
              <a:pathLst>
                <a:path w="193" h="196" extrusionOk="0">
                  <a:moveTo>
                    <a:pt x="98" y="0"/>
                  </a:moveTo>
                  <a:cubicBezTo>
                    <a:pt x="42" y="0"/>
                    <a:pt x="0" y="42"/>
                    <a:pt x="0" y="98"/>
                  </a:cubicBezTo>
                  <a:cubicBezTo>
                    <a:pt x="0" y="151"/>
                    <a:pt x="42" y="195"/>
                    <a:pt x="98" y="195"/>
                  </a:cubicBezTo>
                  <a:cubicBezTo>
                    <a:pt x="151" y="195"/>
                    <a:pt x="193" y="151"/>
                    <a:pt x="193" y="98"/>
                  </a:cubicBezTo>
                  <a:cubicBezTo>
                    <a:pt x="193" y="42"/>
                    <a:pt x="151" y="0"/>
                    <a:pt x="98" y="0"/>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55"/>
            <p:cNvSpPr/>
            <p:nvPr/>
          </p:nvSpPr>
          <p:spPr>
            <a:xfrm>
              <a:off x="2808425" y="3143011"/>
              <a:ext cx="20041" cy="20000"/>
            </a:xfrm>
            <a:custGeom>
              <a:avLst/>
              <a:gdLst/>
              <a:ahLst/>
              <a:cxnLst/>
              <a:rect l="l" t="t" r="r" b="b"/>
              <a:pathLst>
                <a:path w="484" h="483" extrusionOk="0">
                  <a:moveTo>
                    <a:pt x="241" y="0"/>
                  </a:moveTo>
                  <a:cubicBezTo>
                    <a:pt x="109" y="0"/>
                    <a:pt x="1" y="109"/>
                    <a:pt x="1" y="240"/>
                  </a:cubicBezTo>
                  <a:cubicBezTo>
                    <a:pt x="1" y="374"/>
                    <a:pt x="109" y="483"/>
                    <a:pt x="241" y="483"/>
                  </a:cubicBezTo>
                  <a:cubicBezTo>
                    <a:pt x="375" y="483"/>
                    <a:pt x="483" y="374"/>
                    <a:pt x="483" y="240"/>
                  </a:cubicBezTo>
                  <a:cubicBezTo>
                    <a:pt x="483" y="109"/>
                    <a:pt x="375" y="0"/>
                    <a:pt x="241"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55"/>
            <p:cNvSpPr/>
            <p:nvPr/>
          </p:nvSpPr>
          <p:spPr>
            <a:xfrm>
              <a:off x="2813974" y="3149056"/>
              <a:ext cx="8820" cy="7950"/>
            </a:xfrm>
            <a:custGeom>
              <a:avLst/>
              <a:gdLst/>
              <a:ahLst/>
              <a:cxnLst/>
              <a:rect l="l" t="t" r="r" b="b"/>
              <a:pathLst>
                <a:path w="213" h="192" extrusionOk="0">
                  <a:moveTo>
                    <a:pt x="107" y="1"/>
                  </a:moveTo>
                  <a:cubicBezTo>
                    <a:pt x="82" y="1"/>
                    <a:pt x="56" y="11"/>
                    <a:pt x="37" y="30"/>
                  </a:cubicBezTo>
                  <a:cubicBezTo>
                    <a:pt x="1" y="64"/>
                    <a:pt x="1" y="128"/>
                    <a:pt x="37" y="167"/>
                  </a:cubicBezTo>
                  <a:cubicBezTo>
                    <a:pt x="56" y="183"/>
                    <a:pt x="82" y="192"/>
                    <a:pt x="107" y="192"/>
                  </a:cubicBezTo>
                  <a:cubicBezTo>
                    <a:pt x="132" y="192"/>
                    <a:pt x="157" y="183"/>
                    <a:pt x="174" y="167"/>
                  </a:cubicBezTo>
                  <a:cubicBezTo>
                    <a:pt x="213" y="130"/>
                    <a:pt x="213" y="69"/>
                    <a:pt x="174" y="30"/>
                  </a:cubicBezTo>
                  <a:cubicBezTo>
                    <a:pt x="157" y="11"/>
                    <a:pt x="132" y="1"/>
                    <a:pt x="107"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55"/>
            <p:cNvSpPr/>
            <p:nvPr/>
          </p:nvSpPr>
          <p:spPr>
            <a:xfrm>
              <a:off x="2870908" y="3204583"/>
              <a:ext cx="42236" cy="42194"/>
            </a:xfrm>
            <a:custGeom>
              <a:avLst/>
              <a:gdLst/>
              <a:ahLst/>
              <a:cxnLst/>
              <a:rect l="l" t="t" r="r" b="b"/>
              <a:pathLst>
                <a:path w="1020" h="1019" extrusionOk="0">
                  <a:moveTo>
                    <a:pt x="512" y="0"/>
                  </a:moveTo>
                  <a:cubicBezTo>
                    <a:pt x="233" y="0"/>
                    <a:pt x="1" y="226"/>
                    <a:pt x="1" y="508"/>
                  </a:cubicBezTo>
                  <a:cubicBezTo>
                    <a:pt x="1" y="787"/>
                    <a:pt x="233" y="1019"/>
                    <a:pt x="512" y="1019"/>
                  </a:cubicBezTo>
                  <a:cubicBezTo>
                    <a:pt x="790" y="1019"/>
                    <a:pt x="1019" y="793"/>
                    <a:pt x="1019" y="508"/>
                  </a:cubicBezTo>
                  <a:cubicBezTo>
                    <a:pt x="1019" y="226"/>
                    <a:pt x="793" y="0"/>
                    <a:pt x="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55"/>
            <p:cNvSpPr/>
            <p:nvPr/>
          </p:nvSpPr>
          <p:spPr>
            <a:xfrm>
              <a:off x="2805444" y="2734408"/>
              <a:ext cx="173208" cy="165920"/>
            </a:xfrm>
            <a:custGeom>
              <a:avLst/>
              <a:gdLst/>
              <a:ahLst/>
              <a:cxnLst/>
              <a:rect l="l" t="t" r="r" b="b"/>
              <a:pathLst>
                <a:path w="4183" h="4007" extrusionOk="0">
                  <a:moveTo>
                    <a:pt x="2285" y="1"/>
                  </a:moveTo>
                  <a:cubicBezTo>
                    <a:pt x="1992" y="71"/>
                    <a:pt x="1772" y="313"/>
                    <a:pt x="1610" y="573"/>
                  </a:cubicBezTo>
                  <a:cubicBezTo>
                    <a:pt x="1507" y="740"/>
                    <a:pt x="1409" y="988"/>
                    <a:pt x="1470" y="1173"/>
                  </a:cubicBezTo>
                  <a:cubicBezTo>
                    <a:pt x="1320" y="1098"/>
                    <a:pt x="1151" y="1067"/>
                    <a:pt x="981" y="1067"/>
                  </a:cubicBezTo>
                  <a:cubicBezTo>
                    <a:pt x="891" y="1067"/>
                    <a:pt x="800" y="1076"/>
                    <a:pt x="712" y="1092"/>
                  </a:cubicBezTo>
                  <a:cubicBezTo>
                    <a:pt x="458" y="1136"/>
                    <a:pt x="240" y="1259"/>
                    <a:pt x="0" y="1359"/>
                  </a:cubicBezTo>
                  <a:cubicBezTo>
                    <a:pt x="73" y="1652"/>
                    <a:pt x="193" y="1943"/>
                    <a:pt x="402" y="2163"/>
                  </a:cubicBezTo>
                  <a:cubicBezTo>
                    <a:pt x="578" y="2344"/>
                    <a:pt x="826" y="2469"/>
                    <a:pt x="1076" y="2469"/>
                  </a:cubicBezTo>
                  <a:cubicBezTo>
                    <a:pt x="1123" y="2469"/>
                    <a:pt x="1170" y="2465"/>
                    <a:pt x="1217" y="2456"/>
                  </a:cubicBezTo>
                  <a:lnTo>
                    <a:pt x="1217" y="2456"/>
                  </a:lnTo>
                  <a:cubicBezTo>
                    <a:pt x="792" y="2819"/>
                    <a:pt x="572" y="3471"/>
                    <a:pt x="787" y="3987"/>
                  </a:cubicBezTo>
                  <a:cubicBezTo>
                    <a:pt x="811" y="4001"/>
                    <a:pt x="838" y="4007"/>
                    <a:pt x="866" y="4007"/>
                  </a:cubicBezTo>
                  <a:cubicBezTo>
                    <a:pt x="899" y="4007"/>
                    <a:pt x="934" y="3999"/>
                    <a:pt x="965" y="3990"/>
                  </a:cubicBezTo>
                  <a:cubicBezTo>
                    <a:pt x="1177" y="3926"/>
                    <a:pt x="1395" y="3865"/>
                    <a:pt x="1588" y="3756"/>
                  </a:cubicBezTo>
                  <a:cubicBezTo>
                    <a:pt x="1777" y="3647"/>
                    <a:pt x="1953" y="3485"/>
                    <a:pt x="2028" y="3276"/>
                  </a:cubicBezTo>
                  <a:cubicBezTo>
                    <a:pt x="2253" y="3675"/>
                    <a:pt x="2706" y="3912"/>
                    <a:pt x="3161" y="3912"/>
                  </a:cubicBezTo>
                  <a:cubicBezTo>
                    <a:pt x="3226" y="3912"/>
                    <a:pt x="3290" y="3908"/>
                    <a:pt x="3353" y="3898"/>
                  </a:cubicBezTo>
                  <a:cubicBezTo>
                    <a:pt x="3515" y="3443"/>
                    <a:pt x="3476" y="2908"/>
                    <a:pt x="3234" y="2489"/>
                  </a:cubicBezTo>
                  <a:lnTo>
                    <a:pt x="3234" y="2489"/>
                  </a:lnTo>
                  <a:cubicBezTo>
                    <a:pt x="3245" y="2490"/>
                    <a:pt x="3256" y="2491"/>
                    <a:pt x="3266" y="2491"/>
                  </a:cubicBezTo>
                  <a:cubicBezTo>
                    <a:pt x="3383" y="2491"/>
                    <a:pt x="3468" y="2424"/>
                    <a:pt x="3563" y="2347"/>
                  </a:cubicBezTo>
                  <a:cubicBezTo>
                    <a:pt x="3836" y="2132"/>
                    <a:pt x="4034" y="1876"/>
                    <a:pt x="4182" y="1566"/>
                  </a:cubicBezTo>
                  <a:cubicBezTo>
                    <a:pt x="3995" y="1289"/>
                    <a:pt x="3659" y="1136"/>
                    <a:pt x="3325" y="1136"/>
                  </a:cubicBezTo>
                  <a:cubicBezTo>
                    <a:pt x="3175" y="1136"/>
                    <a:pt x="3025" y="1167"/>
                    <a:pt x="2890" y="1231"/>
                  </a:cubicBezTo>
                  <a:cubicBezTo>
                    <a:pt x="2904" y="746"/>
                    <a:pt x="2670" y="291"/>
                    <a:pt x="2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55"/>
            <p:cNvSpPr/>
            <p:nvPr/>
          </p:nvSpPr>
          <p:spPr>
            <a:xfrm>
              <a:off x="2878196" y="2757762"/>
              <a:ext cx="32960" cy="61035"/>
            </a:xfrm>
            <a:custGeom>
              <a:avLst/>
              <a:gdLst/>
              <a:ahLst/>
              <a:cxnLst/>
              <a:rect l="l" t="t" r="r" b="b"/>
              <a:pathLst>
                <a:path w="796" h="1474" extrusionOk="0">
                  <a:moveTo>
                    <a:pt x="447" y="0"/>
                  </a:moveTo>
                  <a:cubicBezTo>
                    <a:pt x="313" y="92"/>
                    <a:pt x="165" y="215"/>
                    <a:pt x="90" y="355"/>
                  </a:cubicBezTo>
                  <a:cubicBezTo>
                    <a:pt x="1" y="530"/>
                    <a:pt x="12" y="748"/>
                    <a:pt x="70" y="941"/>
                  </a:cubicBezTo>
                  <a:cubicBezTo>
                    <a:pt x="129" y="1130"/>
                    <a:pt x="229" y="1306"/>
                    <a:pt x="338" y="1473"/>
                  </a:cubicBezTo>
                  <a:cubicBezTo>
                    <a:pt x="467" y="1306"/>
                    <a:pt x="575" y="1125"/>
                    <a:pt x="659" y="929"/>
                  </a:cubicBezTo>
                  <a:cubicBezTo>
                    <a:pt x="740" y="748"/>
                    <a:pt x="796" y="536"/>
                    <a:pt x="726" y="346"/>
                  </a:cubicBezTo>
                  <a:cubicBezTo>
                    <a:pt x="673" y="207"/>
                    <a:pt x="559" y="104"/>
                    <a:pt x="447"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55"/>
            <p:cNvSpPr/>
            <p:nvPr/>
          </p:nvSpPr>
          <p:spPr>
            <a:xfrm>
              <a:off x="2886187" y="2772668"/>
              <a:ext cx="16770" cy="31221"/>
            </a:xfrm>
            <a:custGeom>
              <a:avLst/>
              <a:gdLst/>
              <a:ahLst/>
              <a:cxnLst/>
              <a:rect l="l" t="t" r="r" b="b"/>
              <a:pathLst>
                <a:path w="405" h="754" extrusionOk="0">
                  <a:moveTo>
                    <a:pt x="226" y="0"/>
                  </a:moveTo>
                  <a:cubicBezTo>
                    <a:pt x="159" y="45"/>
                    <a:pt x="78" y="109"/>
                    <a:pt x="45" y="182"/>
                  </a:cubicBezTo>
                  <a:cubicBezTo>
                    <a:pt x="0" y="276"/>
                    <a:pt x="3" y="385"/>
                    <a:pt x="34" y="483"/>
                  </a:cubicBezTo>
                  <a:cubicBezTo>
                    <a:pt x="64" y="581"/>
                    <a:pt x="117" y="667"/>
                    <a:pt x="173" y="753"/>
                  </a:cubicBezTo>
                  <a:cubicBezTo>
                    <a:pt x="240" y="667"/>
                    <a:pt x="296" y="575"/>
                    <a:pt x="338" y="475"/>
                  </a:cubicBezTo>
                  <a:cubicBezTo>
                    <a:pt x="377" y="380"/>
                    <a:pt x="405" y="276"/>
                    <a:pt x="368" y="179"/>
                  </a:cubicBezTo>
                  <a:cubicBezTo>
                    <a:pt x="341" y="106"/>
                    <a:pt x="282" y="53"/>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55"/>
            <p:cNvSpPr/>
            <p:nvPr/>
          </p:nvSpPr>
          <p:spPr>
            <a:xfrm>
              <a:off x="2898899" y="2830306"/>
              <a:ext cx="39296" cy="49234"/>
            </a:xfrm>
            <a:custGeom>
              <a:avLst/>
              <a:gdLst/>
              <a:ahLst/>
              <a:cxnLst/>
              <a:rect l="l" t="t" r="r" b="b"/>
              <a:pathLst>
                <a:path w="949" h="1189" extrusionOk="0">
                  <a:moveTo>
                    <a:pt x="0" y="0"/>
                  </a:moveTo>
                  <a:cubicBezTo>
                    <a:pt x="6" y="212"/>
                    <a:pt x="45" y="422"/>
                    <a:pt x="106" y="625"/>
                  </a:cubicBezTo>
                  <a:cubicBezTo>
                    <a:pt x="162" y="815"/>
                    <a:pt x="257" y="1010"/>
                    <a:pt x="435" y="1108"/>
                  </a:cubicBezTo>
                  <a:cubicBezTo>
                    <a:pt x="566" y="1178"/>
                    <a:pt x="720" y="1186"/>
                    <a:pt x="871" y="1189"/>
                  </a:cubicBezTo>
                  <a:cubicBezTo>
                    <a:pt x="912" y="1038"/>
                    <a:pt x="949" y="843"/>
                    <a:pt x="912" y="689"/>
                  </a:cubicBezTo>
                  <a:cubicBezTo>
                    <a:pt x="868" y="494"/>
                    <a:pt x="717" y="335"/>
                    <a:pt x="550" y="229"/>
                  </a:cubicBezTo>
                  <a:cubicBezTo>
                    <a:pt x="380" y="120"/>
                    <a:pt x="190" y="59"/>
                    <a:pt x="0"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55"/>
            <p:cNvSpPr/>
            <p:nvPr/>
          </p:nvSpPr>
          <p:spPr>
            <a:xfrm>
              <a:off x="2907677" y="2842438"/>
              <a:ext cx="20124" cy="25093"/>
            </a:xfrm>
            <a:custGeom>
              <a:avLst/>
              <a:gdLst/>
              <a:ahLst/>
              <a:cxnLst/>
              <a:rect l="l" t="t" r="r" b="b"/>
              <a:pathLst>
                <a:path w="486" h="606" extrusionOk="0">
                  <a:moveTo>
                    <a:pt x="0" y="0"/>
                  </a:moveTo>
                  <a:lnTo>
                    <a:pt x="0" y="0"/>
                  </a:lnTo>
                  <a:cubicBezTo>
                    <a:pt x="3" y="109"/>
                    <a:pt x="25" y="215"/>
                    <a:pt x="56" y="318"/>
                  </a:cubicBezTo>
                  <a:cubicBezTo>
                    <a:pt x="87" y="416"/>
                    <a:pt x="131" y="516"/>
                    <a:pt x="223" y="564"/>
                  </a:cubicBezTo>
                  <a:cubicBezTo>
                    <a:pt x="293" y="600"/>
                    <a:pt x="368" y="603"/>
                    <a:pt x="446" y="606"/>
                  </a:cubicBezTo>
                  <a:cubicBezTo>
                    <a:pt x="466" y="528"/>
                    <a:pt x="486" y="430"/>
                    <a:pt x="463" y="349"/>
                  </a:cubicBezTo>
                  <a:cubicBezTo>
                    <a:pt x="438" y="251"/>
                    <a:pt x="363" y="170"/>
                    <a:pt x="279" y="115"/>
                  </a:cubicBezTo>
                  <a:cubicBezTo>
                    <a:pt x="193" y="62"/>
                    <a:pt x="98" y="3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55"/>
            <p:cNvSpPr/>
            <p:nvPr/>
          </p:nvSpPr>
          <p:spPr>
            <a:xfrm>
              <a:off x="2848755" y="2829934"/>
              <a:ext cx="38964" cy="49979"/>
            </a:xfrm>
            <a:custGeom>
              <a:avLst/>
              <a:gdLst/>
              <a:ahLst/>
              <a:cxnLst/>
              <a:rect l="l" t="t" r="r" b="b"/>
              <a:pathLst>
                <a:path w="941" h="1207" extrusionOk="0">
                  <a:moveTo>
                    <a:pt x="940" y="1"/>
                  </a:moveTo>
                  <a:cubicBezTo>
                    <a:pt x="748" y="65"/>
                    <a:pt x="564" y="132"/>
                    <a:pt x="394" y="238"/>
                  </a:cubicBezTo>
                  <a:cubicBezTo>
                    <a:pt x="226" y="347"/>
                    <a:pt x="78" y="509"/>
                    <a:pt x="34" y="704"/>
                  </a:cubicBezTo>
                  <a:cubicBezTo>
                    <a:pt x="0" y="860"/>
                    <a:pt x="39" y="1053"/>
                    <a:pt x="84" y="1206"/>
                  </a:cubicBezTo>
                  <a:cubicBezTo>
                    <a:pt x="235" y="1198"/>
                    <a:pt x="391" y="1192"/>
                    <a:pt x="516" y="1117"/>
                  </a:cubicBezTo>
                  <a:cubicBezTo>
                    <a:pt x="689" y="1016"/>
                    <a:pt x="781" y="821"/>
                    <a:pt x="840" y="626"/>
                  </a:cubicBezTo>
                  <a:cubicBezTo>
                    <a:pt x="899" y="425"/>
                    <a:pt x="935" y="216"/>
                    <a:pt x="940"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55"/>
            <p:cNvSpPr/>
            <p:nvPr/>
          </p:nvSpPr>
          <p:spPr>
            <a:xfrm>
              <a:off x="2856954" y="2839788"/>
              <a:ext cx="23602" cy="30062"/>
            </a:xfrm>
            <a:custGeom>
              <a:avLst/>
              <a:gdLst/>
              <a:ahLst/>
              <a:cxnLst/>
              <a:rect l="l" t="t" r="r" b="b"/>
              <a:pathLst>
                <a:path w="570" h="726" extrusionOk="0">
                  <a:moveTo>
                    <a:pt x="570" y="0"/>
                  </a:moveTo>
                  <a:lnTo>
                    <a:pt x="570" y="0"/>
                  </a:lnTo>
                  <a:cubicBezTo>
                    <a:pt x="455" y="39"/>
                    <a:pt x="338" y="78"/>
                    <a:pt x="240" y="145"/>
                  </a:cubicBezTo>
                  <a:cubicBezTo>
                    <a:pt x="140" y="209"/>
                    <a:pt x="53" y="304"/>
                    <a:pt x="26" y="424"/>
                  </a:cubicBezTo>
                  <a:cubicBezTo>
                    <a:pt x="0" y="522"/>
                    <a:pt x="26" y="636"/>
                    <a:pt x="53" y="725"/>
                  </a:cubicBezTo>
                  <a:cubicBezTo>
                    <a:pt x="143" y="723"/>
                    <a:pt x="238" y="720"/>
                    <a:pt x="316" y="675"/>
                  </a:cubicBezTo>
                  <a:cubicBezTo>
                    <a:pt x="419" y="614"/>
                    <a:pt x="475" y="494"/>
                    <a:pt x="511" y="377"/>
                  </a:cubicBezTo>
                  <a:cubicBezTo>
                    <a:pt x="544" y="257"/>
                    <a:pt x="567" y="131"/>
                    <a:pt x="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55"/>
            <p:cNvSpPr/>
            <p:nvPr/>
          </p:nvSpPr>
          <p:spPr>
            <a:xfrm>
              <a:off x="2826230" y="2794158"/>
              <a:ext cx="56852" cy="31594"/>
            </a:xfrm>
            <a:custGeom>
              <a:avLst/>
              <a:gdLst/>
              <a:ahLst/>
              <a:cxnLst/>
              <a:rect l="l" t="t" r="r" b="b"/>
              <a:pathLst>
                <a:path w="1373" h="763" extrusionOk="0">
                  <a:moveTo>
                    <a:pt x="475" y="0"/>
                  </a:moveTo>
                  <a:cubicBezTo>
                    <a:pt x="472" y="0"/>
                    <a:pt x="469" y="0"/>
                    <a:pt x="466" y="0"/>
                  </a:cubicBezTo>
                  <a:cubicBezTo>
                    <a:pt x="313" y="9"/>
                    <a:pt x="137" y="95"/>
                    <a:pt x="0" y="176"/>
                  </a:cubicBezTo>
                  <a:cubicBezTo>
                    <a:pt x="45" y="318"/>
                    <a:pt x="90" y="466"/>
                    <a:pt x="193" y="572"/>
                  </a:cubicBezTo>
                  <a:cubicBezTo>
                    <a:pt x="332" y="717"/>
                    <a:pt x="547" y="759"/>
                    <a:pt x="745" y="762"/>
                  </a:cubicBezTo>
                  <a:cubicBezTo>
                    <a:pt x="768" y="762"/>
                    <a:pt x="792" y="763"/>
                    <a:pt x="815" y="763"/>
                  </a:cubicBezTo>
                  <a:cubicBezTo>
                    <a:pt x="1002" y="763"/>
                    <a:pt x="1192" y="743"/>
                    <a:pt x="1373" y="703"/>
                  </a:cubicBezTo>
                  <a:cubicBezTo>
                    <a:pt x="1264" y="536"/>
                    <a:pt x="1153" y="368"/>
                    <a:pt x="1007" y="232"/>
                  </a:cubicBezTo>
                  <a:cubicBezTo>
                    <a:pt x="864" y="97"/>
                    <a:pt x="675" y="0"/>
                    <a:pt x="475"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55"/>
            <p:cNvSpPr/>
            <p:nvPr/>
          </p:nvSpPr>
          <p:spPr>
            <a:xfrm>
              <a:off x="2840557" y="2803392"/>
              <a:ext cx="28571" cy="15693"/>
            </a:xfrm>
            <a:custGeom>
              <a:avLst/>
              <a:gdLst/>
              <a:ahLst/>
              <a:cxnLst/>
              <a:rect l="l" t="t" r="r" b="b"/>
              <a:pathLst>
                <a:path w="690" h="379" extrusionOk="0">
                  <a:moveTo>
                    <a:pt x="240" y="0"/>
                  </a:moveTo>
                  <a:cubicBezTo>
                    <a:pt x="237" y="0"/>
                    <a:pt x="234" y="0"/>
                    <a:pt x="232" y="0"/>
                  </a:cubicBezTo>
                  <a:cubicBezTo>
                    <a:pt x="156" y="0"/>
                    <a:pt x="70" y="42"/>
                    <a:pt x="0" y="84"/>
                  </a:cubicBezTo>
                  <a:cubicBezTo>
                    <a:pt x="20" y="154"/>
                    <a:pt x="45" y="232"/>
                    <a:pt x="98" y="285"/>
                  </a:cubicBezTo>
                  <a:cubicBezTo>
                    <a:pt x="168" y="357"/>
                    <a:pt x="274" y="374"/>
                    <a:pt x="377" y="377"/>
                  </a:cubicBezTo>
                  <a:cubicBezTo>
                    <a:pt x="395" y="378"/>
                    <a:pt x="412" y="378"/>
                    <a:pt x="430" y="378"/>
                  </a:cubicBezTo>
                  <a:cubicBezTo>
                    <a:pt x="517" y="378"/>
                    <a:pt x="606" y="368"/>
                    <a:pt x="689" y="349"/>
                  </a:cubicBezTo>
                  <a:cubicBezTo>
                    <a:pt x="634" y="265"/>
                    <a:pt x="578" y="182"/>
                    <a:pt x="505" y="117"/>
                  </a:cubicBezTo>
                  <a:cubicBezTo>
                    <a:pt x="435" y="52"/>
                    <a:pt x="343"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55"/>
            <p:cNvSpPr/>
            <p:nvPr/>
          </p:nvSpPr>
          <p:spPr>
            <a:xfrm>
              <a:off x="2902336" y="2794158"/>
              <a:ext cx="56894" cy="31594"/>
            </a:xfrm>
            <a:custGeom>
              <a:avLst/>
              <a:gdLst/>
              <a:ahLst/>
              <a:cxnLst/>
              <a:rect l="l" t="t" r="r" b="b"/>
              <a:pathLst>
                <a:path w="1374" h="763" extrusionOk="0">
                  <a:moveTo>
                    <a:pt x="899" y="0"/>
                  </a:moveTo>
                  <a:cubicBezTo>
                    <a:pt x="698" y="0"/>
                    <a:pt x="509" y="97"/>
                    <a:pt x="366" y="232"/>
                  </a:cubicBezTo>
                  <a:cubicBezTo>
                    <a:pt x="218" y="368"/>
                    <a:pt x="107" y="536"/>
                    <a:pt x="1" y="703"/>
                  </a:cubicBezTo>
                  <a:cubicBezTo>
                    <a:pt x="182" y="743"/>
                    <a:pt x="372" y="763"/>
                    <a:pt x="559" y="763"/>
                  </a:cubicBezTo>
                  <a:cubicBezTo>
                    <a:pt x="582" y="763"/>
                    <a:pt x="605" y="762"/>
                    <a:pt x="628" y="762"/>
                  </a:cubicBezTo>
                  <a:cubicBezTo>
                    <a:pt x="827" y="759"/>
                    <a:pt x="1041" y="717"/>
                    <a:pt x="1181" y="572"/>
                  </a:cubicBezTo>
                  <a:cubicBezTo>
                    <a:pt x="1284" y="466"/>
                    <a:pt x="1332" y="318"/>
                    <a:pt x="1373" y="176"/>
                  </a:cubicBezTo>
                  <a:cubicBezTo>
                    <a:pt x="1237" y="95"/>
                    <a:pt x="1061" y="9"/>
                    <a:pt x="907" y="0"/>
                  </a:cubicBezTo>
                  <a:cubicBezTo>
                    <a:pt x="905" y="0"/>
                    <a:pt x="902" y="0"/>
                    <a:pt x="899"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55"/>
            <p:cNvSpPr/>
            <p:nvPr/>
          </p:nvSpPr>
          <p:spPr>
            <a:xfrm>
              <a:off x="2916331" y="2803392"/>
              <a:ext cx="28571" cy="15693"/>
            </a:xfrm>
            <a:custGeom>
              <a:avLst/>
              <a:gdLst/>
              <a:ahLst/>
              <a:cxnLst/>
              <a:rect l="l" t="t" r="r" b="b"/>
              <a:pathLst>
                <a:path w="690" h="379" extrusionOk="0">
                  <a:moveTo>
                    <a:pt x="445" y="0"/>
                  </a:moveTo>
                  <a:cubicBezTo>
                    <a:pt x="347" y="0"/>
                    <a:pt x="255" y="52"/>
                    <a:pt x="184" y="117"/>
                  </a:cubicBezTo>
                  <a:cubicBezTo>
                    <a:pt x="112" y="182"/>
                    <a:pt x="56" y="265"/>
                    <a:pt x="0" y="349"/>
                  </a:cubicBezTo>
                  <a:cubicBezTo>
                    <a:pt x="86" y="368"/>
                    <a:pt x="173" y="378"/>
                    <a:pt x="259" y="378"/>
                  </a:cubicBezTo>
                  <a:cubicBezTo>
                    <a:pt x="277" y="378"/>
                    <a:pt x="295" y="378"/>
                    <a:pt x="313" y="377"/>
                  </a:cubicBezTo>
                  <a:cubicBezTo>
                    <a:pt x="416" y="374"/>
                    <a:pt x="522" y="357"/>
                    <a:pt x="592" y="285"/>
                  </a:cubicBezTo>
                  <a:cubicBezTo>
                    <a:pt x="645" y="232"/>
                    <a:pt x="670" y="154"/>
                    <a:pt x="689" y="84"/>
                  </a:cubicBezTo>
                  <a:cubicBezTo>
                    <a:pt x="620" y="42"/>
                    <a:pt x="533" y="0"/>
                    <a:pt x="452" y="0"/>
                  </a:cubicBezTo>
                  <a:cubicBezTo>
                    <a:pt x="450" y="0"/>
                    <a:pt x="447" y="0"/>
                    <a:pt x="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55"/>
            <p:cNvSpPr/>
            <p:nvPr/>
          </p:nvSpPr>
          <p:spPr>
            <a:xfrm>
              <a:off x="2805444" y="3527432"/>
              <a:ext cx="173208" cy="165920"/>
            </a:xfrm>
            <a:custGeom>
              <a:avLst/>
              <a:gdLst/>
              <a:ahLst/>
              <a:cxnLst/>
              <a:rect l="l" t="t" r="r" b="b"/>
              <a:pathLst>
                <a:path w="4183" h="4007" extrusionOk="0">
                  <a:moveTo>
                    <a:pt x="2285" y="1"/>
                  </a:moveTo>
                  <a:cubicBezTo>
                    <a:pt x="1992" y="70"/>
                    <a:pt x="1772" y="313"/>
                    <a:pt x="1610" y="573"/>
                  </a:cubicBezTo>
                  <a:cubicBezTo>
                    <a:pt x="1507" y="740"/>
                    <a:pt x="1409" y="988"/>
                    <a:pt x="1470" y="1172"/>
                  </a:cubicBezTo>
                  <a:cubicBezTo>
                    <a:pt x="1321" y="1097"/>
                    <a:pt x="1154" y="1066"/>
                    <a:pt x="986" y="1066"/>
                  </a:cubicBezTo>
                  <a:cubicBezTo>
                    <a:pt x="894" y="1066"/>
                    <a:pt x="802" y="1076"/>
                    <a:pt x="712" y="1091"/>
                  </a:cubicBezTo>
                  <a:cubicBezTo>
                    <a:pt x="458" y="1136"/>
                    <a:pt x="240" y="1259"/>
                    <a:pt x="0" y="1359"/>
                  </a:cubicBezTo>
                  <a:cubicBezTo>
                    <a:pt x="73" y="1652"/>
                    <a:pt x="193" y="1942"/>
                    <a:pt x="402" y="2163"/>
                  </a:cubicBezTo>
                  <a:cubicBezTo>
                    <a:pt x="578" y="2344"/>
                    <a:pt x="826" y="2469"/>
                    <a:pt x="1076" y="2469"/>
                  </a:cubicBezTo>
                  <a:cubicBezTo>
                    <a:pt x="1123" y="2469"/>
                    <a:pt x="1170" y="2465"/>
                    <a:pt x="1217" y="2456"/>
                  </a:cubicBezTo>
                  <a:lnTo>
                    <a:pt x="1217" y="2456"/>
                  </a:lnTo>
                  <a:cubicBezTo>
                    <a:pt x="792" y="2818"/>
                    <a:pt x="572" y="3468"/>
                    <a:pt x="787" y="3985"/>
                  </a:cubicBezTo>
                  <a:cubicBezTo>
                    <a:pt x="812" y="4000"/>
                    <a:pt x="840" y="4006"/>
                    <a:pt x="869" y="4006"/>
                  </a:cubicBezTo>
                  <a:cubicBezTo>
                    <a:pt x="901" y="4006"/>
                    <a:pt x="935" y="3999"/>
                    <a:pt x="965" y="3990"/>
                  </a:cubicBezTo>
                  <a:cubicBezTo>
                    <a:pt x="1177" y="3926"/>
                    <a:pt x="1395" y="3865"/>
                    <a:pt x="1588" y="3756"/>
                  </a:cubicBezTo>
                  <a:cubicBezTo>
                    <a:pt x="1777" y="3647"/>
                    <a:pt x="1953" y="3482"/>
                    <a:pt x="2028" y="3273"/>
                  </a:cubicBezTo>
                  <a:cubicBezTo>
                    <a:pt x="2253" y="3674"/>
                    <a:pt x="2706" y="3912"/>
                    <a:pt x="3162" y="3912"/>
                  </a:cubicBezTo>
                  <a:cubicBezTo>
                    <a:pt x="3226" y="3912"/>
                    <a:pt x="3290" y="3908"/>
                    <a:pt x="3353" y="3898"/>
                  </a:cubicBezTo>
                  <a:cubicBezTo>
                    <a:pt x="3515" y="3440"/>
                    <a:pt x="3476" y="2908"/>
                    <a:pt x="3234" y="2489"/>
                  </a:cubicBezTo>
                  <a:lnTo>
                    <a:pt x="3234" y="2489"/>
                  </a:lnTo>
                  <a:cubicBezTo>
                    <a:pt x="3245" y="2490"/>
                    <a:pt x="3256" y="2491"/>
                    <a:pt x="3266" y="2491"/>
                  </a:cubicBezTo>
                  <a:cubicBezTo>
                    <a:pt x="3383" y="2491"/>
                    <a:pt x="3468" y="2424"/>
                    <a:pt x="3563" y="2347"/>
                  </a:cubicBezTo>
                  <a:cubicBezTo>
                    <a:pt x="3836" y="2127"/>
                    <a:pt x="4034" y="1873"/>
                    <a:pt x="4182" y="1566"/>
                  </a:cubicBezTo>
                  <a:cubicBezTo>
                    <a:pt x="3995" y="1289"/>
                    <a:pt x="3659" y="1136"/>
                    <a:pt x="3325" y="1136"/>
                  </a:cubicBezTo>
                  <a:cubicBezTo>
                    <a:pt x="3175" y="1136"/>
                    <a:pt x="3025" y="1167"/>
                    <a:pt x="2890" y="1231"/>
                  </a:cubicBezTo>
                  <a:cubicBezTo>
                    <a:pt x="2904" y="746"/>
                    <a:pt x="2670" y="291"/>
                    <a:pt x="2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55"/>
            <p:cNvSpPr/>
            <p:nvPr/>
          </p:nvSpPr>
          <p:spPr>
            <a:xfrm>
              <a:off x="2878196" y="3550785"/>
              <a:ext cx="32960" cy="61035"/>
            </a:xfrm>
            <a:custGeom>
              <a:avLst/>
              <a:gdLst/>
              <a:ahLst/>
              <a:cxnLst/>
              <a:rect l="l" t="t" r="r" b="b"/>
              <a:pathLst>
                <a:path w="796" h="1474" extrusionOk="0">
                  <a:moveTo>
                    <a:pt x="447" y="0"/>
                  </a:moveTo>
                  <a:cubicBezTo>
                    <a:pt x="313" y="87"/>
                    <a:pt x="165" y="215"/>
                    <a:pt x="90" y="352"/>
                  </a:cubicBezTo>
                  <a:cubicBezTo>
                    <a:pt x="1" y="530"/>
                    <a:pt x="12" y="748"/>
                    <a:pt x="70" y="938"/>
                  </a:cubicBezTo>
                  <a:cubicBezTo>
                    <a:pt x="129" y="1130"/>
                    <a:pt x="229" y="1306"/>
                    <a:pt x="338" y="1473"/>
                  </a:cubicBezTo>
                  <a:cubicBezTo>
                    <a:pt x="467" y="1306"/>
                    <a:pt x="575" y="1125"/>
                    <a:pt x="659" y="929"/>
                  </a:cubicBezTo>
                  <a:cubicBezTo>
                    <a:pt x="740" y="748"/>
                    <a:pt x="796" y="536"/>
                    <a:pt x="726" y="346"/>
                  </a:cubicBezTo>
                  <a:cubicBezTo>
                    <a:pt x="673" y="207"/>
                    <a:pt x="559" y="103"/>
                    <a:pt x="447"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55"/>
            <p:cNvSpPr/>
            <p:nvPr/>
          </p:nvSpPr>
          <p:spPr>
            <a:xfrm>
              <a:off x="2886187" y="3565692"/>
              <a:ext cx="16770" cy="31221"/>
            </a:xfrm>
            <a:custGeom>
              <a:avLst/>
              <a:gdLst/>
              <a:ahLst/>
              <a:cxnLst/>
              <a:rect l="l" t="t" r="r" b="b"/>
              <a:pathLst>
                <a:path w="405" h="754" extrusionOk="0">
                  <a:moveTo>
                    <a:pt x="226" y="0"/>
                  </a:moveTo>
                  <a:cubicBezTo>
                    <a:pt x="159" y="45"/>
                    <a:pt x="78" y="109"/>
                    <a:pt x="45" y="181"/>
                  </a:cubicBezTo>
                  <a:cubicBezTo>
                    <a:pt x="0" y="276"/>
                    <a:pt x="3" y="382"/>
                    <a:pt x="34" y="480"/>
                  </a:cubicBezTo>
                  <a:cubicBezTo>
                    <a:pt x="64" y="580"/>
                    <a:pt x="117" y="667"/>
                    <a:pt x="173" y="753"/>
                  </a:cubicBezTo>
                  <a:cubicBezTo>
                    <a:pt x="240" y="667"/>
                    <a:pt x="296" y="575"/>
                    <a:pt x="338" y="474"/>
                  </a:cubicBezTo>
                  <a:cubicBezTo>
                    <a:pt x="377" y="380"/>
                    <a:pt x="405" y="276"/>
                    <a:pt x="368" y="179"/>
                  </a:cubicBezTo>
                  <a:cubicBezTo>
                    <a:pt x="341" y="106"/>
                    <a:pt x="282" y="53"/>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55"/>
            <p:cNvSpPr/>
            <p:nvPr/>
          </p:nvSpPr>
          <p:spPr>
            <a:xfrm>
              <a:off x="2898899" y="3623330"/>
              <a:ext cx="39296" cy="49234"/>
            </a:xfrm>
            <a:custGeom>
              <a:avLst/>
              <a:gdLst/>
              <a:ahLst/>
              <a:cxnLst/>
              <a:rect l="l" t="t" r="r" b="b"/>
              <a:pathLst>
                <a:path w="949" h="1189" extrusionOk="0">
                  <a:moveTo>
                    <a:pt x="0" y="0"/>
                  </a:moveTo>
                  <a:cubicBezTo>
                    <a:pt x="6" y="212"/>
                    <a:pt x="45" y="421"/>
                    <a:pt x="106" y="622"/>
                  </a:cubicBezTo>
                  <a:cubicBezTo>
                    <a:pt x="162" y="815"/>
                    <a:pt x="257" y="1010"/>
                    <a:pt x="435" y="1108"/>
                  </a:cubicBezTo>
                  <a:cubicBezTo>
                    <a:pt x="566" y="1177"/>
                    <a:pt x="720" y="1186"/>
                    <a:pt x="871" y="1189"/>
                  </a:cubicBezTo>
                  <a:cubicBezTo>
                    <a:pt x="912" y="1035"/>
                    <a:pt x="949" y="843"/>
                    <a:pt x="912" y="689"/>
                  </a:cubicBezTo>
                  <a:cubicBezTo>
                    <a:pt x="868" y="494"/>
                    <a:pt x="717" y="335"/>
                    <a:pt x="550" y="229"/>
                  </a:cubicBezTo>
                  <a:cubicBezTo>
                    <a:pt x="380" y="120"/>
                    <a:pt x="190" y="59"/>
                    <a:pt x="0"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55"/>
            <p:cNvSpPr/>
            <p:nvPr/>
          </p:nvSpPr>
          <p:spPr>
            <a:xfrm>
              <a:off x="2907677" y="3635338"/>
              <a:ext cx="20124" cy="25093"/>
            </a:xfrm>
            <a:custGeom>
              <a:avLst/>
              <a:gdLst/>
              <a:ahLst/>
              <a:cxnLst/>
              <a:rect l="l" t="t" r="r" b="b"/>
              <a:pathLst>
                <a:path w="486" h="606" extrusionOk="0">
                  <a:moveTo>
                    <a:pt x="0" y="0"/>
                  </a:moveTo>
                  <a:lnTo>
                    <a:pt x="0" y="0"/>
                  </a:lnTo>
                  <a:cubicBezTo>
                    <a:pt x="3" y="106"/>
                    <a:pt x="25" y="215"/>
                    <a:pt x="56" y="316"/>
                  </a:cubicBezTo>
                  <a:cubicBezTo>
                    <a:pt x="87" y="413"/>
                    <a:pt x="131" y="516"/>
                    <a:pt x="223" y="564"/>
                  </a:cubicBezTo>
                  <a:cubicBezTo>
                    <a:pt x="293" y="600"/>
                    <a:pt x="368" y="603"/>
                    <a:pt x="446" y="606"/>
                  </a:cubicBezTo>
                  <a:cubicBezTo>
                    <a:pt x="466" y="530"/>
                    <a:pt x="486" y="433"/>
                    <a:pt x="463" y="349"/>
                  </a:cubicBezTo>
                  <a:cubicBezTo>
                    <a:pt x="438" y="251"/>
                    <a:pt x="363" y="171"/>
                    <a:pt x="279" y="115"/>
                  </a:cubicBezTo>
                  <a:cubicBezTo>
                    <a:pt x="193" y="62"/>
                    <a:pt x="98" y="3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55"/>
            <p:cNvSpPr/>
            <p:nvPr/>
          </p:nvSpPr>
          <p:spPr>
            <a:xfrm>
              <a:off x="2848755" y="3622957"/>
              <a:ext cx="38964" cy="49855"/>
            </a:xfrm>
            <a:custGeom>
              <a:avLst/>
              <a:gdLst/>
              <a:ahLst/>
              <a:cxnLst/>
              <a:rect l="l" t="t" r="r" b="b"/>
              <a:pathLst>
                <a:path w="941" h="1204" extrusionOk="0">
                  <a:moveTo>
                    <a:pt x="940" y="1"/>
                  </a:moveTo>
                  <a:lnTo>
                    <a:pt x="940" y="1"/>
                  </a:lnTo>
                  <a:cubicBezTo>
                    <a:pt x="748" y="65"/>
                    <a:pt x="564" y="129"/>
                    <a:pt x="394" y="238"/>
                  </a:cubicBezTo>
                  <a:cubicBezTo>
                    <a:pt x="224" y="347"/>
                    <a:pt x="78" y="506"/>
                    <a:pt x="34" y="704"/>
                  </a:cubicBezTo>
                  <a:cubicBezTo>
                    <a:pt x="0" y="860"/>
                    <a:pt x="39" y="1053"/>
                    <a:pt x="84" y="1203"/>
                  </a:cubicBezTo>
                  <a:cubicBezTo>
                    <a:pt x="235" y="1198"/>
                    <a:pt x="391" y="1189"/>
                    <a:pt x="516" y="1117"/>
                  </a:cubicBezTo>
                  <a:cubicBezTo>
                    <a:pt x="689" y="1016"/>
                    <a:pt x="781" y="821"/>
                    <a:pt x="840" y="626"/>
                  </a:cubicBezTo>
                  <a:cubicBezTo>
                    <a:pt x="899" y="422"/>
                    <a:pt x="935" y="213"/>
                    <a:pt x="940"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55"/>
            <p:cNvSpPr/>
            <p:nvPr/>
          </p:nvSpPr>
          <p:spPr>
            <a:xfrm>
              <a:off x="2856954" y="3632771"/>
              <a:ext cx="23602" cy="30103"/>
            </a:xfrm>
            <a:custGeom>
              <a:avLst/>
              <a:gdLst/>
              <a:ahLst/>
              <a:cxnLst/>
              <a:rect l="l" t="t" r="r" b="b"/>
              <a:pathLst>
                <a:path w="570" h="727" extrusionOk="0">
                  <a:moveTo>
                    <a:pt x="570" y="1"/>
                  </a:moveTo>
                  <a:lnTo>
                    <a:pt x="570" y="1"/>
                  </a:lnTo>
                  <a:cubicBezTo>
                    <a:pt x="455" y="40"/>
                    <a:pt x="338" y="79"/>
                    <a:pt x="240" y="146"/>
                  </a:cubicBezTo>
                  <a:cubicBezTo>
                    <a:pt x="140" y="210"/>
                    <a:pt x="53" y="305"/>
                    <a:pt x="26" y="425"/>
                  </a:cubicBezTo>
                  <a:cubicBezTo>
                    <a:pt x="0" y="523"/>
                    <a:pt x="26" y="637"/>
                    <a:pt x="53" y="726"/>
                  </a:cubicBezTo>
                  <a:cubicBezTo>
                    <a:pt x="143" y="724"/>
                    <a:pt x="238" y="721"/>
                    <a:pt x="316" y="676"/>
                  </a:cubicBezTo>
                  <a:cubicBezTo>
                    <a:pt x="419" y="615"/>
                    <a:pt x="475" y="495"/>
                    <a:pt x="511" y="378"/>
                  </a:cubicBezTo>
                  <a:cubicBezTo>
                    <a:pt x="544" y="258"/>
                    <a:pt x="567" y="132"/>
                    <a:pt x="5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55"/>
            <p:cNvSpPr/>
            <p:nvPr/>
          </p:nvSpPr>
          <p:spPr>
            <a:xfrm>
              <a:off x="2826230" y="3587140"/>
              <a:ext cx="56852" cy="31635"/>
            </a:xfrm>
            <a:custGeom>
              <a:avLst/>
              <a:gdLst/>
              <a:ahLst/>
              <a:cxnLst/>
              <a:rect l="l" t="t" r="r" b="b"/>
              <a:pathLst>
                <a:path w="1373" h="764" extrusionOk="0">
                  <a:moveTo>
                    <a:pt x="475" y="1"/>
                  </a:moveTo>
                  <a:cubicBezTo>
                    <a:pt x="472" y="1"/>
                    <a:pt x="469" y="1"/>
                    <a:pt x="466" y="1"/>
                  </a:cubicBezTo>
                  <a:cubicBezTo>
                    <a:pt x="313" y="9"/>
                    <a:pt x="137" y="96"/>
                    <a:pt x="0" y="177"/>
                  </a:cubicBezTo>
                  <a:cubicBezTo>
                    <a:pt x="45" y="319"/>
                    <a:pt x="90" y="467"/>
                    <a:pt x="193" y="573"/>
                  </a:cubicBezTo>
                  <a:cubicBezTo>
                    <a:pt x="332" y="718"/>
                    <a:pt x="547" y="760"/>
                    <a:pt x="745" y="763"/>
                  </a:cubicBezTo>
                  <a:cubicBezTo>
                    <a:pt x="768" y="763"/>
                    <a:pt x="792" y="764"/>
                    <a:pt x="815" y="764"/>
                  </a:cubicBezTo>
                  <a:cubicBezTo>
                    <a:pt x="1002" y="764"/>
                    <a:pt x="1192" y="744"/>
                    <a:pt x="1373" y="704"/>
                  </a:cubicBezTo>
                  <a:cubicBezTo>
                    <a:pt x="1264" y="537"/>
                    <a:pt x="1153" y="369"/>
                    <a:pt x="1007" y="233"/>
                  </a:cubicBezTo>
                  <a:cubicBezTo>
                    <a:pt x="864" y="98"/>
                    <a:pt x="675" y="1"/>
                    <a:pt x="475"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55"/>
            <p:cNvSpPr/>
            <p:nvPr/>
          </p:nvSpPr>
          <p:spPr>
            <a:xfrm>
              <a:off x="2840557" y="3596415"/>
              <a:ext cx="28571" cy="15652"/>
            </a:xfrm>
            <a:custGeom>
              <a:avLst/>
              <a:gdLst/>
              <a:ahLst/>
              <a:cxnLst/>
              <a:rect l="l" t="t" r="r" b="b"/>
              <a:pathLst>
                <a:path w="690" h="378" extrusionOk="0">
                  <a:moveTo>
                    <a:pt x="240" y="0"/>
                  </a:moveTo>
                  <a:cubicBezTo>
                    <a:pt x="237" y="0"/>
                    <a:pt x="234" y="0"/>
                    <a:pt x="232" y="0"/>
                  </a:cubicBezTo>
                  <a:cubicBezTo>
                    <a:pt x="156" y="0"/>
                    <a:pt x="70" y="42"/>
                    <a:pt x="0" y="84"/>
                  </a:cubicBezTo>
                  <a:cubicBezTo>
                    <a:pt x="20" y="154"/>
                    <a:pt x="45" y="232"/>
                    <a:pt x="98" y="282"/>
                  </a:cubicBezTo>
                  <a:cubicBezTo>
                    <a:pt x="168" y="357"/>
                    <a:pt x="274" y="374"/>
                    <a:pt x="377" y="377"/>
                  </a:cubicBezTo>
                  <a:cubicBezTo>
                    <a:pt x="390" y="377"/>
                    <a:pt x="402" y="377"/>
                    <a:pt x="415" y="377"/>
                  </a:cubicBezTo>
                  <a:cubicBezTo>
                    <a:pt x="507" y="377"/>
                    <a:pt x="601" y="368"/>
                    <a:pt x="689" y="349"/>
                  </a:cubicBezTo>
                  <a:cubicBezTo>
                    <a:pt x="634" y="265"/>
                    <a:pt x="578" y="182"/>
                    <a:pt x="505" y="115"/>
                  </a:cubicBezTo>
                  <a:cubicBezTo>
                    <a:pt x="435" y="52"/>
                    <a:pt x="343"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55"/>
            <p:cNvSpPr/>
            <p:nvPr/>
          </p:nvSpPr>
          <p:spPr>
            <a:xfrm>
              <a:off x="2902336" y="3587140"/>
              <a:ext cx="56894" cy="31635"/>
            </a:xfrm>
            <a:custGeom>
              <a:avLst/>
              <a:gdLst/>
              <a:ahLst/>
              <a:cxnLst/>
              <a:rect l="l" t="t" r="r" b="b"/>
              <a:pathLst>
                <a:path w="1374" h="764" extrusionOk="0">
                  <a:moveTo>
                    <a:pt x="899" y="1"/>
                  </a:moveTo>
                  <a:cubicBezTo>
                    <a:pt x="698" y="1"/>
                    <a:pt x="509" y="98"/>
                    <a:pt x="366" y="233"/>
                  </a:cubicBezTo>
                  <a:cubicBezTo>
                    <a:pt x="218" y="369"/>
                    <a:pt x="107" y="537"/>
                    <a:pt x="1" y="704"/>
                  </a:cubicBezTo>
                  <a:cubicBezTo>
                    <a:pt x="182" y="744"/>
                    <a:pt x="372" y="764"/>
                    <a:pt x="559" y="764"/>
                  </a:cubicBezTo>
                  <a:cubicBezTo>
                    <a:pt x="582" y="764"/>
                    <a:pt x="605" y="763"/>
                    <a:pt x="628" y="763"/>
                  </a:cubicBezTo>
                  <a:cubicBezTo>
                    <a:pt x="827" y="760"/>
                    <a:pt x="1041" y="718"/>
                    <a:pt x="1181" y="573"/>
                  </a:cubicBezTo>
                  <a:cubicBezTo>
                    <a:pt x="1284" y="467"/>
                    <a:pt x="1332" y="319"/>
                    <a:pt x="1373" y="177"/>
                  </a:cubicBezTo>
                  <a:cubicBezTo>
                    <a:pt x="1237" y="96"/>
                    <a:pt x="1061" y="9"/>
                    <a:pt x="907" y="1"/>
                  </a:cubicBezTo>
                  <a:cubicBezTo>
                    <a:pt x="905" y="1"/>
                    <a:pt x="902" y="1"/>
                    <a:pt x="899"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55"/>
            <p:cNvSpPr/>
            <p:nvPr/>
          </p:nvSpPr>
          <p:spPr>
            <a:xfrm>
              <a:off x="2916331" y="3596415"/>
              <a:ext cx="28571" cy="15652"/>
            </a:xfrm>
            <a:custGeom>
              <a:avLst/>
              <a:gdLst/>
              <a:ahLst/>
              <a:cxnLst/>
              <a:rect l="l" t="t" r="r" b="b"/>
              <a:pathLst>
                <a:path w="690" h="378" extrusionOk="0">
                  <a:moveTo>
                    <a:pt x="445" y="0"/>
                  </a:moveTo>
                  <a:cubicBezTo>
                    <a:pt x="347" y="0"/>
                    <a:pt x="255" y="52"/>
                    <a:pt x="184" y="115"/>
                  </a:cubicBezTo>
                  <a:cubicBezTo>
                    <a:pt x="112" y="182"/>
                    <a:pt x="56" y="265"/>
                    <a:pt x="0" y="349"/>
                  </a:cubicBezTo>
                  <a:cubicBezTo>
                    <a:pt x="91" y="368"/>
                    <a:pt x="184" y="377"/>
                    <a:pt x="275" y="377"/>
                  </a:cubicBezTo>
                  <a:cubicBezTo>
                    <a:pt x="287" y="377"/>
                    <a:pt x="300" y="377"/>
                    <a:pt x="313" y="377"/>
                  </a:cubicBezTo>
                  <a:cubicBezTo>
                    <a:pt x="416" y="374"/>
                    <a:pt x="522" y="357"/>
                    <a:pt x="592" y="282"/>
                  </a:cubicBezTo>
                  <a:cubicBezTo>
                    <a:pt x="645" y="232"/>
                    <a:pt x="670" y="154"/>
                    <a:pt x="689" y="84"/>
                  </a:cubicBezTo>
                  <a:cubicBezTo>
                    <a:pt x="620" y="42"/>
                    <a:pt x="533" y="0"/>
                    <a:pt x="452" y="0"/>
                  </a:cubicBezTo>
                  <a:cubicBezTo>
                    <a:pt x="450" y="0"/>
                    <a:pt x="447" y="0"/>
                    <a:pt x="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55"/>
            <p:cNvSpPr/>
            <p:nvPr/>
          </p:nvSpPr>
          <p:spPr>
            <a:xfrm>
              <a:off x="2595884" y="2643976"/>
              <a:ext cx="661402" cy="1123096"/>
            </a:xfrm>
            <a:custGeom>
              <a:avLst/>
              <a:gdLst/>
              <a:ahLst/>
              <a:cxnLst/>
              <a:rect l="l" t="t" r="r" b="b"/>
              <a:pathLst>
                <a:path w="15973" h="27123" extrusionOk="0">
                  <a:moveTo>
                    <a:pt x="7154" y="0"/>
                  </a:moveTo>
                  <a:cubicBezTo>
                    <a:pt x="6052" y="0"/>
                    <a:pt x="4994" y="204"/>
                    <a:pt x="4021" y="578"/>
                  </a:cubicBezTo>
                  <a:cubicBezTo>
                    <a:pt x="4760" y="648"/>
                    <a:pt x="5491" y="809"/>
                    <a:pt x="6183" y="1074"/>
                  </a:cubicBezTo>
                  <a:cubicBezTo>
                    <a:pt x="9263" y="2255"/>
                    <a:pt x="11439" y="5223"/>
                    <a:pt x="12231" y="8420"/>
                  </a:cubicBezTo>
                  <a:cubicBezTo>
                    <a:pt x="13020" y="11620"/>
                    <a:pt x="12574" y="15021"/>
                    <a:pt x="11592" y="18170"/>
                  </a:cubicBezTo>
                  <a:cubicBezTo>
                    <a:pt x="10699" y="21021"/>
                    <a:pt x="9045" y="24026"/>
                    <a:pt x="6169" y="24841"/>
                  </a:cubicBezTo>
                  <a:cubicBezTo>
                    <a:pt x="5663" y="24985"/>
                    <a:pt x="5145" y="25051"/>
                    <a:pt x="4625" y="25051"/>
                  </a:cubicBezTo>
                  <a:cubicBezTo>
                    <a:pt x="3244" y="25051"/>
                    <a:pt x="1849" y="24585"/>
                    <a:pt x="645" y="23875"/>
                  </a:cubicBezTo>
                  <a:cubicBezTo>
                    <a:pt x="422" y="23747"/>
                    <a:pt x="210" y="23608"/>
                    <a:pt x="0" y="23463"/>
                  </a:cubicBezTo>
                  <a:lnTo>
                    <a:pt x="0" y="23463"/>
                  </a:lnTo>
                  <a:cubicBezTo>
                    <a:pt x="1602" y="25678"/>
                    <a:pt x="4207" y="27123"/>
                    <a:pt x="7154" y="27123"/>
                  </a:cubicBezTo>
                  <a:cubicBezTo>
                    <a:pt x="12024" y="27123"/>
                    <a:pt x="15972" y="23175"/>
                    <a:pt x="15972" y="18301"/>
                  </a:cubicBezTo>
                  <a:lnTo>
                    <a:pt x="15972" y="8822"/>
                  </a:lnTo>
                  <a:cubicBezTo>
                    <a:pt x="15972" y="3954"/>
                    <a:pt x="12024" y="0"/>
                    <a:pt x="715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55"/>
            <p:cNvSpPr/>
            <p:nvPr/>
          </p:nvSpPr>
          <p:spPr>
            <a:xfrm>
              <a:off x="2730704" y="2612092"/>
              <a:ext cx="322564" cy="64016"/>
            </a:xfrm>
            <a:custGeom>
              <a:avLst/>
              <a:gdLst/>
              <a:ahLst/>
              <a:cxnLst/>
              <a:rect l="l" t="t" r="r" b="b"/>
              <a:pathLst>
                <a:path w="7790" h="1546" extrusionOk="0">
                  <a:moveTo>
                    <a:pt x="617" y="0"/>
                  </a:moveTo>
                  <a:cubicBezTo>
                    <a:pt x="276" y="0"/>
                    <a:pt x="0" y="277"/>
                    <a:pt x="0" y="614"/>
                  </a:cubicBezTo>
                  <a:lnTo>
                    <a:pt x="0" y="932"/>
                  </a:lnTo>
                  <a:cubicBezTo>
                    <a:pt x="0" y="1270"/>
                    <a:pt x="276" y="1546"/>
                    <a:pt x="617" y="1546"/>
                  </a:cubicBezTo>
                  <a:lnTo>
                    <a:pt x="7176" y="1546"/>
                  </a:lnTo>
                  <a:cubicBezTo>
                    <a:pt x="7516" y="1546"/>
                    <a:pt x="7789" y="1267"/>
                    <a:pt x="7789" y="932"/>
                  </a:cubicBezTo>
                  <a:lnTo>
                    <a:pt x="7789" y="614"/>
                  </a:lnTo>
                  <a:cubicBezTo>
                    <a:pt x="7789" y="277"/>
                    <a:pt x="7513" y="0"/>
                    <a:pt x="7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55"/>
            <p:cNvSpPr/>
            <p:nvPr/>
          </p:nvSpPr>
          <p:spPr>
            <a:xfrm>
              <a:off x="2731284" y="2616606"/>
              <a:ext cx="321985" cy="59503"/>
            </a:xfrm>
            <a:custGeom>
              <a:avLst/>
              <a:gdLst/>
              <a:ahLst/>
              <a:cxnLst/>
              <a:rect l="l" t="t" r="r" b="b"/>
              <a:pathLst>
                <a:path w="7776" h="1437" extrusionOk="0">
                  <a:moveTo>
                    <a:pt x="7387" y="0"/>
                  </a:moveTo>
                  <a:lnTo>
                    <a:pt x="7387" y="0"/>
                  </a:lnTo>
                  <a:cubicBezTo>
                    <a:pt x="7396" y="42"/>
                    <a:pt x="7401" y="81"/>
                    <a:pt x="7401" y="126"/>
                  </a:cubicBezTo>
                  <a:cubicBezTo>
                    <a:pt x="7401" y="550"/>
                    <a:pt x="7055" y="896"/>
                    <a:pt x="6631" y="896"/>
                  </a:cubicBezTo>
                  <a:lnTo>
                    <a:pt x="385" y="896"/>
                  </a:lnTo>
                  <a:cubicBezTo>
                    <a:pt x="246" y="896"/>
                    <a:pt x="117" y="857"/>
                    <a:pt x="0" y="793"/>
                  </a:cubicBezTo>
                  <a:lnTo>
                    <a:pt x="0" y="793"/>
                  </a:lnTo>
                  <a:cubicBezTo>
                    <a:pt x="61" y="1158"/>
                    <a:pt x="377" y="1437"/>
                    <a:pt x="759" y="1437"/>
                  </a:cubicBezTo>
                  <a:lnTo>
                    <a:pt x="7005" y="1437"/>
                  </a:lnTo>
                  <a:cubicBezTo>
                    <a:pt x="7429" y="1437"/>
                    <a:pt x="7775" y="1091"/>
                    <a:pt x="7775" y="667"/>
                  </a:cubicBezTo>
                  <a:cubicBezTo>
                    <a:pt x="7775" y="377"/>
                    <a:pt x="7619" y="131"/>
                    <a:pt x="738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55"/>
            <p:cNvSpPr/>
            <p:nvPr/>
          </p:nvSpPr>
          <p:spPr>
            <a:xfrm>
              <a:off x="2767888" y="3764693"/>
              <a:ext cx="19544" cy="182690"/>
            </a:xfrm>
            <a:custGeom>
              <a:avLst/>
              <a:gdLst/>
              <a:ahLst/>
              <a:cxnLst/>
              <a:rect l="l" t="t" r="r" b="b"/>
              <a:pathLst>
                <a:path w="472" h="4412" extrusionOk="0">
                  <a:moveTo>
                    <a:pt x="235" y="1"/>
                  </a:moveTo>
                  <a:cubicBezTo>
                    <a:pt x="104" y="1"/>
                    <a:pt x="0" y="104"/>
                    <a:pt x="0" y="232"/>
                  </a:cubicBezTo>
                  <a:lnTo>
                    <a:pt x="0" y="4177"/>
                  </a:lnTo>
                  <a:cubicBezTo>
                    <a:pt x="0" y="4306"/>
                    <a:pt x="104" y="4412"/>
                    <a:pt x="235" y="4412"/>
                  </a:cubicBezTo>
                  <a:cubicBezTo>
                    <a:pt x="363" y="4412"/>
                    <a:pt x="472" y="4306"/>
                    <a:pt x="466" y="4177"/>
                  </a:cubicBezTo>
                  <a:lnTo>
                    <a:pt x="466" y="232"/>
                  </a:lnTo>
                  <a:cubicBezTo>
                    <a:pt x="466" y="104"/>
                    <a:pt x="363"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55"/>
            <p:cNvSpPr/>
            <p:nvPr/>
          </p:nvSpPr>
          <p:spPr>
            <a:xfrm>
              <a:off x="2800226" y="3764693"/>
              <a:ext cx="19337" cy="182690"/>
            </a:xfrm>
            <a:custGeom>
              <a:avLst/>
              <a:gdLst/>
              <a:ahLst/>
              <a:cxnLst/>
              <a:rect l="l" t="t" r="r" b="b"/>
              <a:pathLst>
                <a:path w="467" h="4412" extrusionOk="0">
                  <a:moveTo>
                    <a:pt x="235" y="1"/>
                  </a:moveTo>
                  <a:cubicBezTo>
                    <a:pt x="104" y="1"/>
                    <a:pt x="1" y="104"/>
                    <a:pt x="1" y="232"/>
                  </a:cubicBezTo>
                  <a:lnTo>
                    <a:pt x="1" y="4177"/>
                  </a:lnTo>
                  <a:cubicBezTo>
                    <a:pt x="1" y="4306"/>
                    <a:pt x="104" y="4412"/>
                    <a:pt x="235" y="4412"/>
                  </a:cubicBezTo>
                  <a:cubicBezTo>
                    <a:pt x="363" y="4412"/>
                    <a:pt x="467" y="4306"/>
                    <a:pt x="467" y="4177"/>
                  </a:cubicBezTo>
                  <a:lnTo>
                    <a:pt x="467" y="232"/>
                  </a:lnTo>
                  <a:cubicBezTo>
                    <a:pt x="467" y="104"/>
                    <a:pt x="363"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55"/>
            <p:cNvSpPr/>
            <p:nvPr/>
          </p:nvSpPr>
          <p:spPr>
            <a:xfrm>
              <a:off x="2832565" y="3764693"/>
              <a:ext cx="19337" cy="182690"/>
            </a:xfrm>
            <a:custGeom>
              <a:avLst/>
              <a:gdLst/>
              <a:ahLst/>
              <a:cxnLst/>
              <a:rect l="l" t="t" r="r" b="b"/>
              <a:pathLst>
                <a:path w="467" h="4412" extrusionOk="0">
                  <a:moveTo>
                    <a:pt x="235" y="1"/>
                  </a:moveTo>
                  <a:cubicBezTo>
                    <a:pt x="104" y="1"/>
                    <a:pt x="1" y="104"/>
                    <a:pt x="1" y="232"/>
                  </a:cubicBezTo>
                  <a:lnTo>
                    <a:pt x="1" y="4177"/>
                  </a:lnTo>
                  <a:cubicBezTo>
                    <a:pt x="1" y="4306"/>
                    <a:pt x="104" y="4412"/>
                    <a:pt x="235" y="4412"/>
                  </a:cubicBezTo>
                  <a:cubicBezTo>
                    <a:pt x="363" y="4412"/>
                    <a:pt x="467" y="4306"/>
                    <a:pt x="467" y="4177"/>
                  </a:cubicBezTo>
                  <a:lnTo>
                    <a:pt x="467" y="232"/>
                  </a:lnTo>
                  <a:cubicBezTo>
                    <a:pt x="467" y="104"/>
                    <a:pt x="363"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55"/>
            <p:cNvSpPr/>
            <p:nvPr/>
          </p:nvSpPr>
          <p:spPr>
            <a:xfrm>
              <a:off x="2864821" y="3764693"/>
              <a:ext cx="19296" cy="182690"/>
            </a:xfrm>
            <a:custGeom>
              <a:avLst/>
              <a:gdLst/>
              <a:ahLst/>
              <a:cxnLst/>
              <a:rect l="l" t="t" r="r" b="b"/>
              <a:pathLst>
                <a:path w="466" h="4412" extrusionOk="0">
                  <a:moveTo>
                    <a:pt x="232" y="1"/>
                  </a:moveTo>
                  <a:cubicBezTo>
                    <a:pt x="103" y="1"/>
                    <a:pt x="0" y="104"/>
                    <a:pt x="0" y="232"/>
                  </a:cubicBezTo>
                  <a:lnTo>
                    <a:pt x="0" y="4177"/>
                  </a:lnTo>
                  <a:cubicBezTo>
                    <a:pt x="0" y="4306"/>
                    <a:pt x="103" y="4412"/>
                    <a:pt x="232" y="4412"/>
                  </a:cubicBezTo>
                  <a:cubicBezTo>
                    <a:pt x="363" y="4412"/>
                    <a:pt x="466" y="4306"/>
                    <a:pt x="466" y="4177"/>
                  </a:cubicBezTo>
                  <a:lnTo>
                    <a:pt x="466" y="232"/>
                  </a:lnTo>
                  <a:cubicBezTo>
                    <a:pt x="466" y="104"/>
                    <a:pt x="363" y="1"/>
                    <a:pt x="2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55"/>
            <p:cNvSpPr/>
            <p:nvPr/>
          </p:nvSpPr>
          <p:spPr>
            <a:xfrm>
              <a:off x="2899810" y="3764693"/>
              <a:ext cx="19544" cy="182690"/>
            </a:xfrm>
            <a:custGeom>
              <a:avLst/>
              <a:gdLst/>
              <a:ahLst/>
              <a:cxnLst/>
              <a:rect l="l" t="t" r="r" b="b"/>
              <a:pathLst>
                <a:path w="472" h="4412" extrusionOk="0">
                  <a:moveTo>
                    <a:pt x="235" y="1"/>
                  </a:moveTo>
                  <a:cubicBezTo>
                    <a:pt x="106" y="1"/>
                    <a:pt x="0" y="104"/>
                    <a:pt x="0" y="232"/>
                  </a:cubicBezTo>
                  <a:lnTo>
                    <a:pt x="0" y="4177"/>
                  </a:lnTo>
                  <a:cubicBezTo>
                    <a:pt x="0" y="4306"/>
                    <a:pt x="106" y="4412"/>
                    <a:pt x="235" y="4412"/>
                  </a:cubicBezTo>
                  <a:cubicBezTo>
                    <a:pt x="369" y="4412"/>
                    <a:pt x="472" y="4306"/>
                    <a:pt x="469" y="4177"/>
                  </a:cubicBezTo>
                  <a:lnTo>
                    <a:pt x="469" y="232"/>
                  </a:lnTo>
                  <a:cubicBezTo>
                    <a:pt x="469" y="104"/>
                    <a:pt x="363"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55"/>
            <p:cNvSpPr/>
            <p:nvPr/>
          </p:nvSpPr>
          <p:spPr>
            <a:xfrm>
              <a:off x="2932149" y="3764693"/>
              <a:ext cx="19586" cy="182690"/>
            </a:xfrm>
            <a:custGeom>
              <a:avLst/>
              <a:gdLst/>
              <a:ahLst/>
              <a:cxnLst/>
              <a:rect l="l" t="t" r="r" b="b"/>
              <a:pathLst>
                <a:path w="473" h="4412" extrusionOk="0">
                  <a:moveTo>
                    <a:pt x="235" y="1"/>
                  </a:moveTo>
                  <a:cubicBezTo>
                    <a:pt x="107" y="1"/>
                    <a:pt x="1" y="104"/>
                    <a:pt x="1" y="232"/>
                  </a:cubicBezTo>
                  <a:lnTo>
                    <a:pt x="1" y="4177"/>
                  </a:lnTo>
                  <a:cubicBezTo>
                    <a:pt x="1" y="4306"/>
                    <a:pt x="107" y="4412"/>
                    <a:pt x="235" y="4412"/>
                  </a:cubicBezTo>
                  <a:cubicBezTo>
                    <a:pt x="363" y="4412"/>
                    <a:pt x="472" y="4306"/>
                    <a:pt x="469" y="4177"/>
                  </a:cubicBezTo>
                  <a:lnTo>
                    <a:pt x="469" y="232"/>
                  </a:lnTo>
                  <a:cubicBezTo>
                    <a:pt x="469" y="104"/>
                    <a:pt x="363"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55"/>
            <p:cNvSpPr/>
            <p:nvPr/>
          </p:nvSpPr>
          <p:spPr>
            <a:xfrm>
              <a:off x="2964487" y="3764693"/>
              <a:ext cx="19462" cy="182690"/>
            </a:xfrm>
            <a:custGeom>
              <a:avLst/>
              <a:gdLst/>
              <a:ahLst/>
              <a:cxnLst/>
              <a:rect l="l" t="t" r="r" b="b"/>
              <a:pathLst>
                <a:path w="470" h="4412" extrusionOk="0">
                  <a:moveTo>
                    <a:pt x="235" y="1"/>
                  </a:moveTo>
                  <a:cubicBezTo>
                    <a:pt x="107" y="1"/>
                    <a:pt x="1" y="104"/>
                    <a:pt x="1" y="232"/>
                  </a:cubicBezTo>
                  <a:lnTo>
                    <a:pt x="1" y="4177"/>
                  </a:lnTo>
                  <a:cubicBezTo>
                    <a:pt x="1" y="4306"/>
                    <a:pt x="107" y="4412"/>
                    <a:pt x="235" y="4412"/>
                  </a:cubicBezTo>
                  <a:cubicBezTo>
                    <a:pt x="363" y="4412"/>
                    <a:pt x="469" y="4306"/>
                    <a:pt x="469" y="4177"/>
                  </a:cubicBezTo>
                  <a:lnTo>
                    <a:pt x="469" y="232"/>
                  </a:lnTo>
                  <a:cubicBezTo>
                    <a:pt x="469" y="104"/>
                    <a:pt x="363"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55"/>
            <p:cNvSpPr/>
            <p:nvPr/>
          </p:nvSpPr>
          <p:spPr>
            <a:xfrm>
              <a:off x="2996743" y="3764693"/>
              <a:ext cx="19420" cy="182690"/>
            </a:xfrm>
            <a:custGeom>
              <a:avLst/>
              <a:gdLst/>
              <a:ahLst/>
              <a:cxnLst/>
              <a:rect l="l" t="t" r="r" b="b"/>
              <a:pathLst>
                <a:path w="469" h="4412" extrusionOk="0">
                  <a:moveTo>
                    <a:pt x="234" y="1"/>
                  </a:moveTo>
                  <a:cubicBezTo>
                    <a:pt x="106" y="1"/>
                    <a:pt x="0" y="104"/>
                    <a:pt x="0" y="232"/>
                  </a:cubicBezTo>
                  <a:lnTo>
                    <a:pt x="0" y="4177"/>
                  </a:lnTo>
                  <a:cubicBezTo>
                    <a:pt x="0" y="4306"/>
                    <a:pt x="106" y="4412"/>
                    <a:pt x="234" y="4412"/>
                  </a:cubicBezTo>
                  <a:cubicBezTo>
                    <a:pt x="366" y="4412"/>
                    <a:pt x="469" y="4306"/>
                    <a:pt x="469" y="4177"/>
                  </a:cubicBezTo>
                  <a:lnTo>
                    <a:pt x="469" y="232"/>
                  </a:lnTo>
                  <a:cubicBezTo>
                    <a:pt x="469" y="104"/>
                    <a:pt x="363"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55"/>
            <p:cNvSpPr/>
            <p:nvPr/>
          </p:nvSpPr>
          <p:spPr>
            <a:xfrm>
              <a:off x="2730704" y="3729248"/>
              <a:ext cx="322564" cy="64016"/>
            </a:xfrm>
            <a:custGeom>
              <a:avLst/>
              <a:gdLst/>
              <a:ahLst/>
              <a:cxnLst/>
              <a:rect l="l" t="t" r="r" b="b"/>
              <a:pathLst>
                <a:path w="7790" h="1546" extrusionOk="0">
                  <a:moveTo>
                    <a:pt x="617" y="0"/>
                  </a:moveTo>
                  <a:cubicBezTo>
                    <a:pt x="276" y="0"/>
                    <a:pt x="0" y="277"/>
                    <a:pt x="0" y="614"/>
                  </a:cubicBezTo>
                  <a:lnTo>
                    <a:pt x="0" y="932"/>
                  </a:lnTo>
                  <a:cubicBezTo>
                    <a:pt x="0" y="1270"/>
                    <a:pt x="276" y="1546"/>
                    <a:pt x="617" y="1546"/>
                  </a:cubicBezTo>
                  <a:lnTo>
                    <a:pt x="7176" y="1546"/>
                  </a:lnTo>
                  <a:cubicBezTo>
                    <a:pt x="7516" y="1546"/>
                    <a:pt x="7789" y="1270"/>
                    <a:pt x="7789" y="932"/>
                  </a:cubicBezTo>
                  <a:lnTo>
                    <a:pt x="7789" y="614"/>
                  </a:lnTo>
                  <a:cubicBezTo>
                    <a:pt x="7789" y="277"/>
                    <a:pt x="7513" y="0"/>
                    <a:pt x="7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55"/>
            <p:cNvSpPr/>
            <p:nvPr/>
          </p:nvSpPr>
          <p:spPr>
            <a:xfrm>
              <a:off x="2731284" y="3733762"/>
              <a:ext cx="321985" cy="59503"/>
            </a:xfrm>
            <a:custGeom>
              <a:avLst/>
              <a:gdLst/>
              <a:ahLst/>
              <a:cxnLst/>
              <a:rect l="l" t="t" r="r" b="b"/>
              <a:pathLst>
                <a:path w="7776" h="1437" extrusionOk="0">
                  <a:moveTo>
                    <a:pt x="7387" y="0"/>
                  </a:moveTo>
                  <a:lnTo>
                    <a:pt x="7387" y="0"/>
                  </a:lnTo>
                  <a:cubicBezTo>
                    <a:pt x="7396" y="42"/>
                    <a:pt x="7401" y="81"/>
                    <a:pt x="7401" y="126"/>
                  </a:cubicBezTo>
                  <a:cubicBezTo>
                    <a:pt x="7401" y="550"/>
                    <a:pt x="7055" y="896"/>
                    <a:pt x="6631" y="896"/>
                  </a:cubicBezTo>
                  <a:lnTo>
                    <a:pt x="385" y="896"/>
                  </a:lnTo>
                  <a:cubicBezTo>
                    <a:pt x="246" y="896"/>
                    <a:pt x="117" y="859"/>
                    <a:pt x="0" y="793"/>
                  </a:cubicBezTo>
                  <a:lnTo>
                    <a:pt x="0" y="793"/>
                  </a:lnTo>
                  <a:cubicBezTo>
                    <a:pt x="61" y="1158"/>
                    <a:pt x="377" y="1437"/>
                    <a:pt x="759" y="1437"/>
                  </a:cubicBezTo>
                  <a:lnTo>
                    <a:pt x="7005" y="1437"/>
                  </a:lnTo>
                  <a:cubicBezTo>
                    <a:pt x="7429" y="1437"/>
                    <a:pt x="7775" y="1091"/>
                    <a:pt x="7775" y="667"/>
                  </a:cubicBezTo>
                  <a:cubicBezTo>
                    <a:pt x="7775" y="377"/>
                    <a:pt x="7619" y="131"/>
                    <a:pt x="738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55"/>
            <p:cNvSpPr/>
            <p:nvPr/>
          </p:nvSpPr>
          <p:spPr>
            <a:xfrm>
              <a:off x="2839522" y="4211762"/>
              <a:ext cx="105962" cy="106086"/>
            </a:xfrm>
            <a:custGeom>
              <a:avLst/>
              <a:gdLst/>
              <a:ahLst/>
              <a:cxnLst/>
              <a:rect l="l" t="t" r="r" b="b"/>
              <a:pathLst>
                <a:path w="2559" h="2562" extrusionOk="0">
                  <a:moveTo>
                    <a:pt x="1281" y="0"/>
                  </a:moveTo>
                  <a:lnTo>
                    <a:pt x="0" y="1281"/>
                  </a:lnTo>
                  <a:lnTo>
                    <a:pt x="1281" y="2561"/>
                  </a:lnTo>
                  <a:lnTo>
                    <a:pt x="2558" y="1281"/>
                  </a:lnTo>
                  <a:lnTo>
                    <a:pt x="12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55"/>
            <p:cNvSpPr/>
            <p:nvPr/>
          </p:nvSpPr>
          <p:spPr>
            <a:xfrm>
              <a:off x="2861219" y="4348860"/>
              <a:ext cx="62774" cy="62774"/>
            </a:xfrm>
            <a:custGeom>
              <a:avLst/>
              <a:gdLst/>
              <a:ahLst/>
              <a:cxnLst/>
              <a:rect l="l" t="t" r="r" b="b"/>
              <a:pathLst>
                <a:path w="1516" h="1516" extrusionOk="0">
                  <a:moveTo>
                    <a:pt x="759" y="1"/>
                  </a:moveTo>
                  <a:cubicBezTo>
                    <a:pt x="341" y="1"/>
                    <a:pt x="1" y="338"/>
                    <a:pt x="1" y="757"/>
                  </a:cubicBezTo>
                  <a:cubicBezTo>
                    <a:pt x="1" y="1175"/>
                    <a:pt x="341" y="1516"/>
                    <a:pt x="759" y="1516"/>
                  </a:cubicBezTo>
                  <a:cubicBezTo>
                    <a:pt x="1178" y="1516"/>
                    <a:pt x="1515" y="1175"/>
                    <a:pt x="1515" y="757"/>
                  </a:cubicBezTo>
                  <a:cubicBezTo>
                    <a:pt x="1515" y="338"/>
                    <a:pt x="1178" y="1"/>
                    <a:pt x="7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55"/>
            <p:cNvSpPr/>
            <p:nvPr/>
          </p:nvSpPr>
          <p:spPr>
            <a:xfrm>
              <a:off x="2869666" y="4449603"/>
              <a:ext cx="41159" cy="178756"/>
            </a:xfrm>
            <a:custGeom>
              <a:avLst/>
              <a:gdLst/>
              <a:ahLst/>
              <a:cxnLst/>
              <a:rect l="l" t="t" r="r" b="b"/>
              <a:pathLst>
                <a:path w="994" h="4317" extrusionOk="0">
                  <a:moveTo>
                    <a:pt x="0" y="1"/>
                  </a:moveTo>
                  <a:lnTo>
                    <a:pt x="0" y="4316"/>
                  </a:lnTo>
                  <a:lnTo>
                    <a:pt x="993" y="4316"/>
                  </a:lnTo>
                  <a:lnTo>
                    <a:pt x="9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55"/>
            <p:cNvSpPr/>
            <p:nvPr/>
          </p:nvSpPr>
          <p:spPr>
            <a:xfrm>
              <a:off x="2839604" y="4244349"/>
              <a:ext cx="105879" cy="73374"/>
            </a:xfrm>
            <a:custGeom>
              <a:avLst/>
              <a:gdLst/>
              <a:ahLst/>
              <a:cxnLst/>
              <a:rect l="l" t="t" r="r" b="b"/>
              <a:pathLst>
                <a:path w="2557" h="1772" extrusionOk="0">
                  <a:moveTo>
                    <a:pt x="2065" y="0"/>
                  </a:moveTo>
                  <a:lnTo>
                    <a:pt x="1083" y="979"/>
                  </a:lnTo>
                  <a:lnTo>
                    <a:pt x="297" y="195"/>
                  </a:lnTo>
                  <a:lnTo>
                    <a:pt x="1" y="494"/>
                  </a:lnTo>
                  <a:lnTo>
                    <a:pt x="1281" y="1772"/>
                  </a:lnTo>
                  <a:lnTo>
                    <a:pt x="2556" y="494"/>
                  </a:lnTo>
                  <a:lnTo>
                    <a:pt x="2065"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55"/>
            <p:cNvSpPr/>
            <p:nvPr/>
          </p:nvSpPr>
          <p:spPr>
            <a:xfrm>
              <a:off x="2863662" y="4353374"/>
              <a:ext cx="60331" cy="58053"/>
            </a:xfrm>
            <a:custGeom>
              <a:avLst/>
              <a:gdLst/>
              <a:ahLst/>
              <a:cxnLst/>
              <a:rect l="l" t="t" r="r" b="b"/>
              <a:pathLst>
                <a:path w="1457" h="1402" extrusionOk="0">
                  <a:moveTo>
                    <a:pt x="1080" y="1"/>
                  </a:moveTo>
                  <a:lnTo>
                    <a:pt x="1080" y="1"/>
                  </a:lnTo>
                  <a:cubicBezTo>
                    <a:pt x="1116" y="87"/>
                    <a:pt x="1136" y="185"/>
                    <a:pt x="1136" y="282"/>
                  </a:cubicBezTo>
                  <a:cubicBezTo>
                    <a:pt x="1136" y="701"/>
                    <a:pt x="798" y="1038"/>
                    <a:pt x="380" y="1038"/>
                  </a:cubicBezTo>
                  <a:cubicBezTo>
                    <a:pt x="240" y="1038"/>
                    <a:pt x="112" y="1002"/>
                    <a:pt x="0" y="932"/>
                  </a:cubicBezTo>
                  <a:lnTo>
                    <a:pt x="0" y="932"/>
                  </a:lnTo>
                  <a:cubicBezTo>
                    <a:pt x="112" y="1206"/>
                    <a:pt x="382" y="1401"/>
                    <a:pt x="700" y="1401"/>
                  </a:cubicBezTo>
                  <a:cubicBezTo>
                    <a:pt x="1119" y="1401"/>
                    <a:pt x="1456" y="1064"/>
                    <a:pt x="1456" y="645"/>
                  </a:cubicBezTo>
                  <a:cubicBezTo>
                    <a:pt x="1454" y="374"/>
                    <a:pt x="1303" y="132"/>
                    <a:pt x="1080"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55"/>
            <p:cNvSpPr/>
            <p:nvPr/>
          </p:nvSpPr>
          <p:spPr>
            <a:xfrm>
              <a:off x="2869666" y="4449727"/>
              <a:ext cx="41159" cy="178632"/>
            </a:xfrm>
            <a:custGeom>
              <a:avLst/>
              <a:gdLst/>
              <a:ahLst/>
              <a:cxnLst/>
              <a:rect l="l" t="t" r="r" b="b"/>
              <a:pathLst>
                <a:path w="994" h="4314" extrusionOk="0">
                  <a:moveTo>
                    <a:pt x="608" y="0"/>
                  </a:moveTo>
                  <a:lnTo>
                    <a:pt x="608" y="3920"/>
                  </a:lnTo>
                  <a:lnTo>
                    <a:pt x="0" y="3920"/>
                  </a:lnTo>
                  <a:lnTo>
                    <a:pt x="0" y="4313"/>
                  </a:lnTo>
                  <a:lnTo>
                    <a:pt x="993" y="4313"/>
                  </a:lnTo>
                  <a:lnTo>
                    <a:pt x="993"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2" name="Google Shape;6782;p55"/>
          <p:cNvGrpSpPr/>
          <p:nvPr/>
        </p:nvGrpSpPr>
        <p:grpSpPr>
          <a:xfrm>
            <a:off x="6605762" y="-1018127"/>
            <a:ext cx="858570" cy="3767747"/>
            <a:chOff x="2526900" y="1423675"/>
            <a:chExt cx="730387" cy="3204684"/>
          </a:xfrm>
        </p:grpSpPr>
        <p:sp>
          <p:nvSpPr>
            <p:cNvPr id="6783" name="Google Shape;6783;p55"/>
            <p:cNvSpPr/>
            <p:nvPr/>
          </p:nvSpPr>
          <p:spPr>
            <a:xfrm>
              <a:off x="2877409" y="1423675"/>
              <a:ext cx="30393" cy="3034797"/>
            </a:xfrm>
            <a:custGeom>
              <a:avLst/>
              <a:gdLst/>
              <a:ahLst/>
              <a:cxnLst/>
              <a:rect l="l" t="t" r="r" b="b"/>
              <a:pathLst>
                <a:path w="734" h="73291" extrusionOk="0">
                  <a:moveTo>
                    <a:pt x="0" y="0"/>
                  </a:moveTo>
                  <a:lnTo>
                    <a:pt x="0" y="73291"/>
                  </a:lnTo>
                  <a:lnTo>
                    <a:pt x="734" y="73291"/>
                  </a:lnTo>
                  <a:lnTo>
                    <a:pt x="7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55"/>
            <p:cNvSpPr/>
            <p:nvPr/>
          </p:nvSpPr>
          <p:spPr>
            <a:xfrm>
              <a:off x="2526900" y="2643976"/>
              <a:ext cx="730387" cy="1123096"/>
            </a:xfrm>
            <a:custGeom>
              <a:avLst/>
              <a:gdLst/>
              <a:ahLst/>
              <a:cxnLst/>
              <a:rect l="l" t="t" r="r" b="b"/>
              <a:pathLst>
                <a:path w="17639" h="27123" extrusionOk="0">
                  <a:moveTo>
                    <a:pt x="8820" y="0"/>
                  </a:moveTo>
                  <a:cubicBezTo>
                    <a:pt x="3949" y="0"/>
                    <a:pt x="1" y="3948"/>
                    <a:pt x="1" y="8822"/>
                  </a:cubicBezTo>
                  <a:lnTo>
                    <a:pt x="1" y="18301"/>
                  </a:lnTo>
                  <a:cubicBezTo>
                    <a:pt x="1" y="23175"/>
                    <a:pt x="3949" y="27123"/>
                    <a:pt x="8820" y="27123"/>
                  </a:cubicBezTo>
                  <a:cubicBezTo>
                    <a:pt x="13690" y="27123"/>
                    <a:pt x="17638" y="23172"/>
                    <a:pt x="17638" y="18301"/>
                  </a:cubicBezTo>
                  <a:lnTo>
                    <a:pt x="17638" y="8822"/>
                  </a:lnTo>
                  <a:cubicBezTo>
                    <a:pt x="17638" y="3948"/>
                    <a:pt x="13690" y="0"/>
                    <a:pt x="8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55"/>
            <p:cNvSpPr/>
            <p:nvPr/>
          </p:nvSpPr>
          <p:spPr>
            <a:xfrm>
              <a:off x="2538245" y="3182844"/>
              <a:ext cx="50848" cy="50890"/>
            </a:xfrm>
            <a:custGeom>
              <a:avLst/>
              <a:gdLst/>
              <a:ahLst/>
              <a:cxnLst/>
              <a:rect l="l" t="t" r="r" b="b"/>
              <a:pathLst>
                <a:path w="1228" h="1229" extrusionOk="0">
                  <a:moveTo>
                    <a:pt x="614" y="1"/>
                  </a:moveTo>
                  <a:cubicBezTo>
                    <a:pt x="277" y="1"/>
                    <a:pt x="0" y="277"/>
                    <a:pt x="0" y="615"/>
                  </a:cubicBezTo>
                  <a:cubicBezTo>
                    <a:pt x="0" y="952"/>
                    <a:pt x="277" y="1228"/>
                    <a:pt x="614" y="1228"/>
                  </a:cubicBezTo>
                  <a:cubicBezTo>
                    <a:pt x="954" y="1228"/>
                    <a:pt x="1228" y="955"/>
                    <a:pt x="1228" y="615"/>
                  </a:cubicBezTo>
                  <a:cubicBezTo>
                    <a:pt x="1228" y="277"/>
                    <a:pt x="954" y="1"/>
                    <a:pt x="6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55"/>
            <p:cNvSpPr/>
            <p:nvPr/>
          </p:nvSpPr>
          <p:spPr>
            <a:xfrm>
              <a:off x="3183612" y="3182844"/>
              <a:ext cx="50890" cy="50890"/>
            </a:xfrm>
            <a:custGeom>
              <a:avLst/>
              <a:gdLst/>
              <a:ahLst/>
              <a:cxnLst/>
              <a:rect l="l" t="t" r="r" b="b"/>
              <a:pathLst>
                <a:path w="1229" h="1229" extrusionOk="0">
                  <a:moveTo>
                    <a:pt x="615" y="1"/>
                  </a:moveTo>
                  <a:cubicBezTo>
                    <a:pt x="274" y="1"/>
                    <a:pt x="1" y="277"/>
                    <a:pt x="1" y="615"/>
                  </a:cubicBezTo>
                  <a:cubicBezTo>
                    <a:pt x="1" y="952"/>
                    <a:pt x="274" y="1228"/>
                    <a:pt x="615" y="1228"/>
                  </a:cubicBezTo>
                  <a:cubicBezTo>
                    <a:pt x="952" y="1228"/>
                    <a:pt x="1228" y="955"/>
                    <a:pt x="1228" y="615"/>
                  </a:cubicBezTo>
                  <a:cubicBezTo>
                    <a:pt x="1228" y="277"/>
                    <a:pt x="955" y="1"/>
                    <a:pt x="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55"/>
            <p:cNvSpPr/>
            <p:nvPr/>
          </p:nvSpPr>
          <p:spPr>
            <a:xfrm>
              <a:off x="2549674" y="2643976"/>
              <a:ext cx="684963" cy="302109"/>
            </a:xfrm>
            <a:custGeom>
              <a:avLst/>
              <a:gdLst/>
              <a:ahLst/>
              <a:cxnLst/>
              <a:rect l="l" t="t" r="r" b="b"/>
              <a:pathLst>
                <a:path w="16542" h="7296" extrusionOk="0">
                  <a:moveTo>
                    <a:pt x="8270" y="0"/>
                  </a:moveTo>
                  <a:cubicBezTo>
                    <a:pt x="4475" y="0"/>
                    <a:pt x="1245" y="2394"/>
                    <a:pt x="1" y="5753"/>
                  </a:cubicBezTo>
                  <a:cubicBezTo>
                    <a:pt x="1881" y="6735"/>
                    <a:pt x="4015" y="7296"/>
                    <a:pt x="6280" y="7296"/>
                  </a:cubicBezTo>
                  <a:lnTo>
                    <a:pt x="10261" y="7296"/>
                  </a:lnTo>
                  <a:cubicBezTo>
                    <a:pt x="12527" y="7296"/>
                    <a:pt x="14664" y="6738"/>
                    <a:pt x="16541" y="5753"/>
                  </a:cubicBezTo>
                  <a:cubicBezTo>
                    <a:pt x="15291" y="2397"/>
                    <a:pt x="12064" y="0"/>
                    <a:pt x="8270"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55"/>
            <p:cNvSpPr/>
            <p:nvPr/>
          </p:nvSpPr>
          <p:spPr>
            <a:xfrm>
              <a:off x="2563669" y="3505155"/>
              <a:ext cx="656516" cy="261778"/>
            </a:xfrm>
            <a:custGeom>
              <a:avLst/>
              <a:gdLst/>
              <a:ahLst/>
              <a:cxnLst/>
              <a:rect l="l" t="t" r="r" b="b"/>
              <a:pathLst>
                <a:path w="15855" h="6322" extrusionOk="0">
                  <a:moveTo>
                    <a:pt x="5940" y="0"/>
                  </a:moveTo>
                  <a:cubicBezTo>
                    <a:pt x="3808" y="0"/>
                    <a:pt x="1794" y="491"/>
                    <a:pt x="0" y="1367"/>
                  </a:cubicBezTo>
                  <a:cubicBezTo>
                    <a:pt x="1434" y="4299"/>
                    <a:pt x="4444" y="6322"/>
                    <a:pt x="7929" y="6322"/>
                  </a:cubicBezTo>
                  <a:cubicBezTo>
                    <a:pt x="11410" y="6322"/>
                    <a:pt x="14423" y="4299"/>
                    <a:pt x="15855" y="1367"/>
                  </a:cubicBezTo>
                  <a:cubicBezTo>
                    <a:pt x="14058" y="491"/>
                    <a:pt x="12046" y="0"/>
                    <a:pt x="9915"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55"/>
            <p:cNvSpPr/>
            <p:nvPr/>
          </p:nvSpPr>
          <p:spPr>
            <a:xfrm>
              <a:off x="2631925" y="2666990"/>
              <a:ext cx="520451" cy="1077076"/>
            </a:xfrm>
            <a:custGeom>
              <a:avLst/>
              <a:gdLst/>
              <a:ahLst/>
              <a:cxnLst/>
              <a:rect l="l" t="t" r="r" b="b"/>
              <a:pathLst>
                <a:path w="13222" h="27363" extrusionOk="0">
                  <a:moveTo>
                    <a:pt x="7935" y="243"/>
                  </a:moveTo>
                  <a:cubicBezTo>
                    <a:pt x="10713" y="243"/>
                    <a:pt x="12973" y="2503"/>
                    <a:pt x="12973" y="5282"/>
                  </a:cubicBezTo>
                  <a:lnTo>
                    <a:pt x="12973" y="22082"/>
                  </a:lnTo>
                  <a:cubicBezTo>
                    <a:pt x="12973" y="24860"/>
                    <a:pt x="10713" y="27120"/>
                    <a:pt x="7935" y="27120"/>
                  </a:cubicBezTo>
                  <a:lnTo>
                    <a:pt x="5282" y="27120"/>
                  </a:lnTo>
                  <a:cubicBezTo>
                    <a:pt x="2500" y="27120"/>
                    <a:pt x="240" y="24860"/>
                    <a:pt x="240" y="22082"/>
                  </a:cubicBezTo>
                  <a:lnTo>
                    <a:pt x="240" y="5282"/>
                  </a:lnTo>
                  <a:cubicBezTo>
                    <a:pt x="240" y="2503"/>
                    <a:pt x="2500" y="243"/>
                    <a:pt x="5282" y="243"/>
                  </a:cubicBezTo>
                  <a:close/>
                  <a:moveTo>
                    <a:pt x="5284" y="0"/>
                  </a:moveTo>
                  <a:cubicBezTo>
                    <a:pt x="2372" y="0"/>
                    <a:pt x="0" y="2372"/>
                    <a:pt x="0" y="5282"/>
                  </a:cubicBezTo>
                  <a:lnTo>
                    <a:pt x="0" y="22082"/>
                  </a:lnTo>
                  <a:cubicBezTo>
                    <a:pt x="0" y="24991"/>
                    <a:pt x="2372" y="27363"/>
                    <a:pt x="5284" y="27363"/>
                  </a:cubicBezTo>
                  <a:lnTo>
                    <a:pt x="7937" y="27363"/>
                  </a:lnTo>
                  <a:cubicBezTo>
                    <a:pt x="10850" y="27363"/>
                    <a:pt x="13219" y="24997"/>
                    <a:pt x="13221" y="22082"/>
                  </a:cubicBezTo>
                  <a:lnTo>
                    <a:pt x="13221" y="5282"/>
                  </a:lnTo>
                  <a:cubicBezTo>
                    <a:pt x="13221" y="2372"/>
                    <a:pt x="10850" y="0"/>
                    <a:pt x="7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55"/>
            <p:cNvSpPr/>
            <p:nvPr/>
          </p:nvSpPr>
          <p:spPr>
            <a:xfrm>
              <a:off x="2750000" y="2638758"/>
              <a:ext cx="284180" cy="1133282"/>
            </a:xfrm>
            <a:custGeom>
              <a:avLst/>
              <a:gdLst/>
              <a:ahLst/>
              <a:cxnLst/>
              <a:rect l="l" t="t" r="r" b="b"/>
              <a:pathLst>
                <a:path w="6863" h="27369" extrusionOk="0">
                  <a:moveTo>
                    <a:pt x="4107" y="249"/>
                  </a:moveTo>
                  <a:cubicBezTo>
                    <a:pt x="5493" y="249"/>
                    <a:pt x="6617" y="1376"/>
                    <a:pt x="6617" y="2760"/>
                  </a:cubicBezTo>
                  <a:lnTo>
                    <a:pt x="6617" y="24615"/>
                  </a:lnTo>
                  <a:cubicBezTo>
                    <a:pt x="6617" y="25999"/>
                    <a:pt x="5493" y="27126"/>
                    <a:pt x="4107" y="27126"/>
                  </a:cubicBezTo>
                  <a:lnTo>
                    <a:pt x="2754" y="27126"/>
                  </a:lnTo>
                  <a:cubicBezTo>
                    <a:pt x="1370" y="27126"/>
                    <a:pt x="243" y="25999"/>
                    <a:pt x="243" y="24615"/>
                  </a:cubicBezTo>
                  <a:lnTo>
                    <a:pt x="243" y="2760"/>
                  </a:lnTo>
                  <a:cubicBezTo>
                    <a:pt x="243" y="1376"/>
                    <a:pt x="1370" y="249"/>
                    <a:pt x="2754" y="249"/>
                  </a:cubicBezTo>
                  <a:close/>
                  <a:moveTo>
                    <a:pt x="2754" y="1"/>
                  </a:moveTo>
                  <a:cubicBezTo>
                    <a:pt x="1233" y="1"/>
                    <a:pt x="0" y="1240"/>
                    <a:pt x="0" y="2757"/>
                  </a:cubicBezTo>
                  <a:lnTo>
                    <a:pt x="0" y="24615"/>
                  </a:lnTo>
                  <a:cubicBezTo>
                    <a:pt x="0" y="26136"/>
                    <a:pt x="1239" y="27369"/>
                    <a:pt x="2754" y="27369"/>
                  </a:cubicBezTo>
                  <a:lnTo>
                    <a:pt x="4107" y="27369"/>
                  </a:lnTo>
                  <a:cubicBezTo>
                    <a:pt x="5627" y="27369"/>
                    <a:pt x="6863" y="26136"/>
                    <a:pt x="6863" y="24612"/>
                  </a:cubicBezTo>
                  <a:lnTo>
                    <a:pt x="6863" y="2757"/>
                  </a:lnTo>
                  <a:cubicBezTo>
                    <a:pt x="6863" y="1237"/>
                    <a:pt x="5624" y="1"/>
                    <a:pt x="4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55"/>
            <p:cNvSpPr/>
            <p:nvPr/>
          </p:nvSpPr>
          <p:spPr>
            <a:xfrm>
              <a:off x="2886974" y="2643976"/>
              <a:ext cx="10228" cy="1122971"/>
            </a:xfrm>
            <a:custGeom>
              <a:avLst/>
              <a:gdLst/>
              <a:ahLst/>
              <a:cxnLst/>
              <a:rect l="l" t="t" r="r" b="b"/>
              <a:pathLst>
                <a:path w="247" h="27120" extrusionOk="0">
                  <a:moveTo>
                    <a:pt x="1" y="0"/>
                  </a:moveTo>
                  <a:lnTo>
                    <a:pt x="1" y="27120"/>
                  </a:lnTo>
                  <a:lnTo>
                    <a:pt x="246" y="27120"/>
                  </a:lnTo>
                  <a:lnTo>
                    <a:pt x="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55"/>
            <p:cNvSpPr/>
            <p:nvPr/>
          </p:nvSpPr>
          <p:spPr>
            <a:xfrm>
              <a:off x="2547231" y="2877759"/>
              <a:ext cx="689601" cy="73415"/>
            </a:xfrm>
            <a:custGeom>
              <a:avLst/>
              <a:gdLst/>
              <a:ahLst/>
              <a:cxnLst/>
              <a:rect l="l" t="t" r="r" b="b"/>
              <a:pathLst>
                <a:path w="16654" h="1773" extrusionOk="0">
                  <a:moveTo>
                    <a:pt x="113" y="1"/>
                  </a:moveTo>
                  <a:lnTo>
                    <a:pt x="1" y="219"/>
                  </a:lnTo>
                  <a:cubicBezTo>
                    <a:pt x="1945" y="1237"/>
                    <a:pt x="4135" y="1772"/>
                    <a:pt x="6337" y="1772"/>
                  </a:cubicBezTo>
                  <a:lnTo>
                    <a:pt x="10315" y="1772"/>
                  </a:lnTo>
                  <a:cubicBezTo>
                    <a:pt x="12519" y="1772"/>
                    <a:pt x="14709" y="1237"/>
                    <a:pt x="16653" y="219"/>
                  </a:cubicBezTo>
                  <a:lnTo>
                    <a:pt x="16542" y="1"/>
                  </a:lnTo>
                  <a:cubicBezTo>
                    <a:pt x="14631" y="1002"/>
                    <a:pt x="12477" y="1533"/>
                    <a:pt x="10315" y="1533"/>
                  </a:cubicBezTo>
                  <a:lnTo>
                    <a:pt x="6337" y="1533"/>
                  </a:lnTo>
                  <a:cubicBezTo>
                    <a:pt x="4175" y="1533"/>
                    <a:pt x="2024" y="1002"/>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55"/>
            <p:cNvSpPr/>
            <p:nvPr/>
          </p:nvSpPr>
          <p:spPr>
            <a:xfrm>
              <a:off x="2561350" y="3500186"/>
              <a:ext cx="661029" cy="66211"/>
            </a:xfrm>
            <a:custGeom>
              <a:avLst/>
              <a:gdLst/>
              <a:ahLst/>
              <a:cxnLst/>
              <a:rect l="l" t="t" r="r" b="b"/>
              <a:pathLst>
                <a:path w="15964" h="1599" extrusionOk="0">
                  <a:moveTo>
                    <a:pt x="5993" y="0"/>
                  </a:moveTo>
                  <a:cubicBezTo>
                    <a:pt x="3892" y="0"/>
                    <a:pt x="1878" y="466"/>
                    <a:pt x="0" y="1378"/>
                  </a:cubicBezTo>
                  <a:lnTo>
                    <a:pt x="109" y="1599"/>
                  </a:lnTo>
                  <a:cubicBezTo>
                    <a:pt x="1953" y="701"/>
                    <a:pt x="3934" y="243"/>
                    <a:pt x="5996" y="243"/>
                  </a:cubicBezTo>
                  <a:lnTo>
                    <a:pt x="9974" y="243"/>
                  </a:lnTo>
                  <a:cubicBezTo>
                    <a:pt x="12038" y="243"/>
                    <a:pt x="14016" y="701"/>
                    <a:pt x="15860" y="1599"/>
                  </a:cubicBezTo>
                  <a:lnTo>
                    <a:pt x="15964" y="1378"/>
                  </a:lnTo>
                  <a:cubicBezTo>
                    <a:pt x="14086" y="463"/>
                    <a:pt x="12072" y="0"/>
                    <a:pt x="9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55"/>
            <p:cNvSpPr/>
            <p:nvPr/>
          </p:nvSpPr>
          <p:spPr>
            <a:xfrm>
              <a:off x="2635717" y="3004339"/>
              <a:ext cx="512501" cy="442563"/>
            </a:xfrm>
            <a:custGeom>
              <a:avLst/>
              <a:gdLst/>
              <a:ahLst/>
              <a:cxnLst/>
              <a:rect l="l" t="t" r="r" b="b"/>
              <a:pathLst>
                <a:path w="12377" h="10688" extrusionOk="0">
                  <a:moveTo>
                    <a:pt x="6191" y="0"/>
                  </a:moveTo>
                  <a:cubicBezTo>
                    <a:pt x="5339" y="0"/>
                    <a:pt x="4487" y="445"/>
                    <a:pt x="4049" y="1335"/>
                  </a:cubicBezTo>
                  <a:lnTo>
                    <a:pt x="3644" y="2150"/>
                  </a:lnTo>
                  <a:lnTo>
                    <a:pt x="2746" y="2284"/>
                  </a:lnTo>
                  <a:cubicBezTo>
                    <a:pt x="785" y="2568"/>
                    <a:pt x="1" y="4979"/>
                    <a:pt x="1421" y="6359"/>
                  </a:cubicBezTo>
                  <a:lnTo>
                    <a:pt x="2074" y="6996"/>
                  </a:lnTo>
                  <a:lnTo>
                    <a:pt x="1920" y="7891"/>
                  </a:lnTo>
                  <a:cubicBezTo>
                    <a:pt x="1656" y="9436"/>
                    <a:pt x="2880" y="10687"/>
                    <a:pt x="4271" y="10687"/>
                  </a:cubicBezTo>
                  <a:cubicBezTo>
                    <a:pt x="4639" y="10687"/>
                    <a:pt x="5019" y="10600"/>
                    <a:pt x="5385" y="10407"/>
                  </a:cubicBezTo>
                  <a:lnTo>
                    <a:pt x="6192" y="9986"/>
                  </a:lnTo>
                  <a:lnTo>
                    <a:pt x="6998" y="10407"/>
                  </a:lnTo>
                  <a:cubicBezTo>
                    <a:pt x="7363" y="10600"/>
                    <a:pt x="7742" y="10687"/>
                    <a:pt x="8109" y="10687"/>
                  </a:cubicBezTo>
                  <a:cubicBezTo>
                    <a:pt x="9500" y="10687"/>
                    <a:pt x="10727" y="9436"/>
                    <a:pt x="10463" y="7891"/>
                  </a:cubicBezTo>
                  <a:lnTo>
                    <a:pt x="10309" y="6996"/>
                  </a:lnTo>
                  <a:lnTo>
                    <a:pt x="10962" y="6359"/>
                  </a:lnTo>
                  <a:cubicBezTo>
                    <a:pt x="12376" y="4976"/>
                    <a:pt x="11595" y="2568"/>
                    <a:pt x="9637" y="2284"/>
                  </a:cubicBezTo>
                  <a:lnTo>
                    <a:pt x="8736" y="2150"/>
                  </a:lnTo>
                  <a:lnTo>
                    <a:pt x="8331" y="1335"/>
                  </a:lnTo>
                  <a:cubicBezTo>
                    <a:pt x="7895" y="445"/>
                    <a:pt x="7043" y="0"/>
                    <a:pt x="6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55"/>
            <p:cNvSpPr/>
            <p:nvPr/>
          </p:nvSpPr>
          <p:spPr>
            <a:xfrm>
              <a:off x="2673853" y="3037133"/>
              <a:ext cx="436601" cy="376725"/>
            </a:xfrm>
            <a:custGeom>
              <a:avLst/>
              <a:gdLst/>
              <a:ahLst/>
              <a:cxnLst/>
              <a:rect l="l" t="t" r="r" b="b"/>
              <a:pathLst>
                <a:path w="10544" h="9098" extrusionOk="0">
                  <a:moveTo>
                    <a:pt x="5271" y="0"/>
                  </a:moveTo>
                  <a:cubicBezTo>
                    <a:pt x="4544" y="0"/>
                    <a:pt x="3818" y="378"/>
                    <a:pt x="3443" y="1134"/>
                  </a:cubicBezTo>
                  <a:lnTo>
                    <a:pt x="3100" y="1829"/>
                  </a:lnTo>
                  <a:lnTo>
                    <a:pt x="2333" y="1941"/>
                  </a:lnTo>
                  <a:cubicBezTo>
                    <a:pt x="667" y="2181"/>
                    <a:pt x="1" y="4231"/>
                    <a:pt x="1209" y="5411"/>
                  </a:cubicBezTo>
                  <a:lnTo>
                    <a:pt x="1761" y="5952"/>
                  </a:lnTo>
                  <a:lnTo>
                    <a:pt x="1630" y="6714"/>
                  </a:lnTo>
                  <a:cubicBezTo>
                    <a:pt x="1402" y="8028"/>
                    <a:pt x="2451" y="9097"/>
                    <a:pt x="3638" y="9097"/>
                  </a:cubicBezTo>
                  <a:cubicBezTo>
                    <a:pt x="3951" y="9097"/>
                    <a:pt x="4273" y="9023"/>
                    <a:pt x="4584" y="8859"/>
                  </a:cubicBezTo>
                  <a:lnTo>
                    <a:pt x="5271" y="8497"/>
                  </a:lnTo>
                  <a:lnTo>
                    <a:pt x="5957" y="8859"/>
                  </a:lnTo>
                  <a:cubicBezTo>
                    <a:pt x="6269" y="9023"/>
                    <a:pt x="6592" y="9098"/>
                    <a:pt x="6905" y="9098"/>
                  </a:cubicBezTo>
                  <a:cubicBezTo>
                    <a:pt x="8091" y="9098"/>
                    <a:pt x="9136" y="8032"/>
                    <a:pt x="8911" y="6714"/>
                  </a:cubicBezTo>
                  <a:lnTo>
                    <a:pt x="8777" y="5952"/>
                  </a:lnTo>
                  <a:lnTo>
                    <a:pt x="9332" y="5411"/>
                  </a:lnTo>
                  <a:cubicBezTo>
                    <a:pt x="10543" y="4237"/>
                    <a:pt x="9876" y="2186"/>
                    <a:pt x="8205" y="1941"/>
                  </a:cubicBezTo>
                  <a:lnTo>
                    <a:pt x="7438" y="1829"/>
                  </a:lnTo>
                  <a:lnTo>
                    <a:pt x="7098" y="1134"/>
                  </a:lnTo>
                  <a:cubicBezTo>
                    <a:pt x="6723" y="378"/>
                    <a:pt x="5997" y="0"/>
                    <a:pt x="52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55"/>
            <p:cNvSpPr/>
            <p:nvPr/>
          </p:nvSpPr>
          <p:spPr>
            <a:xfrm>
              <a:off x="2673853" y="3067319"/>
              <a:ext cx="401487" cy="362688"/>
            </a:xfrm>
            <a:custGeom>
              <a:avLst/>
              <a:gdLst/>
              <a:ahLst/>
              <a:cxnLst/>
              <a:rect l="l" t="t" r="r" b="b"/>
              <a:pathLst>
                <a:path w="9696" h="8759" extrusionOk="0">
                  <a:moveTo>
                    <a:pt x="1" y="4124"/>
                  </a:moveTo>
                  <a:lnTo>
                    <a:pt x="1" y="4124"/>
                  </a:lnTo>
                  <a:cubicBezTo>
                    <a:pt x="121" y="4378"/>
                    <a:pt x="280" y="4624"/>
                    <a:pt x="503" y="4838"/>
                  </a:cubicBezTo>
                  <a:lnTo>
                    <a:pt x="1156" y="5475"/>
                  </a:lnTo>
                  <a:lnTo>
                    <a:pt x="1002" y="6370"/>
                  </a:lnTo>
                  <a:cubicBezTo>
                    <a:pt x="991" y="6437"/>
                    <a:pt x="988" y="6498"/>
                    <a:pt x="980" y="6565"/>
                  </a:cubicBezTo>
                  <a:cubicBezTo>
                    <a:pt x="1861" y="6230"/>
                    <a:pt x="2897" y="5574"/>
                    <a:pt x="3868" y="5147"/>
                  </a:cubicBezTo>
                  <a:lnTo>
                    <a:pt x="3868" y="5147"/>
                  </a:lnTo>
                  <a:cubicBezTo>
                    <a:pt x="3867" y="5206"/>
                    <a:pt x="3885" y="5245"/>
                    <a:pt x="3941" y="5245"/>
                  </a:cubicBezTo>
                  <a:cubicBezTo>
                    <a:pt x="3949" y="5245"/>
                    <a:pt x="3956" y="5244"/>
                    <a:pt x="3965" y="5243"/>
                  </a:cubicBezTo>
                  <a:cubicBezTo>
                    <a:pt x="4252" y="5198"/>
                    <a:pt x="4531" y="5067"/>
                    <a:pt x="4710" y="4841"/>
                  </a:cubicBezTo>
                  <a:lnTo>
                    <a:pt x="4710" y="4841"/>
                  </a:lnTo>
                  <a:cubicBezTo>
                    <a:pt x="4439" y="4914"/>
                    <a:pt x="4156" y="5020"/>
                    <a:pt x="3868" y="5147"/>
                  </a:cubicBezTo>
                  <a:lnTo>
                    <a:pt x="3868" y="5147"/>
                  </a:lnTo>
                  <a:cubicBezTo>
                    <a:pt x="3870" y="4977"/>
                    <a:pt x="4037" y="4642"/>
                    <a:pt x="3904" y="4642"/>
                  </a:cubicBezTo>
                  <a:cubicBezTo>
                    <a:pt x="3893" y="4642"/>
                    <a:pt x="3880" y="4644"/>
                    <a:pt x="3864" y="4649"/>
                  </a:cubicBezTo>
                  <a:cubicBezTo>
                    <a:pt x="3100" y="4897"/>
                    <a:pt x="2639" y="5077"/>
                    <a:pt x="2176" y="5077"/>
                  </a:cubicBezTo>
                  <a:cubicBezTo>
                    <a:pt x="1625" y="5077"/>
                    <a:pt x="1071" y="4822"/>
                    <a:pt x="1" y="4124"/>
                  </a:cubicBezTo>
                  <a:close/>
                  <a:moveTo>
                    <a:pt x="7508" y="1"/>
                  </a:moveTo>
                  <a:cubicBezTo>
                    <a:pt x="7304" y="1081"/>
                    <a:pt x="6978" y="2138"/>
                    <a:pt x="6531" y="3142"/>
                  </a:cubicBezTo>
                  <a:cubicBezTo>
                    <a:pt x="6412" y="3418"/>
                    <a:pt x="6250" y="3720"/>
                    <a:pt x="5960" y="3803"/>
                  </a:cubicBezTo>
                  <a:cubicBezTo>
                    <a:pt x="5908" y="3819"/>
                    <a:pt x="5855" y="3826"/>
                    <a:pt x="5802" y="3826"/>
                  </a:cubicBezTo>
                  <a:cubicBezTo>
                    <a:pt x="5627" y="3826"/>
                    <a:pt x="5452" y="3748"/>
                    <a:pt x="5315" y="3636"/>
                  </a:cubicBezTo>
                  <a:cubicBezTo>
                    <a:pt x="5134" y="3488"/>
                    <a:pt x="5008" y="3290"/>
                    <a:pt x="4883" y="3095"/>
                  </a:cubicBezTo>
                  <a:cubicBezTo>
                    <a:pt x="4249" y="2102"/>
                    <a:pt x="3616" y="1109"/>
                    <a:pt x="2983" y="113"/>
                  </a:cubicBezTo>
                  <a:lnTo>
                    <a:pt x="2729" y="629"/>
                  </a:lnTo>
                  <a:lnTo>
                    <a:pt x="2235" y="698"/>
                  </a:lnTo>
                  <a:cubicBezTo>
                    <a:pt x="3265" y="1348"/>
                    <a:pt x="4157" y="2197"/>
                    <a:pt x="4673" y="3282"/>
                  </a:cubicBezTo>
                  <a:cubicBezTo>
                    <a:pt x="4908" y="3778"/>
                    <a:pt x="5045" y="4409"/>
                    <a:pt x="4710" y="4841"/>
                  </a:cubicBezTo>
                  <a:cubicBezTo>
                    <a:pt x="4714" y="4840"/>
                    <a:pt x="4718" y="4840"/>
                    <a:pt x="4721" y="4840"/>
                  </a:cubicBezTo>
                  <a:cubicBezTo>
                    <a:pt x="4845" y="4840"/>
                    <a:pt x="4774" y="5371"/>
                    <a:pt x="4883" y="5461"/>
                  </a:cubicBezTo>
                  <a:cubicBezTo>
                    <a:pt x="4961" y="5522"/>
                    <a:pt x="4989" y="5622"/>
                    <a:pt x="5005" y="5720"/>
                  </a:cubicBezTo>
                  <a:cubicBezTo>
                    <a:pt x="5095" y="6192"/>
                    <a:pt x="5047" y="6680"/>
                    <a:pt x="4983" y="7157"/>
                  </a:cubicBezTo>
                  <a:cubicBezTo>
                    <a:pt x="4913" y="7695"/>
                    <a:pt x="4821" y="8228"/>
                    <a:pt x="4713" y="8758"/>
                  </a:cubicBezTo>
                  <a:lnTo>
                    <a:pt x="5271" y="8465"/>
                  </a:lnTo>
                  <a:lnTo>
                    <a:pt x="5683" y="8683"/>
                  </a:lnTo>
                  <a:cubicBezTo>
                    <a:pt x="5625" y="8236"/>
                    <a:pt x="5583" y="7784"/>
                    <a:pt x="5563" y="7335"/>
                  </a:cubicBezTo>
                  <a:cubicBezTo>
                    <a:pt x="5530" y="6599"/>
                    <a:pt x="5563" y="5815"/>
                    <a:pt x="5976" y="5210"/>
                  </a:cubicBezTo>
                  <a:cubicBezTo>
                    <a:pt x="6004" y="5168"/>
                    <a:pt x="6038" y="5126"/>
                    <a:pt x="6082" y="5098"/>
                  </a:cubicBezTo>
                  <a:cubicBezTo>
                    <a:pt x="6141" y="5062"/>
                    <a:pt x="6211" y="5059"/>
                    <a:pt x="6280" y="5059"/>
                  </a:cubicBezTo>
                  <a:cubicBezTo>
                    <a:pt x="6284" y="5059"/>
                    <a:pt x="6288" y="5059"/>
                    <a:pt x="6291" y="5059"/>
                  </a:cubicBezTo>
                  <a:cubicBezTo>
                    <a:pt x="7364" y="5059"/>
                    <a:pt x="8390" y="5467"/>
                    <a:pt x="9436" y="5731"/>
                  </a:cubicBezTo>
                  <a:lnTo>
                    <a:pt x="9394" y="5475"/>
                  </a:lnTo>
                  <a:lnTo>
                    <a:pt x="9695" y="5170"/>
                  </a:lnTo>
                  <a:cubicBezTo>
                    <a:pt x="9321" y="5154"/>
                    <a:pt x="8950" y="5134"/>
                    <a:pt x="8579" y="5078"/>
                  </a:cubicBezTo>
                  <a:cubicBezTo>
                    <a:pt x="8200" y="5023"/>
                    <a:pt x="7823" y="4939"/>
                    <a:pt x="7458" y="4825"/>
                  </a:cubicBezTo>
                  <a:cubicBezTo>
                    <a:pt x="7215" y="4749"/>
                    <a:pt x="6975" y="4657"/>
                    <a:pt x="6780" y="4501"/>
                  </a:cubicBezTo>
                  <a:cubicBezTo>
                    <a:pt x="6584" y="4345"/>
                    <a:pt x="6434" y="4110"/>
                    <a:pt x="6434" y="3859"/>
                  </a:cubicBezTo>
                  <a:cubicBezTo>
                    <a:pt x="6434" y="3605"/>
                    <a:pt x="6582" y="3374"/>
                    <a:pt x="6721" y="3165"/>
                  </a:cubicBezTo>
                  <a:lnTo>
                    <a:pt x="8342" y="707"/>
                  </a:lnTo>
                  <a:lnTo>
                    <a:pt x="7820" y="629"/>
                  </a:lnTo>
                  <a:lnTo>
                    <a:pt x="7508"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55"/>
            <p:cNvSpPr/>
            <p:nvPr/>
          </p:nvSpPr>
          <p:spPr>
            <a:xfrm>
              <a:off x="2809129" y="3142762"/>
              <a:ext cx="165796" cy="165837"/>
            </a:xfrm>
            <a:custGeom>
              <a:avLst/>
              <a:gdLst/>
              <a:ahLst/>
              <a:cxnLst/>
              <a:rect l="l" t="t" r="r" b="b"/>
              <a:pathLst>
                <a:path w="4004" h="4005" extrusionOk="0">
                  <a:moveTo>
                    <a:pt x="2004" y="1"/>
                  </a:moveTo>
                  <a:cubicBezTo>
                    <a:pt x="896" y="1"/>
                    <a:pt x="0" y="896"/>
                    <a:pt x="0" y="2001"/>
                  </a:cubicBezTo>
                  <a:cubicBezTo>
                    <a:pt x="0" y="3109"/>
                    <a:pt x="896" y="4004"/>
                    <a:pt x="2004" y="4004"/>
                  </a:cubicBezTo>
                  <a:cubicBezTo>
                    <a:pt x="3108" y="4004"/>
                    <a:pt x="4004" y="3109"/>
                    <a:pt x="4004" y="2001"/>
                  </a:cubicBezTo>
                  <a:cubicBezTo>
                    <a:pt x="4004" y="896"/>
                    <a:pt x="3108" y="1"/>
                    <a:pt x="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55"/>
            <p:cNvSpPr/>
            <p:nvPr/>
          </p:nvSpPr>
          <p:spPr>
            <a:xfrm>
              <a:off x="2826230" y="3168973"/>
              <a:ext cx="131593" cy="113374"/>
            </a:xfrm>
            <a:custGeom>
              <a:avLst/>
              <a:gdLst/>
              <a:ahLst/>
              <a:cxnLst/>
              <a:rect l="l" t="t" r="r" b="b"/>
              <a:pathLst>
                <a:path w="3178" h="2738" extrusionOk="0">
                  <a:moveTo>
                    <a:pt x="1589" y="1"/>
                  </a:moveTo>
                  <a:cubicBezTo>
                    <a:pt x="1371" y="1"/>
                    <a:pt x="1151" y="115"/>
                    <a:pt x="1035" y="344"/>
                  </a:cubicBezTo>
                  <a:lnTo>
                    <a:pt x="932" y="553"/>
                  </a:lnTo>
                  <a:lnTo>
                    <a:pt x="701" y="584"/>
                  </a:lnTo>
                  <a:cubicBezTo>
                    <a:pt x="198" y="654"/>
                    <a:pt x="0" y="1270"/>
                    <a:pt x="363" y="1627"/>
                  </a:cubicBezTo>
                  <a:lnTo>
                    <a:pt x="530" y="1792"/>
                  </a:lnTo>
                  <a:lnTo>
                    <a:pt x="491" y="2021"/>
                  </a:lnTo>
                  <a:cubicBezTo>
                    <a:pt x="425" y="2416"/>
                    <a:pt x="739" y="2737"/>
                    <a:pt x="1096" y="2737"/>
                  </a:cubicBezTo>
                  <a:cubicBezTo>
                    <a:pt x="1190" y="2737"/>
                    <a:pt x="1287" y="2715"/>
                    <a:pt x="1381" y="2665"/>
                  </a:cubicBezTo>
                  <a:lnTo>
                    <a:pt x="1588" y="2559"/>
                  </a:lnTo>
                  <a:lnTo>
                    <a:pt x="1791" y="2665"/>
                  </a:lnTo>
                  <a:cubicBezTo>
                    <a:pt x="1886" y="2715"/>
                    <a:pt x="1983" y="2737"/>
                    <a:pt x="2078" y="2737"/>
                  </a:cubicBezTo>
                  <a:cubicBezTo>
                    <a:pt x="2435" y="2737"/>
                    <a:pt x="2747" y="2416"/>
                    <a:pt x="2681" y="2021"/>
                  </a:cubicBezTo>
                  <a:lnTo>
                    <a:pt x="2642" y="1792"/>
                  </a:lnTo>
                  <a:lnTo>
                    <a:pt x="2810" y="1627"/>
                  </a:lnTo>
                  <a:cubicBezTo>
                    <a:pt x="3178" y="1276"/>
                    <a:pt x="2974" y="657"/>
                    <a:pt x="2472" y="584"/>
                  </a:cubicBezTo>
                  <a:lnTo>
                    <a:pt x="2243" y="553"/>
                  </a:lnTo>
                  <a:lnTo>
                    <a:pt x="2137" y="344"/>
                  </a:lnTo>
                  <a:cubicBezTo>
                    <a:pt x="2026" y="115"/>
                    <a:pt x="1808" y="1"/>
                    <a:pt x="1589"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55"/>
            <p:cNvSpPr/>
            <p:nvPr/>
          </p:nvSpPr>
          <p:spPr>
            <a:xfrm>
              <a:off x="2849335" y="3182844"/>
              <a:ext cx="85506" cy="85548"/>
            </a:xfrm>
            <a:custGeom>
              <a:avLst/>
              <a:gdLst/>
              <a:ahLst/>
              <a:cxnLst/>
              <a:rect l="l" t="t" r="r" b="b"/>
              <a:pathLst>
                <a:path w="2065" h="2066" extrusionOk="0">
                  <a:moveTo>
                    <a:pt x="1033" y="1"/>
                  </a:moveTo>
                  <a:cubicBezTo>
                    <a:pt x="461" y="1"/>
                    <a:pt x="0" y="461"/>
                    <a:pt x="0" y="1033"/>
                  </a:cubicBezTo>
                  <a:cubicBezTo>
                    <a:pt x="0" y="1605"/>
                    <a:pt x="461" y="2065"/>
                    <a:pt x="1033" y="2065"/>
                  </a:cubicBezTo>
                  <a:cubicBezTo>
                    <a:pt x="1604" y="2065"/>
                    <a:pt x="2065" y="1605"/>
                    <a:pt x="2065" y="1033"/>
                  </a:cubicBezTo>
                  <a:cubicBezTo>
                    <a:pt x="2065" y="467"/>
                    <a:pt x="1604" y="1"/>
                    <a:pt x="10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55"/>
            <p:cNvSpPr/>
            <p:nvPr/>
          </p:nvSpPr>
          <p:spPr>
            <a:xfrm>
              <a:off x="2889541" y="3099119"/>
              <a:ext cx="5093" cy="255774"/>
            </a:xfrm>
            <a:custGeom>
              <a:avLst/>
              <a:gdLst/>
              <a:ahLst/>
              <a:cxnLst/>
              <a:rect l="l" t="t" r="r" b="b"/>
              <a:pathLst>
                <a:path w="123" h="6177" extrusionOk="0">
                  <a:moveTo>
                    <a:pt x="0" y="0"/>
                  </a:moveTo>
                  <a:lnTo>
                    <a:pt x="0" y="6177"/>
                  </a:lnTo>
                  <a:lnTo>
                    <a:pt x="123" y="6177"/>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55"/>
            <p:cNvSpPr/>
            <p:nvPr/>
          </p:nvSpPr>
          <p:spPr>
            <a:xfrm>
              <a:off x="2879479" y="3077050"/>
              <a:ext cx="26045" cy="26045"/>
            </a:xfrm>
            <a:custGeom>
              <a:avLst/>
              <a:gdLst/>
              <a:ahLst/>
              <a:cxnLst/>
              <a:rect l="l" t="t" r="r" b="b"/>
              <a:pathLst>
                <a:path w="629" h="629" extrusionOk="0">
                  <a:moveTo>
                    <a:pt x="313" y="0"/>
                  </a:moveTo>
                  <a:cubicBezTo>
                    <a:pt x="140" y="0"/>
                    <a:pt x="0" y="140"/>
                    <a:pt x="0" y="313"/>
                  </a:cubicBezTo>
                  <a:cubicBezTo>
                    <a:pt x="0" y="489"/>
                    <a:pt x="140" y="628"/>
                    <a:pt x="313" y="628"/>
                  </a:cubicBezTo>
                  <a:cubicBezTo>
                    <a:pt x="489" y="628"/>
                    <a:pt x="628" y="489"/>
                    <a:pt x="628" y="313"/>
                  </a:cubicBezTo>
                  <a:cubicBezTo>
                    <a:pt x="628" y="140"/>
                    <a:pt x="489" y="0"/>
                    <a:pt x="313"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55"/>
            <p:cNvSpPr/>
            <p:nvPr/>
          </p:nvSpPr>
          <p:spPr>
            <a:xfrm>
              <a:off x="2887222" y="3084875"/>
              <a:ext cx="10559" cy="10352"/>
            </a:xfrm>
            <a:custGeom>
              <a:avLst/>
              <a:gdLst/>
              <a:ahLst/>
              <a:cxnLst/>
              <a:rect l="l" t="t" r="r" b="b"/>
              <a:pathLst>
                <a:path w="255" h="250" extrusionOk="0">
                  <a:moveTo>
                    <a:pt x="135" y="1"/>
                  </a:moveTo>
                  <a:cubicBezTo>
                    <a:pt x="132" y="1"/>
                    <a:pt x="129" y="1"/>
                    <a:pt x="126" y="1"/>
                  </a:cubicBezTo>
                  <a:cubicBezTo>
                    <a:pt x="56" y="1"/>
                    <a:pt x="0" y="57"/>
                    <a:pt x="0" y="127"/>
                  </a:cubicBezTo>
                  <a:cubicBezTo>
                    <a:pt x="0" y="196"/>
                    <a:pt x="56" y="249"/>
                    <a:pt x="126" y="249"/>
                  </a:cubicBezTo>
                  <a:cubicBezTo>
                    <a:pt x="196" y="249"/>
                    <a:pt x="254" y="196"/>
                    <a:pt x="254" y="127"/>
                  </a:cubicBezTo>
                  <a:cubicBezTo>
                    <a:pt x="254" y="55"/>
                    <a:pt x="198" y="1"/>
                    <a:pt x="135"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55"/>
            <p:cNvSpPr/>
            <p:nvPr/>
          </p:nvSpPr>
          <p:spPr>
            <a:xfrm>
              <a:off x="2879355" y="3350914"/>
              <a:ext cx="26045" cy="26045"/>
            </a:xfrm>
            <a:custGeom>
              <a:avLst/>
              <a:gdLst/>
              <a:ahLst/>
              <a:cxnLst/>
              <a:rect l="l" t="t" r="r" b="b"/>
              <a:pathLst>
                <a:path w="629" h="629" extrusionOk="0">
                  <a:moveTo>
                    <a:pt x="313" y="1"/>
                  </a:moveTo>
                  <a:cubicBezTo>
                    <a:pt x="140" y="1"/>
                    <a:pt x="1" y="146"/>
                    <a:pt x="1" y="316"/>
                  </a:cubicBezTo>
                  <a:cubicBezTo>
                    <a:pt x="1" y="489"/>
                    <a:pt x="143" y="629"/>
                    <a:pt x="313" y="629"/>
                  </a:cubicBezTo>
                  <a:cubicBezTo>
                    <a:pt x="489" y="629"/>
                    <a:pt x="628" y="486"/>
                    <a:pt x="628" y="316"/>
                  </a:cubicBezTo>
                  <a:cubicBezTo>
                    <a:pt x="628" y="146"/>
                    <a:pt x="489" y="6"/>
                    <a:pt x="313" y="1"/>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55"/>
            <p:cNvSpPr/>
            <p:nvPr/>
          </p:nvSpPr>
          <p:spPr>
            <a:xfrm>
              <a:off x="2887222" y="3358782"/>
              <a:ext cx="10559" cy="10435"/>
            </a:xfrm>
            <a:custGeom>
              <a:avLst/>
              <a:gdLst/>
              <a:ahLst/>
              <a:cxnLst/>
              <a:rect l="l" t="t" r="r" b="b"/>
              <a:pathLst>
                <a:path w="255" h="252" extrusionOk="0">
                  <a:moveTo>
                    <a:pt x="126" y="1"/>
                  </a:moveTo>
                  <a:cubicBezTo>
                    <a:pt x="56" y="1"/>
                    <a:pt x="0" y="56"/>
                    <a:pt x="0" y="126"/>
                  </a:cubicBezTo>
                  <a:cubicBezTo>
                    <a:pt x="0" y="196"/>
                    <a:pt x="56" y="252"/>
                    <a:pt x="126" y="252"/>
                  </a:cubicBezTo>
                  <a:cubicBezTo>
                    <a:pt x="196" y="252"/>
                    <a:pt x="254" y="196"/>
                    <a:pt x="254" y="126"/>
                  </a:cubicBezTo>
                  <a:cubicBezTo>
                    <a:pt x="254" y="56"/>
                    <a:pt x="193" y="1"/>
                    <a:pt x="126"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55"/>
            <p:cNvSpPr/>
            <p:nvPr/>
          </p:nvSpPr>
          <p:spPr>
            <a:xfrm>
              <a:off x="2764534" y="3224209"/>
              <a:ext cx="255816" cy="5135"/>
            </a:xfrm>
            <a:custGeom>
              <a:avLst/>
              <a:gdLst/>
              <a:ahLst/>
              <a:cxnLst/>
              <a:rect l="l" t="t" r="r" b="b"/>
              <a:pathLst>
                <a:path w="6178" h="124" extrusionOk="0">
                  <a:moveTo>
                    <a:pt x="1" y="1"/>
                  </a:moveTo>
                  <a:lnTo>
                    <a:pt x="1" y="123"/>
                  </a:lnTo>
                  <a:lnTo>
                    <a:pt x="6177" y="123"/>
                  </a:lnTo>
                  <a:lnTo>
                    <a:pt x="61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55"/>
            <p:cNvSpPr/>
            <p:nvPr/>
          </p:nvSpPr>
          <p:spPr>
            <a:xfrm>
              <a:off x="3016370" y="3213941"/>
              <a:ext cx="26004" cy="26004"/>
            </a:xfrm>
            <a:custGeom>
              <a:avLst/>
              <a:gdLst/>
              <a:ahLst/>
              <a:cxnLst/>
              <a:rect l="l" t="t" r="r" b="b"/>
              <a:pathLst>
                <a:path w="628" h="628" extrusionOk="0">
                  <a:moveTo>
                    <a:pt x="316" y="0"/>
                  </a:moveTo>
                  <a:cubicBezTo>
                    <a:pt x="140" y="0"/>
                    <a:pt x="0" y="140"/>
                    <a:pt x="0" y="315"/>
                  </a:cubicBezTo>
                  <a:cubicBezTo>
                    <a:pt x="0" y="488"/>
                    <a:pt x="140" y="628"/>
                    <a:pt x="316" y="628"/>
                  </a:cubicBezTo>
                  <a:cubicBezTo>
                    <a:pt x="489" y="628"/>
                    <a:pt x="628" y="488"/>
                    <a:pt x="628" y="315"/>
                  </a:cubicBezTo>
                  <a:cubicBezTo>
                    <a:pt x="628" y="140"/>
                    <a:pt x="489" y="0"/>
                    <a:pt x="316"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55"/>
            <p:cNvSpPr/>
            <p:nvPr/>
          </p:nvSpPr>
          <p:spPr>
            <a:xfrm>
              <a:off x="3024237" y="3221891"/>
              <a:ext cx="10518" cy="10435"/>
            </a:xfrm>
            <a:custGeom>
              <a:avLst/>
              <a:gdLst/>
              <a:ahLst/>
              <a:cxnLst/>
              <a:rect l="l" t="t" r="r" b="b"/>
              <a:pathLst>
                <a:path w="254" h="252" extrusionOk="0">
                  <a:moveTo>
                    <a:pt x="126" y="1"/>
                  </a:moveTo>
                  <a:cubicBezTo>
                    <a:pt x="56" y="1"/>
                    <a:pt x="0" y="57"/>
                    <a:pt x="0" y="126"/>
                  </a:cubicBezTo>
                  <a:cubicBezTo>
                    <a:pt x="0" y="196"/>
                    <a:pt x="56" y="252"/>
                    <a:pt x="126" y="252"/>
                  </a:cubicBezTo>
                  <a:cubicBezTo>
                    <a:pt x="195" y="252"/>
                    <a:pt x="254" y="196"/>
                    <a:pt x="251" y="126"/>
                  </a:cubicBezTo>
                  <a:cubicBezTo>
                    <a:pt x="251" y="57"/>
                    <a:pt x="195" y="1"/>
                    <a:pt x="126"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55"/>
            <p:cNvSpPr/>
            <p:nvPr/>
          </p:nvSpPr>
          <p:spPr>
            <a:xfrm>
              <a:off x="2742464" y="3213941"/>
              <a:ext cx="26045" cy="26004"/>
            </a:xfrm>
            <a:custGeom>
              <a:avLst/>
              <a:gdLst/>
              <a:ahLst/>
              <a:cxnLst/>
              <a:rect l="l" t="t" r="r" b="b"/>
              <a:pathLst>
                <a:path w="629" h="628" extrusionOk="0">
                  <a:moveTo>
                    <a:pt x="313" y="0"/>
                  </a:moveTo>
                  <a:cubicBezTo>
                    <a:pt x="140" y="0"/>
                    <a:pt x="1" y="142"/>
                    <a:pt x="1" y="315"/>
                  </a:cubicBezTo>
                  <a:cubicBezTo>
                    <a:pt x="1" y="488"/>
                    <a:pt x="143" y="628"/>
                    <a:pt x="313" y="628"/>
                  </a:cubicBezTo>
                  <a:cubicBezTo>
                    <a:pt x="486" y="628"/>
                    <a:pt x="626" y="488"/>
                    <a:pt x="628" y="315"/>
                  </a:cubicBezTo>
                  <a:cubicBezTo>
                    <a:pt x="628" y="140"/>
                    <a:pt x="483" y="0"/>
                    <a:pt x="313"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55"/>
            <p:cNvSpPr/>
            <p:nvPr/>
          </p:nvSpPr>
          <p:spPr>
            <a:xfrm>
              <a:off x="2750207" y="3221891"/>
              <a:ext cx="10435" cy="10435"/>
            </a:xfrm>
            <a:custGeom>
              <a:avLst/>
              <a:gdLst/>
              <a:ahLst/>
              <a:cxnLst/>
              <a:rect l="l" t="t" r="r" b="b"/>
              <a:pathLst>
                <a:path w="252" h="252" extrusionOk="0">
                  <a:moveTo>
                    <a:pt x="126" y="1"/>
                  </a:moveTo>
                  <a:cubicBezTo>
                    <a:pt x="56" y="1"/>
                    <a:pt x="1" y="57"/>
                    <a:pt x="1" y="126"/>
                  </a:cubicBezTo>
                  <a:cubicBezTo>
                    <a:pt x="1" y="196"/>
                    <a:pt x="56" y="252"/>
                    <a:pt x="126" y="252"/>
                  </a:cubicBezTo>
                  <a:cubicBezTo>
                    <a:pt x="196" y="252"/>
                    <a:pt x="252" y="196"/>
                    <a:pt x="252" y="126"/>
                  </a:cubicBezTo>
                  <a:cubicBezTo>
                    <a:pt x="252" y="57"/>
                    <a:pt x="196" y="1"/>
                    <a:pt x="126"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55"/>
            <p:cNvSpPr/>
            <p:nvPr/>
          </p:nvSpPr>
          <p:spPr>
            <a:xfrm>
              <a:off x="2821137" y="3155930"/>
              <a:ext cx="141904" cy="141904"/>
            </a:xfrm>
            <a:custGeom>
              <a:avLst/>
              <a:gdLst/>
              <a:ahLst/>
              <a:cxnLst/>
              <a:rect l="l" t="t" r="r" b="b"/>
              <a:pathLst>
                <a:path w="3427" h="3427" extrusionOk="0">
                  <a:moveTo>
                    <a:pt x="3340" y="1"/>
                  </a:moveTo>
                  <a:lnTo>
                    <a:pt x="1" y="3340"/>
                  </a:lnTo>
                  <a:lnTo>
                    <a:pt x="87" y="3427"/>
                  </a:lnTo>
                  <a:lnTo>
                    <a:pt x="3426" y="87"/>
                  </a:lnTo>
                  <a:lnTo>
                    <a:pt x="33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55"/>
            <p:cNvSpPr/>
            <p:nvPr/>
          </p:nvSpPr>
          <p:spPr>
            <a:xfrm>
              <a:off x="2956413" y="3143011"/>
              <a:ext cx="20041" cy="20000"/>
            </a:xfrm>
            <a:custGeom>
              <a:avLst/>
              <a:gdLst/>
              <a:ahLst/>
              <a:cxnLst/>
              <a:rect l="l" t="t" r="r" b="b"/>
              <a:pathLst>
                <a:path w="484" h="483" extrusionOk="0">
                  <a:moveTo>
                    <a:pt x="243" y="0"/>
                  </a:moveTo>
                  <a:cubicBezTo>
                    <a:pt x="109" y="0"/>
                    <a:pt x="0" y="109"/>
                    <a:pt x="0" y="240"/>
                  </a:cubicBezTo>
                  <a:cubicBezTo>
                    <a:pt x="0" y="374"/>
                    <a:pt x="109" y="483"/>
                    <a:pt x="243" y="483"/>
                  </a:cubicBezTo>
                  <a:cubicBezTo>
                    <a:pt x="374" y="483"/>
                    <a:pt x="483" y="374"/>
                    <a:pt x="483" y="240"/>
                  </a:cubicBezTo>
                  <a:cubicBezTo>
                    <a:pt x="483" y="109"/>
                    <a:pt x="374" y="0"/>
                    <a:pt x="243"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55"/>
            <p:cNvSpPr/>
            <p:nvPr/>
          </p:nvSpPr>
          <p:spPr>
            <a:xfrm>
              <a:off x="2962086" y="3149056"/>
              <a:ext cx="8820" cy="8033"/>
            </a:xfrm>
            <a:custGeom>
              <a:avLst/>
              <a:gdLst/>
              <a:ahLst/>
              <a:cxnLst/>
              <a:rect l="l" t="t" r="r" b="b"/>
              <a:pathLst>
                <a:path w="213" h="194" extrusionOk="0">
                  <a:moveTo>
                    <a:pt x="109" y="1"/>
                  </a:moveTo>
                  <a:cubicBezTo>
                    <a:pt x="84" y="1"/>
                    <a:pt x="59" y="11"/>
                    <a:pt x="39" y="30"/>
                  </a:cubicBezTo>
                  <a:cubicBezTo>
                    <a:pt x="0" y="64"/>
                    <a:pt x="0" y="128"/>
                    <a:pt x="39" y="167"/>
                  </a:cubicBezTo>
                  <a:cubicBezTo>
                    <a:pt x="56" y="185"/>
                    <a:pt x="80" y="194"/>
                    <a:pt x="105" y="194"/>
                  </a:cubicBezTo>
                  <a:cubicBezTo>
                    <a:pt x="131" y="194"/>
                    <a:pt x="156" y="185"/>
                    <a:pt x="176" y="167"/>
                  </a:cubicBezTo>
                  <a:cubicBezTo>
                    <a:pt x="212" y="128"/>
                    <a:pt x="212" y="64"/>
                    <a:pt x="176" y="30"/>
                  </a:cubicBezTo>
                  <a:cubicBezTo>
                    <a:pt x="158" y="11"/>
                    <a:pt x="133" y="1"/>
                    <a:pt x="109"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55"/>
            <p:cNvSpPr/>
            <p:nvPr/>
          </p:nvSpPr>
          <p:spPr>
            <a:xfrm>
              <a:off x="2808425" y="3290999"/>
              <a:ext cx="20041" cy="20000"/>
            </a:xfrm>
            <a:custGeom>
              <a:avLst/>
              <a:gdLst/>
              <a:ahLst/>
              <a:cxnLst/>
              <a:rect l="l" t="t" r="r" b="b"/>
              <a:pathLst>
                <a:path w="484" h="483" extrusionOk="0">
                  <a:moveTo>
                    <a:pt x="241" y="0"/>
                  </a:moveTo>
                  <a:cubicBezTo>
                    <a:pt x="109" y="0"/>
                    <a:pt x="1" y="109"/>
                    <a:pt x="1" y="243"/>
                  </a:cubicBezTo>
                  <a:cubicBezTo>
                    <a:pt x="1" y="374"/>
                    <a:pt x="109" y="483"/>
                    <a:pt x="241" y="483"/>
                  </a:cubicBezTo>
                  <a:cubicBezTo>
                    <a:pt x="375" y="483"/>
                    <a:pt x="483" y="374"/>
                    <a:pt x="483" y="243"/>
                  </a:cubicBezTo>
                  <a:cubicBezTo>
                    <a:pt x="483" y="109"/>
                    <a:pt x="375" y="0"/>
                    <a:pt x="241"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55"/>
            <p:cNvSpPr/>
            <p:nvPr/>
          </p:nvSpPr>
          <p:spPr>
            <a:xfrm>
              <a:off x="2814305" y="3297003"/>
              <a:ext cx="8157" cy="8116"/>
            </a:xfrm>
            <a:custGeom>
              <a:avLst/>
              <a:gdLst/>
              <a:ahLst/>
              <a:cxnLst/>
              <a:rect l="l" t="t" r="r" b="b"/>
              <a:pathLst>
                <a:path w="197" h="196" extrusionOk="0">
                  <a:moveTo>
                    <a:pt x="99" y="0"/>
                  </a:moveTo>
                  <a:cubicBezTo>
                    <a:pt x="46" y="0"/>
                    <a:pt x="1" y="42"/>
                    <a:pt x="1" y="98"/>
                  </a:cubicBezTo>
                  <a:cubicBezTo>
                    <a:pt x="1" y="151"/>
                    <a:pt x="46" y="195"/>
                    <a:pt x="99" y="195"/>
                  </a:cubicBezTo>
                  <a:cubicBezTo>
                    <a:pt x="154" y="195"/>
                    <a:pt x="196" y="151"/>
                    <a:pt x="196" y="98"/>
                  </a:cubicBezTo>
                  <a:cubicBezTo>
                    <a:pt x="196" y="42"/>
                    <a:pt x="154" y="0"/>
                    <a:pt x="99" y="0"/>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55"/>
            <p:cNvSpPr/>
            <p:nvPr/>
          </p:nvSpPr>
          <p:spPr>
            <a:xfrm>
              <a:off x="2821468" y="3156054"/>
              <a:ext cx="141904" cy="141779"/>
            </a:xfrm>
            <a:custGeom>
              <a:avLst/>
              <a:gdLst/>
              <a:ahLst/>
              <a:cxnLst/>
              <a:rect l="l" t="t" r="r" b="b"/>
              <a:pathLst>
                <a:path w="3427" h="3424" extrusionOk="0">
                  <a:moveTo>
                    <a:pt x="87" y="1"/>
                  </a:moveTo>
                  <a:lnTo>
                    <a:pt x="1" y="87"/>
                  </a:lnTo>
                  <a:lnTo>
                    <a:pt x="3340" y="3424"/>
                  </a:lnTo>
                  <a:lnTo>
                    <a:pt x="3427" y="3337"/>
                  </a:lnTo>
                  <a:lnTo>
                    <a:pt x="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55"/>
            <p:cNvSpPr/>
            <p:nvPr/>
          </p:nvSpPr>
          <p:spPr>
            <a:xfrm>
              <a:off x="2956413" y="3290999"/>
              <a:ext cx="20041" cy="20000"/>
            </a:xfrm>
            <a:custGeom>
              <a:avLst/>
              <a:gdLst/>
              <a:ahLst/>
              <a:cxnLst/>
              <a:rect l="l" t="t" r="r" b="b"/>
              <a:pathLst>
                <a:path w="484" h="483" extrusionOk="0">
                  <a:moveTo>
                    <a:pt x="243" y="0"/>
                  </a:moveTo>
                  <a:cubicBezTo>
                    <a:pt x="109" y="0"/>
                    <a:pt x="0" y="109"/>
                    <a:pt x="0" y="243"/>
                  </a:cubicBezTo>
                  <a:cubicBezTo>
                    <a:pt x="0" y="374"/>
                    <a:pt x="109" y="483"/>
                    <a:pt x="243" y="483"/>
                  </a:cubicBezTo>
                  <a:cubicBezTo>
                    <a:pt x="374" y="483"/>
                    <a:pt x="483" y="374"/>
                    <a:pt x="483" y="243"/>
                  </a:cubicBezTo>
                  <a:cubicBezTo>
                    <a:pt x="483" y="109"/>
                    <a:pt x="374" y="0"/>
                    <a:pt x="243"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55"/>
            <p:cNvSpPr/>
            <p:nvPr/>
          </p:nvSpPr>
          <p:spPr>
            <a:xfrm>
              <a:off x="2962417" y="3297003"/>
              <a:ext cx="7992" cy="8116"/>
            </a:xfrm>
            <a:custGeom>
              <a:avLst/>
              <a:gdLst/>
              <a:ahLst/>
              <a:cxnLst/>
              <a:rect l="l" t="t" r="r" b="b"/>
              <a:pathLst>
                <a:path w="193" h="196" extrusionOk="0">
                  <a:moveTo>
                    <a:pt x="98" y="0"/>
                  </a:moveTo>
                  <a:cubicBezTo>
                    <a:pt x="42" y="0"/>
                    <a:pt x="0" y="42"/>
                    <a:pt x="0" y="98"/>
                  </a:cubicBezTo>
                  <a:cubicBezTo>
                    <a:pt x="0" y="151"/>
                    <a:pt x="42" y="195"/>
                    <a:pt x="98" y="195"/>
                  </a:cubicBezTo>
                  <a:cubicBezTo>
                    <a:pt x="151" y="195"/>
                    <a:pt x="193" y="151"/>
                    <a:pt x="193" y="98"/>
                  </a:cubicBezTo>
                  <a:cubicBezTo>
                    <a:pt x="193" y="42"/>
                    <a:pt x="151" y="0"/>
                    <a:pt x="98" y="0"/>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55"/>
            <p:cNvSpPr/>
            <p:nvPr/>
          </p:nvSpPr>
          <p:spPr>
            <a:xfrm>
              <a:off x="2808425" y="3143011"/>
              <a:ext cx="20041" cy="20000"/>
            </a:xfrm>
            <a:custGeom>
              <a:avLst/>
              <a:gdLst/>
              <a:ahLst/>
              <a:cxnLst/>
              <a:rect l="l" t="t" r="r" b="b"/>
              <a:pathLst>
                <a:path w="484" h="483" extrusionOk="0">
                  <a:moveTo>
                    <a:pt x="241" y="0"/>
                  </a:moveTo>
                  <a:cubicBezTo>
                    <a:pt x="109" y="0"/>
                    <a:pt x="1" y="109"/>
                    <a:pt x="1" y="240"/>
                  </a:cubicBezTo>
                  <a:cubicBezTo>
                    <a:pt x="1" y="374"/>
                    <a:pt x="109" y="483"/>
                    <a:pt x="241" y="483"/>
                  </a:cubicBezTo>
                  <a:cubicBezTo>
                    <a:pt x="375" y="483"/>
                    <a:pt x="483" y="374"/>
                    <a:pt x="483" y="240"/>
                  </a:cubicBezTo>
                  <a:cubicBezTo>
                    <a:pt x="483" y="109"/>
                    <a:pt x="375" y="0"/>
                    <a:pt x="241"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55"/>
            <p:cNvSpPr/>
            <p:nvPr/>
          </p:nvSpPr>
          <p:spPr>
            <a:xfrm>
              <a:off x="2813974" y="3149056"/>
              <a:ext cx="8820" cy="7950"/>
            </a:xfrm>
            <a:custGeom>
              <a:avLst/>
              <a:gdLst/>
              <a:ahLst/>
              <a:cxnLst/>
              <a:rect l="l" t="t" r="r" b="b"/>
              <a:pathLst>
                <a:path w="213" h="192" extrusionOk="0">
                  <a:moveTo>
                    <a:pt x="107" y="1"/>
                  </a:moveTo>
                  <a:cubicBezTo>
                    <a:pt x="82" y="1"/>
                    <a:pt x="56" y="11"/>
                    <a:pt x="37" y="30"/>
                  </a:cubicBezTo>
                  <a:cubicBezTo>
                    <a:pt x="1" y="64"/>
                    <a:pt x="1" y="128"/>
                    <a:pt x="37" y="167"/>
                  </a:cubicBezTo>
                  <a:cubicBezTo>
                    <a:pt x="56" y="183"/>
                    <a:pt x="82" y="192"/>
                    <a:pt x="107" y="192"/>
                  </a:cubicBezTo>
                  <a:cubicBezTo>
                    <a:pt x="132" y="192"/>
                    <a:pt x="157" y="183"/>
                    <a:pt x="174" y="167"/>
                  </a:cubicBezTo>
                  <a:cubicBezTo>
                    <a:pt x="213" y="130"/>
                    <a:pt x="213" y="69"/>
                    <a:pt x="174" y="30"/>
                  </a:cubicBezTo>
                  <a:cubicBezTo>
                    <a:pt x="157" y="11"/>
                    <a:pt x="132" y="1"/>
                    <a:pt x="107"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55"/>
            <p:cNvSpPr/>
            <p:nvPr/>
          </p:nvSpPr>
          <p:spPr>
            <a:xfrm>
              <a:off x="2870908" y="3204583"/>
              <a:ext cx="42236" cy="42194"/>
            </a:xfrm>
            <a:custGeom>
              <a:avLst/>
              <a:gdLst/>
              <a:ahLst/>
              <a:cxnLst/>
              <a:rect l="l" t="t" r="r" b="b"/>
              <a:pathLst>
                <a:path w="1020" h="1019" extrusionOk="0">
                  <a:moveTo>
                    <a:pt x="512" y="0"/>
                  </a:moveTo>
                  <a:cubicBezTo>
                    <a:pt x="233" y="0"/>
                    <a:pt x="1" y="226"/>
                    <a:pt x="1" y="508"/>
                  </a:cubicBezTo>
                  <a:cubicBezTo>
                    <a:pt x="1" y="787"/>
                    <a:pt x="233" y="1019"/>
                    <a:pt x="512" y="1019"/>
                  </a:cubicBezTo>
                  <a:cubicBezTo>
                    <a:pt x="790" y="1019"/>
                    <a:pt x="1019" y="793"/>
                    <a:pt x="1019" y="508"/>
                  </a:cubicBezTo>
                  <a:cubicBezTo>
                    <a:pt x="1019" y="226"/>
                    <a:pt x="793" y="0"/>
                    <a:pt x="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55"/>
            <p:cNvSpPr/>
            <p:nvPr/>
          </p:nvSpPr>
          <p:spPr>
            <a:xfrm>
              <a:off x="2805444" y="2734408"/>
              <a:ext cx="173208" cy="165920"/>
            </a:xfrm>
            <a:custGeom>
              <a:avLst/>
              <a:gdLst/>
              <a:ahLst/>
              <a:cxnLst/>
              <a:rect l="l" t="t" r="r" b="b"/>
              <a:pathLst>
                <a:path w="4183" h="4007" extrusionOk="0">
                  <a:moveTo>
                    <a:pt x="2285" y="1"/>
                  </a:moveTo>
                  <a:cubicBezTo>
                    <a:pt x="1992" y="71"/>
                    <a:pt x="1772" y="313"/>
                    <a:pt x="1610" y="573"/>
                  </a:cubicBezTo>
                  <a:cubicBezTo>
                    <a:pt x="1507" y="740"/>
                    <a:pt x="1409" y="988"/>
                    <a:pt x="1470" y="1173"/>
                  </a:cubicBezTo>
                  <a:cubicBezTo>
                    <a:pt x="1320" y="1098"/>
                    <a:pt x="1151" y="1067"/>
                    <a:pt x="981" y="1067"/>
                  </a:cubicBezTo>
                  <a:cubicBezTo>
                    <a:pt x="891" y="1067"/>
                    <a:pt x="800" y="1076"/>
                    <a:pt x="712" y="1092"/>
                  </a:cubicBezTo>
                  <a:cubicBezTo>
                    <a:pt x="458" y="1136"/>
                    <a:pt x="240" y="1259"/>
                    <a:pt x="0" y="1359"/>
                  </a:cubicBezTo>
                  <a:cubicBezTo>
                    <a:pt x="73" y="1652"/>
                    <a:pt x="193" y="1943"/>
                    <a:pt x="402" y="2163"/>
                  </a:cubicBezTo>
                  <a:cubicBezTo>
                    <a:pt x="578" y="2344"/>
                    <a:pt x="826" y="2469"/>
                    <a:pt x="1076" y="2469"/>
                  </a:cubicBezTo>
                  <a:cubicBezTo>
                    <a:pt x="1123" y="2469"/>
                    <a:pt x="1170" y="2465"/>
                    <a:pt x="1217" y="2456"/>
                  </a:cubicBezTo>
                  <a:lnTo>
                    <a:pt x="1217" y="2456"/>
                  </a:lnTo>
                  <a:cubicBezTo>
                    <a:pt x="792" y="2819"/>
                    <a:pt x="572" y="3471"/>
                    <a:pt x="787" y="3987"/>
                  </a:cubicBezTo>
                  <a:cubicBezTo>
                    <a:pt x="811" y="4001"/>
                    <a:pt x="838" y="4007"/>
                    <a:pt x="866" y="4007"/>
                  </a:cubicBezTo>
                  <a:cubicBezTo>
                    <a:pt x="899" y="4007"/>
                    <a:pt x="934" y="3999"/>
                    <a:pt x="965" y="3990"/>
                  </a:cubicBezTo>
                  <a:cubicBezTo>
                    <a:pt x="1177" y="3926"/>
                    <a:pt x="1395" y="3865"/>
                    <a:pt x="1588" y="3756"/>
                  </a:cubicBezTo>
                  <a:cubicBezTo>
                    <a:pt x="1777" y="3647"/>
                    <a:pt x="1953" y="3485"/>
                    <a:pt x="2028" y="3276"/>
                  </a:cubicBezTo>
                  <a:cubicBezTo>
                    <a:pt x="2253" y="3675"/>
                    <a:pt x="2706" y="3912"/>
                    <a:pt x="3161" y="3912"/>
                  </a:cubicBezTo>
                  <a:cubicBezTo>
                    <a:pt x="3226" y="3912"/>
                    <a:pt x="3290" y="3908"/>
                    <a:pt x="3353" y="3898"/>
                  </a:cubicBezTo>
                  <a:cubicBezTo>
                    <a:pt x="3515" y="3443"/>
                    <a:pt x="3476" y="2908"/>
                    <a:pt x="3234" y="2489"/>
                  </a:cubicBezTo>
                  <a:lnTo>
                    <a:pt x="3234" y="2489"/>
                  </a:lnTo>
                  <a:cubicBezTo>
                    <a:pt x="3245" y="2490"/>
                    <a:pt x="3256" y="2491"/>
                    <a:pt x="3266" y="2491"/>
                  </a:cubicBezTo>
                  <a:cubicBezTo>
                    <a:pt x="3383" y="2491"/>
                    <a:pt x="3468" y="2424"/>
                    <a:pt x="3563" y="2347"/>
                  </a:cubicBezTo>
                  <a:cubicBezTo>
                    <a:pt x="3836" y="2132"/>
                    <a:pt x="4034" y="1876"/>
                    <a:pt x="4182" y="1566"/>
                  </a:cubicBezTo>
                  <a:cubicBezTo>
                    <a:pt x="3995" y="1289"/>
                    <a:pt x="3659" y="1136"/>
                    <a:pt x="3325" y="1136"/>
                  </a:cubicBezTo>
                  <a:cubicBezTo>
                    <a:pt x="3175" y="1136"/>
                    <a:pt x="3025" y="1167"/>
                    <a:pt x="2890" y="1231"/>
                  </a:cubicBezTo>
                  <a:cubicBezTo>
                    <a:pt x="2904" y="746"/>
                    <a:pt x="2670" y="291"/>
                    <a:pt x="2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55"/>
            <p:cNvSpPr/>
            <p:nvPr/>
          </p:nvSpPr>
          <p:spPr>
            <a:xfrm>
              <a:off x="2878196" y="2757762"/>
              <a:ext cx="32960" cy="61035"/>
            </a:xfrm>
            <a:custGeom>
              <a:avLst/>
              <a:gdLst/>
              <a:ahLst/>
              <a:cxnLst/>
              <a:rect l="l" t="t" r="r" b="b"/>
              <a:pathLst>
                <a:path w="796" h="1474" extrusionOk="0">
                  <a:moveTo>
                    <a:pt x="447" y="0"/>
                  </a:moveTo>
                  <a:cubicBezTo>
                    <a:pt x="313" y="92"/>
                    <a:pt x="165" y="215"/>
                    <a:pt x="90" y="355"/>
                  </a:cubicBezTo>
                  <a:cubicBezTo>
                    <a:pt x="1" y="530"/>
                    <a:pt x="12" y="748"/>
                    <a:pt x="70" y="941"/>
                  </a:cubicBezTo>
                  <a:cubicBezTo>
                    <a:pt x="129" y="1130"/>
                    <a:pt x="229" y="1306"/>
                    <a:pt x="338" y="1473"/>
                  </a:cubicBezTo>
                  <a:cubicBezTo>
                    <a:pt x="467" y="1306"/>
                    <a:pt x="575" y="1125"/>
                    <a:pt x="659" y="929"/>
                  </a:cubicBezTo>
                  <a:cubicBezTo>
                    <a:pt x="740" y="748"/>
                    <a:pt x="796" y="536"/>
                    <a:pt x="726" y="346"/>
                  </a:cubicBezTo>
                  <a:cubicBezTo>
                    <a:pt x="673" y="207"/>
                    <a:pt x="559" y="104"/>
                    <a:pt x="447"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55"/>
            <p:cNvSpPr/>
            <p:nvPr/>
          </p:nvSpPr>
          <p:spPr>
            <a:xfrm>
              <a:off x="2886187" y="2772668"/>
              <a:ext cx="16770" cy="31221"/>
            </a:xfrm>
            <a:custGeom>
              <a:avLst/>
              <a:gdLst/>
              <a:ahLst/>
              <a:cxnLst/>
              <a:rect l="l" t="t" r="r" b="b"/>
              <a:pathLst>
                <a:path w="405" h="754" extrusionOk="0">
                  <a:moveTo>
                    <a:pt x="226" y="0"/>
                  </a:moveTo>
                  <a:cubicBezTo>
                    <a:pt x="159" y="45"/>
                    <a:pt x="78" y="109"/>
                    <a:pt x="45" y="182"/>
                  </a:cubicBezTo>
                  <a:cubicBezTo>
                    <a:pt x="0" y="276"/>
                    <a:pt x="3" y="385"/>
                    <a:pt x="34" y="483"/>
                  </a:cubicBezTo>
                  <a:cubicBezTo>
                    <a:pt x="64" y="581"/>
                    <a:pt x="117" y="667"/>
                    <a:pt x="173" y="753"/>
                  </a:cubicBezTo>
                  <a:cubicBezTo>
                    <a:pt x="240" y="667"/>
                    <a:pt x="296" y="575"/>
                    <a:pt x="338" y="475"/>
                  </a:cubicBezTo>
                  <a:cubicBezTo>
                    <a:pt x="377" y="380"/>
                    <a:pt x="405" y="276"/>
                    <a:pt x="368" y="179"/>
                  </a:cubicBezTo>
                  <a:cubicBezTo>
                    <a:pt x="341" y="106"/>
                    <a:pt x="282" y="53"/>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55"/>
            <p:cNvSpPr/>
            <p:nvPr/>
          </p:nvSpPr>
          <p:spPr>
            <a:xfrm>
              <a:off x="2898899" y="2830306"/>
              <a:ext cx="39296" cy="49234"/>
            </a:xfrm>
            <a:custGeom>
              <a:avLst/>
              <a:gdLst/>
              <a:ahLst/>
              <a:cxnLst/>
              <a:rect l="l" t="t" r="r" b="b"/>
              <a:pathLst>
                <a:path w="949" h="1189" extrusionOk="0">
                  <a:moveTo>
                    <a:pt x="0" y="0"/>
                  </a:moveTo>
                  <a:cubicBezTo>
                    <a:pt x="6" y="212"/>
                    <a:pt x="45" y="422"/>
                    <a:pt x="106" y="625"/>
                  </a:cubicBezTo>
                  <a:cubicBezTo>
                    <a:pt x="162" y="815"/>
                    <a:pt x="257" y="1010"/>
                    <a:pt x="435" y="1108"/>
                  </a:cubicBezTo>
                  <a:cubicBezTo>
                    <a:pt x="566" y="1178"/>
                    <a:pt x="720" y="1186"/>
                    <a:pt x="871" y="1189"/>
                  </a:cubicBezTo>
                  <a:cubicBezTo>
                    <a:pt x="912" y="1038"/>
                    <a:pt x="949" y="843"/>
                    <a:pt x="912" y="689"/>
                  </a:cubicBezTo>
                  <a:cubicBezTo>
                    <a:pt x="868" y="494"/>
                    <a:pt x="717" y="335"/>
                    <a:pt x="550" y="229"/>
                  </a:cubicBezTo>
                  <a:cubicBezTo>
                    <a:pt x="380" y="120"/>
                    <a:pt x="190" y="59"/>
                    <a:pt x="0"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55"/>
            <p:cNvSpPr/>
            <p:nvPr/>
          </p:nvSpPr>
          <p:spPr>
            <a:xfrm>
              <a:off x="2907677" y="2842438"/>
              <a:ext cx="20124" cy="25093"/>
            </a:xfrm>
            <a:custGeom>
              <a:avLst/>
              <a:gdLst/>
              <a:ahLst/>
              <a:cxnLst/>
              <a:rect l="l" t="t" r="r" b="b"/>
              <a:pathLst>
                <a:path w="486" h="606" extrusionOk="0">
                  <a:moveTo>
                    <a:pt x="0" y="0"/>
                  </a:moveTo>
                  <a:lnTo>
                    <a:pt x="0" y="0"/>
                  </a:lnTo>
                  <a:cubicBezTo>
                    <a:pt x="3" y="109"/>
                    <a:pt x="25" y="215"/>
                    <a:pt x="56" y="318"/>
                  </a:cubicBezTo>
                  <a:cubicBezTo>
                    <a:pt x="87" y="416"/>
                    <a:pt x="131" y="516"/>
                    <a:pt x="223" y="564"/>
                  </a:cubicBezTo>
                  <a:cubicBezTo>
                    <a:pt x="293" y="600"/>
                    <a:pt x="368" y="603"/>
                    <a:pt x="446" y="606"/>
                  </a:cubicBezTo>
                  <a:cubicBezTo>
                    <a:pt x="466" y="528"/>
                    <a:pt x="486" y="430"/>
                    <a:pt x="463" y="349"/>
                  </a:cubicBezTo>
                  <a:cubicBezTo>
                    <a:pt x="438" y="251"/>
                    <a:pt x="363" y="170"/>
                    <a:pt x="279" y="115"/>
                  </a:cubicBezTo>
                  <a:cubicBezTo>
                    <a:pt x="193" y="62"/>
                    <a:pt x="98" y="3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55"/>
            <p:cNvSpPr/>
            <p:nvPr/>
          </p:nvSpPr>
          <p:spPr>
            <a:xfrm>
              <a:off x="2848755" y="2829934"/>
              <a:ext cx="38964" cy="49979"/>
            </a:xfrm>
            <a:custGeom>
              <a:avLst/>
              <a:gdLst/>
              <a:ahLst/>
              <a:cxnLst/>
              <a:rect l="l" t="t" r="r" b="b"/>
              <a:pathLst>
                <a:path w="941" h="1207" extrusionOk="0">
                  <a:moveTo>
                    <a:pt x="940" y="1"/>
                  </a:moveTo>
                  <a:cubicBezTo>
                    <a:pt x="748" y="65"/>
                    <a:pt x="564" y="132"/>
                    <a:pt x="394" y="238"/>
                  </a:cubicBezTo>
                  <a:cubicBezTo>
                    <a:pt x="226" y="347"/>
                    <a:pt x="78" y="509"/>
                    <a:pt x="34" y="704"/>
                  </a:cubicBezTo>
                  <a:cubicBezTo>
                    <a:pt x="0" y="860"/>
                    <a:pt x="39" y="1053"/>
                    <a:pt x="84" y="1206"/>
                  </a:cubicBezTo>
                  <a:cubicBezTo>
                    <a:pt x="235" y="1198"/>
                    <a:pt x="391" y="1192"/>
                    <a:pt x="516" y="1117"/>
                  </a:cubicBezTo>
                  <a:cubicBezTo>
                    <a:pt x="689" y="1016"/>
                    <a:pt x="781" y="821"/>
                    <a:pt x="840" y="626"/>
                  </a:cubicBezTo>
                  <a:cubicBezTo>
                    <a:pt x="899" y="425"/>
                    <a:pt x="935" y="216"/>
                    <a:pt x="940"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55"/>
            <p:cNvSpPr/>
            <p:nvPr/>
          </p:nvSpPr>
          <p:spPr>
            <a:xfrm>
              <a:off x="2856954" y="2839788"/>
              <a:ext cx="23602" cy="30062"/>
            </a:xfrm>
            <a:custGeom>
              <a:avLst/>
              <a:gdLst/>
              <a:ahLst/>
              <a:cxnLst/>
              <a:rect l="l" t="t" r="r" b="b"/>
              <a:pathLst>
                <a:path w="570" h="726" extrusionOk="0">
                  <a:moveTo>
                    <a:pt x="570" y="0"/>
                  </a:moveTo>
                  <a:lnTo>
                    <a:pt x="570" y="0"/>
                  </a:lnTo>
                  <a:cubicBezTo>
                    <a:pt x="455" y="39"/>
                    <a:pt x="338" y="78"/>
                    <a:pt x="240" y="145"/>
                  </a:cubicBezTo>
                  <a:cubicBezTo>
                    <a:pt x="140" y="209"/>
                    <a:pt x="53" y="304"/>
                    <a:pt x="26" y="424"/>
                  </a:cubicBezTo>
                  <a:cubicBezTo>
                    <a:pt x="0" y="522"/>
                    <a:pt x="26" y="636"/>
                    <a:pt x="53" y="725"/>
                  </a:cubicBezTo>
                  <a:cubicBezTo>
                    <a:pt x="143" y="723"/>
                    <a:pt x="238" y="720"/>
                    <a:pt x="316" y="675"/>
                  </a:cubicBezTo>
                  <a:cubicBezTo>
                    <a:pt x="419" y="614"/>
                    <a:pt x="475" y="494"/>
                    <a:pt x="511" y="377"/>
                  </a:cubicBezTo>
                  <a:cubicBezTo>
                    <a:pt x="544" y="257"/>
                    <a:pt x="567" y="131"/>
                    <a:pt x="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55"/>
            <p:cNvSpPr/>
            <p:nvPr/>
          </p:nvSpPr>
          <p:spPr>
            <a:xfrm>
              <a:off x="2826230" y="2794158"/>
              <a:ext cx="56852" cy="31594"/>
            </a:xfrm>
            <a:custGeom>
              <a:avLst/>
              <a:gdLst/>
              <a:ahLst/>
              <a:cxnLst/>
              <a:rect l="l" t="t" r="r" b="b"/>
              <a:pathLst>
                <a:path w="1373" h="763" extrusionOk="0">
                  <a:moveTo>
                    <a:pt x="475" y="0"/>
                  </a:moveTo>
                  <a:cubicBezTo>
                    <a:pt x="472" y="0"/>
                    <a:pt x="469" y="0"/>
                    <a:pt x="466" y="0"/>
                  </a:cubicBezTo>
                  <a:cubicBezTo>
                    <a:pt x="313" y="9"/>
                    <a:pt x="137" y="95"/>
                    <a:pt x="0" y="176"/>
                  </a:cubicBezTo>
                  <a:cubicBezTo>
                    <a:pt x="45" y="318"/>
                    <a:pt x="90" y="466"/>
                    <a:pt x="193" y="572"/>
                  </a:cubicBezTo>
                  <a:cubicBezTo>
                    <a:pt x="332" y="717"/>
                    <a:pt x="547" y="759"/>
                    <a:pt x="745" y="762"/>
                  </a:cubicBezTo>
                  <a:cubicBezTo>
                    <a:pt x="768" y="762"/>
                    <a:pt x="792" y="763"/>
                    <a:pt x="815" y="763"/>
                  </a:cubicBezTo>
                  <a:cubicBezTo>
                    <a:pt x="1002" y="763"/>
                    <a:pt x="1192" y="743"/>
                    <a:pt x="1373" y="703"/>
                  </a:cubicBezTo>
                  <a:cubicBezTo>
                    <a:pt x="1264" y="536"/>
                    <a:pt x="1153" y="368"/>
                    <a:pt x="1007" y="232"/>
                  </a:cubicBezTo>
                  <a:cubicBezTo>
                    <a:pt x="864" y="97"/>
                    <a:pt x="675" y="0"/>
                    <a:pt x="475"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55"/>
            <p:cNvSpPr/>
            <p:nvPr/>
          </p:nvSpPr>
          <p:spPr>
            <a:xfrm>
              <a:off x="2840557" y="2803392"/>
              <a:ext cx="28571" cy="15693"/>
            </a:xfrm>
            <a:custGeom>
              <a:avLst/>
              <a:gdLst/>
              <a:ahLst/>
              <a:cxnLst/>
              <a:rect l="l" t="t" r="r" b="b"/>
              <a:pathLst>
                <a:path w="690" h="379" extrusionOk="0">
                  <a:moveTo>
                    <a:pt x="240" y="0"/>
                  </a:moveTo>
                  <a:cubicBezTo>
                    <a:pt x="237" y="0"/>
                    <a:pt x="234" y="0"/>
                    <a:pt x="232" y="0"/>
                  </a:cubicBezTo>
                  <a:cubicBezTo>
                    <a:pt x="156" y="0"/>
                    <a:pt x="70" y="42"/>
                    <a:pt x="0" y="84"/>
                  </a:cubicBezTo>
                  <a:cubicBezTo>
                    <a:pt x="20" y="154"/>
                    <a:pt x="45" y="232"/>
                    <a:pt x="98" y="285"/>
                  </a:cubicBezTo>
                  <a:cubicBezTo>
                    <a:pt x="168" y="357"/>
                    <a:pt x="274" y="374"/>
                    <a:pt x="377" y="377"/>
                  </a:cubicBezTo>
                  <a:cubicBezTo>
                    <a:pt x="395" y="378"/>
                    <a:pt x="412" y="378"/>
                    <a:pt x="430" y="378"/>
                  </a:cubicBezTo>
                  <a:cubicBezTo>
                    <a:pt x="517" y="378"/>
                    <a:pt x="606" y="368"/>
                    <a:pt x="689" y="349"/>
                  </a:cubicBezTo>
                  <a:cubicBezTo>
                    <a:pt x="634" y="265"/>
                    <a:pt x="578" y="182"/>
                    <a:pt x="505" y="117"/>
                  </a:cubicBezTo>
                  <a:cubicBezTo>
                    <a:pt x="435" y="52"/>
                    <a:pt x="343"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55"/>
            <p:cNvSpPr/>
            <p:nvPr/>
          </p:nvSpPr>
          <p:spPr>
            <a:xfrm>
              <a:off x="2902336" y="2794158"/>
              <a:ext cx="56894" cy="31594"/>
            </a:xfrm>
            <a:custGeom>
              <a:avLst/>
              <a:gdLst/>
              <a:ahLst/>
              <a:cxnLst/>
              <a:rect l="l" t="t" r="r" b="b"/>
              <a:pathLst>
                <a:path w="1374" h="763" extrusionOk="0">
                  <a:moveTo>
                    <a:pt x="899" y="0"/>
                  </a:moveTo>
                  <a:cubicBezTo>
                    <a:pt x="698" y="0"/>
                    <a:pt x="509" y="97"/>
                    <a:pt x="366" y="232"/>
                  </a:cubicBezTo>
                  <a:cubicBezTo>
                    <a:pt x="218" y="368"/>
                    <a:pt x="107" y="536"/>
                    <a:pt x="1" y="703"/>
                  </a:cubicBezTo>
                  <a:cubicBezTo>
                    <a:pt x="182" y="743"/>
                    <a:pt x="372" y="763"/>
                    <a:pt x="559" y="763"/>
                  </a:cubicBezTo>
                  <a:cubicBezTo>
                    <a:pt x="582" y="763"/>
                    <a:pt x="605" y="762"/>
                    <a:pt x="628" y="762"/>
                  </a:cubicBezTo>
                  <a:cubicBezTo>
                    <a:pt x="827" y="759"/>
                    <a:pt x="1041" y="717"/>
                    <a:pt x="1181" y="572"/>
                  </a:cubicBezTo>
                  <a:cubicBezTo>
                    <a:pt x="1284" y="466"/>
                    <a:pt x="1332" y="318"/>
                    <a:pt x="1373" y="176"/>
                  </a:cubicBezTo>
                  <a:cubicBezTo>
                    <a:pt x="1237" y="95"/>
                    <a:pt x="1061" y="9"/>
                    <a:pt x="907" y="0"/>
                  </a:cubicBezTo>
                  <a:cubicBezTo>
                    <a:pt x="905" y="0"/>
                    <a:pt x="902" y="0"/>
                    <a:pt x="899"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55"/>
            <p:cNvSpPr/>
            <p:nvPr/>
          </p:nvSpPr>
          <p:spPr>
            <a:xfrm>
              <a:off x="2916331" y="2803392"/>
              <a:ext cx="28571" cy="15693"/>
            </a:xfrm>
            <a:custGeom>
              <a:avLst/>
              <a:gdLst/>
              <a:ahLst/>
              <a:cxnLst/>
              <a:rect l="l" t="t" r="r" b="b"/>
              <a:pathLst>
                <a:path w="690" h="379" extrusionOk="0">
                  <a:moveTo>
                    <a:pt x="445" y="0"/>
                  </a:moveTo>
                  <a:cubicBezTo>
                    <a:pt x="347" y="0"/>
                    <a:pt x="255" y="52"/>
                    <a:pt x="184" y="117"/>
                  </a:cubicBezTo>
                  <a:cubicBezTo>
                    <a:pt x="112" y="182"/>
                    <a:pt x="56" y="265"/>
                    <a:pt x="0" y="349"/>
                  </a:cubicBezTo>
                  <a:cubicBezTo>
                    <a:pt x="86" y="368"/>
                    <a:pt x="173" y="378"/>
                    <a:pt x="259" y="378"/>
                  </a:cubicBezTo>
                  <a:cubicBezTo>
                    <a:pt x="277" y="378"/>
                    <a:pt x="295" y="378"/>
                    <a:pt x="313" y="377"/>
                  </a:cubicBezTo>
                  <a:cubicBezTo>
                    <a:pt x="416" y="374"/>
                    <a:pt x="522" y="357"/>
                    <a:pt x="592" y="285"/>
                  </a:cubicBezTo>
                  <a:cubicBezTo>
                    <a:pt x="645" y="232"/>
                    <a:pt x="670" y="154"/>
                    <a:pt x="689" y="84"/>
                  </a:cubicBezTo>
                  <a:cubicBezTo>
                    <a:pt x="620" y="42"/>
                    <a:pt x="533" y="0"/>
                    <a:pt x="452" y="0"/>
                  </a:cubicBezTo>
                  <a:cubicBezTo>
                    <a:pt x="450" y="0"/>
                    <a:pt x="447" y="0"/>
                    <a:pt x="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55"/>
            <p:cNvSpPr/>
            <p:nvPr/>
          </p:nvSpPr>
          <p:spPr>
            <a:xfrm>
              <a:off x="2805444" y="3527432"/>
              <a:ext cx="173208" cy="165920"/>
            </a:xfrm>
            <a:custGeom>
              <a:avLst/>
              <a:gdLst/>
              <a:ahLst/>
              <a:cxnLst/>
              <a:rect l="l" t="t" r="r" b="b"/>
              <a:pathLst>
                <a:path w="4183" h="4007" extrusionOk="0">
                  <a:moveTo>
                    <a:pt x="2285" y="1"/>
                  </a:moveTo>
                  <a:cubicBezTo>
                    <a:pt x="1992" y="70"/>
                    <a:pt x="1772" y="313"/>
                    <a:pt x="1610" y="573"/>
                  </a:cubicBezTo>
                  <a:cubicBezTo>
                    <a:pt x="1507" y="740"/>
                    <a:pt x="1409" y="988"/>
                    <a:pt x="1470" y="1172"/>
                  </a:cubicBezTo>
                  <a:cubicBezTo>
                    <a:pt x="1321" y="1097"/>
                    <a:pt x="1154" y="1066"/>
                    <a:pt x="986" y="1066"/>
                  </a:cubicBezTo>
                  <a:cubicBezTo>
                    <a:pt x="894" y="1066"/>
                    <a:pt x="802" y="1076"/>
                    <a:pt x="712" y="1091"/>
                  </a:cubicBezTo>
                  <a:cubicBezTo>
                    <a:pt x="458" y="1136"/>
                    <a:pt x="240" y="1259"/>
                    <a:pt x="0" y="1359"/>
                  </a:cubicBezTo>
                  <a:cubicBezTo>
                    <a:pt x="73" y="1652"/>
                    <a:pt x="193" y="1942"/>
                    <a:pt x="402" y="2163"/>
                  </a:cubicBezTo>
                  <a:cubicBezTo>
                    <a:pt x="578" y="2344"/>
                    <a:pt x="826" y="2469"/>
                    <a:pt x="1076" y="2469"/>
                  </a:cubicBezTo>
                  <a:cubicBezTo>
                    <a:pt x="1123" y="2469"/>
                    <a:pt x="1170" y="2465"/>
                    <a:pt x="1217" y="2456"/>
                  </a:cubicBezTo>
                  <a:lnTo>
                    <a:pt x="1217" y="2456"/>
                  </a:lnTo>
                  <a:cubicBezTo>
                    <a:pt x="792" y="2818"/>
                    <a:pt x="572" y="3468"/>
                    <a:pt x="787" y="3985"/>
                  </a:cubicBezTo>
                  <a:cubicBezTo>
                    <a:pt x="812" y="4000"/>
                    <a:pt x="840" y="4006"/>
                    <a:pt x="869" y="4006"/>
                  </a:cubicBezTo>
                  <a:cubicBezTo>
                    <a:pt x="901" y="4006"/>
                    <a:pt x="935" y="3999"/>
                    <a:pt x="965" y="3990"/>
                  </a:cubicBezTo>
                  <a:cubicBezTo>
                    <a:pt x="1177" y="3926"/>
                    <a:pt x="1395" y="3865"/>
                    <a:pt x="1588" y="3756"/>
                  </a:cubicBezTo>
                  <a:cubicBezTo>
                    <a:pt x="1777" y="3647"/>
                    <a:pt x="1953" y="3482"/>
                    <a:pt x="2028" y="3273"/>
                  </a:cubicBezTo>
                  <a:cubicBezTo>
                    <a:pt x="2253" y="3674"/>
                    <a:pt x="2706" y="3912"/>
                    <a:pt x="3162" y="3912"/>
                  </a:cubicBezTo>
                  <a:cubicBezTo>
                    <a:pt x="3226" y="3912"/>
                    <a:pt x="3290" y="3908"/>
                    <a:pt x="3353" y="3898"/>
                  </a:cubicBezTo>
                  <a:cubicBezTo>
                    <a:pt x="3515" y="3440"/>
                    <a:pt x="3476" y="2908"/>
                    <a:pt x="3234" y="2489"/>
                  </a:cubicBezTo>
                  <a:lnTo>
                    <a:pt x="3234" y="2489"/>
                  </a:lnTo>
                  <a:cubicBezTo>
                    <a:pt x="3245" y="2490"/>
                    <a:pt x="3256" y="2491"/>
                    <a:pt x="3266" y="2491"/>
                  </a:cubicBezTo>
                  <a:cubicBezTo>
                    <a:pt x="3383" y="2491"/>
                    <a:pt x="3468" y="2424"/>
                    <a:pt x="3563" y="2347"/>
                  </a:cubicBezTo>
                  <a:cubicBezTo>
                    <a:pt x="3836" y="2127"/>
                    <a:pt x="4034" y="1873"/>
                    <a:pt x="4182" y="1566"/>
                  </a:cubicBezTo>
                  <a:cubicBezTo>
                    <a:pt x="3995" y="1289"/>
                    <a:pt x="3659" y="1136"/>
                    <a:pt x="3325" y="1136"/>
                  </a:cubicBezTo>
                  <a:cubicBezTo>
                    <a:pt x="3175" y="1136"/>
                    <a:pt x="3025" y="1167"/>
                    <a:pt x="2890" y="1231"/>
                  </a:cubicBezTo>
                  <a:cubicBezTo>
                    <a:pt x="2904" y="746"/>
                    <a:pt x="2670" y="291"/>
                    <a:pt x="2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55"/>
            <p:cNvSpPr/>
            <p:nvPr/>
          </p:nvSpPr>
          <p:spPr>
            <a:xfrm>
              <a:off x="2878196" y="3550785"/>
              <a:ext cx="32960" cy="61035"/>
            </a:xfrm>
            <a:custGeom>
              <a:avLst/>
              <a:gdLst/>
              <a:ahLst/>
              <a:cxnLst/>
              <a:rect l="l" t="t" r="r" b="b"/>
              <a:pathLst>
                <a:path w="796" h="1474" extrusionOk="0">
                  <a:moveTo>
                    <a:pt x="447" y="0"/>
                  </a:moveTo>
                  <a:cubicBezTo>
                    <a:pt x="313" y="87"/>
                    <a:pt x="165" y="215"/>
                    <a:pt x="90" y="352"/>
                  </a:cubicBezTo>
                  <a:cubicBezTo>
                    <a:pt x="1" y="530"/>
                    <a:pt x="12" y="748"/>
                    <a:pt x="70" y="938"/>
                  </a:cubicBezTo>
                  <a:cubicBezTo>
                    <a:pt x="129" y="1130"/>
                    <a:pt x="229" y="1306"/>
                    <a:pt x="338" y="1473"/>
                  </a:cubicBezTo>
                  <a:cubicBezTo>
                    <a:pt x="467" y="1306"/>
                    <a:pt x="575" y="1125"/>
                    <a:pt x="659" y="929"/>
                  </a:cubicBezTo>
                  <a:cubicBezTo>
                    <a:pt x="740" y="748"/>
                    <a:pt x="796" y="536"/>
                    <a:pt x="726" y="346"/>
                  </a:cubicBezTo>
                  <a:cubicBezTo>
                    <a:pt x="673" y="207"/>
                    <a:pt x="559" y="103"/>
                    <a:pt x="447"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55"/>
            <p:cNvSpPr/>
            <p:nvPr/>
          </p:nvSpPr>
          <p:spPr>
            <a:xfrm>
              <a:off x="2886187" y="3565692"/>
              <a:ext cx="16770" cy="31221"/>
            </a:xfrm>
            <a:custGeom>
              <a:avLst/>
              <a:gdLst/>
              <a:ahLst/>
              <a:cxnLst/>
              <a:rect l="l" t="t" r="r" b="b"/>
              <a:pathLst>
                <a:path w="405" h="754" extrusionOk="0">
                  <a:moveTo>
                    <a:pt x="226" y="0"/>
                  </a:moveTo>
                  <a:cubicBezTo>
                    <a:pt x="159" y="45"/>
                    <a:pt x="78" y="109"/>
                    <a:pt x="45" y="181"/>
                  </a:cubicBezTo>
                  <a:cubicBezTo>
                    <a:pt x="0" y="276"/>
                    <a:pt x="3" y="382"/>
                    <a:pt x="34" y="480"/>
                  </a:cubicBezTo>
                  <a:cubicBezTo>
                    <a:pt x="64" y="580"/>
                    <a:pt x="117" y="667"/>
                    <a:pt x="173" y="753"/>
                  </a:cubicBezTo>
                  <a:cubicBezTo>
                    <a:pt x="240" y="667"/>
                    <a:pt x="296" y="575"/>
                    <a:pt x="338" y="474"/>
                  </a:cubicBezTo>
                  <a:cubicBezTo>
                    <a:pt x="377" y="380"/>
                    <a:pt x="405" y="276"/>
                    <a:pt x="368" y="179"/>
                  </a:cubicBezTo>
                  <a:cubicBezTo>
                    <a:pt x="341" y="106"/>
                    <a:pt x="282" y="53"/>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55"/>
            <p:cNvSpPr/>
            <p:nvPr/>
          </p:nvSpPr>
          <p:spPr>
            <a:xfrm>
              <a:off x="2898899" y="3623330"/>
              <a:ext cx="39296" cy="49234"/>
            </a:xfrm>
            <a:custGeom>
              <a:avLst/>
              <a:gdLst/>
              <a:ahLst/>
              <a:cxnLst/>
              <a:rect l="l" t="t" r="r" b="b"/>
              <a:pathLst>
                <a:path w="949" h="1189" extrusionOk="0">
                  <a:moveTo>
                    <a:pt x="0" y="0"/>
                  </a:moveTo>
                  <a:cubicBezTo>
                    <a:pt x="6" y="212"/>
                    <a:pt x="45" y="421"/>
                    <a:pt x="106" y="622"/>
                  </a:cubicBezTo>
                  <a:cubicBezTo>
                    <a:pt x="162" y="815"/>
                    <a:pt x="257" y="1010"/>
                    <a:pt x="435" y="1108"/>
                  </a:cubicBezTo>
                  <a:cubicBezTo>
                    <a:pt x="566" y="1177"/>
                    <a:pt x="720" y="1186"/>
                    <a:pt x="871" y="1189"/>
                  </a:cubicBezTo>
                  <a:cubicBezTo>
                    <a:pt x="912" y="1035"/>
                    <a:pt x="949" y="843"/>
                    <a:pt x="912" y="689"/>
                  </a:cubicBezTo>
                  <a:cubicBezTo>
                    <a:pt x="868" y="494"/>
                    <a:pt x="717" y="335"/>
                    <a:pt x="550" y="229"/>
                  </a:cubicBezTo>
                  <a:cubicBezTo>
                    <a:pt x="380" y="120"/>
                    <a:pt x="190" y="59"/>
                    <a:pt x="0"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55"/>
            <p:cNvSpPr/>
            <p:nvPr/>
          </p:nvSpPr>
          <p:spPr>
            <a:xfrm>
              <a:off x="2907677" y="3635338"/>
              <a:ext cx="20124" cy="25093"/>
            </a:xfrm>
            <a:custGeom>
              <a:avLst/>
              <a:gdLst/>
              <a:ahLst/>
              <a:cxnLst/>
              <a:rect l="l" t="t" r="r" b="b"/>
              <a:pathLst>
                <a:path w="486" h="606" extrusionOk="0">
                  <a:moveTo>
                    <a:pt x="0" y="0"/>
                  </a:moveTo>
                  <a:lnTo>
                    <a:pt x="0" y="0"/>
                  </a:lnTo>
                  <a:cubicBezTo>
                    <a:pt x="3" y="106"/>
                    <a:pt x="25" y="215"/>
                    <a:pt x="56" y="316"/>
                  </a:cubicBezTo>
                  <a:cubicBezTo>
                    <a:pt x="87" y="413"/>
                    <a:pt x="131" y="516"/>
                    <a:pt x="223" y="564"/>
                  </a:cubicBezTo>
                  <a:cubicBezTo>
                    <a:pt x="293" y="600"/>
                    <a:pt x="368" y="603"/>
                    <a:pt x="446" y="606"/>
                  </a:cubicBezTo>
                  <a:cubicBezTo>
                    <a:pt x="466" y="530"/>
                    <a:pt x="486" y="433"/>
                    <a:pt x="463" y="349"/>
                  </a:cubicBezTo>
                  <a:cubicBezTo>
                    <a:pt x="438" y="251"/>
                    <a:pt x="363" y="171"/>
                    <a:pt x="279" y="115"/>
                  </a:cubicBezTo>
                  <a:cubicBezTo>
                    <a:pt x="193" y="62"/>
                    <a:pt x="98" y="3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55"/>
            <p:cNvSpPr/>
            <p:nvPr/>
          </p:nvSpPr>
          <p:spPr>
            <a:xfrm>
              <a:off x="2848755" y="3622957"/>
              <a:ext cx="38964" cy="49855"/>
            </a:xfrm>
            <a:custGeom>
              <a:avLst/>
              <a:gdLst/>
              <a:ahLst/>
              <a:cxnLst/>
              <a:rect l="l" t="t" r="r" b="b"/>
              <a:pathLst>
                <a:path w="941" h="1204" extrusionOk="0">
                  <a:moveTo>
                    <a:pt x="940" y="1"/>
                  </a:moveTo>
                  <a:lnTo>
                    <a:pt x="940" y="1"/>
                  </a:lnTo>
                  <a:cubicBezTo>
                    <a:pt x="748" y="65"/>
                    <a:pt x="564" y="129"/>
                    <a:pt x="394" y="238"/>
                  </a:cubicBezTo>
                  <a:cubicBezTo>
                    <a:pt x="224" y="347"/>
                    <a:pt x="78" y="506"/>
                    <a:pt x="34" y="704"/>
                  </a:cubicBezTo>
                  <a:cubicBezTo>
                    <a:pt x="0" y="860"/>
                    <a:pt x="39" y="1053"/>
                    <a:pt x="84" y="1203"/>
                  </a:cubicBezTo>
                  <a:cubicBezTo>
                    <a:pt x="235" y="1198"/>
                    <a:pt x="391" y="1189"/>
                    <a:pt x="516" y="1117"/>
                  </a:cubicBezTo>
                  <a:cubicBezTo>
                    <a:pt x="689" y="1016"/>
                    <a:pt x="781" y="821"/>
                    <a:pt x="840" y="626"/>
                  </a:cubicBezTo>
                  <a:cubicBezTo>
                    <a:pt x="899" y="422"/>
                    <a:pt x="935" y="213"/>
                    <a:pt x="940"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55"/>
            <p:cNvSpPr/>
            <p:nvPr/>
          </p:nvSpPr>
          <p:spPr>
            <a:xfrm>
              <a:off x="2856954" y="3632771"/>
              <a:ext cx="23602" cy="30103"/>
            </a:xfrm>
            <a:custGeom>
              <a:avLst/>
              <a:gdLst/>
              <a:ahLst/>
              <a:cxnLst/>
              <a:rect l="l" t="t" r="r" b="b"/>
              <a:pathLst>
                <a:path w="570" h="727" extrusionOk="0">
                  <a:moveTo>
                    <a:pt x="570" y="1"/>
                  </a:moveTo>
                  <a:lnTo>
                    <a:pt x="570" y="1"/>
                  </a:lnTo>
                  <a:cubicBezTo>
                    <a:pt x="455" y="40"/>
                    <a:pt x="338" y="79"/>
                    <a:pt x="240" y="146"/>
                  </a:cubicBezTo>
                  <a:cubicBezTo>
                    <a:pt x="140" y="210"/>
                    <a:pt x="53" y="305"/>
                    <a:pt x="26" y="425"/>
                  </a:cubicBezTo>
                  <a:cubicBezTo>
                    <a:pt x="0" y="523"/>
                    <a:pt x="26" y="637"/>
                    <a:pt x="53" y="726"/>
                  </a:cubicBezTo>
                  <a:cubicBezTo>
                    <a:pt x="143" y="724"/>
                    <a:pt x="238" y="721"/>
                    <a:pt x="316" y="676"/>
                  </a:cubicBezTo>
                  <a:cubicBezTo>
                    <a:pt x="419" y="615"/>
                    <a:pt x="475" y="495"/>
                    <a:pt x="511" y="378"/>
                  </a:cubicBezTo>
                  <a:cubicBezTo>
                    <a:pt x="544" y="258"/>
                    <a:pt x="567" y="132"/>
                    <a:pt x="5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55"/>
            <p:cNvSpPr/>
            <p:nvPr/>
          </p:nvSpPr>
          <p:spPr>
            <a:xfrm>
              <a:off x="2826230" y="3587140"/>
              <a:ext cx="56852" cy="31635"/>
            </a:xfrm>
            <a:custGeom>
              <a:avLst/>
              <a:gdLst/>
              <a:ahLst/>
              <a:cxnLst/>
              <a:rect l="l" t="t" r="r" b="b"/>
              <a:pathLst>
                <a:path w="1373" h="764" extrusionOk="0">
                  <a:moveTo>
                    <a:pt x="475" y="1"/>
                  </a:moveTo>
                  <a:cubicBezTo>
                    <a:pt x="472" y="1"/>
                    <a:pt x="469" y="1"/>
                    <a:pt x="466" y="1"/>
                  </a:cubicBezTo>
                  <a:cubicBezTo>
                    <a:pt x="313" y="9"/>
                    <a:pt x="137" y="96"/>
                    <a:pt x="0" y="177"/>
                  </a:cubicBezTo>
                  <a:cubicBezTo>
                    <a:pt x="45" y="319"/>
                    <a:pt x="90" y="467"/>
                    <a:pt x="193" y="573"/>
                  </a:cubicBezTo>
                  <a:cubicBezTo>
                    <a:pt x="332" y="718"/>
                    <a:pt x="547" y="760"/>
                    <a:pt x="745" y="763"/>
                  </a:cubicBezTo>
                  <a:cubicBezTo>
                    <a:pt x="768" y="763"/>
                    <a:pt x="792" y="764"/>
                    <a:pt x="815" y="764"/>
                  </a:cubicBezTo>
                  <a:cubicBezTo>
                    <a:pt x="1002" y="764"/>
                    <a:pt x="1192" y="744"/>
                    <a:pt x="1373" y="704"/>
                  </a:cubicBezTo>
                  <a:cubicBezTo>
                    <a:pt x="1264" y="537"/>
                    <a:pt x="1153" y="369"/>
                    <a:pt x="1007" y="233"/>
                  </a:cubicBezTo>
                  <a:cubicBezTo>
                    <a:pt x="864" y="98"/>
                    <a:pt x="675" y="1"/>
                    <a:pt x="475"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55"/>
            <p:cNvSpPr/>
            <p:nvPr/>
          </p:nvSpPr>
          <p:spPr>
            <a:xfrm>
              <a:off x="2840557" y="3596415"/>
              <a:ext cx="28571" cy="15652"/>
            </a:xfrm>
            <a:custGeom>
              <a:avLst/>
              <a:gdLst/>
              <a:ahLst/>
              <a:cxnLst/>
              <a:rect l="l" t="t" r="r" b="b"/>
              <a:pathLst>
                <a:path w="690" h="378" extrusionOk="0">
                  <a:moveTo>
                    <a:pt x="240" y="0"/>
                  </a:moveTo>
                  <a:cubicBezTo>
                    <a:pt x="237" y="0"/>
                    <a:pt x="234" y="0"/>
                    <a:pt x="232" y="0"/>
                  </a:cubicBezTo>
                  <a:cubicBezTo>
                    <a:pt x="156" y="0"/>
                    <a:pt x="70" y="42"/>
                    <a:pt x="0" y="84"/>
                  </a:cubicBezTo>
                  <a:cubicBezTo>
                    <a:pt x="20" y="154"/>
                    <a:pt x="45" y="232"/>
                    <a:pt x="98" y="282"/>
                  </a:cubicBezTo>
                  <a:cubicBezTo>
                    <a:pt x="168" y="357"/>
                    <a:pt x="274" y="374"/>
                    <a:pt x="377" y="377"/>
                  </a:cubicBezTo>
                  <a:cubicBezTo>
                    <a:pt x="390" y="377"/>
                    <a:pt x="402" y="377"/>
                    <a:pt x="415" y="377"/>
                  </a:cubicBezTo>
                  <a:cubicBezTo>
                    <a:pt x="507" y="377"/>
                    <a:pt x="601" y="368"/>
                    <a:pt x="689" y="349"/>
                  </a:cubicBezTo>
                  <a:cubicBezTo>
                    <a:pt x="634" y="265"/>
                    <a:pt x="578" y="182"/>
                    <a:pt x="505" y="115"/>
                  </a:cubicBezTo>
                  <a:cubicBezTo>
                    <a:pt x="435" y="52"/>
                    <a:pt x="343"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55"/>
            <p:cNvSpPr/>
            <p:nvPr/>
          </p:nvSpPr>
          <p:spPr>
            <a:xfrm>
              <a:off x="2902336" y="3587140"/>
              <a:ext cx="56894" cy="31635"/>
            </a:xfrm>
            <a:custGeom>
              <a:avLst/>
              <a:gdLst/>
              <a:ahLst/>
              <a:cxnLst/>
              <a:rect l="l" t="t" r="r" b="b"/>
              <a:pathLst>
                <a:path w="1374" h="764" extrusionOk="0">
                  <a:moveTo>
                    <a:pt x="899" y="1"/>
                  </a:moveTo>
                  <a:cubicBezTo>
                    <a:pt x="698" y="1"/>
                    <a:pt x="509" y="98"/>
                    <a:pt x="366" y="233"/>
                  </a:cubicBezTo>
                  <a:cubicBezTo>
                    <a:pt x="218" y="369"/>
                    <a:pt x="107" y="537"/>
                    <a:pt x="1" y="704"/>
                  </a:cubicBezTo>
                  <a:cubicBezTo>
                    <a:pt x="182" y="744"/>
                    <a:pt x="372" y="764"/>
                    <a:pt x="559" y="764"/>
                  </a:cubicBezTo>
                  <a:cubicBezTo>
                    <a:pt x="582" y="764"/>
                    <a:pt x="605" y="763"/>
                    <a:pt x="628" y="763"/>
                  </a:cubicBezTo>
                  <a:cubicBezTo>
                    <a:pt x="827" y="760"/>
                    <a:pt x="1041" y="718"/>
                    <a:pt x="1181" y="573"/>
                  </a:cubicBezTo>
                  <a:cubicBezTo>
                    <a:pt x="1284" y="467"/>
                    <a:pt x="1332" y="319"/>
                    <a:pt x="1373" y="177"/>
                  </a:cubicBezTo>
                  <a:cubicBezTo>
                    <a:pt x="1237" y="96"/>
                    <a:pt x="1061" y="9"/>
                    <a:pt x="907" y="1"/>
                  </a:cubicBezTo>
                  <a:cubicBezTo>
                    <a:pt x="905" y="1"/>
                    <a:pt x="902" y="1"/>
                    <a:pt x="899"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55"/>
            <p:cNvSpPr/>
            <p:nvPr/>
          </p:nvSpPr>
          <p:spPr>
            <a:xfrm>
              <a:off x="2916331" y="3596415"/>
              <a:ext cx="28571" cy="15652"/>
            </a:xfrm>
            <a:custGeom>
              <a:avLst/>
              <a:gdLst/>
              <a:ahLst/>
              <a:cxnLst/>
              <a:rect l="l" t="t" r="r" b="b"/>
              <a:pathLst>
                <a:path w="690" h="378" extrusionOk="0">
                  <a:moveTo>
                    <a:pt x="445" y="0"/>
                  </a:moveTo>
                  <a:cubicBezTo>
                    <a:pt x="347" y="0"/>
                    <a:pt x="255" y="52"/>
                    <a:pt x="184" y="115"/>
                  </a:cubicBezTo>
                  <a:cubicBezTo>
                    <a:pt x="112" y="182"/>
                    <a:pt x="56" y="265"/>
                    <a:pt x="0" y="349"/>
                  </a:cubicBezTo>
                  <a:cubicBezTo>
                    <a:pt x="91" y="368"/>
                    <a:pt x="184" y="377"/>
                    <a:pt x="275" y="377"/>
                  </a:cubicBezTo>
                  <a:cubicBezTo>
                    <a:pt x="287" y="377"/>
                    <a:pt x="300" y="377"/>
                    <a:pt x="313" y="377"/>
                  </a:cubicBezTo>
                  <a:cubicBezTo>
                    <a:pt x="416" y="374"/>
                    <a:pt x="522" y="357"/>
                    <a:pt x="592" y="282"/>
                  </a:cubicBezTo>
                  <a:cubicBezTo>
                    <a:pt x="645" y="232"/>
                    <a:pt x="670" y="154"/>
                    <a:pt x="689" y="84"/>
                  </a:cubicBezTo>
                  <a:cubicBezTo>
                    <a:pt x="620" y="42"/>
                    <a:pt x="533" y="0"/>
                    <a:pt x="452" y="0"/>
                  </a:cubicBezTo>
                  <a:cubicBezTo>
                    <a:pt x="450" y="0"/>
                    <a:pt x="447" y="0"/>
                    <a:pt x="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55"/>
            <p:cNvSpPr/>
            <p:nvPr/>
          </p:nvSpPr>
          <p:spPr>
            <a:xfrm>
              <a:off x="2595884" y="2643976"/>
              <a:ext cx="661402" cy="1123096"/>
            </a:xfrm>
            <a:custGeom>
              <a:avLst/>
              <a:gdLst/>
              <a:ahLst/>
              <a:cxnLst/>
              <a:rect l="l" t="t" r="r" b="b"/>
              <a:pathLst>
                <a:path w="15973" h="27123" extrusionOk="0">
                  <a:moveTo>
                    <a:pt x="7154" y="0"/>
                  </a:moveTo>
                  <a:cubicBezTo>
                    <a:pt x="6052" y="0"/>
                    <a:pt x="4994" y="204"/>
                    <a:pt x="4021" y="578"/>
                  </a:cubicBezTo>
                  <a:cubicBezTo>
                    <a:pt x="4760" y="648"/>
                    <a:pt x="5491" y="809"/>
                    <a:pt x="6183" y="1074"/>
                  </a:cubicBezTo>
                  <a:cubicBezTo>
                    <a:pt x="9263" y="2255"/>
                    <a:pt x="11439" y="5223"/>
                    <a:pt x="12231" y="8420"/>
                  </a:cubicBezTo>
                  <a:cubicBezTo>
                    <a:pt x="13020" y="11620"/>
                    <a:pt x="12574" y="15021"/>
                    <a:pt x="11592" y="18170"/>
                  </a:cubicBezTo>
                  <a:cubicBezTo>
                    <a:pt x="10699" y="21021"/>
                    <a:pt x="9045" y="24026"/>
                    <a:pt x="6169" y="24841"/>
                  </a:cubicBezTo>
                  <a:cubicBezTo>
                    <a:pt x="5663" y="24985"/>
                    <a:pt x="5145" y="25051"/>
                    <a:pt x="4625" y="25051"/>
                  </a:cubicBezTo>
                  <a:cubicBezTo>
                    <a:pt x="3244" y="25051"/>
                    <a:pt x="1849" y="24585"/>
                    <a:pt x="645" y="23875"/>
                  </a:cubicBezTo>
                  <a:cubicBezTo>
                    <a:pt x="422" y="23747"/>
                    <a:pt x="210" y="23608"/>
                    <a:pt x="0" y="23463"/>
                  </a:cubicBezTo>
                  <a:lnTo>
                    <a:pt x="0" y="23463"/>
                  </a:lnTo>
                  <a:cubicBezTo>
                    <a:pt x="1602" y="25678"/>
                    <a:pt x="4207" y="27123"/>
                    <a:pt x="7154" y="27123"/>
                  </a:cubicBezTo>
                  <a:cubicBezTo>
                    <a:pt x="12024" y="27123"/>
                    <a:pt x="15972" y="23175"/>
                    <a:pt x="15972" y="18301"/>
                  </a:cubicBezTo>
                  <a:lnTo>
                    <a:pt x="15972" y="8822"/>
                  </a:lnTo>
                  <a:cubicBezTo>
                    <a:pt x="15972" y="3954"/>
                    <a:pt x="12024" y="0"/>
                    <a:pt x="715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55"/>
            <p:cNvSpPr/>
            <p:nvPr/>
          </p:nvSpPr>
          <p:spPr>
            <a:xfrm>
              <a:off x="2730704" y="2612092"/>
              <a:ext cx="322564" cy="64016"/>
            </a:xfrm>
            <a:custGeom>
              <a:avLst/>
              <a:gdLst/>
              <a:ahLst/>
              <a:cxnLst/>
              <a:rect l="l" t="t" r="r" b="b"/>
              <a:pathLst>
                <a:path w="7790" h="1546" extrusionOk="0">
                  <a:moveTo>
                    <a:pt x="617" y="0"/>
                  </a:moveTo>
                  <a:cubicBezTo>
                    <a:pt x="276" y="0"/>
                    <a:pt x="0" y="277"/>
                    <a:pt x="0" y="614"/>
                  </a:cubicBezTo>
                  <a:lnTo>
                    <a:pt x="0" y="932"/>
                  </a:lnTo>
                  <a:cubicBezTo>
                    <a:pt x="0" y="1270"/>
                    <a:pt x="276" y="1546"/>
                    <a:pt x="617" y="1546"/>
                  </a:cubicBezTo>
                  <a:lnTo>
                    <a:pt x="7176" y="1546"/>
                  </a:lnTo>
                  <a:cubicBezTo>
                    <a:pt x="7516" y="1546"/>
                    <a:pt x="7789" y="1267"/>
                    <a:pt x="7789" y="932"/>
                  </a:cubicBezTo>
                  <a:lnTo>
                    <a:pt x="7789" y="614"/>
                  </a:lnTo>
                  <a:cubicBezTo>
                    <a:pt x="7789" y="277"/>
                    <a:pt x="7513" y="0"/>
                    <a:pt x="7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55"/>
            <p:cNvSpPr/>
            <p:nvPr/>
          </p:nvSpPr>
          <p:spPr>
            <a:xfrm>
              <a:off x="2731284" y="2616606"/>
              <a:ext cx="321985" cy="59503"/>
            </a:xfrm>
            <a:custGeom>
              <a:avLst/>
              <a:gdLst/>
              <a:ahLst/>
              <a:cxnLst/>
              <a:rect l="l" t="t" r="r" b="b"/>
              <a:pathLst>
                <a:path w="7776" h="1437" extrusionOk="0">
                  <a:moveTo>
                    <a:pt x="7387" y="0"/>
                  </a:moveTo>
                  <a:lnTo>
                    <a:pt x="7387" y="0"/>
                  </a:lnTo>
                  <a:cubicBezTo>
                    <a:pt x="7396" y="42"/>
                    <a:pt x="7401" y="81"/>
                    <a:pt x="7401" y="126"/>
                  </a:cubicBezTo>
                  <a:cubicBezTo>
                    <a:pt x="7401" y="550"/>
                    <a:pt x="7055" y="896"/>
                    <a:pt x="6631" y="896"/>
                  </a:cubicBezTo>
                  <a:lnTo>
                    <a:pt x="385" y="896"/>
                  </a:lnTo>
                  <a:cubicBezTo>
                    <a:pt x="246" y="896"/>
                    <a:pt x="117" y="857"/>
                    <a:pt x="0" y="793"/>
                  </a:cubicBezTo>
                  <a:lnTo>
                    <a:pt x="0" y="793"/>
                  </a:lnTo>
                  <a:cubicBezTo>
                    <a:pt x="61" y="1158"/>
                    <a:pt x="377" y="1437"/>
                    <a:pt x="759" y="1437"/>
                  </a:cubicBezTo>
                  <a:lnTo>
                    <a:pt x="7005" y="1437"/>
                  </a:lnTo>
                  <a:cubicBezTo>
                    <a:pt x="7429" y="1437"/>
                    <a:pt x="7775" y="1091"/>
                    <a:pt x="7775" y="667"/>
                  </a:cubicBezTo>
                  <a:cubicBezTo>
                    <a:pt x="7775" y="377"/>
                    <a:pt x="7619" y="131"/>
                    <a:pt x="738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55"/>
            <p:cNvSpPr/>
            <p:nvPr/>
          </p:nvSpPr>
          <p:spPr>
            <a:xfrm>
              <a:off x="2767888" y="3764693"/>
              <a:ext cx="19544" cy="182690"/>
            </a:xfrm>
            <a:custGeom>
              <a:avLst/>
              <a:gdLst/>
              <a:ahLst/>
              <a:cxnLst/>
              <a:rect l="l" t="t" r="r" b="b"/>
              <a:pathLst>
                <a:path w="472" h="4412" extrusionOk="0">
                  <a:moveTo>
                    <a:pt x="235" y="1"/>
                  </a:moveTo>
                  <a:cubicBezTo>
                    <a:pt x="104" y="1"/>
                    <a:pt x="0" y="104"/>
                    <a:pt x="0" y="232"/>
                  </a:cubicBezTo>
                  <a:lnTo>
                    <a:pt x="0" y="4177"/>
                  </a:lnTo>
                  <a:cubicBezTo>
                    <a:pt x="0" y="4306"/>
                    <a:pt x="104" y="4412"/>
                    <a:pt x="235" y="4412"/>
                  </a:cubicBezTo>
                  <a:cubicBezTo>
                    <a:pt x="363" y="4412"/>
                    <a:pt x="472" y="4306"/>
                    <a:pt x="466" y="4177"/>
                  </a:cubicBezTo>
                  <a:lnTo>
                    <a:pt x="466" y="232"/>
                  </a:lnTo>
                  <a:cubicBezTo>
                    <a:pt x="466" y="104"/>
                    <a:pt x="363"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55"/>
            <p:cNvSpPr/>
            <p:nvPr/>
          </p:nvSpPr>
          <p:spPr>
            <a:xfrm>
              <a:off x="2800226" y="3764693"/>
              <a:ext cx="19337" cy="182690"/>
            </a:xfrm>
            <a:custGeom>
              <a:avLst/>
              <a:gdLst/>
              <a:ahLst/>
              <a:cxnLst/>
              <a:rect l="l" t="t" r="r" b="b"/>
              <a:pathLst>
                <a:path w="467" h="4412" extrusionOk="0">
                  <a:moveTo>
                    <a:pt x="235" y="1"/>
                  </a:moveTo>
                  <a:cubicBezTo>
                    <a:pt x="104" y="1"/>
                    <a:pt x="1" y="104"/>
                    <a:pt x="1" y="232"/>
                  </a:cubicBezTo>
                  <a:lnTo>
                    <a:pt x="1" y="4177"/>
                  </a:lnTo>
                  <a:cubicBezTo>
                    <a:pt x="1" y="4306"/>
                    <a:pt x="104" y="4412"/>
                    <a:pt x="235" y="4412"/>
                  </a:cubicBezTo>
                  <a:cubicBezTo>
                    <a:pt x="363" y="4412"/>
                    <a:pt x="467" y="4306"/>
                    <a:pt x="467" y="4177"/>
                  </a:cubicBezTo>
                  <a:lnTo>
                    <a:pt x="467" y="232"/>
                  </a:lnTo>
                  <a:cubicBezTo>
                    <a:pt x="467" y="104"/>
                    <a:pt x="363"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55"/>
            <p:cNvSpPr/>
            <p:nvPr/>
          </p:nvSpPr>
          <p:spPr>
            <a:xfrm>
              <a:off x="2832565" y="3764693"/>
              <a:ext cx="19337" cy="182690"/>
            </a:xfrm>
            <a:custGeom>
              <a:avLst/>
              <a:gdLst/>
              <a:ahLst/>
              <a:cxnLst/>
              <a:rect l="l" t="t" r="r" b="b"/>
              <a:pathLst>
                <a:path w="467" h="4412" extrusionOk="0">
                  <a:moveTo>
                    <a:pt x="235" y="1"/>
                  </a:moveTo>
                  <a:cubicBezTo>
                    <a:pt x="104" y="1"/>
                    <a:pt x="1" y="104"/>
                    <a:pt x="1" y="232"/>
                  </a:cubicBezTo>
                  <a:lnTo>
                    <a:pt x="1" y="4177"/>
                  </a:lnTo>
                  <a:cubicBezTo>
                    <a:pt x="1" y="4306"/>
                    <a:pt x="104" y="4412"/>
                    <a:pt x="235" y="4412"/>
                  </a:cubicBezTo>
                  <a:cubicBezTo>
                    <a:pt x="363" y="4412"/>
                    <a:pt x="467" y="4306"/>
                    <a:pt x="467" y="4177"/>
                  </a:cubicBezTo>
                  <a:lnTo>
                    <a:pt x="467" y="232"/>
                  </a:lnTo>
                  <a:cubicBezTo>
                    <a:pt x="467" y="104"/>
                    <a:pt x="363"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55"/>
            <p:cNvSpPr/>
            <p:nvPr/>
          </p:nvSpPr>
          <p:spPr>
            <a:xfrm>
              <a:off x="2864821" y="3764693"/>
              <a:ext cx="19296" cy="182690"/>
            </a:xfrm>
            <a:custGeom>
              <a:avLst/>
              <a:gdLst/>
              <a:ahLst/>
              <a:cxnLst/>
              <a:rect l="l" t="t" r="r" b="b"/>
              <a:pathLst>
                <a:path w="466" h="4412" extrusionOk="0">
                  <a:moveTo>
                    <a:pt x="232" y="1"/>
                  </a:moveTo>
                  <a:cubicBezTo>
                    <a:pt x="103" y="1"/>
                    <a:pt x="0" y="104"/>
                    <a:pt x="0" y="232"/>
                  </a:cubicBezTo>
                  <a:lnTo>
                    <a:pt x="0" y="4177"/>
                  </a:lnTo>
                  <a:cubicBezTo>
                    <a:pt x="0" y="4306"/>
                    <a:pt x="103" y="4412"/>
                    <a:pt x="232" y="4412"/>
                  </a:cubicBezTo>
                  <a:cubicBezTo>
                    <a:pt x="363" y="4412"/>
                    <a:pt x="466" y="4306"/>
                    <a:pt x="466" y="4177"/>
                  </a:cubicBezTo>
                  <a:lnTo>
                    <a:pt x="466" y="232"/>
                  </a:lnTo>
                  <a:cubicBezTo>
                    <a:pt x="466" y="104"/>
                    <a:pt x="363" y="1"/>
                    <a:pt x="2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55"/>
            <p:cNvSpPr/>
            <p:nvPr/>
          </p:nvSpPr>
          <p:spPr>
            <a:xfrm>
              <a:off x="2899810" y="3764693"/>
              <a:ext cx="19544" cy="182690"/>
            </a:xfrm>
            <a:custGeom>
              <a:avLst/>
              <a:gdLst/>
              <a:ahLst/>
              <a:cxnLst/>
              <a:rect l="l" t="t" r="r" b="b"/>
              <a:pathLst>
                <a:path w="472" h="4412" extrusionOk="0">
                  <a:moveTo>
                    <a:pt x="235" y="1"/>
                  </a:moveTo>
                  <a:cubicBezTo>
                    <a:pt x="106" y="1"/>
                    <a:pt x="0" y="104"/>
                    <a:pt x="0" y="232"/>
                  </a:cubicBezTo>
                  <a:lnTo>
                    <a:pt x="0" y="4177"/>
                  </a:lnTo>
                  <a:cubicBezTo>
                    <a:pt x="0" y="4306"/>
                    <a:pt x="106" y="4412"/>
                    <a:pt x="235" y="4412"/>
                  </a:cubicBezTo>
                  <a:cubicBezTo>
                    <a:pt x="369" y="4412"/>
                    <a:pt x="472" y="4306"/>
                    <a:pt x="469" y="4177"/>
                  </a:cubicBezTo>
                  <a:lnTo>
                    <a:pt x="469" y="232"/>
                  </a:lnTo>
                  <a:cubicBezTo>
                    <a:pt x="469" y="104"/>
                    <a:pt x="363"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55"/>
            <p:cNvSpPr/>
            <p:nvPr/>
          </p:nvSpPr>
          <p:spPr>
            <a:xfrm>
              <a:off x="2932149" y="3764693"/>
              <a:ext cx="19586" cy="182690"/>
            </a:xfrm>
            <a:custGeom>
              <a:avLst/>
              <a:gdLst/>
              <a:ahLst/>
              <a:cxnLst/>
              <a:rect l="l" t="t" r="r" b="b"/>
              <a:pathLst>
                <a:path w="473" h="4412" extrusionOk="0">
                  <a:moveTo>
                    <a:pt x="235" y="1"/>
                  </a:moveTo>
                  <a:cubicBezTo>
                    <a:pt x="107" y="1"/>
                    <a:pt x="1" y="104"/>
                    <a:pt x="1" y="232"/>
                  </a:cubicBezTo>
                  <a:lnTo>
                    <a:pt x="1" y="4177"/>
                  </a:lnTo>
                  <a:cubicBezTo>
                    <a:pt x="1" y="4306"/>
                    <a:pt x="107" y="4412"/>
                    <a:pt x="235" y="4412"/>
                  </a:cubicBezTo>
                  <a:cubicBezTo>
                    <a:pt x="363" y="4412"/>
                    <a:pt x="472" y="4306"/>
                    <a:pt x="469" y="4177"/>
                  </a:cubicBezTo>
                  <a:lnTo>
                    <a:pt x="469" y="232"/>
                  </a:lnTo>
                  <a:cubicBezTo>
                    <a:pt x="469" y="104"/>
                    <a:pt x="363"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55"/>
            <p:cNvSpPr/>
            <p:nvPr/>
          </p:nvSpPr>
          <p:spPr>
            <a:xfrm>
              <a:off x="2964487" y="3764693"/>
              <a:ext cx="19462" cy="182690"/>
            </a:xfrm>
            <a:custGeom>
              <a:avLst/>
              <a:gdLst/>
              <a:ahLst/>
              <a:cxnLst/>
              <a:rect l="l" t="t" r="r" b="b"/>
              <a:pathLst>
                <a:path w="470" h="4412" extrusionOk="0">
                  <a:moveTo>
                    <a:pt x="235" y="1"/>
                  </a:moveTo>
                  <a:cubicBezTo>
                    <a:pt x="107" y="1"/>
                    <a:pt x="1" y="104"/>
                    <a:pt x="1" y="232"/>
                  </a:cubicBezTo>
                  <a:lnTo>
                    <a:pt x="1" y="4177"/>
                  </a:lnTo>
                  <a:cubicBezTo>
                    <a:pt x="1" y="4306"/>
                    <a:pt x="107" y="4412"/>
                    <a:pt x="235" y="4412"/>
                  </a:cubicBezTo>
                  <a:cubicBezTo>
                    <a:pt x="363" y="4412"/>
                    <a:pt x="469" y="4306"/>
                    <a:pt x="469" y="4177"/>
                  </a:cubicBezTo>
                  <a:lnTo>
                    <a:pt x="469" y="232"/>
                  </a:lnTo>
                  <a:cubicBezTo>
                    <a:pt x="469" y="104"/>
                    <a:pt x="363"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55"/>
            <p:cNvSpPr/>
            <p:nvPr/>
          </p:nvSpPr>
          <p:spPr>
            <a:xfrm>
              <a:off x="2996743" y="3764693"/>
              <a:ext cx="19420" cy="182690"/>
            </a:xfrm>
            <a:custGeom>
              <a:avLst/>
              <a:gdLst/>
              <a:ahLst/>
              <a:cxnLst/>
              <a:rect l="l" t="t" r="r" b="b"/>
              <a:pathLst>
                <a:path w="469" h="4412" extrusionOk="0">
                  <a:moveTo>
                    <a:pt x="234" y="1"/>
                  </a:moveTo>
                  <a:cubicBezTo>
                    <a:pt x="106" y="1"/>
                    <a:pt x="0" y="104"/>
                    <a:pt x="0" y="232"/>
                  </a:cubicBezTo>
                  <a:lnTo>
                    <a:pt x="0" y="4177"/>
                  </a:lnTo>
                  <a:cubicBezTo>
                    <a:pt x="0" y="4306"/>
                    <a:pt x="106" y="4412"/>
                    <a:pt x="234" y="4412"/>
                  </a:cubicBezTo>
                  <a:cubicBezTo>
                    <a:pt x="366" y="4412"/>
                    <a:pt x="469" y="4306"/>
                    <a:pt x="469" y="4177"/>
                  </a:cubicBezTo>
                  <a:lnTo>
                    <a:pt x="469" y="232"/>
                  </a:lnTo>
                  <a:cubicBezTo>
                    <a:pt x="469" y="104"/>
                    <a:pt x="363"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55"/>
            <p:cNvSpPr/>
            <p:nvPr/>
          </p:nvSpPr>
          <p:spPr>
            <a:xfrm>
              <a:off x="2730704" y="3729248"/>
              <a:ext cx="322564" cy="64016"/>
            </a:xfrm>
            <a:custGeom>
              <a:avLst/>
              <a:gdLst/>
              <a:ahLst/>
              <a:cxnLst/>
              <a:rect l="l" t="t" r="r" b="b"/>
              <a:pathLst>
                <a:path w="7790" h="1546" extrusionOk="0">
                  <a:moveTo>
                    <a:pt x="617" y="0"/>
                  </a:moveTo>
                  <a:cubicBezTo>
                    <a:pt x="276" y="0"/>
                    <a:pt x="0" y="277"/>
                    <a:pt x="0" y="614"/>
                  </a:cubicBezTo>
                  <a:lnTo>
                    <a:pt x="0" y="932"/>
                  </a:lnTo>
                  <a:cubicBezTo>
                    <a:pt x="0" y="1270"/>
                    <a:pt x="276" y="1546"/>
                    <a:pt x="617" y="1546"/>
                  </a:cubicBezTo>
                  <a:lnTo>
                    <a:pt x="7176" y="1546"/>
                  </a:lnTo>
                  <a:cubicBezTo>
                    <a:pt x="7516" y="1546"/>
                    <a:pt x="7789" y="1270"/>
                    <a:pt x="7789" y="932"/>
                  </a:cubicBezTo>
                  <a:lnTo>
                    <a:pt x="7789" y="614"/>
                  </a:lnTo>
                  <a:cubicBezTo>
                    <a:pt x="7789" y="277"/>
                    <a:pt x="7513" y="0"/>
                    <a:pt x="7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55"/>
            <p:cNvSpPr/>
            <p:nvPr/>
          </p:nvSpPr>
          <p:spPr>
            <a:xfrm>
              <a:off x="2731284" y="3733762"/>
              <a:ext cx="321985" cy="59503"/>
            </a:xfrm>
            <a:custGeom>
              <a:avLst/>
              <a:gdLst/>
              <a:ahLst/>
              <a:cxnLst/>
              <a:rect l="l" t="t" r="r" b="b"/>
              <a:pathLst>
                <a:path w="7776" h="1437" extrusionOk="0">
                  <a:moveTo>
                    <a:pt x="7387" y="0"/>
                  </a:moveTo>
                  <a:lnTo>
                    <a:pt x="7387" y="0"/>
                  </a:lnTo>
                  <a:cubicBezTo>
                    <a:pt x="7396" y="42"/>
                    <a:pt x="7401" y="81"/>
                    <a:pt x="7401" y="126"/>
                  </a:cubicBezTo>
                  <a:cubicBezTo>
                    <a:pt x="7401" y="550"/>
                    <a:pt x="7055" y="896"/>
                    <a:pt x="6631" y="896"/>
                  </a:cubicBezTo>
                  <a:lnTo>
                    <a:pt x="385" y="896"/>
                  </a:lnTo>
                  <a:cubicBezTo>
                    <a:pt x="246" y="896"/>
                    <a:pt x="117" y="859"/>
                    <a:pt x="0" y="793"/>
                  </a:cubicBezTo>
                  <a:lnTo>
                    <a:pt x="0" y="793"/>
                  </a:lnTo>
                  <a:cubicBezTo>
                    <a:pt x="61" y="1158"/>
                    <a:pt x="377" y="1437"/>
                    <a:pt x="759" y="1437"/>
                  </a:cubicBezTo>
                  <a:lnTo>
                    <a:pt x="7005" y="1437"/>
                  </a:lnTo>
                  <a:cubicBezTo>
                    <a:pt x="7429" y="1437"/>
                    <a:pt x="7775" y="1091"/>
                    <a:pt x="7775" y="667"/>
                  </a:cubicBezTo>
                  <a:cubicBezTo>
                    <a:pt x="7775" y="377"/>
                    <a:pt x="7619" y="131"/>
                    <a:pt x="738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55"/>
            <p:cNvSpPr/>
            <p:nvPr/>
          </p:nvSpPr>
          <p:spPr>
            <a:xfrm>
              <a:off x="2839522" y="4211762"/>
              <a:ext cx="105962" cy="106086"/>
            </a:xfrm>
            <a:custGeom>
              <a:avLst/>
              <a:gdLst/>
              <a:ahLst/>
              <a:cxnLst/>
              <a:rect l="l" t="t" r="r" b="b"/>
              <a:pathLst>
                <a:path w="2559" h="2562" extrusionOk="0">
                  <a:moveTo>
                    <a:pt x="1281" y="0"/>
                  </a:moveTo>
                  <a:lnTo>
                    <a:pt x="0" y="1281"/>
                  </a:lnTo>
                  <a:lnTo>
                    <a:pt x="1281" y="2561"/>
                  </a:lnTo>
                  <a:lnTo>
                    <a:pt x="2558" y="1281"/>
                  </a:lnTo>
                  <a:lnTo>
                    <a:pt x="12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55"/>
            <p:cNvSpPr/>
            <p:nvPr/>
          </p:nvSpPr>
          <p:spPr>
            <a:xfrm>
              <a:off x="2861219" y="4348860"/>
              <a:ext cx="62774" cy="62774"/>
            </a:xfrm>
            <a:custGeom>
              <a:avLst/>
              <a:gdLst/>
              <a:ahLst/>
              <a:cxnLst/>
              <a:rect l="l" t="t" r="r" b="b"/>
              <a:pathLst>
                <a:path w="1516" h="1516" extrusionOk="0">
                  <a:moveTo>
                    <a:pt x="759" y="1"/>
                  </a:moveTo>
                  <a:cubicBezTo>
                    <a:pt x="341" y="1"/>
                    <a:pt x="1" y="338"/>
                    <a:pt x="1" y="757"/>
                  </a:cubicBezTo>
                  <a:cubicBezTo>
                    <a:pt x="1" y="1175"/>
                    <a:pt x="341" y="1516"/>
                    <a:pt x="759" y="1516"/>
                  </a:cubicBezTo>
                  <a:cubicBezTo>
                    <a:pt x="1178" y="1516"/>
                    <a:pt x="1515" y="1175"/>
                    <a:pt x="1515" y="757"/>
                  </a:cubicBezTo>
                  <a:cubicBezTo>
                    <a:pt x="1515" y="338"/>
                    <a:pt x="1178" y="1"/>
                    <a:pt x="7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55"/>
            <p:cNvSpPr/>
            <p:nvPr/>
          </p:nvSpPr>
          <p:spPr>
            <a:xfrm>
              <a:off x="2869666" y="4449603"/>
              <a:ext cx="41159" cy="178756"/>
            </a:xfrm>
            <a:custGeom>
              <a:avLst/>
              <a:gdLst/>
              <a:ahLst/>
              <a:cxnLst/>
              <a:rect l="l" t="t" r="r" b="b"/>
              <a:pathLst>
                <a:path w="994" h="4317" extrusionOk="0">
                  <a:moveTo>
                    <a:pt x="0" y="1"/>
                  </a:moveTo>
                  <a:lnTo>
                    <a:pt x="0" y="4316"/>
                  </a:lnTo>
                  <a:lnTo>
                    <a:pt x="993" y="4316"/>
                  </a:lnTo>
                  <a:lnTo>
                    <a:pt x="9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55"/>
            <p:cNvSpPr/>
            <p:nvPr/>
          </p:nvSpPr>
          <p:spPr>
            <a:xfrm>
              <a:off x="2839604" y="4244349"/>
              <a:ext cx="105879" cy="73374"/>
            </a:xfrm>
            <a:custGeom>
              <a:avLst/>
              <a:gdLst/>
              <a:ahLst/>
              <a:cxnLst/>
              <a:rect l="l" t="t" r="r" b="b"/>
              <a:pathLst>
                <a:path w="2557" h="1772" extrusionOk="0">
                  <a:moveTo>
                    <a:pt x="2065" y="0"/>
                  </a:moveTo>
                  <a:lnTo>
                    <a:pt x="1083" y="979"/>
                  </a:lnTo>
                  <a:lnTo>
                    <a:pt x="297" y="195"/>
                  </a:lnTo>
                  <a:lnTo>
                    <a:pt x="1" y="494"/>
                  </a:lnTo>
                  <a:lnTo>
                    <a:pt x="1281" y="1772"/>
                  </a:lnTo>
                  <a:lnTo>
                    <a:pt x="2556" y="494"/>
                  </a:lnTo>
                  <a:lnTo>
                    <a:pt x="2065"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55"/>
            <p:cNvSpPr/>
            <p:nvPr/>
          </p:nvSpPr>
          <p:spPr>
            <a:xfrm>
              <a:off x="2863662" y="4353374"/>
              <a:ext cx="60331" cy="58053"/>
            </a:xfrm>
            <a:custGeom>
              <a:avLst/>
              <a:gdLst/>
              <a:ahLst/>
              <a:cxnLst/>
              <a:rect l="l" t="t" r="r" b="b"/>
              <a:pathLst>
                <a:path w="1457" h="1402" extrusionOk="0">
                  <a:moveTo>
                    <a:pt x="1080" y="1"/>
                  </a:moveTo>
                  <a:lnTo>
                    <a:pt x="1080" y="1"/>
                  </a:lnTo>
                  <a:cubicBezTo>
                    <a:pt x="1116" y="87"/>
                    <a:pt x="1136" y="185"/>
                    <a:pt x="1136" y="282"/>
                  </a:cubicBezTo>
                  <a:cubicBezTo>
                    <a:pt x="1136" y="701"/>
                    <a:pt x="798" y="1038"/>
                    <a:pt x="380" y="1038"/>
                  </a:cubicBezTo>
                  <a:cubicBezTo>
                    <a:pt x="240" y="1038"/>
                    <a:pt x="112" y="1002"/>
                    <a:pt x="0" y="932"/>
                  </a:cubicBezTo>
                  <a:lnTo>
                    <a:pt x="0" y="932"/>
                  </a:lnTo>
                  <a:cubicBezTo>
                    <a:pt x="112" y="1206"/>
                    <a:pt x="382" y="1401"/>
                    <a:pt x="700" y="1401"/>
                  </a:cubicBezTo>
                  <a:cubicBezTo>
                    <a:pt x="1119" y="1401"/>
                    <a:pt x="1456" y="1064"/>
                    <a:pt x="1456" y="645"/>
                  </a:cubicBezTo>
                  <a:cubicBezTo>
                    <a:pt x="1454" y="374"/>
                    <a:pt x="1303" y="132"/>
                    <a:pt x="1080"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55"/>
            <p:cNvSpPr/>
            <p:nvPr/>
          </p:nvSpPr>
          <p:spPr>
            <a:xfrm>
              <a:off x="2869666" y="4449727"/>
              <a:ext cx="41159" cy="178632"/>
            </a:xfrm>
            <a:custGeom>
              <a:avLst/>
              <a:gdLst/>
              <a:ahLst/>
              <a:cxnLst/>
              <a:rect l="l" t="t" r="r" b="b"/>
              <a:pathLst>
                <a:path w="994" h="4314" extrusionOk="0">
                  <a:moveTo>
                    <a:pt x="608" y="0"/>
                  </a:moveTo>
                  <a:lnTo>
                    <a:pt x="608" y="3920"/>
                  </a:lnTo>
                  <a:lnTo>
                    <a:pt x="0" y="3920"/>
                  </a:lnTo>
                  <a:lnTo>
                    <a:pt x="0" y="4313"/>
                  </a:lnTo>
                  <a:lnTo>
                    <a:pt x="993" y="4313"/>
                  </a:lnTo>
                  <a:lnTo>
                    <a:pt x="993"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2" name="Google Shape;6862;p55"/>
          <p:cNvGrpSpPr/>
          <p:nvPr/>
        </p:nvGrpSpPr>
        <p:grpSpPr>
          <a:xfrm>
            <a:off x="2336032" y="-355276"/>
            <a:ext cx="569775" cy="2500295"/>
            <a:chOff x="2526900" y="1423675"/>
            <a:chExt cx="730387" cy="3204684"/>
          </a:xfrm>
        </p:grpSpPr>
        <p:sp>
          <p:nvSpPr>
            <p:cNvPr id="6863" name="Google Shape;6863;p55"/>
            <p:cNvSpPr/>
            <p:nvPr/>
          </p:nvSpPr>
          <p:spPr>
            <a:xfrm>
              <a:off x="2877409" y="1423675"/>
              <a:ext cx="30393" cy="3034797"/>
            </a:xfrm>
            <a:custGeom>
              <a:avLst/>
              <a:gdLst/>
              <a:ahLst/>
              <a:cxnLst/>
              <a:rect l="l" t="t" r="r" b="b"/>
              <a:pathLst>
                <a:path w="734" h="73291" extrusionOk="0">
                  <a:moveTo>
                    <a:pt x="0" y="0"/>
                  </a:moveTo>
                  <a:lnTo>
                    <a:pt x="0" y="73291"/>
                  </a:lnTo>
                  <a:lnTo>
                    <a:pt x="734" y="73291"/>
                  </a:lnTo>
                  <a:lnTo>
                    <a:pt x="7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55"/>
            <p:cNvSpPr/>
            <p:nvPr/>
          </p:nvSpPr>
          <p:spPr>
            <a:xfrm>
              <a:off x="2526900" y="2643976"/>
              <a:ext cx="730387" cy="1123096"/>
            </a:xfrm>
            <a:custGeom>
              <a:avLst/>
              <a:gdLst/>
              <a:ahLst/>
              <a:cxnLst/>
              <a:rect l="l" t="t" r="r" b="b"/>
              <a:pathLst>
                <a:path w="17639" h="27123" extrusionOk="0">
                  <a:moveTo>
                    <a:pt x="8820" y="0"/>
                  </a:moveTo>
                  <a:cubicBezTo>
                    <a:pt x="3949" y="0"/>
                    <a:pt x="1" y="3948"/>
                    <a:pt x="1" y="8822"/>
                  </a:cubicBezTo>
                  <a:lnTo>
                    <a:pt x="1" y="18301"/>
                  </a:lnTo>
                  <a:cubicBezTo>
                    <a:pt x="1" y="23175"/>
                    <a:pt x="3949" y="27123"/>
                    <a:pt x="8820" y="27123"/>
                  </a:cubicBezTo>
                  <a:cubicBezTo>
                    <a:pt x="13690" y="27123"/>
                    <a:pt x="17638" y="23172"/>
                    <a:pt x="17638" y="18301"/>
                  </a:cubicBezTo>
                  <a:lnTo>
                    <a:pt x="17638" y="8822"/>
                  </a:lnTo>
                  <a:cubicBezTo>
                    <a:pt x="17638" y="3948"/>
                    <a:pt x="13690" y="0"/>
                    <a:pt x="8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55"/>
            <p:cNvSpPr/>
            <p:nvPr/>
          </p:nvSpPr>
          <p:spPr>
            <a:xfrm>
              <a:off x="2538245" y="3182844"/>
              <a:ext cx="50848" cy="50890"/>
            </a:xfrm>
            <a:custGeom>
              <a:avLst/>
              <a:gdLst/>
              <a:ahLst/>
              <a:cxnLst/>
              <a:rect l="l" t="t" r="r" b="b"/>
              <a:pathLst>
                <a:path w="1228" h="1229" extrusionOk="0">
                  <a:moveTo>
                    <a:pt x="614" y="1"/>
                  </a:moveTo>
                  <a:cubicBezTo>
                    <a:pt x="277" y="1"/>
                    <a:pt x="0" y="277"/>
                    <a:pt x="0" y="615"/>
                  </a:cubicBezTo>
                  <a:cubicBezTo>
                    <a:pt x="0" y="952"/>
                    <a:pt x="277" y="1228"/>
                    <a:pt x="614" y="1228"/>
                  </a:cubicBezTo>
                  <a:cubicBezTo>
                    <a:pt x="954" y="1228"/>
                    <a:pt x="1228" y="955"/>
                    <a:pt x="1228" y="615"/>
                  </a:cubicBezTo>
                  <a:cubicBezTo>
                    <a:pt x="1228" y="277"/>
                    <a:pt x="954" y="1"/>
                    <a:pt x="6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55"/>
            <p:cNvSpPr/>
            <p:nvPr/>
          </p:nvSpPr>
          <p:spPr>
            <a:xfrm>
              <a:off x="3183612" y="3182844"/>
              <a:ext cx="50890" cy="50890"/>
            </a:xfrm>
            <a:custGeom>
              <a:avLst/>
              <a:gdLst/>
              <a:ahLst/>
              <a:cxnLst/>
              <a:rect l="l" t="t" r="r" b="b"/>
              <a:pathLst>
                <a:path w="1229" h="1229" extrusionOk="0">
                  <a:moveTo>
                    <a:pt x="615" y="1"/>
                  </a:moveTo>
                  <a:cubicBezTo>
                    <a:pt x="274" y="1"/>
                    <a:pt x="1" y="277"/>
                    <a:pt x="1" y="615"/>
                  </a:cubicBezTo>
                  <a:cubicBezTo>
                    <a:pt x="1" y="952"/>
                    <a:pt x="274" y="1228"/>
                    <a:pt x="615" y="1228"/>
                  </a:cubicBezTo>
                  <a:cubicBezTo>
                    <a:pt x="952" y="1228"/>
                    <a:pt x="1228" y="955"/>
                    <a:pt x="1228" y="615"/>
                  </a:cubicBezTo>
                  <a:cubicBezTo>
                    <a:pt x="1228" y="277"/>
                    <a:pt x="955" y="1"/>
                    <a:pt x="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55"/>
            <p:cNvSpPr/>
            <p:nvPr/>
          </p:nvSpPr>
          <p:spPr>
            <a:xfrm>
              <a:off x="2549674" y="2643976"/>
              <a:ext cx="684963" cy="302109"/>
            </a:xfrm>
            <a:custGeom>
              <a:avLst/>
              <a:gdLst/>
              <a:ahLst/>
              <a:cxnLst/>
              <a:rect l="l" t="t" r="r" b="b"/>
              <a:pathLst>
                <a:path w="16542" h="7296" extrusionOk="0">
                  <a:moveTo>
                    <a:pt x="8270" y="0"/>
                  </a:moveTo>
                  <a:cubicBezTo>
                    <a:pt x="4475" y="0"/>
                    <a:pt x="1245" y="2394"/>
                    <a:pt x="1" y="5753"/>
                  </a:cubicBezTo>
                  <a:cubicBezTo>
                    <a:pt x="1881" y="6735"/>
                    <a:pt x="4015" y="7296"/>
                    <a:pt x="6280" y="7296"/>
                  </a:cubicBezTo>
                  <a:lnTo>
                    <a:pt x="10261" y="7296"/>
                  </a:lnTo>
                  <a:cubicBezTo>
                    <a:pt x="12527" y="7296"/>
                    <a:pt x="14664" y="6738"/>
                    <a:pt x="16541" y="5753"/>
                  </a:cubicBezTo>
                  <a:cubicBezTo>
                    <a:pt x="15291" y="2397"/>
                    <a:pt x="12064" y="0"/>
                    <a:pt x="8270"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55"/>
            <p:cNvSpPr/>
            <p:nvPr/>
          </p:nvSpPr>
          <p:spPr>
            <a:xfrm>
              <a:off x="2563669" y="3505155"/>
              <a:ext cx="656516" cy="261778"/>
            </a:xfrm>
            <a:custGeom>
              <a:avLst/>
              <a:gdLst/>
              <a:ahLst/>
              <a:cxnLst/>
              <a:rect l="l" t="t" r="r" b="b"/>
              <a:pathLst>
                <a:path w="15855" h="6322" extrusionOk="0">
                  <a:moveTo>
                    <a:pt x="5940" y="0"/>
                  </a:moveTo>
                  <a:cubicBezTo>
                    <a:pt x="3808" y="0"/>
                    <a:pt x="1794" y="491"/>
                    <a:pt x="0" y="1367"/>
                  </a:cubicBezTo>
                  <a:cubicBezTo>
                    <a:pt x="1434" y="4299"/>
                    <a:pt x="4444" y="6322"/>
                    <a:pt x="7929" y="6322"/>
                  </a:cubicBezTo>
                  <a:cubicBezTo>
                    <a:pt x="11410" y="6322"/>
                    <a:pt x="14423" y="4299"/>
                    <a:pt x="15855" y="1367"/>
                  </a:cubicBezTo>
                  <a:cubicBezTo>
                    <a:pt x="14058" y="491"/>
                    <a:pt x="12046" y="0"/>
                    <a:pt x="9915"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55"/>
            <p:cNvSpPr/>
            <p:nvPr/>
          </p:nvSpPr>
          <p:spPr>
            <a:xfrm>
              <a:off x="2631925" y="2666990"/>
              <a:ext cx="520451" cy="1077076"/>
            </a:xfrm>
            <a:custGeom>
              <a:avLst/>
              <a:gdLst/>
              <a:ahLst/>
              <a:cxnLst/>
              <a:rect l="l" t="t" r="r" b="b"/>
              <a:pathLst>
                <a:path w="13222" h="27363" extrusionOk="0">
                  <a:moveTo>
                    <a:pt x="7935" y="243"/>
                  </a:moveTo>
                  <a:cubicBezTo>
                    <a:pt x="10713" y="243"/>
                    <a:pt x="12973" y="2503"/>
                    <a:pt x="12973" y="5282"/>
                  </a:cubicBezTo>
                  <a:lnTo>
                    <a:pt x="12973" y="22082"/>
                  </a:lnTo>
                  <a:cubicBezTo>
                    <a:pt x="12973" y="24860"/>
                    <a:pt x="10713" y="27120"/>
                    <a:pt x="7935" y="27120"/>
                  </a:cubicBezTo>
                  <a:lnTo>
                    <a:pt x="5282" y="27120"/>
                  </a:lnTo>
                  <a:cubicBezTo>
                    <a:pt x="2500" y="27120"/>
                    <a:pt x="240" y="24860"/>
                    <a:pt x="240" y="22082"/>
                  </a:cubicBezTo>
                  <a:lnTo>
                    <a:pt x="240" y="5282"/>
                  </a:lnTo>
                  <a:cubicBezTo>
                    <a:pt x="240" y="2503"/>
                    <a:pt x="2500" y="243"/>
                    <a:pt x="5282" y="243"/>
                  </a:cubicBezTo>
                  <a:close/>
                  <a:moveTo>
                    <a:pt x="5284" y="0"/>
                  </a:moveTo>
                  <a:cubicBezTo>
                    <a:pt x="2372" y="0"/>
                    <a:pt x="0" y="2372"/>
                    <a:pt x="0" y="5282"/>
                  </a:cubicBezTo>
                  <a:lnTo>
                    <a:pt x="0" y="22082"/>
                  </a:lnTo>
                  <a:cubicBezTo>
                    <a:pt x="0" y="24991"/>
                    <a:pt x="2372" y="27363"/>
                    <a:pt x="5284" y="27363"/>
                  </a:cubicBezTo>
                  <a:lnTo>
                    <a:pt x="7937" y="27363"/>
                  </a:lnTo>
                  <a:cubicBezTo>
                    <a:pt x="10850" y="27363"/>
                    <a:pt x="13219" y="24997"/>
                    <a:pt x="13221" y="22082"/>
                  </a:cubicBezTo>
                  <a:lnTo>
                    <a:pt x="13221" y="5282"/>
                  </a:lnTo>
                  <a:cubicBezTo>
                    <a:pt x="13221" y="2372"/>
                    <a:pt x="10850" y="0"/>
                    <a:pt x="7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55"/>
            <p:cNvSpPr/>
            <p:nvPr/>
          </p:nvSpPr>
          <p:spPr>
            <a:xfrm>
              <a:off x="2750000" y="2638758"/>
              <a:ext cx="284180" cy="1133282"/>
            </a:xfrm>
            <a:custGeom>
              <a:avLst/>
              <a:gdLst/>
              <a:ahLst/>
              <a:cxnLst/>
              <a:rect l="l" t="t" r="r" b="b"/>
              <a:pathLst>
                <a:path w="6863" h="27369" extrusionOk="0">
                  <a:moveTo>
                    <a:pt x="4107" y="249"/>
                  </a:moveTo>
                  <a:cubicBezTo>
                    <a:pt x="5493" y="249"/>
                    <a:pt x="6617" y="1376"/>
                    <a:pt x="6617" y="2760"/>
                  </a:cubicBezTo>
                  <a:lnTo>
                    <a:pt x="6617" y="24615"/>
                  </a:lnTo>
                  <a:cubicBezTo>
                    <a:pt x="6617" y="25999"/>
                    <a:pt x="5493" y="27126"/>
                    <a:pt x="4107" y="27126"/>
                  </a:cubicBezTo>
                  <a:lnTo>
                    <a:pt x="2754" y="27126"/>
                  </a:lnTo>
                  <a:cubicBezTo>
                    <a:pt x="1370" y="27126"/>
                    <a:pt x="243" y="25999"/>
                    <a:pt x="243" y="24615"/>
                  </a:cubicBezTo>
                  <a:lnTo>
                    <a:pt x="243" y="2760"/>
                  </a:lnTo>
                  <a:cubicBezTo>
                    <a:pt x="243" y="1376"/>
                    <a:pt x="1370" y="249"/>
                    <a:pt x="2754" y="249"/>
                  </a:cubicBezTo>
                  <a:close/>
                  <a:moveTo>
                    <a:pt x="2754" y="1"/>
                  </a:moveTo>
                  <a:cubicBezTo>
                    <a:pt x="1233" y="1"/>
                    <a:pt x="0" y="1240"/>
                    <a:pt x="0" y="2757"/>
                  </a:cubicBezTo>
                  <a:lnTo>
                    <a:pt x="0" y="24615"/>
                  </a:lnTo>
                  <a:cubicBezTo>
                    <a:pt x="0" y="26136"/>
                    <a:pt x="1239" y="27369"/>
                    <a:pt x="2754" y="27369"/>
                  </a:cubicBezTo>
                  <a:lnTo>
                    <a:pt x="4107" y="27369"/>
                  </a:lnTo>
                  <a:cubicBezTo>
                    <a:pt x="5627" y="27369"/>
                    <a:pt x="6863" y="26136"/>
                    <a:pt x="6863" y="24612"/>
                  </a:cubicBezTo>
                  <a:lnTo>
                    <a:pt x="6863" y="2757"/>
                  </a:lnTo>
                  <a:cubicBezTo>
                    <a:pt x="6863" y="1237"/>
                    <a:pt x="5624" y="1"/>
                    <a:pt x="4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55"/>
            <p:cNvSpPr/>
            <p:nvPr/>
          </p:nvSpPr>
          <p:spPr>
            <a:xfrm>
              <a:off x="2886974" y="2643976"/>
              <a:ext cx="10228" cy="1122971"/>
            </a:xfrm>
            <a:custGeom>
              <a:avLst/>
              <a:gdLst/>
              <a:ahLst/>
              <a:cxnLst/>
              <a:rect l="l" t="t" r="r" b="b"/>
              <a:pathLst>
                <a:path w="247" h="27120" extrusionOk="0">
                  <a:moveTo>
                    <a:pt x="1" y="0"/>
                  </a:moveTo>
                  <a:lnTo>
                    <a:pt x="1" y="27120"/>
                  </a:lnTo>
                  <a:lnTo>
                    <a:pt x="246" y="27120"/>
                  </a:lnTo>
                  <a:lnTo>
                    <a:pt x="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55"/>
            <p:cNvSpPr/>
            <p:nvPr/>
          </p:nvSpPr>
          <p:spPr>
            <a:xfrm>
              <a:off x="2547231" y="2877759"/>
              <a:ext cx="689601" cy="73415"/>
            </a:xfrm>
            <a:custGeom>
              <a:avLst/>
              <a:gdLst/>
              <a:ahLst/>
              <a:cxnLst/>
              <a:rect l="l" t="t" r="r" b="b"/>
              <a:pathLst>
                <a:path w="16654" h="1773" extrusionOk="0">
                  <a:moveTo>
                    <a:pt x="113" y="1"/>
                  </a:moveTo>
                  <a:lnTo>
                    <a:pt x="1" y="219"/>
                  </a:lnTo>
                  <a:cubicBezTo>
                    <a:pt x="1945" y="1237"/>
                    <a:pt x="4135" y="1772"/>
                    <a:pt x="6337" y="1772"/>
                  </a:cubicBezTo>
                  <a:lnTo>
                    <a:pt x="10315" y="1772"/>
                  </a:lnTo>
                  <a:cubicBezTo>
                    <a:pt x="12519" y="1772"/>
                    <a:pt x="14709" y="1237"/>
                    <a:pt x="16653" y="219"/>
                  </a:cubicBezTo>
                  <a:lnTo>
                    <a:pt x="16542" y="1"/>
                  </a:lnTo>
                  <a:cubicBezTo>
                    <a:pt x="14631" y="1002"/>
                    <a:pt x="12477" y="1533"/>
                    <a:pt x="10315" y="1533"/>
                  </a:cubicBezTo>
                  <a:lnTo>
                    <a:pt x="6337" y="1533"/>
                  </a:lnTo>
                  <a:cubicBezTo>
                    <a:pt x="4175" y="1533"/>
                    <a:pt x="2024" y="1002"/>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55"/>
            <p:cNvSpPr/>
            <p:nvPr/>
          </p:nvSpPr>
          <p:spPr>
            <a:xfrm>
              <a:off x="2561350" y="3500186"/>
              <a:ext cx="661029" cy="66211"/>
            </a:xfrm>
            <a:custGeom>
              <a:avLst/>
              <a:gdLst/>
              <a:ahLst/>
              <a:cxnLst/>
              <a:rect l="l" t="t" r="r" b="b"/>
              <a:pathLst>
                <a:path w="15964" h="1599" extrusionOk="0">
                  <a:moveTo>
                    <a:pt x="5993" y="0"/>
                  </a:moveTo>
                  <a:cubicBezTo>
                    <a:pt x="3892" y="0"/>
                    <a:pt x="1878" y="466"/>
                    <a:pt x="0" y="1378"/>
                  </a:cubicBezTo>
                  <a:lnTo>
                    <a:pt x="109" y="1599"/>
                  </a:lnTo>
                  <a:cubicBezTo>
                    <a:pt x="1953" y="701"/>
                    <a:pt x="3934" y="243"/>
                    <a:pt x="5996" y="243"/>
                  </a:cubicBezTo>
                  <a:lnTo>
                    <a:pt x="9974" y="243"/>
                  </a:lnTo>
                  <a:cubicBezTo>
                    <a:pt x="12038" y="243"/>
                    <a:pt x="14016" y="701"/>
                    <a:pt x="15860" y="1599"/>
                  </a:cubicBezTo>
                  <a:lnTo>
                    <a:pt x="15964" y="1378"/>
                  </a:lnTo>
                  <a:cubicBezTo>
                    <a:pt x="14086" y="463"/>
                    <a:pt x="12072" y="0"/>
                    <a:pt x="9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55"/>
            <p:cNvSpPr/>
            <p:nvPr/>
          </p:nvSpPr>
          <p:spPr>
            <a:xfrm>
              <a:off x="2635717" y="3004339"/>
              <a:ext cx="512501" cy="442563"/>
            </a:xfrm>
            <a:custGeom>
              <a:avLst/>
              <a:gdLst/>
              <a:ahLst/>
              <a:cxnLst/>
              <a:rect l="l" t="t" r="r" b="b"/>
              <a:pathLst>
                <a:path w="12377" h="10688" extrusionOk="0">
                  <a:moveTo>
                    <a:pt x="6191" y="0"/>
                  </a:moveTo>
                  <a:cubicBezTo>
                    <a:pt x="5339" y="0"/>
                    <a:pt x="4487" y="445"/>
                    <a:pt x="4049" y="1335"/>
                  </a:cubicBezTo>
                  <a:lnTo>
                    <a:pt x="3644" y="2150"/>
                  </a:lnTo>
                  <a:lnTo>
                    <a:pt x="2746" y="2284"/>
                  </a:lnTo>
                  <a:cubicBezTo>
                    <a:pt x="785" y="2568"/>
                    <a:pt x="1" y="4979"/>
                    <a:pt x="1421" y="6359"/>
                  </a:cubicBezTo>
                  <a:lnTo>
                    <a:pt x="2074" y="6996"/>
                  </a:lnTo>
                  <a:lnTo>
                    <a:pt x="1920" y="7891"/>
                  </a:lnTo>
                  <a:cubicBezTo>
                    <a:pt x="1656" y="9436"/>
                    <a:pt x="2880" y="10687"/>
                    <a:pt x="4271" y="10687"/>
                  </a:cubicBezTo>
                  <a:cubicBezTo>
                    <a:pt x="4639" y="10687"/>
                    <a:pt x="5019" y="10600"/>
                    <a:pt x="5385" y="10407"/>
                  </a:cubicBezTo>
                  <a:lnTo>
                    <a:pt x="6192" y="9986"/>
                  </a:lnTo>
                  <a:lnTo>
                    <a:pt x="6998" y="10407"/>
                  </a:lnTo>
                  <a:cubicBezTo>
                    <a:pt x="7363" y="10600"/>
                    <a:pt x="7742" y="10687"/>
                    <a:pt x="8109" y="10687"/>
                  </a:cubicBezTo>
                  <a:cubicBezTo>
                    <a:pt x="9500" y="10687"/>
                    <a:pt x="10727" y="9436"/>
                    <a:pt x="10463" y="7891"/>
                  </a:cubicBezTo>
                  <a:lnTo>
                    <a:pt x="10309" y="6996"/>
                  </a:lnTo>
                  <a:lnTo>
                    <a:pt x="10962" y="6359"/>
                  </a:lnTo>
                  <a:cubicBezTo>
                    <a:pt x="12376" y="4976"/>
                    <a:pt x="11595" y="2568"/>
                    <a:pt x="9637" y="2284"/>
                  </a:cubicBezTo>
                  <a:lnTo>
                    <a:pt x="8736" y="2150"/>
                  </a:lnTo>
                  <a:lnTo>
                    <a:pt x="8331" y="1335"/>
                  </a:lnTo>
                  <a:cubicBezTo>
                    <a:pt x="7895" y="445"/>
                    <a:pt x="7043" y="0"/>
                    <a:pt x="6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55"/>
            <p:cNvSpPr/>
            <p:nvPr/>
          </p:nvSpPr>
          <p:spPr>
            <a:xfrm>
              <a:off x="2673853" y="3037133"/>
              <a:ext cx="436601" cy="376725"/>
            </a:xfrm>
            <a:custGeom>
              <a:avLst/>
              <a:gdLst/>
              <a:ahLst/>
              <a:cxnLst/>
              <a:rect l="l" t="t" r="r" b="b"/>
              <a:pathLst>
                <a:path w="10544" h="9098" extrusionOk="0">
                  <a:moveTo>
                    <a:pt x="5271" y="0"/>
                  </a:moveTo>
                  <a:cubicBezTo>
                    <a:pt x="4544" y="0"/>
                    <a:pt x="3818" y="378"/>
                    <a:pt x="3443" y="1134"/>
                  </a:cubicBezTo>
                  <a:lnTo>
                    <a:pt x="3100" y="1829"/>
                  </a:lnTo>
                  <a:lnTo>
                    <a:pt x="2333" y="1941"/>
                  </a:lnTo>
                  <a:cubicBezTo>
                    <a:pt x="667" y="2181"/>
                    <a:pt x="1" y="4231"/>
                    <a:pt x="1209" y="5411"/>
                  </a:cubicBezTo>
                  <a:lnTo>
                    <a:pt x="1761" y="5952"/>
                  </a:lnTo>
                  <a:lnTo>
                    <a:pt x="1630" y="6714"/>
                  </a:lnTo>
                  <a:cubicBezTo>
                    <a:pt x="1402" y="8028"/>
                    <a:pt x="2451" y="9097"/>
                    <a:pt x="3638" y="9097"/>
                  </a:cubicBezTo>
                  <a:cubicBezTo>
                    <a:pt x="3951" y="9097"/>
                    <a:pt x="4273" y="9023"/>
                    <a:pt x="4584" y="8859"/>
                  </a:cubicBezTo>
                  <a:lnTo>
                    <a:pt x="5271" y="8497"/>
                  </a:lnTo>
                  <a:lnTo>
                    <a:pt x="5957" y="8859"/>
                  </a:lnTo>
                  <a:cubicBezTo>
                    <a:pt x="6269" y="9023"/>
                    <a:pt x="6592" y="9098"/>
                    <a:pt x="6905" y="9098"/>
                  </a:cubicBezTo>
                  <a:cubicBezTo>
                    <a:pt x="8091" y="9098"/>
                    <a:pt x="9136" y="8032"/>
                    <a:pt x="8911" y="6714"/>
                  </a:cubicBezTo>
                  <a:lnTo>
                    <a:pt x="8777" y="5952"/>
                  </a:lnTo>
                  <a:lnTo>
                    <a:pt x="9332" y="5411"/>
                  </a:lnTo>
                  <a:cubicBezTo>
                    <a:pt x="10543" y="4237"/>
                    <a:pt x="9876" y="2186"/>
                    <a:pt x="8205" y="1941"/>
                  </a:cubicBezTo>
                  <a:lnTo>
                    <a:pt x="7438" y="1829"/>
                  </a:lnTo>
                  <a:lnTo>
                    <a:pt x="7098" y="1134"/>
                  </a:lnTo>
                  <a:cubicBezTo>
                    <a:pt x="6723" y="378"/>
                    <a:pt x="5997" y="0"/>
                    <a:pt x="52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55"/>
            <p:cNvSpPr/>
            <p:nvPr/>
          </p:nvSpPr>
          <p:spPr>
            <a:xfrm>
              <a:off x="2673853" y="3067319"/>
              <a:ext cx="401487" cy="362688"/>
            </a:xfrm>
            <a:custGeom>
              <a:avLst/>
              <a:gdLst/>
              <a:ahLst/>
              <a:cxnLst/>
              <a:rect l="l" t="t" r="r" b="b"/>
              <a:pathLst>
                <a:path w="9696" h="8759" extrusionOk="0">
                  <a:moveTo>
                    <a:pt x="1" y="4124"/>
                  </a:moveTo>
                  <a:lnTo>
                    <a:pt x="1" y="4124"/>
                  </a:lnTo>
                  <a:cubicBezTo>
                    <a:pt x="121" y="4378"/>
                    <a:pt x="280" y="4624"/>
                    <a:pt x="503" y="4838"/>
                  </a:cubicBezTo>
                  <a:lnTo>
                    <a:pt x="1156" y="5475"/>
                  </a:lnTo>
                  <a:lnTo>
                    <a:pt x="1002" y="6370"/>
                  </a:lnTo>
                  <a:cubicBezTo>
                    <a:pt x="991" y="6437"/>
                    <a:pt x="988" y="6498"/>
                    <a:pt x="980" y="6565"/>
                  </a:cubicBezTo>
                  <a:cubicBezTo>
                    <a:pt x="1861" y="6230"/>
                    <a:pt x="2897" y="5574"/>
                    <a:pt x="3868" y="5147"/>
                  </a:cubicBezTo>
                  <a:lnTo>
                    <a:pt x="3868" y="5147"/>
                  </a:lnTo>
                  <a:cubicBezTo>
                    <a:pt x="3867" y="5206"/>
                    <a:pt x="3885" y="5245"/>
                    <a:pt x="3941" y="5245"/>
                  </a:cubicBezTo>
                  <a:cubicBezTo>
                    <a:pt x="3949" y="5245"/>
                    <a:pt x="3956" y="5244"/>
                    <a:pt x="3965" y="5243"/>
                  </a:cubicBezTo>
                  <a:cubicBezTo>
                    <a:pt x="4252" y="5198"/>
                    <a:pt x="4531" y="5067"/>
                    <a:pt x="4710" y="4841"/>
                  </a:cubicBezTo>
                  <a:lnTo>
                    <a:pt x="4710" y="4841"/>
                  </a:lnTo>
                  <a:cubicBezTo>
                    <a:pt x="4439" y="4914"/>
                    <a:pt x="4156" y="5020"/>
                    <a:pt x="3868" y="5147"/>
                  </a:cubicBezTo>
                  <a:lnTo>
                    <a:pt x="3868" y="5147"/>
                  </a:lnTo>
                  <a:cubicBezTo>
                    <a:pt x="3870" y="4977"/>
                    <a:pt x="4037" y="4642"/>
                    <a:pt x="3904" y="4642"/>
                  </a:cubicBezTo>
                  <a:cubicBezTo>
                    <a:pt x="3893" y="4642"/>
                    <a:pt x="3880" y="4644"/>
                    <a:pt x="3864" y="4649"/>
                  </a:cubicBezTo>
                  <a:cubicBezTo>
                    <a:pt x="3100" y="4897"/>
                    <a:pt x="2639" y="5077"/>
                    <a:pt x="2176" y="5077"/>
                  </a:cubicBezTo>
                  <a:cubicBezTo>
                    <a:pt x="1625" y="5077"/>
                    <a:pt x="1071" y="4822"/>
                    <a:pt x="1" y="4124"/>
                  </a:cubicBezTo>
                  <a:close/>
                  <a:moveTo>
                    <a:pt x="7508" y="1"/>
                  </a:moveTo>
                  <a:cubicBezTo>
                    <a:pt x="7304" y="1081"/>
                    <a:pt x="6978" y="2138"/>
                    <a:pt x="6531" y="3142"/>
                  </a:cubicBezTo>
                  <a:cubicBezTo>
                    <a:pt x="6412" y="3418"/>
                    <a:pt x="6250" y="3720"/>
                    <a:pt x="5960" y="3803"/>
                  </a:cubicBezTo>
                  <a:cubicBezTo>
                    <a:pt x="5908" y="3819"/>
                    <a:pt x="5855" y="3826"/>
                    <a:pt x="5802" y="3826"/>
                  </a:cubicBezTo>
                  <a:cubicBezTo>
                    <a:pt x="5627" y="3826"/>
                    <a:pt x="5452" y="3748"/>
                    <a:pt x="5315" y="3636"/>
                  </a:cubicBezTo>
                  <a:cubicBezTo>
                    <a:pt x="5134" y="3488"/>
                    <a:pt x="5008" y="3290"/>
                    <a:pt x="4883" y="3095"/>
                  </a:cubicBezTo>
                  <a:cubicBezTo>
                    <a:pt x="4249" y="2102"/>
                    <a:pt x="3616" y="1109"/>
                    <a:pt x="2983" y="113"/>
                  </a:cubicBezTo>
                  <a:lnTo>
                    <a:pt x="2729" y="629"/>
                  </a:lnTo>
                  <a:lnTo>
                    <a:pt x="2235" y="698"/>
                  </a:lnTo>
                  <a:cubicBezTo>
                    <a:pt x="3265" y="1348"/>
                    <a:pt x="4157" y="2197"/>
                    <a:pt x="4673" y="3282"/>
                  </a:cubicBezTo>
                  <a:cubicBezTo>
                    <a:pt x="4908" y="3778"/>
                    <a:pt x="5045" y="4409"/>
                    <a:pt x="4710" y="4841"/>
                  </a:cubicBezTo>
                  <a:cubicBezTo>
                    <a:pt x="4714" y="4840"/>
                    <a:pt x="4718" y="4840"/>
                    <a:pt x="4721" y="4840"/>
                  </a:cubicBezTo>
                  <a:cubicBezTo>
                    <a:pt x="4845" y="4840"/>
                    <a:pt x="4774" y="5371"/>
                    <a:pt x="4883" y="5461"/>
                  </a:cubicBezTo>
                  <a:cubicBezTo>
                    <a:pt x="4961" y="5522"/>
                    <a:pt x="4989" y="5622"/>
                    <a:pt x="5005" y="5720"/>
                  </a:cubicBezTo>
                  <a:cubicBezTo>
                    <a:pt x="5095" y="6192"/>
                    <a:pt x="5047" y="6680"/>
                    <a:pt x="4983" y="7157"/>
                  </a:cubicBezTo>
                  <a:cubicBezTo>
                    <a:pt x="4913" y="7695"/>
                    <a:pt x="4821" y="8228"/>
                    <a:pt x="4713" y="8758"/>
                  </a:cubicBezTo>
                  <a:lnTo>
                    <a:pt x="5271" y="8465"/>
                  </a:lnTo>
                  <a:lnTo>
                    <a:pt x="5683" y="8683"/>
                  </a:lnTo>
                  <a:cubicBezTo>
                    <a:pt x="5625" y="8236"/>
                    <a:pt x="5583" y="7784"/>
                    <a:pt x="5563" y="7335"/>
                  </a:cubicBezTo>
                  <a:cubicBezTo>
                    <a:pt x="5530" y="6599"/>
                    <a:pt x="5563" y="5815"/>
                    <a:pt x="5976" y="5210"/>
                  </a:cubicBezTo>
                  <a:cubicBezTo>
                    <a:pt x="6004" y="5168"/>
                    <a:pt x="6038" y="5126"/>
                    <a:pt x="6082" y="5098"/>
                  </a:cubicBezTo>
                  <a:cubicBezTo>
                    <a:pt x="6141" y="5062"/>
                    <a:pt x="6211" y="5059"/>
                    <a:pt x="6280" y="5059"/>
                  </a:cubicBezTo>
                  <a:cubicBezTo>
                    <a:pt x="6284" y="5059"/>
                    <a:pt x="6288" y="5059"/>
                    <a:pt x="6291" y="5059"/>
                  </a:cubicBezTo>
                  <a:cubicBezTo>
                    <a:pt x="7364" y="5059"/>
                    <a:pt x="8390" y="5467"/>
                    <a:pt x="9436" y="5731"/>
                  </a:cubicBezTo>
                  <a:lnTo>
                    <a:pt x="9394" y="5475"/>
                  </a:lnTo>
                  <a:lnTo>
                    <a:pt x="9695" y="5170"/>
                  </a:lnTo>
                  <a:cubicBezTo>
                    <a:pt x="9321" y="5154"/>
                    <a:pt x="8950" y="5134"/>
                    <a:pt x="8579" y="5078"/>
                  </a:cubicBezTo>
                  <a:cubicBezTo>
                    <a:pt x="8200" y="5023"/>
                    <a:pt x="7823" y="4939"/>
                    <a:pt x="7458" y="4825"/>
                  </a:cubicBezTo>
                  <a:cubicBezTo>
                    <a:pt x="7215" y="4749"/>
                    <a:pt x="6975" y="4657"/>
                    <a:pt x="6780" y="4501"/>
                  </a:cubicBezTo>
                  <a:cubicBezTo>
                    <a:pt x="6584" y="4345"/>
                    <a:pt x="6434" y="4110"/>
                    <a:pt x="6434" y="3859"/>
                  </a:cubicBezTo>
                  <a:cubicBezTo>
                    <a:pt x="6434" y="3605"/>
                    <a:pt x="6582" y="3374"/>
                    <a:pt x="6721" y="3165"/>
                  </a:cubicBezTo>
                  <a:lnTo>
                    <a:pt x="8342" y="707"/>
                  </a:lnTo>
                  <a:lnTo>
                    <a:pt x="7820" y="629"/>
                  </a:lnTo>
                  <a:lnTo>
                    <a:pt x="7508"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55"/>
            <p:cNvSpPr/>
            <p:nvPr/>
          </p:nvSpPr>
          <p:spPr>
            <a:xfrm>
              <a:off x="2809129" y="3142762"/>
              <a:ext cx="165796" cy="165837"/>
            </a:xfrm>
            <a:custGeom>
              <a:avLst/>
              <a:gdLst/>
              <a:ahLst/>
              <a:cxnLst/>
              <a:rect l="l" t="t" r="r" b="b"/>
              <a:pathLst>
                <a:path w="4004" h="4005" extrusionOk="0">
                  <a:moveTo>
                    <a:pt x="2004" y="1"/>
                  </a:moveTo>
                  <a:cubicBezTo>
                    <a:pt x="896" y="1"/>
                    <a:pt x="0" y="896"/>
                    <a:pt x="0" y="2001"/>
                  </a:cubicBezTo>
                  <a:cubicBezTo>
                    <a:pt x="0" y="3109"/>
                    <a:pt x="896" y="4004"/>
                    <a:pt x="2004" y="4004"/>
                  </a:cubicBezTo>
                  <a:cubicBezTo>
                    <a:pt x="3108" y="4004"/>
                    <a:pt x="4004" y="3109"/>
                    <a:pt x="4004" y="2001"/>
                  </a:cubicBezTo>
                  <a:cubicBezTo>
                    <a:pt x="4004" y="896"/>
                    <a:pt x="3108" y="1"/>
                    <a:pt x="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55"/>
            <p:cNvSpPr/>
            <p:nvPr/>
          </p:nvSpPr>
          <p:spPr>
            <a:xfrm>
              <a:off x="2826230" y="3168973"/>
              <a:ext cx="131593" cy="113374"/>
            </a:xfrm>
            <a:custGeom>
              <a:avLst/>
              <a:gdLst/>
              <a:ahLst/>
              <a:cxnLst/>
              <a:rect l="l" t="t" r="r" b="b"/>
              <a:pathLst>
                <a:path w="3178" h="2738" extrusionOk="0">
                  <a:moveTo>
                    <a:pt x="1589" y="1"/>
                  </a:moveTo>
                  <a:cubicBezTo>
                    <a:pt x="1371" y="1"/>
                    <a:pt x="1151" y="115"/>
                    <a:pt x="1035" y="344"/>
                  </a:cubicBezTo>
                  <a:lnTo>
                    <a:pt x="932" y="553"/>
                  </a:lnTo>
                  <a:lnTo>
                    <a:pt x="701" y="584"/>
                  </a:lnTo>
                  <a:cubicBezTo>
                    <a:pt x="198" y="654"/>
                    <a:pt x="0" y="1270"/>
                    <a:pt x="363" y="1627"/>
                  </a:cubicBezTo>
                  <a:lnTo>
                    <a:pt x="530" y="1792"/>
                  </a:lnTo>
                  <a:lnTo>
                    <a:pt x="491" y="2021"/>
                  </a:lnTo>
                  <a:cubicBezTo>
                    <a:pt x="425" y="2416"/>
                    <a:pt x="739" y="2737"/>
                    <a:pt x="1096" y="2737"/>
                  </a:cubicBezTo>
                  <a:cubicBezTo>
                    <a:pt x="1190" y="2737"/>
                    <a:pt x="1287" y="2715"/>
                    <a:pt x="1381" y="2665"/>
                  </a:cubicBezTo>
                  <a:lnTo>
                    <a:pt x="1588" y="2559"/>
                  </a:lnTo>
                  <a:lnTo>
                    <a:pt x="1791" y="2665"/>
                  </a:lnTo>
                  <a:cubicBezTo>
                    <a:pt x="1886" y="2715"/>
                    <a:pt x="1983" y="2737"/>
                    <a:pt x="2078" y="2737"/>
                  </a:cubicBezTo>
                  <a:cubicBezTo>
                    <a:pt x="2435" y="2737"/>
                    <a:pt x="2747" y="2416"/>
                    <a:pt x="2681" y="2021"/>
                  </a:cubicBezTo>
                  <a:lnTo>
                    <a:pt x="2642" y="1792"/>
                  </a:lnTo>
                  <a:lnTo>
                    <a:pt x="2810" y="1627"/>
                  </a:lnTo>
                  <a:cubicBezTo>
                    <a:pt x="3178" y="1276"/>
                    <a:pt x="2974" y="657"/>
                    <a:pt x="2472" y="584"/>
                  </a:cubicBezTo>
                  <a:lnTo>
                    <a:pt x="2243" y="553"/>
                  </a:lnTo>
                  <a:lnTo>
                    <a:pt x="2137" y="344"/>
                  </a:lnTo>
                  <a:cubicBezTo>
                    <a:pt x="2026" y="115"/>
                    <a:pt x="1808" y="1"/>
                    <a:pt x="1589"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55"/>
            <p:cNvSpPr/>
            <p:nvPr/>
          </p:nvSpPr>
          <p:spPr>
            <a:xfrm>
              <a:off x="2849335" y="3182844"/>
              <a:ext cx="85506" cy="85548"/>
            </a:xfrm>
            <a:custGeom>
              <a:avLst/>
              <a:gdLst/>
              <a:ahLst/>
              <a:cxnLst/>
              <a:rect l="l" t="t" r="r" b="b"/>
              <a:pathLst>
                <a:path w="2065" h="2066" extrusionOk="0">
                  <a:moveTo>
                    <a:pt x="1033" y="1"/>
                  </a:moveTo>
                  <a:cubicBezTo>
                    <a:pt x="461" y="1"/>
                    <a:pt x="0" y="461"/>
                    <a:pt x="0" y="1033"/>
                  </a:cubicBezTo>
                  <a:cubicBezTo>
                    <a:pt x="0" y="1605"/>
                    <a:pt x="461" y="2065"/>
                    <a:pt x="1033" y="2065"/>
                  </a:cubicBezTo>
                  <a:cubicBezTo>
                    <a:pt x="1604" y="2065"/>
                    <a:pt x="2065" y="1605"/>
                    <a:pt x="2065" y="1033"/>
                  </a:cubicBezTo>
                  <a:cubicBezTo>
                    <a:pt x="2065" y="467"/>
                    <a:pt x="1604" y="1"/>
                    <a:pt x="10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55"/>
            <p:cNvSpPr/>
            <p:nvPr/>
          </p:nvSpPr>
          <p:spPr>
            <a:xfrm>
              <a:off x="2889541" y="3099119"/>
              <a:ext cx="5093" cy="255774"/>
            </a:xfrm>
            <a:custGeom>
              <a:avLst/>
              <a:gdLst/>
              <a:ahLst/>
              <a:cxnLst/>
              <a:rect l="l" t="t" r="r" b="b"/>
              <a:pathLst>
                <a:path w="123" h="6177" extrusionOk="0">
                  <a:moveTo>
                    <a:pt x="0" y="0"/>
                  </a:moveTo>
                  <a:lnTo>
                    <a:pt x="0" y="6177"/>
                  </a:lnTo>
                  <a:lnTo>
                    <a:pt x="123" y="6177"/>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55"/>
            <p:cNvSpPr/>
            <p:nvPr/>
          </p:nvSpPr>
          <p:spPr>
            <a:xfrm>
              <a:off x="2879479" y="3077050"/>
              <a:ext cx="26045" cy="26045"/>
            </a:xfrm>
            <a:custGeom>
              <a:avLst/>
              <a:gdLst/>
              <a:ahLst/>
              <a:cxnLst/>
              <a:rect l="l" t="t" r="r" b="b"/>
              <a:pathLst>
                <a:path w="629" h="629" extrusionOk="0">
                  <a:moveTo>
                    <a:pt x="313" y="0"/>
                  </a:moveTo>
                  <a:cubicBezTo>
                    <a:pt x="140" y="0"/>
                    <a:pt x="0" y="140"/>
                    <a:pt x="0" y="313"/>
                  </a:cubicBezTo>
                  <a:cubicBezTo>
                    <a:pt x="0" y="489"/>
                    <a:pt x="140" y="628"/>
                    <a:pt x="313" y="628"/>
                  </a:cubicBezTo>
                  <a:cubicBezTo>
                    <a:pt x="489" y="628"/>
                    <a:pt x="628" y="489"/>
                    <a:pt x="628" y="313"/>
                  </a:cubicBezTo>
                  <a:cubicBezTo>
                    <a:pt x="628" y="140"/>
                    <a:pt x="489" y="0"/>
                    <a:pt x="313"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55"/>
            <p:cNvSpPr/>
            <p:nvPr/>
          </p:nvSpPr>
          <p:spPr>
            <a:xfrm>
              <a:off x="2887222" y="3084875"/>
              <a:ext cx="10559" cy="10352"/>
            </a:xfrm>
            <a:custGeom>
              <a:avLst/>
              <a:gdLst/>
              <a:ahLst/>
              <a:cxnLst/>
              <a:rect l="l" t="t" r="r" b="b"/>
              <a:pathLst>
                <a:path w="255" h="250" extrusionOk="0">
                  <a:moveTo>
                    <a:pt x="135" y="1"/>
                  </a:moveTo>
                  <a:cubicBezTo>
                    <a:pt x="132" y="1"/>
                    <a:pt x="129" y="1"/>
                    <a:pt x="126" y="1"/>
                  </a:cubicBezTo>
                  <a:cubicBezTo>
                    <a:pt x="56" y="1"/>
                    <a:pt x="0" y="57"/>
                    <a:pt x="0" y="127"/>
                  </a:cubicBezTo>
                  <a:cubicBezTo>
                    <a:pt x="0" y="196"/>
                    <a:pt x="56" y="249"/>
                    <a:pt x="126" y="249"/>
                  </a:cubicBezTo>
                  <a:cubicBezTo>
                    <a:pt x="196" y="249"/>
                    <a:pt x="254" y="196"/>
                    <a:pt x="254" y="127"/>
                  </a:cubicBezTo>
                  <a:cubicBezTo>
                    <a:pt x="254" y="55"/>
                    <a:pt x="198" y="1"/>
                    <a:pt x="135"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55"/>
            <p:cNvSpPr/>
            <p:nvPr/>
          </p:nvSpPr>
          <p:spPr>
            <a:xfrm>
              <a:off x="2879355" y="3350914"/>
              <a:ext cx="26045" cy="26045"/>
            </a:xfrm>
            <a:custGeom>
              <a:avLst/>
              <a:gdLst/>
              <a:ahLst/>
              <a:cxnLst/>
              <a:rect l="l" t="t" r="r" b="b"/>
              <a:pathLst>
                <a:path w="629" h="629" extrusionOk="0">
                  <a:moveTo>
                    <a:pt x="313" y="1"/>
                  </a:moveTo>
                  <a:cubicBezTo>
                    <a:pt x="140" y="1"/>
                    <a:pt x="1" y="146"/>
                    <a:pt x="1" y="316"/>
                  </a:cubicBezTo>
                  <a:cubicBezTo>
                    <a:pt x="1" y="489"/>
                    <a:pt x="143" y="629"/>
                    <a:pt x="313" y="629"/>
                  </a:cubicBezTo>
                  <a:cubicBezTo>
                    <a:pt x="489" y="629"/>
                    <a:pt x="628" y="486"/>
                    <a:pt x="628" y="316"/>
                  </a:cubicBezTo>
                  <a:cubicBezTo>
                    <a:pt x="628" y="146"/>
                    <a:pt x="489" y="6"/>
                    <a:pt x="313" y="1"/>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55"/>
            <p:cNvSpPr/>
            <p:nvPr/>
          </p:nvSpPr>
          <p:spPr>
            <a:xfrm>
              <a:off x="2887222" y="3358782"/>
              <a:ext cx="10559" cy="10435"/>
            </a:xfrm>
            <a:custGeom>
              <a:avLst/>
              <a:gdLst/>
              <a:ahLst/>
              <a:cxnLst/>
              <a:rect l="l" t="t" r="r" b="b"/>
              <a:pathLst>
                <a:path w="255" h="252" extrusionOk="0">
                  <a:moveTo>
                    <a:pt x="126" y="1"/>
                  </a:moveTo>
                  <a:cubicBezTo>
                    <a:pt x="56" y="1"/>
                    <a:pt x="0" y="56"/>
                    <a:pt x="0" y="126"/>
                  </a:cubicBezTo>
                  <a:cubicBezTo>
                    <a:pt x="0" y="196"/>
                    <a:pt x="56" y="252"/>
                    <a:pt x="126" y="252"/>
                  </a:cubicBezTo>
                  <a:cubicBezTo>
                    <a:pt x="196" y="252"/>
                    <a:pt x="254" y="196"/>
                    <a:pt x="254" y="126"/>
                  </a:cubicBezTo>
                  <a:cubicBezTo>
                    <a:pt x="254" y="56"/>
                    <a:pt x="193" y="1"/>
                    <a:pt x="126"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55"/>
            <p:cNvSpPr/>
            <p:nvPr/>
          </p:nvSpPr>
          <p:spPr>
            <a:xfrm>
              <a:off x="2764534" y="3224209"/>
              <a:ext cx="255816" cy="5135"/>
            </a:xfrm>
            <a:custGeom>
              <a:avLst/>
              <a:gdLst/>
              <a:ahLst/>
              <a:cxnLst/>
              <a:rect l="l" t="t" r="r" b="b"/>
              <a:pathLst>
                <a:path w="6178" h="124" extrusionOk="0">
                  <a:moveTo>
                    <a:pt x="1" y="1"/>
                  </a:moveTo>
                  <a:lnTo>
                    <a:pt x="1" y="123"/>
                  </a:lnTo>
                  <a:lnTo>
                    <a:pt x="6177" y="123"/>
                  </a:lnTo>
                  <a:lnTo>
                    <a:pt x="61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55"/>
            <p:cNvSpPr/>
            <p:nvPr/>
          </p:nvSpPr>
          <p:spPr>
            <a:xfrm>
              <a:off x="3016370" y="3213941"/>
              <a:ext cx="26004" cy="26004"/>
            </a:xfrm>
            <a:custGeom>
              <a:avLst/>
              <a:gdLst/>
              <a:ahLst/>
              <a:cxnLst/>
              <a:rect l="l" t="t" r="r" b="b"/>
              <a:pathLst>
                <a:path w="628" h="628" extrusionOk="0">
                  <a:moveTo>
                    <a:pt x="316" y="0"/>
                  </a:moveTo>
                  <a:cubicBezTo>
                    <a:pt x="140" y="0"/>
                    <a:pt x="0" y="140"/>
                    <a:pt x="0" y="315"/>
                  </a:cubicBezTo>
                  <a:cubicBezTo>
                    <a:pt x="0" y="488"/>
                    <a:pt x="140" y="628"/>
                    <a:pt x="316" y="628"/>
                  </a:cubicBezTo>
                  <a:cubicBezTo>
                    <a:pt x="489" y="628"/>
                    <a:pt x="628" y="488"/>
                    <a:pt x="628" y="315"/>
                  </a:cubicBezTo>
                  <a:cubicBezTo>
                    <a:pt x="628" y="140"/>
                    <a:pt x="489" y="0"/>
                    <a:pt x="316"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55"/>
            <p:cNvSpPr/>
            <p:nvPr/>
          </p:nvSpPr>
          <p:spPr>
            <a:xfrm>
              <a:off x="3024237" y="3221891"/>
              <a:ext cx="10518" cy="10435"/>
            </a:xfrm>
            <a:custGeom>
              <a:avLst/>
              <a:gdLst/>
              <a:ahLst/>
              <a:cxnLst/>
              <a:rect l="l" t="t" r="r" b="b"/>
              <a:pathLst>
                <a:path w="254" h="252" extrusionOk="0">
                  <a:moveTo>
                    <a:pt x="126" y="1"/>
                  </a:moveTo>
                  <a:cubicBezTo>
                    <a:pt x="56" y="1"/>
                    <a:pt x="0" y="57"/>
                    <a:pt x="0" y="126"/>
                  </a:cubicBezTo>
                  <a:cubicBezTo>
                    <a:pt x="0" y="196"/>
                    <a:pt x="56" y="252"/>
                    <a:pt x="126" y="252"/>
                  </a:cubicBezTo>
                  <a:cubicBezTo>
                    <a:pt x="195" y="252"/>
                    <a:pt x="254" y="196"/>
                    <a:pt x="251" y="126"/>
                  </a:cubicBezTo>
                  <a:cubicBezTo>
                    <a:pt x="251" y="57"/>
                    <a:pt x="195" y="1"/>
                    <a:pt x="126"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55"/>
            <p:cNvSpPr/>
            <p:nvPr/>
          </p:nvSpPr>
          <p:spPr>
            <a:xfrm>
              <a:off x="2742464" y="3213941"/>
              <a:ext cx="26045" cy="26004"/>
            </a:xfrm>
            <a:custGeom>
              <a:avLst/>
              <a:gdLst/>
              <a:ahLst/>
              <a:cxnLst/>
              <a:rect l="l" t="t" r="r" b="b"/>
              <a:pathLst>
                <a:path w="629" h="628" extrusionOk="0">
                  <a:moveTo>
                    <a:pt x="313" y="0"/>
                  </a:moveTo>
                  <a:cubicBezTo>
                    <a:pt x="140" y="0"/>
                    <a:pt x="1" y="142"/>
                    <a:pt x="1" y="315"/>
                  </a:cubicBezTo>
                  <a:cubicBezTo>
                    <a:pt x="1" y="488"/>
                    <a:pt x="143" y="628"/>
                    <a:pt x="313" y="628"/>
                  </a:cubicBezTo>
                  <a:cubicBezTo>
                    <a:pt x="486" y="628"/>
                    <a:pt x="626" y="488"/>
                    <a:pt x="628" y="315"/>
                  </a:cubicBezTo>
                  <a:cubicBezTo>
                    <a:pt x="628" y="140"/>
                    <a:pt x="483" y="0"/>
                    <a:pt x="313"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55"/>
            <p:cNvSpPr/>
            <p:nvPr/>
          </p:nvSpPr>
          <p:spPr>
            <a:xfrm>
              <a:off x="2750207" y="3221891"/>
              <a:ext cx="10435" cy="10435"/>
            </a:xfrm>
            <a:custGeom>
              <a:avLst/>
              <a:gdLst/>
              <a:ahLst/>
              <a:cxnLst/>
              <a:rect l="l" t="t" r="r" b="b"/>
              <a:pathLst>
                <a:path w="252" h="252" extrusionOk="0">
                  <a:moveTo>
                    <a:pt x="126" y="1"/>
                  </a:moveTo>
                  <a:cubicBezTo>
                    <a:pt x="56" y="1"/>
                    <a:pt x="1" y="57"/>
                    <a:pt x="1" y="126"/>
                  </a:cubicBezTo>
                  <a:cubicBezTo>
                    <a:pt x="1" y="196"/>
                    <a:pt x="56" y="252"/>
                    <a:pt x="126" y="252"/>
                  </a:cubicBezTo>
                  <a:cubicBezTo>
                    <a:pt x="196" y="252"/>
                    <a:pt x="252" y="196"/>
                    <a:pt x="252" y="126"/>
                  </a:cubicBezTo>
                  <a:cubicBezTo>
                    <a:pt x="252" y="57"/>
                    <a:pt x="196" y="1"/>
                    <a:pt x="126"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55"/>
            <p:cNvSpPr/>
            <p:nvPr/>
          </p:nvSpPr>
          <p:spPr>
            <a:xfrm>
              <a:off x="2821137" y="3155930"/>
              <a:ext cx="141904" cy="141904"/>
            </a:xfrm>
            <a:custGeom>
              <a:avLst/>
              <a:gdLst/>
              <a:ahLst/>
              <a:cxnLst/>
              <a:rect l="l" t="t" r="r" b="b"/>
              <a:pathLst>
                <a:path w="3427" h="3427" extrusionOk="0">
                  <a:moveTo>
                    <a:pt x="3340" y="1"/>
                  </a:moveTo>
                  <a:lnTo>
                    <a:pt x="1" y="3340"/>
                  </a:lnTo>
                  <a:lnTo>
                    <a:pt x="87" y="3427"/>
                  </a:lnTo>
                  <a:lnTo>
                    <a:pt x="3426" y="87"/>
                  </a:lnTo>
                  <a:lnTo>
                    <a:pt x="33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55"/>
            <p:cNvSpPr/>
            <p:nvPr/>
          </p:nvSpPr>
          <p:spPr>
            <a:xfrm>
              <a:off x="2956413" y="3143011"/>
              <a:ext cx="20041" cy="20000"/>
            </a:xfrm>
            <a:custGeom>
              <a:avLst/>
              <a:gdLst/>
              <a:ahLst/>
              <a:cxnLst/>
              <a:rect l="l" t="t" r="r" b="b"/>
              <a:pathLst>
                <a:path w="484" h="483" extrusionOk="0">
                  <a:moveTo>
                    <a:pt x="243" y="0"/>
                  </a:moveTo>
                  <a:cubicBezTo>
                    <a:pt x="109" y="0"/>
                    <a:pt x="0" y="109"/>
                    <a:pt x="0" y="240"/>
                  </a:cubicBezTo>
                  <a:cubicBezTo>
                    <a:pt x="0" y="374"/>
                    <a:pt x="109" y="483"/>
                    <a:pt x="243" y="483"/>
                  </a:cubicBezTo>
                  <a:cubicBezTo>
                    <a:pt x="374" y="483"/>
                    <a:pt x="483" y="374"/>
                    <a:pt x="483" y="240"/>
                  </a:cubicBezTo>
                  <a:cubicBezTo>
                    <a:pt x="483" y="109"/>
                    <a:pt x="374" y="0"/>
                    <a:pt x="243"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55"/>
            <p:cNvSpPr/>
            <p:nvPr/>
          </p:nvSpPr>
          <p:spPr>
            <a:xfrm>
              <a:off x="2962086" y="3149056"/>
              <a:ext cx="8820" cy="8033"/>
            </a:xfrm>
            <a:custGeom>
              <a:avLst/>
              <a:gdLst/>
              <a:ahLst/>
              <a:cxnLst/>
              <a:rect l="l" t="t" r="r" b="b"/>
              <a:pathLst>
                <a:path w="213" h="194" extrusionOk="0">
                  <a:moveTo>
                    <a:pt x="109" y="1"/>
                  </a:moveTo>
                  <a:cubicBezTo>
                    <a:pt x="84" y="1"/>
                    <a:pt x="59" y="11"/>
                    <a:pt x="39" y="30"/>
                  </a:cubicBezTo>
                  <a:cubicBezTo>
                    <a:pt x="0" y="64"/>
                    <a:pt x="0" y="128"/>
                    <a:pt x="39" y="167"/>
                  </a:cubicBezTo>
                  <a:cubicBezTo>
                    <a:pt x="56" y="185"/>
                    <a:pt x="80" y="194"/>
                    <a:pt x="105" y="194"/>
                  </a:cubicBezTo>
                  <a:cubicBezTo>
                    <a:pt x="131" y="194"/>
                    <a:pt x="156" y="185"/>
                    <a:pt x="176" y="167"/>
                  </a:cubicBezTo>
                  <a:cubicBezTo>
                    <a:pt x="212" y="128"/>
                    <a:pt x="212" y="64"/>
                    <a:pt x="176" y="30"/>
                  </a:cubicBezTo>
                  <a:cubicBezTo>
                    <a:pt x="158" y="11"/>
                    <a:pt x="133" y="1"/>
                    <a:pt x="109"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55"/>
            <p:cNvSpPr/>
            <p:nvPr/>
          </p:nvSpPr>
          <p:spPr>
            <a:xfrm>
              <a:off x="2808425" y="3290999"/>
              <a:ext cx="20041" cy="20000"/>
            </a:xfrm>
            <a:custGeom>
              <a:avLst/>
              <a:gdLst/>
              <a:ahLst/>
              <a:cxnLst/>
              <a:rect l="l" t="t" r="r" b="b"/>
              <a:pathLst>
                <a:path w="484" h="483" extrusionOk="0">
                  <a:moveTo>
                    <a:pt x="241" y="0"/>
                  </a:moveTo>
                  <a:cubicBezTo>
                    <a:pt x="109" y="0"/>
                    <a:pt x="1" y="109"/>
                    <a:pt x="1" y="243"/>
                  </a:cubicBezTo>
                  <a:cubicBezTo>
                    <a:pt x="1" y="374"/>
                    <a:pt x="109" y="483"/>
                    <a:pt x="241" y="483"/>
                  </a:cubicBezTo>
                  <a:cubicBezTo>
                    <a:pt x="375" y="483"/>
                    <a:pt x="483" y="374"/>
                    <a:pt x="483" y="243"/>
                  </a:cubicBezTo>
                  <a:cubicBezTo>
                    <a:pt x="483" y="109"/>
                    <a:pt x="375" y="0"/>
                    <a:pt x="241"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55"/>
            <p:cNvSpPr/>
            <p:nvPr/>
          </p:nvSpPr>
          <p:spPr>
            <a:xfrm>
              <a:off x="2814305" y="3297003"/>
              <a:ext cx="8157" cy="8116"/>
            </a:xfrm>
            <a:custGeom>
              <a:avLst/>
              <a:gdLst/>
              <a:ahLst/>
              <a:cxnLst/>
              <a:rect l="l" t="t" r="r" b="b"/>
              <a:pathLst>
                <a:path w="197" h="196" extrusionOk="0">
                  <a:moveTo>
                    <a:pt x="99" y="0"/>
                  </a:moveTo>
                  <a:cubicBezTo>
                    <a:pt x="46" y="0"/>
                    <a:pt x="1" y="42"/>
                    <a:pt x="1" y="98"/>
                  </a:cubicBezTo>
                  <a:cubicBezTo>
                    <a:pt x="1" y="151"/>
                    <a:pt x="46" y="195"/>
                    <a:pt x="99" y="195"/>
                  </a:cubicBezTo>
                  <a:cubicBezTo>
                    <a:pt x="154" y="195"/>
                    <a:pt x="196" y="151"/>
                    <a:pt x="196" y="98"/>
                  </a:cubicBezTo>
                  <a:cubicBezTo>
                    <a:pt x="196" y="42"/>
                    <a:pt x="154" y="0"/>
                    <a:pt x="99" y="0"/>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55"/>
            <p:cNvSpPr/>
            <p:nvPr/>
          </p:nvSpPr>
          <p:spPr>
            <a:xfrm>
              <a:off x="2821468" y="3156054"/>
              <a:ext cx="141904" cy="141779"/>
            </a:xfrm>
            <a:custGeom>
              <a:avLst/>
              <a:gdLst/>
              <a:ahLst/>
              <a:cxnLst/>
              <a:rect l="l" t="t" r="r" b="b"/>
              <a:pathLst>
                <a:path w="3427" h="3424" extrusionOk="0">
                  <a:moveTo>
                    <a:pt x="87" y="1"/>
                  </a:moveTo>
                  <a:lnTo>
                    <a:pt x="1" y="87"/>
                  </a:lnTo>
                  <a:lnTo>
                    <a:pt x="3340" y="3424"/>
                  </a:lnTo>
                  <a:lnTo>
                    <a:pt x="3427" y="3337"/>
                  </a:lnTo>
                  <a:lnTo>
                    <a:pt x="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55"/>
            <p:cNvSpPr/>
            <p:nvPr/>
          </p:nvSpPr>
          <p:spPr>
            <a:xfrm>
              <a:off x="2956413" y="3290999"/>
              <a:ext cx="20041" cy="20000"/>
            </a:xfrm>
            <a:custGeom>
              <a:avLst/>
              <a:gdLst/>
              <a:ahLst/>
              <a:cxnLst/>
              <a:rect l="l" t="t" r="r" b="b"/>
              <a:pathLst>
                <a:path w="484" h="483" extrusionOk="0">
                  <a:moveTo>
                    <a:pt x="243" y="0"/>
                  </a:moveTo>
                  <a:cubicBezTo>
                    <a:pt x="109" y="0"/>
                    <a:pt x="0" y="109"/>
                    <a:pt x="0" y="243"/>
                  </a:cubicBezTo>
                  <a:cubicBezTo>
                    <a:pt x="0" y="374"/>
                    <a:pt x="109" y="483"/>
                    <a:pt x="243" y="483"/>
                  </a:cubicBezTo>
                  <a:cubicBezTo>
                    <a:pt x="374" y="483"/>
                    <a:pt x="483" y="374"/>
                    <a:pt x="483" y="243"/>
                  </a:cubicBezTo>
                  <a:cubicBezTo>
                    <a:pt x="483" y="109"/>
                    <a:pt x="374" y="0"/>
                    <a:pt x="243"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55"/>
            <p:cNvSpPr/>
            <p:nvPr/>
          </p:nvSpPr>
          <p:spPr>
            <a:xfrm>
              <a:off x="2962417" y="3297003"/>
              <a:ext cx="7992" cy="8116"/>
            </a:xfrm>
            <a:custGeom>
              <a:avLst/>
              <a:gdLst/>
              <a:ahLst/>
              <a:cxnLst/>
              <a:rect l="l" t="t" r="r" b="b"/>
              <a:pathLst>
                <a:path w="193" h="196" extrusionOk="0">
                  <a:moveTo>
                    <a:pt x="98" y="0"/>
                  </a:moveTo>
                  <a:cubicBezTo>
                    <a:pt x="42" y="0"/>
                    <a:pt x="0" y="42"/>
                    <a:pt x="0" y="98"/>
                  </a:cubicBezTo>
                  <a:cubicBezTo>
                    <a:pt x="0" y="151"/>
                    <a:pt x="42" y="195"/>
                    <a:pt x="98" y="195"/>
                  </a:cubicBezTo>
                  <a:cubicBezTo>
                    <a:pt x="151" y="195"/>
                    <a:pt x="193" y="151"/>
                    <a:pt x="193" y="98"/>
                  </a:cubicBezTo>
                  <a:cubicBezTo>
                    <a:pt x="193" y="42"/>
                    <a:pt x="151" y="0"/>
                    <a:pt x="98" y="0"/>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55"/>
            <p:cNvSpPr/>
            <p:nvPr/>
          </p:nvSpPr>
          <p:spPr>
            <a:xfrm>
              <a:off x="2808425" y="3143011"/>
              <a:ext cx="20041" cy="20000"/>
            </a:xfrm>
            <a:custGeom>
              <a:avLst/>
              <a:gdLst/>
              <a:ahLst/>
              <a:cxnLst/>
              <a:rect l="l" t="t" r="r" b="b"/>
              <a:pathLst>
                <a:path w="484" h="483" extrusionOk="0">
                  <a:moveTo>
                    <a:pt x="241" y="0"/>
                  </a:moveTo>
                  <a:cubicBezTo>
                    <a:pt x="109" y="0"/>
                    <a:pt x="1" y="109"/>
                    <a:pt x="1" y="240"/>
                  </a:cubicBezTo>
                  <a:cubicBezTo>
                    <a:pt x="1" y="374"/>
                    <a:pt x="109" y="483"/>
                    <a:pt x="241" y="483"/>
                  </a:cubicBezTo>
                  <a:cubicBezTo>
                    <a:pt x="375" y="483"/>
                    <a:pt x="483" y="374"/>
                    <a:pt x="483" y="240"/>
                  </a:cubicBezTo>
                  <a:cubicBezTo>
                    <a:pt x="483" y="109"/>
                    <a:pt x="375" y="0"/>
                    <a:pt x="241"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55"/>
            <p:cNvSpPr/>
            <p:nvPr/>
          </p:nvSpPr>
          <p:spPr>
            <a:xfrm>
              <a:off x="2813974" y="3149056"/>
              <a:ext cx="8820" cy="7950"/>
            </a:xfrm>
            <a:custGeom>
              <a:avLst/>
              <a:gdLst/>
              <a:ahLst/>
              <a:cxnLst/>
              <a:rect l="l" t="t" r="r" b="b"/>
              <a:pathLst>
                <a:path w="213" h="192" extrusionOk="0">
                  <a:moveTo>
                    <a:pt x="107" y="1"/>
                  </a:moveTo>
                  <a:cubicBezTo>
                    <a:pt x="82" y="1"/>
                    <a:pt x="56" y="11"/>
                    <a:pt x="37" y="30"/>
                  </a:cubicBezTo>
                  <a:cubicBezTo>
                    <a:pt x="1" y="64"/>
                    <a:pt x="1" y="128"/>
                    <a:pt x="37" y="167"/>
                  </a:cubicBezTo>
                  <a:cubicBezTo>
                    <a:pt x="56" y="183"/>
                    <a:pt x="82" y="192"/>
                    <a:pt x="107" y="192"/>
                  </a:cubicBezTo>
                  <a:cubicBezTo>
                    <a:pt x="132" y="192"/>
                    <a:pt x="157" y="183"/>
                    <a:pt x="174" y="167"/>
                  </a:cubicBezTo>
                  <a:cubicBezTo>
                    <a:pt x="213" y="130"/>
                    <a:pt x="213" y="69"/>
                    <a:pt x="174" y="30"/>
                  </a:cubicBezTo>
                  <a:cubicBezTo>
                    <a:pt x="157" y="11"/>
                    <a:pt x="132" y="1"/>
                    <a:pt x="107"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55"/>
            <p:cNvSpPr/>
            <p:nvPr/>
          </p:nvSpPr>
          <p:spPr>
            <a:xfrm>
              <a:off x="2870908" y="3204583"/>
              <a:ext cx="42236" cy="42194"/>
            </a:xfrm>
            <a:custGeom>
              <a:avLst/>
              <a:gdLst/>
              <a:ahLst/>
              <a:cxnLst/>
              <a:rect l="l" t="t" r="r" b="b"/>
              <a:pathLst>
                <a:path w="1020" h="1019" extrusionOk="0">
                  <a:moveTo>
                    <a:pt x="512" y="0"/>
                  </a:moveTo>
                  <a:cubicBezTo>
                    <a:pt x="233" y="0"/>
                    <a:pt x="1" y="226"/>
                    <a:pt x="1" y="508"/>
                  </a:cubicBezTo>
                  <a:cubicBezTo>
                    <a:pt x="1" y="787"/>
                    <a:pt x="233" y="1019"/>
                    <a:pt x="512" y="1019"/>
                  </a:cubicBezTo>
                  <a:cubicBezTo>
                    <a:pt x="790" y="1019"/>
                    <a:pt x="1019" y="793"/>
                    <a:pt x="1019" y="508"/>
                  </a:cubicBezTo>
                  <a:cubicBezTo>
                    <a:pt x="1019" y="226"/>
                    <a:pt x="793" y="0"/>
                    <a:pt x="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55"/>
            <p:cNvSpPr/>
            <p:nvPr/>
          </p:nvSpPr>
          <p:spPr>
            <a:xfrm>
              <a:off x="2805444" y="2734408"/>
              <a:ext cx="173208" cy="165920"/>
            </a:xfrm>
            <a:custGeom>
              <a:avLst/>
              <a:gdLst/>
              <a:ahLst/>
              <a:cxnLst/>
              <a:rect l="l" t="t" r="r" b="b"/>
              <a:pathLst>
                <a:path w="4183" h="4007" extrusionOk="0">
                  <a:moveTo>
                    <a:pt x="2285" y="1"/>
                  </a:moveTo>
                  <a:cubicBezTo>
                    <a:pt x="1992" y="71"/>
                    <a:pt x="1772" y="313"/>
                    <a:pt x="1610" y="573"/>
                  </a:cubicBezTo>
                  <a:cubicBezTo>
                    <a:pt x="1507" y="740"/>
                    <a:pt x="1409" y="988"/>
                    <a:pt x="1470" y="1173"/>
                  </a:cubicBezTo>
                  <a:cubicBezTo>
                    <a:pt x="1320" y="1098"/>
                    <a:pt x="1151" y="1067"/>
                    <a:pt x="981" y="1067"/>
                  </a:cubicBezTo>
                  <a:cubicBezTo>
                    <a:pt x="891" y="1067"/>
                    <a:pt x="800" y="1076"/>
                    <a:pt x="712" y="1092"/>
                  </a:cubicBezTo>
                  <a:cubicBezTo>
                    <a:pt x="458" y="1136"/>
                    <a:pt x="240" y="1259"/>
                    <a:pt x="0" y="1359"/>
                  </a:cubicBezTo>
                  <a:cubicBezTo>
                    <a:pt x="73" y="1652"/>
                    <a:pt x="193" y="1943"/>
                    <a:pt x="402" y="2163"/>
                  </a:cubicBezTo>
                  <a:cubicBezTo>
                    <a:pt x="578" y="2344"/>
                    <a:pt x="826" y="2469"/>
                    <a:pt x="1076" y="2469"/>
                  </a:cubicBezTo>
                  <a:cubicBezTo>
                    <a:pt x="1123" y="2469"/>
                    <a:pt x="1170" y="2465"/>
                    <a:pt x="1217" y="2456"/>
                  </a:cubicBezTo>
                  <a:lnTo>
                    <a:pt x="1217" y="2456"/>
                  </a:lnTo>
                  <a:cubicBezTo>
                    <a:pt x="792" y="2819"/>
                    <a:pt x="572" y="3471"/>
                    <a:pt x="787" y="3987"/>
                  </a:cubicBezTo>
                  <a:cubicBezTo>
                    <a:pt x="811" y="4001"/>
                    <a:pt x="838" y="4007"/>
                    <a:pt x="866" y="4007"/>
                  </a:cubicBezTo>
                  <a:cubicBezTo>
                    <a:pt x="899" y="4007"/>
                    <a:pt x="934" y="3999"/>
                    <a:pt x="965" y="3990"/>
                  </a:cubicBezTo>
                  <a:cubicBezTo>
                    <a:pt x="1177" y="3926"/>
                    <a:pt x="1395" y="3865"/>
                    <a:pt x="1588" y="3756"/>
                  </a:cubicBezTo>
                  <a:cubicBezTo>
                    <a:pt x="1777" y="3647"/>
                    <a:pt x="1953" y="3485"/>
                    <a:pt x="2028" y="3276"/>
                  </a:cubicBezTo>
                  <a:cubicBezTo>
                    <a:pt x="2253" y="3675"/>
                    <a:pt x="2706" y="3912"/>
                    <a:pt x="3161" y="3912"/>
                  </a:cubicBezTo>
                  <a:cubicBezTo>
                    <a:pt x="3226" y="3912"/>
                    <a:pt x="3290" y="3908"/>
                    <a:pt x="3353" y="3898"/>
                  </a:cubicBezTo>
                  <a:cubicBezTo>
                    <a:pt x="3515" y="3443"/>
                    <a:pt x="3476" y="2908"/>
                    <a:pt x="3234" y="2489"/>
                  </a:cubicBezTo>
                  <a:lnTo>
                    <a:pt x="3234" y="2489"/>
                  </a:lnTo>
                  <a:cubicBezTo>
                    <a:pt x="3245" y="2490"/>
                    <a:pt x="3256" y="2491"/>
                    <a:pt x="3266" y="2491"/>
                  </a:cubicBezTo>
                  <a:cubicBezTo>
                    <a:pt x="3383" y="2491"/>
                    <a:pt x="3468" y="2424"/>
                    <a:pt x="3563" y="2347"/>
                  </a:cubicBezTo>
                  <a:cubicBezTo>
                    <a:pt x="3836" y="2132"/>
                    <a:pt x="4034" y="1876"/>
                    <a:pt x="4182" y="1566"/>
                  </a:cubicBezTo>
                  <a:cubicBezTo>
                    <a:pt x="3995" y="1289"/>
                    <a:pt x="3659" y="1136"/>
                    <a:pt x="3325" y="1136"/>
                  </a:cubicBezTo>
                  <a:cubicBezTo>
                    <a:pt x="3175" y="1136"/>
                    <a:pt x="3025" y="1167"/>
                    <a:pt x="2890" y="1231"/>
                  </a:cubicBezTo>
                  <a:cubicBezTo>
                    <a:pt x="2904" y="746"/>
                    <a:pt x="2670" y="291"/>
                    <a:pt x="2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55"/>
            <p:cNvSpPr/>
            <p:nvPr/>
          </p:nvSpPr>
          <p:spPr>
            <a:xfrm>
              <a:off x="2878196" y="2757762"/>
              <a:ext cx="32960" cy="61035"/>
            </a:xfrm>
            <a:custGeom>
              <a:avLst/>
              <a:gdLst/>
              <a:ahLst/>
              <a:cxnLst/>
              <a:rect l="l" t="t" r="r" b="b"/>
              <a:pathLst>
                <a:path w="796" h="1474" extrusionOk="0">
                  <a:moveTo>
                    <a:pt x="447" y="0"/>
                  </a:moveTo>
                  <a:cubicBezTo>
                    <a:pt x="313" y="92"/>
                    <a:pt x="165" y="215"/>
                    <a:pt x="90" y="355"/>
                  </a:cubicBezTo>
                  <a:cubicBezTo>
                    <a:pt x="1" y="530"/>
                    <a:pt x="12" y="748"/>
                    <a:pt x="70" y="941"/>
                  </a:cubicBezTo>
                  <a:cubicBezTo>
                    <a:pt x="129" y="1130"/>
                    <a:pt x="229" y="1306"/>
                    <a:pt x="338" y="1473"/>
                  </a:cubicBezTo>
                  <a:cubicBezTo>
                    <a:pt x="467" y="1306"/>
                    <a:pt x="575" y="1125"/>
                    <a:pt x="659" y="929"/>
                  </a:cubicBezTo>
                  <a:cubicBezTo>
                    <a:pt x="740" y="748"/>
                    <a:pt x="796" y="536"/>
                    <a:pt x="726" y="346"/>
                  </a:cubicBezTo>
                  <a:cubicBezTo>
                    <a:pt x="673" y="207"/>
                    <a:pt x="559" y="104"/>
                    <a:pt x="447"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55"/>
            <p:cNvSpPr/>
            <p:nvPr/>
          </p:nvSpPr>
          <p:spPr>
            <a:xfrm>
              <a:off x="2886187" y="2772668"/>
              <a:ext cx="16770" cy="31221"/>
            </a:xfrm>
            <a:custGeom>
              <a:avLst/>
              <a:gdLst/>
              <a:ahLst/>
              <a:cxnLst/>
              <a:rect l="l" t="t" r="r" b="b"/>
              <a:pathLst>
                <a:path w="405" h="754" extrusionOk="0">
                  <a:moveTo>
                    <a:pt x="226" y="0"/>
                  </a:moveTo>
                  <a:cubicBezTo>
                    <a:pt x="159" y="45"/>
                    <a:pt x="78" y="109"/>
                    <a:pt x="45" y="182"/>
                  </a:cubicBezTo>
                  <a:cubicBezTo>
                    <a:pt x="0" y="276"/>
                    <a:pt x="3" y="385"/>
                    <a:pt x="34" y="483"/>
                  </a:cubicBezTo>
                  <a:cubicBezTo>
                    <a:pt x="64" y="581"/>
                    <a:pt x="117" y="667"/>
                    <a:pt x="173" y="753"/>
                  </a:cubicBezTo>
                  <a:cubicBezTo>
                    <a:pt x="240" y="667"/>
                    <a:pt x="296" y="575"/>
                    <a:pt x="338" y="475"/>
                  </a:cubicBezTo>
                  <a:cubicBezTo>
                    <a:pt x="377" y="380"/>
                    <a:pt x="405" y="276"/>
                    <a:pt x="368" y="179"/>
                  </a:cubicBezTo>
                  <a:cubicBezTo>
                    <a:pt x="341" y="106"/>
                    <a:pt x="282" y="53"/>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55"/>
            <p:cNvSpPr/>
            <p:nvPr/>
          </p:nvSpPr>
          <p:spPr>
            <a:xfrm>
              <a:off x="2898899" y="2830306"/>
              <a:ext cx="39296" cy="49234"/>
            </a:xfrm>
            <a:custGeom>
              <a:avLst/>
              <a:gdLst/>
              <a:ahLst/>
              <a:cxnLst/>
              <a:rect l="l" t="t" r="r" b="b"/>
              <a:pathLst>
                <a:path w="949" h="1189" extrusionOk="0">
                  <a:moveTo>
                    <a:pt x="0" y="0"/>
                  </a:moveTo>
                  <a:cubicBezTo>
                    <a:pt x="6" y="212"/>
                    <a:pt x="45" y="422"/>
                    <a:pt x="106" y="625"/>
                  </a:cubicBezTo>
                  <a:cubicBezTo>
                    <a:pt x="162" y="815"/>
                    <a:pt x="257" y="1010"/>
                    <a:pt x="435" y="1108"/>
                  </a:cubicBezTo>
                  <a:cubicBezTo>
                    <a:pt x="566" y="1178"/>
                    <a:pt x="720" y="1186"/>
                    <a:pt x="871" y="1189"/>
                  </a:cubicBezTo>
                  <a:cubicBezTo>
                    <a:pt x="912" y="1038"/>
                    <a:pt x="949" y="843"/>
                    <a:pt x="912" y="689"/>
                  </a:cubicBezTo>
                  <a:cubicBezTo>
                    <a:pt x="868" y="494"/>
                    <a:pt x="717" y="335"/>
                    <a:pt x="550" y="229"/>
                  </a:cubicBezTo>
                  <a:cubicBezTo>
                    <a:pt x="380" y="120"/>
                    <a:pt x="190" y="59"/>
                    <a:pt x="0"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55"/>
            <p:cNvSpPr/>
            <p:nvPr/>
          </p:nvSpPr>
          <p:spPr>
            <a:xfrm>
              <a:off x="2907677" y="2842438"/>
              <a:ext cx="20124" cy="25093"/>
            </a:xfrm>
            <a:custGeom>
              <a:avLst/>
              <a:gdLst/>
              <a:ahLst/>
              <a:cxnLst/>
              <a:rect l="l" t="t" r="r" b="b"/>
              <a:pathLst>
                <a:path w="486" h="606" extrusionOk="0">
                  <a:moveTo>
                    <a:pt x="0" y="0"/>
                  </a:moveTo>
                  <a:lnTo>
                    <a:pt x="0" y="0"/>
                  </a:lnTo>
                  <a:cubicBezTo>
                    <a:pt x="3" y="109"/>
                    <a:pt x="25" y="215"/>
                    <a:pt x="56" y="318"/>
                  </a:cubicBezTo>
                  <a:cubicBezTo>
                    <a:pt x="87" y="416"/>
                    <a:pt x="131" y="516"/>
                    <a:pt x="223" y="564"/>
                  </a:cubicBezTo>
                  <a:cubicBezTo>
                    <a:pt x="293" y="600"/>
                    <a:pt x="368" y="603"/>
                    <a:pt x="446" y="606"/>
                  </a:cubicBezTo>
                  <a:cubicBezTo>
                    <a:pt x="466" y="528"/>
                    <a:pt x="486" y="430"/>
                    <a:pt x="463" y="349"/>
                  </a:cubicBezTo>
                  <a:cubicBezTo>
                    <a:pt x="438" y="251"/>
                    <a:pt x="363" y="170"/>
                    <a:pt x="279" y="115"/>
                  </a:cubicBezTo>
                  <a:cubicBezTo>
                    <a:pt x="193" y="62"/>
                    <a:pt x="98" y="3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55"/>
            <p:cNvSpPr/>
            <p:nvPr/>
          </p:nvSpPr>
          <p:spPr>
            <a:xfrm>
              <a:off x="2848755" y="2829934"/>
              <a:ext cx="38964" cy="49979"/>
            </a:xfrm>
            <a:custGeom>
              <a:avLst/>
              <a:gdLst/>
              <a:ahLst/>
              <a:cxnLst/>
              <a:rect l="l" t="t" r="r" b="b"/>
              <a:pathLst>
                <a:path w="941" h="1207" extrusionOk="0">
                  <a:moveTo>
                    <a:pt x="940" y="1"/>
                  </a:moveTo>
                  <a:cubicBezTo>
                    <a:pt x="748" y="65"/>
                    <a:pt x="564" y="132"/>
                    <a:pt x="394" y="238"/>
                  </a:cubicBezTo>
                  <a:cubicBezTo>
                    <a:pt x="226" y="347"/>
                    <a:pt x="78" y="509"/>
                    <a:pt x="34" y="704"/>
                  </a:cubicBezTo>
                  <a:cubicBezTo>
                    <a:pt x="0" y="860"/>
                    <a:pt x="39" y="1053"/>
                    <a:pt x="84" y="1206"/>
                  </a:cubicBezTo>
                  <a:cubicBezTo>
                    <a:pt x="235" y="1198"/>
                    <a:pt x="391" y="1192"/>
                    <a:pt x="516" y="1117"/>
                  </a:cubicBezTo>
                  <a:cubicBezTo>
                    <a:pt x="689" y="1016"/>
                    <a:pt x="781" y="821"/>
                    <a:pt x="840" y="626"/>
                  </a:cubicBezTo>
                  <a:cubicBezTo>
                    <a:pt x="899" y="425"/>
                    <a:pt x="935" y="216"/>
                    <a:pt x="940"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55"/>
            <p:cNvSpPr/>
            <p:nvPr/>
          </p:nvSpPr>
          <p:spPr>
            <a:xfrm>
              <a:off x="2856954" y="2839788"/>
              <a:ext cx="23602" cy="30062"/>
            </a:xfrm>
            <a:custGeom>
              <a:avLst/>
              <a:gdLst/>
              <a:ahLst/>
              <a:cxnLst/>
              <a:rect l="l" t="t" r="r" b="b"/>
              <a:pathLst>
                <a:path w="570" h="726" extrusionOk="0">
                  <a:moveTo>
                    <a:pt x="570" y="0"/>
                  </a:moveTo>
                  <a:lnTo>
                    <a:pt x="570" y="0"/>
                  </a:lnTo>
                  <a:cubicBezTo>
                    <a:pt x="455" y="39"/>
                    <a:pt x="338" y="78"/>
                    <a:pt x="240" y="145"/>
                  </a:cubicBezTo>
                  <a:cubicBezTo>
                    <a:pt x="140" y="209"/>
                    <a:pt x="53" y="304"/>
                    <a:pt x="26" y="424"/>
                  </a:cubicBezTo>
                  <a:cubicBezTo>
                    <a:pt x="0" y="522"/>
                    <a:pt x="26" y="636"/>
                    <a:pt x="53" y="725"/>
                  </a:cubicBezTo>
                  <a:cubicBezTo>
                    <a:pt x="143" y="723"/>
                    <a:pt x="238" y="720"/>
                    <a:pt x="316" y="675"/>
                  </a:cubicBezTo>
                  <a:cubicBezTo>
                    <a:pt x="419" y="614"/>
                    <a:pt x="475" y="494"/>
                    <a:pt x="511" y="377"/>
                  </a:cubicBezTo>
                  <a:cubicBezTo>
                    <a:pt x="544" y="257"/>
                    <a:pt x="567" y="131"/>
                    <a:pt x="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55"/>
            <p:cNvSpPr/>
            <p:nvPr/>
          </p:nvSpPr>
          <p:spPr>
            <a:xfrm>
              <a:off x="2826230" y="2794158"/>
              <a:ext cx="56852" cy="31594"/>
            </a:xfrm>
            <a:custGeom>
              <a:avLst/>
              <a:gdLst/>
              <a:ahLst/>
              <a:cxnLst/>
              <a:rect l="l" t="t" r="r" b="b"/>
              <a:pathLst>
                <a:path w="1373" h="763" extrusionOk="0">
                  <a:moveTo>
                    <a:pt x="475" y="0"/>
                  </a:moveTo>
                  <a:cubicBezTo>
                    <a:pt x="472" y="0"/>
                    <a:pt x="469" y="0"/>
                    <a:pt x="466" y="0"/>
                  </a:cubicBezTo>
                  <a:cubicBezTo>
                    <a:pt x="313" y="9"/>
                    <a:pt x="137" y="95"/>
                    <a:pt x="0" y="176"/>
                  </a:cubicBezTo>
                  <a:cubicBezTo>
                    <a:pt x="45" y="318"/>
                    <a:pt x="90" y="466"/>
                    <a:pt x="193" y="572"/>
                  </a:cubicBezTo>
                  <a:cubicBezTo>
                    <a:pt x="332" y="717"/>
                    <a:pt x="547" y="759"/>
                    <a:pt x="745" y="762"/>
                  </a:cubicBezTo>
                  <a:cubicBezTo>
                    <a:pt x="768" y="762"/>
                    <a:pt x="792" y="763"/>
                    <a:pt x="815" y="763"/>
                  </a:cubicBezTo>
                  <a:cubicBezTo>
                    <a:pt x="1002" y="763"/>
                    <a:pt x="1192" y="743"/>
                    <a:pt x="1373" y="703"/>
                  </a:cubicBezTo>
                  <a:cubicBezTo>
                    <a:pt x="1264" y="536"/>
                    <a:pt x="1153" y="368"/>
                    <a:pt x="1007" y="232"/>
                  </a:cubicBezTo>
                  <a:cubicBezTo>
                    <a:pt x="864" y="97"/>
                    <a:pt x="675" y="0"/>
                    <a:pt x="475"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55"/>
            <p:cNvSpPr/>
            <p:nvPr/>
          </p:nvSpPr>
          <p:spPr>
            <a:xfrm>
              <a:off x="2840557" y="2803392"/>
              <a:ext cx="28571" cy="15693"/>
            </a:xfrm>
            <a:custGeom>
              <a:avLst/>
              <a:gdLst/>
              <a:ahLst/>
              <a:cxnLst/>
              <a:rect l="l" t="t" r="r" b="b"/>
              <a:pathLst>
                <a:path w="690" h="379" extrusionOk="0">
                  <a:moveTo>
                    <a:pt x="240" y="0"/>
                  </a:moveTo>
                  <a:cubicBezTo>
                    <a:pt x="237" y="0"/>
                    <a:pt x="234" y="0"/>
                    <a:pt x="232" y="0"/>
                  </a:cubicBezTo>
                  <a:cubicBezTo>
                    <a:pt x="156" y="0"/>
                    <a:pt x="70" y="42"/>
                    <a:pt x="0" y="84"/>
                  </a:cubicBezTo>
                  <a:cubicBezTo>
                    <a:pt x="20" y="154"/>
                    <a:pt x="45" y="232"/>
                    <a:pt x="98" y="285"/>
                  </a:cubicBezTo>
                  <a:cubicBezTo>
                    <a:pt x="168" y="357"/>
                    <a:pt x="274" y="374"/>
                    <a:pt x="377" y="377"/>
                  </a:cubicBezTo>
                  <a:cubicBezTo>
                    <a:pt x="395" y="378"/>
                    <a:pt x="412" y="378"/>
                    <a:pt x="430" y="378"/>
                  </a:cubicBezTo>
                  <a:cubicBezTo>
                    <a:pt x="517" y="378"/>
                    <a:pt x="606" y="368"/>
                    <a:pt x="689" y="349"/>
                  </a:cubicBezTo>
                  <a:cubicBezTo>
                    <a:pt x="634" y="265"/>
                    <a:pt x="578" y="182"/>
                    <a:pt x="505" y="117"/>
                  </a:cubicBezTo>
                  <a:cubicBezTo>
                    <a:pt x="435" y="52"/>
                    <a:pt x="343"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55"/>
            <p:cNvSpPr/>
            <p:nvPr/>
          </p:nvSpPr>
          <p:spPr>
            <a:xfrm>
              <a:off x="2902336" y="2794158"/>
              <a:ext cx="56894" cy="31594"/>
            </a:xfrm>
            <a:custGeom>
              <a:avLst/>
              <a:gdLst/>
              <a:ahLst/>
              <a:cxnLst/>
              <a:rect l="l" t="t" r="r" b="b"/>
              <a:pathLst>
                <a:path w="1374" h="763" extrusionOk="0">
                  <a:moveTo>
                    <a:pt x="899" y="0"/>
                  </a:moveTo>
                  <a:cubicBezTo>
                    <a:pt x="698" y="0"/>
                    <a:pt x="509" y="97"/>
                    <a:pt x="366" y="232"/>
                  </a:cubicBezTo>
                  <a:cubicBezTo>
                    <a:pt x="218" y="368"/>
                    <a:pt x="107" y="536"/>
                    <a:pt x="1" y="703"/>
                  </a:cubicBezTo>
                  <a:cubicBezTo>
                    <a:pt x="182" y="743"/>
                    <a:pt x="372" y="763"/>
                    <a:pt x="559" y="763"/>
                  </a:cubicBezTo>
                  <a:cubicBezTo>
                    <a:pt x="582" y="763"/>
                    <a:pt x="605" y="762"/>
                    <a:pt x="628" y="762"/>
                  </a:cubicBezTo>
                  <a:cubicBezTo>
                    <a:pt x="827" y="759"/>
                    <a:pt x="1041" y="717"/>
                    <a:pt x="1181" y="572"/>
                  </a:cubicBezTo>
                  <a:cubicBezTo>
                    <a:pt x="1284" y="466"/>
                    <a:pt x="1332" y="318"/>
                    <a:pt x="1373" y="176"/>
                  </a:cubicBezTo>
                  <a:cubicBezTo>
                    <a:pt x="1237" y="95"/>
                    <a:pt x="1061" y="9"/>
                    <a:pt x="907" y="0"/>
                  </a:cubicBezTo>
                  <a:cubicBezTo>
                    <a:pt x="905" y="0"/>
                    <a:pt x="902" y="0"/>
                    <a:pt x="899"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55"/>
            <p:cNvSpPr/>
            <p:nvPr/>
          </p:nvSpPr>
          <p:spPr>
            <a:xfrm>
              <a:off x="2916331" y="2803392"/>
              <a:ext cx="28571" cy="15693"/>
            </a:xfrm>
            <a:custGeom>
              <a:avLst/>
              <a:gdLst/>
              <a:ahLst/>
              <a:cxnLst/>
              <a:rect l="l" t="t" r="r" b="b"/>
              <a:pathLst>
                <a:path w="690" h="379" extrusionOk="0">
                  <a:moveTo>
                    <a:pt x="445" y="0"/>
                  </a:moveTo>
                  <a:cubicBezTo>
                    <a:pt x="347" y="0"/>
                    <a:pt x="255" y="52"/>
                    <a:pt x="184" y="117"/>
                  </a:cubicBezTo>
                  <a:cubicBezTo>
                    <a:pt x="112" y="182"/>
                    <a:pt x="56" y="265"/>
                    <a:pt x="0" y="349"/>
                  </a:cubicBezTo>
                  <a:cubicBezTo>
                    <a:pt x="86" y="368"/>
                    <a:pt x="173" y="378"/>
                    <a:pt x="259" y="378"/>
                  </a:cubicBezTo>
                  <a:cubicBezTo>
                    <a:pt x="277" y="378"/>
                    <a:pt x="295" y="378"/>
                    <a:pt x="313" y="377"/>
                  </a:cubicBezTo>
                  <a:cubicBezTo>
                    <a:pt x="416" y="374"/>
                    <a:pt x="522" y="357"/>
                    <a:pt x="592" y="285"/>
                  </a:cubicBezTo>
                  <a:cubicBezTo>
                    <a:pt x="645" y="232"/>
                    <a:pt x="670" y="154"/>
                    <a:pt x="689" y="84"/>
                  </a:cubicBezTo>
                  <a:cubicBezTo>
                    <a:pt x="620" y="42"/>
                    <a:pt x="533" y="0"/>
                    <a:pt x="452" y="0"/>
                  </a:cubicBezTo>
                  <a:cubicBezTo>
                    <a:pt x="450" y="0"/>
                    <a:pt x="447" y="0"/>
                    <a:pt x="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55"/>
            <p:cNvSpPr/>
            <p:nvPr/>
          </p:nvSpPr>
          <p:spPr>
            <a:xfrm>
              <a:off x="2805444" y="3527432"/>
              <a:ext cx="173208" cy="165920"/>
            </a:xfrm>
            <a:custGeom>
              <a:avLst/>
              <a:gdLst/>
              <a:ahLst/>
              <a:cxnLst/>
              <a:rect l="l" t="t" r="r" b="b"/>
              <a:pathLst>
                <a:path w="4183" h="4007" extrusionOk="0">
                  <a:moveTo>
                    <a:pt x="2285" y="1"/>
                  </a:moveTo>
                  <a:cubicBezTo>
                    <a:pt x="1992" y="70"/>
                    <a:pt x="1772" y="313"/>
                    <a:pt x="1610" y="573"/>
                  </a:cubicBezTo>
                  <a:cubicBezTo>
                    <a:pt x="1507" y="740"/>
                    <a:pt x="1409" y="988"/>
                    <a:pt x="1470" y="1172"/>
                  </a:cubicBezTo>
                  <a:cubicBezTo>
                    <a:pt x="1321" y="1097"/>
                    <a:pt x="1154" y="1066"/>
                    <a:pt x="986" y="1066"/>
                  </a:cubicBezTo>
                  <a:cubicBezTo>
                    <a:pt x="894" y="1066"/>
                    <a:pt x="802" y="1076"/>
                    <a:pt x="712" y="1091"/>
                  </a:cubicBezTo>
                  <a:cubicBezTo>
                    <a:pt x="458" y="1136"/>
                    <a:pt x="240" y="1259"/>
                    <a:pt x="0" y="1359"/>
                  </a:cubicBezTo>
                  <a:cubicBezTo>
                    <a:pt x="73" y="1652"/>
                    <a:pt x="193" y="1942"/>
                    <a:pt x="402" y="2163"/>
                  </a:cubicBezTo>
                  <a:cubicBezTo>
                    <a:pt x="578" y="2344"/>
                    <a:pt x="826" y="2469"/>
                    <a:pt x="1076" y="2469"/>
                  </a:cubicBezTo>
                  <a:cubicBezTo>
                    <a:pt x="1123" y="2469"/>
                    <a:pt x="1170" y="2465"/>
                    <a:pt x="1217" y="2456"/>
                  </a:cubicBezTo>
                  <a:lnTo>
                    <a:pt x="1217" y="2456"/>
                  </a:lnTo>
                  <a:cubicBezTo>
                    <a:pt x="792" y="2818"/>
                    <a:pt x="572" y="3468"/>
                    <a:pt x="787" y="3985"/>
                  </a:cubicBezTo>
                  <a:cubicBezTo>
                    <a:pt x="812" y="4000"/>
                    <a:pt x="840" y="4006"/>
                    <a:pt x="869" y="4006"/>
                  </a:cubicBezTo>
                  <a:cubicBezTo>
                    <a:pt x="901" y="4006"/>
                    <a:pt x="935" y="3999"/>
                    <a:pt x="965" y="3990"/>
                  </a:cubicBezTo>
                  <a:cubicBezTo>
                    <a:pt x="1177" y="3926"/>
                    <a:pt x="1395" y="3865"/>
                    <a:pt x="1588" y="3756"/>
                  </a:cubicBezTo>
                  <a:cubicBezTo>
                    <a:pt x="1777" y="3647"/>
                    <a:pt x="1953" y="3482"/>
                    <a:pt x="2028" y="3273"/>
                  </a:cubicBezTo>
                  <a:cubicBezTo>
                    <a:pt x="2253" y="3674"/>
                    <a:pt x="2706" y="3912"/>
                    <a:pt x="3162" y="3912"/>
                  </a:cubicBezTo>
                  <a:cubicBezTo>
                    <a:pt x="3226" y="3912"/>
                    <a:pt x="3290" y="3908"/>
                    <a:pt x="3353" y="3898"/>
                  </a:cubicBezTo>
                  <a:cubicBezTo>
                    <a:pt x="3515" y="3440"/>
                    <a:pt x="3476" y="2908"/>
                    <a:pt x="3234" y="2489"/>
                  </a:cubicBezTo>
                  <a:lnTo>
                    <a:pt x="3234" y="2489"/>
                  </a:lnTo>
                  <a:cubicBezTo>
                    <a:pt x="3245" y="2490"/>
                    <a:pt x="3256" y="2491"/>
                    <a:pt x="3266" y="2491"/>
                  </a:cubicBezTo>
                  <a:cubicBezTo>
                    <a:pt x="3383" y="2491"/>
                    <a:pt x="3468" y="2424"/>
                    <a:pt x="3563" y="2347"/>
                  </a:cubicBezTo>
                  <a:cubicBezTo>
                    <a:pt x="3836" y="2127"/>
                    <a:pt x="4034" y="1873"/>
                    <a:pt x="4182" y="1566"/>
                  </a:cubicBezTo>
                  <a:cubicBezTo>
                    <a:pt x="3995" y="1289"/>
                    <a:pt x="3659" y="1136"/>
                    <a:pt x="3325" y="1136"/>
                  </a:cubicBezTo>
                  <a:cubicBezTo>
                    <a:pt x="3175" y="1136"/>
                    <a:pt x="3025" y="1167"/>
                    <a:pt x="2890" y="1231"/>
                  </a:cubicBezTo>
                  <a:cubicBezTo>
                    <a:pt x="2904" y="746"/>
                    <a:pt x="2670" y="291"/>
                    <a:pt x="2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55"/>
            <p:cNvSpPr/>
            <p:nvPr/>
          </p:nvSpPr>
          <p:spPr>
            <a:xfrm>
              <a:off x="2878196" y="3550785"/>
              <a:ext cx="32960" cy="61035"/>
            </a:xfrm>
            <a:custGeom>
              <a:avLst/>
              <a:gdLst/>
              <a:ahLst/>
              <a:cxnLst/>
              <a:rect l="l" t="t" r="r" b="b"/>
              <a:pathLst>
                <a:path w="796" h="1474" extrusionOk="0">
                  <a:moveTo>
                    <a:pt x="447" y="0"/>
                  </a:moveTo>
                  <a:cubicBezTo>
                    <a:pt x="313" y="87"/>
                    <a:pt x="165" y="215"/>
                    <a:pt x="90" y="352"/>
                  </a:cubicBezTo>
                  <a:cubicBezTo>
                    <a:pt x="1" y="530"/>
                    <a:pt x="12" y="748"/>
                    <a:pt x="70" y="938"/>
                  </a:cubicBezTo>
                  <a:cubicBezTo>
                    <a:pt x="129" y="1130"/>
                    <a:pt x="229" y="1306"/>
                    <a:pt x="338" y="1473"/>
                  </a:cubicBezTo>
                  <a:cubicBezTo>
                    <a:pt x="467" y="1306"/>
                    <a:pt x="575" y="1125"/>
                    <a:pt x="659" y="929"/>
                  </a:cubicBezTo>
                  <a:cubicBezTo>
                    <a:pt x="740" y="748"/>
                    <a:pt x="796" y="536"/>
                    <a:pt x="726" y="346"/>
                  </a:cubicBezTo>
                  <a:cubicBezTo>
                    <a:pt x="673" y="207"/>
                    <a:pt x="559" y="103"/>
                    <a:pt x="447"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55"/>
            <p:cNvSpPr/>
            <p:nvPr/>
          </p:nvSpPr>
          <p:spPr>
            <a:xfrm>
              <a:off x="2886187" y="3565692"/>
              <a:ext cx="16770" cy="31221"/>
            </a:xfrm>
            <a:custGeom>
              <a:avLst/>
              <a:gdLst/>
              <a:ahLst/>
              <a:cxnLst/>
              <a:rect l="l" t="t" r="r" b="b"/>
              <a:pathLst>
                <a:path w="405" h="754" extrusionOk="0">
                  <a:moveTo>
                    <a:pt x="226" y="0"/>
                  </a:moveTo>
                  <a:cubicBezTo>
                    <a:pt x="159" y="45"/>
                    <a:pt x="78" y="109"/>
                    <a:pt x="45" y="181"/>
                  </a:cubicBezTo>
                  <a:cubicBezTo>
                    <a:pt x="0" y="276"/>
                    <a:pt x="3" y="382"/>
                    <a:pt x="34" y="480"/>
                  </a:cubicBezTo>
                  <a:cubicBezTo>
                    <a:pt x="64" y="580"/>
                    <a:pt x="117" y="667"/>
                    <a:pt x="173" y="753"/>
                  </a:cubicBezTo>
                  <a:cubicBezTo>
                    <a:pt x="240" y="667"/>
                    <a:pt x="296" y="575"/>
                    <a:pt x="338" y="474"/>
                  </a:cubicBezTo>
                  <a:cubicBezTo>
                    <a:pt x="377" y="380"/>
                    <a:pt x="405" y="276"/>
                    <a:pt x="368" y="179"/>
                  </a:cubicBezTo>
                  <a:cubicBezTo>
                    <a:pt x="341" y="106"/>
                    <a:pt x="282" y="53"/>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55"/>
            <p:cNvSpPr/>
            <p:nvPr/>
          </p:nvSpPr>
          <p:spPr>
            <a:xfrm>
              <a:off x="2898899" y="3623330"/>
              <a:ext cx="39296" cy="49234"/>
            </a:xfrm>
            <a:custGeom>
              <a:avLst/>
              <a:gdLst/>
              <a:ahLst/>
              <a:cxnLst/>
              <a:rect l="l" t="t" r="r" b="b"/>
              <a:pathLst>
                <a:path w="949" h="1189" extrusionOk="0">
                  <a:moveTo>
                    <a:pt x="0" y="0"/>
                  </a:moveTo>
                  <a:cubicBezTo>
                    <a:pt x="6" y="212"/>
                    <a:pt x="45" y="421"/>
                    <a:pt x="106" y="622"/>
                  </a:cubicBezTo>
                  <a:cubicBezTo>
                    <a:pt x="162" y="815"/>
                    <a:pt x="257" y="1010"/>
                    <a:pt x="435" y="1108"/>
                  </a:cubicBezTo>
                  <a:cubicBezTo>
                    <a:pt x="566" y="1177"/>
                    <a:pt x="720" y="1186"/>
                    <a:pt x="871" y="1189"/>
                  </a:cubicBezTo>
                  <a:cubicBezTo>
                    <a:pt x="912" y="1035"/>
                    <a:pt x="949" y="843"/>
                    <a:pt x="912" y="689"/>
                  </a:cubicBezTo>
                  <a:cubicBezTo>
                    <a:pt x="868" y="494"/>
                    <a:pt x="717" y="335"/>
                    <a:pt x="550" y="229"/>
                  </a:cubicBezTo>
                  <a:cubicBezTo>
                    <a:pt x="380" y="120"/>
                    <a:pt x="190" y="59"/>
                    <a:pt x="0"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55"/>
            <p:cNvSpPr/>
            <p:nvPr/>
          </p:nvSpPr>
          <p:spPr>
            <a:xfrm>
              <a:off x="2907677" y="3635338"/>
              <a:ext cx="20124" cy="25093"/>
            </a:xfrm>
            <a:custGeom>
              <a:avLst/>
              <a:gdLst/>
              <a:ahLst/>
              <a:cxnLst/>
              <a:rect l="l" t="t" r="r" b="b"/>
              <a:pathLst>
                <a:path w="486" h="606" extrusionOk="0">
                  <a:moveTo>
                    <a:pt x="0" y="0"/>
                  </a:moveTo>
                  <a:lnTo>
                    <a:pt x="0" y="0"/>
                  </a:lnTo>
                  <a:cubicBezTo>
                    <a:pt x="3" y="106"/>
                    <a:pt x="25" y="215"/>
                    <a:pt x="56" y="316"/>
                  </a:cubicBezTo>
                  <a:cubicBezTo>
                    <a:pt x="87" y="413"/>
                    <a:pt x="131" y="516"/>
                    <a:pt x="223" y="564"/>
                  </a:cubicBezTo>
                  <a:cubicBezTo>
                    <a:pt x="293" y="600"/>
                    <a:pt x="368" y="603"/>
                    <a:pt x="446" y="606"/>
                  </a:cubicBezTo>
                  <a:cubicBezTo>
                    <a:pt x="466" y="530"/>
                    <a:pt x="486" y="433"/>
                    <a:pt x="463" y="349"/>
                  </a:cubicBezTo>
                  <a:cubicBezTo>
                    <a:pt x="438" y="251"/>
                    <a:pt x="363" y="171"/>
                    <a:pt x="279" y="115"/>
                  </a:cubicBezTo>
                  <a:cubicBezTo>
                    <a:pt x="193" y="62"/>
                    <a:pt x="98" y="3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55"/>
            <p:cNvSpPr/>
            <p:nvPr/>
          </p:nvSpPr>
          <p:spPr>
            <a:xfrm>
              <a:off x="2848755" y="3622957"/>
              <a:ext cx="38964" cy="49855"/>
            </a:xfrm>
            <a:custGeom>
              <a:avLst/>
              <a:gdLst/>
              <a:ahLst/>
              <a:cxnLst/>
              <a:rect l="l" t="t" r="r" b="b"/>
              <a:pathLst>
                <a:path w="941" h="1204" extrusionOk="0">
                  <a:moveTo>
                    <a:pt x="940" y="1"/>
                  </a:moveTo>
                  <a:lnTo>
                    <a:pt x="940" y="1"/>
                  </a:lnTo>
                  <a:cubicBezTo>
                    <a:pt x="748" y="65"/>
                    <a:pt x="564" y="129"/>
                    <a:pt x="394" y="238"/>
                  </a:cubicBezTo>
                  <a:cubicBezTo>
                    <a:pt x="224" y="347"/>
                    <a:pt x="78" y="506"/>
                    <a:pt x="34" y="704"/>
                  </a:cubicBezTo>
                  <a:cubicBezTo>
                    <a:pt x="0" y="860"/>
                    <a:pt x="39" y="1053"/>
                    <a:pt x="84" y="1203"/>
                  </a:cubicBezTo>
                  <a:cubicBezTo>
                    <a:pt x="235" y="1198"/>
                    <a:pt x="391" y="1189"/>
                    <a:pt x="516" y="1117"/>
                  </a:cubicBezTo>
                  <a:cubicBezTo>
                    <a:pt x="689" y="1016"/>
                    <a:pt x="781" y="821"/>
                    <a:pt x="840" y="626"/>
                  </a:cubicBezTo>
                  <a:cubicBezTo>
                    <a:pt x="899" y="422"/>
                    <a:pt x="935" y="213"/>
                    <a:pt x="940"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55"/>
            <p:cNvSpPr/>
            <p:nvPr/>
          </p:nvSpPr>
          <p:spPr>
            <a:xfrm>
              <a:off x="2856954" y="3632771"/>
              <a:ext cx="23602" cy="30103"/>
            </a:xfrm>
            <a:custGeom>
              <a:avLst/>
              <a:gdLst/>
              <a:ahLst/>
              <a:cxnLst/>
              <a:rect l="l" t="t" r="r" b="b"/>
              <a:pathLst>
                <a:path w="570" h="727" extrusionOk="0">
                  <a:moveTo>
                    <a:pt x="570" y="1"/>
                  </a:moveTo>
                  <a:lnTo>
                    <a:pt x="570" y="1"/>
                  </a:lnTo>
                  <a:cubicBezTo>
                    <a:pt x="455" y="40"/>
                    <a:pt x="338" y="79"/>
                    <a:pt x="240" y="146"/>
                  </a:cubicBezTo>
                  <a:cubicBezTo>
                    <a:pt x="140" y="210"/>
                    <a:pt x="53" y="305"/>
                    <a:pt x="26" y="425"/>
                  </a:cubicBezTo>
                  <a:cubicBezTo>
                    <a:pt x="0" y="523"/>
                    <a:pt x="26" y="637"/>
                    <a:pt x="53" y="726"/>
                  </a:cubicBezTo>
                  <a:cubicBezTo>
                    <a:pt x="143" y="724"/>
                    <a:pt x="238" y="721"/>
                    <a:pt x="316" y="676"/>
                  </a:cubicBezTo>
                  <a:cubicBezTo>
                    <a:pt x="419" y="615"/>
                    <a:pt x="475" y="495"/>
                    <a:pt x="511" y="378"/>
                  </a:cubicBezTo>
                  <a:cubicBezTo>
                    <a:pt x="544" y="258"/>
                    <a:pt x="567" y="132"/>
                    <a:pt x="5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55"/>
            <p:cNvSpPr/>
            <p:nvPr/>
          </p:nvSpPr>
          <p:spPr>
            <a:xfrm>
              <a:off x="2826230" y="3587140"/>
              <a:ext cx="56852" cy="31635"/>
            </a:xfrm>
            <a:custGeom>
              <a:avLst/>
              <a:gdLst/>
              <a:ahLst/>
              <a:cxnLst/>
              <a:rect l="l" t="t" r="r" b="b"/>
              <a:pathLst>
                <a:path w="1373" h="764" extrusionOk="0">
                  <a:moveTo>
                    <a:pt x="475" y="1"/>
                  </a:moveTo>
                  <a:cubicBezTo>
                    <a:pt x="472" y="1"/>
                    <a:pt x="469" y="1"/>
                    <a:pt x="466" y="1"/>
                  </a:cubicBezTo>
                  <a:cubicBezTo>
                    <a:pt x="313" y="9"/>
                    <a:pt x="137" y="96"/>
                    <a:pt x="0" y="177"/>
                  </a:cubicBezTo>
                  <a:cubicBezTo>
                    <a:pt x="45" y="319"/>
                    <a:pt x="90" y="467"/>
                    <a:pt x="193" y="573"/>
                  </a:cubicBezTo>
                  <a:cubicBezTo>
                    <a:pt x="332" y="718"/>
                    <a:pt x="547" y="760"/>
                    <a:pt x="745" y="763"/>
                  </a:cubicBezTo>
                  <a:cubicBezTo>
                    <a:pt x="768" y="763"/>
                    <a:pt x="792" y="764"/>
                    <a:pt x="815" y="764"/>
                  </a:cubicBezTo>
                  <a:cubicBezTo>
                    <a:pt x="1002" y="764"/>
                    <a:pt x="1192" y="744"/>
                    <a:pt x="1373" y="704"/>
                  </a:cubicBezTo>
                  <a:cubicBezTo>
                    <a:pt x="1264" y="537"/>
                    <a:pt x="1153" y="369"/>
                    <a:pt x="1007" y="233"/>
                  </a:cubicBezTo>
                  <a:cubicBezTo>
                    <a:pt x="864" y="98"/>
                    <a:pt x="675" y="1"/>
                    <a:pt x="475"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55"/>
            <p:cNvSpPr/>
            <p:nvPr/>
          </p:nvSpPr>
          <p:spPr>
            <a:xfrm>
              <a:off x="2840557" y="3596415"/>
              <a:ext cx="28571" cy="15652"/>
            </a:xfrm>
            <a:custGeom>
              <a:avLst/>
              <a:gdLst/>
              <a:ahLst/>
              <a:cxnLst/>
              <a:rect l="l" t="t" r="r" b="b"/>
              <a:pathLst>
                <a:path w="690" h="378" extrusionOk="0">
                  <a:moveTo>
                    <a:pt x="240" y="0"/>
                  </a:moveTo>
                  <a:cubicBezTo>
                    <a:pt x="237" y="0"/>
                    <a:pt x="234" y="0"/>
                    <a:pt x="232" y="0"/>
                  </a:cubicBezTo>
                  <a:cubicBezTo>
                    <a:pt x="156" y="0"/>
                    <a:pt x="70" y="42"/>
                    <a:pt x="0" y="84"/>
                  </a:cubicBezTo>
                  <a:cubicBezTo>
                    <a:pt x="20" y="154"/>
                    <a:pt x="45" y="232"/>
                    <a:pt x="98" y="282"/>
                  </a:cubicBezTo>
                  <a:cubicBezTo>
                    <a:pt x="168" y="357"/>
                    <a:pt x="274" y="374"/>
                    <a:pt x="377" y="377"/>
                  </a:cubicBezTo>
                  <a:cubicBezTo>
                    <a:pt x="390" y="377"/>
                    <a:pt x="402" y="377"/>
                    <a:pt x="415" y="377"/>
                  </a:cubicBezTo>
                  <a:cubicBezTo>
                    <a:pt x="507" y="377"/>
                    <a:pt x="601" y="368"/>
                    <a:pt x="689" y="349"/>
                  </a:cubicBezTo>
                  <a:cubicBezTo>
                    <a:pt x="634" y="265"/>
                    <a:pt x="578" y="182"/>
                    <a:pt x="505" y="115"/>
                  </a:cubicBezTo>
                  <a:cubicBezTo>
                    <a:pt x="435" y="52"/>
                    <a:pt x="343"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55"/>
            <p:cNvSpPr/>
            <p:nvPr/>
          </p:nvSpPr>
          <p:spPr>
            <a:xfrm>
              <a:off x="2902336" y="3587140"/>
              <a:ext cx="56894" cy="31635"/>
            </a:xfrm>
            <a:custGeom>
              <a:avLst/>
              <a:gdLst/>
              <a:ahLst/>
              <a:cxnLst/>
              <a:rect l="l" t="t" r="r" b="b"/>
              <a:pathLst>
                <a:path w="1374" h="764" extrusionOk="0">
                  <a:moveTo>
                    <a:pt x="899" y="1"/>
                  </a:moveTo>
                  <a:cubicBezTo>
                    <a:pt x="698" y="1"/>
                    <a:pt x="509" y="98"/>
                    <a:pt x="366" y="233"/>
                  </a:cubicBezTo>
                  <a:cubicBezTo>
                    <a:pt x="218" y="369"/>
                    <a:pt x="107" y="537"/>
                    <a:pt x="1" y="704"/>
                  </a:cubicBezTo>
                  <a:cubicBezTo>
                    <a:pt x="182" y="744"/>
                    <a:pt x="372" y="764"/>
                    <a:pt x="559" y="764"/>
                  </a:cubicBezTo>
                  <a:cubicBezTo>
                    <a:pt x="582" y="764"/>
                    <a:pt x="605" y="763"/>
                    <a:pt x="628" y="763"/>
                  </a:cubicBezTo>
                  <a:cubicBezTo>
                    <a:pt x="827" y="760"/>
                    <a:pt x="1041" y="718"/>
                    <a:pt x="1181" y="573"/>
                  </a:cubicBezTo>
                  <a:cubicBezTo>
                    <a:pt x="1284" y="467"/>
                    <a:pt x="1332" y="319"/>
                    <a:pt x="1373" y="177"/>
                  </a:cubicBezTo>
                  <a:cubicBezTo>
                    <a:pt x="1237" y="96"/>
                    <a:pt x="1061" y="9"/>
                    <a:pt x="907" y="1"/>
                  </a:cubicBezTo>
                  <a:cubicBezTo>
                    <a:pt x="905" y="1"/>
                    <a:pt x="902" y="1"/>
                    <a:pt x="899"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55"/>
            <p:cNvSpPr/>
            <p:nvPr/>
          </p:nvSpPr>
          <p:spPr>
            <a:xfrm>
              <a:off x="2916331" y="3596415"/>
              <a:ext cx="28571" cy="15652"/>
            </a:xfrm>
            <a:custGeom>
              <a:avLst/>
              <a:gdLst/>
              <a:ahLst/>
              <a:cxnLst/>
              <a:rect l="l" t="t" r="r" b="b"/>
              <a:pathLst>
                <a:path w="690" h="378" extrusionOk="0">
                  <a:moveTo>
                    <a:pt x="445" y="0"/>
                  </a:moveTo>
                  <a:cubicBezTo>
                    <a:pt x="347" y="0"/>
                    <a:pt x="255" y="52"/>
                    <a:pt x="184" y="115"/>
                  </a:cubicBezTo>
                  <a:cubicBezTo>
                    <a:pt x="112" y="182"/>
                    <a:pt x="56" y="265"/>
                    <a:pt x="0" y="349"/>
                  </a:cubicBezTo>
                  <a:cubicBezTo>
                    <a:pt x="91" y="368"/>
                    <a:pt x="184" y="377"/>
                    <a:pt x="275" y="377"/>
                  </a:cubicBezTo>
                  <a:cubicBezTo>
                    <a:pt x="287" y="377"/>
                    <a:pt x="300" y="377"/>
                    <a:pt x="313" y="377"/>
                  </a:cubicBezTo>
                  <a:cubicBezTo>
                    <a:pt x="416" y="374"/>
                    <a:pt x="522" y="357"/>
                    <a:pt x="592" y="282"/>
                  </a:cubicBezTo>
                  <a:cubicBezTo>
                    <a:pt x="645" y="232"/>
                    <a:pt x="670" y="154"/>
                    <a:pt x="689" y="84"/>
                  </a:cubicBezTo>
                  <a:cubicBezTo>
                    <a:pt x="620" y="42"/>
                    <a:pt x="533" y="0"/>
                    <a:pt x="452" y="0"/>
                  </a:cubicBezTo>
                  <a:cubicBezTo>
                    <a:pt x="450" y="0"/>
                    <a:pt x="447" y="0"/>
                    <a:pt x="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55"/>
            <p:cNvSpPr/>
            <p:nvPr/>
          </p:nvSpPr>
          <p:spPr>
            <a:xfrm>
              <a:off x="2595884" y="2643976"/>
              <a:ext cx="661402" cy="1123096"/>
            </a:xfrm>
            <a:custGeom>
              <a:avLst/>
              <a:gdLst/>
              <a:ahLst/>
              <a:cxnLst/>
              <a:rect l="l" t="t" r="r" b="b"/>
              <a:pathLst>
                <a:path w="15973" h="27123" extrusionOk="0">
                  <a:moveTo>
                    <a:pt x="7154" y="0"/>
                  </a:moveTo>
                  <a:cubicBezTo>
                    <a:pt x="6052" y="0"/>
                    <a:pt x="4994" y="204"/>
                    <a:pt x="4021" y="578"/>
                  </a:cubicBezTo>
                  <a:cubicBezTo>
                    <a:pt x="4760" y="648"/>
                    <a:pt x="5491" y="809"/>
                    <a:pt x="6183" y="1074"/>
                  </a:cubicBezTo>
                  <a:cubicBezTo>
                    <a:pt x="9263" y="2255"/>
                    <a:pt x="11439" y="5223"/>
                    <a:pt x="12231" y="8420"/>
                  </a:cubicBezTo>
                  <a:cubicBezTo>
                    <a:pt x="13020" y="11620"/>
                    <a:pt x="12574" y="15021"/>
                    <a:pt x="11592" y="18170"/>
                  </a:cubicBezTo>
                  <a:cubicBezTo>
                    <a:pt x="10699" y="21021"/>
                    <a:pt x="9045" y="24026"/>
                    <a:pt x="6169" y="24841"/>
                  </a:cubicBezTo>
                  <a:cubicBezTo>
                    <a:pt x="5663" y="24985"/>
                    <a:pt x="5145" y="25051"/>
                    <a:pt x="4625" y="25051"/>
                  </a:cubicBezTo>
                  <a:cubicBezTo>
                    <a:pt x="3244" y="25051"/>
                    <a:pt x="1849" y="24585"/>
                    <a:pt x="645" y="23875"/>
                  </a:cubicBezTo>
                  <a:cubicBezTo>
                    <a:pt x="422" y="23747"/>
                    <a:pt x="210" y="23608"/>
                    <a:pt x="0" y="23463"/>
                  </a:cubicBezTo>
                  <a:lnTo>
                    <a:pt x="0" y="23463"/>
                  </a:lnTo>
                  <a:cubicBezTo>
                    <a:pt x="1602" y="25678"/>
                    <a:pt x="4207" y="27123"/>
                    <a:pt x="7154" y="27123"/>
                  </a:cubicBezTo>
                  <a:cubicBezTo>
                    <a:pt x="12024" y="27123"/>
                    <a:pt x="15972" y="23175"/>
                    <a:pt x="15972" y="18301"/>
                  </a:cubicBezTo>
                  <a:lnTo>
                    <a:pt x="15972" y="8822"/>
                  </a:lnTo>
                  <a:cubicBezTo>
                    <a:pt x="15972" y="3954"/>
                    <a:pt x="12024" y="0"/>
                    <a:pt x="715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55"/>
            <p:cNvSpPr/>
            <p:nvPr/>
          </p:nvSpPr>
          <p:spPr>
            <a:xfrm>
              <a:off x="2730704" y="2612092"/>
              <a:ext cx="322564" cy="64016"/>
            </a:xfrm>
            <a:custGeom>
              <a:avLst/>
              <a:gdLst/>
              <a:ahLst/>
              <a:cxnLst/>
              <a:rect l="l" t="t" r="r" b="b"/>
              <a:pathLst>
                <a:path w="7790" h="1546" extrusionOk="0">
                  <a:moveTo>
                    <a:pt x="617" y="0"/>
                  </a:moveTo>
                  <a:cubicBezTo>
                    <a:pt x="276" y="0"/>
                    <a:pt x="0" y="277"/>
                    <a:pt x="0" y="614"/>
                  </a:cubicBezTo>
                  <a:lnTo>
                    <a:pt x="0" y="932"/>
                  </a:lnTo>
                  <a:cubicBezTo>
                    <a:pt x="0" y="1270"/>
                    <a:pt x="276" y="1546"/>
                    <a:pt x="617" y="1546"/>
                  </a:cubicBezTo>
                  <a:lnTo>
                    <a:pt x="7176" y="1546"/>
                  </a:lnTo>
                  <a:cubicBezTo>
                    <a:pt x="7516" y="1546"/>
                    <a:pt x="7789" y="1267"/>
                    <a:pt x="7789" y="932"/>
                  </a:cubicBezTo>
                  <a:lnTo>
                    <a:pt x="7789" y="614"/>
                  </a:lnTo>
                  <a:cubicBezTo>
                    <a:pt x="7789" y="277"/>
                    <a:pt x="7513" y="0"/>
                    <a:pt x="7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55"/>
            <p:cNvSpPr/>
            <p:nvPr/>
          </p:nvSpPr>
          <p:spPr>
            <a:xfrm>
              <a:off x="2731284" y="2616606"/>
              <a:ext cx="321985" cy="59503"/>
            </a:xfrm>
            <a:custGeom>
              <a:avLst/>
              <a:gdLst/>
              <a:ahLst/>
              <a:cxnLst/>
              <a:rect l="l" t="t" r="r" b="b"/>
              <a:pathLst>
                <a:path w="7776" h="1437" extrusionOk="0">
                  <a:moveTo>
                    <a:pt x="7387" y="0"/>
                  </a:moveTo>
                  <a:lnTo>
                    <a:pt x="7387" y="0"/>
                  </a:lnTo>
                  <a:cubicBezTo>
                    <a:pt x="7396" y="42"/>
                    <a:pt x="7401" y="81"/>
                    <a:pt x="7401" y="126"/>
                  </a:cubicBezTo>
                  <a:cubicBezTo>
                    <a:pt x="7401" y="550"/>
                    <a:pt x="7055" y="896"/>
                    <a:pt x="6631" y="896"/>
                  </a:cubicBezTo>
                  <a:lnTo>
                    <a:pt x="385" y="896"/>
                  </a:lnTo>
                  <a:cubicBezTo>
                    <a:pt x="246" y="896"/>
                    <a:pt x="117" y="857"/>
                    <a:pt x="0" y="793"/>
                  </a:cubicBezTo>
                  <a:lnTo>
                    <a:pt x="0" y="793"/>
                  </a:lnTo>
                  <a:cubicBezTo>
                    <a:pt x="61" y="1158"/>
                    <a:pt x="377" y="1437"/>
                    <a:pt x="759" y="1437"/>
                  </a:cubicBezTo>
                  <a:lnTo>
                    <a:pt x="7005" y="1437"/>
                  </a:lnTo>
                  <a:cubicBezTo>
                    <a:pt x="7429" y="1437"/>
                    <a:pt x="7775" y="1091"/>
                    <a:pt x="7775" y="667"/>
                  </a:cubicBezTo>
                  <a:cubicBezTo>
                    <a:pt x="7775" y="377"/>
                    <a:pt x="7619" y="131"/>
                    <a:pt x="738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55"/>
            <p:cNvSpPr/>
            <p:nvPr/>
          </p:nvSpPr>
          <p:spPr>
            <a:xfrm>
              <a:off x="2767888" y="3764693"/>
              <a:ext cx="19544" cy="182690"/>
            </a:xfrm>
            <a:custGeom>
              <a:avLst/>
              <a:gdLst/>
              <a:ahLst/>
              <a:cxnLst/>
              <a:rect l="l" t="t" r="r" b="b"/>
              <a:pathLst>
                <a:path w="472" h="4412" extrusionOk="0">
                  <a:moveTo>
                    <a:pt x="235" y="1"/>
                  </a:moveTo>
                  <a:cubicBezTo>
                    <a:pt x="104" y="1"/>
                    <a:pt x="0" y="104"/>
                    <a:pt x="0" y="232"/>
                  </a:cubicBezTo>
                  <a:lnTo>
                    <a:pt x="0" y="4177"/>
                  </a:lnTo>
                  <a:cubicBezTo>
                    <a:pt x="0" y="4306"/>
                    <a:pt x="104" y="4412"/>
                    <a:pt x="235" y="4412"/>
                  </a:cubicBezTo>
                  <a:cubicBezTo>
                    <a:pt x="363" y="4412"/>
                    <a:pt x="472" y="4306"/>
                    <a:pt x="466" y="4177"/>
                  </a:cubicBezTo>
                  <a:lnTo>
                    <a:pt x="466" y="232"/>
                  </a:lnTo>
                  <a:cubicBezTo>
                    <a:pt x="466" y="104"/>
                    <a:pt x="363"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55"/>
            <p:cNvSpPr/>
            <p:nvPr/>
          </p:nvSpPr>
          <p:spPr>
            <a:xfrm>
              <a:off x="2800226" y="3764693"/>
              <a:ext cx="19337" cy="182690"/>
            </a:xfrm>
            <a:custGeom>
              <a:avLst/>
              <a:gdLst/>
              <a:ahLst/>
              <a:cxnLst/>
              <a:rect l="l" t="t" r="r" b="b"/>
              <a:pathLst>
                <a:path w="467" h="4412" extrusionOk="0">
                  <a:moveTo>
                    <a:pt x="235" y="1"/>
                  </a:moveTo>
                  <a:cubicBezTo>
                    <a:pt x="104" y="1"/>
                    <a:pt x="1" y="104"/>
                    <a:pt x="1" y="232"/>
                  </a:cubicBezTo>
                  <a:lnTo>
                    <a:pt x="1" y="4177"/>
                  </a:lnTo>
                  <a:cubicBezTo>
                    <a:pt x="1" y="4306"/>
                    <a:pt x="104" y="4412"/>
                    <a:pt x="235" y="4412"/>
                  </a:cubicBezTo>
                  <a:cubicBezTo>
                    <a:pt x="363" y="4412"/>
                    <a:pt x="467" y="4306"/>
                    <a:pt x="467" y="4177"/>
                  </a:cubicBezTo>
                  <a:lnTo>
                    <a:pt x="467" y="232"/>
                  </a:lnTo>
                  <a:cubicBezTo>
                    <a:pt x="467" y="104"/>
                    <a:pt x="363"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55"/>
            <p:cNvSpPr/>
            <p:nvPr/>
          </p:nvSpPr>
          <p:spPr>
            <a:xfrm>
              <a:off x="2832565" y="3764693"/>
              <a:ext cx="19337" cy="182690"/>
            </a:xfrm>
            <a:custGeom>
              <a:avLst/>
              <a:gdLst/>
              <a:ahLst/>
              <a:cxnLst/>
              <a:rect l="l" t="t" r="r" b="b"/>
              <a:pathLst>
                <a:path w="467" h="4412" extrusionOk="0">
                  <a:moveTo>
                    <a:pt x="235" y="1"/>
                  </a:moveTo>
                  <a:cubicBezTo>
                    <a:pt x="104" y="1"/>
                    <a:pt x="1" y="104"/>
                    <a:pt x="1" y="232"/>
                  </a:cubicBezTo>
                  <a:lnTo>
                    <a:pt x="1" y="4177"/>
                  </a:lnTo>
                  <a:cubicBezTo>
                    <a:pt x="1" y="4306"/>
                    <a:pt x="104" y="4412"/>
                    <a:pt x="235" y="4412"/>
                  </a:cubicBezTo>
                  <a:cubicBezTo>
                    <a:pt x="363" y="4412"/>
                    <a:pt x="467" y="4306"/>
                    <a:pt x="467" y="4177"/>
                  </a:cubicBezTo>
                  <a:lnTo>
                    <a:pt x="467" y="232"/>
                  </a:lnTo>
                  <a:cubicBezTo>
                    <a:pt x="467" y="104"/>
                    <a:pt x="363"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55"/>
            <p:cNvSpPr/>
            <p:nvPr/>
          </p:nvSpPr>
          <p:spPr>
            <a:xfrm>
              <a:off x="2864821" y="3764693"/>
              <a:ext cx="19296" cy="182690"/>
            </a:xfrm>
            <a:custGeom>
              <a:avLst/>
              <a:gdLst/>
              <a:ahLst/>
              <a:cxnLst/>
              <a:rect l="l" t="t" r="r" b="b"/>
              <a:pathLst>
                <a:path w="466" h="4412" extrusionOk="0">
                  <a:moveTo>
                    <a:pt x="232" y="1"/>
                  </a:moveTo>
                  <a:cubicBezTo>
                    <a:pt x="103" y="1"/>
                    <a:pt x="0" y="104"/>
                    <a:pt x="0" y="232"/>
                  </a:cubicBezTo>
                  <a:lnTo>
                    <a:pt x="0" y="4177"/>
                  </a:lnTo>
                  <a:cubicBezTo>
                    <a:pt x="0" y="4306"/>
                    <a:pt x="103" y="4412"/>
                    <a:pt x="232" y="4412"/>
                  </a:cubicBezTo>
                  <a:cubicBezTo>
                    <a:pt x="363" y="4412"/>
                    <a:pt x="466" y="4306"/>
                    <a:pt x="466" y="4177"/>
                  </a:cubicBezTo>
                  <a:lnTo>
                    <a:pt x="466" y="232"/>
                  </a:lnTo>
                  <a:cubicBezTo>
                    <a:pt x="466" y="104"/>
                    <a:pt x="363" y="1"/>
                    <a:pt x="2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55"/>
            <p:cNvSpPr/>
            <p:nvPr/>
          </p:nvSpPr>
          <p:spPr>
            <a:xfrm>
              <a:off x="2899810" y="3764693"/>
              <a:ext cx="19544" cy="182690"/>
            </a:xfrm>
            <a:custGeom>
              <a:avLst/>
              <a:gdLst/>
              <a:ahLst/>
              <a:cxnLst/>
              <a:rect l="l" t="t" r="r" b="b"/>
              <a:pathLst>
                <a:path w="472" h="4412" extrusionOk="0">
                  <a:moveTo>
                    <a:pt x="235" y="1"/>
                  </a:moveTo>
                  <a:cubicBezTo>
                    <a:pt x="106" y="1"/>
                    <a:pt x="0" y="104"/>
                    <a:pt x="0" y="232"/>
                  </a:cubicBezTo>
                  <a:lnTo>
                    <a:pt x="0" y="4177"/>
                  </a:lnTo>
                  <a:cubicBezTo>
                    <a:pt x="0" y="4306"/>
                    <a:pt x="106" y="4412"/>
                    <a:pt x="235" y="4412"/>
                  </a:cubicBezTo>
                  <a:cubicBezTo>
                    <a:pt x="369" y="4412"/>
                    <a:pt x="472" y="4306"/>
                    <a:pt x="469" y="4177"/>
                  </a:cubicBezTo>
                  <a:lnTo>
                    <a:pt x="469" y="232"/>
                  </a:lnTo>
                  <a:cubicBezTo>
                    <a:pt x="469" y="104"/>
                    <a:pt x="363"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55"/>
            <p:cNvSpPr/>
            <p:nvPr/>
          </p:nvSpPr>
          <p:spPr>
            <a:xfrm>
              <a:off x="2932149" y="3764693"/>
              <a:ext cx="19586" cy="182690"/>
            </a:xfrm>
            <a:custGeom>
              <a:avLst/>
              <a:gdLst/>
              <a:ahLst/>
              <a:cxnLst/>
              <a:rect l="l" t="t" r="r" b="b"/>
              <a:pathLst>
                <a:path w="473" h="4412" extrusionOk="0">
                  <a:moveTo>
                    <a:pt x="235" y="1"/>
                  </a:moveTo>
                  <a:cubicBezTo>
                    <a:pt x="107" y="1"/>
                    <a:pt x="1" y="104"/>
                    <a:pt x="1" y="232"/>
                  </a:cubicBezTo>
                  <a:lnTo>
                    <a:pt x="1" y="4177"/>
                  </a:lnTo>
                  <a:cubicBezTo>
                    <a:pt x="1" y="4306"/>
                    <a:pt x="107" y="4412"/>
                    <a:pt x="235" y="4412"/>
                  </a:cubicBezTo>
                  <a:cubicBezTo>
                    <a:pt x="363" y="4412"/>
                    <a:pt x="472" y="4306"/>
                    <a:pt x="469" y="4177"/>
                  </a:cubicBezTo>
                  <a:lnTo>
                    <a:pt x="469" y="232"/>
                  </a:lnTo>
                  <a:cubicBezTo>
                    <a:pt x="469" y="104"/>
                    <a:pt x="363"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55"/>
            <p:cNvSpPr/>
            <p:nvPr/>
          </p:nvSpPr>
          <p:spPr>
            <a:xfrm>
              <a:off x="2964487" y="3764693"/>
              <a:ext cx="19462" cy="182690"/>
            </a:xfrm>
            <a:custGeom>
              <a:avLst/>
              <a:gdLst/>
              <a:ahLst/>
              <a:cxnLst/>
              <a:rect l="l" t="t" r="r" b="b"/>
              <a:pathLst>
                <a:path w="470" h="4412" extrusionOk="0">
                  <a:moveTo>
                    <a:pt x="235" y="1"/>
                  </a:moveTo>
                  <a:cubicBezTo>
                    <a:pt x="107" y="1"/>
                    <a:pt x="1" y="104"/>
                    <a:pt x="1" y="232"/>
                  </a:cubicBezTo>
                  <a:lnTo>
                    <a:pt x="1" y="4177"/>
                  </a:lnTo>
                  <a:cubicBezTo>
                    <a:pt x="1" y="4306"/>
                    <a:pt x="107" y="4412"/>
                    <a:pt x="235" y="4412"/>
                  </a:cubicBezTo>
                  <a:cubicBezTo>
                    <a:pt x="363" y="4412"/>
                    <a:pt x="469" y="4306"/>
                    <a:pt x="469" y="4177"/>
                  </a:cubicBezTo>
                  <a:lnTo>
                    <a:pt x="469" y="232"/>
                  </a:lnTo>
                  <a:cubicBezTo>
                    <a:pt x="469" y="104"/>
                    <a:pt x="363"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55"/>
            <p:cNvSpPr/>
            <p:nvPr/>
          </p:nvSpPr>
          <p:spPr>
            <a:xfrm>
              <a:off x="2996743" y="3764693"/>
              <a:ext cx="19420" cy="182690"/>
            </a:xfrm>
            <a:custGeom>
              <a:avLst/>
              <a:gdLst/>
              <a:ahLst/>
              <a:cxnLst/>
              <a:rect l="l" t="t" r="r" b="b"/>
              <a:pathLst>
                <a:path w="469" h="4412" extrusionOk="0">
                  <a:moveTo>
                    <a:pt x="234" y="1"/>
                  </a:moveTo>
                  <a:cubicBezTo>
                    <a:pt x="106" y="1"/>
                    <a:pt x="0" y="104"/>
                    <a:pt x="0" y="232"/>
                  </a:cubicBezTo>
                  <a:lnTo>
                    <a:pt x="0" y="4177"/>
                  </a:lnTo>
                  <a:cubicBezTo>
                    <a:pt x="0" y="4306"/>
                    <a:pt x="106" y="4412"/>
                    <a:pt x="234" y="4412"/>
                  </a:cubicBezTo>
                  <a:cubicBezTo>
                    <a:pt x="366" y="4412"/>
                    <a:pt x="469" y="4306"/>
                    <a:pt x="469" y="4177"/>
                  </a:cubicBezTo>
                  <a:lnTo>
                    <a:pt x="469" y="232"/>
                  </a:lnTo>
                  <a:cubicBezTo>
                    <a:pt x="469" y="104"/>
                    <a:pt x="363"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55"/>
            <p:cNvSpPr/>
            <p:nvPr/>
          </p:nvSpPr>
          <p:spPr>
            <a:xfrm>
              <a:off x="2730704" y="3729248"/>
              <a:ext cx="322564" cy="64016"/>
            </a:xfrm>
            <a:custGeom>
              <a:avLst/>
              <a:gdLst/>
              <a:ahLst/>
              <a:cxnLst/>
              <a:rect l="l" t="t" r="r" b="b"/>
              <a:pathLst>
                <a:path w="7790" h="1546" extrusionOk="0">
                  <a:moveTo>
                    <a:pt x="617" y="0"/>
                  </a:moveTo>
                  <a:cubicBezTo>
                    <a:pt x="276" y="0"/>
                    <a:pt x="0" y="277"/>
                    <a:pt x="0" y="614"/>
                  </a:cubicBezTo>
                  <a:lnTo>
                    <a:pt x="0" y="932"/>
                  </a:lnTo>
                  <a:cubicBezTo>
                    <a:pt x="0" y="1270"/>
                    <a:pt x="276" y="1546"/>
                    <a:pt x="617" y="1546"/>
                  </a:cubicBezTo>
                  <a:lnTo>
                    <a:pt x="7176" y="1546"/>
                  </a:lnTo>
                  <a:cubicBezTo>
                    <a:pt x="7516" y="1546"/>
                    <a:pt x="7789" y="1270"/>
                    <a:pt x="7789" y="932"/>
                  </a:cubicBezTo>
                  <a:lnTo>
                    <a:pt x="7789" y="614"/>
                  </a:lnTo>
                  <a:cubicBezTo>
                    <a:pt x="7789" y="277"/>
                    <a:pt x="7513" y="0"/>
                    <a:pt x="7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55"/>
            <p:cNvSpPr/>
            <p:nvPr/>
          </p:nvSpPr>
          <p:spPr>
            <a:xfrm>
              <a:off x="2731284" y="3733762"/>
              <a:ext cx="321985" cy="59503"/>
            </a:xfrm>
            <a:custGeom>
              <a:avLst/>
              <a:gdLst/>
              <a:ahLst/>
              <a:cxnLst/>
              <a:rect l="l" t="t" r="r" b="b"/>
              <a:pathLst>
                <a:path w="7776" h="1437" extrusionOk="0">
                  <a:moveTo>
                    <a:pt x="7387" y="0"/>
                  </a:moveTo>
                  <a:lnTo>
                    <a:pt x="7387" y="0"/>
                  </a:lnTo>
                  <a:cubicBezTo>
                    <a:pt x="7396" y="42"/>
                    <a:pt x="7401" y="81"/>
                    <a:pt x="7401" y="126"/>
                  </a:cubicBezTo>
                  <a:cubicBezTo>
                    <a:pt x="7401" y="550"/>
                    <a:pt x="7055" y="896"/>
                    <a:pt x="6631" y="896"/>
                  </a:cubicBezTo>
                  <a:lnTo>
                    <a:pt x="385" y="896"/>
                  </a:lnTo>
                  <a:cubicBezTo>
                    <a:pt x="246" y="896"/>
                    <a:pt x="117" y="859"/>
                    <a:pt x="0" y="793"/>
                  </a:cubicBezTo>
                  <a:lnTo>
                    <a:pt x="0" y="793"/>
                  </a:lnTo>
                  <a:cubicBezTo>
                    <a:pt x="61" y="1158"/>
                    <a:pt x="377" y="1437"/>
                    <a:pt x="759" y="1437"/>
                  </a:cubicBezTo>
                  <a:lnTo>
                    <a:pt x="7005" y="1437"/>
                  </a:lnTo>
                  <a:cubicBezTo>
                    <a:pt x="7429" y="1437"/>
                    <a:pt x="7775" y="1091"/>
                    <a:pt x="7775" y="667"/>
                  </a:cubicBezTo>
                  <a:cubicBezTo>
                    <a:pt x="7775" y="377"/>
                    <a:pt x="7619" y="131"/>
                    <a:pt x="738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55"/>
            <p:cNvSpPr/>
            <p:nvPr/>
          </p:nvSpPr>
          <p:spPr>
            <a:xfrm>
              <a:off x="2839522" y="4211762"/>
              <a:ext cx="105962" cy="106086"/>
            </a:xfrm>
            <a:custGeom>
              <a:avLst/>
              <a:gdLst/>
              <a:ahLst/>
              <a:cxnLst/>
              <a:rect l="l" t="t" r="r" b="b"/>
              <a:pathLst>
                <a:path w="2559" h="2562" extrusionOk="0">
                  <a:moveTo>
                    <a:pt x="1281" y="0"/>
                  </a:moveTo>
                  <a:lnTo>
                    <a:pt x="0" y="1281"/>
                  </a:lnTo>
                  <a:lnTo>
                    <a:pt x="1281" y="2561"/>
                  </a:lnTo>
                  <a:lnTo>
                    <a:pt x="2558" y="1281"/>
                  </a:lnTo>
                  <a:lnTo>
                    <a:pt x="12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55"/>
            <p:cNvSpPr/>
            <p:nvPr/>
          </p:nvSpPr>
          <p:spPr>
            <a:xfrm>
              <a:off x="2861219" y="4348860"/>
              <a:ext cx="62774" cy="62774"/>
            </a:xfrm>
            <a:custGeom>
              <a:avLst/>
              <a:gdLst/>
              <a:ahLst/>
              <a:cxnLst/>
              <a:rect l="l" t="t" r="r" b="b"/>
              <a:pathLst>
                <a:path w="1516" h="1516" extrusionOk="0">
                  <a:moveTo>
                    <a:pt x="759" y="1"/>
                  </a:moveTo>
                  <a:cubicBezTo>
                    <a:pt x="341" y="1"/>
                    <a:pt x="1" y="338"/>
                    <a:pt x="1" y="757"/>
                  </a:cubicBezTo>
                  <a:cubicBezTo>
                    <a:pt x="1" y="1175"/>
                    <a:pt x="341" y="1516"/>
                    <a:pt x="759" y="1516"/>
                  </a:cubicBezTo>
                  <a:cubicBezTo>
                    <a:pt x="1178" y="1516"/>
                    <a:pt x="1515" y="1175"/>
                    <a:pt x="1515" y="757"/>
                  </a:cubicBezTo>
                  <a:cubicBezTo>
                    <a:pt x="1515" y="338"/>
                    <a:pt x="1178" y="1"/>
                    <a:pt x="7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55"/>
            <p:cNvSpPr/>
            <p:nvPr/>
          </p:nvSpPr>
          <p:spPr>
            <a:xfrm>
              <a:off x="2869666" y="4449603"/>
              <a:ext cx="41159" cy="178756"/>
            </a:xfrm>
            <a:custGeom>
              <a:avLst/>
              <a:gdLst/>
              <a:ahLst/>
              <a:cxnLst/>
              <a:rect l="l" t="t" r="r" b="b"/>
              <a:pathLst>
                <a:path w="994" h="4317" extrusionOk="0">
                  <a:moveTo>
                    <a:pt x="0" y="1"/>
                  </a:moveTo>
                  <a:lnTo>
                    <a:pt x="0" y="4316"/>
                  </a:lnTo>
                  <a:lnTo>
                    <a:pt x="993" y="4316"/>
                  </a:lnTo>
                  <a:lnTo>
                    <a:pt x="9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55"/>
            <p:cNvSpPr/>
            <p:nvPr/>
          </p:nvSpPr>
          <p:spPr>
            <a:xfrm>
              <a:off x="2839604" y="4244349"/>
              <a:ext cx="105879" cy="73374"/>
            </a:xfrm>
            <a:custGeom>
              <a:avLst/>
              <a:gdLst/>
              <a:ahLst/>
              <a:cxnLst/>
              <a:rect l="l" t="t" r="r" b="b"/>
              <a:pathLst>
                <a:path w="2557" h="1772" extrusionOk="0">
                  <a:moveTo>
                    <a:pt x="2065" y="0"/>
                  </a:moveTo>
                  <a:lnTo>
                    <a:pt x="1083" y="979"/>
                  </a:lnTo>
                  <a:lnTo>
                    <a:pt x="297" y="195"/>
                  </a:lnTo>
                  <a:lnTo>
                    <a:pt x="1" y="494"/>
                  </a:lnTo>
                  <a:lnTo>
                    <a:pt x="1281" y="1772"/>
                  </a:lnTo>
                  <a:lnTo>
                    <a:pt x="2556" y="494"/>
                  </a:lnTo>
                  <a:lnTo>
                    <a:pt x="2065"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55"/>
            <p:cNvSpPr/>
            <p:nvPr/>
          </p:nvSpPr>
          <p:spPr>
            <a:xfrm>
              <a:off x="2863662" y="4353374"/>
              <a:ext cx="60331" cy="58053"/>
            </a:xfrm>
            <a:custGeom>
              <a:avLst/>
              <a:gdLst/>
              <a:ahLst/>
              <a:cxnLst/>
              <a:rect l="l" t="t" r="r" b="b"/>
              <a:pathLst>
                <a:path w="1457" h="1402" extrusionOk="0">
                  <a:moveTo>
                    <a:pt x="1080" y="1"/>
                  </a:moveTo>
                  <a:lnTo>
                    <a:pt x="1080" y="1"/>
                  </a:lnTo>
                  <a:cubicBezTo>
                    <a:pt x="1116" y="87"/>
                    <a:pt x="1136" y="185"/>
                    <a:pt x="1136" y="282"/>
                  </a:cubicBezTo>
                  <a:cubicBezTo>
                    <a:pt x="1136" y="701"/>
                    <a:pt x="798" y="1038"/>
                    <a:pt x="380" y="1038"/>
                  </a:cubicBezTo>
                  <a:cubicBezTo>
                    <a:pt x="240" y="1038"/>
                    <a:pt x="112" y="1002"/>
                    <a:pt x="0" y="932"/>
                  </a:cubicBezTo>
                  <a:lnTo>
                    <a:pt x="0" y="932"/>
                  </a:lnTo>
                  <a:cubicBezTo>
                    <a:pt x="112" y="1206"/>
                    <a:pt x="382" y="1401"/>
                    <a:pt x="700" y="1401"/>
                  </a:cubicBezTo>
                  <a:cubicBezTo>
                    <a:pt x="1119" y="1401"/>
                    <a:pt x="1456" y="1064"/>
                    <a:pt x="1456" y="645"/>
                  </a:cubicBezTo>
                  <a:cubicBezTo>
                    <a:pt x="1454" y="374"/>
                    <a:pt x="1303" y="132"/>
                    <a:pt x="1080"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55"/>
            <p:cNvSpPr/>
            <p:nvPr/>
          </p:nvSpPr>
          <p:spPr>
            <a:xfrm>
              <a:off x="2869666" y="4449727"/>
              <a:ext cx="41159" cy="178632"/>
            </a:xfrm>
            <a:custGeom>
              <a:avLst/>
              <a:gdLst/>
              <a:ahLst/>
              <a:cxnLst/>
              <a:rect l="l" t="t" r="r" b="b"/>
              <a:pathLst>
                <a:path w="994" h="4314" extrusionOk="0">
                  <a:moveTo>
                    <a:pt x="608" y="0"/>
                  </a:moveTo>
                  <a:lnTo>
                    <a:pt x="608" y="3920"/>
                  </a:lnTo>
                  <a:lnTo>
                    <a:pt x="0" y="3920"/>
                  </a:lnTo>
                  <a:lnTo>
                    <a:pt x="0" y="4313"/>
                  </a:lnTo>
                  <a:lnTo>
                    <a:pt x="993" y="4313"/>
                  </a:lnTo>
                  <a:lnTo>
                    <a:pt x="993"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2" name="Google Shape;6942;p55"/>
          <p:cNvGrpSpPr/>
          <p:nvPr/>
        </p:nvGrpSpPr>
        <p:grpSpPr>
          <a:xfrm>
            <a:off x="7922982" y="-1"/>
            <a:ext cx="569775" cy="2500295"/>
            <a:chOff x="2526900" y="1423675"/>
            <a:chExt cx="730387" cy="3204684"/>
          </a:xfrm>
        </p:grpSpPr>
        <p:sp>
          <p:nvSpPr>
            <p:cNvPr id="6943" name="Google Shape;6943;p55"/>
            <p:cNvSpPr/>
            <p:nvPr/>
          </p:nvSpPr>
          <p:spPr>
            <a:xfrm>
              <a:off x="2877409" y="1423675"/>
              <a:ext cx="30393" cy="3034797"/>
            </a:xfrm>
            <a:custGeom>
              <a:avLst/>
              <a:gdLst/>
              <a:ahLst/>
              <a:cxnLst/>
              <a:rect l="l" t="t" r="r" b="b"/>
              <a:pathLst>
                <a:path w="734" h="73291" extrusionOk="0">
                  <a:moveTo>
                    <a:pt x="0" y="0"/>
                  </a:moveTo>
                  <a:lnTo>
                    <a:pt x="0" y="73291"/>
                  </a:lnTo>
                  <a:lnTo>
                    <a:pt x="734" y="73291"/>
                  </a:lnTo>
                  <a:lnTo>
                    <a:pt x="7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55"/>
            <p:cNvSpPr/>
            <p:nvPr/>
          </p:nvSpPr>
          <p:spPr>
            <a:xfrm>
              <a:off x="2526900" y="2643976"/>
              <a:ext cx="730387" cy="1123096"/>
            </a:xfrm>
            <a:custGeom>
              <a:avLst/>
              <a:gdLst/>
              <a:ahLst/>
              <a:cxnLst/>
              <a:rect l="l" t="t" r="r" b="b"/>
              <a:pathLst>
                <a:path w="17639" h="27123" extrusionOk="0">
                  <a:moveTo>
                    <a:pt x="8820" y="0"/>
                  </a:moveTo>
                  <a:cubicBezTo>
                    <a:pt x="3949" y="0"/>
                    <a:pt x="1" y="3948"/>
                    <a:pt x="1" y="8822"/>
                  </a:cubicBezTo>
                  <a:lnTo>
                    <a:pt x="1" y="18301"/>
                  </a:lnTo>
                  <a:cubicBezTo>
                    <a:pt x="1" y="23175"/>
                    <a:pt x="3949" y="27123"/>
                    <a:pt x="8820" y="27123"/>
                  </a:cubicBezTo>
                  <a:cubicBezTo>
                    <a:pt x="13690" y="27123"/>
                    <a:pt x="17638" y="23172"/>
                    <a:pt x="17638" y="18301"/>
                  </a:cubicBezTo>
                  <a:lnTo>
                    <a:pt x="17638" y="8822"/>
                  </a:lnTo>
                  <a:cubicBezTo>
                    <a:pt x="17638" y="3948"/>
                    <a:pt x="13690" y="0"/>
                    <a:pt x="8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55"/>
            <p:cNvSpPr/>
            <p:nvPr/>
          </p:nvSpPr>
          <p:spPr>
            <a:xfrm>
              <a:off x="2538245" y="3182844"/>
              <a:ext cx="50848" cy="50890"/>
            </a:xfrm>
            <a:custGeom>
              <a:avLst/>
              <a:gdLst/>
              <a:ahLst/>
              <a:cxnLst/>
              <a:rect l="l" t="t" r="r" b="b"/>
              <a:pathLst>
                <a:path w="1228" h="1229" extrusionOk="0">
                  <a:moveTo>
                    <a:pt x="614" y="1"/>
                  </a:moveTo>
                  <a:cubicBezTo>
                    <a:pt x="277" y="1"/>
                    <a:pt x="0" y="277"/>
                    <a:pt x="0" y="615"/>
                  </a:cubicBezTo>
                  <a:cubicBezTo>
                    <a:pt x="0" y="952"/>
                    <a:pt x="277" y="1228"/>
                    <a:pt x="614" y="1228"/>
                  </a:cubicBezTo>
                  <a:cubicBezTo>
                    <a:pt x="954" y="1228"/>
                    <a:pt x="1228" y="955"/>
                    <a:pt x="1228" y="615"/>
                  </a:cubicBezTo>
                  <a:cubicBezTo>
                    <a:pt x="1228" y="277"/>
                    <a:pt x="954" y="1"/>
                    <a:pt x="6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55"/>
            <p:cNvSpPr/>
            <p:nvPr/>
          </p:nvSpPr>
          <p:spPr>
            <a:xfrm>
              <a:off x="3183612" y="3182844"/>
              <a:ext cx="50890" cy="50890"/>
            </a:xfrm>
            <a:custGeom>
              <a:avLst/>
              <a:gdLst/>
              <a:ahLst/>
              <a:cxnLst/>
              <a:rect l="l" t="t" r="r" b="b"/>
              <a:pathLst>
                <a:path w="1229" h="1229" extrusionOk="0">
                  <a:moveTo>
                    <a:pt x="615" y="1"/>
                  </a:moveTo>
                  <a:cubicBezTo>
                    <a:pt x="274" y="1"/>
                    <a:pt x="1" y="277"/>
                    <a:pt x="1" y="615"/>
                  </a:cubicBezTo>
                  <a:cubicBezTo>
                    <a:pt x="1" y="952"/>
                    <a:pt x="274" y="1228"/>
                    <a:pt x="615" y="1228"/>
                  </a:cubicBezTo>
                  <a:cubicBezTo>
                    <a:pt x="952" y="1228"/>
                    <a:pt x="1228" y="955"/>
                    <a:pt x="1228" y="615"/>
                  </a:cubicBezTo>
                  <a:cubicBezTo>
                    <a:pt x="1228" y="277"/>
                    <a:pt x="955" y="1"/>
                    <a:pt x="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55"/>
            <p:cNvSpPr/>
            <p:nvPr/>
          </p:nvSpPr>
          <p:spPr>
            <a:xfrm>
              <a:off x="2549674" y="2643976"/>
              <a:ext cx="684963" cy="302109"/>
            </a:xfrm>
            <a:custGeom>
              <a:avLst/>
              <a:gdLst/>
              <a:ahLst/>
              <a:cxnLst/>
              <a:rect l="l" t="t" r="r" b="b"/>
              <a:pathLst>
                <a:path w="16542" h="7296" extrusionOk="0">
                  <a:moveTo>
                    <a:pt x="8270" y="0"/>
                  </a:moveTo>
                  <a:cubicBezTo>
                    <a:pt x="4475" y="0"/>
                    <a:pt x="1245" y="2394"/>
                    <a:pt x="1" y="5753"/>
                  </a:cubicBezTo>
                  <a:cubicBezTo>
                    <a:pt x="1881" y="6735"/>
                    <a:pt x="4015" y="7296"/>
                    <a:pt x="6280" y="7296"/>
                  </a:cubicBezTo>
                  <a:lnTo>
                    <a:pt x="10261" y="7296"/>
                  </a:lnTo>
                  <a:cubicBezTo>
                    <a:pt x="12527" y="7296"/>
                    <a:pt x="14664" y="6738"/>
                    <a:pt x="16541" y="5753"/>
                  </a:cubicBezTo>
                  <a:cubicBezTo>
                    <a:pt x="15291" y="2397"/>
                    <a:pt x="12064" y="0"/>
                    <a:pt x="8270"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55"/>
            <p:cNvSpPr/>
            <p:nvPr/>
          </p:nvSpPr>
          <p:spPr>
            <a:xfrm>
              <a:off x="2563669" y="3505155"/>
              <a:ext cx="656516" cy="261778"/>
            </a:xfrm>
            <a:custGeom>
              <a:avLst/>
              <a:gdLst/>
              <a:ahLst/>
              <a:cxnLst/>
              <a:rect l="l" t="t" r="r" b="b"/>
              <a:pathLst>
                <a:path w="15855" h="6322" extrusionOk="0">
                  <a:moveTo>
                    <a:pt x="5940" y="0"/>
                  </a:moveTo>
                  <a:cubicBezTo>
                    <a:pt x="3808" y="0"/>
                    <a:pt x="1794" y="491"/>
                    <a:pt x="0" y="1367"/>
                  </a:cubicBezTo>
                  <a:cubicBezTo>
                    <a:pt x="1434" y="4299"/>
                    <a:pt x="4444" y="6322"/>
                    <a:pt x="7929" y="6322"/>
                  </a:cubicBezTo>
                  <a:cubicBezTo>
                    <a:pt x="11410" y="6322"/>
                    <a:pt x="14423" y="4299"/>
                    <a:pt x="15855" y="1367"/>
                  </a:cubicBezTo>
                  <a:cubicBezTo>
                    <a:pt x="14058" y="491"/>
                    <a:pt x="12046" y="0"/>
                    <a:pt x="9915"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55"/>
            <p:cNvSpPr/>
            <p:nvPr/>
          </p:nvSpPr>
          <p:spPr>
            <a:xfrm>
              <a:off x="2631925" y="2666990"/>
              <a:ext cx="520451" cy="1077076"/>
            </a:xfrm>
            <a:custGeom>
              <a:avLst/>
              <a:gdLst/>
              <a:ahLst/>
              <a:cxnLst/>
              <a:rect l="l" t="t" r="r" b="b"/>
              <a:pathLst>
                <a:path w="13222" h="27363" extrusionOk="0">
                  <a:moveTo>
                    <a:pt x="7935" y="243"/>
                  </a:moveTo>
                  <a:cubicBezTo>
                    <a:pt x="10713" y="243"/>
                    <a:pt x="12973" y="2503"/>
                    <a:pt x="12973" y="5282"/>
                  </a:cubicBezTo>
                  <a:lnTo>
                    <a:pt x="12973" y="22082"/>
                  </a:lnTo>
                  <a:cubicBezTo>
                    <a:pt x="12973" y="24860"/>
                    <a:pt x="10713" y="27120"/>
                    <a:pt x="7935" y="27120"/>
                  </a:cubicBezTo>
                  <a:lnTo>
                    <a:pt x="5282" y="27120"/>
                  </a:lnTo>
                  <a:cubicBezTo>
                    <a:pt x="2500" y="27120"/>
                    <a:pt x="240" y="24860"/>
                    <a:pt x="240" y="22082"/>
                  </a:cubicBezTo>
                  <a:lnTo>
                    <a:pt x="240" y="5282"/>
                  </a:lnTo>
                  <a:cubicBezTo>
                    <a:pt x="240" y="2503"/>
                    <a:pt x="2500" y="243"/>
                    <a:pt x="5282" y="243"/>
                  </a:cubicBezTo>
                  <a:close/>
                  <a:moveTo>
                    <a:pt x="5284" y="0"/>
                  </a:moveTo>
                  <a:cubicBezTo>
                    <a:pt x="2372" y="0"/>
                    <a:pt x="0" y="2372"/>
                    <a:pt x="0" y="5282"/>
                  </a:cubicBezTo>
                  <a:lnTo>
                    <a:pt x="0" y="22082"/>
                  </a:lnTo>
                  <a:cubicBezTo>
                    <a:pt x="0" y="24991"/>
                    <a:pt x="2372" y="27363"/>
                    <a:pt x="5284" y="27363"/>
                  </a:cubicBezTo>
                  <a:lnTo>
                    <a:pt x="7937" y="27363"/>
                  </a:lnTo>
                  <a:cubicBezTo>
                    <a:pt x="10850" y="27363"/>
                    <a:pt x="13219" y="24997"/>
                    <a:pt x="13221" y="22082"/>
                  </a:cubicBezTo>
                  <a:lnTo>
                    <a:pt x="13221" y="5282"/>
                  </a:lnTo>
                  <a:cubicBezTo>
                    <a:pt x="13221" y="2372"/>
                    <a:pt x="10850" y="0"/>
                    <a:pt x="7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55"/>
            <p:cNvSpPr/>
            <p:nvPr/>
          </p:nvSpPr>
          <p:spPr>
            <a:xfrm>
              <a:off x="2750000" y="2638758"/>
              <a:ext cx="284180" cy="1133282"/>
            </a:xfrm>
            <a:custGeom>
              <a:avLst/>
              <a:gdLst/>
              <a:ahLst/>
              <a:cxnLst/>
              <a:rect l="l" t="t" r="r" b="b"/>
              <a:pathLst>
                <a:path w="6863" h="27369" extrusionOk="0">
                  <a:moveTo>
                    <a:pt x="4107" y="249"/>
                  </a:moveTo>
                  <a:cubicBezTo>
                    <a:pt x="5493" y="249"/>
                    <a:pt x="6617" y="1376"/>
                    <a:pt x="6617" y="2760"/>
                  </a:cubicBezTo>
                  <a:lnTo>
                    <a:pt x="6617" y="24615"/>
                  </a:lnTo>
                  <a:cubicBezTo>
                    <a:pt x="6617" y="25999"/>
                    <a:pt x="5493" y="27126"/>
                    <a:pt x="4107" y="27126"/>
                  </a:cubicBezTo>
                  <a:lnTo>
                    <a:pt x="2754" y="27126"/>
                  </a:lnTo>
                  <a:cubicBezTo>
                    <a:pt x="1370" y="27126"/>
                    <a:pt x="243" y="25999"/>
                    <a:pt x="243" y="24615"/>
                  </a:cubicBezTo>
                  <a:lnTo>
                    <a:pt x="243" y="2760"/>
                  </a:lnTo>
                  <a:cubicBezTo>
                    <a:pt x="243" y="1376"/>
                    <a:pt x="1370" y="249"/>
                    <a:pt x="2754" y="249"/>
                  </a:cubicBezTo>
                  <a:close/>
                  <a:moveTo>
                    <a:pt x="2754" y="1"/>
                  </a:moveTo>
                  <a:cubicBezTo>
                    <a:pt x="1233" y="1"/>
                    <a:pt x="0" y="1240"/>
                    <a:pt x="0" y="2757"/>
                  </a:cubicBezTo>
                  <a:lnTo>
                    <a:pt x="0" y="24615"/>
                  </a:lnTo>
                  <a:cubicBezTo>
                    <a:pt x="0" y="26136"/>
                    <a:pt x="1239" y="27369"/>
                    <a:pt x="2754" y="27369"/>
                  </a:cubicBezTo>
                  <a:lnTo>
                    <a:pt x="4107" y="27369"/>
                  </a:lnTo>
                  <a:cubicBezTo>
                    <a:pt x="5627" y="27369"/>
                    <a:pt x="6863" y="26136"/>
                    <a:pt x="6863" y="24612"/>
                  </a:cubicBezTo>
                  <a:lnTo>
                    <a:pt x="6863" y="2757"/>
                  </a:lnTo>
                  <a:cubicBezTo>
                    <a:pt x="6863" y="1237"/>
                    <a:pt x="5624" y="1"/>
                    <a:pt x="4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55"/>
            <p:cNvSpPr/>
            <p:nvPr/>
          </p:nvSpPr>
          <p:spPr>
            <a:xfrm>
              <a:off x="2886974" y="2643976"/>
              <a:ext cx="10228" cy="1122971"/>
            </a:xfrm>
            <a:custGeom>
              <a:avLst/>
              <a:gdLst/>
              <a:ahLst/>
              <a:cxnLst/>
              <a:rect l="l" t="t" r="r" b="b"/>
              <a:pathLst>
                <a:path w="247" h="27120" extrusionOk="0">
                  <a:moveTo>
                    <a:pt x="1" y="0"/>
                  </a:moveTo>
                  <a:lnTo>
                    <a:pt x="1" y="27120"/>
                  </a:lnTo>
                  <a:lnTo>
                    <a:pt x="246" y="27120"/>
                  </a:lnTo>
                  <a:lnTo>
                    <a:pt x="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55"/>
            <p:cNvSpPr/>
            <p:nvPr/>
          </p:nvSpPr>
          <p:spPr>
            <a:xfrm>
              <a:off x="2547231" y="2877759"/>
              <a:ext cx="689601" cy="73415"/>
            </a:xfrm>
            <a:custGeom>
              <a:avLst/>
              <a:gdLst/>
              <a:ahLst/>
              <a:cxnLst/>
              <a:rect l="l" t="t" r="r" b="b"/>
              <a:pathLst>
                <a:path w="16654" h="1773" extrusionOk="0">
                  <a:moveTo>
                    <a:pt x="113" y="1"/>
                  </a:moveTo>
                  <a:lnTo>
                    <a:pt x="1" y="219"/>
                  </a:lnTo>
                  <a:cubicBezTo>
                    <a:pt x="1945" y="1237"/>
                    <a:pt x="4135" y="1772"/>
                    <a:pt x="6337" y="1772"/>
                  </a:cubicBezTo>
                  <a:lnTo>
                    <a:pt x="10315" y="1772"/>
                  </a:lnTo>
                  <a:cubicBezTo>
                    <a:pt x="12519" y="1772"/>
                    <a:pt x="14709" y="1237"/>
                    <a:pt x="16653" y="219"/>
                  </a:cubicBezTo>
                  <a:lnTo>
                    <a:pt x="16542" y="1"/>
                  </a:lnTo>
                  <a:cubicBezTo>
                    <a:pt x="14631" y="1002"/>
                    <a:pt x="12477" y="1533"/>
                    <a:pt x="10315" y="1533"/>
                  </a:cubicBezTo>
                  <a:lnTo>
                    <a:pt x="6337" y="1533"/>
                  </a:lnTo>
                  <a:cubicBezTo>
                    <a:pt x="4175" y="1533"/>
                    <a:pt x="2024" y="1002"/>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55"/>
            <p:cNvSpPr/>
            <p:nvPr/>
          </p:nvSpPr>
          <p:spPr>
            <a:xfrm>
              <a:off x="2561350" y="3500186"/>
              <a:ext cx="661029" cy="66211"/>
            </a:xfrm>
            <a:custGeom>
              <a:avLst/>
              <a:gdLst/>
              <a:ahLst/>
              <a:cxnLst/>
              <a:rect l="l" t="t" r="r" b="b"/>
              <a:pathLst>
                <a:path w="15964" h="1599" extrusionOk="0">
                  <a:moveTo>
                    <a:pt x="5993" y="0"/>
                  </a:moveTo>
                  <a:cubicBezTo>
                    <a:pt x="3892" y="0"/>
                    <a:pt x="1878" y="466"/>
                    <a:pt x="0" y="1378"/>
                  </a:cubicBezTo>
                  <a:lnTo>
                    <a:pt x="109" y="1599"/>
                  </a:lnTo>
                  <a:cubicBezTo>
                    <a:pt x="1953" y="701"/>
                    <a:pt x="3934" y="243"/>
                    <a:pt x="5996" y="243"/>
                  </a:cubicBezTo>
                  <a:lnTo>
                    <a:pt x="9974" y="243"/>
                  </a:lnTo>
                  <a:cubicBezTo>
                    <a:pt x="12038" y="243"/>
                    <a:pt x="14016" y="701"/>
                    <a:pt x="15860" y="1599"/>
                  </a:cubicBezTo>
                  <a:lnTo>
                    <a:pt x="15964" y="1378"/>
                  </a:lnTo>
                  <a:cubicBezTo>
                    <a:pt x="14086" y="463"/>
                    <a:pt x="12072" y="0"/>
                    <a:pt x="9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55"/>
            <p:cNvSpPr/>
            <p:nvPr/>
          </p:nvSpPr>
          <p:spPr>
            <a:xfrm>
              <a:off x="2635717" y="3004339"/>
              <a:ext cx="512501" cy="442563"/>
            </a:xfrm>
            <a:custGeom>
              <a:avLst/>
              <a:gdLst/>
              <a:ahLst/>
              <a:cxnLst/>
              <a:rect l="l" t="t" r="r" b="b"/>
              <a:pathLst>
                <a:path w="12377" h="10688" extrusionOk="0">
                  <a:moveTo>
                    <a:pt x="6191" y="0"/>
                  </a:moveTo>
                  <a:cubicBezTo>
                    <a:pt x="5339" y="0"/>
                    <a:pt x="4487" y="445"/>
                    <a:pt x="4049" y="1335"/>
                  </a:cubicBezTo>
                  <a:lnTo>
                    <a:pt x="3644" y="2150"/>
                  </a:lnTo>
                  <a:lnTo>
                    <a:pt x="2746" y="2284"/>
                  </a:lnTo>
                  <a:cubicBezTo>
                    <a:pt x="785" y="2568"/>
                    <a:pt x="1" y="4979"/>
                    <a:pt x="1421" y="6359"/>
                  </a:cubicBezTo>
                  <a:lnTo>
                    <a:pt x="2074" y="6996"/>
                  </a:lnTo>
                  <a:lnTo>
                    <a:pt x="1920" y="7891"/>
                  </a:lnTo>
                  <a:cubicBezTo>
                    <a:pt x="1656" y="9436"/>
                    <a:pt x="2880" y="10687"/>
                    <a:pt x="4271" y="10687"/>
                  </a:cubicBezTo>
                  <a:cubicBezTo>
                    <a:pt x="4639" y="10687"/>
                    <a:pt x="5019" y="10600"/>
                    <a:pt x="5385" y="10407"/>
                  </a:cubicBezTo>
                  <a:lnTo>
                    <a:pt x="6192" y="9986"/>
                  </a:lnTo>
                  <a:lnTo>
                    <a:pt x="6998" y="10407"/>
                  </a:lnTo>
                  <a:cubicBezTo>
                    <a:pt x="7363" y="10600"/>
                    <a:pt x="7742" y="10687"/>
                    <a:pt x="8109" y="10687"/>
                  </a:cubicBezTo>
                  <a:cubicBezTo>
                    <a:pt x="9500" y="10687"/>
                    <a:pt x="10727" y="9436"/>
                    <a:pt x="10463" y="7891"/>
                  </a:cubicBezTo>
                  <a:lnTo>
                    <a:pt x="10309" y="6996"/>
                  </a:lnTo>
                  <a:lnTo>
                    <a:pt x="10962" y="6359"/>
                  </a:lnTo>
                  <a:cubicBezTo>
                    <a:pt x="12376" y="4976"/>
                    <a:pt x="11595" y="2568"/>
                    <a:pt x="9637" y="2284"/>
                  </a:cubicBezTo>
                  <a:lnTo>
                    <a:pt x="8736" y="2150"/>
                  </a:lnTo>
                  <a:lnTo>
                    <a:pt x="8331" y="1335"/>
                  </a:lnTo>
                  <a:cubicBezTo>
                    <a:pt x="7895" y="445"/>
                    <a:pt x="7043" y="0"/>
                    <a:pt x="6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55"/>
            <p:cNvSpPr/>
            <p:nvPr/>
          </p:nvSpPr>
          <p:spPr>
            <a:xfrm>
              <a:off x="2673853" y="3037133"/>
              <a:ext cx="436601" cy="376725"/>
            </a:xfrm>
            <a:custGeom>
              <a:avLst/>
              <a:gdLst/>
              <a:ahLst/>
              <a:cxnLst/>
              <a:rect l="l" t="t" r="r" b="b"/>
              <a:pathLst>
                <a:path w="10544" h="9098" extrusionOk="0">
                  <a:moveTo>
                    <a:pt x="5271" y="0"/>
                  </a:moveTo>
                  <a:cubicBezTo>
                    <a:pt x="4544" y="0"/>
                    <a:pt x="3818" y="378"/>
                    <a:pt x="3443" y="1134"/>
                  </a:cubicBezTo>
                  <a:lnTo>
                    <a:pt x="3100" y="1829"/>
                  </a:lnTo>
                  <a:lnTo>
                    <a:pt x="2333" y="1941"/>
                  </a:lnTo>
                  <a:cubicBezTo>
                    <a:pt x="667" y="2181"/>
                    <a:pt x="1" y="4231"/>
                    <a:pt x="1209" y="5411"/>
                  </a:cubicBezTo>
                  <a:lnTo>
                    <a:pt x="1761" y="5952"/>
                  </a:lnTo>
                  <a:lnTo>
                    <a:pt x="1630" y="6714"/>
                  </a:lnTo>
                  <a:cubicBezTo>
                    <a:pt x="1402" y="8028"/>
                    <a:pt x="2451" y="9097"/>
                    <a:pt x="3638" y="9097"/>
                  </a:cubicBezTo>
                  <a:cubicBezTo>
                    <a:pt x="3951" y="9097"/>
                    <a:pt x="4273" y="9023"/>
                    <a:pt x="4584" y="8859"/>
                  </a:cubicBezTo>
                  <a:lnTo>
                    <a:pt x="5271" y="8497"/>
                  </a:lnTo>
                  <a:lnTo>
                    <a:pt x="5957" y="8859"/>
                  </a:lnTo>
                  <a:cubicBezTo>
                    <a:pt x="6269" y="9023"/>
                    <a:pt x="6592" y="9098"/>
                    <a:pt x="6905" y="9098"/>
                  </a:cubicBezTo>
                  <a:cubicBezTo>
                    <a:pt x="8091" y="9098"/>
                    <a:pt x="9136" y="8032"/>
                    <a:pt x="8911" y="6714"/>
                  </a:cubicBezTo>
                  <a:lnTo>
                    <a:pt x="8777" y="5952"/>
                  </a:lnTo>
                  <a:lnTo>
                    <a:pt x="9332" y="5411"/>
                  </a:lnTo>
                  <a:cubicBezTo>
                    <a:pt x="10543" y="4237"/>
                    <a:pt x="9876" y="2186"/>
                    <a:pt x="8205" y="1941"/>
                  </a:cubicBezTo>
                  <a:lnTo>
                    <a:pt x="7438" y="1829"/>
                  </a:lnTo>
                  <a:lnTo>
                    <a:pt x="7098" y="1134"/>
                  </a:lnTo>
                  <a:cubicBezTo>
                    <a:pt x="6723" y="378"/>
                    <a:pt x="5997" y="0"/>
                    <a:pt x="52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55"/>
            <p:cNvSpPr/>
            <p:nvPr/>
          </p:nvSpPr>
          <p:spPr>
            <a:xfrm>
              <a:off x="2673853" y="3067319"/>
              <a:ext cx="401487" cy="362688"/>
            </a:xfrm>
            <a:custGeom>
              <a:avLst/>
              <a:gdLst/>
              <a:ahLst/>
              <a:cxnLst/>
              <a:rect l="l" t="t" r="r" b="b"/>
              <a:pathLst>
                <a:path w="9696" h="8759" extrusionOk="0">
                  <a:moveTo>
                    <a:pt x="1" y="4124"/>
                  </a:moveTo>
                  <a:lnTo>
                    <a:pt x="1" y="4124"/>
                  </a:lnTo>
                  <a:cubicBezTo>
                    <a:pt x="121" y="4378"/>
                    <a:pt x="280" y="4624"/>
                    <a:pt x="503" y="4838"/>
                  </a:cubicBezTo>
                  <a:lnTo>
                    <a:pt x="1156" y="5475"/>
                  </a:lnTo>
                  <a:lnTo>
                    <a:pt x="1002" y="6370"/>
                  </a:lnTo>
                  <a:cubicBezTo>
                    <a:pt x="991" y="6437"/>
                    <a:pt x="988" y="6498"/>
                    <a:pt x="980" y="6565"/>
                  </a:cubicBezTo>
                  <a:cubicBezTo>
                    <a:pt x="1861" y="6230"/>
                    <a:pt x="2897" y="5574"/>
                    <a:pt x="3868" y="5147"/>
                  </a:cubicBezTo>
                  <a:lnTo>
                    <a:pt x="3868" y="5147"/>
                  </a:lnTo>
                  <a:cubicBezTo>
                    <a:pt x="3867" y="5206"/>
                    <a:pt x="3885" y="5245"/>
                    <a:pt x="3941" y="5245"/>
                  </a:cubicBezTo>
                  <a:cubicBezTo>
                    <a:pt x="3949" y="5245"/>
                    <a:pt x="3956" y="5244"/>
                    <a:pt x="3965" y="5243"/>
                  </a:cubicBezTo>
                  <a:cubicBezTo>
                    <a:pt x="4252" y="5198"/>
                    <a:pt x="4531" y="5067"/>
                    <a:pt x="4710" y="4841"/>
                  </a:cubicBezTo>
                  <a:lnTo>
                    <a:pt x="4710" y="4841"/>
                  </a:lnTo>
                  <a:cubicBezTo>
                    <a:pt x="4439" y="4914"/>
                    <a:pt x="4156" y="5020"/>
                    <a:pt x="3868" y="5147"/>
                  </a:cubicBezTo>
                  <a:lnTo>
                    <a:pt x="3868" y="5147"/>
                  </a:lnTo>
                  <a:cubicBezTo>
                    <a:pt x="3870" y="4977"/>
                    <a:pt x="4037" y="4642"/>
                    <a:pt x="3904" y="4642"/>
                  </a:cubicBezTo>
                  <a:cubicBezTo>
                    <a:pt x="3893" y="4642"/>
                    <a:pt x="3880" y="4644"/>
                    <a:pt x="3864" y="4649"/>
                  </a:cubicBezTo>
                  <a:cubicBezTo>
                    <a:pt x="3100" y="4897"/>
                    <a:pt x="2639" y="5077"/>
                    <a:pt x="2176" y="5077"/>
                  </a:cubicBezTo>
                  <a:cubicBezTo>
                    <a:pt x="1625" y="5077"/>
                    <a:pt x="1071" y="4822"/>
                    <a:pt x="1" y="4124"/>
                  </a:cubicBezTo>
                  <a:close/>
                  <a:moveTo>
                    <a:pt x="7508" y="1"/>
                  </a:moveTo>
                  <a:cubicBezTo>
                    <a:pt x="7304" y="1081"/>
                    <a:pt x="6978" y="2138"/>
                    <a:pt x="6531" y="3142"/>
                  </a:cubicBezTo>
                  <a:cubicBezTo>
                    <a:pt x="6412" y="3418"/>
                    <a:pt x="6250" y="3720"/>
                    <a:pt x="5960" y="3803"/>
                  </a:cubicBezTo>
                  <a:cubicBezTo>
                    <a:pt x="5908" y="3819"/>
                    <a:pt x="5855" y="3826"/>
                    <a:pt x="5802" y="3826"/>
                  </a:cubicBezTo>
                  <a:cubicBezTo>
                    <a:pt x="5627" y="3826"/>
                    <a:pt x="5452" y="3748"/>
                    <a:pt x="5315" y="3636"/>
                  </a:cubicBezTo>
                  <a:cubicBezTo>
                    <a:pt x="5134" y="3488"/>
                    <a:pt x="5008" y="3290"/>
                    <a:pt x="4883" y="3095"/>
                  </a:cubicBezTo>
                  <a:cubicBezTo>
                    <a:pt x="4249" y="2102"/>
                    <a:pt x="3616" y="1109"/>
                    <a:pt x="2983" y="113"/>
                  </a:cubicBezTo>
                  <a:lnTo>
                    <a:pt x="2729" y="629"/>
                  </a:lnTo>
                  <a:lnTo>
                    <a:pt x="2235" y="698"/>
                  </a:lnTo>
                  <a:cubicBezTo>
                    <a:pt x="3265" y="1348"/>
                    <a:pt x="4157" y="2197"/>
                    <a:pt x="4673" y="3282"/>
                  </a:cubicBezTo>
                  <a:cubicBezTo>
                    <a:pt x="4908" y="3778"/>
                    <a:pt x="5045" y="4409"/>
                    <a:pt x="4710" y="4841"/>
                  </a:cubicBezTo>
                  <a:cubicBezTo>
                    <a:pt x="4714" y="4840"/>
                    <a:pt x="4718" y="4840"/>
                    <a:pt x="4721" y="4840"/>
                  </a:cubicBezTo>
                  <a:cubicBezTo>
                    <a:pt x="4845" y="4840"/>
                    <a:pt x="4774" y="5371"/>
                    <a:pt x="4883" y="5461"/>
                  </a:cubicBezTo>
                  <a:cubicBezTo>
                    <a:pt x="4961" y="5522"/>
                    <a:pt x="4989" y="5622"/>
                    <a:pt x="5005" y="5720"/>
                  </a:cubicBezTo>
                  <a:cubicBezTo>
                    <a:pt x="5095" y="6192"/>
                    <a:pt x="5047" y="6680"/>
                    <a:pt x="4983" y="7157"/>
                  </a:cubicBezTo>
                  <a:cubicBezTo>
                    <a:pt x="4913" y="7695"/>
                    <a:pt x="4821" y="8228"/>
                    <a:pt x="4713" y="8758"/>
                  </a:cubicBezTo>
                  <a:lnTo>
                    <a:pt x="5271" y="8465"/>
                  </a:lnTo>
                  <a:lnTo>
                    <a:pt x="5683" y="8683"/>
                  </a:lnTo>
                  <a:cubicBezTo>
                    <a:pt x="5625" y="8236"/>
                    <a:pt x="5583" y="7784"/>
                    <a:pt x="5563" y="7335"/>
                  </a:cubicBezTo>
                  <a:cubicBezTo>
                    <a:pt x="5530" y="6599"/>
                    <a:pt x="5563" y="5815"/>
                    <a:pt x="5976" y="5210"/>
                  </a:cubicBezTo>
                  <a:cubicBezTo>
                    <a:pt x="6004" y="5168"/>
                    <a:pt x="6038" y="5126"/>
                    <a:pt x="6082" y="5098"/>
                  </a:cubicBezTo>
                  <a:cubicBezTo>
                    <a:pt x="6141" y="5062"/>
                    <a:pt x="6211" y="5059"/>
                    <a:pt x="6280" y="5059"/>
                  </a:cubicBezTo>
                  <a:cubicBezTo>
                    <a:pt x="6284" y="5059"/>
                    <a:pt x="6288" y="5059"/>
                    <a:pt x="6291" y="5059"/>
                  </a:cubicBezTo>
                  <a:cubicBezTo>
                    <a:pt x="7364" y="5059"/>
                    <a:pt x="8390" y="5467"/>
                    <a:pt x="9436" y="5731"/>
                  </a:cubicBezTo>
                  <a:lnTo>
                    <a:pt x="9394" y="5475"/>
                  </a:lnTo>
                  <a:lnTo>
                    <a:pt x="9695" y="5170"/>
                  </a:lnTo>
                  <a:cubicBezTo>
                    <a:pt x="9321" y="5154"/>
                    <a:pt x="8950" y="5134"/>
                    <a:pt x="8579" y="5078"/>
                  </a:cubicBezTo>
                  <a:cubicBezTo>
                    <a:pt x="8200" y="5023"/>
                    <a:pt x="7823" y="4939"/>
                    <a:pt x="7458" y="4825"/>
                  </a:cubicBezTo>
                  <a:cubicBezTo>
                    <a:pt x="7215" y="4749"/>
                    <a:pt x="6975" y="4657"/>
                    <a:pt x="6780" y="4501"/>
                  </a:cubicBezTo>
                  <a:cubicBezTo>
                    <a:pt x="6584" y="4345"/>
                    <a:pt x="6434" y="4110"/>
                    <a:pt x="6434" y="3859"/>
                  </a:cubicBezTo>
                  <a:cubicBezTo>
                    <a:pt x="6434" y="3605"/>
                    <a:pt x="6582" y="3374"/>
                    <a:pt x="6721" y="3165"/>
                  </a:cubicBezTo>
                  <a:lnTo>
                    <a:pt x="8342" y="707"/>
                  </a:lnTo>
                  <a:lnTo>
                    <a:pt x="7820" y="629"/>
                  </a:lnTo>
                  <a:lnTo>
                    <a:pt x="7508"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55"/>
            <p:cNvSpPr/>
            <p:nvPr/>
          </p:nvSpPr>
          <p:spPr>
            <a:xfrm>
              <a:off x="2809129" y="3142762"/>
              <a:ext cx="165796" cy="165837"/>
            </a:xfrm>
            <a:custGeom>
              <a:avLst/>
              <a:gdLst/>
              <a:ahLst/>
              <a:cxnLst/>
              <a:rect l="l" t="t" r="r" b="b"/>
              <a:pathLst>
                <a:path w="4004" h="4005" extrusionOk="0">
                  <a:moveTo>
                    <a:pt x="2004" y="1"/>
                  </a:moveTo>
                  <a:cubicBezTo>
                    <a:pt x="896" y="1"/>
                    <a:pt x="0" y="896"/>
                    <a:pt x="0" y="2001"/>
                  </a:cubicBezTo>
                  <a:cubicBezTo>
                    <a:pt x="0" y="3109"/>
                    <a:pt x="896" y="4004"/>
                    <a:pt x="2004" y="4004"/>
                  </a:cubicBezTo>
                  <a:cubicBezTo>
                    <a:pt x="3108" y="4004"/>
                    <a:pt x="4004" y="3109"/>
                    <a:pt x="4004" y="2001"/>
                  </a:cubicBezTo>
                  <a:cubicBezTo>
                    <a:pt x="4004" y="896"/>
                    <a:pt x="3108" y="1"/>
                    <a:pt x="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55"/>
            <p:cNvSpPr/>
            <p:nvPr/>
          </p:nvSpPr>
          <p:spPr>
            <a:xfrm>
              <a:off x="2826230" y="3168973"/>
              <a:ext cx="131593" cy="113374"/>
            </a:xfrm>
            <a:custGeom>
              <a:avLst/>
              <a:gdLst/>
              <a:ahLst/>
              <a:cxnLst/>
              <a:rect l="l" t="t" r="r" b="b"/>
              <a:pathLst>
                <a:path w="3178" h="2738" extrusionOk="0">
                  <a:moveTo>
                    <a:pt x="1589" y="1"/>
                  </a:moveTo>
                  <a:cubicBezTo>
                    <a:pt x="1371" y="1"/>
                    <a:pt x="1151" y="115"/>
                    <a:pt x="1035" y="344"/>
                  </a:cubicBezTo>
                  <a:lnTo>
                    <a:pt x="932" y="553"/>
                  </a:lnTo>
                  <a:lnTo>
                    <a:pt x="701" y="584"/>
                  </a:lnTo>
                  <a:cubicBezTo>
                    <a:pt x="198" y="654"/>
                    <a:pt x="0" y="1270"/>
                    <a:pt x="363" y="1627"/>
                  </a:cubicBezTo>
                  <a:lnTo>
                    <a:pt x="530" y="1792"/>
                  </a:lnTo>
                  <a:lnTo>
                    <a:pt x="491" y="2021"/>
                  </a:lnTo>
                  <a:cubicBezTo>
                    <a:pt x="425" y="2416"/>
                    <a:pt x="739" y="2737"/>
                    <a:pt x="1096" y="2737"/>
                  </a:cubicBezTo>
                  <a:cubicBezTo>
                    <a:pt x="1190" y="2737"/>
                    <a:pt x="1287" y="2715"/>
                    <a:pt x="1381" y="2665"/>
                  </a:cubicBezTo>
                  <a:lnTo>
                    <a:pt x="1588" y="2559"/>
                  </a:lnTo>
                  <a:lnTo>
                    <a:pt x="1791" y="2665"/>
                  </a:lnTo>
                  <a:cubicBezTo>
                    <a:pt x="1886" y="2715"/>
                    <a:pt x="1983" y="2737"/>
                    <a:pt x="2078" y="2737"/>
                  </a:cubicBezTo>
                  <a:cubicBezTo>
                    <a:pt x="2435" y="2737"/>
                    <a:pt x="2747" y="2416"/>
                    <a:pt x="2681" y="2021"/>
                  </a:cubicBezTo>
                  <a:lnTo>
                    <a:pt x="2642" y="1792"/>
                  </a:lnTo>
                  <a:lnTo>
                    <a:pt x="2810" y="1627"/>
                  </a:lnTo>
                  <a:cubicBezTo>
                    <a:pt x="3178" y="1276"/>
                    <a:pt x="2974" y="657"/>
                    <a:pt x="2472" y="584"/>
                  </a:cubicBezTo>
                  <a:lnTo>
                    <a:pt x="2243" y="553"/>
                  </a:lnTo>
                  <a:lnTo>
                    <a:pt x="2137" y="344"/>
                  </a:lnTo>
                  <a:cubicBezTo>
                    <a:pt x="2026" y="115"/>
                    <a:pt x="1808" y="1"/>
                    <a:pt x="1589"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55"/>
            <p:cNvSpPr/>
            <p:nvPr/>
          </p:nvSpPr>
          <p:spPr>
            <a:xfrm>
              <a:off x="2849335" y="3182844"/>
              <a:ext cx="85506" cy="85548"/>
            </a:xfrm>
            <a:custGeom>
              <a:avLst/>
              <a:gdLst/>
              <a:ahLst/>
              <a:cxnLst/>
              <a:rect l="l" t="t" r="r" b="b"/>
              <a:pathLst>
                <a:path w="2065" h="2066" extrusionOk="0">
                  <a:moveTo>
                    <a:pt x="1033" y="1"/>
                  </a:moveTo>
                  <a:cubicBezTo>
                    <a:pt x="461" y="1"/>
                    <a:pt x="0" y="461"/>
                    <a:pt x="0" y="1033"/>
                  </a:cubicBezTo>
                  <a:cubicBezTo>
                    <a:pt x="0" y="1605"/>
                    <a:pt x="461" y="2065"/>
                    <a:pt x="1033" y="2065"/>
                  </a:cubicBezTo>
                  <a:cubicBezTo>
                    <a:pt x="1604" y="2065"/>
                    <a:pt x="2065" y="1605"/>
                    <a:pt x="2065" y="1033"/>
                  </a:cubicBezTo>
                  <a:cubicBezTo>
                    <a:pt x="2065" y="467"/>
                    <a:pt x="1604" y="1"/>
                    <a:pt x="10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55"/>
            <p:cNvSpPr/>
            <p:nvPr/>
          </p:nvSpPr>
          <p:spPr>
            <a:xfrm>
              <a:off x="2889541" y="3099119"/>
              <a:ext cx="5093" cy="255774"/>
            </a:xfrm>
            <a:custGeom>
              <a:avLst/>
              <a:gdLst/>
              <a:ahLst/>
              <a:cxnLst/>
              <a:rect l="l" t="t" r="r" b="b"/>
              <a:pathLst>
                <a:path w="123" h="6177" extrusionOk="0">
                  <a:moveTo>
                    <a:pt x="0" y="0"/>
                  </a:moveTo>
                  <a:lnTo>
                    <a:pt x="0" y="6177"/>
                  </a:lnTo>
                  <a:lnTo>
                    <a:pt x="123" y="6177"/>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55"/>
            <p:cNvSpPr/>
            <p:nvPr/>
          </p:nvSpPr>
          <p:spPr>
            <a:xfrm>
              <a:off x="2879479" y="3077050"/>
              <a:ext cx="26045" cy="26045"/>
            </a:xfrm>
            <a:custGeom>
              <a:avLst/>
              <a:gdLst/>
              <a:ahLst/>
              <a:cxnLst/>
              <a:rect l="l" t="t" r="r" b="b"/>
              <a:pathLst>
                <a:path w="629" h="629" extrusionOk="0">
                  <a:moveTo>
                    <a:pt x="313" y="0"/>
                  </a:moveTo>
                  <a:cubicBezTo>
                    <a:pt x="140" y="0"/>
                    <a:pt x="0" y="140"/>
                    <a:pt x="0" y="313"/>
                  </a:cubicBezTo>
                  <a:cubicBezTo>
                    <a:pt x="0" y="489"/>
                    <a:pt x="140" y="628"/>
                    <a:pt x="313" y="628"/>
                  </a:cubicBezTo>
                  <a:cubicBezTo>
                    <a:pt x="489" y="628"/>
                    <a:pt x="628" y="489"/>
                    <a:pt x="628" y="313"/>
                  </a:cubicBezTo>
                  <a:cubicBezTo>
                    <a:pt x="628" y="140"/>
                    <a:pt x="489" y="0"/>
                    <a:pt x="313"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55"/>
            <p:cNvSpPr/>
            <p:nvPr/>
          </p:nvSpPr>
          <p:spPr>
            <a:xfrm>
              <a:off x="2887222" y="3084875"/>
              <a:ext cx="10559" cy="10352"/>
            </a:xfrm>
            <a:custGeom>
              <a:avLst/>
              <a:gdLst/>
              <a:ahLst/>
              <a:cxnLst/>
              <a:rect l="l" t="t" r="r" b="b"/>
              <a:pathLst>
                <a:path w="255" h="250" extrusionOk="0">
                  <a:moveTo>
                    <a:pt x="135" y="1"/>
                  </a:moveTo>
                  <a:cubicBezTo>
                    <a:pt x="132" y="1"/>
                    <a:pt x="129" y="1"/>
                    <a:pt x="126" y="1"/>
                  </a:cubicBezTo>
                  <a:cubicBezTo>
                    <a:pt x="56" y="1"/>
                    <a:pt x="0" y="57"/>
                    <a:pt x="0" y="127"/>
                  </a:cubicBezTo>
                  <a:cubicBezTo>
                    <a:pt x="0" y="196"/>
                    <a:pt x="56" y="249"/>
                    <a:pt x="126" y="249"/>
                  </a:cubicBezTo>
                  <a:cubicBezTo>
                    <a:pt x="196" y="249"/>
                    <a:pt x="254" y="196"/>
                    <a:pt x="254" y="127"/>
                  </a:cubicBezTo>
                  <a:cubicBezTo>
                    <a:pt x="254" y="55"/>
                    <a:pt x="198" y="1"/>
                    <a:pt x="135"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55"/>
            <p:cNvSpPr/>
            <p:nvPr/>
          </p:nvSpPr>
          <p:spPr>
            <a:xfrm>
              <a:off x="2879355" y="3350914"/>
              <a:ext cx="26045" cy="26045"/>
            </a:xfrm>
            <a:custGeom>
              <a:avLst/>
              <a:gdLst/>
              <a:ahLst/>
              <a:cxnLst/>
              <a:rect l="l" t="t" r="r" b="b"/>
              <a:pathLst>
                <a:path w="629" h="629" extrusionOk="0">
                  <a:moveTo>
                    <a:pt x="313" y="1"/>
                  </a:moveTo>
                  <a:cubicBezTo>
                    <a:pt x="140" y="1"/>
                    <a:pt x="1" y="146"/>
                    <a:pt x="1" y="316"/>
                  </a:cubicBezTo>
                  <a:cubicBezTo>
                    <a:pt x="1" y="489"/>
                    <a:pt x="143" y="629"/>
                    <a:pt x="313" y="629"/>
                  </a:cubicBezTo>
                  <a:cubicBezTo>
                    <a:pt x="489" y="629"/>
                    <a:pt x="628" y="486"/>
                    <a:pt x="628" y="316"/>
                  </a:cubicBezTo>
                  <a:cubicBezTo>
                    <a:pt x="628" y="146"/>
                    <a:pt x="489" y="6"/>
                    <a:pt x="313" y="1"/>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55"/>
            <p:cNvSpPr/>
            <p:nvPr/>
          </p:nvSpPr>
          <p:spPr>
            <a:xfrm>
              <a:off x="2887222" y="3358782"/>
              <a:ext cx="10559" cy="10435"/>
            </a:xfrm>
            <a:custGeom>
              <a:avLst/>
              <a:gdLst/>
              <a:ahLst/>
              <a:cxnLst/>
              <a:rect l="l" t="t" r="r" b="b"/>
              <a:pathLst>
                <a:path w="255" h="252" extrusionOk="0">
                  <a:moveTo>
                    <a:pt x="126" y="1"/>
                  </a:moveTo>
                  <a:cubicBezTo>
                    <a:pt x="56" y="1"/>
                    <a:pt x="0" y="56"/>
                    <a:pt x="0" y="126"/>
                  </a:cubicBezTo>
                  <a:cubicBezTo>
                    <a:pt x="0" y="196"/>
                    <a:pt x="56" y="252"/>
                    <a:pt x="126" y="252"/>
                  </a:cubicBezTo>
                  <a:cubicBezTo>
                    <a:pt x="196" y="252"/>
                    <a:pt x="254" y="196"/>
                    <a:pt x="254" y="126"/>
                  </a:cubicBezTo>
                  <a:cubicBezTo>
                    <a:pt x="254" y="56"/>
                    <a:pt x="193" y="1"/>
                    <a:pt x="126"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55"/>
            <p:cNvSpPr/>
            <p:nvPr/>
          </p:nvSpPr>
          <p:spPr>
            <a:xfrm>
              <a:off x="2764534" y="3224209"/>
              <a:ext cx="255816" cy="5135"/>
            </a:xfrm>
            <a:custGeom>
              <a:avLst/>
              <a:gdLst/>
              <a:ahLst/>
              <a:cxnLst/>
              <a:rect l="l" t="t" r="r" b="b"/>
              <a:pathLst>
                <a:path w="6178" h="124" extrusionOk="0">
                  <a:moveTo>
                    <a:pt x="1" y="1"/>
                  </a:moveTo>
                  <a:lnTo>
                    <a:pt x="1" y="123"/>
                  </a:lnTo>
                  <a:lnTo>
                    <a:pt x="6177" y="123"/>
                  </a:lnTo>
                  <a:lnTo>
                    <a:pt x="61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55"/>
            <p:cNvSpPr/>
            <p:nvPr/>
          </p:nvSpPr>
          <p:spPr>
            <a:xfrm>
              <a:off x="3016370" y="3213941"/>
              <a:ext cx="26004" cy="26004"/>
            </a:xfrm>
            <a:custGeom>
              <a:avLst/>
              <a:gdLst/>
              <a:ahLst/>
              <a:cxnLst/>
              <a:rect l="l" t="t" r="r" b="b"/>
              <a:pathLst>
                <a:path w="628" h="628" extrusionOk="0">
                  <a:moveTo>
                    <a:pt x="316" y="0"/>
                  </a:moveTo>
                  <a:cubicBezTo>
                    <a:pt x="140" y="0"/>
                    <a:pt x="0" y="140"/>
                    <a:pt x="0" y="315"/>
                  </a:cubicBezTo>
                  <a:cubicBezTo>
                    <a:pt x="0" y="488"/>
                    <a:pt x="140" y="628"/>
                    <a:pt x="316" y="628"/>
                  </a:cubicBezTo>
                  <a:cubicBezTo>
                    <a:pt x="489" y="628"/>
                    <a:pt x="628" y="488"/>
                    <a:pt x="628" y="315"/>
                  </a:cubicBezTo>
                  <a:cubicBezTo>
                    <a:pt x="628" y="140"/>
                    <a:pt x="489" y="0"/>
                    <a:pt x="316"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55"/>
            <p:cNvSpPr/>
            <p:nvPr/>
          </p:nvSpPr>
          <p:spPr>
            <a:xfrm>
              <a:off x="3024237" y="3221891"/>
              <a:ext cx="10518" cy="10435"/>
            </a:xfrm>
            <a:custGeom>
              <a:avLst/>
              <a:gdLst/>
              <a:ahLst/>
              <a:cxnLst/>
              <a:rect l="l" t="t" r="r" b="b"/>
              <a:pathLst>
                <a:path w="254" h="252" extrusionOk="0">
                  <a:moveTo>
                    <a:pt x="126" y="1"/>
                  </a:moveTo>
                  <a:cubicBezTo>
                    <a:pt x="56" y="1"/>
                    <a:pt x="0" y="57"/>
                    <a:pt x="0" y="126"/>
                  </a:cubicBezTo>
                  <a:cubicBezTo>
                    <a:pt x="0" y="196"/>
                    <a:pt x="56" y="252"/>
                    <a:pt x="126" y="252"/>
                  </a:cubicBezTo>
                  <a:cubicBezTo>
                    <a:pt x="195" y="252"/>
                    <a:pt x="254" y="196"/>
                    <a:pt x="251" y="126"/>
                  </a:cubicBezTo>
                  <a:cubicBezTo>
                    <a:pt x="251" y="57"/>
                    <a:pt x="195" y="1"/>
                    <a:pt x="126"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55"/>
            <p:cNvSpPr/>
            <p:nvPr/>
          </p:nvSpPr>
          <p:spPr>
            <a:xfrm>
              <a:off x="2742464" y="3213941"/>
              <a:ext cx="26045" cy="26004"/>
            </a:xfrm>
            <a:custGeom>
              <a:avLst/>
              <a:gdLst/>
              <a:ahLst/>
              <a:cxnLst/>
              <a:rect l="l" t="t" r="r" b="b"/>
              <a:pathLst>
                <a:path w="629" h="628" extrusionOk="0">
                  <a:moveTo>
                    <a:pt x="313" y="0"/>
                  </a:moveTo>
                  <a:cubicBezTo>
                    <a:pt x="140" y="0"/>
                    <a:pt x="1" y="142"/>
                    <a:pt x="1" y="315"/>
                  </a:cubicBezTo>
                  <a:cubicBezTo>
                    <a:pt x="1" y="488"/>
                    <a:pt x="143" y="628"/>
                    <a:pt x="313" y="628"/>
                  </a:cubicBezTo>
                  <a:cubicBezTo>
                    <a:pt x="486" y="628"/>
                    <a:pt x="626" y="488"/>
                    <a:pt x="628" y="315"/>
                  </a:cubicBezTo>
                  <a:cubicBezTo>
                    <a:pt x="628" y="140"/>
                    <a:pt x="483" y="0"/>
                    <a:pt x="313"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55"/>
            <p:cNvSpPr/>
            <p:nvPr/>
          </p:nvSpPr>
          <p:spPr>
            <a:xfrm>
              <a:off x="2750207" y="3221891"/>
              <a:ext cx="10435" cy="10435"/>
            </a:xfrm>
            <a:custGeom>
              <a:avLst/>
              <a:gdLst/>
              <a:ahLst/>
              <a:cxnLst/>
              <a:rect l="l" t="t" r="r" b="b"/>
              <a:pathLst>
                <a:path w="252" h="252" extrusionOk="0">
                  <a:moveTo>
                    <a:pt x="126" y="1"/>
                  </a:moveTo>
                  <a:cubicBezTo>
                    <a:pt x="56" y="1"/>
                    <a:pt x="1" y="57"/>
                    <a:pt x="1" y="126"/>
                  </a:cubicBezTo>
                  <a:cubicBezTo>
                    <a:pt x="1" y="196"/>
                    <a:pt x="56" y="252"/>
                    <a:pt x="126" y="252"/>
                  </a:cubicBezTo>
                  <a:cubicBezTo>
                    <a:pt x="196" y="252"/>
                    <a:pt x="252" y="196"/>
                    <a:pt x="252" y="126"/>
                  </a:cubicBezTo>
                  <a:cubicBezTo>
                    <a:pt x="252" y="57"/>
                    <a:pt x="196" y="1"/>
                    <a:pt x="126"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55"/>
            <p:cNvSpPr/>
            <p:nvPr/>
          </p:nvSpPr>
          <p:spPr>
            <a:xfrm>
              <a:off x="2821137" y="3155930"/>
              <a:ext cx="141904" cy="141904"/>
            </a:xfrm>
            <a:custGeom>
              <a:avLst/>
              <a:gdLst/>
              <a:ahLst/>
              <a:cxnLst/>
              <a:rect l="l" t="t" r="r" b="b"/>
              <a:pathLst>
                <a:path w="3427" h="3427" extrusionOk="0">
                  <a:moveTo>
                    <a:pt x="3340" y="1"/>
                  </a:moveTo>
                  <a:lnTo>
                    <a:pt x="1" y="3340"/>
                  </a:lnTo>
                  <a:lnTo>
                    <a:pt x="87" y="3427"/>
                  </a:lnTo>
                  <a:lnTo>
                    <a:pt x="3426" y="87"/>
                  </a:lnTo>
                  <a:lnTo>
                    <a:pt x="33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55"/>
            <p:cNvSpPr/>
            <p:nvPr/>
          </p:nvSpPr>
          <p:spPr>
            <a:xfrm>
              <a:off x="2956413" y="3143011"/>
              <a:ext cx="20041" cy="20000"/>
            </a:xfrm>
            <a:custGeom>
              <a:avLst/>
              <a:gdLst/>
              <a:ahLst/>
              <a:cxnLst/>
              <a:rect l="l" t="t" r="r" b="b"/>
              <a:pathLst>
                <a:path w="484" h="483" extrusionOk="0">
                  <a:moveTo>
                    <a:pt x="243" y="0"/>
                  </a:moveTo>
                  <a:cubicBezTo>
                    <a:pt x="109" y="0"/>
                    <a:pt x="0" y="109"/>
                    <a:pt x="0" y="240"/>
                  </a:cubicBezTo>
                  <a:cubicBezTo>
                    <a:pt x="0" y="374"/>
                    <a:pt x="109" y="483"/>
                    <a:pt x="243" y="483"/>
                  </a:cubicBezTo>
                  <a:cubicBezTo>
                    <a:pt x="374" y="483"/>
                    <a:pt x="483" y="374"/>
                    <a:pt x="483" y="240"/>
                  </a:cubicBezTo>
                  <a:cubicBezTo>
                    <a:pt x="483" y="109"/>
                    <a:pt x="374" y="0"/>
                    <a:pt x="243"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55"/>
            <p:cNvSpPr/>
            <p:nvPr/>
          </p:nvSpPr>
          <p:spPr>
            <a:xfrm>
              <a:off x="2962086" y="3149056"/>
              <a:ext cx="8820" cy="8033"/>
            </a:xfrm>
            <a:custGeom>
              <a:avLst/>
              <a:gdLst/>
              <a:ahLst/>
              <a:cxnLst/>
              <a:rect l="l" t="t" r="r" b="b"/>
              <a:pathLst>
                <a:path w="213" h="194" extrusionOk="0">
                  <a:moveTo>
                    <a:pt x="109" y="1"/>
                  </a:moveTo>
                  <a:cubicBezTo>
                    <a:pt x="84" y="1"/>
                    <a:pt x="59" y="11"/>
                    <a:pt x="39" y="30"/>
                  </a:cubicBezTo>
                  <a:cubicBezTo>
                    <a:pt x="0" y="64"/>
                    <a:pt x="0" y="128"/>
                    <a:pt x="39" y="167"/>
                  </a:cubicBezTo>
                  <a:cubicBezTo>
                    <a:pt x="56" y="185"/>
                    <a:pt x="80" y="194"/>
                    <a:pt x="105" y="194"/>
                  </a:cubicBezTo>
                  <a:cubicBezTo>
                    <a:pt x="131" y="194"/>
                    <a:pt x="156" y="185"/>
                    <a:pt x="176" y="167"/>
                  </a:cubicBezTo>
                  <a:cubicBezTo>
                    <a:pt x="212" y="128"/>
                    <a:pt x="212" y="64"/>
                    <a:pt x="176" y="30"/>
                  </a:cubicBezTo>
                  <a:cubicBezTo>
                    <a:pt x="158" y="11"/>
                    <a:pt x="133" y="1"/>
                    <a:pt x="109"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55"/>
            <p:cNvSpPr/>
            <p:nvPr/>
          </p:nvSpPr>
          <p:spPr>
            <a:xfrm>
              <a:off x="2808425" y="3290999"/>
              <a:ext cx="20041" cy="20000"/>
            </a:xfrm>
            <a:custGeom>
              <a:avLst/>
              <a:gdLst/>
              <a:ahLst/>
              <a:cxnLst/>
              <a:rect l="l" t="t" r="r" b="b"/>
              <a:pathLst>
                <a:path w="484" h="483" extrusionOk="0">
                  <a:moveTo>
                    <a:pt x="241" y="0"/>
                  </a:moveTo>
                  <a:cubicBezTo>
                    <a:pt x="109" y="0"/>
                    <a:pt x="1" y="109"/>
                    <a:pt x="1" y="243"/>
                  </a:cubicBezTo>
                  <a:cubicBezTo>
                    <a:pt x="1" y="374"/>
                    <a:pt x="109" y="483"/>
                    <a:pt x="241" y="483"/>
                  </a:cubicBezTo>
                  <a:cubicBezTo>
                    <a:pt x="375" y="483"/>
                    <a:pt x="483" y="374"/>
                    <a:pt x="483" y="243"/>
                  </a:cubicBezTo>
                  <a:cubicBezTo>
                    <a:pt x="483" y="109"/>
                    <a:pt x="375" y="0"/>
                    <a:pt x="241"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55"/>
            <p:cNvSpPr/>
            <p:nvPr/>
          </p:nvSpPr>
          <p:spPr>
            <a:xfrm>
              <a:off x="2814305" y="3297003"/>
              <a:ext cx="8157" cy="8116"/>
            </a:xfrm>
            <a:custGeom>
              <a:avLst/>
              <a:gdLst/>
              <a:ahLst/>
              <a:cxnLst/>
              <a:rect l="l" t="t" r="r" b="b"/>
              <a:pathLst>
                <a:path w="197" h="196" extrusionOk="0">
                  <a:moveTo>
                    <a:pt x="99" y="0"/>
                  </a:moveTo>
                  <a:cubicBezTo>
                    <a:pt x="46" y="0"/>
                    <a:pt x="1" y="42"/>
                    <a:pt x="1" y="98"/>
                  </a:cubicBezTo>
                  <a:cubicBezTo>
                    <a:pt x="1" y="151"/>
                    <a:pt x="46" y="195"/>
                    <a:pt x="99" y="195"/>
                  </a:cubicBezTo>
                  <a:cubicBezTo>
                    <a:pt x="154" y="195"/>
                    <a:pt x="196" y="151"/>
                    <a:pt x="196" y="98"/>
                  </a:cubicBezTo>
                  <a:cubicBezTo>
                    <a:pt x="196" y="42"/>
                    <a:pt x="154" y="0"/>
                    <a:pt x="99" y="0"/>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55"/>
            <p:cNvSpPr/>
            <p:nvPr/>
          </p:nvSpPr>
          <p:spPr>
            <a:xfrm>
              <a:off x="2821468" y="3156054"/>
              <a:ext cx="141904" cy="141779"/>
            </a:xfrm>
            <a:custGeom>
              <a:avLst/>
              <a:gdLst/>
              <a:ahLst/>
              <a:cxnLst/>
              <a:rect l="l" t="t" r="r" b="b"/>
              <a:pathLst>
                <a:path w="3427" h="3424" extrusionOk="0">
                  <a:moveTo>
                    <a:pt x="87" y="1"/>
                  </a:moveTo>
                  <a:lnTo>
                    <a:pt x="1" y="87"/>
                  </a:lnTo>
                  <a:lnTo>
                    <a:pt x="3340" y="3424"/>
                  </a:lnTo>
                  <a:lnTo>
                    <a:pt x="3427" y="3337"/>
                  </a:lnTo>
                  <a:lnTo>
                    <a:pt x="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55"/>
            <p:cNvSpPr/>
            <p:nvPr/>
          </p:nvSpPr>
          <p:spPr>
            <a:xfrm>
              <a:off x="2956413" y="3290999"/>
              <a:ext cx="20041" cy="20000"/>
            </a:xfrm>
            <a:custGeom>
              <a:avLst/>
              <a:gdLst/>
              <a:ahLst/>
              <a:cxnLst/>
              <a:rect l="l" t="t" r="r" b="b"/>
              <a:pathLst>
                <a:path w="484" h="483" extrusionOk="0">
                  <a:moveTo>
                    <a:pt x="243" y="0"/>
                  </a:moveTo>
                  <a:cubicBezTo>
                    <a:pt x="109" y="0"/>
                    <a:pt x="0" y="109"/>
                    <a:pt x="0" y="243"/>
                  </a:cubicBezTo>
                  <a:cubicBezTo>
                    <a:pt x="0" y="374"/>
                    <a:pt x="109" y="483"/>
                    <a:pt x="243" y="483"/>
                  </a:cubicBezTo>
                  <a:cubicBezTo>
                    <a:pt x="374" y="483"/>
                    <a:pt x="483" y="374"/>
                    <a:pt x="483" y="243"/>
                  </a:cubicBezTo>
                  <a:cubicBezTo>
                    <a:pt x="483" y="109"/>
                    <a:pt x="374" y="0"/>
                    <a:pt x="243"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55"/>
            <p:cNvSpPr/>
            <p:nvPr/>
          </p:nvSpPr>
          <p:spPr>
            <a:xfrm>
              <a:off x="2962417" y="3297003"/>
              <a:ext cx="7992" cy="8116"/>
            </a:xfrm>
            <a:custGeom>
              <a:avLst/>
              <a:gdLst/>
              <a:ahLst/>
              <a:cxnLst/>
              <a:rect l="l" t="t" r="r" b="b"/>
              <a:pathLst>
                <a:path w="193" h="196" extrusionOk="0">
                  <a:moveTo>
                    <a:pt x="98" y="0"/>
                  </a:moveTo>
                  <a:cubicBezTo>
                    <a:pt x="42" y="0"/>
                    <a:pt x="0" y="42"/>
                    <a:pt x="0" y="98"/>
                  </a:cubicBezTo>
                  <a:cubicBezTo>
                    <a:pt x="0" y="151"/>
                    <a:pt x="42" y="195"/>
                    <a:pt x="98" y="195"/>
                  </a:cubicBezTo>
                  <a:cubicBezTo>
                    <a:pt x="151" y="195"/>
                    <a:pt x="193" y="151"/>
                    <a:pt x="193" y="98"/>
                  </a:cubicBezTo>
                  <a:cubicBezTo>
                    <a:pt x="193" y="42"/>
                    <a:pt x="151" y="0"/>
                    <a:pt x="98" y="0"/>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55"/>
            <p:cNvSpPr/>
            <p:nvPr/>
          </p:nvSpPr>
          <p:spPr>
            <a:xfrm>
              <a:off x="2808425" y="3143011"/>
              <a:ext cx="20041" cy="20000"/>
            </a:xfrm>
            <a:custGeom>
              <a:avLst/>
              <a:gdLst/>
              <a:ahLst/>
              <a:cxnLst/>
              <a:rect l="l" t="t" r="r" b="b"/>
              <a:pathLst>
                <a:path w="484" h="483" extrusionOk="0">
                  <a:moveTo>
                    <a:pt x="241" y="0"/>
                  </a:moveTo>
                  <a:cubicBezTo>
                    <a:pt x="109" y="0"/>
                    <a:pt x="1" y="109"/>
                    <a:pt x="1" y="240"/>
                  </a:cubicBezTo>
                  <a:cubicBezTo>
                    <a:pt x="1" y="374"/>
                    <a:pt x="109" y="483"/>
                    <a:pt x="241" y="483"/>
                  </a:cubicBezTo>
                  <a:cubicBezTo>
                    <a:pt x="375" y="483"/>
                    <a:pt x="483" y="374"/>
                    <a:pt x="483" y="240"/>
                  </a:cubicBezTo>
                  <a:cubicBezTo>
                    <a:pt x="483" y="109"/>
                    <a:pt x="375" y="0"/>
                    <a:pt x="241"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55"/>
            <p:cNvSpPr/>
            <p:nvPr/>
          </p:nvSpPr>
          <p:spPr>
            <a:xfrm>
              <a:off x="2813974" y="3149056"/>
              <a:ext cx="8820" cy="7950"/>
            </a:xfrm>
            <a:custGeom>
              <a:avLst/>
              <a:gdLst/>
              <a:ahLst/>
              <a:cxnLst/>
              <a:rect l="l" t="t" r="r" b="b"/>
              <a:pathLst>
                <a:path w="213" h="192" extrusionOk="0">
                  <a:moveTo>
                    <a:pt x="107" y="1"/>
                  </a:moveTo>
                  <a:cubicBezTo>
                    <a:pt x="82" y="1"/>
                    <a:pt x="56" y="11"/>
                    <a:pt x="37" y="30"/>
                  </a:cubicBezTo>
                  <a:cubicBezTo>
                    <a:pt x="1" y="64"/>
                    <a:pt x="1" y="128"/>
                    <a:pt x="37" y="167"/>
                  </a:cubicBezTo>
                  <a:cubicBezTo>
                    <a:pt x="56" y="183"/>
                    <a:pt x="82" y="192"/>
                    <a:pt x="107" y="192"/>
                  </a:cubicBezTo>
                  <a:cubicBezTo>
                    <a:pt x="132" y="192"/>
                    <a:pt x="157" y="183"/>
                    <a:pt x="174" y="167"/>
                  </a:cubicBezTo>
                  <a:cubicBezTo>
                    <a:pt x="213" y="130"/>
                    <a:pt x="213" y="69"/>
                    <a:pt x="174" y="30"/>
                  </a:cubicBezTo>
                  <a:cubicBezTo>
                    <a:pt x="157" y="11"/>
                    <a:pt x="132" y="1"/>
                    <a:pt x="107"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55"/>
            <p:cNvSpPr/>
            <p:nvPr/>
          </p:nvSpPr>
          <p:spPr>
            <a:xfrm>
              <a:off x="2870908" y="3204583"/>
              <a:ext cx="42236" cy="42194"/>
            </a:xfrm>
            <a:custGeom>
              <a:avLst/>
              <a:gdLst/>
              <a:ahLst/>
              <a:cxnLst/>
              <a:rect l="l" t="t" r="r" b="b"/>
              <a:pathLst>
                <a:path w="1020" h="1019" extrusionOk="0">
                  <a:moveTo>
                    <a:pt x="512" y="0"/>
                  </a:moveTo>
                  <a:cubicBezTo>
                    <a:pt x="233" y="0"/>
                    <a:pt x="1" y="226"/>
                    <a:pt x="1" y="508"/>
                  </a:cubicBezTo>
                  <a:cubicBezTo>
                    <a:pt x="1" y="787"/>
                    <a:pt x="233" y="1019"/>
                    <a:pt x="512" y="1019"/>
                  </a:cubicBezTo>
                  <a:cubicBezTo>
                    <a:pt x="790" y="1019"/>
                    <a:pt x="1019" y="793"/>
                    <a:pt x="1019" y="508"/>
                  </a:cubicBezTo>
                  <a:cubicBezTo>
                    <a:pt x="1019" y="226"/>
                    <a:pt x="793" y="0"/>
                    <a:pt x="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55"/>
            <p:cNvSpPr/>
            <p:nvPr/>
          </p:nvSpPr>
          <p:spPr>
            <a:xfrm>
              <a:off x="2805444" y="2734408"/>
              <a:ext cx="173208" cy="165920"/>
            </a:xfrm>
            <a:custGeom>
              <a:avLst/>
              <a:gdLst/>
              <a:ahLst/>
              <a:cxnLst/>
              <a:rect l="l" t="t" r="r" b="b"/>
              <a:pathLst>
                <a:path w="4183" h="4007" extrusionOk="0">
                  <a:moveTo>
                    <a:pt x="2285" y="1"/>
                  </a:moveTo>
                  <a:cubicBezTo>
                    <a:pt x="1992" y="71"/>
                    <a:pt x="1772" y="313"/>
                    <a:pt x="1610" y="573"/>
                  </a:cubicBezTo>
                  <a:cubicBezTo>
                    <a:pt x="1507" y="740"/>
                    <a:pt x="1409" y="988"/>
                    <a:pt x="1470" y="1173"/>
                  </a:cubicBezTo>
                  <a:cubicBezTo>
                    <a:pt x="1320" y="1098"/>
                    <a:pt x="1151" y="1067"/>
                    <a:pt x="981" y="1067"/>
                  </a:cubicBezTo>
                  <a:cubicBezTo>
                    <a:pt x="891" y="1067"/>
                    <a:pt x="800" y="1076"/>
                    <a:pt x="712" y="1092"/>
                  </a:cubicBezTo>
                  <a:cubicBezTo>
                    <a:pt x="458" y="1136"/>
                    <a:pt x="240" y="1259"/>
                    <a:pt x="0" y="1359"/>
                  </a:cubicBezTo>
                  <a:cubicBezTo>
                    <a:pt x="73" y="1652"/>
                    <a:pt x="193" y="1943"/>
                    <a:pt x="402" y="2163"/>
                  </a:cubicBezTo>
                  <a:cubicBezTo>
                    <a:pt x="578" y="2344"/>
                    <a:pt x="826" y="2469"/>
                    <a:pt x="1076" y="2469"/>
                  </a:cubicBezTo>
                  <a:cubicBezTo>
                    <a:pt x="1123" y="2469"/>
                    <a:pt x="1170" y="2465"/>
                    <a:pt x="1217" y="2456"/>
                  </a:cubicBezTo>
                  <a:lnTo>
                    <a:pt x="1217" y="2456"/>
                  </a:lnTo>
                  <a:cubicBezTo>
                    <a:pt x="792" y="2819"/>
                    <a:pt x="572" y="3471"/>
                    <a:pt x="787" y="3987"/>
                  </a:cubicBezTo>
                  <a:cubicBezTo>
                    <a:pt x="811" y="4001"/>
                    <a:pt x="838" y="4007"/>
                    <a:pt x="866" y="4007"/>
                  </a:cubicBezTo>
                  <a:cubicBezTo>
                    <a:pt x="899" y="4007"/>
                    <a:pt x="934" y="3999"/>
                    <a:pt x="965" y="3990"/>
                  </a:cubicBezTo>
                  <a:cubicBezTo>
                    <a:pt x="1177" y="3926"/>
                    <a:pt x="1395" y="3865"/>
                    <a:pt x="1588" y="3756"/>
                  </a:cubicBezTo>
                  <a:cubicBezTo>
                    <a:pt x="1777" y="3647"/>
                    <a:pt x="1953" y="3485"/>
                    <a:pt x="2028" y="3276"/>
                  </a:cubicBezTo>
                  <a:cubicBezTo>
                    <a:pt x="2253" y="3675"/>
                    <a:pt x="2706" y="3912"/>
                    <a:pt x="3161" y="3912"/>
                  </a:cubicBezTo>
                  <a:cubicBezTo>
                    <a:pt x="3226" y="3912"/>
                    <a:pt x="3290" y="3908"/>
                    <a:pt x="3353" y="3898"/>
                  </a:cubicBezTo>
                  <a:cubicBezTo>
                    <a:pt x="3515" y="3443"/>
                    <a:pt x="3476" y="2908"/>
                    <a:pt x="3234" y="2489"/>
                  </a:cubicBezTo>
                  <a:lnTo>
                    <a:pt x="3234" y="2489"/>
                  </a:lnTo>
                  <a:cubicBezTo>
                    <a:pt x="3245" y="2490"/>
                    <a:pt x="3256" y="2491"/>
                    <a:pt x="3266" y="2491"/>
                  </a:cubicBezTo>
                  <a:cubicBezTo>
                    <a:pt x="3383" y="2491"/>
                    <a:pt x="3468" y="2424"/>
                    <a:pt x="3563" y="2347"/>
                  </a:cubicBezTo>
                  <a:cubicBezTo>
                    <a:pt x="3836" y="2132"/>
                    <a:pt x="4034" y="1876"/>
                    <a:pt x="4182" y="1566"/>
                  </a:cubicBezTo>
                  <a:cubicBezTo>
                    <a:pt x="3995" y="1289"/>
                    <a:pt x="3659" y="1136"/>
                    <a:pt x="3325" y="1136"/>
                  </a:cubicBezTo>
                  <a:cubicBezTo>
                    <a:pt x="3175" y="1136"/>
                    <a:pt x="3025" y="1167"/>
                    <a:pt x="2890" y="1231"/>
                  </a:cubicBezTo>
                  <a:cubicBezTo>
                    <a:pt x="2904" y="746"/>
                    <a:pt x="2670" y="291"/>
                    <a:pt x="2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55"/>
            <p:cNvSpPr/>
            <p:nvPr/>
          </p:nvSpPr>
          <p:spPr>
            <a:xfrm>
              <a:off x="2878196" y="2757762"/>
              <a:ext cx="32960" cy="61035"/>
            </a:xfrm>
            <a:custGeom>
              <a:avLst/>
              <a:gdLst/>
              <a:ahLst/>
              <a:cxnLst/>
              <a:rect l="l" t="t" r="r" b="b"/>
              <a:pathLst>
                <a:path w="796" h="1474" extrusionOk="0">
                  <a:moveTo>
                    <a:pt x="447" y="0"/>
                  </a:moveTo>
                  <a:cubicBezTo>
                    <a:pt x="313" y="92"/>
                    <a:pt x="165" y="215"/>
                    <a:pt x="90" y="355"/>
                  </a:cubicBezTo>
                  <a:cubicBezTo>
                    <a:pt x="1" y="530"/>
                    <a:pt x="12" y="748"/>
                    <a:pt x="70" y="941"/>
                  </a:cubicBezTo>
                  <a:cubicBezTo>
                    <a:pt x="129" y="1130"/>
                    <a:pt x="229" y="1306"/>
                    <a:pt x="338" y="1473"/>
                  </a:cubicBezTo>
                  <a:cubicBezTo>
                    <a:pt x="467" y="1306"/>
                    <a:pt x="575" y="1125"/>
                    <a:pt x="659" y="929"/>
                  </a:cubicBezTo>
                  <a:cubicBezTo>
                    <a:pt x="740" y="748"/>
                    <a:pt x="796" y="536"/>
                    <a:pt x="726" y="346"/>
                  </a:cubicBezTo>
                  <a:cubicBezTo>
                    <a:pt x="673" y="207"/>
                    <a:pt x="559" y="104"/>
                    <a:pt x="447"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55"/>
            <p:cNvSpPr/>
            <p:nvPr/>
          </p:nvSpPr>
          <p:spPr>
            <a:xfrm>
              <a:off x="2886187" y="2772668"/>
              <a:ext cx="16770" cy="31221"/>
            </a:xfrm>
            <a:custGeom>
              <a:avLst/>
              <a:gdLst/>
              <a:ahLst/>
              <a:cxnLst/>
              <a:rect l="l" t="t" r="r" b="b"/>
              <a:pathLst>
                <a:path w="405" h="754" extrusionOk="0">
                  <a:moveTo>
                    <a:pt x="226" y="0"/>
                  </a:moveTo>
                  <a:cubicBezTo>
                    <a:pt x="159" y="45"/>
                    <a:pt x="78" y="109"/>
                    <a:pt x="45" y="182"/>
                  </a:cubicBezTo>
                  <a:cubicBezTo>
                    <a:pt x="0" y="276"/>
                    <a:pt x="3" y="385"/>
                    <a:pt x="34" y="483"/>
                  </a:cubicBezTo>
                  <a:cubicBezTo>
                    <a:pt x="64" y="581"/>
                    <a:pt x="117" y="667"/>
                    <a:pt x="173" y="753"/>
                  </a:cubicBezTo>
                  <a:cubicBezTo>
                    <a:pt x="240" y="667"/>
                    <a:pt x="296" y="575"/>
                    <a:pt x="338" y="475"/>
                  </a:cubicBezTo>
                  <a:cubicBezTo>
                    <a:pt x="377" y="380"/>
                    <a:pt x="405" y="276"/>
                    <a:pt x="368" y="179"/>
                  </a:cubicBezTo>
                  <a:cubicBezTo>
                    <a:pt x="341" y="106"/>
                    <a:pt x="282" y="53"/>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55"/>
            <p:cNvSpPr/>
            <p:nvPr/>
          </p:nvSpPr>
          <p:spPr>
            <a:xfrm>
              <a:off x="2898899" y="2830306"/>
              <a:ext cx="39296" cy="49234"/>
            </a:xfrm>
            <a:custGeom>
              <a:avLst/>
              <a:gdLst/>
              <a:ahLst/>
              <a:cxnLst/>
              <a:rect l="l" t="t" r="r" b="b"/>
              <a:pathLst>
                <a:path w="949" h="1189" extrusionOk="0">
                  <a:moveTo>
                    <a:pt x="0" y="0"/>
                  </a:moveTo>
                  <a:cubicBezTo>
                    <a:pt x="6" y="212"/>
                    <a:pt x="45" y="422"/>
                    <a:pt x="106" y="625"/>
                  </a:cubicBezTo>
                  <a:cubicBezTo>
                    <a:pt x="162" y="815"/>
                    <a:pt x="257" y="1010"/>
                    <a:pt x="435" y="1108"/>
                  </a:cubicBezTo>
                  <a:cubicBezTo>
                    <a:pt x="566" y="1178"/>
                    <a:pt x="720" y="1186"/>
                    <a:pt x="871" y="1189"/>
                  </a:cubicBezTo>
                  <a:cubicBezTo>
                    <a:pt x="912" y="1038"/>
                    <a:pt x="949" y="843"/>
                    <a:pt x="912" y="689"/>
                  </a:cubicBezTo>
                  <a:cubicBezTo>
                    <a:pt x="868" y="494"/>
                    <a:pt x="717" y="335"/>
                    <a:pt x="550" y="229"/>
                  </a:cubicBezTo>
                  <a:cubicBezTo>
                    <a:pt x="380" y="120"/>
                    <a:pt x="190" y="59"/>
                    <a:pt x="0"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55"/>
            <p:cNvSpPr/>
            <p:nvPr/>
          </p:nvSpPr>
          <p:spPr>
            <a:xfrm>
              <a:off x="2907677" y="2842438"/>
              <a:ext cx="20124" cy="25093"/>
            </a:xfrm>
            <a:custGeom>
              <a:avLst/>
              <a:gdLst/>
              <a:ahLst/>
              <a:cxnLst/>
              <a:rect l="l" t="t" r="r" b="b"/>
              <a:pathLst>
                <a:path w="486" h="606" extrusionOk="0">
                  <a:moveTo>
                    <a:pt x="0" y="0"/>
                  </a:moveTo>
                  <a:lnTo>
                    <a:pt x="0" y="0"/>
                  </a:lnTo>
                  <a:cubicBezTo>
                    <a:pt x="3" y="109"/>
                    <a:pt x="25" y="215"/>
                    <a:pt x="56" y="318"/>
                  </a:cubicBezTo>
                  <a:cubicBezTo>
                    <a:pt x="87" y="416"/>
                    <a:pt x="131" y="516"/>
                    <a:pt x="223" y="564"/>
                  </a:cubicBezTo>
                  <a:cubicBezTo>
                    <a:pt x="293" y="600"/>
                    <a:pt x="368" y="603"/>
                    <a:pt x="446" y="606"/>
                  </a:cubicBezTo>
                  <a:cubicBezTo>
                    <a:pt x="466" y="528"/>
                    <a:pt x="486" y="430"/>
                    <a:pt x="463" y="349"/>
                  </a:cubicBezTo>
                  <a:cubicBezTo>
                    <a:pt x="438" y="251"/>
                    <a:pt x="363" y="170"/>
                    <a:pt x="279" y="115"/>
                  </a:cubicBezTo>
                  <a:cubicBezTo>
                    <a:pt x="193" y="62"/>
                    <a:pt x="98" y="3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55"/>
            <p:cNvSpPr/>
            <p:nvPr/>
          </p:nvSpPr>
          <p:spPr>
            <a:xfrm>
              <a:off x="2848755" y="2829934"/>
              <a:ext cx="38964" cy="49979"/>
            </a:xfrm>
            <a:custGeom>
              <a:avLst/>
              <a:gdLst/>
              <a:ahLst/>
              <a:cxnLst/>
              <a:rect l="l" t="t" r="r" b="b"/>
              <a:pathLst>
                <a:path w="941" h="1207" extrusionOk="0">
                  <a:moveTo>
                    <a:pt x="940" y="1"/>
                  </a:moveTo>
                  <a:cubicBezTo>
                    <a:pt x="748" y="65"/>
                    <a:pt x="564" y="132"/>
                    <a:pt x="394" y="238"/>
                  </a:cubicBezTo>
                  <a:cubicBezTo>
                    <a:pt x="226" y="347"/>
                    <a:pt x="78" y="509"/>
                    <a:pt x="34" y="704"/>
                  </a:cubicBezTo>
                  <a:cubicBezTo>
                    <a:pt x="0" y="860"/>
                    <a:pt x="39" y="1053"/>
                    <a:pt x="84" y="1206"/>
                  </a:cubicBezTo>
                  <a:cubicBezTo>
                    <a:pt x="235" y="1198"/>
                    <a:pt x="391" y="1192"/>
                    <a:pt x="516" y="1117"/>
                  </a:cubicBezTo>
                  <a:cubicBezTo>
                    <a:pt x="689" y="1016"/>
                    <a:pt x="781" y="821"/>
                    <a:pt x="840" y="626"/>
                  </a:cubicBezTo>
                  <a:cubicBezTo>
                    <a:pt x="899" y="425"/>
                    <a:pt x="935" y="216"/>
                    <a:pt x="940"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55"/>
            <p:cNvSpPr/>
            <p:nvPr/>
          </p:nvSpPr>
          <p:spPr>
            <a:xfrm>
              <a:off x="2856954" y="2839788"/>
              <a:ext cx="23602" cy="30062"/>
            </a:xfrm>
            <a:custGeom>
              <a:avLst/>
              <a:gdLst/>
              <a:ahLst/>
              <a:cxnLst/>
              <a:rect l="l" t="t" r="r" b="b"/>
              <a:pathLst>
                <a:path w="570" h="726" extrusionOk="0">
                  <a:moveTo>
                    <a:pt x="570" y="0"/>
                  </a:moveTo>
                  <a:lnTo>
                    <a:pt x="570" y="0"/>
                  </a:lnTo>
                  <a:cubicBezTo>
                    <a:pt x="455" y="39"/>
                    <a:pt x="338" y="78"/>
                    <a:pt x="240" y="145"/>
                  </a:cubicBezTo>
                  <a:cubicBezTo>
                    <a:pt x="140" y="209"/>
                    <a:pt x="53" y="304"/>
                    <a:pt x="26" y="424"/>
                  </a:cubicBezTo>
                  <a:cubicBezTo>
                    <a:pt x="0" y="522"/>
                    <a:pt x="26" y="636"/>
                    <a:pt x="53" y="725"/>
                  </a:cubicBezTo>
                  <a:cubicBezTo>
                    <a:pt x="143" y="723"/>
                    <a:pt x="238" y="720"/>
                    <a:pt x="316" y="675"/>
                  </a:cubicBezTo>
                  <a:cubicBezTo>
                    <a:pt x="419" y="614"/>
                    <a:pt x="475" y="494"/>
                    <a:pt x="511" y="377"/>
                  </a:cubicBezTo>
                  <a:cubicBezTo>
                    <a:pt x="544" y="257"/>
                    <a:pt x="567" y="131"/>
                    <a:pt x="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55"/>
            <p:cNvSpPr/>
            <p:nvPr/>
          </p:nvSpPr>
          <p:spPr>
            <a:xfrm>
              <a:off x="2826230" y="2794158"/>
              <a:ext cx="56852" cy="31594"/>
            </a:xfrm>
            <a:custGeom>
              <a:avLst/>
              <a:gdLst/>
              <a:ahLst/>
              <a:cxnLst/>
              <a:rect l="l" t="t" r="r" b="b"/>
              <a:pathLst>
                <a:path w="1373" h="763" extrusionOk="0">
                  <a:moveTo>
                    <a:pt x="475" y="0"/>
                  </a:moveTo>
                  <a:cubicBezTo>
                    <a:pt x="472" y="0"/>
                    <a:pt x="469" y="0"/>
                    <a:pt x="466" y="0"/>
                  </a:cubicBezTo>
                  <a:cubicBezTo>
                    <a:pt x="313" y="9"/>
                    <a:pt x="137" y="95"/>
                    <a:pt x="0" y="176"/>
                  </a:cubicBezTo>
                  <a:cubicBezTo>
                    <a:pt x="45" y="318"/>
                    <a:pt x="90" y="466"/>
                    <a:pt x="193" y="572"/>
                  </a:cubicBezTo>
                  <a:cubicBezTo>
                    <a:pt x="332" y="717"/>
                    <a:pt x="547" y="759"/>
                    <a:pt x="745" y="762"/>
                  </a:cubicBezTo>
                  <a:cubicBezTo>
                    <a:pt x="768" y="762"/>
                    <a:pt x="792" y="763"/>
                    <a:pt x="815" y="763"/>
                  </a:cubicBezTo>
                  <a:cubicBezTo>
                    <a:pt x="1002" y="763"/>
                    <a:pt x="1192" y="743"/>
                    <a:pt x="1373" y="703"/>
                  </a:cubicBezTo>
                  <a:cubicBezTo>
                    <a:pt x="1264" y="536"/>
                    <a:pt x="1153" y="368"/>
                    <a:pt x="1007" y="232"/>
                  </a:cubicBezTo>
                  <a:cubicBezTo>
                    <a:pt x="864" y="97"/>
                    <a:pt x="675" y="0"/>
                    <a:pt x="475"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55"/>
            <p:cNvSpPr/>
            <p:nvPr/>
          </p:nvSpPr>
          <p:spPr>
            <a:xfrm>
              <a:off x="2840557" y="2803392"/>
              <a:ext cx="28571" cy="15693"/>
            </a:xfrm>
            <a:custGeom>
              <a:avLst/>
              <a:gdLst/>
              <a:ahLst/>
              <a:cxnLst/>
              <a:rect l="l" t="t" r="r" b="b"/>
              <a:pathLst>
                <a:path w="690" h="379" extrusionOk="0">
                  <a:moveTo>
                    <a:pt x="240" y="0"/>
                  </a:moveTo>
                  <a:cubicBezTo>
                    <a:pt x="237" y="0"/>
                    <a:pt x="234" y="0"/>
                    <a:pt x="232" y="0"/>
                  </a:cubicBezTo>
                  <a:cubicBezTo>
                    <a:pt x="156" y="0"/>
                    <a:pt x="70" y="42"/>
                    <a:pt x="0" y="84"/>
                  </a:cubicBezTo>
                  <a:cubicBezTo>
                    <a:pt x="20" y="154"/>
                    <a:pt x="45" y="232"/>
                    <a:pt x="98" y="285"/>
                  </a:cubicBezTo>
                  <a:cubicBezTo>
                    <a:pt x="168" y="357"/>
                    <a:pt x="274" y="374"/>
                    <a:pt x="377" y="377"/>
                  </a:cubicBezTo>
                  <a:cubicBezTo>
                    <a:pt x="395" y="378"/>
                    <a:pt x="412" y="378"/>
                    <a:pt x="430" y="378"/>
                  </a:cubicBezTo>
                  <a:cubicBezTo>
                    <a:pt x="517" y="378"/>
                    <a:pt x="606" y="368"/>
                    <a:pt x="689" y="349"/>
                  </a:cubicBezTo>
                  <a:cubicBezTo>
                    <a:pt x="634" y="265"/>
                    <a:pt x="578" y="182"/>
                    <a:pt x="505" y="117"/>
                  </a:cubicBezTo>
                  <a:cubicBezTo>
                    <a:pt x="435" y="52"/>
                    <a:pt x="343"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55"/>
            <p:cNvSpPr/>
            <p:nvPr/>
          </p:nvSpPr>
          <p:spPr>
            <a:xfrm>
              <a:off x="2902336" y="2794158"/>
              <a:ext cx="56894" cy="31594"/>
            </a:xfrm>
            <a:custGeom>
              <a:avLst/>
              <a:gdLst/>
              <a:ahLst/>
              <a:cxnLst/>
              <a:rect l="l" t="t" r="r" b="b"/>
              <a:pathLst>
                <a:path w="1374" h="763" extrusionOk="0">
                  <a:moveTo>
                    <a:pt x="899" y="0"/>
                  </a:moveTo>
                  <a:cubicBezTo>
                    <a:pt x="698" y="0"/>
                    <a:pt x="509" y="97"/>
                    <a:pt x="366" y="232"/>
                  </a:cubicBezTo>
                  <a:cubicBezTo>
                    <a:pt x="218" y="368"/>
                    <a:pt x="107" y="536"/>
                    <a:pt x="1" y="703"/>
                  </a:cubicBezTo>
                  <a:cubicBezTo>
                    <a:pt x="182" y="743"/>
                    <a:pt x="372" y="763"/>
                    <a:pt x="559" y="763"/>
                  </a:cubicBezTo>
                  <a:cubicBezTo>
                    <a:pt x="582" y="763"/>
                    <a:pt x="605" y="762"/>
                    <a:pt x="628" y="762"/>
                  </a:cubicBezTo>
                  <a:cubicBezTo>
                    <a:pt x="827" y="759"/>
                    <a:pt x="1041" y="717"/>
                    <a:pt x="1181" y="572"/>
                  </a:cubicBezTo>
                  <a:cubicBezTo>
                    <a:pt x="1284" y="466"/>
                    <a:pt x="1332" y="318"/>
                    <a:pt x="1373" y="176"/>
                  </a:cubicBezTo>
                  <a:cubicBezTo>
                    <a:pt x="1237" y="95"/>
                    <a:pt x="1061" y="9"/>
                    <a:pt x="907" y="0"/>
                  </a:cubicBezTo>
                  <a:cubicBezTo>
                    <a:pt x="905" y="0"/>
                    <a:pt x="902" y="0"/>
                    <a:pt x="899"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55"/>
            <p:cNvSpPr/>
            <p:nvPr/>
          </p:nvSpPr>
          <p:spPr>
            <a:xfrm>
              <a:off x="2916331" y="2803392"/>
              <a:ext cx="28571" cy="15693"/>
            </a:xfrm>
            <a:custGeom>
              <a:avLst/>
              <a:gdLst/>
              <a:ahLst/>
              <a:cxnLst/>
              <a:rect l="l" t="t" r="r" b="b"/>
              <a:pathLst>
                <a:path w="690" h="379" extrusionOk="0">
                  <a:moveTo>
                    <a:pt x="445" y="0"/>
                  </a:moveTo>
                  <a:cubicBezTo>
                    <a:pt x="347" y="0"/>
                    <a:pt x="255" y="52"/>
                    <a:pt x="184" y="117"/>
                  </a:cubicBezTo>
                  <a:cubicBezTo>
                    <a:pt x="112" y="182"/>
                    <a:pt x="56" y="265"/>
                    <a:pt x="0" y="349"/>
                  </a:cubicBezTo>
                  <a:cubicBezTo>
                    <a:pt x="86" y="368"/>
                    <a:pt x="173" y="378"/>
                    <a:pt x="259" y="378"/>
                  </a:cubicBezTo>
                  <a:cubicBezTo>
                    <a:pt x="277" y="378"/>
                    <a:pt x="295" y="378"/>
                    <a:pt x="313" y="377"/>
                  </a:cubicBezTo>
                  <a:cubicBezTo>
                    <a:pt x="416" y="374"/>
                    <a:pt x="522" y="357"/>
                    <a:pt x="592" y="285"/>
                  </a:cubicBezTo>
                  <a:cubicBezTo>
                    <a:pt x="645" y="232"/>
                    <a:pt x="670" y="154"/>
                    <a:pt x="689" y="84"/>
                  </a:cubicBezTo>
                  <a:cubicBezTo>
                    <a:pt x="620" y="42"/>
                    <a:pt x="533" y="0"/>
                    <a:pt x="452" y="0"/>
                  </a:cubicBezTo>
                  <a:cubicBezTo>
                    <a:pt x="450" y="0"/>
                    <a:pt x="447" y="0"/>
                    <a:pt x="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55"/>
            <p:cNvSpPr/>
            <p:nvPr/>
          </p:nvSpPr>
          <p:spPr>
            <a:xfrm>
              <a:off x="2805444" y="3527432"/>
              <a:ext cx="173208" cy="165920"/>
            </a:xfrm>
            <a:custGeom>
              <a:avLst/>
              <a:gdLst/>
              <a:ahLst/>
              <a:cxnLst/>
              <a:rect l="l" t="t" r="r" b="b"/>
              <a:pathLst>
                <a:path w="4183" h="4007" extrusionOk="0">
                  <a:moveTo>
                    <a:pt x="2285" y="1"/>
                  </a:moveTo>
                  <a:cubicBezTo>
                    <a:pt x="1992" y="70"/>
                    <a:pt x="1772" y="313"/>
                    <a:pt x="1610" y="573"/>
                  </a:cubicBezTo>
                  <a:cubicBezTo>
                    <a:pt x="1507" y="740"/>
                    <a:pt x="1409" y="988"/>
                    <a:pt x="1470" y="1172"/>
                  </a:cubicBezTo>
                  <a:cubicBezTo>
                    <a:pt x="1321" y="1097"/>
                    <a:pt x="1154" y="1066"/>
                    <a:pt x="986" y="1066"/>
                  </a:cubicBezTo>
                  <a:cubicBezTo>
                    <a:pt x="894" y="1066"/>
                    <a:pt x="802" y="1076"/>
                    <a:pt x="712" y="1091"/>
                  </a:cubicBezTo>
                  <a:cubicBezTo>
                    <a:pt x="458" y="1136"/>
                    <a:pt x="240" y="1259"/>
                    <a:pt x="0" y="1359"/>
                  </a:cubicBezTo>
                  <a:cubicBezTo>
                    <a:pt x="73" y="1652"/>
                    <a:pt x="193" y="1942"/>
                    <a:pt x="402" y="2163"/>
                  </a:cubicBezTo>
                  <a:cubicBezTo>
                    <a:pt x="578" y="2344"/>
                    <a:pt x="826" y="2469"/>
                    <a:pt x="1076" y="2469"/>
                  </a:cubicBezTo>
                  <a:cubicBezTo>
                    <a:pt x="1123" y="2469"/>
                    <a:pt x="1170" y="2465"/>
                    <a:pt x="1217" y="2456"/>
                  </a:cubicBezTo>
                  <a:lnTo>
                    <a:pt x="1217" y="2456"/>
                  </a:lnTo>
                  <a:cubicBezTo>
                    <a:pt x="792" y="2818"/>
                    <a:pt x="572" y="3468"/>
                    <a:pt x="787" y="3985"/>
                  </a:cubicBezTo>
                  <a:cubicBezTo>
                    <a:pt x="812" y="4000"/>
                    <a:pt x="840" y="4006"/>
                    <a:pt x="869" y="4006"/>
                  </a:cubicBezTo>
                  <a:cubicBezTo>
                    <a:pt x="901" y="4006"/>
                    <a:pt x="935" y="3999"/>
                    <a:pt x="965" y="3990"/>
                  </a:cubicBezTo>
                  <a:cubicBezTo>
                    <a:pt x="1177" y="3926"/>
                    <a:pt x="1395" y="3865"/>
                    <a:pt x="1588" y="3756"/>
                  </a:cubicBezTo>
                  <a:cubicBezTo>
                    <a:pt x="1777" y="3647"/>
                    <a:pt x="1953" y="3482"/>
                    <a:pt x="2028" y="3273"/>
                  </a:cubicBezTo>
                  <a:cubicBezTo>
                    <a:pt x="2253" y="3674"/>
                    <a:pt x="2706" y="3912"/>
                    <a:pt x="3162" y="3912"/>
                  </a:cubicBezTo>
                  <a:cubicBezTo>
                    <a:pt x="3226" y="3912"/>
                    <a:pt x="3290" y="3908"/>
                    <a:pt x="3353" y="3898"/>
                  </a:cubicBezTo>
                  <a:cubicBezTo>
                    <a:pt x="3515" y="3440"/>
                    <a:pt x="3476" y="2908"/>
                    <a:pt x="3234" y="2489"/>
                  </a:cubicBezTo>
                  <a:lnTo>
                    <a:pt x="3234" y="2489"/>
                  </a:lnTo>
                  <a:cubicBezTo>
                    <a:pt x="3245" y="2490"/>
                    <a:pt x="3256" y="2491"/>
                    <a:pt x="3266" y="2491"/>
                  </a:cubicBezTo>
                  <a:cubicBezTo>
                    <a:pt x="3383" y="2491"/>
                    <a:pt x="3468" y="2424"/>
                    <a:pt x="3563" y="2347"/>
                  </a:cubicBezTo>
                  <a:cubicBezTo>
                    <a:pt x="3836" y="2127"/>
                    <a:pt x="4034" y="1873"/>
                    <a:pt x="4182" y="1566"/>
                  </a:cubicBezTo>
                  <a:cubicBezTo>
                    <a:pt x="3995" y="1289"/>
                    <a:pt x="3659" y="1136"/>
                    <a:pt x="3325" y="1136"/>
                  </a:cubicBezTo>
                  <a:cubicBezTo>
                    <a:pt x="3175" y="1136"/>
                    <a:pt x="3025" y="1167"/>
                    <a:pt x="2890" y="1231"/>
                  </a:cubicBezTo>
                  <a:cubicBezTo>
                    <a:pt x="2904" y="746"/>
                    <a:pt x="2670" y="291"/>
                    <a:pt x="2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55"/>
            <p:cNvSpPr/>
            <p:nvPr/>
          </p:nvSpPr>
          <p:spPr>
            <a:xfrm>
              <a:off x="2878196" y="3550785"/>
              <a:ext cx="32960" cy="61035"/>
            </a:xfrm>
            <a:custGeom>
              <a:avLst/>
              <a:gdLst/>
              <a:ahLst/>
              <a:cxnLst/>
              <a:rect l="l" t="t" r="r" b="b"/>
              <a:pathLst>
                <a:path w="796" h="1474" extrusionOk="0">
                  <a:moveTo>
                    <a:pt x="447" y="0"/>
                  </a:moveTo>
                  <a:cubicBezTo>
                    <a:pt x="313" y="87"/>
                    <a:pt x="165" y="215"/>
                    <a:pt x="90" y="352"/>
                  </a:cubicBezTo>
                  <a:cubicBezTo>
                    <a:pt x="1" y="530"/>
                    <a:pt x="12" y="748"/>
                    <a:pt x="70" y="938"/>
                  </a:cubicBezTo>
                  <a:cubicBezTo>
                    <a:pt x="129" y="1130"/>
                    <a:pt x="229" y="1306"/>
                    <a:pt x="338" y="1473"/>
                  </a:cubicBezTo>
                  <a:cubicBezTo>
                    <a:pt x="467" y="1306"/>
                    <a:pt x="575" y="1125"/>
                    <a:pt x="659" y="929"/>
                  </a:cubicBezTo>
                  <a:cubicBezTo>
                    <a:pt x="740" y="748"/>
                    <a:pt x="796" y="536"/>
                    <a:pt x="726" y="346"/>
                  </a:cubicBezTo>
                  <a:cubicBezTo>
                    <a:pt x="673" y="207"/>
                    <a:pt x="559" y="103"/>
                    <a:pt x="447"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55"/>
            <p:cNvSpPr/>
            <p:nvPr/>
          </p:nvSpPr>
          <p:spPr>
            <a:xfrm>
              <a:off x="2886187" y="3565692"/>
              <a:ext cx="16770" cy="31221"/>
            </a:xfrm>
            <a:custGeom>
              <a:avLst/>
              <a:gdLst/>
              <a:ahLst/>
              <a:cxnLst/>
              <a:rect l="l" t="t" r="r" b="b"/>
              <a:pathLst>
                <a:path w="405" h="754" extrusionOk="0">
                  <a:moveTo>
                    <a:pt x="226" y="0"/>
                  </a:moveTo>
                  <a:cubicBezTo>
                    <a:pt x="159" y="45"/>
                    <a:pt x="78" y="109"/>
                    <a:pt x="45" y="181"/>
                  </a:cubicBezTo>
                  <a:cubicBezTo>
                    <a:pt x="0" y="276"/>
                    <a:pt x="3" y="382"/>
                    <a:pt x="34" y="480"/>
                  </a:cubicBezTo>
                  <a:cubicBezTo>
                    <a:pt x="64" y="580"/>
                    <a:pt x="117" y="667"/>
                    <a:pt x="173" y="753"/>
                  </a:cubicBezTo>
                  <a:cubicBezTo>
                    <a:pt x="240" y="667"/>
                    <a:pt x="296" y="575"/>
                    <a:pt x="338" y="474"/>
                  </a:cubicBezTo>
                  <a:cubicBezTo>
                    <a:pt x="377" y="380"/>
                    <a:pt x="405" y="276"/>
                    <a:pt x="368" y="179"/>
                  </a:cubicBezTo>
                  <a:cubicBezTo>
                    <a:pt x="341" y="106"/>
                    <a:pt x="282" y="53"/>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55"/>
            <p:cNvSpPr/>
            <p:nvPr/>
          </p:nvSpPr>
          <p:spPr>
            <a:xfrm>
              <a:off x="2898899" y="3623330"/>
              <a:ext cx="39296" cy="49234"/>
            </a:xfrm>
            <a:custGeom>
              <a:avLst/>
              <a:gdLst/>
              <a:ahLst/>
              <a:cxnLst/>
              <a:rect l="l" t="t" r="r" b="b"/>
              <a:pathLst>
                <a:path w="949" h="1189" extrusionOk="0">
                  <a:moveTo>
                    <a:pt x="0" y="0"/>
                  </a:moveTo>
                  <a:cubicBezTo>
                    <a:pt x="6" y="212"/>
                    <a:pt x="45" y="421"/>
                    <a:pt x="106" y="622"/>
                  </a:cubicBezTo>
                  <a:cubicBezTo>
                    <a:pt x="162" y="815"/>
                    <a:pt x="257" y="1010"/>
                    <a:pt x="435" y="1108"/>
                  </a:cubicBezTo>
                  <a:cubicBezTo>
                    <a:pt x="566" y="1177"/>
                    <a:pt x="720" y="1186"/>
                    <a:pt x="871" y="1189"/>
                  </a:cubicBezTo>
                  <a:cubicBezTo>
                    <a:pt x="912" y="1035"/>
                    <a:pt x="949" y="843"/>
                    <a:pt x="912" y="689"/>
                  </a:cubicBezTo>
                  <a:cubicBezTo>
                    <a:pt x="868" y="494"/>
                    <a:pt x="717" y="335"/>
                    <a:pt x="550" y="229"/>
                  </a:cubicBezTo>
                  <a:cubicBezTo>
                    <a:pt x="380" y="120"/>
                    <a:pt x="190" y="59"/>
                    <a:pt x="0"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55"/>
            <p:cNvSpPr/>
            <p:nvPr/>
          </p:nvSpPr>
          <p:spPr>
            <a:xfrm>
              <a:off x="2907677" y="3635338"/>
              <a:ext cx="20124" cy="25093"/>
            </a:xfrm>
            <a:custGeom>
              <a:avLst/>
              <a:gdLst/>
              <a:ahLst/>
              <a:cxnLst/>
              <a:rect l="l" t="t" r="r" b="b"/>
              <a:pathLst>
                <a:path w="486" h="606" extrusionOk="0">
                  <a:moveTo>
                    <a:pt x="0" y="0"/>
                  </a:moveTo>
                  <a:lnTo>
                    <a:pt x="0" y="0"/>
                  </a:lnTo>
                  <a:cubicBezTo>
                    <a:pt x="3" y="106"/>
                    <a:pt x="25" y="215"/>
                    <a:pt x="56" y="316"/>
                  </a:cubicBezTo>
                  <a:cubicBezTo>
                    <a:pt x="87" y="413"/>
                    <a:pt x="131" y="516"/>
                    <a:pt x="223" y="564"/>
                  </a:cubicBezTo>
                  <a:cubicBezTo>
                    <a:pt x="293" y="600"/>
                    <a:pt x="368" y="603"/>
                    <a:pt x="446" y="606"/>
                  </a:cubicBezTo>
                  <a:cubicBezTo>
                    <a:pt x="466" y="530"/>
                    <a:pt x="486" y="433"/>
                    <a:pt x="463" y="349"/>
                  </a:cubicBezTo>
                  <a:cubicBezTo>
                    <a:pt x="438" y="251"/>
                    <a:pt x="363" y="171"/>
                    <a:pt x="279" y="115"/>
                  </a:cubicBezTo>
                  <a:cubicBezTo>
                    <a:pt x="193" y="62"/>
                    <a:pt x="98" y="3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55"/>
            <p:cNvSpPr/>
            <p:nvPr/>
          </p:nvSpPr>
          <p:spPr>
            <a:xfrm>
              <a:off x="2848755" y="3622957"/>
              <a:ext cx="38964" cy="49855"/>
            </a:xfrm>
            <a:custGeom>
              <a:avLst/>
              <a:gdLst/>
              <a:ahLst/>
              <a:cxnLst/>
              <a:rect l="l" t="t" r="r" b="b"/>
              <a:pathLst>
                <a:path w="941" h="1204" extrusionOk="0">
                  <a:moveTo>
                    <a:pt x="940" y="1"/>
                  </a:moveTo>
                  <a:lnTo>
                    <a:pt x="940" y="1"/>
                  </a:lnTo>
                  <a:cubicBezTo>
                    <a:pt x="748" y="65"/>
                    <a:pt x="564" y="129"/>
                    <a:pt x="394" y="238"/>
                  </a:cubicBezTo>
                  <a:cubicBezTo>
                    <a:pt x="224" y="347"/>
                    <a:pt x="78" y="506"/>
                    <a:pt x="34" y="704"/>
                  </a:cubicBezTo>
                  <a:cubicBezTo>
                    <a:pt x="0" y="860"/>
                    <a:pt x="39" y="1053"/>
                    <a:pt x="84" y="1203"/>
                  </a:cubicBezTo>
                  <a:cubicBezTo>
                    <a:pt x="235" y="1198"/>
                    <a:pt x="391" y="1189"/>
                    <a:pt x="516" y="1117"/>
                  </a:cubicBezTo>
                  <a:cubicBezTo>
                    <a:pt x="689" y="1016"/>
                    <a:pt x="781" y="821"/>
                    <a:pt x="840" y="626"/>
                  </a:cubicBezTo>
                  <a:cubicBezTo>
                    <a:pt x="899" y="422"/>
                    <a:pt x="935" y="213"/>
                    <a:pt x="940"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55"/>
            <p:cNvSpPr/>
            <p:nvPr/>
          </p:nvSpPr>
          <p:spPr>
            <a:xfrm>
              <a:off x="2856954" y="3632771"/>
              <a:ext cx="23602" cy="30103"/>
            </a:xfrm>
            <a:custGeom>
              <a:avLst/>
              <a:gdLst/>
              <a:ahLst/>
              <a:cxnLst/>
              <a:rect l="l" t="t" r="r" b="b"/>
              <a:pathLst>
                <a:path w="570" h="727" extrusionOk="0">
                  <a:moveTo>
                    <a:pt x="570" y="1"/>
                  </a:moveTo>
                  <a:lnTo>
                    <a:pt x="570" y="1"/>
                  </a:lnTo>
                  <a:cubicBezTo>
                    <a:pt x="455" y="40"/>
                    <a:pt x="338" y="79"/>
                    <a:pt x="240" y="146"/>
                  </a:cubicBezTo>
                  <a:cubicBezTo>
                    <a:pt x="140" y="210"/>
                    <a:pt x="53" y="305"/>
                    <a:pt x="26" y="425"/>
                  </a:cubicBezTo>
                  <a:cubicBezTo>
                    <a:pt x="0" y="523"/>
                    <a:pt x="26" y="637"/>
                    <a:pt x="53" y="726"/>
                  </a:cubicBezTo>
                  <a:cubicBezTo>
                    <a:pt x="143" y="724"/>
                    <a:pt x="238" y="721"/>
                    <a:pt x="316" y="676"/>
                  </a:cubicBezTo>
                  <a:cubicBezTo>
                    <a:pt x="419" y="615"/>
                    <a:pt x="475" y="495"/>
                    <a:pt x="511" y="378"/>
                  </a:cubicBezTo>
                  <a:cubicBezTo>
                    <a:pt x="544" y="258"/>
                    <a:pt x="567" y="132"/>
                    <a:pt x="5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55"/>
            <p:cNvSpPr/>
            <p:nvPr/>
          </p:nvSpPr>
          <p:spPr>
            <a:xfrm>
              <a:off x="2826230" y="3587140"/>
              <a:ext cx="56852" cy="31635"/>
            </a:xfrm>
            <a:custGeom>
              <a:avLst/>
              <a:gdLst/>
              <a:ahLst/>
              <a:cxnLst/>
              <a:rect l="l" t="t" r="r" b="b"/>
              <a:pathLst>
                <a:path w="1373" h="764" extrusionOk="0">
                  <a:moveTo>
                    <a:pt x="475" y="1"/>
                  </a:moveTo>
                  <a:cubicBezTo>
                    <a:pt x="472" y="1"/>
                    <a:pt x="469" y="1"/>
                    <a:pt x="466" y="1"/>
                  </a:cubicBezTo>
                  <a:cubicBezTo>
                    <a:pt x="313" y="9"/>
                    <a:pt x="137" y="96"/>
                    <a:pt x="0" y="177"/>
                  </a:cubicBezTo>
                  <a:cubicBezTo>
                    <a:pt x="45" y="319"/>
                    <a:pt x="90" y="467"/>
                    <a:pt x="193" y="573"/>
                  </a:cubicBezTo>
                  <a:cubicBezTo>
                    <a:pt x="332" y="718"/>
                    <a:pt x="547" y="760"/>
                    <a:pt x="745" y="763"/>
                  </a:cubicBezTo>
                  <a:cubicBezTo>
                    <a:pt x="768" y="763"/>
                    <a:pt x="792" y="764"/>
                    <a:pt x="815" y="764"/>
                  </a:cubicBezTo>
                  <a:cubicBezTo>
                    <a:pt x="1002" y="764"/>
                    <a:pt x="1192" y="744"/>
                    <a:pt x="1373" y="704"/>
                  </a:cubicBezTo>
                  <a:cubicBezTo>
                    <a:pt x="1264" y="537"/>
                    <a:pt x="1153" y="369"/>
                    <a:pt x="1007" y="233"/>
                  </a:cubicBezTo>
                  <a:cubicBezTo>
                    <a:pt x="864" y="98"/>
                    <a:pt x="675" y="1"/>
                    <a:pt x="475"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55"/>
            <p:cNvSpPr/>
            <p:nvPr/>
          </p:nvSpPr>
          <p:spPr>
            <a:xfrm>
              <a:off x="2840557" y="3596415"/>
              <a:ext cx="28571" cy="15652"/>
            </a:xfrm>
            <a:custGeom>
              <a:avLst/>
              <a:gdLst/>
              <a:ahLst/>
              <a:cxnLst/>
              <a:rect l="l" t="t" r="r" b="b"/>
              <a:pathLst>
                <a:path w="690" h="378" extrusionOk="0">
                  <a:moveTo>
                    <a:pt x="240" y="0"/>
                  </a:moveTo>
                  <a:cubicBezTo>
                    <a:pt x="237" y="0"/>
                    <a:pt x="234" y="0"/>
                    <a:pt x="232" y="0"/>
                  </a:cubicBezTo>
                  <a:cubicBezTo>
                    <a:pt x="156" y="0"/>
                    <a:pt x="70" y="42"/>
                    <a:pt x="0" y="84"/>
                  </a:cubicBezTo>
                  <a:cubicBezTo>
                    <a:pt x="20" y="154"/>
                    <a:pt x="45" y="232"/>
                    <a:pt x="98" y="282"/>
                  </a:cubicBezTo>
                  <a:cubicBezTo>
                    <a:pt x="168" y="357"/>
                    <a:pt x="274" y="374"/>
                    <a:pt x="377" y="377"/>
                  </a:cubicBezTo>
                  <a:cubicBezTo>
                    <a:pt x="390" y="377"/>
                    <a:pt x="402" y="377"/>
                    <a:pt x="415" y="377"/>
                  </a:cubicBezTo>
                  <a:cubicBezTo>
                    <a:pt x="507" y="377"/>
                    <a:pt x="601" y="368"/>
                    <a:pt x="689" y="349"/>
                  </a:cubicBezTo>
                  <a:cubicBezTo>
                    <a:pt x="634" y="265"/>
                    <a:pt x="578" y="182"/>
                    <a:pt x="505" y="115"/>
                  </a:cubicBezTo>
                  <a:cubicBezTo>
                    <a:pt x="435" y="52"/>
                    <a:pt x="343"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55"/>
            <p:cNvSpPr/>
            <p:nvPr/>
          </p:nvSpPr>
          <p:spPr>
            <a:xfrm>
              <a:off x="2902336" y="3587140"/>
              <a:ext cx="56894" cy="31635"/>
            </a:xfrm>
            <a:custGeom>
              <a:avLst/>
              <a:gdLst/>
              <a:ahLst/>
              <a:cxnLst/>
              <a:rect l="l" t="t" r="r" b="b"/>
              <a:pathLst>
                <a:path w="1374" h="764" extrusionOk="0">
                  <a:moveTo>
                    <a:pt x="899" y="1"/>
                  </a:moveTo>
                  <a:cubicBezTo>
                    <a:pt x="698" y="1"/>
                    <a:pt x="509" y="98"/>
                    <a:pt x="366" y="233"/>
                  </a:cubicBezTo>
                  <a:cubicBezTo>
                    <a:pt x="218" y="369"/>
                    <a:pt x="107" y="537"/>
                    <a:pt x="1" y="704"/>
                  </a:cubicBezTo>
                  <a:cubicBezTo>
                    <a:pt x="182" y="744"/>
                    <a:pt x="372" y="764"/>
                    <a:pt x="559" y="764"/>
                  </a:cubicBezTo>
                  <a:cubicBezTo>
                    <a:pt x="582" y="764"/>
                    <a:pt x="605" y="763"/>
                    <a:pt x="628" y="763"/>
                  </a:cubicBezTo>
                  <a:cubicBezTo>
                    <a:pt x="827" y="760"/>
                    <a:pt x="1041" y="718"/>
                    <a:pt x="1181" y="573"/>
                  </a:cubicBezTo>
                  <a:cubicBezTo>
                    <a:pt x="1284" y="467"/>
                    <a:pt x="1332" y="319"/>
                    <a:pt x="1373" y="177"/>
                  </a:cubicBezTo>
                  <a:cubicBezTo>
                    <a:pt x="1237" y="96"/>
                    <a:pt x="1061" y="9"/>
                    <a:pt x="907" y="1"/>
                  </a:cubicBezTo>
                  <a:cubicBezTo>
                    <a:pt x="905" y="1"/>
                    <a:pt x="902" y="1"/>
                    <a:pt x="899"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55"/>
            <p:cNvSpPr/>
            <p:nvPr/>
          </p:nvSpPr>
          <p:spPr>
            <a:xfrm>
              <a:off x="2916331" y="3596415"/>
              <a:ext cx="28571" cy="15652"/>
            </a:xfrm>
            <a:custGeom>
              <a:avLst/>
              <a:gdLst/>
              <a:ahLst/>
              <a:cxnLst/>
              <a:rect l="l" t="t" r="r" b="b"/>
              <a:pathLst>
                <a:path w="690" h="378" extrusionOk="0">
                  <a:moveTo>
                    <a:pt x="445" y="0"/>
                  </a:moveTo>
                  <a:cubicBezTo>
                    <a:pt x="347" y="0"/>
                    <a:pt x="255" y="52"/>
                    <a:pt x="184" y="115"/>
                  </a:cubicBezTo>
                  <a:cubicBezTo>
                    <a:pt x="112" y="182"/>
                    <a:pt x="56" y="265"/>
                    <a:pt x="0" y="349"/>
                  </a:cubicBezTo>
                  <a:cubicBezTo>
                    <a:pt x="91" y="368"/>
                    <a:pt x="184" y="377"/>
                    <a:pt x="275" y="377"/>
                  </a:cubicBezTo>
                  <a:cubicBezTo>
                    <a:pt x="287" y="377"/>
                    <a:pt x="300" y="377"/>
                    <a:pt x="313" y="377"/>
                  </a:cubicBezTo>
                  <a:cubicBezTo>
                    <a:pt x="416" y="374"/>
                    <a:pt x="522" y="357"/>
                    <a:pt x="592" y="282"/>
                  </a:cubicBezTo>
                  <a:cubicBezTo>
                    <a:pt x="645" y="232"/>
                    <a:pt x="670" y="154"/>
                    <a:pt x="689" y="84"/>
                  </a:cubicBezTo>
                  <a:cubicBezTo>
                    <a:pt x="620" y="42"/>
                    <a:pt x="533" y="0"/>
                    <a:pt x="452" y="0"/>
                  </a:cubicBezTo>
                  <a:cubicBezTo>
                    <a:pt x="450" y="0"/>
                    <a:pt x="447" y="0"/>
                    <a:pt x="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55"/>
            <p:cNvSpPr/>
            <p:nvPr/>
          </p:nvSpPr>
          <p:spPr>
            <a:xfrm>
              <a:off x="2595884" y="2643976"/>
              <a:ext cx="661402" cy="1123096"/>
            </a:xfrm>
            <a:custGeom>
              <a:avLst/>
              <a:gdLst/>
              <a:ahLst/>
              <a:cxnLst/>
              <a:rect l="l" t="t" r="r" b="b"/>
              <a:pathLst>
                <a:path w="15973" h="27123" extrusionOk="0">
                  <a:moveTo>
                    <a:pt x="7154" y="0"/>
                  </a:moveTo>
                  <a:cubicBezTo>
                    <a:pt x="6052" y="0"/>
                    <a:pt x="4994" y="204"/>
                    <a:pt x="4021" y="578"/>
                  </a:cubicBezTo>
                  <a:cubicBezTo>
                    <a:pt x="4760" y="648"/>
                    <a:pt x="5491" y="809"/>
                    <a:pt x="6183" y="1074"/>
                  </a:cubicBezTo>
                  <a:cubicBezTo>
                    <a:pt x="9263" y="2255"/>
                    <a:pt x="11439" y="5223"/>
                    <a:pt x="12231" y="8420"/>
                  </a:cubicBezTo>
                  <a:cubicBezTo>
                    <a:pt x="13020" y="11620"/>
                    <a:pt x="12574" y="15021"/>
                    <a:pt x="11592" y="18170"/>
                  </a:cubicBezTo>
                  <a:cubicBezTo>
                    <a:pt x="10699" y="21021"/>
                    <a:pt x="9045" y="24026"/>
                    <a:pt x="6169" y="24841"/>
                  </a:cubicBezTo>
                  <a:cubicBezTo>
                    <a:pt x="5663" y="24985"/>
                    <a:pt x="5145" y="25051"/>
                    <a:pt x="4625" y="25051"/>
                  </a:cubicBezTo>
                  <a:cubicBezTo>
                    <a:pt x="3244" y="25051"/>
                    <a:pt x="1849" y="24585"/>
                    <a:pt x="645" y="23875"/>
                  </a:cubicBezTo>
                  <a:cubicBezTo>
                    <a:pt x="422" y="23747"/>
                    <a:pt x="210" y="23608"/>
                    <a:pt x="0" y="23463"/>
                  </a:cubicBezTo>
                  <a:lnTo>
                    <a:pt x="0" y="23463"/>
                  </a:lnTo>
                  <a:cubicBezTo>
                    <a:pt x="1602" y="25678"/>
                    <a:pt x="4207" y="27123"/>
                    <a:pt x="7154" y="27123"/>
                  </a:cubicBezTo>
                  <a:cubicBezTo>
                    <a:pt x="12024" y="27123"/>
                    <a:pt x="15972" y="23175"/>
                    <a:pt x="15972" y="18301"/>
                  </a:cubicBezTo>
                  <a:lnTo>
                    <a:pt x="15972" y="8822"/>
                  </a:lnTo>
                  <a:cubicBezTo>
                    <a:pt x="15972" y="3954"/>
                    <a:pt x="12024" y="0"/>
                    <a:pt x="715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55"/>
            <p:cNvSpPr/>
            <p:nvPr/>
          </p:nvSpPr>
          <p:spPr>
            <a:xfrm>
              <a:off x="2730704" y="2612092"/>
              <a:ext cx="322564" cy="64016"/>
            </a:xfrm>
            <a:custGeom>
              <a:avLst/>
              <a:gdLst/>
              <a:ahLst/>
              <a:cxnLst/>
              <a:rect l="l" t="t" r="r" b="b"/>
              <a:pathLst>
                <a:path w="7790" h="1546" extrusionOk="0">
                  <a:moveTo>
                    <a:pt x="617" y="0"/>
                  </a:moveTo>
                  <a:cubicBezTo>
                    <a:pt x="276" y="0"/>
                    <a:pt x="0" y="277"/>
                    <a:pt x="0" y="614"/>
                  </a:cubicBezTo>
                  <a:lnTo>
                    <a:pt x="0" y="932"/>
                  </a:lnTo>
                  <a:cubicBezTo>
                    <a:pt x="0" y="1270"/>
                    <a:pt x="276" y="1546"/>
                    <a:pt x="617" y="1546"/>
                  </a:cubicBezTo>
                  <a:lnTo>
                    <a:pt x="7176" y="1546"/>
                  </a:lnTo>
                  <a:cubicBezTo>
                    <a:pt x="7516" y="1546"/>
                    <a:pt x="7789" y="1267"/>
                    <a:pt x="7789" y="932"/>
                  </a:cubicBezTo>
                  <a:lnTo>
                    <a:pt x="7789" y="614"/>
                  </a:lnTo>
                  <a:cubicBezTo>
                    <a:pt x="7789" y="277"/>
                    <a:pt x="7513" y="0"/>
                    <a:pt x="7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55"/>
            <p:cNvSpPr/>
            <p:nvPr/>
          </p:nvSpPr>
          <p:spPr>
            <a:xfrm>
              <a:off x="2731284" y="2616606"/>
              <a:ext cx="321985" cy="59503"/>
            </a:xfrm>
            <a:custGeom>
              <a:avLst/>
              <a:gdLst/>
              <a:ahLst/>
              <a:cxnLst/>
              <a:rect l="l" t="t" r="r" b="b"/>
              <a:pathLst>
                <a:path w="7776" h="1437" extrusionOk="0">
                  <a:moveTo>
                    <a:pt x="7387" y="0"/>
                  </a:moveTo>
                  <a:lnTo>
                    <a:pt x="7387" y="0"/>
                  </a:lnTo>
                  <a:cubicBezTo>
                    <a:pt x="7396" y="42"/>
                    <a:pt x="7401" y="81"/>
                    <a:pt x="7401" y="126"/>
                  </a:cubicBezTo>
                  <a:cubicBezTo>
                    <a:pt x="7401" y="550"/>
                    <a:pt x="7055" y="896"/>
                    <a:pt x="6631" y="896"/>
                  </a:cubicBezTo>
                  <a:lnTo>
                    <a:pt x="385" y="896"/>
                  </a:lnTo>
                  <a:cubicBezTo>
                    <a:pt x="246" y="896"/>
                    <a:pt x="117" y="857"/>
                    <a:pt x="0" y="793"/>
                  </a:cubicBezTo>
                  <a:lnTo>
                    <a:pt x="0" y="793"/>
                  </a:lnTo>
                  <a:cubicBezTo>
                    <a:pt x="61" y="1158"/>
                    <a:pt x="377" y="1437"/>
                    <a:pt x="759" y="1437"/>
                  </a:cubicBezTo>
                  <a:lnTo>
                    <a:pt x="7005" y="1437"/>
                  </a:lnTo>
                  <a:cubicBezTo>
                    <a:pt x="7429" y="1437"/>
                    <a:pt x="7775" y="1091"/>
                    <a:pt x="7775" y="667"/>
                  </a:cubicBezTo>
                  <a:cubicBezTo>
                    <a:pt x="7775" y="377"/>
                    <a:pt x="7619" y="131"/>
                    <a:pt x="738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55"/>
            <p:cNvSpPr/>
            <p:nvPr/>
          </p:nvSpPr>
          <p:spPr>
            <a:xfrm>
              <a:off x="2767888" y="3764693"/>
              <a:ext cx="19544" cy="182690"/>
            </a:xfrm>
            <a:custGeom>
              <a:avLst/>
              <a:gdLst/>
              <a:ahLst/>
              <a:cxnLst/>
              <a:rect l="l" t="t" r="r" b="b"/>
              <a:pathLst>
                <a:path w="472" h="4412" extrusionOk="0">
                  <a:moveTo>
                    <a:pt x="235" y="1"/>
                  </a:moveTo>
                  <a:cubicBezTo>
                    <a:pt x="104" y="1"/>
                    <a:pt x="0" y="104"/>
                    <a:pt x="0" y="232"/>
                  </a:cubicBezTo>
                  <a:lnTo>
                    <a:pt x="0" y="4177"/>
                  </a:lnTo>
                  <a:cubicBezTo>
                    <a:pt x="0" y="4306"/>
                    <a:pt x="104" y="4412"/>
                    <a:pt x="235" y="4412"/>
                  </a:cubicBezTo>
                  <a:cubicBezTo>
                    <a:pt x="363" y="4412"/>
                    <a:pt x="472" y="4306"/>
                    <a:pt x="466" y="4177"/>
                  </a:cubicBezTo>
                  <a:lnTo>
                    <a:pt x="466" y="232"/>
                  </a:lnTo>
                  <a:cubicBezTo>
                    <a:pt x="466" y="104"/>
                    <a:pt x="363"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55"/>
            <p:cNvSpPr/>
            <p:nvPr/>
          </p:nvSpPr>
          <p:spPr>
            <a:xfrm>
              <a:off x="2800226" y="3764693"/>
              <a:ext cx="19337" cy="182690"/>
            </a:xfrm>
            <a:custGeom>
              <a:avLst/>
              <a:gdLst/>
              <a:ahLst/>
              <a:cxnLst/>
              <a:rect l="l" t="t" r="r" b="b"/>
              <a:pathLst>
                <a:path w="467" h="4412" extrusionOk="0">
                  <a:moveTo>
                    <a:pt x="235" y="1"/>
                  </a:moveTo>
                  <a:cubicBezTo>
                    <a:pt x="104" y="1"/>
                    <a:pt x="1" y="104"/>
                    <a:pt x="1" y="232"/>
                  </a:cubicBezTo>
                  <a:lnTo>
                    <a:pt x="1" y="4177"/>
                  </a:lnTo>
                  <a:cubicBezTo>
                    <a:pt x="1" y="4306"/>
                    <a:pt x="104" y="4412"/>
                    <a:pt x="235" y="4412"/>
                  </a:cubicBezTo>
                  <a:cubicBezTo>
                    <a:pt x="363" y="4412"/>
                    <a:pt x="467" y="4306"/>
                    <a:pt x="467" y="4177"/>
                  </a:cubicBezTo>
                  <a:lnTo>
                    <a:pt x="467" y="232"/>
                  </a:lnTo>
                  <a:cubicBezTo>
                    <a:pt x="467" y="104"/>
                    <a:pt x="363"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55"/>
            <p:cNvSpPr/>
            <p:nvPr/>
          </p:nvSpPr>
          <p:spPr>
            <a:xfrm>
              <a:off x="2832565" y="3764693"/>
              <a:ext cx="19337" cy="182690"/>
            </a:xfrm>
            <a:custGeom>
              <a:avLst/>
              <a:gdLst/>
              <a:ahLst/>
              <a:cxnLst/>
              <a:rect l="l" t="t" r="r" b="b"/>
              <a:pathLst>
                <a:path w="467" h="4412" extrusionOk="0">
                  <a:moveTo>
                    <a:pt x="235" y="1"/>
                  </a:moveTo>
                  <a:cubicBezTo>
                    <a:pt x="104" y="1"/>
                    <a:pt x="1" y="104"/>
                    <a:pt x="1" y="232"/>
                  </a:cubicBezTo>
                  <a:lnTo>
                    <a:pt x="1" y="4177"/>
                  </a:lnTo>
                  <a:cubicBezTo>
                    <a:pt x="1" y="4306"/>
                    <a:pt x="104" y="4412"/>
                    <a:pt x="235" y="4412"/>
                  </a:cubicBezTo>
                  <a:cubicBezTo>
                    <a:pt x="363" y="4412"/>
                    <a:pt x="467" y="4306"/>
                    <a:pt x="467" y="4177"/>
                  </a:cubicBezTo>
                  <a:lnTo>
                    <a:pt x="467" y="232"/>
                  </a:lnTo>
                  <a:cubicBezTo>
                    <a:pt x="467" y="104"/>
                    <a:pt x="363"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55"/>
            <p:cNvSpPr/>
            <p:nvPr/>
          </p:nvSpPr>
          <p:spPr>
            <a:xfrm>
              <a:off x="2864821" y="3764693"/>
              <a:ext cx="19296" cy="182690"/>
            </a:xfrm>
            <a:custGeom>
              <a:avLst/>
              <a:gdLst/>
              <a:ahLst/>
              <a:cxnLst/>
              <a:rect l="l" t="t" r="r" b="b"/>
              <a:pathLst>
                <a:path w="466" h="4412" extrusionOk="0">
                  <a:moveTo>
                    <a:pt x="232" y="1"/>
                  </a:moveTo>
                  <a:cubicBezTo>
                    <a:pt x="103" y="1"/>
                    <a:pt x="0" y="104"/>
                    <a:pt x="0" y="232"/>
                  </a:cubicBezTo>
                  <a:lnTo>
                    <a:pt x="0" y="4177"/>
                  </a:lnTo>
                  <a:cubicBezTo>
                    <a:pt x="0" y="4306"/>
                    <a:pt x="103" y="4412"/>
                    <a:pt x="232" y="4412"/>
                  </a:cubicBezTo>
                  <a:cubicBezTo>
                    <a:pt x="363" y="4412"/>
                    <a:pt x="466" y="4306"/>
                    <a:pt x="466" y="4177"/>
                  </a:cubicBezTo>
                  <a:lnTo>
                    <a:pt x="466" y="232"/>
                  </a:lnTo>
                  <a:cubicBezTo>
                    <a:pt x="466" y="104"/>
                    <a:pt x="363" y="1"/>
                    <a:pt x="2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55"/>
            <p:cNvSpPr/>
            <p:nvPr/>
          </p:nvSpPr>
          <p:spPr>
            <a:xfrm>
              <a:off x="2899810" y="3764693"/>
              <a:ext cx="19544" cy="182690"/>
            </a:xfrm>
            <a:custGeom>
              <a:avLst/>
              <a:gdLst/>
              <a:ahLst/>
              <a:cxnLst/>
              <a:rect l="l" t="t" r="r" b="b"/>
              <a:pathLst>
                <a:path w="472" h="4412" extrusionOk="0">
                  <a:moveTo>
                    <a:pt x="235" y="1"/>
                  </a:moveTo>
                  <a:cubicBezTo>
                    <a:pt x="106" y="1"/>
                    <a:pt x="0" y="104"/>
                    <a:pt x="0" y="232"/>
                  </a:cubicBezTo>
                  <a:lnTo>
                    <a:pt x="0" y="4177"/>
                  </a:lnTo>
                  <a:cubicBezTo>
                    <a:pt x="0" y="4306"/>
                    <a:pt x="106" y="4412"/>
                    <a:pt x="235" y="4412"/>
                  </a:cubicBezTo>
                  <a:cubicBezTo>
                    <a:pt x="369" y="4412"/>
                    <a:pt x="472" y="4306"/>
                    <a:pt x="469" y="4177"/>
                  </a:cubicBezTo>
                  <a:lnTo>
                    <a:pt x="469" y="232"/>
                  </a:lnTo>
                  <a:cubicBezTo>
                    <a:pt x="469" y="104"/>
                    <a:pt x="363"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55"/>
            <p:cNvSpPr/>
            <p:nvPr/>
          </p:nvSpPr>
          <p:spPr>
            <a:xfrm>
              <a:off x="2932149" y="3764693"/>
              <a:ext cx="19586" cy="182690"/>
            </a:xfrm>
            <a:custGeom>
              <a:avLst/>
              <a:gdLst/>
              <a:ahLst/>
              <a:cxnLst/>
              <a:rect l="l" t="t" r="r" b="b"/>
              <a:pathLst>
                <a:path w="473" h="4412" extrusionOk="0">
                  <a:moveTo>
                    <a:pt x="235" y="1"/>
                  </a:moveTo>
                  <a:cubicBezTo>
                    <a:pt x="107" y="1"/>
                    <a:pt x="1" y="104"/>
                    <a:pt x="1" y="232"/>
                  </a:cubicBezTo>
                  <a:lnTo>
                    <a:pt x="1" y="4177"/>
                  </a:lnTo>
                  <a:cubicBezTo>
                    <a:pt x="1" y="4306"/>
                    <a:pt x="107" y="4412"/>
                    <a:pt x="235" y="4412"/>
                  </a:cubicBezTo>
                  <a:cubicBezTo>
                    <a:pt x="363" y="4412"/>
                    <a:pt x="472" y="4306"/>
                    <a:pt x="469" y="4177"/>
                  </a:cubicBezTo>
                  <a:lnTo>
                    <a:pt x="469" y="232"/>
                  </a:lnTo>
                  <a:cubicBezTo>
                    <a:pt x="469" y="104"/>
                    <a:pt x="363"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55"/>
            <p:cNvSpPr/>
            <p:nvPr/>
          </p:nvSpPr>
          <p:spPr>
            <a:xfrm>
              <a:off x="2964487" y="3764693"/>
              <a:ext cx="19462" cy="182690"/>
            </a:xfrm>
            <a:custGeom>
              <a:avLst/>
              <a:gdLst/>
              <a:ahLst/>
              <a:cxnLst/>
              <a:rect l="l" t="t" r="r" b="b"/>
              <a:pathLst>
                <a:path w="470" h="4412" extrusionOk="0">
                  <a:moveTo>
                    <a:pt x="235" y="1"/>
                  </a:moveTo>
                  <a:cubicBezTo>
                    <a:pt x="107" y="1"/>
                    <a:pt x="1" y="104"/>
                    <a:pt x="1" y="232"/>
                  </a:cubicBezTo>
                  <a:lnTo>
                    <a:pt x="1" y="4177"/>
                  </a:lnTo>
                  <a:cubicBezTo>
                    <a:pt x="1" y="4306"/>
                    <a:pt x="107" y="4412"/>
                    <a:pt x="235" y="4412"/>
                  </a:cubicBezTo>
                  <a:cubicBezTo>
                    <a:pt x="363" y="4412"/>
                    <a:pt x="469" y="4306"/>
                    <a:pt x="469" y="4177"/>
                  </a:cubicBezTo>
                  <a:lnTo>
                    <a:pt x="469" y="232"/>
                  </a:lnTo>
                  <a:cubicBezTo>
                    <a:pt x="469" y="104"/>
                    <a:pt x="363"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55"/>
            <p:cNvSpPr/>
            <p:nvPr/>
          </p:nvSpPr>
          <p:spPr>
            <a:xfrm>
              <a:off x="2996743" y="3764693"/>
              <a:ext cx="19420" cy="182690"/>
            </a:xfrm>
            <a:custGeom>
              <a:avLst/>
              <a:gdLst/>
              <a:ahLst/>
              <a:cxnLst/>
              <a:rect l="l" t="t" r="r" b="b"/>
              <a:pathLst>
                <a:path w="469" h="4412" extrusionOk="0">
                  <a:moveTo>
                    <a:pt x="234" y="1"/>
                  </a:moveTo>
                  <a:cubicBezTo>
                    <a:pt x="106" y="1"/>
                    <a:pt x="0" y="104"/>
                    <a:pt x="0" y="232"/>
                  </a:cubicBezTo>
                  <a:lnTo>
                    <a:pt x="0" y="4177"/>
                  </a:lnTo>
                  <a:cubicBezTo>
                    <a:pt x="0" y="4306"/>
                    <a:pt x="106" y="4412"/>
                    <a:pt x="234" y="4412"/>
                  </a:cubicBezTo>
                  <a:cubicBezTo>
                    <a:pt x="366" y="4412"/>
                    <a:pt x="469" y="4306"/>
                    <a:pt x="469" y="4177"/>
                  </a:cubicBezTo>
                  <a:lnTo>
                    <a:pt x="469" y="232"/>
                  </a:lnTo>
                  <a:cubicBezTo>
                    <a:pt x="469" y="104"/>
                    <a:pt x="363"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55"/>
            <p:cNvSpPr/>
            <p:nvPr/>
          </p:nvSpPr>
          <p:spPr>
            <a:xfrm>
              <a:off x="2730704" y="3729248"/>
              <a:ext cx="322564" cy="64016"/>
            </a:xfrm>
            <a:custGeom>
              <a:avLst/>
              <a:gdLst/>
              <a:ahLst/>
              <a:cxnLst/>
              <a:rect l="l" t="t" r="r" b="b"/>
              <a:pathLst>
                <a:path w="7790" h="1546" extrusionOk="0">
                  <a:moveTo>
                    <a:pt x="617" y="0"/>
                  </a:moveTo>
                  <a:cubicBezTo>
                    <a:pt x="276" y="0"/>
                    <a:pt x="0" y="277"/>
                    <a:pt x="0" y="614"/>
                  </a:cubicBezTo>
                  <a:lnTo>
                    <a:pt x="0" y="932"/>
                  </a:lnTo>
                  <a:cubicBezTo>
                    <a:pt x="0" y="1270"/>
                    <a:pt x="276" y="1546"/>
                    <a:pt x="617" y="1546"/>
                  </a:cubicBezTo>
                  <a:lnTo>
                    <a:pt x="7176" y="1546"/>
                  </a:lnTo>
                  <a:cubicBezTo>
                    <a:pt x="7516" y="1546"/>
                    <a:pt x="7789" y="1270"/>
                    <a:pt x="7789" y="932"/>
                  </a:cubicBezTo>
                  <a:lnTo>
                    <a:pt x="7789" y="614"/>
                  </a:lnTo>
                  <a:cubicBezTo>
                    <a:pt x="7789" y="277"/>
                    <a:pt x="7513" y="0"/>
                    <a:pt x="7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55"/>
            <p:cNvSpPr/>
            <p:nvPr/>
          </p:nvSpPr>
          <p:spPr>
            <a:xfrm>
              <a:off x="2731284" y="3733762"/>
              <a:ext cx="321985" cy="59503"/>
            </a:xfrm>
            <a:custGeom>
              <a:avLst/>
              <a:gdLst/>
              <a:ahLst/>
              <a:cxnLst/>
              <a:rect l="l" t="t" r="r" b="b"/>
              <a:pathLst>
                <a:path w="7776" h="1437" extrusionOk="0">
                  <a:moveTo>
                    <a:pt x="7387" y="0"/>
                  </a:moveTo>
                  <a:lnTo>
                    <a:pt x="7387" y="0"/>
                  </a:lnTo>
                  <a:cubicBezTo>
                    <a:pt x="7396" y="42"/>
                    <a:pt x="7401" y="81"/>
                    <a:pt x="7401" y="126"/>
                  </a:cubicBezTo>
                  <a:cubicBezTo>
                    <a:pt x="7401" y="550"/>
                    <a:pt x="7055" y="896"/>
                    <a:pt x="6631" y="896"/>
                  </a:cubicBezTo>
                  <a:lnTo>
                    <a:pt x="385" y="896"/>
                  </a:lnTo>
                  <a:cubicBezTo>
                    <a:pt x="246" y="896"/>
                    <a:pt x="117" y="859"/>
                    <a:pt x="0" y="793"/>
                  </a:cubicBezTo>
                  <a:lnTo>
                    <a:pt x="0" y="793"/>
                  </a:lnTo>
                  <a:cubicBezTo>
                    <a:pt x="61" y="1158"/>
                    <a:pt x="377" y="1437"/>
                    <a:pt x="759" y="1437"/>
                  </a:cubicBezTo>
                  <a:lnTo>
                    <a:pt x="7005" y="1437"/>
                  </a:lnTo>
                  <a:cubicBezTo>
                    <a:pt x="7429" y="1437"/>
                    <a:pt x="7775" y="1091"/>
                    <a:pt x="7775" y="667"/>
                  </a:cubicBezTo>
                  <a:cubicBezTo>
                    <a:pt x="7775" y="377"/>
                    <a:pt x="7619" y="131"/>
                    <a:pt x="738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55"/>
            <p:cNvSpPr/>
            <p:nvPr/>
          </p:nvSpPr>
          <p:spPr>
            <a:xfrm>
              <a:off x="2839522" y="4211762"/>
              <a:ext cx="105962" cy="106086"/>
            </a:xfrm>
            <a:custGeom>
              <a:avLst/>
              <a:gdLst/>
              <a:ahLst/>
              <a:cxnLst/>
              <a:rect l="l" t="t" r="r" b="b"/>
              <a:pathLst>
                <a:path w="2559" h="2562" extrusionOk="0">
                  <a:moveTo>
                    <a:pt x="1281" y="0"/>
                  </a:moveTo>
                  <a:lnTo>
                    <a:pt x="0" y="1281"/>
                  </a:lnTo>
                  <a:lnTo>
                    <a:pt x="1281" y="2561"/>
                  </a:lnTo>
                  <a:lnTo>
                    <a:pt x="2558" y="1281"/>
                  </a:lnTo>
                  <a:lnTo>
                    <a:pt x="12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55"/>
            <p:cNvSpPr/>
            <p:nvPr/>
          </p:nvSpPr>
          <p:spPr>
            <a:xfrm>
              <a:off x="2861219" y="4348860"/>
              <a:ext cx="62774" cy="62774"/>
            </a:xfrm>
            <a:custGeom>
              <a:avLst/>
              <a:gdLst/>
              <a:ahLst/>
              <a:cxnLst/>
              <a:rect l="l" t="t" r="r" b="b"/>
              <a:pathLst>
                <a:path w="1516" h="1516" extrusionOk="0">
                  <a:moveTo>
                    <a:pt x="759" y="1"/>
                  </a:moveTo>
                  <a:cubicBezTo>
                    <a:pt x="341" y="1"/>
                    <a:pt x="1" y="338"/>
                    <a:pt x="1" y="757"/>
                  </a:cubicBezTo>
                  <a:cubicBezTo>
                    <a:pt x="1" y="1175"/>
                    <a:pt x="341" y="1516"/>
                    <a:pt x="759" y="1516"/>
                  </a:cubicBezTo>
                  <a:cubicBezTo>
                    <a:pt x="1178" y="1516"/>
                    <a:pt x="1515" y="1175"/>
                    <a:pt x="1515" y="757"/>
                  </a:cubicBezTo>
                  <a:cubicBezTo>
                    <a:pt x="1515" y="338"/>
                    <a:pt x="1178" y="1"/>
                    <a:pt x="7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55"/>
            <p:cNvSpPr/>
            <p:nvPr/>
          </p:nvSpPr>
          <p:spPr>
            <a:xfrm>
              <a:off x="2869666" y="4449603"/>
              <a:ext cx="41159" cy="178756"/>
            </a:xfrm>
            <a:custGeom>
              <a:avLst/>
              <a:gdLst/>
              <a:ahLst/>
              <a:cxnLst/>
              <a:rect l="l" t="t" r="r" b="b"/>
              <a:pathLst>
                <a:path w="994" h="4317" extrusionOk="0">
                  <a:moveTo>
                    <a:pt x="0" y="1"/>
                  </a:moveTo>
                  <a:lnTo>
                    <a:pt x="0" y="4316"/>
                  </a:lnTo>
                  <a:lnTo>
                    <a:pt x="993" y="4316"/>
                  </a:lnTo>
                  <a:lnTo>
                    <a:pt x="9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55"/>
            <p:cNvSpPr/>
            <p:nvPr/>
          </p:nvSpPr>
          <p:spPr>
            <a:xfrm>
              <a:off x="2839604" y="4244349"/>
              <a:ext cx="105879" cy="73374"/>
            </a:xfrm>
            <a:custGeom>
              <a:avLst/>
              <a:gdLst/>
              <a:ahLst/>
              <a:cxnLst/>
              <a:rect l="l" t="t" r="r" b="b"/>
              <a:pathLst>
                <a:path w="2557" h="1772" extrusionOk="0">
                  <a:moveTo>
                    <a:pt x="2065" y="0"/>
                  </a:moveTo>
                  <a:lnTo>
                    <a:pt x="1083" y="979"/>
                  </a:lnTo>
                  <a:lnTo>
                    <a:pt x="297" y="195"/>
                  </a:lnTo>
                  <a:lnTo>
                    <a:pt x="1" y="494"/>
                  </a:lnTo>
                  <a:lnTo>
                    <a:pt x="1281" y="1772"/>
                  </a:lnTo>
                  <a:lnTo>
                    <a:pt x="2556" y="494"/>
                  </a:lnTo>
                  <a:lnTo>
                    <a:pt x="2065"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55"/>
            <p:cNvSpPr/>
            <p:nvPr/>
          </p:nvSpPr>
          <p:spPr>
            <a:xfrm>
              <a:off x="2863662" y="4353374"/>
              <a:ext cx="60331" cy="58053"/>
            </a:xfrm>
            <a:custGeom>
              <a:avLst/>
              <a:gdLst/>
              <a:ahLst/>
              <a:cxnLst/>
              <a:rect l="l" t="t" r="r" b="b"/>
              <a:pathLst>
                <a:path w="1457" h="1402" extrusionOk="0">
                  <a:moveTo>
                    <a:pt x="1080" y="1"/>
                  </a:moveTo>
                  <a:lnTo>
                    <a:pt x="1080" y="1"/>
                  </a:lnTo>
                  <a:cubicBezTo>
                    <a:pt x="1116" y="87"/>
                    <a:pt x="1136" y="185"/>
                    <a:pt x="1136" y="282"/>
                  </a:cubicBezTo>
                  <a:cubicBezTo>
                    <a:pt x="1136" y="701"/>
                    <a:pt x="798" y="1038"/>
                    <a:pt x="380" y="1038"/>
                  </a:cubicBezTo>
                  <a:cubicBezTo>
                    <a:pt x="240" y="1038"/>
                    <a:pt x="112" y="1002"/>
                    <a:pt x="0" y="932"/>
                  </a:cubicBezTo>
                  <a:lnTo>
                    <a:pt x="0" y="932"/>
                  </a:lnTo>
                  <a:cubicBezTo>
                    <a:pt x="112" y="1206"/>
                    <a:pt x="382" y="1401"/>
                    <a:pt x="700" y="1401"/>
                  </a:cubicBezTo>
                  <a:cubicBezTo>
                    <a:pt x="1119" y="1401"/>
                    <a:pt x="1456" y="1064"/>
                    <a:pt x="1456" y="645"/>
                  </a:cubicBezTo>
                  <a:cubicBezTo>
                    <a:pt x="1454" y="374"/>
                    <a:pt x="1303" y="132"/>
                    <a:pt x="1080"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55"/>
            <p:cNvSpPr/>
            <p:nvPr/>
          </p:nvSpPr>
          <p:spPr>
            <a:xfrm>
              <a:off x="2869666" y="4449727"/>
              <a:ext cx="41159" cy="178632"/>
            </a:xfrm>
            <a:custGeom>
              <a:avLst/>
              <a:gdLst/>
              <a:ahLst/>
              <a:cxnLst/>
              <a:rect l="l" t="t" r="r" b="b"/>
              <a:pathLst>
                <a:path w="994" h="4314" extrusionOk="0">
                  <a:moveTo>
                    <a:pt x="608" y="0"/>
                  </a:moveTo>
                  <a:lnTo>
                    <a:pt x="608" y="3920"/>
                  </a:lnTo>
                  <a:lnTo>
                    <a:pt x="0" y="3920"/>
                  </a:lnTo>
                  <a:lnTo>
                    <a:pt x="0" y="4313"/>
                  </a:lnTo>
                  <a:lnTo>
                    <a:pt x="993" y="4313"/>
                  </a:lnTo>
                  <a:lnTo>
                    <a:pt x="993"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4991;p45"/>
          <p:cNvGrpSpPr/>
          <p:nvPr/>
        </p:nvGrpSpPr>
        <p:grpSpPr>
          <a:xfrm>
            <a:off x="3820513" y="1230185"/>
            <a:ext cx="1668603" cy="1674260"/>
            <a:chOff x="1552925" y="540000"/>
            <a:chExt cx="2984400" cy="2984400"/>
          </a:xfrm>
        </p:grpSpPr>
        <p:sp>
          <p:nvSpPr>
            <p:cNvPr id="332" name="Google Shape;4992;p45"/>
            <p:cNvSpPr/>
            <p:nvPr/>
          </p:nvSpPr>
          <p:spPr>
            <a:xfrm rot="-2700000">
              <a:off x="1989980" y="977055"/>
              <a:ext cx="2110289" cy="211028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993;p45"/>
            <p:cNvSpPr/>
            <p:nvPr/>
          </p:nvSpPr>
          <p:spPr>
            <a:xfrm rot="-2700000">
              <a:off x="2143355" y="1146475"/>
              <a:ext cx="1803575" cy="1771404"/>
            </a:xfrm>
            <a:custGeom>
              <a:avLst/>
              <a:gdLst/>
              <a:ahLst/>
              <a:cxnLst/>
              <a:rect l="l" t="t" r="r" b="b"/>
              <a:pathLst>
                <a:path w="32348" h="31771" fill="none" extrusionOk="0">
                  <a:moveTo>
                    <a:pt x="0" y="8314"/>
                  </a:moveTo>
                  <a:lnTo>
                    <a:pt x="0" y="3530"/>
                  </a:lnTo>
                  <a:lnTo>
                    <a:pt x="2279" y="3530"/>
                  </a:lnTo>
                  <a:lnTo>
                    <a:pt x="2279" y="1"/>
                  </a:lnTo>
                  <a:lnTo>
                    <a:pt x="0" y="1"/>
                  </a:lnTo>
                  <a:lnTo>
                    <a:pt x="0" y="2391"/>
                  </a:lnTo>
                  <a:lnTo>
                    <a:pt x="3423" y="2391"/>
                  </a:lnTo>
                  <a:lnTo>
                    <a:pt x="3423" y="1"/>
                  </a:lnTo>
                  <a:lnTo>
                    <a:pt x="7622" y="1"/>
                  </a:lnTo>
                  <a:lnTo>
                    <a:pt x="24729" y="1"/>
                  </a:lnTo>
                  <a:lnTo>
                    <a:pt x="28922" y="1"/>
                  </a:lnTo>
                  <a:lnTo>
                    <a:pt x="28922" y="2391"/>
                  </a:lnTo>
                  <a:lnTo>
                    <a:pt x="32348" y="2391"/>
                  </a:lnTo>
                  <a:lnTo>
                    <a:pt x="32348" y="1"/>
                  </a:lnTo>
                  <a:lnTo>
                    <a:pt x="30066" y="1"/>
                  </a:lnTo>
                  <a:lnTo>
                    <a:pt x="30066" y="3530"/>
                  </a:lnTo>
                  <a:lnTo>
                    <a:pt x="32348" y="3530"/>
                  </a:lnTo>
                  <a:lnTo>
                    <a:pt x="32348" y="8314"/>
                  </a:lnTo>
                  <a:lnTo>
                    <a:pt x="32348" y="23457"/>
                  </a:lnTo>
                  <a:lnTo>
                    <a:pt x="32348" y="28242"/>
                  </a:lnTo>
                  <a:lnTo>
                    <a:pt x="30066" y="28242"/>
                  </a:lnTo>
                  <a:lnTo>
                    <a:pt x="30066" y="31771"/>
                  </a:lnTo>
                  <a:lnTo>
                    <a:pt x="32348" y="31771"/>
                  </a:lnTo>
                  <a:lnTo>
                    <a:pt x="32348" y="29383"/>
                  </a:lnTo>
                  <a:lnTo>
                    <a:pt x="28922" y="29383"/>
                  </a:lnTo>
                  <a:lnTo>
                    <a:pt x="28922" y="31771"/>
                  </a:lnTo>
                  <a:lnTo>
                    <a:pt x="24729" y="31771"/>
                  </a:lnTo>
                  <a:lnTo>
                    <a:pt x="7622" y="31771"/>
                  </a:lnTo>
                  <a:lnTo>
                    <a:pt x="3423" y="31771"/>
                  </a:lnTo>
                  <a:lnTo>
                    <a:pt x="3423" y="29383"/>
                  </a:lnTo>
                  <a:lnTo>
                    <a:pt x="0" y="29383"/>
                  </a:lnTo>
                  <a:lnTo>
                    <a:pt x="0" y="31771"/>
                  </a:lnTo>
                  <a:lnTo>
                    <a:pt x="2279" y="31771"/>
                  </a:lnTo>
                  <a:lnTo>
                    <a:pt x="2279" y="28242"/>
                  </a:lnTo>
                  <a:lnTo>
                    <a:pt x="0" y="28242"/>
                  </a:lnTo>
                  <a:lnTo>
                    <a:pt x="0" y="23457"/>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4995;p45"/>
          <p:cNvSpPr txBox="1">
            <a:spLocks noGrp="1"/>
          </p:cNvSpPr>
          <p:nvPr>
            <p:ph type="title"/>
          </p:nvPr>
        </p:nvSpPr>
        <p:spPr>
          <a:xfrm>
            <a:off x="3945165" y="1452683"/>
            <a:ext cx="1419300" cy="123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b="1" dirty="0">
                <a:latin typeface="+mj-lt"/>
              </a:rPr>
              <a:t>III.</a:t>
            </a:r>
            <a:endParaRPr sz="4500" b="1" dirty="0">
              <a:latin typeface="+mj-lt"/>
            </a:endParaRPr>
          </a:p>
        </p:txBody>
      </p:sp>
      <p:sp>
        <p:nvSpPr>
          <p:cNvPr id="335" name="TextBox 334"/>
          <p:cNvSpPr txBox="1"/>
          <p:nvPr/>
        </p:nvSpPr>
        <p:spPr>
          <a:xfrm>
            <a:off x="2036651" y="3131425"/>
            <a:ext cx="5236325" cy="846899"/>
          </a:xfrm>
          <a:prstGeom prst="rect">
            <a:avLst/>
          </a:prstGeom>
          <a:noFill/>
        </p:spPr>
        <p:txBody>
          <a:bodyPr wrap="square" rtlCol="0">
            <a:spAutoFit/>
          </a:bodyPr>
          <a:lstStyle/>
          <a:p>
            <a:pPr algn="ctr">
              <a:lnSpc>
                <a:spcPct val="120000"/>
              </a:lnSpc>
            </a:pPr>
            <a:r>
              <a:rPr lang="nl-NL" sz="4500" b="1" dirty="0">
                <a:solidFill>
                  <a:schemeClr val="bg2"/>
                </a:solidFill>
              </a:rPr>
              <a:t>TỔNG KẾT</a:t>
            </a:r>
            <a:endParaRPr lang="en-US" sz="4500" dirty="0">
              <a:solidFill>
                <a:schemeClr val="bg2"/>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fade">
                                      <p:cBhvr>
                                        <p:cTn id="7" dur="500"/>
                                        <p:tgtEl>
                                          <p:spTgt spid="334"/>
                                        </p:tgtEl>
                                      </p:cBhvr>
                                    </p:animEffect>
                                  </p:childTnLst>
                                </p:cTn>
                              </p:par>
                              <p:par>
                                <p:cTn id="8" presetID="10" presetClass="entr" presetSubtype="0" fill="hold" nodeType="withEffect">
                                  <p:stCondLst>
                                    <p:cond delay="0"/>
                                  </p:stCondLst>
                                  <p:childTnLst>
                                    <p:set>
                                      <p:cBhvr>
                                        <p:cTn id="9" dur="1" fill="hold">
                                          <p:stCondLst>
                                            <p:cond delay="0"/>
                                          </p:stCondLst>
                                        </p:cTn>
                                        <p:tgtEl>
                                          <p:spTgt spid="331"/>
                                        </p:tgtEl>
                                        <p:attrNameLst>
                                          <p:attrName>style.visibility</p:attrName>
                                        </p:attrNameLst>
                                      </p:cBhvr>
                                      <p:to>
                                        <p:strVal val="visible"/>
                                      </p:to>
                                    </p:set>
                                    <p:animEffect transition="in" filter="fade">
                                      <p:cBhvr>
                                        <p:cTn id="10" dur="500"/>
                                        <p:tgtEl>
                                          <p:spTgt spid="33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35"/>
                                        </p:tgtEl>
                                        <p:attrNameLst>
                                          <p:attrName>style.visibility</p:attrName>
                                        </p:attrNameLst>
                                      </p:cBhvr>
                                      <p:to>
                                        <p:strVal val="visible"/>
                                      </p:to>
                                    </p:set>
                                    <p:animEffect transition="in" filter="circle(in)">
                                      <p:cBhvr>
                                        <p:cTn id="15" dur="5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 grpId="0"/>
      <p:bldP spid="33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108"/>
        <p:cNvGrpSpPr/>
        <p:nvPr/>
      </p:nvGrpSpPr>
      <p:grpSpPr>
        <a:xfrm>
          <a:off x="0" y="0"/>
          <a:ext cx="0" cy="0"/>
          <a:chOff x="0" y="0"/>
          <a:chExt cx="0" cy="0"/>
        </a:xfrm>
      </p:grpSpPr>
      <p:sp>
        <p:nvSpPr>
          <p:cNvPr id="74" name="Title 1"/>
          <p:cNvSpPr>
            <a:spLocks noGrp="1"/>
          </p:cNvSpPr>
          <p:nvPr>
            <p:ph type="title" idx="4294967295"/>
          </p:nvPr>
        </p:nvSpPr>
        <p:spPr>
          <a:xfrm>
            <a:off x="714300" y="430675"/>
            <a:ext cx="7715400" cy="468000"/>
          </a:xfrm>
          <a:prstGeom prst="rect">
            <a:avLst/>
          </a:prstGeom>
        </p:spPr>
        <p:txBody>
          <a:bodyPr anchor="ctr"/>
          <a:lstStyle/>
          <a:p>
            <a:pPr algn="ctr"/>
            <a:r>
              <a:rPr lang="en-US" sz="3500" b="1" dirty="0">
                <a:solidFill>
                  <a:schemeClr val="tx2">
                    <a:lumMod val="50000"/>
                  </a:schemeClr>
                </a:solidFill>
                <a:latin typeface="Times New Roman" panose="02020603050405020304" pitchFamily="18" charset="0"/>
                <a:cs typeface="Times New Roman" panose="02020603050405020304" pitchFamily="18" charset="0"/>
              </a:rPr>
              <a:t>1. </a:t>
            </a:r>
            <a:r>
              <a:rPr lang="en-US" sz="3500" b="1" dirty="0" err="1">
                <a:solidFill>
                  <a:schemeClr val="tx2">
                    <a:lumMod val="50000"/>
                  </a:schemeClr>
                </a:solidFill>
                <a:latin typeface="Times New Roman" panose="02020603050405020304" pitchFamily="18" charset="0"/>
                <a:cs typeface="Times New Roman" panose="02020603050405020304" pitchFamily="18" charset="0"/>
              </a:rPr>
              <a:t>Nội</a:t>
            </a:r>
            <a:r>
              <a:rPr lang="en-US" sz="3500" b="1" dirty="0">
                <a:solidFill>
                  <a:schemeClr val="tx2">
                    <a:lumMod val="50000"/>
                  </a:schemeClr>
                </a:solidFill>
                <a:latin typeface="Times New Roman" panose="02020603050405020304" pitchFamily="18" charset="0"/>
                <a:cs typeface="Times New Roman" panose="02020603050405020304" pitchFamily="18" charset="0"/>
              </a:rPr>
              <a:t> dung</a:t>
            </a:r>
          </a:p>
        </p:txBody>
      </p:sp>
      <p:pic>
        <p:nvPicPr>
          <p:cNvPr id="76"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61536" y="1097999"/>
            <a:ext cx="1070427" cy="810849"/>
          </a:xfrm>
          <a:prstGeom prst="rect">
            <a:avLst/>
          </a:prstGeom>
        </p:spPr>
      </p:pic>
      <p:sp>
        <p:nvSpPr>
          <p:cNvPr id="22" name="Rectangle 21"/>
          <p:cNvSpPr/>
          <p:nvPr/>
        </p:nvSpPr>
        <p:spPr>
          <a:xfrm>
            <a:off x="1652156" y="2281955"/>
            <a:ext cx="6851047" cy="861774"/>
          </a:xfrm>
          <a:prstGeom prst="rect">
            <a:avLst/>
          </a:prstGeom>
        </p:spPr>
        <p:txBody>
          <a:bodyPr wrap="square">
            <a:spAutoFit/>
          </a:bodyPr>
          <a:lstStyle/>
          <a:p>
            <a:r>
              <a:rPr lang="de-DE" sz="2500" i="1" dirty="0" err="1">
                <a:latin typeface="Times New Roman" panose="02020603050405020304" pitchFamily="18" charset="0"/>
                <a:ea typeface="Calibri" panose="020F0502020204030204" pitchFamily="34" charset="0"/>
                <a:cs typeface="Times New Roman" panose="02020603050405020304" pitchFamily="18" charset="0"/>
              </a:rPr>
              <a:t>Tiếc</a:t>
            </a:r>
            <a:r>
              <a:rPr lang="de-DE" sz="2500" i="1" dirty="0">
                <a:latin typeface="Times New Roman" panose="02020603050405020304" pitchFamily="18" charset="0"/>
                <a:ea typeface="Calibri" panose="020F0502020204030204" pitchFamily="34" charset="0"/>
                <a:cs typeface="Times New Roman" panose="02020603050405020304" pitchFamily="18" charset="0"/>
              </a:rPr>
              <a:t> </a:t>
            </a:r>
            <a:r>
              <a:rPr lang="de-DE" sz="2500" i="1" dirty="0" err="1">
                <a:latin typeface="Times New Roman" panose="02020603050405020304" pitchFamily="18" charset="0"/>
                <a:ea typeface="Calibri" panose="020F0502020204030204" pitchFamily="34" charset="0"/>
                <a:cs typeface="Times New Roman" panose="02020603050405020304" pitchFamily="18" charset="0"/>
              </a:rPr>
              <a:t>nuối</a:t>
            </a:r>
            <a:r>
              <a:rPr lang="de-DE" sz="2500" i="1" dirty="0">
                <a:latin typeface="Times New Roman" panose="02020603050405020304" pitchFamily="18" charset="0"/>
                <a:ea typeface="Calibri" panose="020F0502020204030204" pitchFamily="34" charset="0"/>
                <a:cs typeface="Times New Roman" panose="02020603050405020304" pitchFamily="18" charset="0"/>
              </a:rPr>
              <a:t> </a:t>
            </a:r>
            <a:r>
              <a:rPr lang="de-DE" sz="2500" i="1" dirty="0" err="1">
                <a:latin typeface="Times New Roman" panose="02020603050405020304" pitchFamily="18" charset="0"/>
                <a:ea typeface="Calibri" panose="020F0502020204030204" pitchFamily="34" charset="0"/>
                <a:cs typeface="Times New Roman" panose="02020603050405020304" pitchFamily="18" charset="0"/>
              </a:rPr>
              <a:t>những</a:t>
            </a:r>
            <a:r>
              <a:rPr lang="de-DE" sz="2500" i="1" dirty="0">
                <a:latin typeface="Times New Roman" panose="02020603050405020304" pitchFamily="18" charset="0"/>
                <a:ea typeface="Calibri" panose="020F0502020204030204" pitchFamily="34" charset="0"/>
                <a:cs typeface="Times New Roman" panose="02020603050405020304" pitchFamily="18" charset="0"/>
              </a:rPr>
              <a:t> </a:t>
            </a:r>
            <a:r>
              <a:rPr lang="de-DE" sz="2500" i="1" dirty="0" err="1">
                <a:latin typeface="Times New Roman" panose="02020603050405020304" pitchFamily="18" charset="0"/>
                <a:ea typeface="Calibri" panose="020F0502020204030204" pitchFamily="34" charset="0"/>
                <a:cs typeface="Times New Roman" panose="02020603050405020304" pitchFamily="18" charset="0"/>
              </a:rPr>
              <a:t>giá</a:t>
            </a:r>
            <a:r>
              <a:rPr lang="de-DE" sz="2500" i="1" dirty="0">
                <a:latin typeface="Times New Roman" panose="02020603050405020304" pitchFamily="18" charset="0"/>
                <a:ea typeface="Calibri" panose="020F0502020204030204" pitchFamily="34" charset="0"/>
                <a:cs typeface="Times New Roman" panose="02020603050405020304" pitchFamily="18" charset="0"/>
              </a:rPr>
              <a:t> </a:t>
            </a:r>
            <a:r>
              <a:rPr lang="de-DE" sz="2500" i="1" dirty="0" err="1">
                <a:latin typeface="Times New Roman" panose="02020603050405020304" pitchFamily="18" charset="0"/>
                <a:ea typeface="Calibri" panose="020F0502020204030204" pitchFamily="34" charset="0"/>
                <a:cs typeface="Times New Roman" panose="02020603050405020304" pitchFamily="18" charset="0"/>
              </a:rPr>
              <a:t>trị</a:t>
            </a:r>
            <a:r>
              <a:rPr lang="de-DE" sz="2500" i="1" dirty="0">
                <a:latin typeface="Times New Roman" panose="02020603050405020304" pitchFamily="18" charset="0"/>
                <a:ea typeface="Calibri" panose="020F0502020204030204" pitchFamily="34" charset="0"/>
                <a:cs typeface="Times New Roman" panose="02020603050405020304" pitchFamily="18" charset="0"/>
              </a:rPr>
              <a:t> </a:t>
            </a:r>
            <a:r>
              <a:rPr lang="de-DE" sz="2500" i="1" dirty="0" err="1">
                <a:latin typeface="Times New Roman" panose="02020603050405020304" pitchFamily="18" charset="0"/>
                <a:ea typeface="Calibri" panose="020F0502020204030204" pitchFamily="34" charset="0"/>
                <a:cs typeface="Times New Roman" panose="02020603050405020304" pitchFamily="18" charset="0"/>
              </a:rPr>
              <a:t>tinh</a:t>
            </a:r>
            <a:r>
              <a:rPr lang="de-DE" sz="2500" i="1" dirty="0">
                <a:latin typeface="Times New Roman" panose="02020603050405020304" pitchFamily="18" charset="0"/>
                <a:ea typeface="Calibri" panose="020F0502020204030204" pitchFamily="34" charset="0"/>
                <a:cs typeface="Times New Roman" panose="02020603050405020304" pitchFamily="18" charset="0"/>
              </a:rPr>
              <a:t> </a:t>
            </a:r>
            <a:r>
              <a:rPr lang="de-DE" sz="2500" i="1" dirty="0" err="1">
                <a:latin typeface="Times New Roman" panose="02020603050405020304" pitchFamily="18" charset="0"/>
                <a:ea typeface="Calibri" panose="020F0502020204030204" pitchFamily="34" charset="0"/>
                <a:cs typeface="Times New Roman" panose="02020603050405020304" pitchFamily="18" charset="0"/>
              </a:rPr>
              <a:t>thần</a:t>
            </a:r>
            <a:r>
              <a:rPr lang="de-DE" sz="2500" i="1" dirty="0">
                <a:latin typeface="Times New Roman" panose="02020603050405020304" pitchFamily="18" charset="0"/>
                <a:ea typeface="Calibri" panose="020F0502020204030204" pitchFamily="34" charset="0"/>
                <a:cs typeface="Times New Roman" panose="02020603050405020304" pitchFamily="18" charset="0"/>
              </a:rPr>
              <a:t> </a:t>
            </a:r>
            <a:r>
              <a:rPr lang="de-DE" sz="2500" i="1" dirty="0" err="1">
                <a:latin typeface="Times New Roman" panose="02020603050405020304" pitchFamily="18" charset="0"/>
                <a:ea typeface="Calibri" panose="020F0502020204030204" pitchFamily="34" charset="0"/>
                <a:cs typeface="Times New Roman" panose="02020603050405020304" pitchFamily="18" charset="0"/>
              </a:rPr>
              <a:t>tốt</a:t>
            </a:r>
            <a:r>
              <a:rPr lang="de-DE" sz="2500" i="1" dirty="0">
                <a:latin typeface="Times New Roman" panose="02020603050405020304" pitchFamily="18" charset="0"/>
                <a:ea typeface="Calibri" panose="020F0502020204030204" pitchFamily="34" charset="0"/>
                <a:cs typeface="Times New Roman" panose="02020603050405020304" pitchFamily="18" charset="0"/>
              </a:rPr>
              <a:t> </a:t>
            </a:r>
            <a:r>
              <a:rPr lang="de-DE" sz="2500" i="1" dirty="0" err="1">
                <a:latin typeface="Times New Roman" panose="02020603050405020304" pitchFamily="18" charset="0"/>
                <a:ea typeface="Calibri" panose="020F0502020204030204" pitchFamily="34" charset="0"/>
                <a:cs typeface="Times New Roman" panose="02020603050405020304" pitchFamily="18" charset="0"/>
              </a:rPr>
              <a:t>đẹp</a:t>
            </a:r>
            <a:r>
              <a:rPr lang="de-DE" sz="2500" i="1" dirty="0">
                <a:latin typeface="Times New Roman" panose="02020603050405020304" pitchFamily="18" charset="0"/>
                <a:ea typeface="Calibri" panose="020F0502020204030204" pitchFamily="34" charset="0"/>
                <a:cs typeface="Times New Roman" panose="02020603050405020304" pitchFamily="18" charset="0"/>
              </a:rPr>
              <a:t> </a:t>
            </a:r>
            <a:r>
              <a:rPr lang="de-DE" sz="2500" i="1" dirty="0" err="1">
                <a:latin typeface="Times New Roman" panose="02020603050405020304" pitchFamily="18" charset="0"/>
                <a:ea typeface="Calibri" panose="020F0502020204030204" pitchFamily="34" charset="0"/>
                <a:cs typeface="Times New Roman" panose="02020603050405020304" pitchFamily="18" charset="0"/>
              </a:rPr>
              <a:t>đang</a:t>
            </a:r>
            <a:r>
              <a:rPr lang="de-DE" sz="2500" i="1" dirty="0">
                <a:latin typeface="Times New Roman" panose="02020603050405020304" pitchFamily="18" charset="0"/>
                <a:ea typeface="Calibri" panose="020F0502020204030204" pitchFamily="34" charset="0"/>
                <a:cs typeface="Times New Roman" panose="02020603050405020304" pitchFamily="18" charset="0"/>
              </a:rPr>
              <a:t> </a:t>
            </a:r>
            <a:r>
              <a:rPr lang="de-DE" sz="2500" i="1" dirty="0" err="1">
                <a:latin typeface="Times New Roman" panose="02020603050405020304" pitchFamily="18" charset="0"/>
                <a:ea typeface="Calibri" panose="020F0502020204030204" pitchFamily="34" charset="0"/>
                <a:cs typeface="Times New Roman" panose="02020603050405020304" pitchFamily="18" charset="0"/>
              </a:rPr>
              <a:t>bị</a:t>
            </a:r>
            <a:r>
              <a:rPr lang="de-DE" sz="2500" i="1" dirty="0">
                <a:latin typeface="Times New Roman" panose="02020603050405020304" pitchFamily="18" charset="0"/>
                <a:ea typeface="Calibri" panose="020F0502020204030204" pitchFamily="34" charset="0"/>
                <a:cs typeface="Times New Roman" panose="02020603050405020304" pitchFamily="18" charset="0"/>
              </a:rPr>
              <a:t> </a:t>
            </a:r>
            <a:r>
              <a:rPr lang="de-DE" sz="2500" i="1" dirty="0" err="1">
                <a:latin typeface="Times New Roman" panose="02020603050405020304" pitchFamily="18" charset="0"/>
                <a:ea typeface="Calibri" panose="020F0502020204030204" pitchFamily="34" charset="0"/>
                <a:cs typeface="Times New Roman" panose="02020603050405020304" pitchFamily="18" charset="0"/>
              </a:rPr>
              <a:t>lãng</a:t>
            </a:r>
            <a:r>
              <a:rPr lang="de-DE" sz="2500" i="1" dirty="0">
                <a:latin typeface="Times New Roman" panose="02020603050405020304" pitchFamily="18" charset="0"/>
                <a:ea typeface="Calibri" panose="020F0502020204030204" pitchFamily="34" charset="0"/>
                <a:cs typeface="Times New Roman" panose="02020603050405020304" pitchFamily="18" charset="0"/>
              </a:rPr>
              <a:t> </a:t>
            </a:r>
            <a:r>
              <a:rPr lang="de-DE" sz="2500" i="1" dirty="0" err="1">
                <a:latin typeface="Times New Roman" panose="02020603050405020304" pitchFamily="18" charset="0"/>
                <a:ea typeface="Calibri" panose="020F0502020204030204" pitchFamily="34" charset="0"/>
                <a:cs typeface="Times New Roman" panose="02020603050405020304" pitchFamily="18" charset="0"/>
              </a:rPr>
              <a:t>quên</a:t>
            </a:r>
            <a:r>
              <a:rPr lang="de-DE" sz="2500" i="1" dirty="0">
                <a:latin typeface="Times New Roman" panose="02020603050405020304" pitchFamily="18" charset="0"/>
                <a:ea typeface="Calibri" panose="020F0502020204030204" pitchFamily="34" charset="0"/>
                <a:cs typeface="Times New Roman" panose="02020603050405020304" pitchFamily="18" charset="0"/>
              </a:rPr>
              <a:t>.</a:t>
            </a:r>
            <a:endParaRPr lang="en-US" sz="2500" i="1" dirty="0">
              <a:latin typeface="Times New Roman" panose="02020603050405020304" pitchFamily="18" charset="0"/>
              <a:cs typeface="Times New Roman" panose="02020603050405020304" pitchFamily="18" charset="0"/>
            </a:endParaRPr>
          </a:p>
        </p:txBody>
      </p:sp>
      <p:pic>
        <p:nvPicPr>
          <p:cNvPr id="78"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61536" y="2292030"/>
            <a:ext cx="1070427" cy="810849"/>
          </a:xfrm>
          <a:prstGeom prst="rect">
            <a:avLst/>
          </a:prstGeom>
        </p:spPr>
      </p:pic>
      <p:sp>
        <p:nvSpPr>
          <p:cNvPr id="23" name="Rectangle 22"/>
          <p:cNvSpPr/>
          <p:nvPr/>
        </p:nvSpPr>
        <p:spPr>
          <a:xfrm>
            <a:off x="1652156" y="1087924"/>
            <a:ext cx="6958432" cy="861774"/>
          </a:xfrm>
          <a:prstGeom prst="rect">
            <a:avLst/>
          </a:prstGeom>
        </p:spPr>
        <p:txBody>
          <a:bodyPr wrap="square">
            <a:spAutoFit/>
          </a:bodyPr>
          <a:lstStyle/>
          <a:p>
            <a:pPr algn="just"/>
            <a:r>
              <a:rPr lang="de-DE" sz="2500" i="1" dirty="0">
                <a:latin typeface="Times New Roman" panose="02020603050405020304" pitchFamily="18" charset="0"/>
                <a:ea typeface="Calibri" panose="020F0502020204030204" pitchFamily="34" charset="0"/>
                <a:cs typeface="Times New Roman" panose="02020603050405020304" pitchFamily="18" charset="0"/>
              </a:rPr>
              <a:t>Niềm thương cảm của tác giả trước một lớp người đang tàn tạ và </a:t>
            </a:r>
            <a:r>
              <a:rPr lang="de-DE" sz="2500" i="1" dirty="0" err="1">
                <a:latin typeface="Times New Roman" panose="02020603050405020304" pitchFamily="18" charset="0"/>
                <a:ea typeface="Calibri" panose="020F0502020204030204" pitchFamily="34" charset="0"/>
                <a:cs typeface="Times New Roman" panose="02020603050405020304" pitchFamily="18" charset="0"/>
              </a:rPr>
              <a:t>nỗi</a:t>
            </a:r>
            <a:r>
              <a:rPr lang="de-DE" sz="2500" i="1" dirty="0">
                <a:latin typeface="Times New Roman" panose="02020603050405020304" pitchFamily="18" charset="0"/>
                <a:ea typeface="Calibri" panose="020F0502020204030204" pitchFamily="34" charset="0"/>
                <a:cs typeface="Times New Roman" panose="02020603050405020304" pitchFamily="18" charset="0"/>
              </a:rPr>
              <a:t> </a:t>
            </a:r>
            <a:r>
              <a:rPr lang="de-DE" sz="2500" i="1" dirty="0" err="1">
                <a:latin typeface="Times New Roman" panose="02020603050405020304" pitchFamily="18" charset="0"/>
                <a:ea typeface="Calibri" panose="020F0502020204030204" pitchFamily="34" charset="0"/>
                <a:cs typeface="Times New Roman" panose="02020603050405020304" pitchFamily="18" charset="0"/>
              </a:rPr>
              <a:t>nhớ</a:t>
            </a:r>
            <a:r>
              <a:rPr lang="de-DE" sz="2500" i="1" dirty="0">
                <a:latin typeface="Times New Roman" panose="02020603050405020304" pitchFamily="18" charset="0"/>
                <a:ea typeface="Calibri" panose="020F0502020204030204" pitchFamily="34" charset="0"/>
                <a:cs typeface="Times New Roman" panose="02020603050405020304" pitchFamily="18" charset="0"/>
              </a:rPr>
              <a:t> cảnh cũ người xưa.</a:t>
            </a:r>
            <a:endParaRPr lang="en-US" sz="2500" i="1" dirty="0">
              <a:latin typeface="Times New Roman" panose="02020603050405020304" pitchFamily="18" charset="0"/>
              <a:cs typeface="Times New Roman" panose="02020603050405020304" pitchFamily="18" charset="0"/>
            </a:endParaRPr>
          </a:p>
        </p:txBody>
      </p:sp>
      <p:pic>
        <p:nvPicPr>
          <p:cNvPr id="80"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61536" y="3486061"/>
            <a:ext cx="1070427" cy="810849"/>
          </a:xfrm>
          <a:prstGeom prst="rect">
            <a:avLst/>
          </a:prstGeom>
        </p:spPr>
      </p:pic>
      <p:sp>
        <p:nvSpPr>
          <p:cNvPr id="24" name="Rectangle 23"/>
          <p:cNvSpPr/>
          <p:nvPr/>
        </p:nvSpPr>
        <p:spPr>
          <a:xfrm>
            <a:off x="1759541" y="3361620"/>
            <a:ext cx="6958432" cy="1246495"/>
          </a:xfrm>
          <a:prstGeom prst="rect">
            <a:avLst/>
          </a:prstGeom>
        </p:spPr>
        <p:txBody>
          <a:bodyPr wrap="square">
            <a:spAutoFit/>
          </a:bodyPr>
          <a:lstStyle/>
          <a:p>
            <a:pPr algn="just"/>
            <a:r>
              <a:rPr lang="de-DE" sz="2500" i="1" dirty="0">
                <a:latin typeface="Times New Roman" panose="02020603050405020304" pitchFamily="18" charset="0"/>
                <a:ea typeface="Calibri" panose="020F0502020204030204" pitchFamily="34" charset="0"/>
                <a:cs typeface="Times New Roman" panose="02020603050405020304" pitchFamily="18" charset="0"/>
              </a:rPr>
              <a:t>Khắc họa hình ảnh ông đồ, thể hiện nỗi tiếc nuối cho những giá trị văn hóa cổ truyền của dân tộc đang bị tàn phai.</a:t>
            </a:r>
            <a:endParaRPr lang="en-US" sz="2500" i="1" dirty="0">
              <a:latin typeface="Times New Roman" panose="02020603050405020304" pitchFamily="18" charset="0"/>
              <a:cs typeface="Times New Roman" panose="02020603050405020304"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randombar(horizontal)">
                                      <p:cBhvr>
                                        <p:cTn id="12" dur="500"/>
                                        <p:tgtEl>
                                          <p:spTgt spid="7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randombar(horizontal)">
                                      <p:cBhvr>
                                        <p:cTn id="20" dur="500"/>
                                        <p:tgtEl>
                                          <p:spTgt spid="78"/>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randombar(horizont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randombar(horizontal)">
                                      <p:cBhvr>
                                        <p:cTn id="28" dur="500"/>
                                        <p:tgtEl>
                                          <p:spTgt spid="8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randombar(horizontal)">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22" grpId="0"/>
      <p:bldP spid="23" grpId="0"/>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108"/>
        <p:cNvGrpSpPr/>
        <p:nvPr/>
      </p:nvGrpSpPr>
      <p:grpSpPr>
        <a:xfrm>
          <a:off x="0" y="0"/>
          <a:ext cx="0" cy="0"/>
          <a:chOff x="0" y="0"/>
          <a:chExt cx="0" cy="0"/>
        </a:xfrm>
      </p:grpSpPr>
      <p:sp>
        <p:nvSpPr>
          <p:cNvPr id="74" name="Title 1"/>
          <p:cNvSpPr>
            <a:spLocks noGrp="1"/>
          </p:cNvSpPr>
          <p:nvPr>
            <p:ph type="title" idx="4294967295"/>
          </p:nvPr>
        </p:nvSpPr>
        <p:spPr>
          <a:xfrm>
            <a:off x="714300" y="430675"/>
            <a:ext cx="7715400" cy="468000"/>
          </a:xfrm>
          <a:prstGeom prst="rect">
            <a:avLst/>
          </a:prstGeom>
        </p:spPr>
        <p:txBody>
          <a:bodyPr anchor="ctr"/>
          <a:lstStyle/>
          <a:p>
            <a:pPr algn="ctr"/>
            <a:r>
              <a:rPr lang="en-US" sz="3500" b="1" dirty="0">
                <a:solidFill>
                  <a:schemeClr val="tx2">
                    <a:lumMod val="50000"/>
                  </a:schemeClr>
                </a:solidFill>
                <a:latin typeface="Times New Roman" panose="02020603050405020304" pitchFamily="18" charset="0"/>
                <a:cs typeface="Times New Roman" panose="02020603050405020304" pitchFamily="18" charset="0"/>
              </a:rPr>
              <a:t>2. </a:t>
            </a:r>
            <a:r>
              <a:rPr lang="en-US" sz="3500" b="1" dirty="0" err="1">
                <a:solidFill>
                  <a:schemeClr val="tx2">
                    <a:lumMod val="50000"/>
                  </a:schemeClr>
                </a:solidFill>
                <a:latin typeface="Times New Roman" panose="02020603050405020304" pitchFamily="18" charset="0"/>
                <a:cs typeface="Times New Roman" panose="02020603050405020304" pitchFamily="18" charset="0"/>
              </a:rPr>
              <a:t>Nghệ</a:t>
            </a:r>
            <a:r>
              <a:rPr lang="en-US" sz="3500" b="1" dirty="0">
                <a:solidFill>
                  <a:schemeClr val="tx2">
                    <a:lumMod val="50000"/>
                  </a:schemeClr>
                </a:solidFill>
                <a:latin typeface="Times New Roman" panose="02020603050405020304" pitchFamily="18" charset="0"/>
                <a:cs typeface="Times New Roman" panose="02020603050405020304" pitchFamily="18" charset="0"/>
              </a:rPr>
              <a:t> </a:t>
            </a:r>
            <a:r>
              <a:rPr lang="en-US" sz="3500" b="1" dirty="0" err="1">
                <a:solidFill>
                  <a:schemeClr val="tx2">
                    <a:lumMod val="50000"/>
                  </a:schemeClr>
                </a:solidFill>
                <a:latin typeface="Times New Roman" panose="02020603050405020304" pitchFamily="18" charset="0"/>
                <a:cs typeface="Times New Roman" panose="02020603050405020304" pitchFamily="18" charset="0"/>
              </a:rPr>
              <a:t>thuật</a:t>
            </a:r>
            <a:endParaRPr lang="en-US" sz="3500" b="1"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8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481455" y="222813"/>
            <a:ext cx="1735282" cy="1575348"/>
          </a:xfrm>
          <a:prstGeom prst="rect">
            <a:avLst/>
          </a:prstGeom>
        </p:spPr>
      </p:pic>
      <p:grpSp>
        <p:nvGrpSpPr>
          <p:cNvPr id="10" name="Group 8"/>
          <p:cNvGrpSpPr/>
          <p:nvPr/>
        </p:nvGrpSpPr>
        <p:grpSpPr>
          <a:xfrm>
            <a:off x="714301" y="1027611"/>
            <a:ext cx="5904214" cy="3779520"/>
            <a:chOff x="0" y="0"/>
            <a:chExt cx="8597719" cy="8267039"/>
          </a:xfrm>
        </p:grpSpPr>
        <p:sp>
          <p:nvSpPr>
            <p:cNvPr id="11" name="Freeform 9"/>
            <p:cNvSpPr/>
            <p:nvPr/>
          </p:nvSpPr>
          <p:spPr>
            <a:xfrm>
              <a:off x="-4213" y="0"/>
              <a:ext cx="8601931" cy="8267039"/>
            </a:xfrm>
            <a:custGeom>
              <a:avLst/>
              <a:gdLst/>
              <a:ahLst/>
              <a:cxnLst/>
              <a:rect l="l" t="t" r="r" b="b"/>
              <a:pathLst>
                <a:path w="8601931" h="8267039">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6217533"/>
                    <a:pt x="8592784" y="7504454"/>
                  </a:cubicBezTo>
                  <a:cubicBezTo>
                    <a:pt x="8592784" y="7718613"/>
                    <a:pt x="8601932" y="8017792"/>
                    <a:pt x="8601932" y="8017792"/>
                  </a:cubicBezTo>
                  <a:cubicBezTo>
                    <a:pt x="8601932" y="8146461"/>
                    <a:pt x="8597762" y="8267039"/>
                    <a:pt x="8344924" y="8258904"/>
                  </a:cubicBezTo>
                  <a:cubicBezTo>
                    <a:pt x="8344924" y="8258904"/>
                    <a:pt x="7968452" y="8238606"/>
                    <a:pt x="7085132" y="8246204"/>
                  </a:cubicBezTo>
                  <a:cubicBezTo>
                    <a:pt x="2143905" y="8254339"/>
                    <a:pt x="304023" y="8267039"/>
                    <a:pt x="304023" y="8267039"/>
                  </a:cubicBezTo>
                  <a:cubicBezTo>
                    <a:pt x="132548" y="8267039"/>
                    <a:pt x="4213" y="8165970"/>
                    <a:pt x="8532" y="7963422"/>
                  </a:cubicBezTo>
                  <a:cubicBezTo>
                    <a:pt x="8532" y="7963422"/>
                    <a:pt x="9630" y="7464882"/>
                    <a:pt x="4815" y="1832556"/>
                  </a:cubicBezTo>
                  <a:cubicBezTo>
                    <a:pt x="0" y="663668"/>
                    <a:pt x="25592" y="330596"/>
                    <a:pt x="25592" y="330596"/>
                  </a:cubicBezTo>
                  <a:cubicBezTo>
                    <a:pt x="27224" y="150571"/>
                    <a:pt x="143504" y="16918"/>
                    <a:pt x="278431" y="16918"/>
                  </a:cubicBezTo>
                  <a:close/>
                </a:path>
              </a:pathLst>
            </a:custGeom>
            <a:solidFill>
              <a:srgbClr val="FFFFFF"/>
            </a:solidFill>
          </p:spPr>
        </p:sp>
      </p:grpSp>
      <p:sp>
        <p:nvSpPr>
          <p:cNvPr id="2" name="Rectangle 1"/>
          <p:cNvSpPr/>
          <p:nvPr/>
        </p:nvSpPr>
        <p:spPr>
          <a:xfrm>
            <a:off x="1455388" y="951219"/>
            <a:ext cx="5154939" cy="3892861"/>
          </a:xfrm>
          <a:prstGeom prst="rect">
            <a:avLst/>
          </a:prstGeom>
        </p:spPr>
        <p:txBody>
          <a:bodyPr wrap="square">
            <a:spAutoFit/>
          </a:bodyPr>
          <a:lstStyle/>
          <a:p>
            <a:pPr marL="342900" indent="-342900" algn="just">
              <a:lnSpc>
                <a:spcPct val="150000"/>
              </a:lnSpc>
              <a:buFont typeface="Wingdings" panose="05000000000000000000" pitchFamily="2" charset="2"/>
              <a:buChar char="q"/>
            </a:pPr>
            <a:r>
              <a:rPr lang="de-DE" sz="2800" i="1" dirty="0" err="1">
                <a:latin typeface="Times New Roman" panose="02020603050405020304" pitchFamily="18" charset="0"/>
                <a:ea typeface="Calibri" panose="020F0502020204030204" pitchFamily="34" charset="0"/>
                <a:cs typeface="Times New Roman" panose="02020603050405020304" pitchFamily="18" charset="0"/>
              </a:rPr>
              <a:t>Thể</a:t>
            </a:r>
            <a:r>
              <a:rPr lang="de-DE" sz="2800" i="1" dirty="0">
                <a:latin typeface="Times New Roman" panose="02020603050405020304" pitchFamily="18" charset="0"/>
                <a:ea typeface="Calibri" panose="020F0502020204030204" pitchFamily="34" charset="0"/>
                <a:cs typeface="Times New Roman" panose="02020603050405020304" pitchFamily="18" charset="0"/>
              </a:rPr>
              <a:t> thơ ngũ ngôn hiện đại.</a:t>
            </a:r>
            <a:endParaRPr lang="en-US" sz="2800" i="1"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q"/>
            </a:pPr>
            <a:r>
              <a:rPr lang="vi-VN" sz="2800" i="1" dirty="0">
                <a:latin typeface="Times New Roman" panose="02020603050405020304" pitchFamily="18" charset="0"/>
                <a:ea typeface="Calibri" panose="020F0502020204030204" pitchFamily="34" charset="0"/>
                <a:cs typeface="Times New Roman" panose="02020603050405020304" pitchFamily="18" charset="0"/>
              </a:rPr>
              <a:t>Kết cấu tương phản, có hình ảnh đầu cuối lặp lại</a:t>
            </a:r>
            <a:endParaRPr lang="en-US" sz="2800" i="1"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q"/>
            </a:pPr>
            <a:r>
              <a:rPr lang="vi-VN" sz="2800" i="1" dirty="0">
                <a:latin typeface="Times New Roman" panose="02020603050405020304" pitchFamily="18" charset="0"/>
                <a:ea typeface="Calibri" panose="020F0502020204030204" pitchFamily="34" charset="0"/>
                <a:cs typeface="Times New Roman" panose="02020603050405020304" pitchFamily="18" charset="0"/>
              </a:rPr>
              <a:t>Ngôn ngữ thơ trong sáng, giản dị mà giàu sức gợi. Sử dụng hiệu quả các biện pháp tu từ.</a:t>
            </a:r>
            <a:endParaRPr lang="en-US" sz="2400" i="1" dirty="0">
              <a:latin typeface="Times New Roman" panose="02020603050405020304" pitchFamily="18" charset="0"/>
              <a:cs typeface="Times New Roman" panose="02020603050405020304" pitchFamily="18" charset="0"/>
            </a:endParaRPr>
          </a:p>
        </p:txBody>
      </p:sp>
      <p:pic>
        <p:nvPicPr>
          <p:cNvPr id="20482" name="Picture 2" descr="https://o.remove.bg/downloads/42c90372-d481-44fd-be07-e46bf38d1fb5/image-removebg-preview.png"/>
          <p:cNvPicPr>
            <a:picLocks noChangeAspect="1" noChangeArrowheads="1"/>
          </p:cNvPicPr>
          <p:nvPr/>
        </p:nvPicPr>
        <p:blipFill rotWithShape="1">
          <a:blip r:embed="rId5">
            <a:extLst>
              <a:ext uri="{28A0092B-C50C-407E-A947-70E740481C1C}">
                <a14:useLocalDpi xmlns:a14="http://schemas.microsoft.com/office/drawing/2010/main" val="0"/>
              </a:ext>
            </a:extLst>
          </a:blip>
          <a:srcRect t="37681" r="72827" b="31701"/>
          <a:stretch/>
        </p:blipFill>
        <p:spPr bwMode="auto">
          <a:xfrm>
            <a:off x="695036" y="867885"/>
            <a:ext cx="831561" cy="87005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a:extLst>
              <a:ext uri="{FF2B5EF4-FFF2-40B4-BE49-F238E27FC236}">
                <a16:creationId xmlns:a16="http://schemas.microsoft.com/office/drawing/2014/main" id="{511D9E40-894D-419E-ACA9-25E289624E8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618513" y="1334182"/>
            <a:ext cx="1530077" cy="3300164"/>
          </a:xfrm>
          <a:prstGeom prst="rect">
            <a:avLst/>
          </a:prstGeom>
        </p:spPr>
      </p:pic>
    </p:spTree>
    <p:extLst>
      <p:ext uri="{BB962C8B-B14F-4D97-AF65-F5344CB8AC3E}">
        <p14:creationId xmlns:p14="http://schemas.microsoft.com/office/powerpoint/2010/main" val="2223845503"/>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482"/>
                                        </p:tgtEl>
                                        <p:attrNameLst>
                                          <p:attrName>style.visibility</p:attrName>
                                        </p:attrNameLst>
                                      </p:cBhvr>
                                      <p:to>
                                        <p:strVal val="visible"/>
                                      </p:to>
                                    </p:set>
                                    <p:animEffect transition="in" filter="fade">
                                      <p:cBhvr>
                                        <p:cTn id="17" dur="500"/>
                                        <p:tgtEl>
                                          <p:spTgt spid="20482"/>
                                        </p:tgtEl>
                                      </p:cBhvr>
                                    </p:animEffect>
                                    <p:anim calcmode="lin" valueType="num">
                                      <p:cBhvr>
                                        <p:cTn id="18" dur="500" fill="hold"/>
                                        <p:tgtEl>
                                          <p:spTgt spid="20482"/>
                                        </p:tgtEl>
                                        <p:attrNameLst>
                                          <p:attrName>ppt_x</p:attrName>
                                        </p:attrNameLst>
                                      </p:cBhvr>
                                      <p:tavLst>
                                        <p:tav tm="0">
                                          <p:val>
                                            <p:strVal val="#ppt_x"/>
                                          </p:val>
                                        </p:tav>
                                        <p:tav tm="100000">
                                          <p:val>
                                            <p:strVal val="#ppt_x"/>
                                          </p:val>
                                        </p:tav>
                                      </p:tavLst>
                                    </p:anim>
                                    <p:anim calcmode="lin" valueType="num">
                                      <p:cBhvr>
                                        <p:cTn id="19" dur="500" fill="hold"/>
                                        <p:tgtEl>
                                          <p:spTgt spid="2048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Effect transition="in" filter="wipe(down)">
                                      <p:cBhvr>
                                        <p:cTn id="29" dur="500"/>
                                        <p:tgtEl>
                                          <p:spTgt spid="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xEl>
                                              <p:pRg st="1" end="1"/>
                                            </p:txEl>
                                          </p:spTgt>
                                        </p:tgtEl>
                                        <p:attrNameLst>
                                          <p:attrName>style.visibility</p:attrName>
                                        </p:attrNameLst>
                                      </p:cBhvr>
                                      <p:to>
                                        <p:strVal val="visible"/>
                                      </p:to>
                                    </p:set>
                                    <p:animEffect transition="in" filter="wipe(down)">
                                      <p:cBhvr>
                                        <p:cTn id="34" dur="500"/>
                                        <p:tgtEl>
                                          <p:spTgt spid="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animEffect transition="in" filter="wipe(down)">
                                      <p:cBhvr>
                                        <p:cTn id="3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D7D5"/>
        </a:solidFill>
        <a:effectLst/>
      </p:bgPr>
    </p:bg>
    <p:spTree>
      <p:nvGrpSpPr>
        <p:cNvPr id="1" name="Shape 8496"/>
        <p:cNvGrpSpPr/>
        <p:nvPr/>
      </p:nvGrpSpPr>
      <p:grpSpPr>
        <a:xfrm>
          <a:off x="0" y="0"/>
          <a:ext cx="0" cy="0"/>
          <a:chOff x="0" y="0"/>
          <a:chExt cx="0" cy="0"/>
        </a:xfrm>
      </p:grpSpPr>
      <p:sp>
        <p:nvSpPr>
          <p:cNvPr id="28" name="Google Shape;1189;p32"/>
          <p:cNvSpPr txBox="1">
            <a:spLocks noGrp="1"/>
          </p:cNvSpPr>
          <p:nvPr>
            <p:ph type="title"/>
          </p:nvPr>
        </p:nvSpPr>
        <p:spPr>
          <a:xfrm>
            <a:off x="714300" y="430675"/>
            <a:ext cx="7715400" cy="46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tx1"/>
                </a:solidFill>
                <a:latin typeface="+mn-lt"/>
              </a:rPr>
              <a:t>LUYỆN TẬP</a:t>
            </a:r>
            <a:endParaRPr sz="3600" b="1" dirty="0">
              <a:solidFill>
                <a:schemeClr val="tx1"/>
              </a:solidFill>
              <a:latin typeface="+mn-lt"/>
            </a:endParaRPr>
          </a:p>
        </p:txBody>
      </p:sp>
      <p:sp>
        <p:nvSpPr>
          <p:cNvPr id="11" name="Rectangle 10"/>
          <p:cNvSpPr/>
          <p:nvPr/>
        </p:nvSpPr>
        <p:spPr>
          <a:xfrm>
            <a:off x="1004651" y="1100844"/>
            <a:ext cx="7134696" cy="969496"/>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nl-NL" sz="1900" dirty="0">
                <a:latin typeface="+mj-lt"/>
                <a:ea typeface="Calibri" panose="020F0502020204030204" pitchFamily="34" charset="0"/>
                <a:cs typeface="Times New Roman" panose="02020603050405020304" pitchFamily="18" charset="0"/>
              </a:rPr>
              <a:t>Hoàn thành </a:t>
            </a:r>
            <a:r>
              <a:rPr lang="en-US" sz="1900" dirty="0" err="1">
                <a:latin typeface="+mj-lt"/>
                <a:ea typeface="Calibri" panose="020F0502020204030204" pitchFamily="34" charset="0"/>
                <a:cs typeface="Times New Roman" panose="02020603050405020304" pitchFamily="18" charset="0"/>
              </a:rPr>
              <a:t>bảng</a:t>
            </a:r>
            <a:r>
              <a:rPr lang="en-US" sz="1900" dirty="0">
                <a:latin typeface="+mj-lt"/>
                <a:ea typeface="Calibri" panose="020F0502020204030204" pitchFamily="34" charset="0"/>
                <a:cs typeface="Times New Roman" panose="02020603050405020304" pitchFamily="18" charset="0"/>
              </a:rPr>
              <a:t> </a:t>
            </a:r>
            <a:r>
              <a:rPr lang="en-US" sz="1900" dirty="0" err="1">
                <a:latin typeface="+mj-lt"/>
                <a:ea typeface="Calibri" panose="020F0502020204030204" pitchFamily="34" charset="0"/>
                <a:cs typeface="Times New Roman" panose="02020603050405020304" pitchFamily="18" charset="0"/>
              </a:rPr>
              <a:t>dưới</a:t>
            </a:r>
            <a:r>
              <a:rPr lang="en-US" sz="1900" dirty="0">
                <a:latin typeface="+mj-lt"/>
                <a:ea typeface="Calibri" panose="020F0502020204030204" pitchFamily="34" charset="0"/>
                <a:cs typeface="Times New Roman" panose="02020603050405020304" pitchFamily="18" charset="0"/>
              </a:rPr>
              <a:t> </a:t>
            </a:r>
            <a:r>
              <a:rPr lang="en-US" sz="1900" dirty="0" err="1">
                <a:latin typeface="+mj-lt"/>
                <a:ea typeface="Calibri" panose="020F0502020204030204" pitchFamily="34" charset="0"/>
                <a:cs typeface="Times New Roman" panose="02020603050405020304" pitchFamily="18" charset="0"/>
              </a:rPr>
              <a:t>đây</a:t>
            </a:r>
            <a:r>
              <a:rPr lang="en-US" sz="1900" dirty="0">
                <a:latin typeface="+mj-lt"/>
                <a:ea typeface="Calibri" panose="020F0502020204030204" pitchFamily="34" charset="0"/>
                <a:cs typeface="Times New Roman" panose="02020603050405020304" pitchFamily="18" charset="0"/>
              </a:rPr>
              <a:t> </a:t>
            </a:r>
            <a:r>
              <a:rPr lang="en-US" sz="1900" dirty="0" err="1">
                <a:latin typeface="+mj-lt"/>
                <a:ea typeface="Calibri" panose="020F0502020204030204" pitchFamily="34" charset="0"/>
                <a:cs typeface="Times New Roman" panose="02020603050405020304" pitchFamily="18" charset="0"/>
              </a:rPr>
              <a:t>để</a:t>
            </a:r>
            <a:r>
              <a:rPr lang="en-US" sz="1900" dirty="0">
                <a:latin typeface="+mj-lt"/>
                <a:ea typeface="Calibri" panose="020F0502020204030204" pitchFamily="34" charset="0"/>
                <a:cs typeface="Times New Roman" panose="02020603050405020304" pitchFamily="18" charset="0"/>
              </a:rPr>
              <a:t> </a:t>
            </a:r>
            <a:r>
              <a:rPr lang="en-US" sz="1900" dirty="0" err="1">
                <a:latin typeface="+mj-lt"/>
                <a:ea typeface="Calibri" panose="020F0502020204030204" pitchFamily="34" charset="0"/>
                <a:cs typeface="Times New Roman" panose="02020603050405020304" pitchFamily="18" charset="0"/>
              </a:rPr>
              <a:t>thấy</a:t>
            </a:r>
            <a:r>
              <a:rPr lang="en-US" sz="1900" dirty="0">
                <a:latin typeface="+mj-lt"/>
                <a:ea typeface="Calibri" panose="020F0502020204030204" pitchFamily="34" charset="0"/>
                <a:cs typeface="Times New Roman" panose="02020603050405020304" pitchFamily="18" charset="0"/>
              </a:rPr>
              <a:t> </a:t>
            </a:r>
            <a:r>
              <a:rPr lang="en-US" sz="1900" dirty="0" err="1">
                <a:latin typeface="+mj-lt"/>
                <a:ea typeface="Calibri" panose="020F0502020204030204" pitchFamily="34" charset="0"/>
                <a:cs typeface="Times New Roman" panose="02020603050405020304" pitchFamily="18" charset="0"/>
              </a:rPr>
              <a:t>được</a:t>
            </a:r>
            <a:r>
              <a:rPr lang="en-US" sz="1900" dirty="0">
                <a:latin typeface="+mj-lt"/>
                <a:ea typeface="Calibri" panose="020F0502020204030204" pitchFamily="34" charset="0"/>
                <a:cs typeface="Times New Roman" panose="02020603050405020304" pitchFamily="18" charset="0"/>
              </a:rPr>
              <a:t> </a:t>
            </a:r>
            <a:r>
              <a:rPr lang="en-US" sz="1900" dirty="0" err="1">
                <a:latin typeface="+mj-lt"/>
                <a:ea typeface="Calibri" panose="020F0502020204030204" pitchFamily="34" charset="0"/>
                <a:cs typeface="Times New Roman" panose="02020603050405020304" pitchFamily="18" charset="0"/>
              </a:rPr>
              <a:t>những</a:t>
            </a:r>
            <a:r>
              <a:rPr lang="en-US" sz="1900" dirty="0">
                <a:latin typeface="+mj-lt"/>
                <a:ea typeface="Calibri" panose="020F0502020204030204" pitchFamily="34" charset="0"/>
                <a:cs typeface="Times New Roman" panose="02020603050405020304" pitchFamily="18" charset="0"/>
              </a:rPr>
              <a:t> </a:t>
            </a:r>
            <a:r>
              <a:rPr lang="en-US" sz="1900" dirty="0" err="1">
                <a:latin typeface="+mj-lt"/>
                <a:ea typeface="Calibri" panose="020F0502020204030204" pitchFamily="34" charset="0"/>
                <a:cs typeface="Times New Roman" panose="02020603050405020304" pitchFamily="18" charset="0"/>
              </a:rPr>
              <a:t>điểm</a:t>
            </a:r>
            <a:r>
              <a:rPr lang="en-US" sz="1900" dirty="0">
                <a:latin typeface="+mj-lt"/>
                <a:ea typeface="Calibri" panose="020F0502020204030204" pitchFamily="34" charset="0"/>
                <a:cs typeface="Times New Roman" panose="02020603050405020304" pitchFamily="18" charset="0"/>
              </a:rPr>
              <a:t> </a:t>
            </a:r>
            <a:r>
              <a:rPr lang="en-US" sz="1900" dirty="0" err="1">
                <a:latin typeface="+mj-lt"/>
                <a:ea typeface="Calibri" panose="020F0502020204030204" pitchFamily="34" charset="0"/>
                <a:cs typeface="Times New Roman" panose="02020603050405020304" pitchFamily="18" charset="0"/>
              </a:rPr>
              <a:t>đối</a:t>
            </a:r>
            <a:r>
              <a:rPr lang="en-US" sz="1900" dirty="0">
                <a:latin typeface="+mj-lt"/>
                <a:ea typeface="Calibri" panose="020F0502020204030204" pitchFamily="34" charset="0"/>
                <a:cs typeface="Times New Roman" panose="02020603050405020304" pitchFamily="18" charset="0"/>
              </a:rPr>
              <a:t> </a:t>
            </a:r>
            <a:r>
              <a:rPr lang="en-US" sz="1900" dirty="0" err="1">
                <a:latin typeface="+mj-lt"/>
                <a:ea typeface="Calibri" panose="020F0502020204030204" pitchFamily="34" charset="0"/>
                <a:cs typeface="Times New Roman" panose="02020603050405020304" pitchFamily="18" charset="0"/>
              </a:rPr>
              <a:t>lập</a:t>
            </a:r>
            <a:r>
              <a:rPr lang="en-US" sz="1900" dirty="0">
                <a:latin typeface="+mj-lt"/>
                <a:ea typeface="Calibri" panose="020F0502020204030204" pitchFamily="34" charset="0"/>
                <a:cs typeface="Times New Roman" panose="02020603050405020304" pitchFamily="18" charset="0"/>
              </a:rPr>
              <a:t> </a:t>
            </a:r>
            <a:r>
              <a:rPr lang="en-US" sz="1900" dirty="0" err="1">
                <a:latin typeface="+mj-lt"/>
                <a:ea typeface="Calibri" panose="020F0502020204030204" pitchFamily="34" charset="0"/>
                <a:cs typeface="Times New Roman" panose="02020603050405020304" pitchFamily="18" charset="0"/>
              </a:rPr>
              <a:t>của</a:t>
            </a:r>
            <a:r>
              <a:rPr lang="en-US" sz="1900" dirty="0">
                <a:latin typeface="+mj-lt"/>
                <a:ea typeface="Calibri" panose="020F0502020204030204" pitchFamily="34" charset="0"/>
                <a:cs typeface="Times New Roman" panose="02020603050405020304" pitchFamily="18" charset="0"/>
              </a:rPr>
              <a:t> </a:t>
            </a:r>
            <a:r>
              <a:rPr lang="en-US" sz="1900" dirty="0" err="1">
                <a:latin typeface="+mj-lt"/>
                <a:ea typeface="Calibri" panose="020F0502020204030204" pitchFamily="34" charset="0"/>
                <a:cs typeface="Times New Roman" panose="02020603050405020304" pitchFamily="18" charset="0"/>
              </a:rPr>
              <a:t>hình</a:t>
            </a:r>
            <a:r>
              <a:rPr lang="en-US" sz="1900" dirty="0">
                <a:latin typeface="+mj-lt"/>
                <a:ea typeface="Calibri" panose="020F0502020204030204" pitchFamily="34" charset="0"/>
                <a:cs typeface="Times New Roman" panose="02020603050405020304" pitchFamily="18" charset="0"/>
              </a:rPr>
              <a:t> </a:t>
            </a:r>
            <a:r>
              <a:rPr lang="en-US" sz="1900" dirty="0" err="1">
                <a:latin typeface="+mj-lt"/>
                <a:ea typeface="Calibri" panose="020F0502020204030204" pitchFamily="34" charset="0"/>
                <a:cs typeface="Times New Roman" panose="02020603050405020304" pitchFamily="18" charset="0"/>
              </a:rPr>
              <a:t>ảnh</a:t>
            </a:r>
            <a:r>
              <a:rPr lang="en-US" sz="1900" dirty="0">
                <a:latin typeface="+mj-lt"/>
                <a:ea typeface="Calibri" panose="020F0502020204030204" pitchFamily="34" charset="0"/>
                <a:cs typeface="Times New Roman" panose="02020603050405020304" pitchFamily="18" charset="0"/>
              </a:rPr>
              <a:t> </a:t>
            </a:r>
            <a:r>
              <a:rPr lang="en-US" sz="1900" dirty="0" err="1">
                <a:latin typeface="+mj-lt"/>
                <a:ea typeface="Calibri" panose="020F0502020204030204" pitchFamily="34" charset="0"/>
                <a:cs typeface="Times New Roman" panose="02020603050405020304" pitchFamily="18" charset="0"/>
              </a:rPr>
              <a:t>ông</a:t>
            </a:r>
            <a:r>
              <a:rPr lang="en-US" sz="1900" dirty="0">
                <a:latin typeface="+mj-lt"/>
                <a:ea typeface="Calibri" panose="020F0502020204030204" pitchFamily="34" charset="0"/>
                <a:cs typeface="Times New Roman" panose="02020603050405020304" pitchFamily="18" charset="0"/>
              </a:rPr>
              <a:t> </a:t>
            </a:r>
            <a:r>
              <a:rPr lang="en-US" sz="1900" dirty="0" err="1">
                <a:latin typeface="+mj-lt"/>
                <a:ea typeface="Calibri" panose="020F0502020204030204" pitchFamily="34" charset="0"/>
                <a:cs typeface="Times New Roman" panose="02020603050405020304" pitchFamily="18" charset="0"/>
              </a:rPr>
              <a:t>đồ</a:t>
            </a:r>
            <a:r>
              <a:rPr lang="en-US" sz="1900" dirty="0">
                <a:latin typeface="+mj-lt"/>
                <a:ea typeface="Calibri" panose="020F0502020204030204" pitchFamily="34" charset="0"/>
                <a:cs typeface="Times New Roman" panose="02020603050405020304" pitchFamily="18" charset="0"/>
              </a:rPr>
              <a:t> </a:t>
            </a:r>
            <a:r>
              <a:rPr lang="en-US" sz="1900" dirty="0" err="1">
                <a:latin typeface="+mj-lt"/>
                <a:ea typeface="Calibri" panose="020F0502020204030204" pitchFamily="34" charset="0"/>
                <a:cs typeface="Times New Roman" panose="02020603050405020304" pitchFamily="18" charset="0"/>
              </a:rPr>
              <a:t>trong</a:t>
            </a:r>
            <a:r>
              <a:rPr lang="en-US" sz="1900" dirty="0">
                <a:latin typeface="+mj-lt"/>
                <a:ea typeface="Calibri" panose="020F0502020204030204" pitchFamily="34" charset="0"/>
                <a:cs typeface="Times New Roman" panose="02020603050405020304" pitchFamily="18" charset="0"/>
              </a:rPr>
              <a:t> </a:t>
            </a:r>
            <a:r>
              <a:rPr lang="en-US" sz="1900" dirty="0" err="1">
                <a:latin typeface="+mj-lt"/>
                <a:ea typeface="Calibri" panose="020F0502020204030204" pitchFamily="34" charset="0"/>
                <a:cs typeface="Times New Roman" panose="02020603050405020304" pitchFamily="18" charset="0"/>
              </a:rPr>
              <a:t>bài</a:t>
            </a:r>
            <a:r>
              <a:rPr lang="en-US" sz="1900" dirty="0">
                <a:latin typeface="+mj-lt"/>
                <a:ea typeface="Calibri" panose="020F0502020204030204" pitchFamily="34" charset="0"/>
                <a:cs typeface="Times New Roman" panose="02020603050405020304" pitchFamily="18" charset="0"/>
              </a:rPr>
              <a:t> </a:t>
            </a:r>
            <a:r>
              <a:rPr lang="en-US" sz="1900" dirty="0" err="1">
                <a:latin typeface="+mj-lt"/>
                <a:ea typeface="Calibri" panose="020F0502020204030204" pitchFamily="34" charset="0"/>
                <a:cs typeface="Times New Roman" panose="02020603050405020304" pitchFamily="18" charset="0"/>
              </a:rPr>
              <a:t>thơ</a:t>
            </a:r>
            <a:r>
              <a:rPr lang="en-US" sz="1900" dirty="0">
                <a:latin typeface="+mj-lt"/>
                <a:ea typeface="Calibri" panose="020F0502020204030204" pitchFamily="34" charset="0"/>
                <a:cs typeface="Times New Roman" panose="02020603050405020304" pitchFamily="18" charset="0"/>
              </a:rPr>
              <a:t>.</a:t>
            </a:r>
          </a:p>
        </p:txBody>
      </p:sp>
      <p:graphicFrame>
        <p:nvGraphicFramePr>
          <p:cNvPr id="12" name="Table 11"/>
          <p:cNvGraphicFramePr>
            <a:graphicFrameLocks noGrp="1"/>
          </p:cNvGraphicFramePr>
          <p:nvPr>
            <p:extLst>
              <p:ext uri="{D42A27DB-BD31-4B8C-83A1-F6EECF244321}">
                <p14:modId xmlns:p14="http://schemas.microsoft.com/office/powerpoint/2010/main" val="1447005616"/>
              </p:ext>
            </p:extLst>
          </p:nvPr>
        </p:nvGraphicFramePr>
        <p:xfrm>
          <a:off x="1004651" y="2025185"/>
          <a:ext cx="7005378" cy="2687640"/>
        </p:xfrm>
        <a:graphic>
          <a:graphicData uri="http://schemas.openxmlformats.org/drawingml/2006/table">
            <a:tbl>
              <a:tblPr firstRow="1" firstCol="1" bandRow="1">
                <a:tableStyleId>{8959BF3C-9D76-4C27-AA1C-D5AB314A09F2}</a:tableStyleId>
              </a:tblPr>
              <a:tblGrid>
                <a:gridCol w="2911360">
                  <a:extLst>
                    <a:ext uri="{9D8B030D-6E8A-4147-A177-3AD203B41FA5}">
                      <a16:colId xmlns:a16="http://schemas.microsoft.com/office/drawing/2014/main" val="1016600579"/>
                    </a:ext>
                  </a:extLst>
                </a:gridCol>
                <a:gridCol w="2088572">
                  <a:extLst>
                    <a:ext uri="{9D8B030D-6E8A-4147-A177-3AD203B41FA5}">
                      <a16:colId xmlns:a16="http://schemas.microsoft.com/office/drawing/2014/main" val="3639678658"/>
                    </a:ext>
                  </a:extLst>
                </a:gridCol>
                <a:gridCol w="2005446">
                  <a:extLst>
                    <a:ext uri="{9D8B030D-6E8A-4147-A177-3AD203B41FA5}">
                      <a16:colId xmlns:a16="http://schemas.microsoft.com/office/drawing/2014/main" val="1641282382"/>
                    </a:ext>
                  </a:extLst>
                </a:gridCol>
              </a:tblGrid>
              <a:tr h="0">
                <a:tc>
                  <a:txBody>
                    <a:bodyPr/>
                    <a:lstStyle/>
                    <a:p>
                      <a:pPr algn="ctr">
                        <a:lnSpc>
                          <a:spcPct val="150000"/>
                        </a:lnSpc>
                        <a:spcAft>
                          <a:spcPts val="0"/>
                        </a:spcAft>
                      </a:pPr>
                      <a:r>
                        <a:rPr lang="en-US" sz="2200" dirty="0" err="1">
                          <a:effectLst/>
                        </a:rPr>
                        <a:t>Nội</a:t>
                      </a:r>
                      <a:r>
                        <a:rPr lang="en-US" sz="2200" dirty="0">
                          <a:effectLst/>
                        </a:rPr>
                        <a:t> dung </a:t>
                      </a:r>
                      <a:r>
                        <a:rPr lang="en-US" sz="2200" dirty="0" err="1">
                          <a:effectLst/>
                        </a:rPr>
                        <a:t>miêu</a:t>
                      </a:r>
                      <a:r>
                        <a:rPr lang="en-US" sz="2200" dirty="0">
                          <a:effectLst/>
                        </a:rPr>
                        <a:t> </a:t>
                      </a:r>
                      <a:r>
                        <a:rPr lang="en-US" sz="2200" dirty="0" err="1">
                          <a:effectLst/>
                        </a:rPr>
                        <a:t>tả</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200">
                          <a:effectLst/>
                        </a:rPr>
                        <a:t>Quá khứ</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200">
                          <a:effectLst/>
                        </a:rPr>
                        <a:t>Hiện tại</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8201658"/>
                  </a:ext>
                </a:extLst>
              </a:tr>
              <a:tr h="0">
                <a:tc>
                  <a:txBody>
                    <a:bodyPr/>
                    <a:lstStyle/>
                    <a:p>
                      <a:pPr>
                        <a:lnSpc>
                          <a:spcPct val="150000"/>
                        </a:lnSpc>
                        <a:spcAft>
                          <a:spcPts val="0"/>
                        </a:spcAft>
                      </a:pPr>
                      <a:r>
                        <a:rPr lang="en-US" sz="2200" dirty="0" err="1">
                          <a:effectLst/>
                        </a:rPr>
                        <a:t>Không</a:t>
                      </a:r>
                      <a:r>
                        <a:rPr lang="en-US" sz="2200" dirty="0">
                          <a:effectLst/>
                        </a:rPr>
                        <a:t> </a:t>
                      </a:r>
                      <a:r>
                        <a:rPr lang="en-US" sz="2200" dirty="0" err="1">
                          <a:effectLst/>
                        </a:rPr>
                        <a:t>gian</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dirty="0">
                          <a:effectLst/>
                        </a:rPr>
                        <a:t>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rPr>
                        <a:t> </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8467873"/>
                  </a:ext>
                </a:extLst>
              </a:tr>
              <a:tr h="0">
                <a:tc>
                  <a:txBody>
                    <a:bodyPr/>
                    <a:lstStyle/>
                    <a:p>
                      <a:pPr>
                        <a:lnSpc>
                          <a:spcPct val="150000"/>
                        </a:lnSpc>
                        <a:spcAft>
                          <a:spcPts val="0"/>
                        </a:spcAft>
                      </a:pPr>
                      <a:r>
                        <a:rPr lang="en-US" sz="2200">
                          <a:effectLst/>
                        </a:rPr>
                        <a:t>Thời gian</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dirty="0">
                          <a:effectLst/>
                        </a:rPr>
                        <a:t>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rPr>
                        <a:t> </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610015"/>
                  </a:ext>
                </a:extLst>
              </a:tr>
              <a:tr h="0">
                <a:tc>
                  <a:txBody>
                    <a:bodyPr/>
                    <a:lstStyle/>
                    <a:p>
                      <a:pPr>
                        <a:lnSpc>
                          <a:spcPct val="150000"/>
                        </a:lnSpc>
                        <a:spcAft>
                          <a:spcPts val="0"/>
                        </a:spcAft>
                      </a:pPr>
                      <a:r>
                        <a:rPr lang="en-US" sz="2200">
                          <a:effectLst/>
                        </a:rPr>
                        <a:t>Tình cảnh của ông đồ</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dirty="0">
                          <a:effectLst/>
                        </a:rPr>
                        <a:t>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dirty="0">
                          <a:effectLst/>
                        </a:rPr>
                        <a:t>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205239"/>
                  </a:ext>
                </a:extLst>
              </a:tr>
              <a:tr h="0">
                <a:tc>
                  <a:txBody>
                    <a:bodyPr/>
                    <a:lstStyle/>
                    <a:p>
                      <a:pPr>
                        <a:lnSpc>
                          <a:spcPct val="150000"/>
                        </a:lnSpc>
                        <a:spcAft>
                          <a:spcPts val="0"/>
                        </a:spcAft>
                      </a:pPr>
                      <a:r>
                        <a:rPr lang="en-US" sz="2200" dirty="0" err="1">
                          <a:effectLst/>
                        </a:rPr>
                        <a:t>Tâm</a:t>
                      </a:r>
                      <a:r>
                        <a:rPr lang="en-US" sz="2200" dirty="0">
                          <a:effectLst/>
                        </a:rPr>
                        <a:t> </a:t>
                      </a:r>
                      <a:r>
                        <a:rPr lang="en-US" sz="2200" dirty="0" err="1">
                          <a:effectLst/>
                        </a:rPr>
                        <a:t>trạng</a:t>
                      </a:r>
                      <a:r>
                        <a:rPr lang="en-US" sz="2200" dirty="0">
                          <a:effectLst/>
                        </a:rPr>
                        <a:t> </a:t>
                      </a:r>
                      <a:r>
                        <a:rPr lang="en-US" sz="2200" dirty="0" err="1">
                          <a:effectLst/>
                        </a:rPr>
                        <a:t>của</a:t>
                      </a:r>
                      <a:r>
                        <a:rPr lang="en-US" sz="2200" dirty="0">
                          <a:effectLst/>
                        </a:rPr>
                        <a:t> </a:t>
                      </a:r>
                      <a:r>
                        <a:rPr lang="en-US" sz="2200" dirty="0" err="1">
                          <a:effectLst/>
                        </a:rPr>
                        <a:t>ông</a:t>
                      </a:r>
                      <a:r>
                        <a:rPr lang="en-US" sz="2200" dirty="0">
                          <a:effectLst/>
                        </a:rPr>
                        <a:t> </a:t>
                      </a:r>
                      <a:r>
                        <a:rPr lang="en-US" sz="2200" dirty="0" err="1">
                          <a:effectLst/>
                        </a:rPr>
                        <a:t>đồ</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a:effectLst/>
                        </a:rPr>
                        <a:t> </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2200" dirty="0">
                          <a:effectLst/>
                        </a:rPr>
                        <a:t>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0225371"/>
                  </a:ext>
                </a:extLst>
              </a:tr>
            </a:tbl>
          </a:graphicData>
        </a:graphic>
      </p:graphicFrame>
      <p:pic>
        <p:nvPicPr>
          <p:cNvPr id="31" name="Picture 3"/>
          <p:cNvPicPr>
            <a:picLocks noChangeAspect="1"/>
          </p:cNvPicPr>
          <p:nvPr/>
        </p:nvPicPr>
        <p:blipFill rotWithShape="1">
          <a:blip r:embed="rId3"/>
          <a:srcRect b="8517"/>
          <a:stretch/>
        </p:blipFill>
        <p:spPr>
          <a:xfrm flipH="1">
            <a:off x="10407" y="0"/>
            <a:ext cx="1537838" cy="142105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D7D5"/>
        </a:solidFill>
        <a:effectLst/>
      </p:bgPr>
    </p:bg>
    <p:spTree>
      <p:nvGrpSpPr>
        <p:cNvPr id="1" name="Shape 8496"/>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6647858"/>
              </p:ext>
            </p:extLst>
          </p:nvPr>
        </p:nvGraphicFramePr>
        <p:xfrm>
          <a:off x="283406" y="639848"/>
          <a:ext cx="8577188" cy="3710380"/>
        </p:xfrm>
        <a:graphic>
          <a:graphicData uri="http://schemas.openxmlformats.org/drawingml/2006/table">
            <a:tbl>
              <a:tblPr firstRow="1" firstCol="1" bandRow="1">
                <a:tableStyleId>{8959BF3C-9D76-4C27-AA1C-D5AB314A09F2}</a:tableStyleId>
              </a:tblPr>
              <a:tblGrid>
                <a:gridCol w="2295828">
                  <a:extLst>
                    <a:ext uri="{9D8B030D-6E8A-4147-A177-3AD203B41FA5}">
                      <a16:colId xmlns:a16="http://schemas.microsoft.com/office/drawing/2014/main" val="3800443121"/>
                    </a:ext>
                  </a:extLst>
                </a:gridCol>
                <a:gridCol w="3423859">
                  <a:extLst>
                    <a:ext uri="{9D8B030D-6E8A-4147-A177-3AD203B41FA5}">
                      <a16:colId xmlns:a16="http://schemas.microsoft.com/office/drawing/2014/main" val="2345681464"/>
                    </a:ext>
                  </a:extLst>
                </a:gridCol>
                <a:gridCol w="2857501">
                  <a:extLst>
                    <a:ext uri="{9D8B030D-6E8A-4147-A177-3AD203B41FA5}">
                      <a16:colId xmlns:a16="http://schemas.microsoft.com/office/drawing/2014/main" val="118160728"/>
                    </a:ext>
                  </a:extLst>
                </a:gridCol>
              </a:tblGrid>
              <a:tr h="380281">
                <a:tc>
                  <a:txBody>
                    <a:bodyPr/>
                    <a:lstStyle/>
                    <a:p>
                      <a:pPr algn="ctr">
                        <a:lnSpc>
                          <a:spcPct val="150000"/>
                        </a:lnSpc>
                        <a:spcAft>
                          <a:spcPts val="0"/>
                        </a:spcAft>
                      </a:pPr>
                      <a:r>
                        <a:rPr lang="en-US" sz="1800" dirty="0" err="1">
                          <a:effectLst/>
                        </a:rPr>
                        <a:t>Nội</a:t>
                      </a:r>
                      <a:r>
                        <a:rPr lang="en-US" sz="1800" dirty="0">
                          <a:effectLst/>
                        </a:rPr>
                        <a:t> dung </a:t>
                      </a:r>
                      <a:r>
                        <a:rPr lang="en-US" sz="1800" dirty="0" err="1">
                          <a:effectLst/>
                        </a:rPr>
                        <a:t>miêu</a:t>
                      </a:r>
                      <a:r>
                        <a:rPr lang="en-US" sz="1800" dirty="0">
                          <a:effectLst/>
                        </a:rPr>
                        <a:t> </a:t>
                      </a:r>
                      <a:r>
                        <a:rPr lang="en-US" sz="1800" dirty="0" err="1">
                          <a:effectLst/>
                        </a:rPr>
                        <a:t>tả</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711" marR="25711" marT="25711" marB="2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800" dirty="0" err="1">
                          <a:effectLst/>
                        </a:rPr>
                        <a:t>Quá</a:t>
                      </a:r>
                      <a:r>
                        <a:rPr lang="en-US" sz="1800" dirty="0">
                          <a:effectLst/>
                        </a:rPr>
                        <a:t> </a:t>
                      </a:r>
                      <a:r>
                        <a:rPr lang="en-US" sz="1800" dirty="0" err="1">
                          <a:effectLst/>
                        </a:rPr>
                        <a:t>khứ</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711" marR="25711" marT="25711" marB="2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800" dirty="0" err="1">
                          <a:effectLst/>
                        </a:rPr>
                        <a:t>Hiện</a:t>
                      </a:r>
                      <a:r>
                        <a:rPr lang="en-US" sz="1800" dirty="0">
                          <a:effectLst/>
                        </a:rPr>
                        <a:t> </a:t>
                      </a:r>
                      <a:r>
                        <a:rPr lang="en-US" sz="1800" dirty="0" err="1">
                          <a:effectLst/>
                        </a:rPr>
                        <a:t>tại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711" marR="25711" marT="25711" marB="2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6157111"/>
                  </a:ext>
                </a:extLst>
              </a:tr>
              <a:tr h="569751">
                <a:tc>
                  <a:txBody>
                    <a:bodyPr/>
                    <a:lstStyle/>
                    <a:p>
                      <a:pPr algn="ctr">
                        <a:lnSpc>
                          <a:spcPct val="150000"/>
                        </a:lnSpc>
                        <a:spcAft>
                          <a:spcPts val="0"/>
                        </a:spcAft>
                      </a:pPr>
                      <a:r>
                        <a:rPr lang="en-US" sz="1800" dirty="0" err="1">
                          <a:effectLst/>
                        </a:rPr>
                        <a:t>Không</a:t>
                      </a:r>
                      <a:r>
                        <a:rPr lang="en-US" sz="1800" dirty="0">
                          <a:effectLst/>
                        </a:rPr>
                        <a:t> </a:t>
                      </a:r>
                      <a:r>
                        <a:rPr lang="en-US" sz="1800" dirty="0" err="1">
                          <a:effectLst/>
                        </a:rPr>
                        <a:t>gian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711" marR="25711" marT="25711" marB="2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n-US" sz="1800" i="1" dirty="0" err="1">
                          <a:effectLst/>
                        </a:rPr>
                        <a:t>Phố</a:t>
                      </a:r>
                      <a:r>
                        <a:rPr lang="en-US" sz="1800" i="1" dirty="0">
                          <a:effectLst/>
                        </a:rPr>
                        <a:t> </a:t>
                      </a:r>
                      <a:r>
                        <a:rPr lang="en-US" sz="1800" i="1" dirty="0" err="1">
                          <a:effectLst/>
                        </a:rPr>
                        <a:t>đông</a:t>
                      </a:r>
                      <a:r>
                        <a:rPr lang="en-US" sz="1800" i="1" dirty="0">
                          <a:effectLst/>
                        </a:rPr>
                        <a:t> </a:t>
                      </a:r>
                      <a:r>
                        <a:rPr lang="en-US" sz="1800" i="1" dirty="0" err="1">
                          <a:effectLst/>
                        </a:rPr>
                        <a:t>người</a:t>
                      </a:r>
                      <a:r>
                        <a:rPr lang="en-US" sz="1800" i="1" dirty="0">
                          <a:effectLst/>
                        </a:rPr>
                        <a:t> qua</a:t>
                      </a:r>
                    </a:p>
                    <a:p>
                      <a:pPr algn="just">
                        <a:lnSpc>
                          <a:spcPct val="150000"/>
                        </a:lnSpc>
                        <a:spcAft>
                          <a:spcPts val="0"/>
                        </a:spcAft>
                      </a:pPr>
                      <a:r>
                        <a:rPr lang="en-US" sz="1800" dirty="0">
                          <a:effectLst/>
                          <a:latin typeface="Arial" panose="020B0604020202020204" pitchFamily="34" charset="0"/>
                          <a:cs typeface="Arial" panose="020B0604020202020204" pitchFamily="34" charset="0"/>
                        </a:rPr>
                        <a:t>→ </a:t>
                      </a:r>
                      <a:r>
                        <a:rPr lang="en-US" sz="1800" dirty="0" err="1">
                          <a:effectLst/>
                        </a:rPr>
                        <a:t>Khung</a:t>
                      </a:r>
                      <a:r>
                        <a:rPr lang="en-US" sz="1800" dirty="0">
                          <a:effectLst/>
                        </a:rPr>
                        <a:t> </a:t>
                      </a:r>
                      <a:r>
                        <a:rPr lang="en-US" sz="1800" dirty="0" err="1">
                          <a:effectLst/>
                        </a:rPr>
                        <a:t>cảnh</a:t>
                      </a:r>
                      <a:r>
                        <a:rPr lang="en-US" sz="1800" dirty="0">
                          <a:effectLst/>
                        </a:rPr>
                        <a:t> </a:t>
                      </a:r>
                      <a:r>
                        <a:rPr lang="en-US" sz="1800" dirty="0" err="1">
                          <a:effectLst/>
                        </a:rPr>
                        <a:t>đông</a:t>
                      </a:r>
                      <a:r>
                        <a:rPr lang="en-US" sz="1800" dirty="0">
                          <a:effectLst/>
                        </a:rPr>
                        <a:t> </a:t>
                      </a:r>
                      <a:r>
                        <a:rPr lang="en-US" sz="1800" dirty="0" err="1">
                          <a:effectLst/>
                        </a:rPr>
                        <a:t>vui</a:t>
                      </a:r>
                      <a:r>
                        <a:rPr lang="en-US" sz="1800" baseline="0" dirty="0">
                          <a:effectLst/>
                        </a:rPr>
                        <a:t> </a:t>
                      </a:r>
                      <a:r>
                        <a:rPr lang="en-US" sz="1800" baseline="0" dirty="0" err="1">
                          <a:effectLst/>
                        </a:rPr>
                        <a:t>và</a:t>
                      </a:r>
                      <a:r>
                        <a:rPr lang="en-US" sz="1800" dirty="0">
                          <a:effectLst/>
                        </a:rPr>
                        <a:t> </a:t>
                      </a:r>
                      <a:r>
                        <a:rPr lang="en-US" sz="1800" dirty="0" err="1">
                          <a:effectLst/>
                        </a:rPr>
                        <a:t>náo</a:t>
                      </a:r>
                      <a:r>
                        <a:rPr lang="en-US" sz="1800" dirty="0">
                          <a:effectLst/>
                        </a:rPr>
                        <a:t> </a:t>
                      </a:r>
                      <a:r>
                        <a:rPr lang="en-US" sz="1800" dirty="0" err="1">
                          <a:effectLst/>
                        </a:rPr>
                        <a:t>nức</a:t>
                      </a:r>
                      <a:r>
                        <a:rPr lang="en-US" sz="1800" dirty="0">
                          <a:effectLst/>
                        </a:rPr>
                        <a:t> </a:t>
                      </a:r>
                      <a:r>
                        <a:rPr lang="en-US" sz="1800" dirty="0" err="1">
                          <a:effectLst/>
                        </a:rPr>
                        <a:t>khi</a:t>
                      </a:r>
                      <a:r>
                        <a:rPr lang="en-US" sz="1800" dirty="0">
                          <a:effectLst/>
                        </a:rPr>
                        <a:t> </a:t>
                      </a:r>
                      <a:r>
                        <a:rPr lang="en-US" sz="1800" dirty="0" err="1">
                          <a:effectLst/>
                        </a:rPr>
                        <a:t>xuân</a:t>
                      </a:r>
                      <a:r>
                        <a:rPr lang="en-US" sz="1800" dirty="0">
                          <a:effectLst/>
                        </a:rPr>
                        <a:t> </a:t>
                      </a:r>
                      <a:r>
                        <a:rPr lang="en-US" sz="1800" dirty="0" err="1">
                          <a:effectLst/>
                        </a:rPr>
                        <a:t>về</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711" marR="25711" marT="25711" marB="2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n-US" sz="1800" i="1" dirty="0" err="1">
                          <a:effectLst/>
                          <a:latin typeface="Arial"/>
                          <a:ea typeface="Calibri" panose="020F0502020204030204" pitchFamily="34" charset="0"/>
                          <a:cs typeface="Arial"/>
                        </a:rPr>
                        <a:t>Nhưng</a:t>
                      </a:r>
                      <a:r>
                        <a:rPr lang="en-US" sz="1800" i="1" baseline="0" dirty="0">
                          <a:effectLst/>
                          <a:latin typeface="Arial"/>
                          <a:ea typeface="Calibri" panose="020F0502020204030204" pitchFamily="34" charset="0"/>
                          <a:cs typeface="Arial"/>
                        </a:rPr>
                        <a:t> </a:t>
                      </a:r>
                      <a:r>
                        <a:rPr lang="en-US" sz="1800" i="1" baseline="0" dirty="0" err="1">
                          <a:effectLst/>
                          <a:latin typeface="Arial"/>
                          <a:ea typeface="Calibri" panose="020F0502020204030204" pitchFamily="34" charset="0"/>
                          <a:cs typeface="Arial"/>
                        </a:rPr>
                        <a:t>mỗi</a:t>
                      </a:r>
                      <a:r>
                        <a:rPr lang="en-US" sz="1800" i="1" baseline="0" dirty="0">
                          <a:effectLst/>
                          <a:latin typeface="Arial"/>
                          <a:ea typeface="Calibri" panose="020F0502020204030204" pitchFamily="34" charset="0"/>
                          <a:cs typeface="Arial"/>
                        </a:rPr>
                        <a:t> </a:t>
                      </a:r>
                      <a:r>
                        <a:rPr lang="en-US" sz="1800" i="1" baseline="0" dirty="0" err="1">
                          <a:effectLst/>
                          <a:latin typeface="Arial"/>
                          <a:ea typeface="Calibri" panose="020F0502020204030204" pitchFamily="34" charset="0"/>
                          <a:cs typeface="Arial"/>
                        </a:rPr>
                        <a:t>năm</a:t>
                      </a:r>
                      <a:r>
                        <a:rPr lang="en-US" sz="1800" i="1" baseline="0" dirty="0">
                          <a:effectLst/>
                          <a:latin typeface="Arial"/>
                          <a:ea typeface="Calibri" panose="020F0502020204030204" pitchFamily="34" charset="0"/>
                          <a:cs typeface="Arial"/>
                        </a:rPr>
                        <a:t> </a:t>
                      </a:r>
                      <a:r>
                        <a:rPr lang="en-US" sz="1800" i="1" baseline="0" dirty="0" err="1">
                          <a:effectLst/>
                          <a:latin typeface="Arial"/>
                          <a:ea typeface="Calibri" panose="020F0502020204030204" pitchFamily="34" charset="0"/>
                          <a:cs typeface="Arial"/>
                        </a:rPr>
                        <a:t>mỗi</a:t>
                      </a:r>
                      <a:r>
                        <a:rPr lang="en-US" sz="1800" i="1" baseline="0" dirty="0">
                          <a:effectLst/>
                          <a:latin typeface="Arial"/>
                          <a:ea typeface="Calibri" panose="020F0502020204030204" pitchFamily="34" charset="0"/>
                          <a:cs typeface="Arial"/>
                        </a:rPr>
                        <a:t> </a:t>
                      </a:r>
                      <a:r>
                        <a:rPr lang="en-US" sz="1800" i="1" baseline="0" dirty="0" err="1">
                          <a:effectLst/>
                          <a:latin typeface="Arial"/>
                          <a:ea typeface="Calibri" panose="020F0502020204030204" pitchFamily="34" charset="0"/>
                          <a:cs typeface="Arial"/>
                        </a:rPr>
                        <a:t>vắng</a:t>
                      </a:r>
                      <a:endParaRPr lang="en-US" sz="1800" i="1" baseline="0" dirty="0">
                        <a:effectLst/>
                        <a:latin typeface="Arial"/>
                        <a:ea typeface="Calibri" panose="020F0502020204030204" pitchFamily="34" charset="0"/>
                        <a:cs typeface="Arial"/>
                      </a:endParaRPr>
                    </a:p>
                    <a:p>
                      <a:pPr algn="l">
                        <a:lnSpc>
                          <a:spcPct val="150000"/>
                        </a:lnSpc>
                        <a:spcAft>
                          <a:spcPts val="0"/>
                        </a:spcAft>
                      </a:pP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Không</a:t>
                      </a:r>
                      <a:r>
                        <a:rPr lang="en-US" sz="1800" baseline="0" dirty="0">
                          <a:effectLst/>
                          <a:latin typeface="Arial" panose="020B0604020202020204" pitchFamily="34" charset="0"/>
                          <a:cs typeface="Arial" panose="020B0604020202020204" pitchFamily="34" charset="0"/>
                        </a:rPr>
                        <a:t> </a:t>
                      </a:r>
                      <a:r>
                        <a:rPr lang="en-US" sz="1800" baseline="0" dirty="0" err="1">
                          <a:effectLst/>
                          <a:latin typeface="Arial" panose="020B0604020202020204" pitchFamily="34" charset="0"/>
                          <a:cs typeface="Arial" panose="020B0604020202020204" pitchFamily="34" charset="0"/>
                        </a:rPr>
                        <a:t>gian</a:t>
                      </a:r>
                      <a:r>
                        <a:rPr lang="en-US" sz="1800" baseline="0" dirty="0">
                          <a:effectLst/>
                          <a:latin typeface="Arial" panose="020B0604020202020204" pitchFamily="34" charset="0"/>
                          <a:cs typeface="Arial" panose="020B0604020202020204" pitchFamily="34" charset="0"/>
                        </a:rPr>
                        <a:t> </a:t>
                      </a:r>
                      <a:r>
                        <a:rPr lang="en-US" sz="1800" baseline="0" dirty="0" err="1">
                          <a:effectLst/>
                          <a:latin typeface="Arial" panose="020B0604020202020204" pitchFamily="34" charset="0"/>
                          <a:cs typeface="Arial" panose="020B0604020202020204" pitchFamily="34" charset="0"/>
                        </a:rPr>
                        <a:t>vắng</a:t>
                      </a:r>
                      <a:r>
                        <a:rPr lang="en-US" sz="1800" baseline="0" dirty="0">
                          <a:effectLst/>
                          <a:latin typeface="Arial" panose="020B0604020202020204" pitchFamily="34" charset="0"/>
                          <a:cs typeface="Arial" panose="020B0604020202020204" pitchFamily="34" charset="0"/>
                        </a:rPr>
                        <a:t> </a:t>
                      </a:r>
                      <a:r>
                        <a:rPr lang="en-US" sz="1800" baseline="0" dirty="0" err="1">
                          <a:effectLst/>
                          <a:latin typeface="Arial" panose="020B0604020202020204" pitchFamily="34" charset="0"/>
                          <a:cs typeface="Arial" panose="020B0604020202020204" pitchFamily="34" charset="0"/>
                        </a:rPr>
                        <a:t>lặng</a:t>
                      </a:r>
                      <a:r>
                        <a:rPr lang="en-US" sz="1800" baseline="0" dirty="0">
                          <a:effectLst/>
                          <a:latin typeface="Arial" panose="020B0604020202020204" pitchFamily="34" charset="0"/>
                          <a:cs typeface="Arial" panose="020B0604020202020204" pitchFamily="34" charset="0"/>
                        </a:rPr>
                        <a:t>.</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711" marR="25711" marT="25711" marB="2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7482950"/>
                  </a:ext>
                </a:extLst>
              </a:tr>
              <a:tr h="224198">
                <a:tc>
                  <a:txBody>
                    <a:bodyPr/>
                    <a:lstStyle/>
                    <a:p>
                      <a:pPr algn="ctr">
                        <a:lnSpc>
                          <a:spcPct val="150000"/>
                        </a:lnSpc>
                        <a:spcAft>
                          <a:spcPts val="0"/>
                        </a:spcAft>
                      </a:pPr>
                      <a:r>
                        <a:rPr lang="en-US" sz="1800" dirty="0" err="1">
                          <a:effectLst/>
                        </a:rPr>
                        <a:t>Thời</a:t>
                      </a:r>
                      <a:r>
                        <a:rPr lang="en-US" sz="1800" dirty="0">
                          <a:effectLst/>
                        </a:rPr>
                        <a:t> </a:t>
                      </a:r>
                      <a:r>
                        <a:rPr lang="en-US" sz="1800" dirty="0" err="1">
                          <a:effectLst/>
                        </a:rPr>
                        <a:t>gian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711" marR="25711" marT="25711" marB="2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n-US" sz="1800" dirty="0" err="1">
                          <a:effectLst/>
                        </a:rPr>
                        <a:t>Mùa</a:t>
                      </a:r>
                      <a:r>
                        <a:rPr lang="en-US" sz="1800" dirty="0">
                          <a:effectLst/>
                        </a:rPr>
                        <a:t> </a:t>
                      </a:r>
                      <a:r>
                        <a:rPr lang="en-US" sz="1800" dirty="0" err="1">
                          <a:effectLst/>
                        </a:rPr>
                        <a:t>xuân</a:t>
                      </a:r>
                      <a:r>
                        <a:rPr lang="en-US" sz="1800" dirty="0">
                          <a:effectLst/>
                        </a:rPr>
                        <a:t> </a:t>
                      </a:r>
                      <a:r>
                        <a:rPr lang="en-US" sz="1800" dirty="0" err="1">
                          <a:effectLst/>
                        </a:rPr>
                        <a:t>với</a:t>
                      </a:r>
                      <a:r>
                        <a:rPr lang="en-US" sz="1800" dirty="0">
                          <a:effectLst/>
                        </a:rPr>
                        <a:t> </a:t>
                      </a:r>
                      <a:r>
                        <a:rPr lang="en-US" sz="1800" dirty="0" err="1">
                          <a:effectLst/>
                        </a:rPr>
                        <a:t>hoa</a:t>
                      </a:r>
                      <a:r>
                        <a:rPr lang="en-US" sz="1800" dirty="0">
                          <a:effectLst/>
                        </a:rPr>
                        <a:t> </a:t>
                      </a:r>
                      <a:r>
                        <a:rPr lang="en-US" sz="1800" dirty="0" err="1">
                          <a:effectLst/>
                        </a:rPr>
                        <a:t>đào</a:t>
                      </a:r>
                      <a:r>
                        <a:rPr lang="en-US" sz="1800" dirty="0">
                          <a:effectLst/>
                        </a:rPr>
                        <a:t> </a:t>
                      </a:r>
                      <a:r>
                        <a:rPr lang="en-US" sz="1800" dirty="0" err="1">
                          <a:effectLst/>
                        </a:rPr>
                        <a:t>nở</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711" marR="25711" marT="25711" marB="2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n-US" sz="1800" dirty="0" err="1">
                          <a:effectLst/>
                        </a:rPr>
                        <a:t>Mùa</a:t>
                      </a:r>
                      <a:r>
                        <a:rPr lang="en-US" sz="1800" dirty="0">
                          <a:effectLst/>
                        </a:rPr>
                        <a:t> </a:t>
                      </a:r>
                      <a:r>
                        <a:rPr lang="en-US" sz="1800" dirty="0" err="1">
                          <a:effectLst/>
                        </a:rPr>
                        <a:t>xuân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711" marR="25711" marT="25711" marB="2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1691067"/>
                  </a:ext>
                </a:extLst>
              </a:tr>
              <a:tr h="915305">
                <a:tc>
                  <a:txBody>
                    <a:bodyPr/>
                    <a:lstStyle/>
                    <a:p>
                      <a:pPr algn="ctr">
                        <a:lnSpc>
                          <a:spcPct val="150000"/>
                        </a:lnSpc>
                        <a:spcAft>
                          <a:spcPts val="0"/>
                        </a:spcAft>
                      </a:pPr>
                      <a:r>
                        <a:rPr lang="en-US" sz="1800" dirty="0" err="1">
                          <a:effectLst/>
                        </a:rPr>
                        <a:t>Tình</a:t>
                      </a:r>
                      <a:r>
                        <a:rPr lang="en-US" sz="1800" dirty="0">
                          <a:effectLst/>
                        </a:rPr>
                        <a:t> </a:t>
                      </a:r>
                      <a:r>
                        <a:rPr lang="en-US" sz="1800" dirty="0" err="1">
                          <a:effectLst/>
                        </a:rPr>
                        <a:t>cảnh</a:t>
                      </a:r>
                      <a:r>
                        <a:rPr lang="en-US" sz="1800" dirty="0">
                          <a:effectLst/>
                        </a:rPr>
                        <a:t> </a:t>
                      </a:r>
                      <a:r>
                        <a:rPr lang="en-US" sz="1800" dirty="0" err="1">
                          <a:effectLst/>
                        </a:rPr>
                        <a:t>của</a:t>
                      </a:r>
                      <a:r>
                        <a:rPr lang="en-US" sz="1800" dirty="0">
                          <a:effectLst/>
                        </a:rPr>
                        <a:t> </a:t>
                      </a:r>
                      <a:r>
                        <a:rPr lang="en-US" sz="1800" dirty="0" err="1">
                          <a:effectLst/>
                        </a:rPr>
                        <a:t>ông</a:t>
                      </a:r>
                      <a:r>
                        <a:rPr lang="en-US" sz="1800" dirty="0">
                          <a:effectLst/>
                        </a:rPr>
                        <a:t> </a:t>
                      </a:r>
                      <a:r>
                        <a:rPr lang="en-US" sz="1800" dirty="0" err="1">
                          <a:effectLst/>
                        </a:rPr>
                        <a:t>đồ</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711" marR="25711" marT="25711" marB="2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n-US" sz="1800" i="1" dirty="0" err="1">
                          <a:effectLst/>
                        </a:rPr>
                        <a:t>Bao</a:t>
                      </a:r>
                      <a:r>
                        <a:rPr lang="en-US" sz="1800" i="1" dirty="0">
                          <a:effectLst/>
                        </a:rPr>
                        <a:t> </a:t>
                      </a:r>
                      <a:r>
                        <a:rPr lang="en-US" sz="1800" i="1" dirty="0" err="1">
                          <a:effectLst/>
                        </a:rPr>
                        <a:t>nhiêu</a:t>
                      </a:r>
                      <a:r>
                        <a:rPr lang="en-US" sz="1800" i="1" dirty="0">
                          <a:effectLst/>
                        </a:rPr>
                        <a:t> </a:t>
                      </a:r>
                      <a:r>
                        <a:rPr lang="en-US" sz="1800" i="1" dirty="0" err="1">
                          <a:effectLst/>
                        </a:rPr>
                        <a:t>người</a:t>
                      </a:r>
                      <a:r>
                        <a:rPr lang="en-US" sz="1800" i="1" dirty="0">
                          <a:effectLst/>
                        </a:rPr>
                        <a:t> </a:t>
                      </a:r>
                      <a:r>
                        <a:rPr lang="en-US" sz="1800" i="1" dirty="0" err="1">
                          <a:effectLst/>
                        </a:rPr>
                        <a:t>thuê</a:t>
                      </a:r>
                      <a:r>
                        <a:rPr lang="en-US" sz="1800" i="1" dirty="0">
                          <a:effectLst/>
                        </a:rPr>
                        <a:t> </a:t>
                      </a:r>
                      <a:r>
                        <a:rPr lang="en-US" sz="1800" i="1" dirty="0" err="1">
                          <a:effectLst/>
                        </a:rPr>
                        <a:t>viết</a:t>
                      </a:r>
                      <a:endParaRPr lang="en-US" sz="1800" i="1" dirty="0">
                        <a:effectLst/>
                      </a:endParaRPr>
                    </a:p>
                    <a:p>
                      <a:pPr algn="just">
                        <a:lnSpc>
                          <a:spcPct val="150000"/>
                        </a:lnSpc>
                        <a:spcAft>
                          <a:spcPts val="0"/>
                        </a:spcAft>
                      </a:pPr>
                      <a:r>
                        <a:rPr lang="en-US" sz="1800" i="1" dirty="0" err="1">
                          <a:effectLst/>
                        </a:rPr>
                        <a:t>Tấm</a:t>
                      </a:r>
                      <a:r>
                        <a:rPr lang="en-US" sz="1800" i="1" dirty="0">
                          <a:effectLst/>
                        </a:rPr>
                        <a:t> </a:t>
                      </a:r>
                      <a:r>
                        <a:rPr lang="en-US" sz="1800" i="1" dirty="0" err="1">
                          <a:effectLst/>
                        </a:rPr>
                        <a:t>tắc</a:t>
                      </a:r>
                      <a:r>
                        <a:rPr lang="en-US" sz="1800" i="1" dirty="0">
                          <a:effectLst/>
                        </a:rPr>
                        <a:t> </a:t>
                      </a:r>
                      <a:r>
                        <a:rPr lang="en-US" sz="1800" i="1" dirty="0" err="1">
                          <a:effectLst/>
                        </a:rPr>
                        <a:t>ngợi</a:t>
                      </a:r>
                      <a:r>
                        <a:rPr lang="en-US" sz="1800" i="1" dirty="0">
                          <a:effectLst/>
                        </a:rPr>
                        <a:t> </a:t>
                      </a:r>
                      <a:r>
                        <a:rPr lang="en-US" sz="1800" i="1" dirty="0" err="1">
                          <a:effectLst/>
                        </a:rPr>
                        <a:t>khen</a:t>
                      </a:r>
                      <a:r>
                        <a:rPr lang="en-US" sz="1800" i="1" dirty="0">
                          <a:effectLst/>
                        </a:rPr>
                        <a:t> </a:t>
                      </a:r>
                      <a:r>
                        <a:rPr lang="en-US" sz="1800" i="1" dirty="0" err="1">
                          <a:effectLst/>
                        </a:rPr>
                        <a:t>tài</a:t>
                      </a:r>
                      <a:endParaRPr lang="en-US" sz="1800" i="1" dirty="0">
                        <a:effectLst/>
                      </a:endParaRPr>
                    </a:p>
                    <a:p>
                      <a:pPr algn="just">
                        <a:lnSpc>
                          <a:spcPct val="150000"/>
                        </a:lnSpc>
                        <a:spcAft>
                          <a:spcPts val="0"/>
                        </a:spcAft>
                      </a:pPr>
                      <a:r>
                        <a:rPr lang="en-US" sz="1800" dirty="0">
                          <a:effectLst/>
                          <a:latin typeface="Arial" panose="020B0604020202020204" pitchFamily="34" charset="0"/>
                          <a:cs typeface="Arial" panose="020B0604020202020204" pitchFamily="34" charset="0"/>
                        </a:rPr>
                        <a:t>→</a:t>
                      </a:r>
                      <a:r>
                        <a:rPr lang="en-US" sz="1800" dirty="0">
                          <a:effectLst/>
                        </a:rPr>
                        <a:t> </a:t>
                      </a:r>
                      <a:r>
                        <a:rPr lang="en-US" sz="1800" dirty="0" err="1">
                          <a:effectLst/>
                        </a:rPr>
                        <a:t>Ông</a:t>
                      </a:r>
                      <a:r>
                        <a:rPr lang="en-US" sz="1800" dirty="0">
                          <a:effectLst/>
                        </a:rPr>
                        <a:t> </a:t>
                      </a:r>
                      <a:r>
                        <a:rPr lang="en-US" sz="1800" dirty="0" err="1">
                          <a:effectLst/>
                        </a:rPr>
                        <a:t>đồ</a:t>
                      </a:r>
                      <a:r>
                        <a:rPr lang="en-US" sz="1800" dirty="0">
                          <a:effectLst/>
                        </a:rPr>
                        <a:t> </a:t>
                      </a:r>
                      <a:r>
                        <a:rPr lang="en-US" sz="1800" dirty="0" err="1">
                          <a:effectLst/>
                        </a:rPr>
                        <a:t>được</a:t>
                      </a:r>
                      <a:r>
                        <a:rPr lang="en-US" sz="1800" dirty="0">
                          <a:effectLst/>
                        </a:rPr>
                        <a:t> </a:t>
                      </a:r>
                      <a:r>
                        <a:rPr lang="en-US" sz="1800" dirty="0" err="1">
                          <a:effectLst/>
                        </a:rPr>
                        <a:t>mọi</a:t>
                      </a:r>
                      <a:r>
                        <a:rPr lang="en-US" sz="1800" dirty="0">
                          <a:effectLst/>
                        </a:rPr>
                        <a:t> </a:t>
                      </a:r>
                      <a:r>
                        <a:rPr lang="en-US" sz="1800" dirty="0" err="1">
                          <a:effectLst/>
                        </a:rPr>
                        <a:t>người</a:t>
                      </a:r>
                      <a:r>
                        <a:rPr lang="en-US" sz="1800" dirty="0">
                          <a:effectLst/>
                        </a:rPr>
                        <a:t> </a:t>
                      </a:r>
                      <a:r>
                        <a:rPr lang="en-US" sz="1800" dirty="0" err="1">
                          <a:effectLst/>
                        </a:rPr>
                        <a:t>trọng</a:t>
                      </a:r>
                      <a:r>
                        <a:rPr lang="en-US" sz="1800" dirty="0">
                          <a:effectLst/>
                        </a:rPr>
                        <a:t> </a:t>
                      </a:r>
                      <a:r>
                        <a:rPr lang="en-US" sz="1800" dirty="0" err="1">
                          <a:effectLst/>
                        </a:rPr>
                        <a:t>vọng</a:t>
                      </a:r>
                      <a:r>
                        <a:rPr lang="en-US" sz="1800" dirty="0">
                          <a:effectLst/>
                        </a:rPr>
                        <a:t>, </a:t>
                      </a:r>
                      <a:r>
                        <a:rPr lang="en-US" sz="1800" dirty="0" err="1">
                          <a:effectLst/>
                        </a:rPr>
                        <a:t>ngưỡng</a:t>
                      </a:r>
                      <a:r>
                        <a:rPr lang="en-US" sz="1800" dirty="0">
                          <a:effectLst/>
                        </a:rPr>
                        <a:t> </a:t>
                      </a:r>
                      <a:r>
                        <a:rPr lang="en-US" sz="1800" dirty="0" err="1">
                          <a:effectLst/>
                        </a:rPr>
                        <a:t>mộ</a:t>
                      </a:r>
                      <a:r>
                        <a:rPr lang="en-US" sz="1800" dirty="0">
                          <a:effectLst/>
                        </a:rPr>
                        <a:t> </a:t>
                      </a:r>
                      <a:r>
                        <a:rPr lang="en-US" sz="1800" dirty="0" err="1">
                          <a:effectLst/>
                        </a:rPr>
                        <a:t>tài</a:t>
                      </a:r>
                      <a:r>
                        <a:rPr lang="en-US" sz="1800" dirty="0">
                          <a:effectLst/>
                        </a:rPr>
                        <a:t> </a:t>
                      </a:r>
                      <a:r>
                        <a:rPr lang="en-US" sz="1800" dirty="0" err="1">
                          <a:effectLst/>
                        </a:rPr>
                        <a:t>năng</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711" marR="25711" marT="25711" marB="2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n-US" sz="1800" i="1" dirty="0" err="1">
                          <a:effectLst/>
                        </a:rPr>
                        <a:t>Ông</a:t>
                      </a:r>
                      <a:r>
                        <a:rPr lang="en-US" sz="1800" i="1" dirty="0">
                          <a:effectLst/>
                        </a:rPr>
                        <a:t> </a:t>
                      </a:r>
                      <a:r>
                        <a:rPr lang="en-US" sz="1800" i="1" dirty="0" err="1">
                          <a:effectLst/>
                        </a:rPr>
                        <a:t>đồ</a:t>
                      </a:r>
                      <a:r>
                        <a:rPr lang="en-US" sz="1800" i="1" dirty="0">
                          <a:effectLst/>
                        </a:rPr>
                        <a:t> </a:t>
                      </a:r>
                      <a:r>
                        <a:rPr lang="en-US" sz="1800" i="1" dirty="0" err="1">
                          <a:effectLst/>
                        </a:rPr>
                        <a:t>vẫn</a:t>
                      </a:r>
                      <a:r>
                        <a:rPr lang="en-US" sz="1800" i="1" dirty="0">
                          <a:effectLst/>
                        </a:rPr>
                        <a:t> </a:t>
                      </a:r>
                      <a:r>
                        <a:rPr lang="en-US" sz="1800" i="1" dirty="0" err="1">
                          <a:effectLst/>
                        </a:rPr>
                        <a:t>ngồi</a:t>
                      </a:r>
                      <a:r>
                        <a:rPr lang="en-US" sz="1800" i="1" dirty="0">
                          <a:effectLst/>
                        </a:rPr>
                        <a:t> </a:t>
                      </a:r>
                      <a:r>
                        <a:rPr lang="en-US" sz="1800" i="1" dirty="0" err="1">
                          <a:effectLst/>
                        </a:rPr>
                        <a:t>đấy</a:t>
                      </a:r>
                      <a:endParaRPr lang="en-US" sz="1800" i="1" dirty="0">
                        <a:effectLst/>
                      </a:endParaRPr>
                    </a:p>
                    <a:p>
                      <a:pPr algn="just">
                        <a:lnSpc>
                          <a:spcPct val="150000"/>
                        </a:lnSpc>
                        <a:spcAft>
                          <a:spcPts val="0"/>
                        </a:spcAft>
                      </a:pPr>
                      <a:r>
                        <a:rPr lang="en-US" sz="1800" i="1" dirty="0">
                          <a:effectLst/>
                        </a:rPr>
                        <a:t>Qua </a:t>
                      </a:r>
                      <a:r>
                        <a:rPr lang="en-US" sz="1800" i="1" dirty="0" err="1">
                          <a:effectLst/>
                        </a:rPr>
                        <a:t>đường</a:t>
                      </a:r>
                      <a:r>
                        <a:rPr lang="en-US" sz="1800" i="1" dirty="0">
                          <a:effectLst/>
                        </a:rPr>
                        <a:t> </a:t>
                      </a:r>
                      <a:r>
                        <a:rPr lang="en-US" sz="1800" i="1" dirty="0" err="1">
                          <a:effectLst/>
                        </a:rPr>
                        <a:t>không</a:t>
                      </a:r>
                      <a:r>
                        <a:rPr lang="en-US" sz="1800" i="1" dirty="0">
                          <a:effectLst/>
                        </a:rPr>
                        <a:t> </a:t>
                      </a:r>
                      <a:r>
                        <a:rPr lang="en-US" sz="1800" i="1" dirty="0" err="1">
                          <a:effectLst/>
                        </a:rPr>
                        <a:t>ai</a:t>
                      </a:r>
                      <a:r>
                        <a:rPr lang="en-US" sz="1800" i="1" dirty="0">
                          <a:effectLst/>
                        </a:rPr>
                        <a:t> hay</a:t>
                      </a:r>
                    </a:p>
                    <a:p>
                      <a:pPr algn="just">
                        <a:lnSpc>
                          <a:spcPct val="150000"/>
                        </a:lnSpc>
                        <a:spcAft>
                          <a:spcPts val="0"/>
                        </a:spcAft>
                      </a:pPr>
                      <a:r>
                        <a:rPr lang="en-US" sz="1800" dirty="0">
                          <a:effectLst/>
                          <a:latin typeface="Arial" panose="020B0604020202020204" pitchFamily="34" charset="0"/>
                          <a:cs typeface="Arial" panose="020B0604020202020204" pitchFamily="34" charset="0"/>
                        </a:rPr>
                        <a:t>→</a:t>
                      </a:r>
                      <a:r>
                        <a:rPr lang="en-US" sz="1800" dirty="0">
                          <a:effectLst/>
                        </a:rPr>
                        <a:t> </a:t>
                      </a:r>
                      <a:r>
                        <a:rPr lang="en-US" sz="1800" dirty="0" err="1">
                          <a:effectLst/>
                        </a:rPr>
                        <a:t>Ông</a:t>
                      </a:r>
                      <a:r>
                        <a:rPr lang="en-US" sz="1800" dirty="0">
                          <a:effectLst/>
                        </a:rPr>
                        <a:t> </a:t>
                      </a:r>
                      <a:r>
                        <a:rPr lang="en-US" sz="1800" dirty="0" err="1">
                          <a:effectLst/>
                        </a:rPr>
                        <a:t>đồ</a:t>
                      </a:r>
                      <a:r>
                        <a:rPr lang="en-US" sz="1800" dirty="0">
                          <a:effectLst/>
                        </a:rPr>
                        <a:t> </a:t>
                      </a:r>
                      <a:r>
                        <a:rPr lang="en-US" sz="1800" dirty="0" err="1">
                          <a:effectLst/>
                        </a:rPr>
                        <a:t>đã</a:t>
                      </a:r>
                      <a:r>
                        <a:rPr lang="en-US" sz="1800" dirty="0">
                          <a:effectLst/>
                        </a:rPr>
                        <a:t> </a:t>
                      </a:r>
                      <a:r>
                        <a:rPr lang="en-US" sz="1800" dirty="0" err="1">
                          <a:effectLst/>
                        </a:rPr>
                        <a:t>bị</a:t>
                      </a:r>
                      <a:r>
                        <a:rPr lang="en-US" sz="1800" dirty="0">
                          <a:effectLst/>
                        </a:rPr>
                        <a:t> </a:t>
                      </a:r>
                      <a:r>
                        <a:rPr lang="en-US" sz="1800" dirty="0" err="1">
                          <a:effectLst/>
                        </a:rPr>
                        <a:t>mọi</a:t>
                      </a:r>
                      <a:r>
                        <a:rPr lang="en-US" sz="1800" dirty="0">
                          <a:effectLst/>
                        </a:rPr>
                        <a:t> </a:t>
                      </a:r>
                      <a:r>
                        <a:rPr lang="en-US" sz="1800" dirty="0" err="1">
                          <a:effectLst/>
                        </a:rPr>
                        <a:t>người</a:t>
                      </a:r>
                      <a:r>
                        <a:rPr lang="en-US" sz="1800" dirty="0">
                          <a:effectLst/>
                        </a:rPr>
                        <a:t> </a:t>
                      </a:r>
                      <a:r>
                        <a:rPr lang="en-US" sz="1800" dirty="0" err="1">
                          <a:effectLst/>
                        </a:rPr>
                        <a:t>lãng</a:t>
                      </a:r>
                      <a:r>
                        <a:rPr lang="en-US" sz="1800" dirty="0">
                          <a:effectLst/>
                        </a:rPr>
                        <a:t> </a:t>
                      </a:r>
                      <a:r>
                        <a:rPr lang="en-US" sz="1800" dirty="0" err="1">
                          <a:effectLst/>
                        </a:rPr>
                        <a:t>quên</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711" marR="25711" marT="25711" marB="2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9110828"/>
                  </a:ext>
                </a:extLst>
              </a:tr>
            </a:tbl>
          </a:graphicData>
        </a:graphic>
      </p:graphicFrame>
      <p:sp>
        <p:nvSpPr>
          <p:cNvPr id="8" name="Google Shape;9038;p69"/>
          <p:cNvSpPr/>
          <p:nvPr/>
        </p:nvSpPr>
        <p:spPr>
          <a:xfrm>
            <a:off x="0" y="0"/>
            <a:ext cx="9144000" cy="5143500"/>
          </a:xfrm>
          <a:custGeom>
            <a:avLst/>
            <a:gdLst/>
            <a:ahLst/>
            <a:cxnLst/>
            <a:rect l="l" t="t" r="r" b="b"/>
            <a:pathLst>
              <a:path w="32348" h="31771" fill="none" extrusionOk="0">
                <a:moveTo>
                  <a:pt x="0" y="8314"/>
                </a:moveTo>
                <a:lnTo>
                  <a:pt x="0" y="3530"/>
                </a:lnTo>
                <a:lnTo>
                  <a:pt x="2279" y="3530"/>
                </a:lnTo>
                <a:lnTo>
                  <a:pt x="2279" y="1"/>
                </a:lnTo>
                <a:lnTo>
                  <a:pt x="0" y="1"/>
                </a:lnTo>
                <a:lnTo>
                  <a:pt x="0" y="2391"/>
                </a:lnTo>
                <a:lnTo>
                  <a:pt x="3423" y="2391"/>
                </a:lnTo>
                <a:lnTo>
                  <a:pt x="3423" y="1"/>
                </a:lnTo>
                <a:lnTo>
                  <a:pt x="7622" y="1"/>
                </a:lnTo>
                <a:lnTo>
                  <a:pt x="24729" y="1"/>
                </a:lnTo>
                <a:lnTo>
                  <a:pt x="28922" y="1"/>
                </a:lnTo>
                <a:lnTo>
                  <a:pt x="28922" y="2391"/>
                </a:lnTo>
                <a:lnTo>
                  <a:pt x="32348" y="2391"/>
                </a:lnTo>
                <a:lnTo>
                  <a:pt x="32348" y="1"/>
                </a:lnTo>
                <a:lnTo>
                  <a:pt x="30066" y="1"/>
                </a:lnTo>
                <a:lnTo>
                  <a:pt x="30066" y="3530"/>
                </a:lnTo>
                <a:lnTo>
                  <a:pt x="32348" y="3530"/>
                </a:lnTo>
                <a:lnTo>
                  <a:pt x="32348" y="8314"/>
                </a:lnTo>
                <a:lnTo>
                  <a:pt x="32348" y="23457"/>
                </a:lnTo>
                <a:lnTo>
                  <a:pt x="32348" y="28242"/>
                </a:lnTo>
                <a:lnTo>
                  <a:pt x="30066" y="28242"/>
                </a:lnTo>
                <a:lnTo>
                  <a:pt x="30066" y="31771"/>
                </a:lnTo>
                <a:lnTo>
                  <a:pt x="32348" y="31771"/>
                </a:lnTo>
                <a:lnTo>
                  <a:pt x="32348" y="29383"/>
                </a:lnTo>
                <a:lnTo>
                  <a:pt x="28922" y="29383"/>
                </a:lnTo>
                <a:lnTo>
                  <a:pt x="28922" y="31771"/>
                </a:lnTo>
                <a:lnTo>
                  <a:pt x="24729" y="31771"/>
                </a:lnTo>
                <a:lnTo>
                  <a:pt x="7622" y="31771"/>
                </a:lnTo>
                <a:lnTo>
                  <a:pt x="3423" y="31771"/>
                </a:lnTo>
                <a:lnTo>
                  <a:pt x="3423" y="29383"/>
                </a:lnTo>
                <a:lnTo>
                  <a:pt x="0" y="29383"/>
                </a:lnTo>
                <a:lnTo>
                  <a:pt x="0" y="31771"/>
                </a:lnTo>
                <a:lnTo>
                  <a:pt x="2279" y="31771"/>
                </a:lnTo>
                <a:lnTo>
                  <a:pt x="2279" y="28242"/>
                </a:lnTo>
                <a:lnTo>
                  <a:pt x="0" y="28242"/>
                </a:lnTo>
                <a:lnTo>
                  <a:pt x="0" y="23457"/>
                </a:lnTo>
                <a:close/>
              </a:path>
            </a:pathLst>
          </a:custGeom>
          <a:noFill/>
          <a:ln w="127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Picture 16"/>
          <p:cNvPicPr>
            <a:picLocks noChangeAspect="1"/>
          </p:cNvPicPr>
          <p:nvPr/>
        </p:nvPicPr>
        <p:blipFill>
          <a:blip r:embed="rId3"/>
          <a:srcRect/>
          <a:stretch>
            <a:fillRect/>
          </a:stretch>
        </p:blipFill>
        <p:spPr>
          <a:xfrm>
            <a:off x="7625555" y="82884"/>
            <a:ext cx="957336" cy="476274"/>
          </a:xfrm>
          <a:prstGeom prst="rect">
            <a:avLst/>
          </a:prstGeom>
        </p:spPr>
      </p:pic>
      <p:pic>
        <p:nvPicPr>
          <p:cNvPr id="13" name="Picture 16"/>
          <p:cNvPicPr>
            <a:picLocks noChangeAspect="1"/>
          </p:cNvPicPr>
          <p:nvPr/>
        </p:nvPicPr>
        <p:blipFill>
          <a:blip r:embed="rId3"/>
          <a:srcRect/>
          <a:stretch>
            <a:fillRect/>
          </a:stretch>
        </p:blipFill>
        <p:spPr>
          <a:xfrm flipH="1">
            <a:off x="283406" y="4513032"/>
            <a:ext cx="968218" cy="481688"/>
          </a:xfrm>
          <a:prstGeom prst="rect">
            <a:avLst/>
          </a:prstGeom>
        </p:spPr>
      </p:pic>
    </p:spTree>
    <p:extLst>
      <p:ext uri="{BB962C8B-B14F-4D97-AF65-F5344CB8AC3E}">
        <p14:creationId xmlns:p14="http://schemas.microsoft.com/office/powerpoint/2010/main" val="1717000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D7D5"/>
        </a:solidFill>
        <a:effectLst/>
      </p:bgPr>
    </p:bg>
    <p:spTree>
      <p:nvGrpSpPr>
        <p:cNvPr id="1" name="Shape 8496"/>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63226950"/>
              </p:ext>
            </p:extLst>
          </p:nvPr>
        </p:nvGraphicFramePr>
        <p:xfrm>
          <a:off x="283406" y="874408"/>
          <a:ext cx="8577188" cy="3295370"/>
        </p:xfrm>
        <a:graphic>
          <a:graphicData uri="http://schemas.openxmlformats.org/drawingml/2006/table">
            <a:tbl>
              <a:tblPr firstRow="1" firstCol="1" bandRow="1">
                <a:tableStyleId>{8959BF3C-9D76-4C27-AA1C-D5AB314A09F2}</a:tableStyleId>
              </a:tblPr>
              <a:tblGrid>
                <a:gridCol w="2295828">
                  <a:extLst>
                    <a:ext uri="{9D8B030D-6E8A-4147-A177-3AD203B41FA5}">
                      <a16:colId xmlns:a16="http://schemas.microsoft.com/office/drawing/2014/main" val="3800443121"/>
                    </a:ext>
                  </a:extLst>
                </a:gridCol>
                <a:gridCol w="3208502">
                  <a:extLst>
                    <a:ext uri="{9D8B030D-6E8A-4147-A177-3AD203B41FA5}">
                      <a16:colId xmlns:a16="http://schemas.microsoft.com/office/drawing/2014/main" val="2345681464"/>
                    </a:ext>
                  </a:extLst>
                </a:gridCol>
                <a:gridCol w="3072858">
                  <a:extLst>
                    <a:ext uri="{9D8B030D-6E8A-4147-A177-3AD203B41FA5}">
                      <a16:colId xmlns:a16="http://schemas.microsoft.com/office/drawing/2014/main" val="118160728"/>
                    </a:ext>
                  </a:extLst>
                </a:gridCol>
              </a:tblGrid>
              <a:tr h="224198">
                <a:tc>
                  <a:txBody>
                    <a:bodyPr/>
                    <a:lstStyle/>
                    <a:p>
                      <a:pPr algn="ctr">
                        <a:lnSpc>
                          <a:spcPct val="150000"/>
                        </a:lnSpc>
                        <a:spcAft>
                          <a:spcPts val="0"/>
                        </a:spcAft>
                      </a:pPr>
                      <a:r>
                        <a:rPr lang="en-US" sz="1800" dirty="0" err="1">
                          <a:effectLst/>
                        </a:rPr>
                        <a:t>Nội</a:t>
                      </a:r>
                      <a:r>
                        <a:rPr lang="en-US" sz="1800" dirty="0">
                          <a:effectLst/>
                        </a:rPr>
                        <a:t> dung </a:t>
                      </a:r>
                      <a:r>
                        <a:rPr lang="en-US" sz="1800" dirty="0" err="1">
                          <a:effectLst/>
                        </a:rPr>
                        <a:t>miêu</a:t>
                      </a:r>
                      <a:r>
                        <a:rPr lang="en-US" sz="1800" dirty="0">
                          <a:effectLst/>
                        </a:rPr>
                        <a:t> </a:t>
                      </a:r>
                      <a:r>
                        <a:rPr lang="en-US" sz="1800" dirty="0" err="1">
                          <a:effectLst/>
                        </a:rPr>
                        <a:t>tả</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711" marR="25711" marT="25711" marB="2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800" dirty="0" err="1">
                          <a:effectLst/>
                        </a:rPr>
                        <a:t>Quá</a:t>
                      </a:r>
                      <a:r>
                        <a:rPr lang="en-US" sz="1800" dirty="0">
                          <a:effectLst/>
                        </a:rPr>
                        <a:t> </a:t>
                      </a:r>
                      <a:r>
                        <a:rPr lang="en-US" sz="1800" dirty="0" err="1">
                          <a:effectLst/>
                        </a:rPr>
                        <a:t>khứ</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711" marR="25711" marT="25711" marB="2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800">
                          <a:effectLst/>
                        </a:rPr>
                        <a:t>Hiện tại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5711" marR="25711" marT="25711" marB="2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6157111"/>
                  </a:ext>
                </a:extLst>
              </a:tr>
              <a:tr h="569751">
                <a:tc>
                  <a:txBody>
                    <a:bodyPr/>
                    <a:lstStyle/>
                    <a:p>
                      <a:pPr algn="ctr">
                        <a:lnSpc>
                          <a:spcPct val="150000"/>
                        </a:lnSpc>
                        <a:spcAft>
                          <a:spcPts val="0"/>
                        </a:spcAft>
                      </a:pPr>
                      <a:r>
                        <a:rPr lang="en-US" sz="1800" dirty="0" err="1">
                          <a:effectLst/>
                          <a:latin typeface="Arial"/>
                          <a:ea typeface="Calibri" panose="020F0502020204030204" pitchFamily="34" charset="0"/>
                          <a:cs typeface="Arial"/>
                        </a:rPr>
                        <a:t>Tâ</a:t>
                      </a:r>
                      <a:r>
                        <a:rPr lang="en-US" sz="1800" baseline="0" dirty="0" err="1">
                          <a:effectLst/>
                          <a:latin typeface="Arial"/>
                          <a:ea typeface="Calibri" panose="020F0502020204030204" pitchFamily="34" charset="0"/>
                          <a:cs typeface="Arial"/>
                        </a:rPr>
                        <a:t>m</a:t>
                      </a:r>
                      <a:r>
                        <a:rPr lang="en-US" sz="1800" baseline="0" dirty="0">
                          <a:effectLst/>
                          <a:latin typeface="Arial"/>
                          <a:ea typeface="Calibri" panose="020F0502020204030204" pitchFamily="34" charset="0"/>
                          <a:cs typeface="Arial"/>
                        </a:rPr>
                        <a:t> </a:t>
                      </a:r>
                      <a:r>
                        <a:rPr lang="en-US" sz="1800" baseline="0" dirty="0" err="1">
                          <a:effectLst/>
                          <a:latin typeface="Arial"/>
                          <a:ea typeface="Calibri" panose="020F0502020204030204" pitchFamily="34" charset="0"/>
                          <a:cs typeface="Arial"/>
                        </a:rPr>
                        <a:t>trạng</a:t>
                      </a:r>
                      <a:r>
                        <a:rPr lang="en-US" sz="1800" baseline="0" dirty="0">
                          <a:effectLst/>
                          <a:latin typeface="Arial"/>
                          <a:ea typeface="Calibri" panose="020F0502020204030204" pitchFamily="34" charset="0"/>
                          <a:cs typeface="Arial"/>
                        </a:rPr>
                        <a:t> </a:t>
                      </a:r>
                      <a:r>
                        <a:rPr lang="en-US" sz="1800" baseline="0" dirty="0" err="1">
                          <a:effectLst/>
                          <a:latin typeface="Arial"/>
                          <a:ea typeface="Calibri" panose="020F0502020204030204" pitchFamily="34" charset="0"/>
                          <a:cs typeface="Arial"/>
                        </a:rPr>
                        <a:t>của</a:t>
                      </a:r>
                      <a:r>
                        <a:rPr lang="en-US" sz="1800" baseline="0" dirty="0">
                          <a:effectLst/>
                          <a:latin typeface="Arial"/>
                          <a:ea typeface="Calibri" panose="020F0502020204030204" pitchFamily="34" charset="0"/>
                          <a:cs typeface="Arial"/>
                        </a:rPr>
                        <a:t> </a:t>
                      </a:r>
                      <a:r>
                        <a:rPr lang="en-US" sz="1800" baseline="0" dirty="0" err="1">
                          <a:effectLst/>
                          <a:latin typeface="Arial"/>
                          <a:ea typeface="Calibri" panose="020F0502020204030204" pitchFamily="34" charset="0"/>
                          <a:cs typeface="Arial"/>
                        </a:rPr>
                        <a:t>ông</a:t>
                      </a:r>
                      <a:r>
                        <a:rPr lang="en-US" sz="1800" baseline="0" dirty="0">
                          <a:effectLst/>
                          <a:latin typeface="Arial"/>
                          <a:ea typeface="Calibri" panose="020F0502020204030204" pitchFamily="34" charset="0"/>
                          <a:cs typeface="Arial"/>
                        </a:rPr>
                        <a:t> </a:t>
                      </a:r>
                      <a:r>
                        <a:rPr lang="en-US" sz="1800" baseline="0" dirty="0" err="1">
                          <a:effectLst/>
                          <a:latin typeface="Arial"/>
                          <a:ea typeface="Calibri" panose="020F0502020204030204" pitchFamily="34" charset="0"/>
                          <a:cs typeface="Arial"/>
                        </a:rPr>
                        <a:t>đồ</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711" marR="25711" marT="25711" marB="2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sz="1800" b="0" i="1" u="none" strike="noStrike" cap="none" dirty="0" err="1">
                          <a:solidFill>
                            <a:srgbClr val="000000"/>
                          </a:solidFill>
                          <a:effectLst/>
                          <a:latin typeface="Arial"/>
                          <a:ea typeface="Arial"/>
                          <a:cs typeface="Arial"/>
                          <a:sym typeface="Arial"/>
                        </a:rPr>
                        <a:t>Hoa</a:t>
                      </a:r>
                      <a:r>
                        <a:rPr lang="en-US" sz="1800" b="0" i="1" u="none" strike="noStrike" cap="none" dirty="0">
                          <a:solidFill>
                            <a:srgbClr val="000000"/>
                          </a:solidFill>
                          <a:effectLst/>
                          <a:latin typeface="Arial"/>
                          <a:ea typeface="Arial"/>
                          <a:cs typeface="Arial"/>
                          <a:sym typeface="Arial"/>
                        </a:rPr>
                        <a:t> </a:t>
                      </a:r>
                      <a:r>
                        <a:rPr lang="en-US" sz="1800" b="0" i="1" u="none" strike="noStrike" cap="none" dirty="0" err="1">
                          <a:solidFill>
                            <a:srgbClr val="000000"/>
                          </a:solidFill>
                          <a:effectLst/>
                          <a:latin typeface="Arial"/>
                          <a:ea typeface="Arial"/>
                          <a:cs typeface="Arial"/>
                          <a:sym typeface="Arial"/>
                        </a:rPr>
                        <a:t>tay</a:t>
                      </a:r>
                      <a:r>
                        <a:rPr lang="en-US" sz="1800" b="0" i="1" u="none" strike="noStrike" cap="none" dirty="0">
                          <a:solidFill>
                            <a:srgbClr val="000000"/>
                          </a:solidFill>
                          <a:effectLst/>
                          <a:latin typeface="Arial"/>
                          <a:ea typeface="Arial"/>
                          <a:cs typeface="Arial"/>
                          <a:sym typeface="Arial"/>
                        </a:rPr>
                        <a:t> </a:t>
                      </a:r>
                      <a:r>
                        <a:rPr lang="en-US" sz="1800" b="0" i="1" u="none" strike="noStrike" cap="none" dirty="0" err="1">
                          <a:solidFill>
                            <a:srgbClr val="000000"/>
                          </a:solidFill>
                          <a:effectLst/>
                          <a:latin typeface="Arial"/>
                          <a:ea typeface="Arial"/>
                          <a:cs typeface="Arial"/>
                          <a:sym typeface="Arial"/>
                        </a:rPr>
                        <a:t>thảo</a:t>
                      </a:r>
                      <a:r>
                        <a:rPr lang="en-US" sz="1800" b="0" i="1" u="none" strike="noStrike" cap="none" dirty="0">
                          <a:solidFill>
                            <a:srgbClr val="000000"/>
                          </a:solidFill>
                          <a:effectLst/>
                          <a:latin typeface="Arial"/>
                          <a:ea typeface="Arial"/>
                          <a:cs typeface="Arial"/>
                          <a:sym typeface="Arial"/>
                        </a:rPr>
                        <a:t> </a:t>
                      </a:r>
                      <a:r>
                        <a:rPr lang="en-US" sz="1800" b="0" i="1" u="none" strike="noStrike" cap="none" dirty="0" err="1">
                          <a:solidFill>
                            <a:srgbClr val="000000"/>
                          </a:solidFill>
                          <a:effectLst/>
                          <a:latin typeface="Arial"/>
                          <a:ea typeface="Arial"/>
                          <a:cs typeface="Arial"/>
                          <a:sym typeface="Arial"/>
                        </a:rPr>
                        <a:t>những</a:t>
                      </a:r>
                      <a:r>
                        <a:rPr lang="en-US" sz="1800" b="0" i="1" u="none" strike="noStrike" cap="none" dirty="0">
                          <a:solidFill>
                            <a:srgbClr val="000000"/>
                          </a:solidFill>
                          <a:effectLst/>
                          <a:latin typeface="Arial"/>
                          <a:ea typeface="Arial"/>
                          <a:cs typeface="Arial"/>
                          <a:sym typeface="Arial"/>
                        </a:rPr>
                        <a:t> </a:t>
                      </a:r>
                      <a:r>
                        <a:rPr lang="en-US" sz="1800" b="0" i="1" u="none" strike="noStrike" cap="none" dirty="0" err="1">
                          <a:solidFill>
                            <a:srgbClr val="000000"/>
                          </a:solidFill>
                          <a:effectLst/>
                          <a:latin typeface="Arial"/>
                          <a:ea typeface="Arial"/>
                          <a:cs typeface="Arial"/>
                          <a:sym typeface="Arial"/>
                        </a:rPr>
                        <a:t>nét</a:t>
                      </a:r>
                      <a:endParaRPr lang="en-US" sz="1800" b="0" i="1" u="none" strike="noStrike" cap="none" dirty="0">
                        <a:solidFill>
                          <a:srgbClr val="000000"/>
                        </a:solidFill>
                        <a:effectLst/>
                        <a:latin typeface="Arial"/>
                        <a:ea typeface="Arial"/>
                        <a:cs typeface="Arial"/>
                        <a:sym typeface="Arial"/>
                      </a:endParaRPr>
                    </a:p>
                    <a:p>
                      <a:pPr algn="just">
                        <a:lnSpc>
                          <a:spcPct val="150000"/>
                        </a:lnSpc>
                      </a:pPr>
                      <a:r>
                        <a:rPr lang="en-US" sz="1800" b="0" i="1" u="none" strike="noStrike" cap="none" dirty="0" err="1">
                          <a:solidFill>
                            <a:srgbClr val="000000"/>
                          </a:solidFill>
                          <a:effectLst/>
                          <a:latin typeface="Arial"/>
                          <a:ea typeface="Arial"/>
                          <a:cs typeface="Arial"/>
                          <a:sym typeface="Arial"/>
                        </a:rPr>
                        <a:t>Như</a:t>
                      </a:r>
                      <a:r>
                        <a:rPr lang="en-US" sz="1800" b="0" i="1" u="none" strike="noStrike" cap="none" dirty="0">
                          <a:solidFill>
                            <a:srgbClr val="000000"/>
                          </a:solidFill>
                          <a:effectLst/>
                          <a:latin typeface="Arial"/>
                          <a:ea typeface="Arial"/>
                          <a:cs typeface="Arial"/>
                          <a:sym typeface="Arial"/>
                        </a:rPr>
                        <a:t> </a:t>
                      </a:r>
                      <a:r>
                        <a:rPr lang="en-US" sz="1800" b="0" i="1" u="none" strike="noStrike" cap="none" dirty="0" err="1">
                          <a:solidFill>
                            <a:srgbClr val="000000"/>
                          </a:solidFill>
                          <a:effectLst/>
                          <a:latin typeface="Arial"/>
                          <a:ea typeface="Arial"/>
                          <a:cs typeface="Arial"/>
                          <a:sym typeface="Arial"/>
                        </a:rPr>
                        <a:t>phượng</a:t>
                      </a:r>
                      <a:r>
                        <a:rPr lang="en-US" sz="1800" b="0" i="1" u="none" strike="noStrike" cap="none" dirty="0">
                          <a:solidFill>
                            <a:srgbClr val="000000"/>
                          </a:solidFill>
                          <a:effectLst/>
                          <a:latin typeface="Arial"/>
                          <a:ea typeface="Arial"/>
                          <a:cs typeface="Arial"/>
                          <a:sym typeface="Arial"/>
                        </a:rPr>
                        <a:t> </a:t>
                      </a:r>
                      <a:r>
                        <a:rPr lang="en-US" sz="1800" b="0" i="1" u="none" strike="noStrike" cap="none" dirty="0" err="1">
                          <a:solidFill>
                            <a:srgbClr val="000000"/>
                          </a:solidFill>
                          <a:effectLst/>
                          <a:latin typeface="Arial"/>
                          <a:ea typeface="Arial"/>
                          <a:cs typeface="Arial"/>
                          <a:sym typeface="Arial"/>
                        </a:rPr>
                        <a:t>múa</a:t>
                      </a:r>
                      <a:r>
                        <a:rPr lang="en-US" sz="1800" b="0" i="1" u="none" strike="noStrike" cap="none" dirty="0">
                          <a:solidFill>
                            <a:srgbClr val="000000"/>
                          </a:solidFill>
                          <a:effectLst/>
                          <a:latin typeface="Arial"/>
                          <a:ea typeface="Arial"/>
                          <a:cs typeface="Arial"/>
                          <a:sym typeface="Arial"/>
                        </a:rPr>
                        <a:t> </a:t>
                      </a:r>
                      <a:r>
                        <a:rPr lang="en-US" sz="1800" b="0" i="1" u="none" strike="noStrike" cap="none" dirty="0" err="1">
                          <a:solidFill>
                            <a:srgbClr val="000000"/>
                          </a:solidFill>
                          <a:effectLst/>
                          <a:latin typeface="Arial"/>
                          <a:ea typeface="Arial"/>
                          <a:cs typeface="Arial"/>
                          <a:sym typeface="Arial"/>
                        </a:rPr>
                        <a:t>rồng</a:t>
                      </a:r>
                      <a:r>
                        <a:rPr lang="en-US" sz="1800" b="0" i="1" u="none" strike="noStrike" cap="none" dirty="0">
                          <a:solidFill>
                            <a:srgbClr val="000000"/>
                          </a:solidFill>
                          <a:effectLst/>
                          <a:latin typeface="Arial"/>
                          <a:ea typeface="Arial"/>
                          <a:cs typeface="Arial"/>
                          <a:sym typeface="Arial"/>
                        </a:rPr>
                        <a:t> bay</a:t>
                      </a:r>
                    </a:p>
                    <a:p>
                      <a:pPr algn="just">
                        <a:lnSpc>
                          <a:spcPct val="150000"/>
                        </a:lnSpc>
                      </a:pPr>
                      <a:r>
                        <a:rPr lang="en-US" sz="1800" dirty="0">
                          <a:effectLst/>
                          <a:latin typeface="Arial" panose="020B0604020202020204" pitchFamily="34" charset="0"/>
                          <a:cs typeface="Arial" panose="020B0604020202020204" pitchFamily="34" charset="0"/>
                        </a:rPr>
                        <a:t>→</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Tâm</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trạng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đầy</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đắc</a:t>
                      </a:r>
                      <a:r>
                        <a:rPr lang="en-US" sz="1800" b="0" i="0" u="none" strike="noStrike" cap="none" dirty="0">
                          <a:solidFill>
                            <a:srgbClr val="000000"/>
                          </a:solidFill>
                          <a:effectLst/>
                          <a:latin typeface="Arial"/>
                          <a:ea typeface="Arial"/>
                          <a:cs typeface="Arial"/>
                          <a:sym typeface="Arial"/>
                        </a:rPr>
                        <a:t> ý </a:t>
                      </a:r>
                      <a:r>
                        <a:rPr lang="en-US" sz="1800" b="0" i="0" u="none" strike="noStrike" cap="none" dirty="0" err="1">
                          <a:solidFill>
                            <a:srgbClr val="000000"/>
                          </a:solidFill>
                          <a:effectLst/>
                          <a:latin typeface="Arial"/>
                          <a:ea typeface="Arial"/>
                          <a:cs typeface="Arial"/>
                          <a:sym typeface="Arial"/>
                        </a:rPr>
                        <a:t>vì</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được</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trọng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vọng</a:t>
                      </a:r>
                      <a:r>
                        <a:rPr lang="en-US" sz="1800" b="0" i="0" u="none" strike="noStrike" cap="none" dirty="0">
                          <a:solidFill>
                            <a:srgbClr val="000000"/>
                          </a:solidFill>
                          <a:effectLst/>
                          <a:latin typeface="Arial"/>
                          <a:ea typeface="Arial"/>
                          <a:cs typeface="Arial"/>
                          <a:sym typeface="Arial"/>
                        </a:rPr>
                        <a:t>.</a:t>
                      </a:r>
                    </a:p>
                    <a:p>
                      <a:pPr algn="just">
                        <a:lnSpc>
                          <a:spcPct val="150000"/>
                        </a:lnSpc>
                      </a:pP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Ô</a:t>
                      </a:r>
                      <a:r>
                        <a:rPr lang="en-US" sz="1800" b="0" i="0" u="none" strike="noStrike" cap="none" dirty="0" err="1">
                          <a:solidFill>
                            <a:srgbClr val="000000"/>
                          </a:solidFill>
                          <a:effectLst/>
                          <a:latin typeface="Arial"/>
                          <a:ea typeface="Arial"/>
                          <a:cs typeface="Arial"/>
                          <a:sym typeface="Arial"/>
                        </a:rPr>
                        <a:t>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đồ</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mang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hết</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tài</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năng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của</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mình</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ra</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hiến</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cho</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cuộc</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đời</a:t>
                      </a:r>
                      <a:r>
                        <a:rPr lang="en-US" sz="1800" b="0" i="0" u="none" strike="noStrike" cap="none" dirty="0">
                          <a:solidFill>
                            <a:srgbClr val="000000"/>
                          </a:solidFill>
                          <a:effectLst/>
                          <a:latin typeface="Arial"/>
                          <a:ea typeface="Arial"/>
                          <a:cs typeface="Arial"/>
                          <a:sym typeface="Arial"/>
                        </a:rPr>
                        <a:t>.</a:t>
                      </a:r>
                      <a:endParaRPr lang="en-US" sz="18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711" marR="25711" marT="25711" marB="2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sz="1800" b="0" i="1" u="none" strike="noStrike" cap="none" dirty="0" err="1">
                          <a:solidFill>
                            <a:srgbClr val="000000"/>
                          </a:solidFill>
                          <a:effectLst/>
                          <a:latin typeface="Arial"/>
                          <a:ea typeface="Arial"/>
                          <a:cs typeface="Arial"/>
                          <a:sym typeface="Arial"/>
                        </a:rPr>
                        <a:t>Giấy</a:t>
                      </a:r>
                      <a:r>
                        <a:rPr lang="en-US" sz="1800" b="0" i="1" u="none" strike="noStrike" cap="none" dirty="0">
                          <a:solidFill>
                            <a:srgbClr val="000000"/>
                          </a:solidFill>
                          <a:effectLst/>
                          <a:latin typeface="Arial"/>
                          <a:ea typeface="Arial"/>
                          <a:cs typeface="Arial"/>
                          <a:sym typeface="Arial"/>
                        </a:rPr>
                        <a:t> </a:t>
                      </a:r>
                      <a:r>
                        <a:rPr lang="en-US" sz="1800" b="0" i="1" u="none" strike="noStrike" cap="none" dirty="0" err="1">
                          <a:solidFill>
                            <a:srgbClr val="000000"/>
                          </a:solidFill>
                          <a:effectLst/>
                          <a:latin typeface="Arial"/>
                          <a:ea typeface="Arial"/>
                          <a:cs typeface="Arial"/>
                          <a:sym typeface="Arial"/>
                        </a:rPr>
                        <a:t>đỏ</a:t>
                      </a:r>
                      <a:r>
                        <a:rPr lang="en-US" sz="1800" b="0" i="1" u="none" strike="noStrike" cap="none" dirty="0">
                          <a:solidFill>
                            <a:srgbClr val="000000"/>
                          </a:solidFill>
                          <a:effectLst/>
                          <a:latin typeface="Arial"/>
                          <a:ea typeface="Arial"/>
                          <a:cs typeface="Arial"/>
                          <a:sym typeface="Arial"/>
                        </a:rPr>
                        <a:t> </a:t>
                      </a:r>
                      <a:r>
                        <a:rPr lang="en-US" sz="1800" b="0" i="1" u="none" strike="noStrike" cap="none" dirty="0" err="1">
                          <a:solidFill>
                            <a:srgbClr val="000000"/>
                          </a:solidFill>
                          <a:effectLst/>
                          <a:latin typeface="Arial"/>
                          <a:ea typeface="Arial"/>
                          <a:cs typeface="Arial"/>
                          <a:sym typeface="Arial"/>
                        </a:rPr>
                        <a:t>buồn</a:t>
                      </a:r>
                      <a:r>
                        <a:rPr lang="en-US" sz="1800" b="0" i="1" u="none" strike="noStrike" cap="none" dirty="0">
                          <a:solidFill>
                            <a:srgbClr val="000000"/>
                          </a:solidFill>
                          <a:effectLst/>
                          <a:latin typeface="Arial"/>
                          <a:ea typeface="Arial"/>
                          <a:cs typeface="Arial"/>
                          <a:sym typeface="Arial"/>
                        </a:rPr>
                        <a:t> </a:t>
                      </a:r>
                      <a:r>
                        <a:rPr lang="en-US" sz="1800" b="0" i="1" u="none" strike="noStrike" cap="none" dirty="0" err="1">
                          <a:solidFill>
                            <a:srgbClr val="000000"/>
                          </a:solidFill>
                          <a:effectLst/>
                          <a:latin typeface="Arial"/>
                          <a:ea typeface="Arial"/>
                          <a:cs typeface="Arial"/>
                          <a:sym typeface="Arial"/>
                        </a:rPr>
                        <a:t>không</a:t>
                      </a:r>
                      <a:r>
                        <a:rPr lang="en-US" sz="1800" b="0" i="1" u="none" strike="noStrike" cap="none" dirty="0">
                          <a:solidFill>
                            <a:srgbClr val="000000"/>
                          </a:solidFill>
                          <a:effectLst/>
                          <a:latin typeface="Arial"/>
                          <a:ea typeface="Arial"/>
                          <a:cs typeface="Arial"/>
                          <a:sym typeface="Arial"/>
                        </a:rPr>
                        <a:t> </a:t>
                      </a:r>
                      <a:r>
                        <a:rPr lang="en-US" sz="1800" b="0" i="1" u="none" strike="noStrike" cap="none" dirty="0" err="1">
                          <a:solidFill>
                            <a:srgbClr val="000000"/>
                          </a:solidFill>
                          <a:effectLst/>
                          <a:latin typeface="Arial"/>
                          <a:ea typeface="Arial"/>
                          <a:cs typeface="Arial"/>
                          <a:sym typeface="Arial"/>
                        </a:rPr>
                        <a:t>thắm</a:t>
                      </a:r>
                      <a:endParaRPr lang="en-US" sz="1800" b="0" i="1" u="none" strike="noStrike" cap="none" dirty="0">
                        <a:solidFill>
                          <a:srgbClr val="000000"/>
                        </a:solidFill>
                        <a:effectLst/>
                        <a:latin typeface="Arial"/>
                        <a:ea typeface="Arial"/>
                        <a:cs typeface="Arial"/>
                        <a:sym typeface="Arial"/>
                      </a:endParaRPr>
                    </a:p>
                    <a:p>
                      <a:pPr algn="just">
                        <a:lnSpc>
                          <a:spcPct val="150000"/>
                        </a:lnSpc>
                      </a:pPr>
                      <a:r>
                        <a:rPr lang="en-US" sz="1800" b="0" i="1" u="none" strike="noStrike" cap="none" dirty="0" err="1">
                          <a:solidFill>
                            <a:srgbClr val="000000"/>
                          </a:solidFill>
                          <a:effectLst/>
                          <a:latin typeface="Arial"/>
                          <a:ea typeface="Arial"/>
                          <a:cs typeface="Arial"/>
                          <a:sym typeface="Arial"/>
                        </a:rPr>
                        <a:t>Mực</a:t>
                      </a:r>
                      <a:r>
                        <a:rPr lang="en-US" sz="1800" b="0" i="1" u="none" strike="noStrike" cap="none" dirty="0">
                          <a:solidFill>
                            <a:srgbClr val="000000"/>
                          </a:solidFill>
                          <a:effectLst/>
                          <a:latin typeface="Arial"/>
                          <a:ea typeface="Arial"/>
                          <a:cs typeface="Arial"/>
                          <a:sym typeface="Arial"/>
                        </a:rPr>
                        <a:t> </a:t>
                      </a:r>
                      <a:r>
                        <a:rPr lang="en-US" sz="1800" b="0" i="1" u="none" strike="noStrike" cap="none" dirty="0" err="1">
                          <a:solidFill>
                            <a:srgbClr val="000000"/>
                          </a:solidFill>
                          <a:effectLst/>
                          <a:latin typeface="Arial"/>
                          <a:ea typeface="Arial"/>
                          <a:cs typeface="Arial"/>
                          <a:sym typeface="Arial"/>
                        </a:rPr>
                        <a:t>đọng</a:t>
                      </a:r>
                      <a:r>
                        <a:rPr lang="en-US" sz="1800" b="0" i="1" u="none" strike="noStrike" cap="none" dirty="0">
                          <a:solidFill>
                            <a:srgbClr val="000000"/>
                          </a:solidFill>
                          <a:effectLst/>
                          <a:latin typeface="Arial"/>
                          <a:ea typeface="Arial"/>
                          <a:cs typeface="Arial"/>
                          <a:sym typeface="Arial"/>
                        </a:rPr>
                        <a:t> </a:t>
                      </a:r>
                      <a:r>
                        <a:rPr lang="en-US" sz="1800" b="0" i="1" u="none" strike="noStrike" cap="none" dirty="0" err="1">
                          <a:solidFill>
                            <a:srgbClr val="000000"/>
                          </a:solidFill>
                          <a:effectLst/>
                          <a:latin typeface="Arial"/>
                          <a:ea typeface="Arial"/>
                          <a:cs typeface="Arial"/>
                          <a:sym typeface="Arial"/>
                        </a:rPr>
                        <a:t>trong</a:t>
                      </a:r>
                      <a:r>
                        <a:rPr lang="en-US" sz="1800" b="0" i="1" u="none" strike="noStrike" cap="none" dirty="0">
                          <a:solidFill>
                            <a:srgbClr val="000000"/>
                          </a:solidFill>
                          <a:effectLst/>
                          <a:latin typeface="Arial"/>
                          <a:ea typeface="Arial"/>
                          <a:cs typeface="Arial"/>
                          <a:sym typeface="Arial"/>
                        </a:rPr>
                        <a:t> </a:t>
                      </a:r>
                      <a:r>
                        <a:rPr lang="en-US" sz="1800" b="0" i="1" u="none" strike="noStrike" cap="none" dirty="0" err="1">
                          <a:solidFill>
                            <a:srgbClr val="000000"/>
                          </a:solidFill>
                          <a:effectLst/>
                          <a:latin typeface="Arial"/>
                          <a:ea typeface="Arial"/>
                          <a:cs typeface="Arial"/>
                          <a:sym typeface="Arial"/>
                        </a:rPr>
                        <a:t>nghiên</a:t>
                      </a:r>
                      <a:r>
                        <a:rPr lang="en-US" sz="1800" b="0" i="1" u="none" strike="noStrike" cap="none" dirty="0">
                          <a:solidFill>
                            <a:srgbClr val="000000"/>
                          </a:solidFill>
                          <a:effectLst/>
                          <a:latin typeface="Arial"/>
                          <a:ea typeface="Arial"/>
                          <a:cs typeface="Arial"/>
                          <a:sym typeface="Arial"/>
                        </a:rPr>
                        <a:t> </a:t>
                      </a:r>
                      <a:r>
                        <a:rPr lang="en-US" sz="1800" b="0" i="1" u="none" strike="noStrike" cap="none" dirty="0" err="1">
                          <a:solidFill>
                            <a:srgbClr val="000000"/>
                          </a:solidFill>
                          <a:effectLst/>
                          <a:latin typeface="Arial"/>
                          <a:ea typeface="Arial"/>
                          <a:cs typeface="Arial"/>
                          <a:sym typeface="Arial"/>
                        </a:rPr>
                        <a:t>sầu</a:t>
                      </a:r>
                      <a:endParaRPr lang="en-US" sz="1800" b="0" i="1" u="none" strike="noStrike" cap="none" dirty="0">
                        <a:solidFill>
                          <a:srgbClr val="000000"/>
                        </a:solidFill>
                        <a:effectLst/>
                        <a:latin typeface="Arial"/>
                        <a:ea typeface="Arial"/>
                        <a:cs typeface="Arial"/>
                        <a:sym typeface="Arial"/>
                      </a:endParaRPr>
                    </a:p>
                    <a:p>
                      <a:pPr algn="just">
                        <a:lnSpc>
                          <a:spcPct val="150000"/>
                        </a:lnSpc>
                      </a:pPr>
                      <a:r>
                        <a:rPr lang="en-US" sz="1800" dirty="0">
                          <a:effectLst/>
                          <a:latin typeface="Arial" panose="020B0604020202020204" pitchFamily="34" charset="0"/>
                          <a:cs typeface="Arial" panose="020B0604020202020204" pitchFamily="34" charset="0"/>
                        </a:rPr>
                        <a:t>→</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tâm</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trạng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bẽ</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bàng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sầu</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tủi</a:t>
                      </a:r>
                      <a:r>
                        <a:rPr lang="en-US" sz="1800" b="0" i="0" u="none" strike="noStrike" cap="none" dirty="0">
                          <a:solidFill>
                            <a:srgbClr val="000000"/>
                          </a:solidFill>
                          <a:effectLst/>
                          <a:latin typeface="Arial"/>
                          <a:ea typeface="Arial"/>
                          <a:cs typeface="Arial"/>
                          <a:sym typeface="Arial"/>
                        </a:rPr>
                        <a:t>.</a:t>
                      </a:r>
                    </a:p>
                    <a:p>
                      <a:pPr algn="just">
                        <a:lnSpc>
                          <a:spcPct val="150000"/>
                        </a:lnSpc>
                      </a:pPr>
                      <a:r>
                        <a:rPr lang="en-US" sz="1800" b="0" i="1" u="none" strike="noStrike" cap="none" dirty="0" err="1">
                          <a:solidFill>
                            <a:srgbClr val="000000"/>
                          </a:solidFill>
                          <a:effectLst/>
                          <a:latin typeface="Arial"/>
                          <a:ea typeface="Arial"/>
                          <a:cs typeface="Arial"/>
                          <a:sym typeface="Arial"/>
                        </a:rPr>
                        <a:t>Lá</a:t>
                      </a:r>
                      <a:r>
                        <a:rPr lang="en-US" sz="1800" b="0" i="1" u="none" strike="noStrike" cap="none" dirty="0">
                          <a:solidFill>
                            <a:srgbClr val="000000"/>
                          </a:solidFill>
                          <a:effectLst/>
                          <a:latin typeface="Arial"/>
                          <a:ea typeface="Arial"/>
                          <a:cs typeface="Arial"/>
                          <a:sym typeface="Arial"/>
                        </a:rPr>
                        <a:t> </a:t>
                      </a:r>
                      <a:r>
                        <a:rPr lang="en-US" sz="1800" b="0" i="1" u="none" strike="noStrike" cap="none" dirty="0" err="1">
                          <a:solidFill>
                            <a:srgbClr val="000000"/>
                          </a:solidFill>
                          <a:effectLst/>
                          <a:latin typeface="Arial"/>
                          <a:ea typeface="Arial"/>
                          <a:cs typeface="Arial"/>
                          <a:sym typeface="Arial"/>
                        </a:rPr>
                        <a:t>vàng</a:t>
                      </a:r>
                      <a:r>
                        <a:rPr lang="en-US" sz="1800" b="0" i="1" u="none" strike="noStrike" cap="none" dirty="0">
                          <a:solidFill>
                            <a:srgbClr val="000000"/>
                          </a:solidFill>
                          <a:effectLst/>
                          <a:latin typeface="Arial"/>
                          <a:ea typeface="Arial"/>
                          <a:cs typeface="Arial"/>
                          <a:sym typeface="Arial"/>
                        </a:rPr>
                        <a:t> </a:t>
                      </a:r>
                      <a:r>
                        <a:rPr lang="en-US" sz="1800" b="0" i="1" u="none" strike="noStrike" cap="none" dirty="0" err="1">
                          <a:solidFill>
                            <a:srgbClr val="000000"/>
                          </a:solidFill>
                          <a:effectLst/>
                          <a:latin typeface="Arial"/>
                          <a:ea typeface="Arial"/>
                          <a:cs typeface="Arial"/>
                          <a:sym typeface="Arial"/>
                        </a:rPr>
                        <a:t>rơi</a:t>
                      </a:r>
                      <a:r>
                        <a:rPr lang="en-US" sz="1800" b="0" i="1" u="none" strike="noStrike" cap="none" dirty="0">
                          <a:solidFill>
                            <a:srgbClr val="000000"/>
                          </a:solidFill>
                          <a:effectLst/>
                          <a:latin typeface="Arial"/>
                          <a:ea typeface="Arial"/>
                          <a:cs typeface="Arial"/>
                          <a:sym typeface="Arial"/>
                        </a:rPr>
                        <a:t> </a:t>
                      </a:r>
                      <a:r>
                        <a:rPr lang="en-US" sz="1800" b="0" i="1" u="none" strike="noStrike" cap="none" dirty="0" err="1">
                          <a:solidFill>
                            <a:srgbClr val="000000"/>
                          </a:solidFill>
                          <a:effectLst/>
                          <a:latin typeface="Arial"/>
                          <a:ea typeface="Arial"/>
                          <a:cs typeface="Arial"/>
                          <a:sym typeface="Arial"/>
                        </a:rPr>
                        <a:t>trên</a:t>
                      </a:r>
                      <a:r>
                        <a:rPr lang="en-US" sz="1800" b="0" i="1" u="none" strike="noStrike" cap="none" dirty="0">
                          <a:solidFill>
                            <a:srgbClr val="000000"/>
                          </a:solidFill>
                          <a:effectLst/>
                          <a:latin typeface="Arial"/>
                          <a:ea typeface="Arial"/>
                          <a:cs typeface="Arial"/>
                          <a:sym typeface="Arial"/>
                        </a:rPr>
                        <a:t> </a:t>
                      </a:r>
                      <a:r>
                        <a:rPr lang="en-US" sz="1800" b="0" i="1" u="none" strike="noStrike" cap="none" dirty="0" err="1">
                          <a:solidFill>
                            <a:srgbClr val="000000"/>
                          </a:solidFill>
                          <a:effectLst/>
                          <a:latin typeface="Arial"/>
                          <a:ea typeface="Arial"/>
                          <a:cs typeface="Arial"/>
                          <a:sym typeface="Arial"/>
                        </a:rPr>
                        <a:t>giấy</a:t>
                      </a:r>
                      <a:endParaRPr lang="en-US" sz="1800" b="0" i="1" u="none" strike="noStrike" cap="none" dirty="0">
                        <a:solidFill>
                          <a:srgbClr val="000000"/>
                        </a:solidFill>
                        <a:effectLst/>
                        <a:latin typeface="Arial"/>
                        <a:ea typeface="Arial"/>
                        <a:cs typeface="Arial"/>
                        <a:sym typeface="Arial"/>
                      </a:endParaRPr>
                    </a:p>
                    <a:p>
                      <a:pPr algn="just">
                        <a:lnSpc>
                          <a:spcPct val="150000"/>
                        </a:lnSpc>
                      </a:pPr>
                      <a:r>
                        <a:rPr lang="en-US" sz="1800" b="0" i="1" u="none" strike="noStrike" cap="none" dirty="0" err="1">
                          <a:solidFill>
                            <a:srgbClr val="000000"/>
                          </a:solidFill>
                          <a:effectLst/>
                          <a:latin typeface="Arial"/>
                          <a:ea typeface="Arial"/>
                          <a:cs typeface="Arial"/>
                          <a:sym typeface="Arial"/>
                        </a:rPr>
                        <a:t>Ngoài</a:t>
                      </a:r>
                      <a:r>
                        <a:rPr lang="en-US" sz="1800" b="0" i="1" u="none" strike="noStrike" cap="none" dirty="0">
                          <a:solidFill>
                            <a:srgbClr val="000000"/>
                          </a:solidFill>
                          <a:effectLst/>
                          <a:latin typeface="Arial"/>
                          <a:ea typeface="Arial"/>
                          <a:cs typeface="Arial"/>
                          <a:sym typeface="Arial"/>
                        </a:rPr>
                        <a:t> </a:t>
                      </a:r>
                      <a:r>
                        <a:rPr lang="en-US" sz="1800" b="0" i="1" u="none" strike="noStrike" cap="none" dirty="0" err="1">
                          <a:solidFill>
                            <a:srgbClr val="000000"/>
                          </a:solidFill>
                          <a:effectLst/>
                          <a:latin typeface="Arial"/>
                          <a:ea typeface="Arial"/>
                          <a:cs typeface="Arial"/>
                          <a:sym typeface="Arial"/>
                        </a:rPr>
                        <a:t>giời</a:t>
                      </a:r>
                      <a:r>
                        <a:rPr lang="en-US" sz="1800" b="0" i="1" u="none" strike="noStrike" cap="none" dirty="0">
                          <a:solidFill>
                            <a:srgbClr val="000000"/>
                          </a:solidFill>
                          <a:effectLst/>
                          <a:latin typeface="Arial"/>
                          <a:ea typeface="Arial"/>
                          <a:cs typeface="Arial"/>
                          <a:sym typeface="Arial"/>
                        </a:rPr>
                        <a:t> </a:t>
                      </a:r>
                      <a:r>
                        <a:rPr lang="en-US" sz="1800" b="0" i="1" u="none" strike="noStrike" cap="none" dirty="0" err="1">
                          <a:solidFill>
                            <a:srgbClr val="000000"/>
                          </a:solidFill>
                          <a:effectLst/>
                          <a:latin typeface="Arial"/>
                          <a:ea typeface="Arial"/>
                          <a:cs typeface="Arial"/>
                          <a:sym typeface="Arial"/>
                        </a:rPr>
                        <a:t>mưa</a:t>
                      </a:r>
                      <a:r>
                        <a:rPr lang="en-US" sz="1800" b="0" i="1" u="none" strike="noStrike" cap="none" dirty="0">
                          <a:solidFill>
                            <a:srgbClr val="000000"/>
                          </a:solidFill>
                          <a:effectLst/>
                          <a:latin typeface="Arial"/>
                          <a:ea typeface="Arial"/>
                          <a:cs typeface="Arial"/>
                          <a:sym typeface="Arial"/>
                        </a:rPr>
                        <a:t> </a:t>
                      </a:r>
                      <a:r>
                        <a:rPr lang="en-US" sz="1800" b="0" i="1" u="none" strike="noStrike" cap="none" dirty="0" err="1">
                          <a:solidFill>
                            <a:srgbClr val="000000"/>
                          </a:solidFill>
                          <a:effectLst/>
                          <a:latin typeface="Arial"/>
                          <a:ea typeface="Arial"/>
                          <a:cs typeface="Arial"/>
                          <a:sym typeface="Arial"/>
                        </a:rPr>
                        <a:t>bụi</a:t>
                      </a:r>
                      <a:r>
                        <a:rPr lang="en-US" sz="1800" b="0" i="1" u="none" strike="noStrike" cap="none" dirty="0">
                          <a:solidFill>
                            <a:srgbClr val="000000"/>
                          </a:solidFill>
                          <a:effectLst/>
                          <a:latin typeface="Arial"/>
                          <a:ea typeface="Arial"/>
                          <a:cs typeface="Arial"/>
                          <a:sym typeface="Arial"/>
                        </a:rPr>
                        <a:t> bay</a:t>
                      </a:r>
                    </a:p>
                    <a:p>
                      <a:pPr algn="just">
                        <a:lnSpc>
                          <a:spcPct val="150000"/>
                        </a:lnSpc>
                      </a:pPr>
                      <a:r>
                        <a:rPr lang="en-US" sz="1800" dirty="0">
                          <a:effectLst/>
                          <a:latin typeface="Arial" panose="020B0604020202020204" pitchFamily="34" charset="0"/>
                          <a:cs typeface="Arial" panose="020B0604020202020204" pitchFamily="34" charset="0"/>
                        </a:rPr>
                        <a:t>→</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Tâm</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trạng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cô</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đơn</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tàn</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tạ</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buồn</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bã</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tủi</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phận</a:t>
                      </a:r>
                      <a:r>
                        <a:rPr lang="en-US" sz="1800" b="0" i="0" u="none" strike="noStrike" cap="none" dirty="0">
                          <a:solidFill>
                            <a:srgbClr val="000000"/>
                          </a:solidFill>
                          <a:effectLst/>
                          <a:latin typeface="Arial"/>
                          <a:ea typeface="Arial"/>
                          <a:cs typeface="Arial"/>
                          <a:sym typeface="Arial"/>
                        </a:rPr>
                        <a:t>.</a:t>
                      </a:r>
                      <a:endParaRPr lang="en-US" sz="18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711" marR="25711" marT="25711" marB="2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7482950"/>
                  </a:ext>
                </a:extLst>
              </a:tr>
            </a:tbl>
          </a:graphicData>
        </a:graphic>
      </p:graphicFrame>
      <p:sp>
        <p:nvSpPr>
          <p:cNvPr id="8" name="Google Shape;9038;p69"/>
          <p:cNvSpPr/>
          <p:nvPr/>
        </p:nvSpPr>
        <p:spPr>
          <a:xfrm>
            <a:off x="0" y="0"/>
            <a:ext cx="9144000" cy="5143500"/>
          </a:xfrm>
          <a:custGeom>
            <a:avLst/>
            <a:gdLst/>
            <a:ahLst/>
            <a:cxnLst/>
            <a:rect l="l" t="t" r="r" b="b"/>
            <a:pathLst>
              <a:path w="32348" h="31771" fill="none" extrusionOk="0">
                <a:moveTo>
                  <a:pt x="0" y="8314"/>
                </a:moveTo>
                <a:lnTo>
                  <a:pt x="0" y="3530"/>
                </a:lnTo>
                <a:lnTo>
                  <a:pt x="2279" y="3530"/>
                </a:lnTo>
                <a:lnTo>
                  <a:pt x="2279" y="1"/>
                </a:lnTo>
                <a:lnTo>
                  <a:pt x="0" y="1"/>
                </a:lnTo>
                <a:lnTo>
                  <a:pt x="0" y="2391"/>
                </a:lnTo>
                <a:lnTo>
                  <a:pt x="3423" y="2391"/>
                </a:lnTo>
                <a:lnTo>
                  <a:pt x="3423" y="1"/>
                </a:lnTo>
                <a:lnTo>
                  <a:pt x="7622" y="1"/>
                </a:lnTo>
                <a:lnTo>
                  <a:pt x="24729" y="1"/>
                </a:lnTo>
                <a:lnTo>
                  <a:pt x="28922" y="1"/>
                </a:lnTo>
                <a:lnTo>
                  <a:pt x="28922" y="2391"/>
                </a:lnTo>
                <a:lnTo>
                  <a:pt x="32348" y="2391"/>
                </a:lnTo>
                <a:lnTo>
                  <a:pt x="32348" y="1"/>
                </a:lnTo>
                <a:lnTo>
                  <a:pt x="30066" y="1"/>
                </a:lnTo>
                <a:lnTo>
                  <a:pt x="30066" y="3530"/>
                </a:lnTo>
                <a:lnTo>
                  <a:pt x="32348" y="3530"/>
                </a:lnTo>
                <a:lnTo>
                  <a:pt x="32348" y="8314"/>
                </a:lnTo>
                <a:lnTo>
                  <a:pt x="32348" y="23457"/>
                </a:lnTo>
                <a:lnTo>
                  <a:pt x="32348" y="28242"/>
                </a:lnTo>
                <a:lnTo>
                  <a:pt x="30066" y="28242"/>
                </a:lnTo>
                <a:lnTo>
                  <a:pt x="30066" y="31771"/>
                </a:lnTo>
                <a:lnTo>
                  <a:pt x="32348" y="31771"/>
                </a:lnTo>
                <a:lnTo>
                  <a:pt x="32348" y="29383"/>
                </a:lnTo>
                <a:lnTo>
                  <a:pt x="28922" y="29383"/>
                </a:lnTo>
                <a:lnTo>
                  <a:pt x="28922" y="31771"/>
                </a:lnTo>
                <a:lnTo>
                  <a:pt x="24729" y="31771"/>
                </a:lnTo>
                <a:lnTo>
                  <a:pt x="7622" y="31771"/>
                </a:lnTo>
                <a:lnTo>
                  <a:pt x="3423" y="31771"/>
                </a:lnTo>
                <a:lnTo>
                  <a:pt x="3423" y="29383"/>
                </a:lnTo>
                <a:lnTo>
                  <a:pt x="0" y="29383"/>
                </a:lnTo>
                <a:lnTo>
                  <a:pt x="0" y="31771"/>
                </a:lnTo>
                <a:lnTo>
                  <a:pt x="2279" y="31771"/>
                </a:lnTo>
                <a:lnTo>
                  <a:pt x="2279" y="28242"/>
                </a:lnTo>
                <a:lnTo>
                  <a:pt x="0" y="28242"/>
                </a:lnTo>
                <a:lnTo>
                  <a:pt x="0" y="23457"/>
                </a:lnTo>
                <a:close/>
              </a:path>
            </a:pathLst>
          </a:custGeom>
          <a:noFill/>
          <a:ln w="127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Picture 16"/>
          <p:cNvPicPr>
            <a:picLocks noChangeAspect="1"/>
          </p:cNvPicPr>
          <p:nvPr/>
        </p:nvPicPr>
        <p:blipFill>
          <a:blip r:embed="rId3"/>
          <a:srcRect/>
          <a:stretch>
            <a:fillRect/>
          </a:stretch>
        </p:blipFill>
        <p:spPr>
          <a:xfrm>
            <a:off x="7625555" y="82884"/>
            <a:ext cx="957336" cy="476274"/>
          </a:xfrm>
          <a:prstGeom prst="rect">
            <a:avLst/>
          </a:prstGeom>
        </p:spPr>
      </p:pic>
      <p:pic>
        <p:nvPicPr>
          <p:cNvPr id="13" name="Picture 16"/>
          <p:cNvPicPr>
            <a:picLocks noChangeAspect="1"/>
          </p:cNvPicPr>
          <p:nvPr/>
        </p:nvPicPr>
        <p:blipFill>
          <a:blip r:embed="rId3"/>
          <a:srcRect/>
          <a:stretch>
            <a:fillRect/>
          </a:stretch>
        </p:blipFill>
        <p:spPr>
          <a:xfrm flipH="1">
            <a:off x="283406" y="4513032"/>
            <a:ext cx="968218" cy="481688"/>
          </a:xfrm>
          <a:prstGeom prst="rect">
            <a:avLst/>
          </a:prstGeom>
        </p:spPr>
      </p:pic>
    </p:spTree>
    <p:extLst>
      <p:ext uri="{BB962C8B-B14F-4D97-AF65-F5344CB8AC3E}">
        <p14:creationId xmlns:p14="http://schemas.microsoft.com/office/powerpoint/2010/main" val="37898113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496"/>
        <p:cNvGrpSpPr/>
        <p:nvPr/>
      </p:nvGrpSpPr>
      <p:grpSpPr>
        <a:xfrm>
          <a:off x="0" y="0"/>
          <a:ext cx="0" cy="0"/>
          <a:chOff x="0" y="0"/>
          <a:chExt cx="0" cy="0"/>
        </a:xfrm>
      </p:grpSpPr>
      <p:sp>
        <p:nvSpPr>
          <p:cNvPr id="28" name="Google Shape;1189;p32"/>
          <p:cNvSpPr txBox="1">
            <a:spLocks noGrp="1"/>
          </p:cNvSpPr>
          <p:nvPr>
            <p:ph type="title"/>
          </p:nvPr>
        </p:nvSpPr>
        <p:spPr>
          <a:xfrm>
            <a:off x="714300" y="430675"/>
            <a:ext cx="7715400" cy="46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tx1"/>
                </a:solidFill>
                <a:latin typeface="+mn-lt"/>
              </a:rPr>
              <a:t>VẬN DỤNG</a:t>
            </a:r>
            <a:endParaRPr sz="3600" b="1" dirty="0">
              <a:solidFill>
                <a:schemeClr val="tx1"/>
              </a:solidFill>
              <a:latin typeface="+mn-lt"/>
            </a:endParaRPr>
          </a:p>
        </p:txBody>
      </p:sp>
      <p:grpSp>
        <p:nvGrpSpPr>
          <p:cNvPr id="3" name="Group 2"/>
          <p:cNvGrpSpPr/>
          <p:nvPr/>
        </p:nvGrpSpPr>
        <p:grpSpPr>
          <a:xfrm>
            <a:off x="1427591" y="1190854"/>
            <a:ext cx="6288818" cy="3478977"/>
            <a:chOff x="0" y="0"/>
            <a:chExt cx="7419046" cy="3592641"/>
          </a:xfrm>
        </p:grpSpPr>
        <p:sp>
          <p:nvSpPr>
            <p:cNvPr id="4" name="Freeform 3"/>
            <p:cNvSpPr/>
            <p:nvPr/>
          </p:nvSpPr>
          <p:spPr>
            <a:xfrm>
              <a:off x="-9098" y="-6509"/>
              <a:ext cx="7433377" cy="3624695"/>
            </a:xfrm>
            <a:custGeom>
              <a:avLst/>
              <a:gdLst/>
              <a:ahLst/>
              <a:cxnLst/>
              <a:rect l="l" t="t" r="r" b="b"/>
              <a:pathLst>
                <a:path w="7433377" h="3624695">
                  <a:moveTo>
                    <a:pt x="63030" y="3031141"/>
                  </a:moveTo>
                  <a:cubicBezTo>
                    <a:pt x="63030" y="3031141"/>
                    <a:pt x="0" y="2784577"/>
                    <a:pt x="10218" y="1214762"/>
                  </a:cubicBezTo>
                  <a:cubicBezTo>
                    <a:pt x="18651" y="990971"/>
                    <a:pt x="65033" y="645332"/>
                    <a:pt x="65033" y="645332"/>
                  </a:cubicBezTo>
                  <a:cubicBezTo>
                    <a:pt x="82233" y="502466"/>
                    <a:pt x="56685" y="337866"/>
                    <a:pt x="181385" y="223925"/>
                  </a:cubicBezTo>
                  <a:cubicBezTo>
                    <a:pt x="346794" y="72788"/>
                    <a:pt x="621643" y="0"/>
                    <a:pt x="6540304" y="6965"/>
                  </a:cubicBezTo>
                  <a:lnTo>
                    <a:pt x="6540305" y="6965"/>
                  </a:lnTo>
                  <a:cubicBezTo>
                    <a:pt x="6757052" y="16819"/>
                    <a:pt x="6961367" y="36481"/>
                    <a:pt x="7095555" y="101690"/>
                  </a:cubicBezTo>
                  <a:cubicBezTo>
                    <a:pt x="7351601" y="226120"/>
                    <a:pt x="7433377" y="459160"/>
                    <a:pt x="7427889" y="704684"/>
                  </a:cubicBezTo>
                  <a:cubicBezTo>
                    <a:pt x="7427889" y="704684"/>
                    <a:pt x="7384601" y="1013073"/>
                    <a:pt x="7392034" y="1248607"/>
                  </a:cubicBezTo>
                  <a:cubicBezTo>
                    <a:pt x="7399158" y="2772943"/>
                    <a:pt x="7406314" y="2968546"/>
                    <a:pt x="7406314" y="2968546"/>
                  </a:cubicBezTo>
                  <a:cubicBezTo>
                    <a:pt x="7389633" y="3184278"/>
                    <a:pt x="7274989" y="3394890"/>
                    <a:pt x="7078119" y="3506514"/>
                  </a:cubicBezTo>
                  <a:cubicBezTo>
                    <a:pt x="6927768" y="3591763"/>
                    <a:pt x="6729737" y="3606861"/>
                    <a:pt x="5347512" y="3596119"/>
                  </a:cubicBezTo>
                  <a:lnTo>
                    <a:pt x="5347439" y="3596119"/>
                  </a:lnTo>
                  <a:cubicBezTo>
                    <a:pt x="645952" y="3590842"/>
                    <a:pt x="384604" y="3624695"/>
                    <a:pt x="254278" y="3515537"/>
                  </a:cubicBezTo>
                  <a:cubicBezTo>
                    <a:pt x="145767" y="3424652"/>
                    <a:pt x="81795" y="3231340"/>
                    <a:pt x="63030" y="3031141"/>
                  </a:cubicBezTo>
                  <a:close/>
                </a:path>
              </a:pathLst>
            </a:custGeom>
            <a:solidFill>
              <a:srgbClr val="FFFFFF"/>
            </a:solidFill>
          </p:spPr>
        </p:sp>
      </p:grpSp>
      <p:sp>
        <p:nvSpPr>
          <p:cNvPr id="5" name="Rectangle 4"/>
          <p:cNvSpPr/>
          <p:nvPr/>
        </p:nvSpPr>
        <p:spPr>
          <a:xfrm>
            <a:off x="1727881" y="1595699"/>
            <a:ext cx="5684076" cy="1477328"/>
          </a:xfrm>
          <a:prstGeom prst="rect">
            <a:avLst/>
          </a:prstGeom>
        </p:spPr>
        <p:txBody>
          <a:bodyPr wrap="square">
            <a:spAutoFit/>
          </a:bodyPr>
          <a:lstStyle/>
          <a:p>
            <a:pPr algn="just">
              <a:lnSpc>
                <a:spcPct val="150000"/>
              </a:lnSpc>
            </a:pPr>
            <a:r>
              <a:rPr lang="nl-NL" sz="2000" dirty="0"/>
              <a:t>Qua bài thơ Ông đồ, em hiểu gì về tục “xin chữ” mỗi dịp Tết đến, xuân về. Nếu vẽ minh hoạ cho bài thơ, em sẽ vẽ hình ảnh nào?</a:t>
            </a:r>
            <a:endParaRPr lang="en-US" sz="2000" dirty="0"/>
          </a:p>
        </p:txBody>
      </p:sp>
      <p:pic>
        <p:nvPicPr>
          <p:cNvPr id="6" name="Picture 4">
            <a:extLst>
              <a:ext uri="{FF2B5EF4-FFF2-40B4-BE49-F238E27FC236}">
                <a16:creationId xmlns:a16="http://schemas.microsoft.com/office/drawing/2014/main" id="{A225AFAE-48F5-9BAD-8EA9-1ACD2283EB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133894" y="3215965"/>
            <a:ext cx="2872051" cy="1956585"/>
          </a:xfrm>
          <a:prstGeom prst="rect">
            <a:avLst/>
          </a:prstGeom>
        </p:spPr>
      </p:pic>
      <p:pic>
        <p:nvPicPr>
          <p:cNvPr id="7"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 y="194890"/>
            <a:ext cx="2047057" cy="1883292"/>
          </a:xfrm>
          <a:prstGeom prst="rect">
            <a:avLst/>
          </a:prstGeom>
        </p:spPr>
      </p:pic>
      <p:pic>
        <p:nvPicPr>
          <p:cNvPr id="8" name="Picture 7"/>
          <p:cNvPicPr>
            <a:picLocks noChangeAspect="1"/>
          </p:cNvPicPr>
          <p:nvPr/>
        </p:nvPicPr>
        <p:blipFill>
          <a:blip r:embed="rId6"/>
          <a:srcRect/>
          <a:stretch>
            <a:fillRect/>
          </a:stretch>
        </p:blipFill>
        <p:spPr>
          <a:xfrm rot="5070378" flipH="1">
            <a:off x="7951861" y="3944684"/>
            <a:ext cx="1076826" cy="1209917"/>
          </a:xfrm>
          <a:prstGeom prst="rect">
            <a:avLst/>
          </a:prstGeom>
        </p:spPr>
      </p:pic>
    </p:spTree>
    <p:extLst>
      <p:ext uri="{BB962C8B-B14F-4D97-AF65-F5344CB8AC3E}">
        <p14:creationId xmlns:p14="http://schemas.microsoft.com/office/powerpoint/2010/main" val="357196858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55"/>
        <p:cNvGrpSpPr/>
        <p:nvPr/>
      </p:nvGrpSpPr>
      <p:grpSpPr>
        <a:xfrm>
          <a:off x="0" y="0"/>
          <a:ext cx="0" cy="0"/>
          <a:chOff x="0" y="0"/>
          <a:chExt cx="0" cy="0"/>
        </a:xfrm>
      </p:grpSpPr>
      <p:sp>
        <p:nvSpPr>
          <p:cNvPr id="46" name="Google Shape;4959;p43"/>
          <p:cNvSpPr/>
          <p:nvPr/>
        </p:nvSpPr>
        <p:spPr>
          <a:xfrm>
            <a:off x="3373583" y="1499025"/>
            <a:ext cx="671383" cy="659407"/>
          </a:xfrm>
          <a:custGeom>
            <a:avLst/>
            <a:gdLst/>
            <a:ahLst/>
            <a:cxnLst/>
            <a:rect l="l" t="t" r="r" b="b"/>
            <a:pathLst>
              <a:path w="32348" h="31771" fill="none" extrusionOk="0">
                <a:moveTo>
                  <a:pt x="0" y="8314"/>
                </a:moveTo>
                <a:lnTo>
                  <a:pt x="0" y="3530"/>
                </a:lnTo>
                <a:lnTo>
                  <a:pt x="2279" y="3530"/>
                </a:lnTo>
                <a:lnTo>
                  <a:pt x="2279" y="1"/>
                </a:lnTo>
                <a:lnTo>
                  <a:pt x="0" y="1"/>
                </a:lnTo>
                <a:lnTo>
                  <a:pt x="0" y="2391"/>
                </a:lnTo>
                <a:lnTo>
                  <a:pt x="3423" y="2391"/>
                </a:lnTo>
                <a:lnTo>
                  <a:pt x="3423" y="1"/>
                </a:lnTo>
                <a:lnTo>
                  <a:pt x="7622" y="1"/>
                </a:lnTo>
                <a:lnTo>
                  <a:pt x="24729" y="1"/>
                </a:lnTo>
                <a:lnTo>
                  <a:pt x="28922" y="1"/>
                </a:lnTo>
                <a:lnTo>
                  <a:pt x="28922" y="2391"/>
                </a:lnTo>
                <a:lnTo>
                  <a:pt x="32348" y="2391"/>
                </a:lnTo>
                <a:lnTo>
                  <a:pt x="32348" y="1"/>
                </a:lnTo>
                <a:lnTo>
                  <a:pt x="30066" y="1"/>
                </a:lnTo>
                <a:lnTo>
                  <a:pt x="30066" y="3530"/>
                </a:lnTo>
                <a:lnTo>
                  <a:pt x="32348" y="3530"/>
                </a:lnTo>
                <a:lnTo>
                  <a:pt x="32348" y="8314"/>
                </a:lnTo>
                <a:lnTo>
                  <a:pt x="32348" y="23457"/>
                </a:lnTo>
                <a:lnTo>
                  <a:pt x="32348" y="28242"/>
                </a:lnTo>
                <a:lnTo>
                  <a:pt x="30066" y="28242"/>
                </a:lnTo>
                <a:lnTo>
                  <a:pt x="30066" y="31771"/>
                </a:lnTo>
                <a:lnTo>
                  <a:pt x="32348" y="31771"/>
                </a:lnTo>
                <a:lnTo>
                  <a:pt x="32348" y="29383"/>
                </a:lnTo>
                <a:lnTo>
                  <a:pt x="28922" y="29383"/>
                </a:lnTo>
                <a:lnTo>
                  <a:pt x="28922" y="31771"/>
                </a:lnTo>
                <a:lnTo>
                  <a:pt x="24729" y="31771"/>
                </a:lnTo>
                <a:lnTo>
                  <a:pt x="7622" y="31771"/>
                </a:lnTo>
                <a:lnTo>
                  <a:pt x="3423" y="31771"/>
                </a:lnTo>
                <a:lnTo>
                  <a:pt x="3423" y="29383"/>
                </a:lnTo>
                <a:lnTo>
                  <a:pt x="0" y="29383"/>
                </a:lnTo>
                <a:lnTo>
                  <a:pt x="0" y="31771"/>
                </a:lnTo>
                <a:lnTo>
                  <a:pt x="2279" y="31771"/>
                </a:lnTo>
                <a:lnTo>
                  <a:pt x="2279" y="28242"/>
                </a:lnTo>
                <a:lnTo>
                  <a:pt x="0" y="28242"/>
                </a:lnTo>
                <a:lnTo>
                  <a:pt x="0" y="23457"/>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solidFill>
                  <a:schemeClr val="tx1"/>
                </a:solidFill>
              </a:rPr>
              <a:t>I</a:t>
            </a:r>
            <a:endParaRPr sz="2800" b="1" dirty="0">
              <a:solidFill>
                <a:schemeClr val="tx1"/>
              </a:solidFill>
            </a:endParaRPr>
          </a:p>
        </p:txBody>
      </p:sp>
      <p:sp>
        <p:nvSpPr>
          <p:cNvPr id="47" name="Title 1"/>
          <p:cNvSpPr>
            <a:spLocks noGrp="1"/>
          </p:cNvSpPr>
          <p:nvPr>
            <p:ph type="title" idx="6"/>
          </p:nvPr>
        </p:nvSpPr>
        <p:spPr>
          <a:xfrm>
            <a:off x="714300" y="430675"/>
            <a:ext cx="7715400" cy="468000"/>
          </a:xfrm>
        </p:spPr>
        <p:txBody>
          <a:bodyPr anchor="ctr"/>
          <a:lstStyle/>
          <a:p>
            <a:r>
              <a:rPr lang="en-US" sz="3600" b="1" dirty="0">
                <a:solidFill>
                  <a:schemeClr val="tx2">
                    <a:lumMod val="50000"/>
                  </a:schemeClr>
                </a:solidFill>
                <a:latin typeface="+mj-lt"/>
              </a:rPr>
              <a:t>NỘI DUNG BÀI HỌC</a:t>
            </a:r>
          </a:p>
        </p:txBody>
      </p:sp>
      <p:sp>
        <p:nvSpPr>
          <p:cNvPr id="48" name="Rectangle 47"/>
          <p:cNvSpPr/>
          <p:nvPr/>
        </p:nvSpPr>
        <p:spPr>
          <a:xfrm>
            <a:off x="4408419" y="1567118"/>
            <a:ext cx="4183788" cy="523220"/>
          </a:xfrm>
          <a:prstGeom prst="rect">
            <a:avLst/>
          </a:prstGeom>
        </p:spPr>
        <p:txBody>
          <a:bodyPr wrap="square">
            <a:spAutoFit/>
          </a:bodyPr>
          <a:lstStyle/>
          <a:p>
            <a:pPr algn="just"/>
            <a:r>
              <a:rPr lang="nl-NL" sz="2800" b="1" dirty="0"/>
              <a:t>ĐỌC-TÌM HIỂU CHUNG</a:t>
            </a:r>
            <a:endParaRPr lang="en-US" sz="2800" dirty="0"/>
          </a:p>
        </p:txBody>
      </p:sp>
      <p:sp>
        <p:nvSpPr>
          <p:cNvPr id="49" name="Google Shape;4959;p43"/>
          <p:cNvSpPr/>
          <p:nvPr/>
        </p:nvSpPr>
        <p:spPr>
          <a:xfrm>
            <a:off x="3373583" y="2607389"/>
            <a:ext cx="671383" cy="659407"/>
          </a:xfrm>
          <a:custGeom>
            <a:avLst/>
            <a:gdLst/>
            <a:ahLst/>
            <a:cxnLst/>
            <a:rect l="l" t="t" r="r" b="b"/>
            <a:pathLst>
              <a:path w="32348" h="31771" fill="none" extrusionOk="0">
                <a:moveTo>
                  <a:pt x="0" y="8314"/>
                </a:moveTo>
                <a:lnTo>
                  <a:pt x="0" y="3530"/>
                </a:lnTo>
                <a:lnTo>
                  <a:pt x="2279" y="3530"/>
                </a:lnTo>
                <a:lnTo>
                  <a:pt x="2279" y="1"/>
                </a:lnTo>
                <a:lnTo>
                  <a:pt x="0" y="1"/>
                </a:lnTo>
                <a:lnTo>
                  <a:pt x="0" y="2391"/>
                </a:lnTo>
                <a:lnTo>
                  <a:pt x="3423" y="2391"/>
                </a:lnTo>
                <a:lnTo>
                  <a:pt x="3423" y="1"/>
                </a:lnTo>
                <a:lnTo>
                  <a:pt x="7622" y="1"/>
                </a:lnTo>
                <a:lnTo>
                  <a:pt x="24729" y="1"/>
                </a:lnTo>
                <a:lnTo>
                  <a:pt x="28922" y="1"/>
                </a:lnTo>
                <a:lnTo>
                  <a:pt x="28922" y="2391"/>
                </a:lnTo>
                <a:lnTo>
                  <a:pt x="32348" y="2391"/>
                </a:lnTo>
                <a:lnTo>
                  <a:pt x="32348" y="1"/>
                </a:lnTo>
                <a:lnTo>
                  <a:pt x="30066" y="1"/>
                </a:lnTo>
                <a:lnTo>
                  <a:pt x="30066" y="3530"/>
                </a:lnTo>
                <a:lnTo>
                  <a:pt x="32348" y="3530"/>
                </a:lnTo>
                <a:lnTo>
                  <a:pt x="32348" y="8314"/>
                </a:lnTo>
                <a:lnTo>
                  <a:pt x="32348" y="23457"/>
                </a:lnTo>
                <a:lnTo>
                  <a:pt x="32348" y="28242"/>
                </a:lnTo>
                <a:lnTo>
                  <a:pt x="30066" y="28242"/>
                </a:lnTo>
                <a:lnTo>
                  <a:pt x="30066" y="31771"/>
                </a:lnTo>
                <a:lnTo>
                  <a:pt x="32348" y="31771"/>
                </a:lnTo>
                <a:lnTo>
                  <a:pt x="32348" y="29383"/>
                </a:lnTo>
                <a:lnTo>
                  <a:pt x="28922" y="29383"/>
                </a:lnTo>
                <a:lnTo>
                  <a:pt x="28922" y="31771"/>
                </a:lnTo>
                <a:lnTo>
                  <a:pt x="24729" y="31771"/>
                </a:lnTo>
                <a:lnTo>
                  <a:pt x="7622" y="31771"/>
                </a:lnTo>
                <a:lnTo>
                  <a:pt x="3423" y="31771"/>
                </a:lnTo>
                <a:lnTo>
                  <a:pt x="3423" y="29383"/>
                </a:lnTo>
                <a:lnTo>
                  <a:pt x="0" y="29383"/>
                </a:lnTo>
                <a:lnTo>
                  <a:pt x="0" y="31771"/>
                </a:lnTo>
                <a:lnTo>
                  <a:pt x="2279" y="31771"/>
                </a:lnTo>
                <a:lnTo>
                  <a:pt x="2279" y="28242"/>
                </a:lnTo>
                <a:lnTo>
                  <a:pt x="0" y="28242"/>
                </a:lnTo>
                <a:lnTo>
                  <a:pt x="0" y="23457"/>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solidFill>
                  <a:schemeClr val="tx1"/>
                </a:solidFill>
              </a:rPr>
              <a:t>II</a:t>
            </a:r>
            <a:endParaRPr sz="2800" b="1" dirty="0">
              <a:solidFill>
                <a:schemeClr val="tx1"/>
              </a:solidFill>
            </a:endParaRPr>
          </a:p>
        </p:txBody>
      </p:sp>
      <p:sp>
        <p:nvSpPr>
          <p:cNvPr id="50" name="Rectangle 49"/>
          <p:cNvSpPr/>
          <p:nvPr/>
        </p:nvSpPr>
        <p:spPr>
          <a:xfrm>
            <a:off x="4408419" y="2675482"/>
            <a:ext cx="4428153" cy="523220"/>
          </a:xfrm>
          <a:prstGeom prst="rect">
            <a:avLst/>
          </a:prstGeom>
        </p:spPr>
        <p:txBody>
          <a:bodyPr wrap="square">
            <a:spAutoFit/>
          </a:bodyPr>
          <a:lstStyle/>
          <a:p>
            <a:pPr algn="just"/>
            <a:r>
              <a:rPr lang="nl-NL" sz="2800" b="1" dirty="0"/>
              <a:t>ĐỌC-TÌM HIỂU CHI TIẾT</a:t>
            </a:r>
            <a:endParaRPr lang="en-US" sz="2800" dirty="0"/>
          </a:p>
        </p:txBody>
      </p:sp>
      <p:sp>
        <p:nvSpPr>
          <p:cNvPr id="51" name="Google Shape;4959;p43"/>
          <p:cNvSpPr/>
          <p:nvPr/>
        </p:nvSpPr>
        <p:spPr>
          <a:xfrm>
            <a:off x="3373583" y="3715753"/>
            <a:ext cx="671383" cy="659407"/>
          </a:xfrm>
          <a:custGeom>
            <a:avLst/>
            <a:gdLst/>
            <a:ahLst/>
            <a:cxnLst/>
            <a:rect l="l" t="t" r="r" b="b"/>
            <a:pathLst>
              <a:path w="32348" h="31771" fill="none" extrusionOk="0">
                <a:moveTo>
                  <a:pt x="0" y="8314"/>
                </a:moveTo>
                <a:lnTo>
                  <a:pt x="0" y="3530"/>
                </a:lnTo>
                <a:lnTo>
                  <a:pt x="2279" y="3530"/>
                </a:lnTo>
                <a:lnTo>
                  <a:pt x="2279" y="1"/>
                </a:lnTo>
                <a:lnTo>
                  <a:pt x="0" y="1"/>
                </a:lnTo>
                <a:lnTo>
                  <a:pt x="0" y="2391"/>
                </a:lnTo>
                <a:lnTo>
                  <a:pt x="3423" y="2391"/>
                </a:lnTo>
                <a:lnTo>
                  <a:pt x="3423" y="1"/>
                </a:lnTo>
                <a:lnTo>
                  <a:pt x="7622" y="1"/>
                </a:lnTo>
                <a:lnTo>
                  <a:pt x="24729" y="1"/>
                </a:lnTo>
                <a:lnTo>
                  <a:pt x="28922" y="1"/>
                </a:lnTo>
                <a:lnTo>
                  <a:pt x="28922" y="2391"/>
                </a:lnTo>
                <a:lnTo>
                  <a:pt x="32348" y="2391"/>
                </a:lnTo>
                <a:lnTo>
                  <a:pt x="32348" y="1"/>
                </a:lnTo>
                <a:lnTo>
                  <a:pt x="30066" y="1"/>
                </a:lnTo>
                <a:lnTo>
                  <a:pt x="30066" y="3530"/>
                </a:lnTo>
                <a:lnTo>
                  <a:pt x="32348" y="3530"/>
                </a:lnTo>
                <a:lnTo>
                  <a:pt x="32348" y="8314"/>
                </a:lnTo>
                <a:lnTo>
                  <a:pt x="32348" y="23457"/>
                </a:lnTo>
                <a:lnTo>
                  <a:pt x="32348" y="28242"/>
                </a:lnTo>
                <a:lnTo>
                  <a:pt x="30066" y="28242"/>
                </a:lnTo>
                <a:lnTo>
                  <a:pt x="30066" y="31771"/>
                </a:lnTo>
                <a:lnTo>
                  <a:pt x="32348" y="31771"/>
                </a:lnTo>
                <a:lnTo>
                  <a:pt x="32348" y="29383"/>
                </a:lnTo>
                <a:lnTo>
                  <a:pt x="28922" y="29383"/>
                </a:lnTo>
                <a:lnTo>
                  <a:pt x="28922" y="31771"/>
                </a:lnTo>
                <a:lnTo>
                  <a:pt x="24729" y="31771"/>
                </a:lnTo>
                <a:lnTo>
                  <a:pt x="7622" y="31771"/>
                </a:lnTo>
                <a:lnTo>
                  <a:pt x="3423" y="31771"/>
                </a:lnTo>
                <a:lnTo>
                  <a:pt x="3423" y="29383"/>
                </a:lnTo>
                <a:lnTo>
                  <a:pt x="0" y="29383"/>
                </a:lnTo>
                <a:lnTo>
                  <a:pt x="0" y="31771"/>
                </a:lnTo>
                <a:lnTo>
                  <a:pt x="2279" y="31771"/>
                </a:lnTo>
                <a:lnTo>
                  <a:pt x="2279" y="28242"/>
                </a:lnTo>
                <a:lnTo>
                  <a:pt x="0" y="28242"/>
                </a:lnTo>
                <a:lnTo>
                  <a:pt x="0" y="23457"/>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solidFill>
                  <a:schemeClr val="tx1"/>
                </a:solidFill>
              </a:rPr>
              <a:t>III</a:t>
            </a:r>
            <a:endParaRPr sz="2800" b="1" dirty="0">
              <a:solidFill>
                <a:schemeClr val="tx1"/>
              </a:solidFill>
            </a:endParaRPr>
          </a:p>
        </p:txBody>
      </p:sp>
      <p:sp>
        <p:nvSpPr>
          <p:cNvPr id="52" name="Rectangle 51"/>
          <p:cNvSpPr/>
          <p:nvPr/>
        </p:nvSpPr>
        <p:spPr>
          <a:xfrm>
            <a:off x="4408419" y="3783846"/>
            <a:ext cx="4021281" cy="523220"/>
          </a:xfrm>
          <a:prstGeom prst="rect">
            <a:avLst/>
          </a:prstGeom>
        </p:spPr>
        <p:txBody>
          <a:bodyPr wrap="square">
            <a:spAutoFit/>
          </a:bodyPr>
          <a:lstStyle/>
          <a:p>
            <a:pPr algn="just"/>
            <a:r>
              <a:rPr lang="nl-NL" sz="2800" b="1" dirty="0"/>
              <a:t>TỔNG KẾT</a:t>
            </a:r>
            <a:endParaRPr lang="en-US" sz="2800" dirty="0"/>
          </a:p>
        </p:txBody>
      </p:sp>
      <p:pic>
        <p:nvPicPr>
          <p:cNvPr id="54" name="Picture 15">
            <a:extLst>
              <a:ext uri="{FF2B5EF4-FFF2-40B4-BE49-F238E27FC236}">
                <a16:creationId xmlns:a16="http://schemas.microsoft.com/office/drawing/2014/main" id="{D1C814CC-998E-C2B2-60C1-38B9A3AA15B8}"/>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54203"/>
          <a:stretch/>
        </p:blipFill>
        <p:spPr>
          <a:xfrm>
            <a:off x="1127154" y="1184563"/>
            <a:ext cx="1190019" cy="3559516"/>
          </a:xfrm>
          <a:prstGeom prst="rect">
            <a:avLst/>
          </a:prstGeom>
        </p:spPr>
      </p:pic>
      <p:pic>
        <p:nvPicPr>
          <p:cNvPr id="24578" name="Picture 2" descr="https://o.remove.bg/downloads/080aabab-51f7-4322-aca9-829e25017c5f/image-removebg-preview.png"/>
          <p:cNvPicPr>
            <a:picLocks noChangeAspect="1" noChangeArrowheads="1"/>
          </p:cNvPicPr>
          <p:nvPr/>
        </p:nvPicPr>
        <p:blipFill rotWithShape="1">
          <a:blip r:embed="rId5">
            <a:extLst>
              <a:ext uri="{28A0092B-C50C-407E-A947-70E740481C1C}">
                <a14:useLocalDpi xmlns:a14="http://schemas.microsoft.com/office/drawing/2010/main" val="0"/>
              </a:ext>
            </a:extLst>
          </a:blip>
          <a:srcRect l="33702" t="70113" r="37867"/>
          <a:stretch/>
        </p:blipFill>
        <p:spPr bwMode="auto">
          <a:xfrm rot="1428621">
            <a:off x="7551959" y="3704697"/>
            <a:ext cx="1522850" cy="14865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anim calcmode="lin" valueType="num">
                                      <p:cBhvr>
                                        <p:cTn id="16" dur="500" fill="hold"/>
                                        <p:tgtEl>
                                          <p:spTgt spid="48"/>
                                        </p:tgtEl>
                                        <p:attrNameLst>
                                          <p:attrName>ppt_x</p:attrName>
                                        </p:attrNameLst>
                                      </p:cBhvr>
                                      <p:tavLst>
                                        <p:tav tm="0">
                                          <p:val>
                                            <p:strVal val="#ppt_x"/>
                                          </p:val>
                                        </p:tav>
                                        <p:tav tm="100000">
                                          <p:val>
                                            <p:strVal val="#ppt_x"/>
                                          </p:val>
                                        </p:tav>
                                      </p:tavLst>
                                    </p:anim>
                                    <p:anim calcmode="lin" valueType="num">
                                      <p:cBhvr>
                                        <p:cTn id="17" dur="500" fill="hold"/>
                                        <p:tgtEl>
                                          <p:spTgt spid="4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anim calcmode="lin" valueType="num">
                                      <p:cBhvr>
                                        <p:cTn id="21" dur="500" fill="hold"/>
                                        <p:tgtEl>
                                          <p:spTgt spid="46"/>
                                        </p:tgtEl>
                                        <p:attrNameLst>
                                          <p:attrName>ppt_x</p:attrName>
                                        </p:attrNameLst>
                                      </p:cBhvr>
                                      <p:tavLst>
                                        <p:tav tm="0">
                                          <p:val>
                                            <p:strVal val="#ppt_x"/>
                                          </p:val>
                                        </p:tav>
                                        <p:tav tm="100000">
                                          <p:val>
                                            <p:strVal val="#ppt_x"/>
                                          </p:val>
                                        </p:tav>
                                      </p:tavLst>
                                    </p:anim>
                                    <p:anim calcmode="lin" valueType="num">
                                      <p:cBhvr>
                                        <p:cTn id="22"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anim calcmode="lin" valueType="num">
                                      <p:cBhvr>
                                        <p:cTn id="28" dur="500" fill="hold"/>
                                        <p:tgtEl>
                                          <p:spTgt spid="50"/>
                                        </p:tgtEl>
                                        <p:attrNameLst>
                                          <p:attrName>ppt_x</p:attrName>
                                        </p:attrNameLst>
                                      </p:cBhvr>
                                      <p:tavLst>
                                        <p:tav tm="0">
                                          <p:val>
                                            <p:strVal val="#ppt_x"/>
                                          </p:val>
                                        </p:tav>
                                        <p:tav tm="100000">
                                          <p:val>
                                            <p:strVal val="#ppt_x"/>
                                          </p:val>
                                        </p:tav>
                                      </p:tavLst>
                                    </p:anim>
                                    <p:anim calcmode="lin" valueType="num">
                                      <p:cBhvr>
                                        <p:cTn id="29" dur="500" fill="hold"/>
                                        <p:tgtEl>
                                          <p:spTgt spid="5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anim calcmode="lin" valueType="num">
                                      <p:cBhvr>
                                        <p:cTn id="33" dur="500" fill="hold"/>
                                        <p:tgtEl>
                                          <p:spTgt spid="49"/>
                                        </p:tgtEl>
                                        <p:attrNameLst>
                                          <p:attrName>ppt_x</p:attrName>
                                        </p:attrNameLst>
                                      </p:cBhvr>
                                      <p:tavLst>
                                        <p:tav tm="0">
                                          <p:val>
                                            <p:strVal val="#ppt_x"/>
                                          </p:val>
                                        </p:tav>
                                        <p:tav tm="100000">
                                          <p:val>
                                            <p:strVal val="#ppt_x"/>
                                          </p:val>
                                        </p:tav>
                                      </p:tavLst>
                                    </p:anim>
                                    <p:anim calcmode="lin" valueType="num">
                                      <p:cBhvr>
                                        <p:cTn id="34" dur="5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anim calcmode="lin" valueType="num">
                                      <p:cBhvr>
                                        <p:cTn id="40" dur="500" fill="hold"/>
                                        <p:tgtEl>
                                          <p:spTgt spid="52"/>
                                        </p:tgtEl>
                                        <p:attrNameLst>
                                          <p:attrName>ppt_x</p:attrName>
                                        </p:attrNameLst>
                                      </p:cBhvr>
                                      <p:tavLst>
                                        <p:tav tm="0">
                                          <p:val>
                                            <p:strVal val="#ppt_x"/>
                                          </p:val>
                                        </p:tav>
                                        <p:tav tm="100000">
                                          <p:val>
                                            <p:strVal val="#ppt_x"/>
                                          </p:val>
                                        </p:tav>
                                      </p:tavLst>
                                    </p:anim>
                                    <p:anim calcmode="lin" valueType="num">
                                      <p:cBhvr>
                                        <p:cTn id="41" dur="500" fill="hold"/>
                                        <p:tgtEl>
                                          <p:spTgt spid="5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500"/>
                                        <p:tgtEl>
                                          <p:spTgt spid="51"/>
                                        </p:tgtEl>
                                      </p:cBhvr>
                                    </p:animEffect>
                                    <p:anim calcmode="lin" valueType="num">
                                      <p:cBhvr>
                                        <p:cTn id="45" dur="500" fill="hold"/>
                                        <p:tgtEl>
                                          <p:spTgt spid="51"/>
                                        </p:tgtEl>
                                        <p:attrNameLst>
                                          <p:attrName>ppt_x</p:attrName>
                                        </p:attrNameLst>
                                      </p:cBhvr>
                                      <p:tavLst>
                                        <p:tav tm="0">
                                          <p:val>
                                            <p:strVal val="#ppt_x"/>
                                          </p:val>
                                        </p:tav>
                                        <p:tav tm="100000">
                                          <p:val>
                                            <p:strVal val="#ppt_x"/>
                                          </p:val>
                                        </p:tav>
                                      </p:tavLst>
                                    </p:anim>
                                    <p:anim calcmode="lin" valueType="num">
                                      <p:cBhvr>
                                        <p:cTn id="46"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P spid="48" grpId="0"/>
      <p:bldP spid="49" grpId="0" animBg="1"/>
      <p:bldP spid="50" grpId="0"/>
      <p:bldP spid="51" grpId="0" animBg="1"/>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496"/>
        <p:cNvGrpSpPr/>
        <p:nvPr/>
      </p:nvGrpSpPr>
      <p:grpSpPr>
        <a:xfrm>
          <a:off x="0" y="0"/>
          <a:ext cx="0" cy="0"/>
          <a:chOff x="0" y="0"/>
          <a:chExt cx="0" cy="0"/>
        </a:xfrm>
      </p:grpSpPr>
      <p:sp>
        <p:nvSpPr>
          <p:cNvPr id="28" name="Google Shape;1189;p32"/>
          <p:cNvSpPr txBox="1">
            <a:spLocks noGrp="1"/>
          </p:cNvSpPr>
          <p:nvPr>
            <p:ph type="title"/>
          </p:nvPr>
        </p:nvSpPr>
        <p:spPr>
          <a:xfrm>
            <a:off x="714300" y="430675"/>
            <a:ext cx="7715400" cy="46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tx1"/>
                </a:solidFill>
                <a:latin typeface="+mn-lt"/>
              </a:rPr>
              <a:t>HƯỚNG DẪN VỀ NHÀ</a:t>
            </a:r>
            <a:endParaRPr sz="3600" b="1" dirty="0">
              <a:solidFill>
                <a:schemeClr val="tx1"/>
              </a:solidFill>
              <a:latin typeface="+mn-lt"/>
            </a:endParaRPr>
          </a:p>
        </p:txBody>
      </p:sp>
      <p:grpSp>
        <p:nvGrpSpPr>
          <p:cNvPr id="9" name="Google Shape;8166;p64"/>
          <p:cNvGrpSpPr/>
          <p:nvPr/>
        </p:nvGrpSpPr>
        <p:grpSpPr>
          <a:xfrm>
            <a:off x="2703280" y="1375446"/>
            <a:ext cx="834125" cy="848207"/>
            <a:chOff x="1552925" y="540000"/>
            <a:chExt cx="2984400" cy="2984400"/>
          </a:xfrm>
        </p:grpSpPr>
        <p:sp>
          <p:nvSpPr>
            <p:cNvPr id="10" name="Google Shape;8167;p64"/>
            <p:cNvSpPr/>
            <p:nvPr/>
          </p:nvSpPr>
          <p:spPr>
            <a:xfrm rot="-2700000">
              <a:off x="1989980" y="977055"/>
              <a:ext cx="2110289" cy="211028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168;p64"/>
            <p:cNvSpPr/>
            <p:nvPr/>
          </p:nvSpPr>
          <p:spPr>
            <a:xfrm rot="-2700000">
              <a:off x="2143355" y="1146475"/>
              <a:ext cx="1803575" cy="1771404"/>
            </a:xfrm>
            <a:custGeom>
              <a:avLst/>
              <a:gdLst/>
              <a:ahLst/>
              <a:cxnLst/>
              <a:rect l="l" t="t" r="r" b="b"/>
              <a:pathLst>
                <a:path w="32348" h="31771" fill="none" extrusionOk="0">
                  <a:moveTo>
                    <a:pt x="0" y="8314"/>
                  </a:moveTo>
                  <a:lnTo>
                    <a:pt x="0" y="3530"/>
                  </a:lnTo>
                  <a:lnTo>
                    <a:pt x="2279" y="3530"/>
                  </a:lnTo>
                  <a:lnTo>
                    <a:pt x="2279" y="1"/>
                  </a:lnTo>
                  <a:lnTo>
                    <a:pt x="0" y="1"/>
                  </a:lnTo>
                  <a:lnTo>
                    <a:pt x="0" y="2391"/>
                  </a:lnTo>
                  <a:lnTo>
                    <a:pt x="3423" y="2391"/>
                  </a:lnTo>
                  <a:lnTo>
                    <a:pt x="3423" y="1"/>
                  </a:lnTo>
                  <a:lnTo>
                    <a:pt x="7622" y="1"/>
                  </a:lnTo>
                  <a:lnTo>
                    <a:pt x="24729" y="1"/>
                  </a:lnTo>
                  <a:lnTo>
                    <a:pt x="28922" y="1"/>
                  </a:lnTo>
                  <a:lnTo>
                    <a:pt x="28922" y="2391"/>
                  </a:lnTo>
                  <a:lnTo>
                    <a:pt x="32348" y="2391"/>
                  </a:lnTo>
                  <a:lnTo>
                    <a:pt x="32348" y="1"/>
                  </a:lnTo>
                  <a:lnTo>
                    <a:pt x="30066" y="1"/>
                  </a:lnTo>
                  <a:lnTo>
                    <a:pt x="30066" y="3530"/>
                  </a:lnTo>
                  <a:lnTo>
                    <a:pt x="32348" y="3530"/>
                  </a:lnTo>
                  <a:lnTo>
                    <a:pt x="32348" y="8314"/>
                  </a:lnTo>
                  <a:lnTo>
                    <a:pt x="32348" y="23457"/>
                  </a:lnTo>
                  <a:lnTo>
                    <a:pt x="32348" y="28242"/>
                  </a:lnTo>
                  <a:lnTo>
                    <a:pt x="30066" y="28242"/>
                  </a:lnTo>
                  <a:lnTo>
                    <a:pt x="30066" y="31771"/>
                  </a:lnTo>
                  <a:lnTo>
                    <a:pt x="32348" y="31771"/>
                  </a:lnTo>
                  <a:lnTo>
                    <a:pt x="32348" y="29383"/>
                  </a:lnTo>
                  <a:lnTo>
                    <a:pt x="28922" y="29383"/>
                  </a:lnTo>
                  <a:lnTo>
                    <a:pt x="28922" y="31771"/>
                  </a:lnTo>
                  <a:lnTo>
                    <a:pt x="24729" y="31771"/>
                  </a:lnTo>
                  <a:lnTo>
                    <a:pt x="7622" y="31771"/>
                  </a:lnTo>
                  <a:lnTo>
                    <a:pt x="3423" y="31771"/>
                  </a:lnTo>
                  <a:lnTo>
                    <a:pt x="3423" y="29383"/>
                  </a:lnTo>
                  <a:lnTo>
                    <a:pt x="0" y="29383"/>
                  </a:lnTo>
                  <a:lnTo>
                    <a:pt x="0" y="31771"/>
                  </a:lnTo>
                  <a:lnTo>
                    <a:pt x="2279" y="31771"/>
                  </a:lnTo>
                  <a:lnTo>
                    <a:pt x="2279" y="28242"/>
                  </a:lnTo>
                  <a:lnTo>
                    <a:pt x="0" y="28242"/>
                  </a:lnTo>
                  <a:lnTo>
                    <a:pt x="0" y="23457"/>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2902204" y="1599487"/>
            <a:ext cx="436276" cy="400110"/>
          </a:xfrm>
          <a:prstGeom prst="rect">
            <a:avLst/>
          </a:prstGeom>
          <a:noFill/>
        </p:spPr>
        <p:txBody>
          <a:bodyPr wrap="square" rtlCol="0">
            <a:spAutoFit/>
          </a:bodyPr>
          <a:lstStyle/>
          <a:p>
            <a:pPr algn="ctr"/>
            <a:r>
              <a:rPr lang="en-US" sz="2000" b="1" dirty="0">
                <a:solidFill>
                  <a:schemeClr val="bg1"/>
                </a:solidFill>
              </a:rPr>
              <a:t>1</a:t>
            </a:r>
          </a:p>
        </p:txBody>
      </p:sp>
      <p:sp>
        <p:nvSpPr>
          <p:cNvPr id="12" name="Rectangle 11"/>
          <p:cNvSpPr/>
          <p:nvPr/>
        </p:nvSpPr>
        <p:spPr>
          <a:xfrm>
            <a:off x="3679005" y="1599487"/>
            <a:ext cx="3316934" cy="400110"/>
          </a:xfrm>
          <a:prstGeom prst="rect">
            <a:avLst/>
          </a:prstGeom>
        </p:spPr>
        <p:txBody>
          <a:bodyPr wrap="none">
            <a:spAutoFit/>
          </a:bodyPr>
          <a:lstStyle/>
          <a:p>
            <a:r>
              <a:rPr lang="nl-NL" sz="2000" dirty="0">
                <a:latin typeface="+mj-lt"/>
                <a:ea typeface="Calibri" panose="020F0502020204030204" pitchFamily="34" charset="0"/>
              </a:rPr>
              <a:t>Ôn tập lại kiến thức đã học.</a:t>
            </a:r>
            <a:endParaRPr lang="en-US" sz="2000" dirty="0">
              <a:latin typeface="+mj-lt"/>
            </a:endParaRPr>
          </a:p>
        </p:txBody>
      </p:sp>
      <p:grpSp>
        <p:nvGrpSpPr>
          <p:cNvPr id="14" name="Google Shape;8166;p64"/>
          <p:cNvGrpSpPr/>
          <p:nvPr/>
        </p:nvGrpSpPr>
        <p:grpSpPr>
          <a:xfrm>
            <a:off x="2699759" y="2463654"/>
            <a:ext cx="834125" cy="848207"/>
            <a:chOff x="1552925" y="540000"/>
            <a:chExt cx="2984400" cy="2984400"/>
          </a:xfrm>
        </p:grpSpPr>
        <p:sp>
          <p:nvSpPr>
            <p:cNvPr id="15" name="Google Shape;8167;p64"/>
            <p:cNvSpPr/>
            <p:nvPr/>
          </p:nvSpPr>
          <p:spPr>
            <a:xfrm rot="-2700000">
              <a:off x="1989980" y="977055"/>
              <a:ext cx="2110289" cy="211028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168;p64"/>
            <p:cNvSpPr/>
            <p:nvPr/>
          </p:nvSpPr>
          <p:spPr>
            <a:xfrm rot="-2700000">
              <a:off x="2143355" y="1146475"/>
              <a:ext cx="1803575" cy="1771404"/>
            </a:xfrm>
            <a:custGeom>
              <a:avLst/>
              <a:gdLst/>
              <a:ahLst/>
              <a:cxnLst/>
              <a:rect l="l" t="t" r="r" b="b"/>
              <a:pathLst>
                <a:path w="32348" h="31771" fill="none" extrusionOk="0">
                  <a:moveTo>
                    <a:pt x="0" y="8314"/>
                  </a:moveTo>
                  <a:lnTo>
                    <a:pt x="0" y="3530"/>
                  </a:lnTo>
                  <a:lnTo>
                    <a:pt x="2279" y="3530"/>
                  </a:lnTo>
                  <a:lnTo>
                    <a:pt x="2279" y="1"/>
                  </a:lnTo>
                  <a:lnTo>
                    <a:pt x="0" y="1"/>
                  </a:lnTo>
                  <a:lnTo>
                    <a:pt x="0" y="2391"/>
                  </a:lnTo>
                  <a:lnTo>
                    <a:pt x="3423" y="2391"/>
                  </a:lnTo>
                  <a:lnTo>
                    <a:pt x="3423" y="1"/>
                  </a:lnTo>
                  <a:lnTo>
                    <a:pt x="7622" y="1"/>
                  </a:lnTo>
                  <a:lnTo>
                    <a:pt x="24729" y="1"/>
                  </a:lnTo>
                  <a:lnTo>
                    <a:pt x="28922" y="1"/>
                  </a:lnTo>
                  <a:lnTo>
                    <a:pt x="28922" y="2391"/>
                  </a:lnTo>
                  <a:lnTo>
                    <a:pt x="32348" y="2391"/>
                  </a:lnTo>
                  <a:lnTo>
                    <a:pt x="32348" y="1"/>
                  </a:lnTo>
                  <a:lnTo>
                    <a:pt x="30066" y="1"/>
                  </a:lnTo>
                  <a:lnTo>
                    <a:pt x="30066" y="3530"/>
                  </a:lnTo>
                  <a:lnTo>
                    <a:pt x="32348" y="3530"/>
                  </a:lnTo>
                  <a:lnTo>
                    <a:pt x="32348" y="8314"/>
                  </a:lnTo>
                  <a:lnTo>
                    <a:pt x="32348" y="23457"/>
                  </a:lnTo>
                  <a:lnTo>
                    <a:pt x="32348" y="28242"/>
                  </a:lnTo>
                  <a:lnTo>
                    <a:pt x="30066" y="28242"/>
                  </a:lnTo>
                  <a:lnTo>
                    <a:pt x="30066" y="31771"/>
                  </a:lnTo>
                  <a:lnTo>
                    <a:pt x="32348" y="31771"/>
                  </a:lnTo>
                  <a:lnTo>
                    <a:pt x="32348" y="29383"/>
                  </a:lnTo>
                  <a:lnTo>
                    <a:pt x="28922" y="29383"/>
                  </a:lnTo>
                  <a:lnTo>
                    <a:pt x="28922" y="31771"/>
                  </a:lnTo>
                  <a:lnTo>
                    <a:pt x="24729" y="31771"/>
                  </a:lnTo>
                  <a:lnTo>
                    <a:pt x="7622" y="31771"/>
                  </a:lnTo>
                  <a:lnTo>
                    <a:pt x="3423" y="31771"/>
                  </a:lnTo>
                  <a:lnTo>
                    <a:pt x="3423" y="29383"/>
                  </a:lnTo>
                  <a:lnTo>
                    <a:pt x="0" y="29383"/>
                  </a:lnTo>
                  <a:lnTo>
                    <a:pt x="0" y="31771"/>
                  </a:lnTo>
                  <a:lnTo>
                    <a:pt x="2279" y="31771"/>
                  </a:lnTo>
                  <a:lnTo>
                    <a:pt x="2279" y="28242"/>
                  </a:lnTo>
                  <a:lnTo>
                    <a:pt x="0" y="28242"/>
                  </a:lnTo>
                  <a:lnTo>
                    <a:pt x="0" y="23457"/>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p:cNvSpPr txBox="1"/>
          <p:nvPr/>
        </p:nvSpPr>
        <p:spPr>
          <a:xfrm>
            <a:off x="2898683" y="2687695"/>
            <a:ext cx="436276" cy="400110"/>
          </a:xfrm>
          <a:prstGeom prst="rect">
            <a:avLst/>
          </a:prstGeom>
          <a:noFill/>
        </p:spPr>
        <p:txBody>
          <a:bodyPr wrap="square" rtlCol="0">
            <a:spAutoFit/>
          </a:bodyPr>
          <a:lstStyle/>
          <a:p>
            <a:pPr algn="ctr"/>
            <a:r>
              <a:rPr lang="en-US" sz="2000" b="1" dirty="0">
                <a:solidFill>
                  <a:schemeClr val="bg1"/>
                </a:solidFill>
              </a:rPr>
              <a:t>2</a:t>
            </a:r>
          </a:p>
        </p:txBody>
      </p:sp>
      <p:sp>
        <p:nvSpPr>
          <p:cNvPr id="18" name="Rectangle 17"/>
          <p:cNvSpPr/>
          <p:nvPr/>
        </p:nvSpPr>
        <p:spPr>
          <a:xfrm>
            <a:off x="3675484" y="2687695"/>
            <a:ext cx="3886000" cy="400110"/>
          </a:xfrm>
          <a:prstGeom prst="rect">
            <a:avLst/>
          </a:prstGeom>
        </p:spPr>
        <p:txBody>
          <a:bodyPr wrap="none">
            <a:spAutoFit/>
          </a:bodyPr>
          <a:lstStyle/>
          <a:p>
            <a:r>
              <a:rPr lang="nl-NL" sz="2000" dirty="0">
                <a:latin typeface="+mj-lt"/>
                <a:ea typeface="Calibri" panose="020F0502020204030204" pitchFamily="34" charset="0"/>
              </a:rPr>
              <a:t>Học thuộc lòng bài thơ </a:t>
            </a:r>
            <a:r>
              <a:rPr lang="nl-NL" sz="2000" i="1" dirty="0">
                <a:latin typeface="+mj-lt"/>
                <a:ea typeface="Calibri" panose="020F0502020204030204" pitchFamily="34" charset="0"/>
              </a:rPr>
              <a:t>“Ông đồ”</a:t>
            </a:r>
            <a:r>
              <a:rPr lang="nl-NL" sz="2000" dirty="0">
                <a:latin typeface="+mj-lt"/>
                <a:ea typeface="Calibri" panose="020F0502020204030204" pitchFamily="34" charset="0"/>
              </a:rPr>
              <a:t>.</a:t>
            </a:r>
            <a:endParaRPr lang="en-US" sz="2000" dirty="0">
              <a:latin typeface="+mj-lt"/>
            </a:endParaRPr>
          </a:p>
        </p:txBody>
      </p:sp>
      <p:grpSp>
        <p:nvGrpSpPr>
          <p:cNvPr id="19" name="Google Shape;8166;p64"/>
          <p:cNvGrpSpPr/>
          <p:nvPr/>
        </p:nvGrpSpPr>
        <p:grpSpPr>
          <a:xfrm>
            <a:off x="2699759" y="3551862"/>
            <a:ext cx="834125" cy="848207"/>
            <a:chOff x="1552925" y="540000"/>
            <a:chExt cx="2984400" cy="2984400"/>
          </a:xfrm>
        </p:grpSpPr>
        <p:sp>
          <p:nvSpPr>
            <p:cNvPr id="20" name="Google Shape;8167;p64"/>
            <p:cNvSpPr/>
            <p:nvPr/>
          </p:nvSpPr>
          <p:spPr>
            <a:xfrm rot="-2700000">
              <a:off x="1989980" y="977055"/>
              <a:ext cx="2110289" cy="211028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168;p64"/>
            <p:cNvSpPr/>
            <p:nvPr/>
          </p:nvSpPr>
          <p:spPr>
            <a:xfrm rot="-2700000">
              <a:off x="2143355" y="1146475"/>
              <a:ext cx="1803575" cy="1771404"/>
            </a:xfrm>
            <a:custGeom>
              <a:avLst/>
              <a:gdLst/>
              <a:ahLst/>
              <a:cxnLst/>
              <a:rect l="l" t="t" r="r" b="b"/>
              <a:pathLst>
                <a:path w="32348" h="31771" fill="none" extrusionOk="0">
                  <a:moveTo>
                    <a:pt x="0" y="8314"/>
                  </a:moveTo>
                  <a:lnTo>
                    <a:pt x="0" y="3530"/>
                  </a:lnTo>
                  <a:lnTo>
                    <a:pt x="2279" y="3530"/>
                  </a:lnTo>
                  <a:lnTo>
                    <a:pt x="2279" y="1"/>
                  </a:lnTo>
                  <a:lnTo>
                    <a:pt x="0" y="1"/>
                  </a:lnTo>
                  <a:lnTo>
                    <a:pt x="0" y="2391"/>
                  </a:lnTo>
                  <a:lnTo>
                    <a:pt x="3423" y="2391"/>
                  </a:lnTo>
                  <a:lnTo>
                    <a:pt x="3423" y="1"/>
                  </a:lnTo>
                  <a:lnTo>
                    <a:pt x="7622" y="1"/>
                  </a:lnTo>
                  <a:lnTo>
                    <a:pt x="24729" y="1"/>
                  </a:lnTo>
                  <a:lnTo>
                    <a:pt x="28922" y="1"/>
                  </a:lnTo>
                  <a:lnTo>
                    <a:pt x="28922" y="2391"/>
                  </a:lnTo>
                  <a:lnTo>
                    <a:pt x="32348" y="2391"/>
                  </a:lnTo>
                  <a:lnTo>
                    <a:pt x="32348" y="1"/>
                  </a:lnTo>
                  <a:lnTo>
                    <a:pt x="30066" y="1"/>
                  </a:lnTo>
                  <a:lnTo>
                    <a:pt x="30066" y="3530"/>
                  </a:lnTo>
                  <a:lnTo>
                    <a:pt x="32348" y="3530"/>
                  </a:lnTo>
                  <a:lnTo>
                    <a:pt x="32348" y="8314"/>
                  </a:lnTo>
                  <a:lnTo>
                    <a:pt x="32348" y="23457"/>
                  </a:lnTo>
                  <a:lnTo>
                    <a:pt x="32348" y="28242"/>
                  </a:lnTo>
                  <a:lnTo>
                    <a:pt x="30066" y="28242"/>
                  </a:lnTo>
                  <a:lnTo>
                    <a:pt x="30066" y="31771"/>
                  </a:lnTo>
                  <a:lnTo>
                    <a:pt x="32348" y="31771"/>
                  </a:lnTo>
                  <a:lnTo>
                    <a:pt x="32348" y="29383"/>
                  </a:lnTo>
                  <a:lnTo>
                    <a:pt x="28922" y="29383"/>
                  </a:lnTo>
                  <a:lnTo>
                    <a:pt x="28922" y="31771"/>
                  </a:lnTo>
                  <a:lnTo>
                    <a:pt x="24729" y="31771"/>
                  </a:lnTo>
                  <a:lnTo>
                    <a:pt x="7622" y="31771"/>
                  </a:lnTo>
                  <a:lnTo>
                    <a:pt x="3423" y="31771"/>
                  </a:lnTo>
                  <a:lnTo>
                    <a:pt x="3423" y="29383"/>
                  </a:lnTo>
                  <a:lnTo>
                    <a:pt x="0" y="29383"/>
                  </a:lnTo>
                  <a:lnTo>
                    <a:pt x="0" y="31771"/>
                  </a:lnTo>
                  <a:lnTo>
                    <a:pt x="2279" y="31771"/>
                  </a:lnTo>
                  <a:lnTo>
                    <a:pt x="2279" y="28242"/>
                  </a:lnTo>
                  <a:lnTo>
                    <a:pt x="0" y="28242"/>
                  </a:lnTo>
                  <a:lnTo>
                    <a:pt x="0" y="23457"/>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p:cNvSpPr txBox="1"/>
          <p:nvPr/>
        </p:nvSpPr>
        <p:spPr>
          <a:xfrm>
            <a:off x="2898683" y="3775903"/>
            <a:ext cx="436276" cy="400110"/>
          </a:xfrm>
          <a:prstGeom prst="rect">
            <a:avLst/>
          </a:prstGeom>
          <a:noFill/>
        </p:spPr>
        <p:txBody>
          <a:bodyPr wrap="square" rtlCol="0">
            <a:spAutoFit/>
          </a:bodyPr>
          <a:lstStyle/>
          <a:p>
            <a:pPr algn="ctr"/>
            <a:r>
              <a:rPr lang="en-US" sz="2000" b="1" dirty="0">
                <a:solidFill>
                  <a:schemeClr val="bg1"/>
                </a:solidFill>
              </a:rPr>
              <a:t>3</a:t>
            </a:r>
          </a:p>
        </p:txBody>
      </p:sp>
      <p:sp>
        <p:nvSpPr>
          <p:cNvPr id="23" name="Rectangle 22"/>
          <p:cNvSpPr/>
          <p:nvPr/>
        </p:nvSpPr>
        <p:spPr>
          <a:xfrm>
            <a:off x="3675484" y="3775903"/>
            <a:ext cx="5210081" cy="400110"/>
          </a:xfrm>
          <a:prstGeom prst="rect">
            <a:avLst/>
          </a:prstGeom>
        </p:spPr>
        <p:txBody>
          <a:bodyPr wrap="none">
            <a:spAutoFit/>
          </a:bodyPr>
          <a:lstStyle/>
          <a:p>
            <a:r>
              <a:rPr lang="nl-NL" sz="2000" dirty="0">
                <a:latin typeface="+mj-lt"/>
                <a:ea typeface="Calibri" panose="020F0502020204030204" pitchFamily="34" charset="0"/>
              </a:rPr>
              <a:t>Soạn bài </a:t>
            </a:r>
            <a:r>
              <a:rPr lang="nl-NL" sz="2000" i="1" dirty="0">
                <a:latin typeface="+mj-lt"/>
                <a:ea typeface="Calibri" panose="020F0502020204030204" pitchFamily="34" charset="0"/>
              </a:rPr>
              <a:t>“Thực hành tiếng việt” </a:t>
            </a:r>
            <a:r>
              <a:rPr lang="nl-NL" sz="2000" dirty="0">
                <a:latin typeface="+mj-lt"/>
                <a:ea typeface="Calibri" panose="020F0502020204030204" pitchFamily="34" charset="0"/>
              </a:rPr>
              <a:t>(SGK tr.48).</a:t>
            </a:r>
            <a:endParaRPr lang="en-US" sz="2000" dirty="0">
              <a:latin typeface="+mj-lt"/>
            </a:endParaRPr>
          </a:p>
        </p:txBody>
      </p:sp>
      <p:pic>
        <p:nvPicPr>
          <p:cNvPr id="24" name="Picture 9"/>
          <p:cNvPicPr>
            <a:picLocks noChangeAspect="1"/>
          </p:cNvPicPr>
          <p:nvPr/>
        </p:nvPicPr>
        <p:blipFill>
          <a:blip r:embed="rId3"/>
          <a:srcRect/>
          <a:stretch>
            <a:fillRect/>
          </a:stretch>
        </p:blipFill>
        <p:spPr>
          <a:xfrm>
            <a:off x="286250" y="1443320"/>
            <a:ext cx="2442171" cy="2888337"/>
          </a:xfrm>
          <a:prstGeom prst="rect">
            <a:avLst/>
          </a:prstGeom>
        </p:spPr>
      </p:pic>
      <p:pic>
        <p:nvPicPr>
          <p:cNvPr id="25" name="Picture 6"/>
          <p:cNvPicPr>
            <a:picLocks noChangeAspect="1"/>
          </p:cNvPicPr>
          <p:nvPr/>
        </p:nvPicPr>
        <p:blipFill>
          <a:blip r:embed="rId4"/>
          <a:srcRect/>
          <a:stretch>
            <a:fillRect/>
          </a:stretch>
        </p:blipFill>
        <p:spPr>
          <a:xfrm>
            <a:off x="7561484" y="-5014"/>
            <a:ext cx="827655" cy="1604501"/>
          </a:xfrm>
          <a:prstGeom prst="rect">
            <a:avLst/>
          </a:prstGeom>
        </p:spPr>
      </p:pic>
    </p:spTree>
    <p:extLst>
      <p:ext uri="{BB962C8B-B14F-4D97-AF65-F5344CB8AC3E}">
        <p14:creationId xmlns:p14="http://schemas.microsoft.com/office/powerpoint/2010/main" val="3032991648"/>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anim calcmode="lin" valueType="num">
                                      <p:cBhvr>
                                        <p:cTn id="33" dur="500" fill="hold"/>
                                        <p:tgtEl>
                                          <p:spTgt spid="17"/>
                                        </p:tgtEl>
                                        <p:attrNameLst>
                                          <p:attrName>ppt_x</p:attrName>
                                        </p:attrNameLst>
                                      </p:cBhvr>
                                      <p:tavLst>
                                        <p:tav tm="0">
                                          <p:val>
                                            <p:strVal val="#ppt_x"/>
                                          </p:val>
                                        </p:tav>
                                        <p:tav tm="100000">
                                          <p:val>
                                            <p:strVal val="#ppt_x"/>
                                          </p:val>
                                        </p:tav>
                                      </p:tavLst>
                                    </p:anim>
                                    <p:anim calcmode="lin" valueType="num">
                                      <p:cBhvr>
                                        <p:cTn id="34" dur="5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anim calcmode="lin" valueType="num">
                                      <p:cBhvr>
                                        <p:cTn id="38" dur="500" fill="hold"/>
                                        <p:tgtEl>
                                          <p:spTgt spid="14"/>
                                        </p:tgtEl>
                                        <p:attrNameLst>
                                          <p:attrName>ppt_x</p:attrName>
                                        </p:attrNameLst>
                                      </p:cBhvr>
                                      <p:tavLst>
                                        <p:tav tm="0">
                                          <p:val>
                                            <p:strVal val="#ppt_x"/>
                                          </p:val>
                                        </p:tav>
                                        <p:tav tm="100000">
                                          <p:val>
                                            <p:strVal val="#ppt_x"/>
                                          </p:val>
                                        </p:tav>
                                      </p:tavLst>
                                    </p:anim>
                                    <p:anim calcmode="lin" valueType="num">
                                      <p:cBhvr>
                                        <p:cTn id="39" dur="5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anim calcmode="lin" valueType="num">
                                      <p:cBhvr>
                                        <p:cTn id="43" dur="500" fill="hold"/>
                                        <p:tgtEl>
                                          <p:spTgt spid="18"/>
                                        </p:tgtEl>
                                        <p:attrNameLst>
                                          <p:attrName>ppt_x</p:attrName>
                                        </p:attrNameLst>
                                      </p:cBhvr>
                                      <p:tavLst>
                                        <p:tav tm="0">
                                          <p:val>
                                            <p:strVal val="#ppt_x"/>
                                          </p:val>
                                        </p:tav>
                                        <p:tav tm="100000">
                                          <p:val>
                                            <p:strVal val="#ppt_x"/>
                                          </p:val>
                                        </p:tav>
                                      </p:tavLst>
                                    </p:anim>
                                    <p:anim calcmode="lin" valueType="num">
                                      <p:cBhvr>
                                        <p:cTn id="4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anim calcmode="lin" valueType="num">
                                      <p:cBhvr>
                                        <p:cTn id="50" dur="500" fill="hold"/>
                                        <p:tgtEl>
                                          <p:spTgt spid="22"/>
                                        </p:tgtEl>
                                        <p:attrNameLst>
                                          <p:attrName>ppt_x</p:attrName>
                                        </p:attrNameLst>
                                      </p:cBhvr>
                                      <p:tavLst>
                                        <p:tav tm="0">
                                          <p:val>
                                            <p:strVal val="#ppt_x"/>
                                          </p:val>
                                        </p:tav>
                                        <p:tav tm="100000">
                                          <p:val>
                                            <p:strVal val="#ppt_x"/>
                                          </p:val>
                                        </p:tav>
                                      </p:tavLst>
                                    </p:anim>
                                    <p:anim calcmode="lin" valueType="num">
                                      <p:cBhvr>
                                        <p:cTn id="51" dur="500" fill="hold"/>
                                        <p:tgtEl>
                                          <p:spTgt spid="22"/>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anim calcmode="lin" valueType="num">
                                      <p:cBhvr>
                                        <p:cTn id="60" dur="500" fill="hold"/>
                                        <p:tgtEl>
                                          <p:spTgt spid="23"/>
                                        </p:tgtEl>
                                        <p:attrNameLst>
                                          <p:attrName>ppt_x</p:attrName>
                                        </p:attrNameLst>
                                      </p:cBhvr>
                                      <p:tavLst>
                                        <p:tav tm="0">
                                          <p:val>
                                            <p:strVal val="#ppt_x"/>
                                          </p:val>
                                        </p:tav>
                                        <p:tav tm="100000">
                                          <p:val>
                                            <p:strVal val="#ppt_x"/>
                                          </p:val>
                                        </p:tav>
                                      </p:tavLst>
                                    </p:anim>
                                    <p:anim calcmode="lin" valueType="num">
                                      <p:cBhvr>
                                        <p:cTn id="61"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p:bldP spid="12" grpId="0"/>
      <p:bldP spid="17" grpId="0"/>
      <p:bldP spid="18" grpId="0"/>
      <p:bldP spid="22" grpId="0"/>
      <p:bldP spid="2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053"/>
        <p:cNvGrpSpPr/>
        <p:nvPr/>
      </p:nvGrpSpPr>
      <p:grpSpPr>
        <a:xfrm>
          <a:off x="0" y="0"/>
          <a:ext cx="0" cy="0"/>
          <a:chOff x="0" y="0"/>
          <a:chExt cx="0" cy="0"/>
        </a:xfrm>
      </p:grpSpPr>
      <p:grpSp>
        <p:nvGrpSpPr>
          <p:cNvPr id="9056" name="Google Shape;9056;p70"/>
          <p:cNvGrpSpPr/>
          <p:nvPr/>
        </p:nvGrpSpPr>
        <p:grpSpPr>
          <a:xfrm>
            <a:off x="292565" y="2261242"/>
            <a:ext cx="1803692" cy="2996906"/>
            <a:chOff x="1451675" y="1542375"/>
            <a:chExt cx="620750" cy="1016625"/>
          </a:xfrm>
        </p:grpSpPr>
        <p:sp>
          <p:nvSpPr>
            <p:cNvPr id="9057" name="Google Shape;9057;p70"/>
            <p:cNvSpPr/>
            <p:nvPr/>
          </p:nvSpPr>
          <p:spPr>
            <a:xfrm>
              <a:off x="1984525" y="2321775"/>
              <a:ext cx="33575" cy="104025"/>
            </a:xfrm>
            <a:custGeom>
              <a:avLst/>
              <a:gdLst/>
              <a:ahLst/>
              <a:cxnLst/>
              <a:rect l="l" t="t" r="r" b="b"/>
              <a:pathLst>
                <a:path w="1343" h="4161" extrusionOk="0">
                  <a:moveTo>
                    <a:pt x="1239" y="0"/>
                  </a:moveTo>
                  <a:cubicBezTo>
                    <a:pt x="882" y="288"/>
                    <a:pt x="737" y="762"/>
                    <a:pt x="628" y="1208"/>
                  </a:cubicBezTo>
                  <a:cubicBezTo>
                    <a:pt x="469" y="1858"/>
                    <a:pt x="344" y="2522"/>
                    <a:pt x="226" y="3181"/>
                  </a:cubicBezTo>
                  <a:cubicBezTo>
                    <a:pt x="207" y="3326"/>
                    <a:pt x="0" y="3953"/>
                    <a:pt x="106" y="4084"/>
                  </a:cubicBezTo>
                  <a:cubicBezTo>
                    <a:pt x="149" y="4138"/>
                    <a:pt x="189" y="4160"/>
                    <a:pt x="226" y="4160"/>
                  </a:cubicBezTo>
                  <a:cubicBezTo>
                    <a:pt x="321" y="4160"/>
                    <a:pt x="394" y="4011"/>
                    <a:pt x="430" y="3870"/>
                  </a:cubicBezTo>
                  <a:cubicBezTo>
                    <a:pt x="712" y="2743"/>
                    <a:pt x="988" y="1615"/>
                    <a:pt x="1267" y="488"/>
                  </a:cubicBezTo>
                  <a:cubicBezTo>
                    <a:pt x="1306" y="324"/>
                    <a:pt x="1342" y="137"/>
                    <a:pt x="1239"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70"/>
            <p:cNvSpPr/>
            <p:nvPr/>
          </p:nvSpPr>
          <p:spPr>
            <a:xfrm>
              <a:off x="1984525" y="2326300"/>
              <a:ext cx="26450" cy="99600"/>
            </a:xfrm>
            <a:custGeom>
              <a:avLst/>
              <a:gdLst/>
              <a:ahLst/>
              <a:cxnLst/>
              <a:rect l="l" t="t" r="r" b="b"/>
              <a:pathLst>
                <a:path w="1058" h="3984" extrusionOk="0">
                  <a:moveTo>
                    <a:pt x="1058" y="1"/>
                  </a:moveTo>
                  <a:lnTo>
                    <a:pt x="1058" y="1"/>
                  </a:lnTo>
                  <a:cubicBezTo>
                    <a:pt x="826" y="285"/>
                    <a:pt x="715" y="664"/>
                    <a:pt x="625" y="1027"/>
                  </a:cubicBezTo>
                  <a:cubicBezTo>
                    <a:pt x="463" y="1680"/>
                    <a:pt x="338" y="2338"/>
                    <a:pt x="226" y="3002"/>
                  </a:cubicBezTo>
                  <a:cubicBezTo>
                    <a:pt x="201" y="3147"/>
                    <a:pt x="0" y="3775"/>
                    <a:pt x="104" y="3906"/>
                  </a:cubicBezTo>
                  <a:cubicBezTo>
                    <a:pt x="148" y="3961"/>
                    <a:pt x="189" y="3983"/>
                    <a:pt x="227" y="3983"/>
                  </a:cubicBezTo>
                  <a:cubicBezTo>
                    <a:pt x="256" y="3983"/>
                    <a:pt x="283" y="3970"/>
                    <a:pt x="307" y="3948"/>
                  </a:cubicBezTo>
                  <a:cubicBezTo>
                    <a:pt x="463" y="2668"/>
                    <a:pt x="681" y="1273"/>
                    <a:pt x="1058"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70"/>
            <p:cNvSpPr/>
            <p:nvPr/>
          </p:nvSpPr>
          <p:spPr>
            <a:xfrm>
              <a:off x="1991150" y="2281100"/>
              <a:ext cx="37750" cy="83925"/>
            </a:xfrm>
            <a:custGeom>
              <a:avLst/>
              <a:gdLst/>
              <a:ahLst/>
              <a:cxnLst/>
              <a:rect l="l" t="t" r="r" b="b"/>
              <a:pathLst>
                <a:path w="1510" h="3357" extrusionOk="0">
                  <a:moveTo>
                    <a:pt x="1002" y="1"/>
                  </a:moveTo>
                  <a:cubicBezTo>
                    <a:pt x="483" y="349"/>
                    <a:pt x="145" y="946"/>
                    <a:pt x="73" y="1566"/>
                  </a:cubicBezTo>
                  <a:cubicBezTo>
                    <a:pt x="0" y="2188"/>
                    <a:pt x="171" y="2827"/>
                    <a:pt x="505" y="3357"/>
                  </a:cubicBezTo>
                  <a:cubicBezTo>
                    <a:pt x="896" y="2869"/>
                    <a:pt x="1256" y="2358"/>
                    <a:pt x="1381" y="1742"/>
                  </a:cubicBezTo>
                  <a:cubicBezTo>
                    <a:pt x="1510" y="1128"/>
                    <a:pt x="1406" y="483"/>
                    <a:pt x="10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70"/>
            <p:cNvSpPr/>
            <p:nvPr/>
          </p:nvSpPr>
          <p:spPr>
            <a:xfrm>
              <a:off x="1991075" y="2314175"/>
              <a:ext cx="35875" cy="50850"/>
            </a:xfrm>
            <a:custGeom>
              <a:avLst/>
              <a:gdLst/>
              <a:ahLst/>
              <a:cxnLst/>
              <a:rect l="l" t="t" r="r" b="b"/>
              <a:pathLst>
                <a:path w="1435" h="2034" extrusionOk="0">
                  <a:moveTo>
                    <a:pt x="779" y="0"/>
                  </a:moveTo>
                  <a:cubicBezTo>
                    <a:pt x="698" y="181"/>
                    <a:pt x="584" y="343"/>
                    <a:pt x="444" y="483"/>
                  </a:cubicBezTo>
                  <a:cubicBezTo>
                    <a:pt x="406" y="516"/>
                    <a:pt x="357" y="550"/>
                    <a:pt x="313" y="550"/>
                  </a:cubicBezTo>
                  <a:cubicBezTo>
                    <a:pt x="298" y="550"/>
                    <a:pt x="284" y="547"/>
                    <a:pt x="271" y="539"/>
                  </a:cubicBezTo>
                  <a:cubicBezTo>
                    <a:pt x="252" y="525"/>
                    <a:pt x="241" y="502"/>
                    <a:pt x="227" y="477"/>
                  </a:cubicBezTo>
                  <a:cubicBezTo>
                    <a:pt x="171" y="371"/>
                    <a:pt x="129" y="254"/>
                    <a:pt x="98" y="140"/>
                  </a:cubicBezTo>
                  <a:cubicBezTo>
                    <a:pt x="90" y="176"/>
                    <a:pt x="87" y="212"/>
                    <a:pt x="82" y="251"/>
                  </a:cubicBezTo>
                  <a:cubicBezTo>
                    <a:pt x="1" y="865"/>
                    <a:pt x="174" y="1504"/>
                    <a:pt x="508" y="2034"/>
                  </a:cubicBezTo>
                  <a:cubicBezTo>
                    <a:pt x="905" y="1546"/>
                    <a:pt x="1262" y="1035"/>
                    <a:pt x="1387" y="421"/>
                  </a:cubicBezTo>
                  <a:cubicBezTo>
                    <a:pt x="1412" y="310"/>
                    <a:pt x="1426" y="198"/>
                    <a:pt x="1435" y="87"/>
                  </a:cubicBezTo>
                  <a:lnTo>
                    <a:pt x="1435" y="87"/>
                  </a:lnTo>
                  <a:cubicBezTo>
                    <a:pt x="1384" y="254"/>
                    <a:pt x="1315" y="419"/>
                    <a:pt x="1189" y="539"/>
                  </a:cubicBezTo>
                  <a:cubicBezTo>
                    <a:pt x="1158" y="566"/>
                    <a:pt x="1122" y="594"/>
                    <a:pt x="1080" y="597"/>
                  </a:cubicBezTo>
                  <a:cubicBezTo>
                    <a:pt x="1079" y="597"/>
                    <a:pt x="1078" y="597"/>
                    <a:pt x="1077" y="597"/>
                  </a:cubicBezTo>
                  <a:cubicBezTo>
                    <a:pt x="1001" y="597"/>
                    <a:pt x="949" y="509"/>
                    <a:pt x="921" y="433"/>
                  </a:cubicBezTo>
                  <a:cubicBezTo>
                    <a:pt x="865" y="282"/>
                    <a:pt x="810" y="154"/>
                    <a:pt x="779"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70"/>
            <p:cNvSpPr/>
            <p:nvPr/>
          </p:nvSpPr>
          <p:spPr>
            <a:xfrm>
              <a:off x="1991150" y="2314025"/>
              <a:ext cx="19550" cy="49625"/>
            </a:xfrm>
            <a:custGeom>
              <a:avLst/>
              <a:gdLst/>
              <a:ahLst/>
              <a:cxnLst/>
              <a:rect l="l" t="t" r="r" b="b"/>
              <a:pathLst>
                <a:path w="782" h="1985" extrusionOk="0">
                  <a:moveTo>
                    <a:pt x="770" y="1"/>
                  </a:moveTo>
                  <a:cubicBezTo>
                    <a:pt x="692" y="179"/>
                    <a:pt x="575" y="341"/>
                    <a:pt x="436" y="480"/>
                  </a:cubicBezTo>
                  <a:cubicBezTo>
                    <a:pt x="400" y="514"/>
                    <a:pt x="352" y="549"/>
                    <a:pt x="307" y="549"/>
                  </a:cubicBezTo>
                  <a:cubicBezTo>
                    <a:pt x="293" y="549"/>
                    <a:pt x="279" y="545"/>
                    <a:pt x="265" y="536"/>
                  </a:cubicBezTo>
                  <a:cubicBezTo>
                    <a:pt x="246" y="522"/>
                    <a:pt x="235" y="503"/>
                    <a:pt x="221" y="478"/>
                  </a:cubicBezTo>
                  <a:cubicBezTo>
                    <a:pt x="165" y="369"/>
                    <a:pt x="123" y="254"/>
                    <a:pt x="92" y="140"/>
                  </a:cubicBezTo>
                  <a:cubicBezTo>
                    <a:pt x="84" y="173"/>
                    <a:pt x="81" y="213"/>
                    <a:pt x="73" y="252"/>
                  </a:cubicBezTo>
                  <a:cubicBezTo>
                    <a:pt x="0" y="851"/>
                    <a:pt x="162" y="1468"/>
                    <a:pt x="475" y="1984"/>
                  </a:cubicBezTo>
                  <a:cubicBezTo>
                    <a:pt x="528" y="1328"/>
                    <a:pt x="631" y="676"/>
                    <a:pt x="782" y="37"/>
                  </a:cubicBezTo>
                  <a:cubicBezTo>
                    <a:pt x="779" y="31"/>
                    <a:pt x="779" y="26"/>
                    <a:pt x="779" y="23"/>
                  </a:cubicBezTo>
                  <a:cubicBezTo>
                    <a:pt x="776" y="12"/>
                    <a:pt x="776" y="6"/>
                    <a:pt x="770"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70"/>
            <p:cNvSpPr/>
            <p:nvPr/>
          </p:nvSpPr>
          <p:spPr>
            <a:xfrm>
              <a:off x="2010600" y="2281025"/>
              <a:ext cx="17050" cy="47875"/>
            </a:xfrm>
            <a:custGeom>
              <a:avLst/>
              <a:gdLst/>
              <a:ahLst/>
              <a:cxnLst/>
              <a:rect l="l" t="t" r="r" b="b"/>
              <a:pathLst>
                <a:path w="682" h="1915" extrusionOk="0">
                  <a:moveTo>
                    <a:pt x="224" y="1"/>
                  </a:moveTo>
                  <a:cubicBezTo>
                    <a:pt x="213" y="7"/>
                    <a:pt x="204" y="15"/>
                    <a:pt x="199" y="18"/>
                  </a:cubicBezTo>
                  <a:cubicBezTo>
                    <a:pt x="129" y="458"/>
                    <a:pt x="62" y="896"/>
                    <a:pt x="1" y="1340"/>
                  </a:cubicBezTo>
                  <a:cubicBezTo>
                    <a:pt x="1" y="1348"/>
                    <a:pt x="1" y="1351"/>
                    <a:pt x="4" y="1357"/>
                  </a:cubicBezTo>
                  <a:cubicBezTo>
                    <a:pt x="34" y="1496"/>
                    <a:pt x="87" y="1616"/>
                    <a:pt x="137" y="1753"/>
                  </a:cubicBezTo>
                  <a:cubicBezTo>
                    <a:pt x="165" y="1826"/>
                    <a:pt x="210" y="1915"/>
                    <a:pt x="289" y="1915"/>
                  </a:cubicBezTo>
                  <a:cubicBezTo>
                    <a:pt x="292" y="1915"/>
                    <a:pt x="294" y="1915"/>
                    <a:pt x="296" y="1915"/>
                  </a:cubicBezTo>
                  <a:cubicBezTo>
                    <a:pt x="338" y="1912"/>
                    <a:pt x="375" y="1887"/>
                    <a:pt x="405" y="1856"/>
                  </a:cubicBezTo>
                  <a:cubicBezTo>
                    <a:pt x="531" y="1739"/>
                    <a:pt x="601" y="1574"/>
                    <a:pt x="648" y="1407"/>
                  </a:cubicBezTo>
                  <a:cubicBezTo>
                    <a:pt x="681" y="902"/>
                    <a:pt x="550" y="394"/>
                    <a:pt x="2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70"/>
            <p:cNvSpPr/>
            <p:nvPr/>
          </p:nvSpPr>
          <p:spPr>
            <a:xfrm>
              <a:off x="1993300" y="2281525"/>
              <a:ext cx="22225" cy="46225"/>
            </a:xfrm>
            <a:custGeom>
              <a:avLst/>
              <a:gdLst/>
              <a:ahLst/>
              <a:cxnLst/>
              <a:rect l="l" t="t" r="r" b="b"/>
              <a:pathLst>
                <a:path w="889" h="1849" extrusionOk="0">
                  <a:moveTo>
                    <a:pt x="888" y="0"/>
                  </a:moveTo>
                  <a:lnTo>
                    <a:pt x="888" y="0"/>
                  </a:lnTo>
                  <a:cubicBezTo>
                    <a:pt x="414" y="330"/>
                    <a:pt x="96" y="865"/>
                    <a:pt x="1" y="1437"/>
                  </a:cubicBezTo>
                  <a:cubicBezTo>
                    <a:pt x="34" y="1554"/>
                    <a:pt x="76" y="1669"/>
                    <a:pt x="132" y="1778"/>
                  </a:cubicBezTo>
                  <a:cubicBezTo>
                    <a:pt x="140" y="1797"/>
                    <a:pt x="154" y="1822"/>
                    <a:pt x="177" y="1836"/>
                  </a:cubicBezTo>
                  <a:cubicBezTo>
                    <a:pt x="191" y="1845"/>
                    <a:pt x="205" y="1849"/>
                    <a:pt x="220" y="1849"/>
                  </a:cubicBezTo>
                  <a:cubicBezTo>
                    <a:pt x="266" y="1849"/>
                    <a:pt x="313" y="1814"/>
                    <a:pt x="347" y="1780"/>
                  </a:cubicBezTo>
                  <a:cubicBezTo>
                    <a:pt x="486" y="1641"/>
                    <a:pt x="601" y="1482"/>
                    <a:pt x="682" y="1301"/>
                  </a:cubicBezTo>
                  <a:cubicBezTo>
                    <a:pt x="684" y="1309"/>
                    <a:pt x="684" y="1317"/>
                    <a:pt x="690" y="1323"/>
                  </a:cubicBezTo>
                  <a:cubicBezTo>
                    <a:pt x="751" y="885"/>
                    <a:pt x="818" y="441"/>
                    <a:pt x="8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70"/>
            <p:cNvSpPr/>
            <p:nvPr/>
          </p:nvSpPr>
          <p:spPr>
            <a:xfrm>
              <a:off x="1705750" y="2284300"/>
              <a:ext cx="188400" cy="48975"/>
            </a:xfrm>
            <a:custGeom>
              <a:avLst/>
              <a:gdLst/>
              <a:ahLst/>
              <a:cxnLst/>
              <a:rect l="l" t="t" r="r" b="b"/>
              <a:pathLst>
                <a:path w="7536" h="1959" extrusionOk="0">
                  <a:moveTo>
                    <a:pt x="425" y="0"/>
                  </a:moveTo>
                  <a:cubicBezTo>
                    <a:pt x="269" y="0"/>
                    <a:pt x="120" y="33"/>
                    <a:pt x="1" y="132"/>
                  </a:cubicBezTo>
                  <a:cubicBezTo>
                    <a:pt x="525" y="740"/>
                    <a:pt x="1359" y="972"/>
                    <a:pt x="2149" y="1139"/>
                  </a:cubicBezTo>
                  <a:cubicBezTo>
                    <a:pt x="3298" y="1388"/>
                    <a:pt x="4459" y="1569"/>
                    <a:pt x="5614" y="1728"/>
                  </a:cubicBezTo>
                  <a:cubicBezTo>
                    <a:pt x="5816" y="1756"/>
                    <a:pt x="6530" y="1959"/>
                    <a:pt x="6942" y="1959"/>
                  </a:cubicBezTo>
                  <a:cubicBezTo>
                    <a:pt x="7059" y="1959"/>
                    <a:pt x="7152" y="1942"/>
                    <a:pt x="7201" y="1901"/>
                  </a:cubicBezTo>
                  <a:cubicBezTo>
                    <a:pt x="7536" y="1616"/>
                    <a:pt x="7156" y="1415"/>
                    <a:pt x="6813" y="1343"/>
                  </a:cubicBezTo>
                  <a:cubicBezTo>
                    <a:pt x="4830" y="916"/>
                    <a:pt x="2841" y="486"/>
                    <a:pt x="854" y="57"/>
                  </a:cubicBezTo>
                  <a:cubicBezTo>
                    <a:pt x="716" y="28"/>
                    <a:pt x="567" y="0"/>
                    <a:pt x="425"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70"/>
            <p:cNvSpPr/>
            <p:nvPr/>
          </p:nvSpPr>
          <p:spPr>
            <a:xfrm>
              <a:off x="1713900" y="2295200"/>
              <a:ext cx="176150" cy="38150"/>
            </a:xfrm>
            <a:custGeom>
              <a:avLst/>
              <a:gdLst/>
              <a:ahLst/>
              <a:cxnLst/>
              <a:rect l="l" t="t" r="r" b="b"/>
              <a:pathLst>
                <a:path w="7046" h="1526" extrusionOk="0">
                  <a:moveTo>
                    <a:pt x="1" y="0"/>
                  </a:moveTo>
                  <a:lnTo>
                    <a:pt x="1" y="0"/>
                  </a:lnTo>
                  <a:cubicBezTo>
                    <a:pt x="512" y="385"/>
                    <a:pt x="1184" y="564"/>
                    <a:pt x="1823" y="703"/>
                  </a:cubicBezTo>
                  <a:cubicBezTo>
                    <a:pt x="2969" y="952"/>
                    <a:pt x="4133" y="1133"/>
                    <a:pt x="5296" y="1295"/>
                  </a:cubicBezTo>
                  <a:cubicBezTo>
                    <a:pt x="5496" y="1323"/>
                    <a:pt x="6213" y="1525"/>
                    <a:pt x="6624" y="1525"/>
                  </a:cubicBezTo>
                  <a:cubicBezTo>
                    <a:pt x="6741" y="1525"/>
                    <a:pt x="6832" y="1509"/>
                    <a:pt x="6881" y="1468"/>
                  </a:cubicBezTo>
                  <a:cubicBezTo>
                    <a:pt x="7045" y="1328"/>
                    <a:pt x="7034" y="1208"/>
                    <a:pt x="6945" y="1111"/>
                  </a:cubicBezTo>
                  <a:cubicBezTo>
                    <a:pt x="4702" y="901"/>
                    <a:pt x="2250" y="594"/>
                    <a:pt x="1"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70"/>
            <p:cNvSpPr/>
            <p:nvPr/>
          </p:nvSpPr>
          <p:spPr>
            <a:xfrm>
              <a:off x="1503975" y="1976575"/>
              <a:ext cx="98375" cy="52175"/>
            </a:xfrm>
            <a:custGeom>
              <a:avLst/>
              <a:gdLst/>
              <a:ahLst/>
              <a:cxnLst/>
              <a:rect l="l" t="t" r="r" b="b"/>
              <a:pathLst>
                <a:path w="3935" h="2087" extrusionOk="0">
                  <a:moveTo>
                    <a:pt x="129" y="0"/>
                  </a:moveTo>
                  <a:cubicBezTo>
                    <a:pt x="85" y="0"/>
                    <a:pt x="42" y="8"/>
                    <a:pt x="1" y="27"/>
                  </a:cubicBezTo>
                  <a:cubicBezTo>
                    <a:pt x="199" y="442"/>
                    <a:pt x="626" y="693"/>
                    <a:pt x="1033" y="903"/>
                  </a:cubicBezTo>
                  <a:cubicBezTo>
                    <a:pt x="1633" y="1210"/>
                    <a:pt x="2244" y="1480"/>
                    <a:pt x="2860" y="1745"/>
                  </a:cubicBezTo>
                  <a:cubicBezTo>
                    <a:pt x="2984" y="1798"/>
                    <a:pt x="3461" y="2086"/>
                    <a:pt x="3660" y="2086"/>
                  </a:cubicBezTo>
                  <a:cubicBezTo>
                    <a:pt x="3680" y="2086"/>
                    <a:pt x="3697" y="2084"/>
                    <a:pt x="3711" y="2077"/>
                  </a:cubicBezTo>
                  <a:cubicBezTo>
                    <a:pt x="3934" y="1968"/>
                    <a:pt x="3756" y="1804"/>
                    <a:pt x="3580" y="1712"/>
                  </a:cubicBezTo>
                  <a:cubicBezTo>
                    <a:pt x="2548" y="1182"/>
                    <a:pt x="1516" y="646"/>
                    <a:pt x="483" y="113"/>
                  </a:cubicBezTo>
                  <a:cubicBezTo>
                    <a:pt x="373" y="58"/>
                    <a:pt x="248" y="0"/>
                    <a:pt x="129"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70"/>
            <p:cNvSpPr/>
            <p:nvPr/>
          </p:nvSpPr>
          <p:spPr>
            <a:xfrm>
              <a:off x="1507325" y="1982600"/>
              <a:ext cx="92500" cy="46225"/>
            </a:xfrm>
            <a:custGeom>
              <a:avLst/>
              <a:gdLst/>
              <a:ahLst/>
              <a:cxnLst/>
              <a:rect l="l" t="t" r="r" b="b"/>
              <a:pathLst>
                <a:path w="3700" h="1849" extrusionOk="0">
                  <a:moveTo>
                    <a:pt x="1" y="0"/>
                  </a:moveTo>
                  <a:lnTo>
                    <a:pt x="1" y="0"/>
                  </a:lnTo>
                  <a:cubicBezTo>
                    <a:pt x="224" y="291"/>
                    <a:pt x="567" y="489"/>
                    <a:pt x="899" y="662"/>
                  </a:cubicBezTo>
                  <a:cubicBezTo>
                    <a:pt x="1496" y="969"/>
                    <a:pt x="2110" y="1242"/>
                    <a:pt x="2726" y="1507"/>
                  </a:cubicBezTo>
                  <a:cubicBezTo>
                    <a:pt x="2850" y="1563"/>
                    <a:pt x="3326" y="1848"/>
                    <a:pt x="3526" y="1848"/>
                  </a:cubicBezTo>
                  <a:cubicBezTo>
                    <a:pt x="3546" y="1848"/>
                    <a:pt x="3563" y="1845"/>
                    <a:pt x="3577" y="1839"/>
                  </a:cubicBezTo>
                  <a:cubicBezTo>
                    <a:pt x="3689" y="1786"/>
                    <a:pt x="3700" y="1722"/>
                    <a:pt x="3664" y="1655"/>
                  </a:cubicBezTo>
                  <a:cubicBezTo>
                    <a:pt x="2458" y="1197"/>
                    <a:pt x="1153" y="664"/>
                    <a:pt x="1"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70"/>
            <p:cNvSpPr/>
            <p:nvPr/>
          </p:nvSpPr>
          <p:spPr>
            <a:xfrm>
              <a:off x="1903975" y="2192375"/>
              <a:ext cx="26050" cy="148875"/>
            </a:xfrm>
            <a:custGeom>
              <a:avLst/>
              <a:gdLst/>
              <a:ahLst/>
              <a:cxnLst/>
              <a:rect l="l" t="t" r="r" b="b"/>
              <a:pathLst>
                <a:path w="1042" h="5955" extrusionOk="0">
                  <a:moveTo>
                    <a:pt x="287" y="0"/>
                  </a:moveTo>
                  <a:cubicBezTo>
                    <a:pt x="259" y="0"/>
                    <a:pt x="232" y="8"/>
                    <a:pt x="209" y="26"/>
                  </a:cubicBezTo>
                  <a:cubicBezTo>
                    <a:pt x="0" y="188"/>
                    <a:pt x="126" y="1625"/>
                    <a:pt x="126" y="1912"/>
                  </a:cubicBezTo>
                  <a:cubicBezTo>
                    <a:pt x="120" y="2568"/>
                    <a:pt x="140" y="3221"/>
                    <a:pt x="179" y="3876"/>
                  </a:cubicBezTo>
                  <a:cubicBezTo>
                    <a:pt x="204" y="4303"/>
                    <a:pt x="109" y="5369"/>
                    <a:pt x="374" y="5726"/>
                  </a:cubicBezTo>
                  <a:cubicBezTo>
                    <a:pt x="491" y="5886"/>
                    <a:pt x="606" y="5954"/>
                    <a:pt x="705" y="5954"/>
                  </a:cubicBezTo>
                  <a:cubicBezTo>
                    <a:pt x="906" y="5954"/>
                    <a:pt x="1042" y="5674"/>
                    <a:pt x="1005" y="5299"/>
                  </a:cubicBezTo>
                  <a:cubicBezTo>
                    <a:pt x="834" y="3639"/>
                    <a:pt x="667" y="1979"/>
                    <a:pt x="500" y="319"/>
                  </a:cubicBezTo>
                  <a:cubicBezTo>
                    <a:pt x="488" y="235"/>
                    <a:pt x="477" y="143"/>
                    <a:pt x="430" y="76"/>
                  </a:cubicBezTo>
                  <a:cubicBezTo>
                    <a:pt x="397" y="30"/>
                    <a:pt x="340" y="0"/>
                    <a:pt x="287"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70"/>
            <p:cNvSpPr/>
            <p:nvPr/>
          </p:nvSpPr>
          <p:spPr>
            <a:xfrm>
              <a:off x="1911650" y="2192400"/>
              <a:ext cx="18350" cy="148725"/>
            </a:xfrm>
            <a:custGeom>
              <a:avLst/>
              <a:gdLst/>
              <a:ahLst/>
              <a:cxnLst/>
              <a:rect l="l" t="t" r="r" b="b"/>
              <a:pathLst>
                <a:path w="734" h="5949" extrusionOk="0">
                  <a:moveTo>
                    <a:pt x="0" y="0"/>
                  </a:moveTo>
                  <a:lnTo>
                    <a:pt x="0" y="0"/>
                  </a:lnTo>
                  <a:cubicBezTo>
                    <a:pt x="36" y="1984"/>
                    <a:pt x="151" y="3967"/>
                    <a:pt x="343" y="5942"/>
                  </a:cubicBezTo>
                  <a:cubicBezTo>
                    <a:pt x="361" y="5947"/>
                    <a:pt x="379" y="5949"/>
                    <a:pt x="396" y="5949"/>
                  </a:cubicBezTo>
                  <a:cubicBezTo>
                    <a:pt x="597" y="5949"/>
                    <a:pt x="733" y="5670"/>
                    <a:pt x="695" y="5292"/>
                  </a:cubicBezTo>
                  <a:cubicBezTo>
                    <a:pt x="527" y="3632"/>
                    <a:pt x="360" y="1973"/>
                    <a:pt x="190" y="313"/>
                  </a:cubicBezTo>
                  <a:cubicBezTo>
                    <a:pt x="179" y="229"/>
                    <a:pt x="170" y="142"/>
                    <a:pt x="120" y="73"/>
                  </a:cubicBezTo>
                  <a:cubicBezTo>
                    <a:pt x="92" y="34"/>
                    <a:pt x="45" y="6"/>
                    <a:pt x="0"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70"/>
            <p:cNvSpPr/>
            <p:nvPr/>
          </p:nvSpPr>
          <p:spPr>
            <a:xfrm>
              <a:off x="1451675" y="1542375"/>
              <a:ext cx="620750" cy="1016625"/>
            </a:xfrm>
            <a:custGeom>
              <a:avLst/>
              <a:gdLst/>
              <a:ahLst/>
              <a:cxnLst/>
              <a:rect l="l" t="t" r="r" b="b"/>
              <a:pathLst>
                <a:path w="24830" h="40665" extrusionOk="0">
                  <a:moveTo>
                    <a:pt x="1060" y="0"/>
                  </a:moveTo>
                  <a:lnTo>
                    <a:pt x="1060" y="0"/>
                  </a:lnTo>
                  <a:cubicBezTo>
                    <a:pt x="0" y="4506"/>
                    <a:pt x="148" y="9360"/>
                    <a:pt x="1914" y="13640"/>
                  </a:cubicBezTo>
                  <a:cubicBezTo>
                    <a:pt x="3432" y="17317"/>
                    <a:pt x="6063" y="20413"/>
                    <a:pt x="8707" y="23387"/>
                  </a:cubicBezTo>
                  <a:cubicBezTo>
                    <a:pt x="10632" y="25546"/>
                    <a:pt x="12596" y="27681"/>
                    <a:pt x="14705" y="29661"/>
                  </a:cubicBezTo>
                  <a:cubicBezTo>
                    <a:pt x="18131" y="32878"/>
                    <a:pt x="22123" y="35961"/>
                    <a:pt x="23471" y="40458"/>
                  </a:cubicBezTo>
                  <a:cubicBezTo>
                    <a:pt x="23515" y="40604"/>
                    <a:pt x="23645" y="40665"/>
                    <a:pt x="23805" y="40665"/>
                  </a:cubicBezTo>
                  <a:cubicBezTo>
                    <a:pt x="24120" y="40665"/>
                    <a:pt x="24551" y="40429"/>
                    <a:pt x="24662" y="40151"/>
                  </a:cubicBezTo>
                  <a:cubicBezTo>
                    <a:pt x="24830" y="39730"/>
                    <a:pt x="24620" y="39255"/>
                    <a:pt x="24405" y="38854"/>
                  </a:cubicBezTo>
                  <a:cubicBezTo>
                    <a:pt x="22327" y="34990"/>
                    <a:pt x="19258" y="31754"/>
                    <a:pt x="16072" y="28735"/>
                  </a:cubicBezTo>
                  <a:cubicBezTo>
                    <a:pt x="12889" y="25714"/>
                    <a:pt x="9544" y="22840"/>
                    <a:pt x="6738" y="19465"/>
                  </a:cubicBezTo>
                  <a:cubicBezTo>
                    <a:pt x="3931" y="16089"/>
                    <a:pt x="1658" y="12128"/>
                    <a:pt x="1044" y="7784"/>
                  </a:cubicBezTo>
                  <a:cubicBezTo>
                    <a:pt x="678" y="5175"/>
                    <a:pt x="821" y="2623"/>
                    <a:pt x="1060"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70"/>
            <p:cNvSpPr/>
            <p:nvPr/>
          </p:nvSpPr>
          <p:spPr>
            <a:xfrm>
              <a:off x="1451750" y="1547675"/>
              <a:ext cx="615875" cy="1011200"/>
            </a:xfrm>
            <a:custGeom>
              <a:avLst/>
              <a:gdLst/>
              <a:ahLst/>
              <a:cxnLst/>
              <a:rect l="l" t="t" r="r" b="b"/>
              <a:pathLst>
                <a:path w="24635" h="40448" extrusionOk="0">
                  <a:moveTo>
                    <a:pt x="1004" y="0"/>
                  </a:moveTo>
                  <a:lnTo>
                    <a:pt x="1004" y="0"/>
                  </a:lnTo>
                  <a:cubicBezTo>
                    <a:pt x="0" y="4442"/>
                    <a:pt x="168" y="9209"/>
                    <a:pt x="1908" y="13419"/>
                  </a:cubicBezTo>
                  <a:cubicBezTo>
                    <a:pt x="3429" y="17099"/>
                    <a:pt x="6054" y="20198"/>
                    <a:pt x="8702" y="23170"/>
                  </a:cubicBezTo>
                  <a:cubicBezTo>
                    <a:pt x="10626" y="25332"/>
                    <a:pt x="12591" y="27463"/>
                    <a:pt x="14700" y="29444"/>
                  </a:cubicBezTo>
                  <a:cubicBezTo>
                    <a:pt x="18125" y="32658"/>
                    <a:pt x="22118" y="35740"/>
                    <a:pt x="23462" y="40240"/>
                  </a:cubicBezTo>
                  <a:cubicBezTo>
                    <a:pt x="23506" y="40387"/>
                    <a:pt x="23635" y="40448"/>
                    <a:pt x="23795" y="40448"/>
                  </a:cubicBezTo>
                  <a:cubicBezTo>
                    <a:pt x="24096" y="40448"/>
                    <a:pt x="24503" y="40230"/>
                    <a:pt x="24634" y="39964"/>
                  </a:cubicBezTo>
                  <a:cubicBezTo>
                    <a:pt x="22860" y="36555"/>
                    <a:pt x="20371" y="34078"/>
                    <a:pt x="17766" y="31265"/>
                  </a:cubicBezTo>
                  <a:cubicBezTo>
                    <a:pt x="14005" y="27212"/>
                    <a:pt x="9840" y="23543"/>
                    <a:pt x="6255" y="19334"/>
                  </a:cubicBezTo>
                  <a:cubicBezTo>
                    <a:pt x="4478" y="17247"/>
                    <a:pt x="2832" y="14995"/>
                    <a:pt x="1847" y="12440"/>
                  </a:cubicBezTo>
                  <a:cubicBezTo>
                    <a:pt x="332" y="8512"/>
                    <a:pt x="480" y="4227"/>
                    <a:pt x="1004"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70"/>
            <p:cNvSpPr/>
            <p:nvPr/>
          </p:nvSpPr>
          <p:spPr>
            <a:xfrm>
              <a:off x="1464650" y="1962300"/>
              <a:ext cx="78700" cy="40300"/>
            </a:xfrm>
            <a:custGeom>
              <a:avLst/>
              <a:gdLst/>
              <a:ahLst/>
              <a:cxnLst/>
              <a:rect l="l" t="t" r="r" b="b"/>
              <a:pathLst>
                <a:path w="3148" h="1612" extrusionOk="0">
                  <a:moveTo>
                    <a:pt x="826" y="1"/>
                  </a:moveTo>
                  <a:cubicBezTo>
                    <a:pt x="542" y="1"/>
                    <a:pt x="261" y="60"/>
                    <a:pt x="0" y="190"/>
                  </a:cubicBezTo>
                  <a:cubicBezTo>
                    <a:pt x="218" y="776"/>
                    <a:pt x="720" y="1239"/>
                    <a:pt x="1306" y="1454"/>
                  </a:cubicBezTo>
                  <a:cubicBezTo>
                    <a:pt x="1592" y="1561"/>
                    <a:pt x="1896" y="1612"/>
                    <a:pt x="2200" y="1612"/>
                  </a:cubicBezTo>
                  <a:cubicBezTo>
                    <a:pt x="2520" y="1612"/>
                    <a:pt x="2842" y="1556"/>
                    <a:pt x="3147" y="1451"/>
                  </a:cubicBezTo>
                  <a:cubicBezTo>
                    <a:pt x="2762" y="958"/>
                    <a:pt x="2352" y="489"/>
                    <a:pt x="1783" y="221"/>
                  </a:cubicBezTo>
                  <a:cubicBezTo>
                    <a:pt x="1479" y="79"/>
                    <a:pt x="1151" y="1"/>
                    <a:pt x="8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70"/>
            <p:cNvSpPr/>
            <p:nvPr/>
          </p:nvSpPr>
          <p:spPr>
            <a:xfrm>
              <a:off x="1494775" y="1964750"/>
              <a:ext cx="48575" cy="37850"/>
            </a:xfrm>
            <a:custGeom>
              <a:avLst/>
              <a:gdLst/>
              <a:ahLst/>
              <a:cxnLst/>
              <a:rect l="l" t="t" r="r" b="b"/>
              <a:pathLst>
                <a:path w="1943" h="1514" extrusionOk="0">
                  <a:moveTo>
                    <a:pt x="260" y="0"/>
                  </a:moveTo>
                  <a:lnTo>
                    <a:pt x="260" y="0"/>
                  </a:lnTo>
                  <a:cubicBezTo>
                    <a:pt x="411" y="84"/>
                    <a:pt x="553" y="193"/>
                    <a:pt x="642" y="343"/>
                  </a:cubicBezTo>
                  <a:cubicBezTo>
                    <a:pt x="662" y="377"/>
                    <a:pt x="678" y="419"/>
                    <a:pt x="673" y="461"/>
                  </a:cubicBezTo>
                  <a:cubicBezTo>
                    <a:pt x="656" y="541"/>
                    <a:pt x="558" y="569"/>
                    <a:pt x="475" y="581"/>
                  </a:cubicBezTo>
                  <a:cubicBezTo>
                    <a:pt x="331" y="596"/>
                    <a:pt x="203" y="618"/>
                    <a:pt x="65" y="618"/>
                  </a:cubicBezTo>
                  <a:cubicBezTo>
                    <a:pt x="50" y="618"/>
                    <a:pt x="35" y="617"/>
                    <a:pt x="20" y="617"/>
                  </a:cubicBezTo>
                  <a:lnTo>
                    <a:pt x="20" y="617"/>
                  </a:lnTo>
                  <a:cubicBezTo>
                    <a:pt x="176" y="737"/>
                    <a:pt x="310" y="890"/>
                    <a:pt x="411" y="1058"/>
                  </a:cubicBezTo>
                  <a:cubicBezTo>
                    <a:pt x="447" y="1113"/>
                    <a:pt x="475" y="1194"/>
                    <a:pt x="425" y="1239"/>
                  </a:cubicBezTo>
                  <a:cubicBezTo>
                    <a:pt x="408" y="1256"/>
                    <a:pt x="383" y="1264"/>
                    <a:pt x="358" y="1267"/>
                  </a:cubicBezTo>
                  <a:cubicBezTo>
                    <a:pt x="240" y="1295"/>
                    <a:pt x="120" y="1309"/>
                    <a:pt x="0" y="1314"/>
                  </a:cubicBezTo>
                  <a:lnTo>
                    <a:pt x="104" y="1356"/>
                  </a:lnTo>
                  <a:cubicBezTo>
                    <a:pt x="388" y="1463"/>
                    <a:pt x="690" y="1514"/>
                    <a:pt x="994" y="1514"/>
                  </a:cubicBezTo>
                  <a:cubicBezTo>
                    <a:pt x="1315" y="1514"/>
                    <a:pt x="1637" y="1458"/>
                    <a:pt x="1942" y="1353"/>
                  </a:cubicBezTo>
                  <a:cubicBezTo>
                    <a:pt x="1557" y="860"/>
                    <a:pt x="1147" y="391"/>
                    <a:pt x="578" y="123"/>
                  </a:cubicBezTo>
                  <a:cubicBezTo>
                    <a:pt x="475" y="73"/>
                    <a:pt x="369" y="31"/>
                    <a:pt x="260"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70"/>
            <p:cNvSpPr/>
            <p:nvPr/>
          </p:nvSpPr>
          <p:spPr>
            <a:xfrm>
              <a:off x="1494775" y="1980150"/>
              <a:ext cx="47100" cy="22400"/>
            </a:xfrm>
            <a:custGeom>
              <a:avLst/>
              <a:gdLst/>
              <a:ahLst/>
              <a:cxnLst/>
              <a:rect l="l" t="t" r="r" b="b"/>
              <a:pathLst>
                <a:path w="1884" h="896" extrusionOk="0">
                  <a:moveTo>
                    <a:pt x="20" y="1"/>
                  </a:moveTo>
                  <a:cubicBezTo>
                    <a:pt x="176" y="121"/>
                    <a:pt x="310" y="274"/>
                    <a:pt x="411" y="442"/>
                  </a:cubicBezTo>
                  <a:cubicBezTo>
                    <a:pt x="444" y="497"/>
                    <a:pt x="472" y="578"/>
                    <a:pt x="425" y="623"/>
                  </a:cubicBezTo>
                  <a:cubicBezTo>
                    <a:pt x="408" y="640"/>
                    <a:pt x="383" y="648"/>
                    <a:pt x="358" y="651"/>
                  </a:cubicBezTo>
                  <a:cubicBezTo>
                    <a:pt x="240" y="679"/>
                    <a:pt x="120" y="693"/>
                    <a:pt x="0" y="698"/>
                  </a:cubicBezTo>
                  <a:lnTo>
                    <a:pt x="104" y="740"/>
                  </a:lnTo>
                  <a:cubicBezTo>
                    <a:pt x="389" y="845"/>
                    <a:pt x="692" y="896"/>
                    <a:pt x="996" y="896"/>
                  </a:cubicBezTo>
                  <a:cubicBezTo>
                    <a:pt x="1296" y="896"/>
                    <a:pt x="1597" y="847"/>
                    <a:pt x="1884" y="754"/>
                  </a:cubicBezTo>
                  <a:cubicBezTo>
                    <a:pt x="1259" y="550"/>
                    <a:pt x="648" y="299"/>
                    <a:pt x="59"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70"/>
            <p:cNvSpPr/>
            <p:nvPr/>
          </p:nvSpPr>
          <p:spPr>
            <a:xfrm>
              <a:off x="1464650" y="1962250"/>
              <a:ext cx="47225" cy="18000"/>
            </a:xfrm>
            <a:custGeom>
              <a:avLst/>
              <a:gdLst/>
              <a:ahLst/>
              <a:cxnLst/>
              <a:rect l="l" t="t" r="r" b="b"/>
              <a:pathLst>
                <a:path w="1889" h="720" extrusionOk="0">
                  <a:moveTo>
                    <a:pt x="824" y="0"/>
                  </a:moveTo>
                  <a:cubicBezTo>
                    <a:pt x="541" y="0"/>
                    <a:pt x="260" y="61"/>
                    <a:pt x="0" y="192"/>
                  </a:cubicBezTo>
                  <a:cubicBezTo>
                    <a:pt x="3" y="201"/>
                    <a:pt x="9" y="209"/>
                    <a:pt x="11" y="220"/>
                  </a:cubicBezTo>
                  <a:cubicBezTo>
                    <a:pt x="422" y="390"/>
                    <a:pt x="834" y="552"/>
                    <a:pt x="1250" y="717"/>
                  </a:cubicBezTo>
                  <a:cubicBezTo>
                    <a:pt x="1251" y="719"/>
                    <a:pt x="1253" y="719"/>
                    <a:pt x="1254" y="719"/>
                  </a:cubicBezTo>
                  <a:cubicBezTo>
                    <a:pt x="1258" y="719"/>
                    <a:pt x="1262" y="717"/>
                    <a:pt x="1264" y="717"/>
                  </a:cubicBezTo>
                  <a:cubicBezTo>
                    <a:pt x="1406" y="717"/>
                    <a:pt x="1535" y="697"/>
                    <a:pt x="1680" y="681"/>
                  </a:cubicBezTo>
                  <a:cubicBezTo>
                    <a:pt x="1758" y="669"/>
                    <a:pt x="1861" y="641"/>
                    <a:pt x="1878" y="561"/>
                  </a:cubicBezTo>
                  <a:cubicBezTo>
                    <a:pt x="1889" y="519"/>
                    <a:pt x="1867" y="477"/>
                    <a:pt x="1847" y="443"/>
                  </a:cubicBezTo>
                  <a:cubicBezTo>
                    <a:pt x="1763" y="293"/>
                    <a:pt x="1618" y="187"/>
                    <a:pt x="1465" y="100"/>
                  </a:cubicBezTo>
                  <a:cubicBezTo>
                    <a:pt x="1255" y="35"/>
                    <a:pt x="1039" y="0"/>
                    <a:pt x="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70"/>
            <p:cNvSpPr/>
            <p:nvPr/>
          </p:nvSpPr>
          <p:spPr>
            <a:xfrm>
              <a:off x="1464850" y="1967825"/>
              <a:ext cx="41675" cy="29925"/>
            </a:xfrm>
            <a:custGeom>
              <a:avLst/>
              <a:gdLst/>
              <a:ahLst/>
              <a:cxnLst/>
              <a:rect l="l" t="t" r="r" b="b"/>
              <a:pathLst>
                <a:path w="1667" h="1197" extrusionOk="0">
                  <a:moveTo>
                    <a:pt x="1" y="0"/>
                  </a:moveTo>
                  <a:cubicBezTo>
                    <a:pt x="210" y="536"/>
                    <a:pt x="659" y="968"/>
                    <a:pt x="1192" y="1197"/>
                  </a:cubicBezTo>
                  <a:cubicBezTo>
                    <a:pt x="1312" y="1191"/>
                    <a:pt x="1435" y="1177"/>
                    <a:pt x="1552" y="1147"/>
                  </a:cubicBezTo>
                  <a:cubicBezTo>
                    <a:pt x="1577" y="1141"/>
                    <a:pt x="1602" y="1135"/>
                    <a:pt x="1619" y="1119"/>
                  </a:cubicBezTo>
                  <a:cubicBezTo>
                    <a:pt x="1666" y="1074"/>
                    <a:pt x="1638" y="996"/>
                    <a:pt x="1605" y="937"/>
                  </a:cubicBezTo>
                  <a:cubicBezTo>
                    <a:pt x="1502" y="770"/>
                    <a:pt x="1370" y="619"/>
                    <a:pt x="1214" y="499"/>
                  </a:cubicBezTo>
                  <a:lnTo>
                    <a:pt x="1239" y="499"/>
                  </a:lnTo>
                  <a:cubicBezTo>
                    <a:pt x="824" y="335"/>
                    <a:pt x="411" y="167"/>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70"/>
            <p:cNvSpPr/>
            <p:nvPr/>
          </p:nvSpPr>
          <p:spPr>
            <a:xfrm>
              <a:off x="1815325" y="2052525"/>
              <a:ext cx="207225" cy="197225"/>
            </a:xfrm>
            <a:custGeom>
              <a:avLst/>
              <a:gdLst/>
              <a:ahLst/>
              <a:cxnLst/>
              <a:rect l="l" t="t" r="r" b="b"/>
              <a:pathLst>
                <a:path w="8289" h="7889" extrusionOk="0">
                  <a:moveTo>
                    <a:pt x="1924" y="0"/>
                  </a:moveTo>
                  <a:cubicBezTo>
                    <a:pt x="1485" y="0"/>
                    <a:pt x="1074" y="323"/>
                    <a:pt x="910" y="730"/>
                  </a:cubicBezTo>
                  <a:cubicBezTo>
                    <a:pt x="740" y="1151"/>
                    <a:pt x="804" y="1650"/>
                    <a:pt x="1007" y="2063"/>
                  </a:cubicBezTo>
                  <a:cubicBezTo>
                    <a:pt x="1130" y="2309"/>
                    <a:pt x="1303" y="2560"/>
                    <a:pt x="1275" y="2833"/>
                  </a:cubicBezTo>
                  <a:cubicBezTo>
                    <a:pt x="1272" y="2872"/>
                    <a:pt x="1261" y="2909"/>
                    <a:pt x="1256" y="2950"/>
                  </a:cubicBezTo>
                  <a:cubicBezTo>
                    <a:pt x="1233" y="3031"/>
                    <a:pt x="1206" y="3109"/>
                    <a:pt x="1189" y="3188"/>
                  </a:cubicBezTo>
                  <a:cubicBezTo>
                    <a:pt x="1189" y="3193"/>
                    <a:pt x="1189" y="3193"/>
                    <a:pt x="1186" y="3196"/>
                  </a:cubicBezTo>
                  <a:cubicBezTo>
                    <a:pt x="1180" y="3213"/>
                    <a:pt x="1178" y="3235"/>
                    <a:pt x="1175" y="3252"/>
                  </a:cubicBezTo>
                  <a:cubicBezTo>
                    <a:pt x="1175" y="3257"/>
                    <a:pt x="1172" y="3266"/>
                    <a:pt x="1172" y="3268"/>
                  </a:cubicBezTo>
                  <a:cubicBezTo>
                    <a:pt x="1169" y="3285"/>
                    <a:pt x="1169" y="3299"/>
                    <a:pt x="1169" y="3319"/>
                  </a:cubicBezTo>
                  <a:lnTo>
                    <a:pt x="1169" y="3338"/>
                  </a:lnTo>
                  <a:cubicBezTo>
                    <a:pt x="1172" y="3361"/>
                    <a:pt x="1172" y="3380"/>
                    <a:pt x="1175" y="3405"/>
                  </a:cubicBezTo>
                  <a:cubicBezTo>
                    <a:pt x="1228" y="3634"/>
                    <a:pt x="1482" y="3745"/>
                    <a:pt x="1708" y="3810"/>
                  </a:cubicBezTo>
                  <a:cubicBezTo>
                    <a:pt x="1764" y="3824"/>
                    <a:pt x="1825" y="3838"/>
                    <a:pt x="1886" y="3852"/>
                  </a:cubicBezTo>
                  <a:cubicBezTo>
                    <a:pt x="1485" y="3941"/>
                    <a:pt x="1105" y="4100"/>
                    <a:pt x="773" y="4351"/>
                  </a:cubicBezTo>
                  <a:cubicBezTo>
                    <a:pt x="742" y="4373"/>
                    <a:pt x="715" y="4398"/>
                    <a:pt x="684" y="4423"/>
                  </a:cubicBezTo>
                  <a:lnTo>
                    <a:pt x="681" y="4426"/>
                  </a:lnTo>
                  <a:cubicBezTo>
                    <a:pt x="653" y="4451"/>
                    <a:pt x="625" y="4479"/>
                    <a:pt x="595" y="4504"/>
                  </a:cubicBezTo>
                  <a:cubicBezTo>
                    <a:pt x="232" y="4859"/>
                    <a:pt x="0" y="5378"/>
                    <a:pt x="171" y="5846"/>
                  </a:cubicBezTo>
                  <a:cubicBezTo>
                    <a:pt x="265" y="6100"/>
                    <a:pt x="466" y="6307"/>
                    <a:pt x="684" y="6471"/>
                  </a:cubicBezTo>
                  <a:cubicBezTo>
                    <a:pt x="985" y="6700"/>
                    <a:pt x="1374" y="6871"/>
                    <a:pt x="1745" y="6871"/>
                  </a:cubicBezTo>
                  <a:cubicBezTo>
                    <a:pt x="1930" y="6871"/>
                    <a:pt x="2111" y="6828"/>
                    <a:pt x="2274" y="6728"/>
                  </a:cubicBezTo>
                  <a:cubicBezTo>
                    <a:pt x="2478" y="6602"/>
                    <a:pt x="2628" y="6396"/>
                    <a:pt x="2768" y="6198"/>
                  </a:cubicBezTo>
                  <a:lnTo>
                    <a:pt x="2768" y="6195"/>
                  </a:lnTo>
                  <a:cubicBezTo>
                    <a:pt x="2849" y="6083"/>
                    <a:pt x="2924" y="5972"/>
                    <a:pt x="3005" y="5863"/>
                  </a:cubicBezTo>
                  <a:cubicBezTo>
                    <a:pt x="3117" y="5707"/>
                    <a:pt x="3231" y="5545"/>
                    <a:pt x="3343" y="5389"/>
                  </a:cubicBezTo>
                  <a:cubicBezTo>
                    <a:pt x="3362" y="5364"/>
                    <a:pt x="3379" y="5341"/>
                    <a:pt x="3396" y="5319"/>
                  </a:cubicBezTo>
                  <a:lnTo>
                    <a:pt x="3396" y="5319"/>
                  </a:lnTo>
                  <a:lnTo>
                    <a:pt x="3365" y="5475"/>
                  </a:lnTo>
                  <a:cubicBezTo>
                    <a:pt x="3334" y="5643"/>
                    <a:pt x="3301" y="5810"/>
                    <a:pt x="3267" y="5975"/>
                  </a:cubicBezTo>
                  <a:cubicBezTo>
                    <a:pt x="3242" y="6100"/>
                    <a:pt x="3217" y="6228"/>
                    <a:pt x="3214" y="6360"/>
                  </a:cubicBezTo>
                  <a:cubicBezTo>
                    <a:pt x="3211" y="6421"/>
                    <a:pt x="3217" y="6485"/>
                    <a:pt x="3228" y="6546"/>
                  </a:cubicBezTo>
                  <a:cubicBezTo>
                    <a:pt x="3239" y="6611"/>
                    <a:pt x="3262" y="6669"/>
                    <a:pt x="3290" y="6725"/>
                  </a:cubicBezTo>
                  <a:lnTo>
                    <a:pt x="3320" y="6778"/>
                  </a:lnTo>
                  <a:cubicBezTo>
                    <a:pt x="3515" y="7079"/>
                    <a:pt x="3934" y="7169"/>
                    <a:pt x="4232" y="7381"/>
                  </a:cubicBezTo>
                  <a:cubicBezTo>
                    <a:pt x="4503" y="7568"/>
                    <a:pt x="4726" y="7883"/>
                    <a:pt x="5050" y="7888"/>
                  </a:cubicBezTo>
                  <a:cubicBezTo>
                    <a:pt x="5052" y="7888"/>
                    <a:pt x="5055" y="7888"/>
                    <a:pt x="5057" y="7888"/>
                  </a:cubicBezTo>
                  <a:cubicBezTo>
                    <a:pt x="5427" y="7888"/>
                    <a:pt x="5664" y="7481"/>
                    <a:pt x="5736" y="7118"/>
                  </a:cubicBezTo>
                  <a:cubicBezTo>
                    <a:pt x="5837" y="6641"/>
                    <a:pt x="5795" y="6136"/>
                    <a:pt x="5636" y="5670"/>
                  </a:cubicBezTo>
                  <a:cubicBezTo>
                    <a:pt x="5633" y="5665"/>
                    <a:pt x="5627" y="5657"/>
                    <a:pt x="5627" y="5651"/>
                  </a:cubicBezTo>
                  <a:cubicBezTo>
                    <a:pt x="5605" y="5581"/>
                    <a:pt x="5577" y="5514"/>
                    <a:pt x="5549" y="5447"/>
                  </a:cubicBezTo>
                  <a:cubicBezTo>
                    <a:pt x="5544" y="5442"/>
                    <a:pt x="5541" y="5433"/>
                    <a:pt x="5541" y="5431"/>
                  </a:cubicBezTo>
                  <a:cubicBezTo>
                    <a:pt x="5499" y="5336"/>
                    <a:pt x="5454" y="5249"/>
                    <a:pt x="5401" y="5160"/>
                  </a:cubicBezTo>
                  <a:lnTo>
                    <a:pt x="5401" y="5160"/>
                  </a:lnTo>
                  <a:cubicBezTo>
                    <a:pt x="5485" y="5210"/>
                    <a:pt x="5572" y="5258"/>
                    <a:pt x="5655" y="5302"/>
                  </a:cubicBezTo>
                  <a:cubicBezTo>
                    <a:pt x="5675" y="5313"/>
                    <a:pt x="5692" y="5322"/>
                    <a:pt x="5708" y="5330"/>
                  </a:cubicBezTo>
                  <a:cubicBezTo>
                    <a:pt x="5918" y="5439"/>
                    <a:pt x="6130" y="5537"/>
                    <a:pt x="6350" y="5623"/>
                  </a:cubicBezTo>
                  <a:cubicBezTo>
                    <a:pt x="6358" y="5626"/>
                    <a:pt x="6364" y="5629"/>
                    <a:pt x="6367" y="5629"/>
                  </a:cubicBezTo>
                  <a:lnTo>
                    <a:pt x="6372" y="5629"/>
                  </a:lnTo>
                  <a:cubicBezTo>
                    <a:pt x="6500" y="5679"/>
                    <a:pt x="6643" y="5723"/>
                    <a:pt x="6780" y="5723"/>
                  </a:cubicBezTo>
                  <a:cubicBezTo>
                    <a:pt x="6870" y="5723"/>
                    <a:pt x="6957" y="5704"/>
                    <a:pt x="7033" y="5654"/>
                  </a:cubicBezTo>
                  <a:cubicBezTo>
                    <a:pt x="7321" y="5467"/>
                    <a:pt x="7265" y="4984"/>
                    <a:pt x="7547" y="4789"/>
                  </a:cubicBezTo>
                  <a:cubicBezTo>
                    <a:pt x="7644" y="4719"/>
                    <a:pt x="7770" y="4702"/>
                    <a:pt x="7882" y="4658"/>
                  </a:cubicBezTo>
                  <a:cubicBezTo>
                    <a:pt x="8038" y="4594"/>
                    <a:pt x="8174" y="4468"/>
                    <a:pt x="8233" y="4309"/>
                  </a:cubicBezTo>
                  <a:cubicBezTo>
                    <a:pt x="8289" y="4147"/>
                    <a:pt x="8250" y="3952"/>
                    <a:pt x="8121" y="3840"/>
                  </a:cubicBezTo>
                  <a:cubicBezTo>
                    <a:pt x="7982" y="3723"/>
                    <a:pt x="7770" y="3718"/>
                    <a:pt x="7619" y="3612"/>
                  </a:cubicBezTo>
                  <a:cubicBezTo>
                    <a:pt x="7457" y="3494"/>
                    <a:pt x="7399" y="3282"/>
                    <a:pt x="7282" y="3126"/>
                  </a:cubicBezTo>
                  <a:cubicBezTo>
                    <a:pt x="7068" y="2848"/>
                    <a:pt x="6705" y="2783"/>
                    <a:pt x="6341" y="2783"/>
                  </a:cubicBezTo>
                  <a:cubicBezTo>
                    <a:pt x="6325" y="2783"/>
                    <a:pt x="6310" y="2783"/>
                    <a:pt x="6294" y="2783"/>
                  </a:cubicBezTo>
                  <a:lnTo>
                    <a:pt x="6283" y="2783"/>
                  </a:lnTo>
                  <a:cubicBezTo>
                    <a:pt x="6236" y="2783"/>
                    <a:pt x="6185" y="2789"/>
                    <a:pt x="6138" y="2791"/>
                  </a:cubicBezTo>
                  <a:cubicBezTo>
                    <a:pt x="6130" y="2791"/>
                    <a:pt x="6127" y="2791"/>
                    <a:pt x="6118" y="2794"/>
                  </a:cubicBezTo>
                  <a:cubicBezTo>
                    <a:pt x="6110" y="2794"/>
                    <a:pt x="6099" y="2797"/>
                    <a:pt x="6088" y="2797"/>
                  </a:cubicBezTo>
                  <a:cubicBezTo>
                    <a:pt x="6375" y="2482"/>
                    <a:pt x="6626" y="2136"/>
                    <a:pt x="6838" y="1770"/>
                  </a:cubicBezTo>
                  <a:cubicBezTo>
                    <a:pt x="7017" y="1463"/>
                    <a:pt x="7170" y="1123"/>
                    <a:pt x="7134" y="774"/>
                  </a:cubicBezTo>
                  <a:cubicBezTo>
                    <a:pt x="7115" y="433"/>
                    <a:pt x="6840" y="101"/>
                    <a:pt x="6502" y="101"/>
                  </a:cubicBezTo>
                  <a:cubicBezTo>
                    <a:pt x="6492" y="101"/>
                    <a:pt x="6482" y="102"/>
                    <a:pt x="6473" y="102"/>
                  </a:cubicBezTo>
                  <a:cubicBezTo>
                    <a:pt x="6316" y="113"/>
                    <a:pt x="6171" y="189"/>
                    <a:pt x="6026" y="250"/>
                  </a:cubicBezTo>
                  <a:cubicBezTo>
                    <a:pt x="5544" y="440"/>
                    <a:pt x="4986" y="434"/>
                    <a:pt x="4562" y="727"/>
                  </a:cubicBezTo>
                  <a:cubicBezTo>
                    <a:pt x="4188" y="984"/>
                    <a:pt x="3995" y="1436"/>
                    <a:pt x="3953" y="1890"/>
                  </a:cubicBezTo>
                  <a:cubicBezTo>
                    <a:pt x="3923" y="1790"/>
                    <a:pt x="3895" y="1703"/>
                    <a:pt x="3878" y="1625"/>
                  </a:cubicBezTo>
                  <a:cubicBezTo>
                    <a:pt x="3836" y="1469"/>
                    <a:pt x="3792" y="1313"/>
                    <a:pt x="3725" y="1162"/>
                  </a:cubicBezTo>
                  <a:cubicBezTo>
                    <a:pt x="3711" y="1134"/>
                    <a:pt x="3697" y="1104"/>
                    <a:pt x="3683" y="1076"/>
                  </a:cubicBezTo>
                  <a:cubicBezTo>
                    <a:pt x="3655" y="1017"/>
                    <a:pt x="3619" y="964"/>
                    <a:pt x="3580" y="911"/>
                  </a:cubicBezTo>
                  <a:lnTo>
                    <a:pt x="3580" y="908"/>
                  </a:lnTo>
                  <a:cubicBezTo>
                    <a:pt x="3557" y="878"/>
                    <a:pt x="3532" y="844"/>
                    <a:pt x="3504" y="813"/>
                  </a:cubicBezTo>
                  <a:cubicBezTo>
                    <a:pt x="3490" y="797"/>
                    <a:pt x="3476" y="783"/>
                    <a:pt x="3462" y="769"/>
                  </a:cubicBezTo>
                  <a:cubicBezTo>
                    <a:pt x="3449" y="755"/>
                    <a:pt x="3437" y="744"/>
                    <a:pt x="3426" y="730"/>
                  </a:cubicBezTo>
                  <a:cubicBezTo>
                    <a:pt x="3407" y="710"/>
                    <a:pt x="3384" y="691"/>
                    <a:pt x="3362" y="671"/>
                  </a:cubicBezTo>
                  <a:cubicBezTo>
                    <a:pt x="3354" y="663"/>
                    <a:pt x="3351" y="660"/>
                    <a:pt x="3343" y="657"/>
                  </a:cubicBezTo>
                  <a:cubicBezTo>
                    <a:pt x="3161" y="507"/>
                    <a:pt x="2952" y="392"/>
                    <a:pt x="2748" y="281"/>
                  </a:cubicBezTo>
                  <a:cubicBezTo>
                    <a:pt x="2503" y="147"/>
                    <a:pt x="2249" y="16"/>
                    <a:pt x="1973" y="2"/>
                  </a:cubicBezTo>
                  <a:cubicBezTo>
                    <a:pt x="1956" y="1"/>
                    <a:pt x="1940" y="0"/>
                    <a:pt x="19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70"/>
            <p:cNvSpPr/>
            <p:nvPr/>
          </p:nvSpPr>
          <p:spPr>
            <a:xfrm>
              <a:off x="1845600" y="2066825"/>
              <a:ext cx="80350" cy="84950"/>
            </a:xfrm>
            <a:custGeom>
              <a:avLst/>
              <a:gdLst/>
              <a:ahLst/>
              <a:cxnLst/>
              <a:rect l="l" t="t" r="r" b="b"/>
              <a:pathLst>
                <a:path w="3214" h="3398" extrusionOk="0">
                  <a:moveTo>
                    <a:pt x="1003" y="0"/>
                  </a:moveTo>
                  <a:cubicBezTo>
                    <a:pt x="631" y="0"/>
                    <a:pt x="288" y="272"/>
                    <a:pt x="145" y="621"/>
                  </a:cubicBezTo>
                  <a:cubicBezTo>
                    <a:pt x="0" y="984"/>
                    <a:pt x="56" y="1402"/>
                    <a:pt x="226" y="1751"/>
                  </a:cubicBezTo>
                  <a:cubicBezTo>
                    <a:pt x="329" y="1960"/>
                    <a:pt x="480" y="2175"/>
                    <a:pt x="455" y="2406"/>
                  </a:cubicBezTo>
                  <a:cubicBezTo>
                    <a:pt x="441" y="2571"/>
                    <a:pt x="340" y="2727"/>
                    <a:pt x="377" y="2889"/>
                  </a:cubicBezTo>
                  <a:cubicBezTo>
                    <a:pt x="421" y="3084"/>
                    <a:pt x="636" y="3179"/>
                    <a:pt x="829" y="3229"/>
                  </a:cubicBezTo>
                  <a:cubicBezTo>
                    <a:pt x="1114" y="3304"/>
                    <a:pt x="1575" y="3397"/>
                    <a:pt x="1996" y="3397"/>
                  </a:cubicBezTo>
                  <a:cubicBezTo>
                    <a:pt x="2286" y="3397"/>
                    <a:pt x="2558" y="3353"/>
                    <a:pt x="2740" y="3227"/>
                  </a:cubicBezTo>
                  <a:cubicBezTo>
                    <a:pt x="3214" y="2892"/>
                    <a:pt x="2779" y="1815"/>
                    <a:pt x="2664" y="1374"/>
                  </a:cubicBezTo>
                  <a:cubicBezTo>
                    <a:pt x="2609" y="1162"/>
                    <a:pt x="2542" y="947"/>
                    <a:pt x="2413" y="769"/>
                  </a:cubicBezTo>
                  <a:cubicBezTo>
                    <a:pt x="2238" y="529"/>
                    <a:pt x="1964" y="381"/>
                    <a:pt x="1702" y="239"/>
                  </a:cubicBezTo>
                  <a:cubicBezTo>
                    <a:pt x="1495" y="127"/>
                    <a:pt x="1278" y="15"/>
                    <a:pt x="1046" y="2"/>
                  </a:cubicBezTo>
                  <a:cubicBezTo>
                    <a:pt x="1032" y="1"/>
                    <a:pt x="1017" y="0"/>
                    <a:pt x="1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70"/>
            <p:cNvSpPr/>
            <p:nvPr/>
          </p:nvSpPr>
          <p:spPr>
            <a:xfrm>
              <a:off x="1870550" y="2116575"/>
              <a:ext cx="42225" cy="26550"/>
            </a:xfrm>
            <a:custGeom>
              <a:avLst/>
              <a:gdLst/>
              <a:ahLst/>
              <a:cxnLst/>
              <a:rect l="l" t="t" r="r" b="b"/>
              <a:pathLst>
                <a:path w="1689" h="1062" extrusionOk="0">
                  <a:moveTo>
                    <a:pt x="79" y="0"/>
                  </a:moveTo>
                  <a:cubicBezTo>
                    <a:pt x="63" y="0"/>
                    <a:pt x="47" y="6"/>
                    <a:pt x="34" y="17"/>
                  </a:cubicBezTo>
                  <a:cubicBezTo>
                    <a:pt x="6" y="40"/>
                    <a:pt x="1" y="82"/>
                    <a:pt x="26" y="109"/>
                  </a:cubicBezTo>
                  <a:cubicBezTo>
                    <a:pt x="442" y="570"/>
                    <a:pt x="1000" y="905"/>
                    <a:pt x="1599" y="1058"/>
                  </a:cubicBezTo>
                  <a:cubicBezTo>
                    <a:pt x="1606" y="1060"/>
                    <a:pt x="1612" y="1062"/>
                    <a:pt x="1618" y="1062"/>
                  </a:cubicBezTo>
                  <a:cubicBezTo>
                    <a:pt x="1626" y="1062"/>
                    <a:pt x="1634" y="1060"/>
                    <a:pt x="1641" y="1055"/>
                  </a:cubicBezTo>
                  <a:cubicBezTo>
                    <a:pt x="1661" y="1044"/>
                    <a:pt x="1672" y="1030"/>
                    <a:pt x="1683" y="1011"/>
                  </a:cubicBezTo>
                  <a:cubicBezTo>
                    <a:pt x="1689" y="974"/>
                    <a:pt x="1669" y="941"/>
                    <a:pt x="1633" y="930"/>
                  </a:cubicBezTo>
                  <a:cubicBezTo>
                    <a:pt x="1058" y="787"/>
                    <a:pt x="525" y="464"/>
                    <a:pt x="126" y="23"/>
                  </a:cubicBezTo>
                  <a:cubicBezTo>
                    <a:pt x="114" y="8"/>
                    <a:pt x="97" y="0"/>
                    <a:pt x="79"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70"/>
            <p:cNvSpPr/>
            <p:nvPr/>
          </p:nvSpPr>
          <p:spPr>
            <a:xfrm>
              <a:off x="1890925" y="2109650"/>
              <a:ext cx="18575" cy="33225"/>
            </a:xfrm>
            <a:custGeom>
              <a:avLst/>
              <a:gdLst/>
              <a:ahLst/>
              <a:cxnLst/>
              <a:rect l="l" t="t" r="r" b="b"/>
              <a:pathLst>
                <a:path w="743" h="1329" extrusionOk="0">
                  <a:moveTo>
                    <a:pt x="77" y="1"/>
                  </a:moveTo>
                  <a:cubicBezTo>
                    <a:pt x="62" y="1"/>
                    <a:pt x="46" y="5"/>
                    <a:pt x="34" y="15"/>
                  </a:cubicBezTo>
                  <a:cubicBezTo>
                    <a:pt x="6" y="38"/>
                    <a:pt x="0" y="80"/>
                    <a:pt x="23" y="107"/>
                  </a:cubicBezTo>
                  <a:cubicBezTo>
                    <a:pt x="302" y="442"/>
                    <a:pt x="500" y="852"/>
                    <a:pt x="603" y="1276"/>
                  </a:cubicBezTo>
                  <a:cubicBezTo>
                    <a:pt x="613" y="1307"/>
                    <a:pt x="639" y="1328"/>
                    <a:pt x="669" y="1328"/>
                  </a:cubicBezTo>
                  <a:cubicBezTo>
                    <a:pt x="674" y="1328"/>
                    <a:pt x="679" y="1328"/>
                    <a:pt x="684" y="1327"/>
                  </a:cubicBezTo>
                  <a:cubicBezTo>
                    <a:pt x="687" y="1321"/>
                    <a:pt x="692" y="1321"/>
                    <a:pt x="698" y="1318"/>
                  </a:cubicBezTo>
                  <a:cubicBezTo>
                    <a:pt x="726" y="1304"/>
                    <a:pt x="743" y="1274"/>
                    <a:pt x="731" y="1248"/>
                  </a:cubicBezTo>
                  <a:cubicBezTo>
                    <a:pt x="628" y="802"/>
                    <a:pt x="419" y="381"/>
                    <a:pt x="129" y="24"/>
                  </a:cubicBezTo>
                  <a:cubicBezTo>
                    <a:pt x="115" y="8"/>
                    <a:pt x="96" y="1"/>
                    <a:pt x="77"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70"/>
            <p:cNvSpPr/>
            <p:nvPr/>
          </p:nvSpPr>
          <p:spPr>
            <a:xfrm>
              <a:off x="1863175" y="2088525"/>
              <a:ext cx="54275" cy="57200"/>
            </a:xfrm>
            <a:custGeom>
              <a:avLst/>
              <a:gdLst/>
              <a:ahLst/>
              <a:cxnLst/>
              <a:rect l="l" t="t" r="r" b="b"/>
              <a:pathLst>
                <a:path w="2171" h="2288" extrusionOk="0">
                  <a:moveTo>
                    <a:pt x="678" y="0"/>
                  </a:moveTo>
                  <a:cubicBezTo>
                    <a:pt x="426" y="0"/>
                    <a:pt x="192" y="180"/>
                    <a:pt x="98" y="417"/>
                  </a:cubicBezTo>
                  <a:cubicBezTo>
                    <a:pt x="0" y="660"/>
                    <a:pt x="39" y="944"/>
                    <a:pt x="154" y="1176"/>
                  </a:cubicBezTo>
                  <a:cubicBezTo>
                    <a:pt x="223" y="1321"/>
                    <a:pt x="324" y="1463"/>
                    <a:pt x="307" y="1619"/>
                  </a:cubicBezTo>
                  <a:cubicBezTo>
                    <a:pt x="293" y="1731"/>
                    <a:pt x="226" y="1837"/>
                    <a:pt x="251" y="1943"/>
                  </a:cubicBezTo>
                  <a:cubicBezTo>
                    <a:pt x="279" y="2074"/>
                    <a:pt x="427" y="2138"/>
                    <a:pt x="555" y="2174"/>
                  </a:cubicBezTo>
                  <a:cubicBezTo>
                    <a:pt x="748" y="2224"/>
                    <a:pt x="1060" y="2288"/>
                    <a:pt x="1347" y="2288"/>
                  </a:cubicBezTo>
                  <a:cubicBezTo>
                    <a:pt x="1542" y="2288"/>
                    <a:pt x="1725" y="2258"/>
                    <a:pt x="1850" y="2174"/>
                  </a:cubicBezTo>
                  <a:cubicBezTo>
                    <a:pt x="2171" y="1951"/>
                    <a:pt x="1872" y="1223"/>
                    <a:pt x="1797" y="930"/>
                  </a:cubicBezTo>
                  <a:cubicBezTo>
                    <a:pt x="1758" y="785"/>
                    <a:pt x="1713" y="640"/>
                    <a:pt x="1627" y="520"/>
                  </a:cubicBezTo>
                  <a:cubicBezTo>
                    <a:pt x="1507" y="355"/>
                    <a:pt x="1325" y="255"/>
                    <a:pt x="1147" y="163"/>
                  </a:cubicBezTo>
                  <a:cubicBezTo>
                    <a:pt x="1004" y="85"/>
                    <a:pt x="862" y="12"/>
                    <a:pt x="706" y="1"/>
                  </a:cubicBezTo>
                  <a:cubicBezTo>
                    <a:pt x="697" y="1"/>
                    <a:pt x="687" y="0"/>
                    <a:pt x="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70"/>
            <p:cNvSpPr/>
            <p:nvPr/>
          </p:nvSpPr>
          <p:spPr>
            <a:xfrm>
              <a:off x="1829550" y="2146125"/>
              <a:ext cx="86850" cy="66325"/>
            </a:xfrm>
            <a:custGeom>
              <a:avLst/>
              <a:gdLst/>
              <a:ahLst/>
              <a:cxnLst/>
              <a:rect l="l" t="t" r="r" b="b"/>
              <a:pathLst>
                <a:path w="3474" h="2653" extrusionOk="0">
                  <a:moveTo>
                    <a:pt x="2640" y="0"/>
                  </a:moveTo>
                  <a:cubicBezTo>
                    <a:pt x="2468" y="0"/>
                    <a:pt x="2311" y="12"/>
                    <a:pt x="2221" y="15"/>
                  </a:cubicBezTo>
                  <a:cubicBezTo>
                    <a:pt x="1669" y="41"/>
                    <a:pt x="1119" y="180"/>
                    <a:pt x="676" y="515"/>
                  </a:cubicBezTo>
                  <a:cubicBezTo>
                    <a:pt x="288" y="811"/>
                    <a:pt x="0" y="1324"/>
                    <a:pt x="168" y="1781"/>
                  </a:cubicBezTo>
                  <a:cubicBezTo>
                    <a:pt x="246" y="1996"/>
                    <a:pt x="419" y="2166"/>
                    <a:pt x="603" y="2311"/>
                  </a:cubicBezTo>
                  <a:cubicBezTo>
                    <a:pt x="858" y="2507"/>
                    <a:pt x="1189" y="2653"/>
                    <a:pt x="1502" y="2653"/>
                  </a:cubicBezTo>
                  <a:cubicBezTo>
                    <a:pt x="1659" y="2653"/>
                    <a:pt x="1811" y="2616"/>
                    <a:pt x="1948" y="2532"/>
                  </a:cubicBezTo>
                  <a:cubicBezTo>
                    <a:pt x="2126" y="2423"/>
                    <a:pt x="2249" y="2247"/>
                    <a:pt x="2372" y="2080"/>
                  </a:cubicBezTo>
                  <a:cubicBezTo>
                    <a:pt x="2534" y="1851"/>
                    <a:pt x="2698" y="1625"/>
                    <a:pt x="2860" y="1396"/>
                  </a:cubicBezTo>
                  <a:lnTo>
                    <a:pt x="3256" y="841"/>
                  </a:lnTo>
                  <a:cubicBezTo>
                    <a:pt x="3365" y="693"/>
                    <a:pt x="3474" y="526"/>
                    <a:pt x="3463" y="345"/>
                  </a:cubicBezTo>
                  <a:cubicBezTo>
                    <a:pt x="3442" y="53"/>
                    <a:pt x="3006" y="0"/>
                    <a:pt x="26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70"/>
            <p:cNvSpPr/>
            <p:nvPr/>
          </p:nvSpPr>
          <p:spPr>
            <a:xfrm>
              <a:off x="1863225" y="2149500"/>
              <a:ext cx="46200" cy="19125"/>
            </a:xfrm>
            <a:custGeom>
              <a:avLst/>
              <a:gdLst/>
              <a:ahLst/>
              <a:cxnLst/>
              <a:rect l="l" t="t" r="r" b="b"/>
              <a:pathLst>
                <a:path w="1848" h="765" extrusionOk="0">
                  <a:moveTo>
                    <a:pt x="1778" y="0"/>
                  </a:moveTo>
                  <a:cubicBezTo>
                    <a:pt x="1142" y="12"/>
                    <a:pt x="525" y="240"/>
                    <a:pt x="37" y="645"/>
                  </a:cubicBezTo>
                  <a:cubicBezTo>
                    <a:pt x="7" y="670"/>
                    <a:pt x="1" y="712"/>
                    <a:pt x="26" y="740"/>
                  </a:cubicBezTo>
                  <a:cubicBezTo>
                    <a:pt x="40" y="757"/>
                    <a:pt x="59" y="764"/>
                    <a:pt x="78" y="764"/>
                  </a:cubicBezTo>
                  <a:cubicBezTo>
                    <a:pt x="93" y="764"/>
                    <a:pt x="109" y="760"/>
                    <a:pt x="121" y="751"/>
                  </a:cubicBezTo>
                  <a:cubicBezTo>
                    <a:pt x="584" y="363"/>
                    <a:pt x="1178" y="145"/>
                    <a:pt x="1781" y="132"/>
                  </a:cubicBezTo>
                  <a:cubicBezTo>
                    <a:pt x="1792" y="132"/>
                    <a:pt x="1800" y="129"/>
                    <a:pt x="1809" y="126"/>
                  </a:cubicBezTo>
                  <a:cubicBezTo>
                    <a:pt x="1834" y="115"/>
                    <a:pt x="1848" y="95"/>
                    <a:pt x="1842" y="62"/>
                  </a:cubicBezTo>
                  <a:cubicBezTo>
                    <a:pt x="1842" y="28"/>
                    <a:pt x="1812" y="0"/>
                    <a:pt x="1778"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70"/>
            <p:cNvSpPr/>
            <p:nvPr/>
          </p:nvSpPr>
          <p:spPr>
            <a:xfrm>
              <a:off x="1879475" y="2156450"/>
              <a:ext cx="29750" cy="31875"/>
            </a:xfrm>
            <a:custGeom>
              <a:avLst/>
              <a:gdLst/>
              <a:ahLst/>
              <a:cxnLst/>
              <a:rect l="l" t="t" r="r" b="b"/>
              <a:pathLst>
                <a:path w="1190" h="1275" extrusionOk="0">
                  <a:moveTo>
                    <a:pt x="1112" y="1"/>
                  </a:moveTo>
                  <a:cubicBezTo>
                    <a:pt x="1090" y="1"/>
                    <a:pt x="1069" y="12"/>
                    <a:pt x="1058" y="32"/>
                  </a:cubicBezTo>
                  <a:cubicBezTo>
                    <a:pt x="799" y="467"/>
                    <a:pt x="447" y="855"/>
                    <a:pt x="34" y="1151"/>
                  </a:cubicBezTo>
                  <a:cubicBezTo>
                    <a:pt x="7" y="1176"/>
                    <a:pt x="1" y="1218"/>
                    <a:pt x="20" y="1246"/>
                  </a:cubicBezTo>
                  <a:cubicBezTo>
                    <a:pt x="34" y="1265"/>
                    <a:pt x="54" y="1275"/>
                    <a:pt x="74" y="1275"/>
                  </a:cubicBezTo>
                  <a:cubicBezTo>
                    <a:pt x="83" y="1275"/>
                    <a:pt x="93" y="1272"/>
                    <a:pt x="101" y="1268"/>
                  </a:cubicBezTo>
                  <a:cubicBezTo>
                    <a:pt x="104" y="1262"/>
                    <a:pt x="110" y="1262"/>
                    <a:pt x="113" y="1260"/>
                  </a:cubicBezTo>
                  <a:cubicBezTo>
                    <a:pt x="537" y="953"/>
                    <a:pt x="905" y="551"/>
                    <a:pt x="1173" y="102"/>
                  </a:cubicBezTo>
                  <a:cubicBezTo>
                    <a:pt x="1189" y="71"/>
                    <a:pt x="1178" y="29"/>
                    <a:pt x="1148" y="13"/>
                  </a:cubicBezTo>
                  <a:cubicBezTo>
                    <a:pt x="1137" y="5"/>
                    <a:pt x="1124" y="1"/>
                    <a:pt x="1112"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70"/>
            <p:cNvSpPr/>
            <p:nvPr/>
          </p:nvSpPr>
          <p:spPr>
            <a:xfrm>
              <a:off x="1851300" y="2149425"/>
              <a:ext cx="57425" cy="43750"/>
            </a:xfrm>
            <a:custGeom>
              <a:avLst/>
              <a:gdLst/>
              <a:ahLst/>
              <a:cxnLst/>
              <a:rect l="l" t="t" r="r" b="b"/>
              <a:pathLst>
                <a:path w="2297" h="1750" extrusionOk="0">
                  <a:moveTo>
                    <a:pt x="1741" y="0"/>
                  </a:moveTo>
                  <a:cubicBezTo>
                    <a:pt x="1629" y="0"/>
                    <a:pt x="1528" y="7"/>
                    <a:pt x="1468" y="9"/>
                  </a:cubicBezTo>
                  <a:cubicBezTo>
                    <a:pt x="1106" y="23"/>
                    <a:pt x="740" y="115"/>
                    <a:pt x="447" y="338"/>
                  </a:cubicBezTo>
                  <a:cubicBezTo>
                    <a:pt x="193" y="533"/>
                    <a:pt x="1" y="871"/>
                    <a:pt x="112" y="1175"/>
                  </a:cubicBezTo>
                  <a:cubicBezTo>
                    <a:pt x="165" y="1317"/>
                    <a:pt x="277" y="1429"/>
                    <a:pt x="400" y="1524"/>
                  </a:cubicBezTo>
                  <a:cubicBezTo>
                    <a:pt x="569" y="1654"/>
                    <a:pt x="786" y="1749"/>
                    <a:pt x="992" y="1749"/>
                  </a:cubicBezTo>
                  <a:cubicBezTo>
                    <a:pt x="1095" y="1749"/>
                    <a:pt x="1196" y="1725"/>
                    <a:pt x="1287" y="1669"/>
                  </a:cubicBezTo>
                  <a:cubicBezTo>
                    <a:pt x="1404" y="1599"/>
                    <a:pt x="1488" y="1485"/>
                    <a:pt x="1566" y="1373"/>
                  </a:cubicBezTo>
                  <a:cubicBezTo>
                    <a:pt x="1675" y="1223"/>
                    <a:pt x="1784" y="1075"/>
                    <a:pt x="1892" y="921"/>
                  </a:cubicBezTo>
                  <a:lnTo>
                    <a:pt x="2152" y="553"/>
                  </a:lnTo>
                  <a:cubicBezTo>
                    <a:pt x="2222" y="455"/>
                    <a:pt x="2297" y="344"/>
                    <a:pt x="2289" y="227"/>
                  </a:cubicBezTo>
                  <a:cubicBezTo>
                    <a:pt x="2275" y="33"/>
                    <a:pt x="1984" y="0"/>
                    <a:pt x="17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70"/>
            <p:cNvSpPr/>
            <p:nvPr/>
          </p:nvSpPr>
          <p:spPr>
            <a:xfrm>
              <a:off x="1913325" y="2068925"/>
              <a:ext cx="69000" cy="76825"/>
            </a:xfrm>
            <a:custGeom>
              <a:avLst/>
              <a:gdLst/>
              <a:ahLst/>
              <a:cxnLst/>
              <a:rect l="l" t="t" r="r" b="b"/>
              <a:pathLst>
                <a:path w="2760" h="3073" extrusionOk="0">
                  <a:moveTo>
                    <a:pt x="2178" y="1"/>
                  </a:moveTo>
                  <a:cubicBezTo>
                    <a:pt x="2170" y="1"/>
                    <a:pt x="2162" y="1"/>
                    <a:pt x="2154" y="1"/>
                  </a:cubicBezTo>
                  <a:cubicBezTo>
                    <a:pt x="2023" y="7"/>
                    <a:pt x="1900" y="74"/>
                    <a:pt x="1777" y="124"/>
                  </a:cubicBezTo>
                  <a:cubicBezTo>
                    <a:pt x="1373" y="283"/>
                    <a:pt x="896" y="280"/>
                    <a:pt x="536" y="528"/>
                  </a:cubicBezTo>
                  <a:cubicBezTo>
                    <a:pt x="165" y="788"/>
                    <a:pt x="0" y="1276"/>
                    <a:pt x="17" y="1734"/>
                  </a:cubicBezTo>
                  <a:cubicBezTo>
                    <a:pt x="31" y="2071"/>
                    <a:pt x="137" y="2908"/>
                    <a:pt x="471" y="3042"/>
                  </a:cubicBezTo>
                  <a:cubicBezTo>
                    <a:pt x="526" y="3063"/>
                    <a:pt x="583" y="3073"/>
                    <a:pt x="642" y="3073"/>
                  </a:cubicBezTo>
                  <a:cubicBezTo>
                    <a:pt x="999" y="3073"/>
                    <a:pt x="1415" y="2721"/>
                    <a:pt x="1624" y="2515"/>
                  </a:cubicBezTo>
                  <a:cubicBezTo>
                    <a:pt x="1958" y="2191"/>
                    <a:pt x="2246" y="1817"/>
                    <a:pt x="2480" y="1416"/>
                  </a:cubicBezTo>
                  <a:cubicBezTo>
                    <a:pt x="2628" y="1159"/>
                    <a:pt x="2759" y="869"/>
                    <a:pt x="2731" y="573"/>
                  </a:cubicBezTo>
                  <a:cubicBezTo>
                    <a:pt x="2699" y="285"/>
                    <a:pt x="2466" y="1"/>
                    <a:pt x="2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70"/>
            <p:cNvSpPr/>
            <p:nvPr/>
          </p:nvSpPr>
          <p:spPr>
            <a:xfrm>
              <a:off x="1914300" y="2101400"/>
              <a:ext cx="19750" cy="35925"/>
            </a:xfrm>
            <a:custGeom>
              <a:avLst/>
              <a:gdLst/>
              <a:ahLst/>
              <a:cxnLst/>
              <a:rect l="l" t="t" r="r" b="b"/>
              <a:pathLst>
                <a:path w="790" h="1437" extrusionOk="0">
                  <a:moveTo>
                    <a:pt x="717" y="0"/>
                  </a:moveTo>
                  <a:cubicBezTo>
                    <a:pt x="698" y="0"/>
                    <a:pt x="678" y="9"/>
                    <a:pt x="664" y="25"/>
                  </a:cubicBezTo>
                  <a:cubicBezTo>
                    <a:pt x="338" y="404"/>
                    <a:pt x="106" y="864"/>
                    <a:pt x="6" y="1358"/>
                  </a:cubicBezTo>
                  <a:cubicBezTo>
                    <a:pt x="0" y="1394"/>
                    <a:pt x="22" y="1428"/>
                    <a:pt x="59" y="1436"/>
                  </a:cubicBezTo>
                  <a:cubicBezTo>
                    <a:pt x="73" y="1436"/>
                    <a:pt x="87" y="1436"/>
                    <a:pt x="101" y="1428"/>
                  </a:cubicBezTo>
                  <a:cubicBezTo>
                    <a:pt x="117" y="1419"/>
                    <a:pt x="131" y="1406"/>
                    <a:pt x="134" y="1392"/>
                  </a:cubicBezTo>
                  <a:cubicBezTo>
                    <a:pt x="232" y="917"/>
                    <a:pt x="452" y="477"/>
                    <a:pt x="767" y="111"/>
                  </a:cubicBezTo>
                  <a:cubicBezTo>
                    <a:pt x="790" y="83"/>
                    <a:pt x="787" y="41"/>
                    <a:pt x="759" y="16"/>
                  </a:cubicBezTo>
                  <a:cubicBezTo>
                    <a:pt x="747" y="5"/>
                    <a:pt x="732" y="0"/>
                    <a:pt x="717"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70"/>
            <p:cNvSpPr/>
            <p:nvPr/>
          </p:nvSpPr>
          <p:spPr>
            <a:xfrm>
              <a:off x="1919725" y="2113750"/>
              <a:ext cx="26450" cy="25750"/>
            </a:xfrm>
            <a:custGeom>
              <a:avLst/>
              <a:gdLst/>
              <a:ahLst/>
              <a:cxnLst/>
              <a:rect l="l" t="t" r="r" b="b"/>
              <a:pathLst>
                <a:path w="1058" h="1030" extrusionOk="0">
                  <a:moveTo>
                    <a:pt x="981" y="0"/>
                  </a:moveTo>
                  <a:cubicBezTo>
                    <a:pt x="959" y="0"/>
                    <a:pt x="938" y="11"/>
                    <a:pt x="927" y="33"/>
                  </a:cubicBezTo>
                  <a:cubicBezTo>
                    <a:pt x="709" y="390"/>
                    <a:pt x="405" y="691"/>
                    <a:pt x="43" y="903"/>
                  </a:cubicBezTo>
                  <a:cubicBezTo>
                    <a:pt x="12" y="920"/>
                    <a:pt x="1" y="962"/>
                    <a:pt x="20" y="995"/>
                  </a:cubicBezTo>
                  <a:cubicBezTo>
                    <a:pt x="32" y="1017"/>
                    <a:pt x="53" y="1029"/>
                    <a:pt x="75" y="1029"/>
                  </a:cubicBezTo>
                  <a:cubicBezTo>
                    <a:pt x="85" y="1029"/>
                    <a:pt x="94" y="1027"/>
                    <a:pt x="104" y="1023"/>
                  </a:cubicBezTo>
                  <a:cubicBezTo>
                    <a:pt x="107" y="1023"/>
                    <a:pt x="107" y="1023"/>
                    <a:pt x="109" y="1018"/>
                  </a:cubicBezTo>
                  <a:cubicBezTo>
                    <a:pt x="489" y="794"/>
                    <a:pt x="810" y="479"/>
                    <a:pt x="1036" y="102"/>
                  </a:cubicBezTo>
                  <a:cubicBezTo>
                    <a:pt x="1058" y="69"/>
                    <a:pt x="1047" y="27"/>
                    <a:pt x="1016" y="10"/>
                  </a:cubicBezTo>
                  <a:cubicBezTo>
                    <a:pt x="1005" y="3"/>
                    <a:pt x="993" y="0"/>
                    <a:pt x="981"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70"/>
            <p:cNvSpPr/>
            <p:nvPr/>
          </p:nvSpPr>
          <p:spPr>
            <a:xfrm>
              <a:off x="1914975" y="2087425"/>
              <a:ext cx="51300" cy="59300"/>
            </a:xfrm>
            <a:custGeom>
              <a:avLst/>
              <a:gdLst/>
              <a:ahLst/>
              <a:cxnLst/>
              <a:rect l="l" t="t" r="r" b="b"/>
              <a:pathLst>
                <a:path w="2052" h="2372" extrusionOk="0">
                  <a:moveTo>
                    <a:pt x="1589" y="0"/>
                  </a:moveTo>
                  <a:cubicBezTo>
                    <a:pt x="1585" y="0"/>
                    <a:pt x="1581" y="0"/>
                    <a:pt x="1577" y="1"/>
                  </a:cubicBezTo>
                  <a:cubicBezTo>
                    <a:pt x="1480" y="3"/>
                    <a:pt x="1387" y="54"/>
                    <a:pt x="1298" y="87"/>
                  </a:cubicBezTo>
                  <a:cubicBezTo>
                    <a:pt x="1000" y="201"/>
                    <a:pt x="645" y="185"/>
                    <a:pt x="383" y="374"/>
                  </a:cubicBezTo>
                  <a:cubicBezTo>
                    <a:pt x="107" y="570"/>
                    <a:pt x="1" y="949"/>
                    <a:pt x="23" y="1309"/>
                  </a:cubicBezTo>
                  <a:cubicBezTo>
                    <a:pt x="43" y="1574"/>
                    <a:pt x="143" y="2232"/>
                    <a:pt x="400" y="2344"/>
                  </a:cubicBezTo>
                  <a:cubicBezTo>
                    <a:pt x="444" y="2363"/>
                    <a:pt x="491" y="2372"/>
                    <a:pt x="539" y="2372"/>
                  </a:cubicBezTo>
                  <a:cubicBezTo>
                    <a:pt x="802" y="2372"/>
                    <a:pt x="1096" y="2112"/>
                    <a:pt x="1245" y="1959"/>
                  </a:cubicBezTo>
                  <a:cubicBezTo>
                    <a:pt x="1482" y="1713"/>
                    <a:pt x="1689" y="1429"/>
                    <a:pt x="1851" y="1119"/>
                  </a:cubicBezTo>
                  <a:cubicBezTo>
                    <a:pt x="1957" y="921"/>
                    <a:pt x="2051" y="698"/>
                    <a:pt x="2018" y="464"/>
                  </a:cubicBezTo>
                  <a:cubicBezTo>
                    <a:pt x="1988" y="233"/>
                    <a:pt x="1807" y="0"/>
                    <a:pt x="15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70"/>
            <p:cNvSpPr/>
            <p:nvPr/>
          </p:nvSpPr>
          <p:spPr>
            <a:xfrm>
              <a:off x="1897400" y="2153325"/>
              <a:ext cx="59175" cy="80725"/>
            </a:xfrm>
            <a:custGeom>
              <a:avLst/>
              <a:gdLst/>
              <a:ahLst/>
              <a:cxnLst/>
              <a:rect l="l" t="t" r="r" b="b"/>
              <a:pathLst>
                <a:path w="2367" h="3229" extrusionOk="0">
                  <a:moveTo>
                    <a:pt x="768" y="0"/>
                  </a:moveTo>
                  <a:cubicBezTo>
                    <a:pt x="614" y="0"/>
                    <a:pt x="482" y="86"/>
                    <a:pt x="397" y="305"/>
                  </a:cubicBezTo>
                  <a:cubicBezTo>
                    <a:pt x="238" y="712"/>
                    <a:pt x="168" y="1184"/>
                    <a:pt x="82" y="1608"/>
                  </a:cubicBezTo>
                  <a:cubicBezTo>
                    <a:pt x="40" y="1820"/>
                    <a:pt x="1" y="2054"/>
                    <a:pt x="101" y="2247"/>
                  </a:cubicBezTo>
                  <a:cubicBezTo>
                    <a:pt x="252" y="2540"/>
                    <a:pt x="637" y="2612"/>
                    <a:pt x="905" y="2802"/>
                  </a:cubicBezTo>
                  <a:cubicBezTo>
                    <a:pt x="1131" y="2961"/>
                    <a:pt x="1321" y="3226"/>
                    <a:pt x="1599" y="3229"/>
                  </a:cubicBezTo>
                  <a:cubicBezTo>
                    <a:pt x="1602" y="3229"/>
                    <a:pt x="1605" y="3229"/>
                    <a:pt x="1607" y="3229"/>
                  </a:cubicBezTo>
                  <a:cubicBezTo>
                    <a:pt x="1918" y="3229"/>
                    <a:pt x="2116" y="2886"/>
                    <a:pt x="2183" y="2579"/>
                  </a:cubicBezTo>
                  <a:cubicBezTo>
                    <a:pt x="2367" y="1700"/>
                    <a:pt x="1990" y="726"/>
                    <a:pt x="1256" y="202"/>
                  </a:cubicBezTo>
                  <a:cubicBezTo>
                    <a:pt x="1088" y="82"/>
                    <a:pt x="918" y="0"/>
                    <a:pt x="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70"/>
            <p:cNvSpPr/>
            <p:nvPr/>
          </p:nvSpPr>
          <p:spPr>
            <a:xfrm>
              <a:off x="1917625" y="2153350"/>
              <a:ext cx="27100" cy="52475"/>
            </a:xfrm>
            <a:custGeom>
              <a:avLst/>
              <a:gdLst/>
              <a:ahLst/>
              <a:cxnLst/>
              <a:rect l="l" t="t" r="r" b="b"/>
              <a:pathLst>
                <a:path w="1084" h="2099" extrusionOk="0">
                  <a:moveTo>
                    <a:pt x="76" y="1"/>
                  </a:moveTo>
                  <a:cubicBezTo>
                    <a:pt x="61" y="1"/>
                    <a:pt x="47" y="6"/>
                    <a:pt x="34" y="17"/>
                  </a:cubicBezTo>
                  <a:cubicBezTo>
                    <a:pt x="7" y="42"/>
                    <a:pt x="1" y="84"/>
                    <a:pt x="26" y="111"/>
                  </a:cubicBezTo>
                  <a:cubicBezTo>
                    <a:pt x="475" y="633"/>
                    <a:pt x="788" y="1261"/>
                    <a:pt x="927" y="1936"/>
                  </a:cubicBezTo>
                  <a:cubicBezTo>
                    <a:pt x="916" y="1950"/>
                    <a:pt x="916" y="1969"/>
                    <a:pt x="922" y="1986"/>
                  </a:cubicBezTo>
                  <a:lnTo>
                    <a:pt x="950" y="2056"/>
                  </a:lnTo>
                  <a:cubicBezTo>
                    <a:pt x="961" y="2081"/>
                    <a:pt x="987" y="2098"/>
                    <a:pt x="1012" y="2098"/>
                  </a:cubicBezTo>
                  <a:cubicBezTo>
                    <a:pt x="1018" y="2098"/>
                    <a:pt x="1024" y="2097"/>
                    <a:pt x="1030" y="2095"/>
                  </a:cubicBezTo>
                  <a:cubicBezTo>
                    <a:pt x="1033" y="2095"/>
                    <a:pt x="1039" y="2095"/>
                    <a:pt x="1042" y="2092"/>
                  </a:cubicBezTo>
                  <a:cubicBezTo>
                    <a:pt x="1069" y="2078"/>
                    <a:pt x="1083" y="2050"/>
                    <a:pt x="1081" y="2022"/>
                  </a:cubicBezTo>
                  <a:cubicBezTo>
                    <a:pt x="950" y="1283"/>
                    <a:pt x="620" y="588"/>
                    <a:pt x="127" y="25"/>
                  </a:cubicBezTo>
                  <a:cubicBezTo>
                    <a:pt x="114" y="9"/>
                    <a:pt x="95" y="1"/>
                    <a:pt x="76"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70"/>
            <p:cNvSpPr/>
            <p:nvPr/>
          </p:nvSpPr>
          <p:spPr>
            <a:xfrm>
              <a:off x="1911575" y="2157300"/>
              <a:ext cx="12225" cy="43550"/>
            </a:xfrm>
            <a:custGeom>
              <a:avLst/>
              <a:gdLst/>
              <a:ahLst/>
              <a:cxnLst/>
              <a:rect l="l" t="t" r="r" b="b"/>
              <a:pathLst>
                <a:path w="489" h="1742" extrusionOk="0">
                  <a:moveTo>
                    <a:pt x="112" y="1"/>
                  </a:moveTo>
                  <a:cubicBezTo>
                    <a:pt x="76" y="1"/>
                    <a:pt x="45" y="29"/>
                    <a:pt x="42" y="65"/>
                  </a:cubicBezTo>
                  <a:cubicBezTo>
                    <a:pt x="0" y="629"/>
                    <a:pt x="109" y="1195"/>
                    <a:pt x="352" y="1703"/>
                  </a:cubicBezTo>
                  <a:cubicBezTo>
                    <a:pt x="362" y="1729"/>
                    <a:pt x="386" y="1742"/>
                    <a:pt x="411" y="1742"/>
                  </a:cubicBezTo>
                  <a:cubicBezTo>
                    <a:pt x="420" y="1742"/>
                    <a:pt x="430" y="1740"/>
                    <a:pt x="438" y="1736"/>
                  </a:cubicBezTo>
                  <a:cubicBezTo>
                    <a:pt x="475" y="1717"/>
                    <a:pt x="488" y="1680"/>
                    <a:pt x="469" y="1644"/>
                  </a:cubicBezTo>
                  <a:cubicBezTo>
                    <a:pt x="237" y="1156"/>
                    <a:pt x="137" y="612"/>
                    <a:pt x="173" y="71"/>
                  </a:cubicBezTo>
                  <a:cubicBezTo>
                    <a:pt x="173" y="37"/>
                    <a:pt x="145" y="4"/>
                    <a:pt x="112"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70"/>
            <p:cNvSpPr/>
            <p:nvPr/>
          </p:nvSpPr>
          <p:spPr>
            <a:xfrm>
              <a:off x="1903000" y="2156725"/>
              <a:ext cx="40475" cy="55350"/>
            </a:xfrm>
            <a:custGeom>
              <a:avLst/>
              <a:gdLst/>
              <a:ahLst/>
              <a:cxnLst/>
              <a:rect l="l" t="t" r="r" b="b"/>
              <a:pathLst>
                <a:path w="1619" h="2214" extrusionOk="0">
                  <a:moveTo>
                    <a:pt x="524" y="0"/>
                  </a:moveTo>
                  <a:cubicBezTo>
                    <a:pt x="420" y="0"/>
                    <a:pt x="331" y="58"/>
                    <a:pt x="274" y="205"/>
                  </a:cubicBezTo>
                  <a:cubicBezTo>
                    <a:pt x="162" y="490"/>
                    <a:pt x="112" y="811"/>
                    <a:pt x="56" y="1104"/>
                  </a:cubicBezTo>
                  <a:cubicBezTo>
                    <a:pt x="28" y="1249"/>
                    <a:pt x="0" y="1410"/>
                    <a:pt x="70" y="1542"/>
                  </a:cubicBezTo>
                  <a:cubicBezTo>
                    <a:pt x="176" y="1742"/>
                    <a:pt x="433" y="1790"/>
                    <a:pt x="619" y="1921"/>
                  </a:cubicBezTo>
                  <a:cubicBezTo>
                    <a:pt x="776" y="2030"/>
                    <a:pt x="904" y="2214"/>
                    <a:pt x="1094" y="2214"/>
                  </a:cubicBezTo>
                  <a:cubicBezTo>
                    <a:pt x="1096" y="2214"/>
                    <a:pt x="1099" y="2214"/>
                    <a:pt x="1101" y="2214"/>
                  </a:cubicBezTo>
                  <a:cubicBezTo>
                    <a:pt x="1312" y="2214"/>
                    <a:pt x="1449" y="1974"/>
                    <a:pt x="1493" y="1765"/>
                  </a:cubicBezTo>
                  <a:cubicBezTo>
                    <a:pt x="1618" y="1165"/>
                    <a:pt x="1362" y="498"/>
                    <a:pt x="862" y="141"/>
                  </a:cubicBezTo>
                  <a:cubicBezTo>
                    <a:pt x="745" y="58"/>
                    <a:pt x="627"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70"/>
            <p:cNvSpPr/>
            <p:nvPr/>
          </p:nvSpPr>
          <p:spPr>
            <a:xfrm>
              <a:off x="1912900" y="2125875"/>
              <a:ext cx="93125" cy="62375"/>
            </a:xfrm>
            <a:custGeom>
              <a:avLst/>
              <a:gdLst/>
              <a:ahLst/>
              <a:cxnLst/>
              <a:rect l="l" t="t" r="r" b="b"/>
              <a:pathLst>
                <a:path w="3725" h="2495" extrusionOk="0">
                  <a:moveTo>
                    <a:pt x="2063" y="0"/>
                  </a:moveTo>
                  <a:cubicBezTo>
                    <a:pt x="1963" y="0"/>
                    <a:pt x="1862" y="6"/>
                    <a:pt x="1766" y="14"/>
                  </a:cubicBezTo>
                  <a:cubicBezTo>
                    <a:pt x="1150" y="67"/>
                    <a:pt x="0" y="295"/>
                    <a:pt x="382" y="1183"/>
                  </a:cubicBezTo>
                  <a:cubicBezTo>
                    <a:pt x="505" y="1464"/>
                    <a:pt x="756" y="1674"/>
                    <a:pt x="1010" y="1844"/>
                  </a:cubicBezTo>
                  <a:cubicBezTo>
                    <a:pt x="1353" y="2075"/>
                    <a:pt x="1719" y="2268"/>
                    <a:pt x="2101" y="2416"/>
                  </a:cubicBezTo>
                  <a:cubicBezTo>
                    <a:pt x="2210" y="2458"/>
                    <a:pt x="2334" y="2495"/>
                    <a:pt x="2451" y="2495"/>
                  </a:cubicBezTo>
                  <a:cubicBezTo>
                    <a:pt x="2527" y="2495"/>
                    <a:pt x="2600" y="2479"/>
                    <a:pt x="2665" y="2438"/>
                  </a:cubicBezTo>
                  <a:cubicBezTo>
                    <a:pt x="2904" y="2276"/>
                    <a:pt x="2857" y="1869"/>
                    <a:pt x="3097" y="1704"/>
                  </a:cubicBezTo>
                  <a:cubicBezTo>
                    <a:pt x="3181" y="1646"/>
                    <a:pt x="3284" y="1632"/>
                    <a:pt x="3379" y="1593"/>
                  </a:cubicBezTo>
                  <a:cubicBezTo>
                    <a:pt x="3510" y="1537"/>
                    <a:pt x="3624" y="1434"/>
                    <a:pt x="3674" y="1297"/>
                  </a:cubicBezTo>
                  <a:cubicBezTo>
                    <a:pt x="3725" y="1160"/>
                    <a:pt x="3688" y="998"/>
                    <a:pt x="3580" y="901"/>
                  </a:cubicBezTo>
                  <a:cubicBezTo>
                    <a:pt x="3462" y="798"/>
                    <a:pt x="3284" y="795"/>
                    <a:pt x="3156" y="705"/>
                  </a:cubicBezTo>
                  <a:cubicBezTo>
                    <a:pt x="3019" y="608"/>
                    <a:pt x="2969" y="429"/>
                    <a:pt x="2868" y="293"/>
                  </a:cubicBezTo>
                  <a:cubicBezTo>
                    <a:pt x="2687" y="56"/>
                    <a:pt x="2375" y="0"/>
                    <a:pt x="20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70"/>
            <p:cNvSpPr/>
            <p:nvPr/>
          </p:nvSpPr>
          <p:spPr>
            <a:xfrm>
              <a:off x="1918125" y="2142725"/>
              <a:ext cx="38100" cy="21975"/>
            </a:xfrm>
            <a:custGeom>
              <a:avLst/>
              <a:gdLst/>
              <a:ahLst/>
              <a:cxnLst/>
              <a:rect l="l" t="t" r="r" b="b"/>
              <a:pathLst>
                <a:path w="1524" h="879" extrusionOk="0">
                  <a:moveTo>
                    <a:pt x="72" y="0"/>
                  </a:moveTo>
                  <a:cubicBezTo>
                    <a:pt x="61" y="0"/>
                    <a:pt x="51" y="3"/>
                    <a:pt x="42" y="9"/>
                  </a:cubicBezTo>
                  <a:cubicBezTo>
                    <a:pt x="9" y="31"/>
                    <a:pt x="1" y="68"/>
                    <a:pt x="17" y="101"/>
                  </a:cubicBezTo>
                  <a:cubicBezTo>
                    <a:pt x="295" y="572"/>
                    <a:pt x="838" y="879"/>
                    <a:pt x="1386" y="879"/>
                  </a:cubicBezTo>
                  <a:cubicBezTo>
                    <a:pt x="1409" y="879"/>
                    <a:pt x="1433" y="878"/>
                    <a:pt x="1457" y="877"/>
                  </a:cubicBezTo>
                  <a:cubicBezTo>
                    <a:pt x="1465" y="877"/>
                    <a:pt x="1474" y="874"/>
                    <a:pt x="1482" y="871"/>
                  </a:cubicBezTo>
                  <a:cubicBezTo>
                    <a:pt x="1507" y="860"/>
                    <a:pt x="1521" y="835"/>
                    <a:pt x="1524" y="813"/>
                  </a:cubicBezTo>
                  <a:cubicBezTo>
                    <a:pt x="1521" y="775"/>
                    <a:pt x="1490" y="748"/>
                    <a:pt x="1459" y="748"/>
                  </a:cubicBezTo>
                  <a:cubicBezTo>
                    <a:pt x="1457" y="748"/>
                    <a:pt x="1456" y="748"/>
                    <a:pt x="1454" y="748"/>
                  </a:cubicBezTo>
                  <a:cubicBezTo>
                    <a:pt x="1433" y="749"/>
                    <a:pt x="1411" y="750"/>
                    <a:pt x="1390" y="750"/>
                  </a:cubicBezTo>
                  <a:cubicBezTo>
                    <a:pt x="884" y="750"/>
                    <a:pt x="386" y="468"/>
                    <a:pt x="132" y="34"/>
                  </a:cubicBezTo>
                  <a:cubicBezTo>
                    <a:pt x="118" y="13"/>
                    <a:pt x="95" y="0"/>
                    <a:pt x="72"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70"/>
            <p:cNvSpPr/>
            <p:nvPr/>
          </p:nvSpPr>
          <p:spPr>
            <a:xfrm>
              <a:off x="1923350" y="2141675"/>
              <a:ext cx="33300" cy="7500"/>
            </a:xfrm>
            <a:custGeom>
              <a:avLst/>
              <a:gdLst/>
              <a:ahLst/>
              <a:cxnLst/>
              <a:rect l="l" t="t" r="r" b="b"/>
              <a:pathLst>
                <a:path w="1332" h="300" extrusionOk="0">
                  <a:moveTo>
                    <a:pt x="65" y="1"/>
                  </a:moveTo>
                  <a:cubicBezTo>
                    <a:pt x="29" y="1"/>
                    <a:pt x="1" y="34"/>
                    <a:pt x="1" y="68"/>
                  </a:cubicBezTo>
                  <a:cubicBezTo>
                    <a:pt x="1" y="107"/>
                    <a:pt x="31" y="135"/>
                    <a:pt x="65" y="135"/>
                  </a:cubicBezTo>
                  <a:cubicBezTo>
                    <a:pt x="464" y="138"/>
                    <a:pt x="857" y="191"/>
                    <a:pt x="1242" y="297"/>
                  </a:cubicBezTo>
                  <a:cubicBezTo>
                    <a:pt x="1248" y="299"/>
                    <a:pt x="1254" y="300"/>
                    <a:pt x="1259" y="300"/>
                  </a:cubicBezTo>
                  <a:cubicBezTo>
                    <a:pt x="1269" y="300"/>
                    <a:pt x="1278" y="296"/>
                    <a:pt x="1287" y="291"/>
                  </a:cubicBezTo>
                  <a:cubicBezTo>
                    <a:pt x="1304" y="283"/>
                    <a:pt x="1318" y="269"/>
                    <a:pt x="1320" y="246"/>
                  </a:cubicBezTo>
                  <a:cubicBezTo>
                    <a:pt x="1331" y="210"/>
                    <a:pt x="1312" y="177"/>
                    <a:pt x="1276" y="166"/>
                  </a:cubicBezTo>
                  <a:cubicBezTo>
                    <a:pt x="880" y="57"/>
                    <a:pt x="475" y="7"/>
                    <a:pt x="65"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70"/>
            <p:cNvSpPr/>
            <p:nvPr/>
          </p:nvSpPr>
          <p:spPr>
            <a:xfrm>
              <a:off x="1913600" y="2129675"/>
              <a:ext cx="68425" cy="45800"/>
            </a:xfrm>
            <a:custGeom>
              <a:avLst/>
              <a:gdLst/>
              <a:ahLst/>
              <a:cxnLst/>
              <a:rect l="l" t="t" r="r" b="b"/>
              <a:pathLst>
                <a:path w="2737" h="1832" extrusionOk="0">
                  <a:moveTo>
                    <a:pt x="1529" y="1"/>
                  </a:moveTo>
                  <a:cubicBezTo>
                    <a:pt x="1452" y="1"/>
                    <a:pt x="1374" y="6"/>
                    <a:pt x="1300" y="12"/>
                  </a:cubicBezTo>
                  <a:cubicBezTo>
                    <a:pt x="843" y="51"/>
                    <a:pt x="0" y="219"/>
                    <a:pt x="279" y="866"/>
                  </a:cubicBezTo>
                  <a:cubicBezTo>
                    <a:pt x="368" y="1075"/>
                    <a:pt x="553" y="1226"/>
                    <a:pt x="739" y="1354"/>
                  </a:cubicBezTo>
                  <a:cubicBezTo>
                    <a:pt x="991" y="1522"/>
                    <a:pt x="1258" y="1664"/>
                    <a:pt x="1540" y="1773"/>
                  </a:cubicBezTo>
                  <a:cubicBezTo>
                    <a:pt x="1622" y="1804"/>
                    <a:pt x="1710" y="1832"/>
                    <a:pt x="1794" y="1832"/>
                  </a:cubicBezTo>
                  <a:cubicBezTo>
                    <a:pt x="1851" y="1832"/>
                    <a:pt x="1906" y="1819"/>
                    <a:pt x="1956" y="1787"/>
                  </a:cubicBezTo>
                  <a:cubicBezTo>
                    <a:pt x="2134" y="1669"/>
                    <a:pt x="2098" y="1368"/>
                    <a:pt x="2277" y="1245"/>
                  </a:cubicBezTo>
                  <a:cubicBezTo>
                    <a:pt x="2338" y="1204"/>
                    <a:pt x="2416" y="1190"/>
                    <a:pt x="2483" y="1162"/>
                  </a:cubicBezTo>
                  <a:cubicBezTo>
                    <a:pt x="2581" y="1125"/>
                    <a:pt x="2667" y="1044"/>
                    <a:pt x="2701" y="947"/>
                  </a:cubicBezTo>
                  <a:cubicBezTo>
                    <a:pt x="2737" y="846"/>
                    <a:pt x="2712" y="724"/>
                    <a:pt x="2631" y="657"/>
                  </a:cubicBezTo>
                  <a:cubicBezTo>
                    <a:pt x="2544" y="584"/>
                    <a:pt x="2413" y="581"/>
                    <a:pt x="2318" y="514"/>
                  </a:cubicBezTo>
                  <a:cubicBezTo>
                    <a:pt x="2218" y="442"/>
                    <a:pt x="2182" y="311"/>
                    <a:pt x="2109" y="213"/>
                  </a:cubicBezTo>
                  <a:cubicBezTo>
                    <a:pt x="1976" y="43"/>
                    <a:pt x="1754" y="1"/>
                    <a:pt x="15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70"/>
            <p:cNvSpPr/>
            <p:nvPr/>
          </p:nvSpPr>
          <p:spPr>
            <a:xfrm>
              <a:off x="1854300" y="2079325"/>
              <a:ext cx="71875" cy="72350"/>
            </a:xfrm>
            <a:custGeom>
              <a:avLst/>
              <a:gdLst/>
              <a:ahLst/>
              <a:cxnLst/>
              <a:rect l="l" t="t" r="r" b="b"/>
              <a:pathLst>
                <a:path w="2875" h="2894" extrusionOk="0">
                  <a:moveTo>
                    <a:pt x="1792" y="1"/>
                  </a:moveTo>
                  <a:cubicBezTo>
                    <a:pt x="1965" y="534"/>
                    <a:pt x="1990" y="1111"/>
                    <a:pt x="1859" y="1652"/>
                  </a:cubicBezTo>
                  <a:cubicBezTo>
                    <a:pt x="1842" y="1722"/>
                    <a:pt x="1820" y="1795"/>
                    <a:pt x="1772" y="1848"/>
                  </a:cubicBezTo>
                  <a:cubicBezTo>
                    <a:pt x="1719" y="1904"/>
                    <a:pt x="1650" y="1929"/>
                    <a:pt x="1580" y="1954"/>
                  </a:cubicBezTo>
                  <a:cubicBezTo>
                    <a:pt x="1312" y="2039"/>
                    <a:pt x="1034" y="2080"/>
                    <a:pt x="755" y="2080"/>
                  </a:cubicBezTo>
                  <a:cubicBezTo>
                    <a:pt x="531" y="2080"/>
                    <a:pt x="308" y="2053"/>
                    <a:pt x="90" y="2001"/>
                  </a:cubicBezTo>
                  <a:cubicBezTo>
                    <a:pt x="59" y="2129"/>
                    <a:pt x="1" y="2255"/>
                    <a:pt x="29" y="2381"/>
                  </a:cubicBezTo>
                  <a:cubicBezTo>
                    <a:pt x="71" y="2576"/>
                    <a:pt x="285" y="2671"/>
                    <a:pt x="481" y="2724"/>
                  </a:cubicBezTo>
                  <a:cubicBezTo>
                    <a:pt x="766" y="2800"/>
                    <a:pt x="1226" y="2894"/>
                    <a:pt x="1647" y="2894"/>
                  </a:cubicBezTo>
                  <a:cubicBezTo>
                    <a:pt x="1938" y="2894"/>
                    <a:pt x="2211" y="2849"/>
                    <a:pt x="2394" y="2721"/>
                  </a:cubicBezTo>
                  <a:cubicBezTo>
                    <a:pt x="2874" y="2389"/>
                    <a:pt x="2434" y="1307"/>
                    <a:pt x="2319" y="869"/>
                  </a:cubicBezTo>
                  <a:cubicBezTo>
                    <a:pt x="2263" y="662"/>
                    <a:pt x="2196" y="447"/>
                    <a:pt x="2068" y="269"/>
                  </a:cubicBezTo>
                  <a:cubicBezTo>
                    <a:pt x="1990" y="163"/>
                    <a:pt x="1895" y="76"/>
                    <a:pt x="1792"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70"/>
            <p:cNvSpPr/>
            <p:nvPr/>
          </p:nvSpPr>
          <p:spPr>
            <a:xfrm>
              <a:off x="1897400" y="2153325"/>
              <a:ext cx="53750" cy="60025"/>
            </a:xfrm>
            <a:custGeom>
              <a:avLst/>
              <a:gdLst/>
              <a:ahLst/>
              <a:cxnLst/>
              <a:rect l="l" t="t" r="r" b="b"/>
              <a:pathLst>
                <a:path w="2150" h="2401" extrusionOk="0">
                  <a:moveTo>
                    <a:pt x="768" y="0"/>
                  </a:moveTo>
                  <a:cubicBezTo>
                    <a:pt x="614" y="0"/>
                    <a:pt x="482" y="86"/>
                    <a:pt x="397" y="305"/>
                  </a:cubicBezTo>
                  <a:cubicBezTo>
                    <a:pt x="238" y="712"/>
                    <a:pt x="168" y="1184"/>
                    <a:pt x="82" y="1608"/>
                  </a:cubicBezTo>
                  <a:cubicBezTo>
                    <a:pt x="40" y="1820"/>
                    <a:pt x="1" y="2054"/>
                    <a:pt x="101" y="2247"/>
                  </a:cubicBezTo>
                  <a:cubicBezTo>
                    <a:pt x="135" y="2305"/>
                    <a:pt x="177" y="2355"/>
                    <a:pt x="221" y="2400"/>
                  </a:cubicBezTo>
                  <a:cubicBezTo>
                    <a:pt x="252" y="2096"/>
                    <a:pt x="299" y="1792"/>
                    <a:pt x="369" y="1496"/>
                  </a:cubicBezTo>
                  <a:cubicBezTo>
                    <a:pt x="414" y="1301"/>
                    <a:pt x="475" y="1092"/>
                    <a:pt x="637" y="969"/>
                  </a:cubicBezTo>
                  <a:cubicBezTo>
                    <a:pt x="734" y="896"/>
                    <a:pt x="855" y="863"/>
                    <a:pt x="978" y="863"/>
                  </a:cubicBezTo>
                  <a:cubicBezTo>
                    <a:pt x="1028" y="863"/>
                    <a:pt x="1079" y="869"/>
                    <a:pt x="1128" y="880"/>
                  </a:cubicBezTo>
                  <a:cubicBezTo>
                    <a:pt x="1295" y="913"/>
                    <a:pt x="1449" y="1002"/>
                    <a:pt x="1591" y="1094"/>
                  </a:cubicBezTo>
                  <a:cubicBezTo>
                    <a:pt x="1792" y="1228"/>
                    <a:pt x="1979" y="1373"/>
                    <a:pt x="2149" y="1538"/>
                  </a:cubicBezTo>
                  <a:cubicBezTo>
                    <a:pt x="2012" y="1008"/>
                    <a:pt x="1700" y="523"/>
                    <a:pt x="1256" y="202"/>
                  </a:cubicBezTo>
                  <a:cubicBezTo>
                    <a:pt x="1088" y="82"/>
                    <a:pt x="918" y="0"/>
                    <a:pt x="768"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70"/>
            <p:cNvSpPr/>
            <p:nvPr/>
          </p:nvSpPr>
          <p:spPr>
            <a:xfrm>
              <a:off x="1912900" y="2125875"/>
              <a:ext cx="68850" cy="60550"/>
            </a:xfrm>
            <a:custGeom>
              <a:avLst/>
              <a:gdLst/>
              <a:ahLst/>
              <a:cxnLst/>
              <a:rect l="l" t="t" r="r" b="b"/>
              <a:pathLst>
                <a:path w="2754" h="2422" extrusionOk="0">
                  <a:moveTo>
                    <a:pt x="2071" y="1"/>
                  </a:moveTo>
                  <a:cubicBezTo>
                    <a:pt x="1968" y="1"/>
                    <a:pt x="1865" y="8"/>
                    <a:pt x="1766" y="16"/>
                  </a:cubicBezTo>
                  <a:cubicBezTo>
                    <a:pt x="1150" y="69"/>
                    <a:pt x="0" y="301"/>
                    <a:pt x="380" y="1185"/>
                  </a:cubicBezTo>
                  <a:cubicBezTo>
                    <a:pt x="502" y="1467"/>
                    <a:pt x="754" y="1676"/>
                    <a:pt x="1007" y="1849"/>
                  </a:cubicBezTo>
                  <a:cubicBezTo>
                    <a:pt x="1345" y="2078"/>
                    <a:pt x="1716" y="2271"/>
                    <a:pt x="2095" y="2421"/>
                  </a:cubicBezTo>
                  <a:cubicBezTo>
                    <a:pt x="1920" y="2262"/>
                    <a:pt x="1766" y="2086"/>
                    <a:pt x="1638" y="1891"/>
                  </a:cubicBezTo>
                  <a:cubicBezTo>
                    <a:pt x="1451" y="1593"/>
                    <a:pt x="1314" y="1210"/>
                    <a:pt x="1473" y="901"/>
                  </a:cubicBezTo>
                  <a:cubicBezTo>
                    <a:pt x="1593" y="669"/>
                    <a:pt x="1844" y="546"/>
                    <a:pt x="2081" y="446"/>
                  </a:cubicBezTo>
                  <a:cubicBezTo>
                    <a:pt x="2305" y="351"/>
                    <a:pt x="2528" y="265"/>
                    <a:pt x="2754" y="181"/>
                  </a:cubicBezTo>
                  <a:cubicBezTo>
                    <a:pt x="2573" y="40"/>
                    <a:pt x="2323" y="1"/>
                    <a:pt x="2071"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70"/>
            <p:cNvSpPr/>
            <p:nvPr/>
          </p:nvSpPr>
          <p:spPr>
            <a:xfrm>
              <a:off x="1913450" y="2086525"/>
              <a:ext cx="54625" cy="59300"/>
            </a:xfrm>
            <a:custGeom>
              <a:avLst/>
              <a:gdLst/>
              <a:ahLst/>
              <a:cxnLst/>
              <a:rect l="l" t="t" r="r" b="b"/>
              <a:pathLst>
                <a:path w="2185" h="2372" extrusionOk="0">
                  <a:moveTo>
                    <a:pt x="347" y="0"/>
                  </a:moveTo>
                  <a:cubicBezTo>
                    <a:pt x="107" y="274"/>
                    <a:pt x="1" y="664"/>
                    <a:pt x="15" y="1032"/>
                  </a:cubicBezTo>
                  <a:cubicBezTo>
                    <a:pt x="28" y="1373"/>
                    <a:pt x="132" y="2210"/>
                    <a:pt x="472" y="2341"/>
                  </a:cubicBezTo>
                  <a:cubicBezTo>
                    <a:pt x="526" y="2362"/>
                    <a:pt x="584" y="2372"/>
                    <a:pt x="642" y="2372"/>
                  </a:cubicBezTo>
                  <a:cubicBezTo>
                    <a:pt x="998" y="2372"/>
                    <a:pt x="1416" y="2022"/>
                    <a:pt x="1627" y="1814"/>
                  </a:cubicBezTo>
                  <a:cubicBezTo>
                    <a:pt x="1828" y="1613"/>
                    <a:pt x="2012" y="1392"/>
                    <a:pt x="2185" y="1164"/>
                  </a:cubicBezTo>
                  <a:lnTo>
                    <a:pt x="2185" y="1164"/>
                  </a:lnTo>
                  <a:cubicBezTo>
                    <a:pt x="1967" y="1214"/>
                    <a:pt x="1744" y="1253"/>
                    <a:pt x="1524" y="1267"/>
                  </a:cubicBezTo>
                  <a:cubicBezTo>
                    <a:pt x="1475" y="1270"/>
                    <a:pt x="1425" y="1271"/>
                    <a:pt x="1375" y="1271"/>
                  </a:cubicBezTo>
                  <a:cubicBezTo>
                    <a:pt x="1120" y="1271"/>
                    <a:pt x="859" y="1227"/>
                    <a:pt x="684" y="1055"/>
                  </a:cubicBezTo>
                  <a:cubicBezTo>
                    <a:pt x="503" y="876"/>
                    <a:pt x="453" y="608"/>
                    <a:pt x="405" y="360"/>
                  </a:cubicBezTo>
                  <a:cubicBezTo>
                    <a:pt x="386" y="243"/>
                    <a:pt x="363" y="120"/>
                    <a:pt x="347"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70"/>
            <p:cNvSpPr/>
            <p:nvPr/>
          </p:nvSpPr>
          <p:spPr>
            <a:xfrm>
              <a:off x="1842800" y="2146250"/>
              <a:ext cx="73675" cy="51950"/>
            </a:xfrm>
            <a:custGeom>
              <a:avLst/>
              <a:gdLst/>
              <a:ahLst/>
              <a:cxnLst/>
              <a:rect l="l" t="t" r="r" b="b"/>
              <a:pathLst>
                <a:path w="2947" h="2078" extrusionOk="0">
                  <a:moveTo>
                    <a:pt x="2119" y="0"/>
                  </a:moveTo>
                  <a:cubicBezTo>
                    <a:pt x="1943" y="0"/>
                    <a:pt x="1783" y="12"/>
                    <a:pt x="1691" y="16"/>
                  </a:cubicBezTo>
                  <a:cubicBezTo>
                    <a:pt x="1144" y="36"/>
                    <a:pt x="589" y="175"/>
                    <a:pt x="146" y="513"/>
                  </a:cubicBezTo>
                  <a:cubicBezTo>
                    <a:pt x="93" y="552"/>
                    <a:pt x="45" y="594"/>
                    <a:pt x="1" y="638"/>
                  </a:cubicBezTo>
                  <a:cubicBezTo>
                    <a:pt x="84" y="627"/>
                    <a:pt x="168" y="619"/>
                    <a:pt x="254" y="607"/>
                  </a:cubicBezTo>
                  <a:cubicBezTo>
                    <a:pt x="442" y="584"/>
                    <a:pt x="631" y="561"/>
                    <a:pt x="818" y="561"/>
                  </a:cubicBezTo>
                  <a:cubicBezTo>
                    <a:pt x="944" y="561"/>
                    <a:pt x="1069" y="571"/>
                    <a:pt x="1192" y="599"/>
                  </a:cubicBezTo>
                  <a:cubicBezTo>
                    <a:pt x="1499" y="669"/>
                    <a:pt x="1792" y="875"/>
                    <a:pt x="1884" y="1177"/>
                  </a:cubicBezTo>
                  <a:cubicBezTo>
                    <a:pt x="1937" y="1358"/>
                    <a:pt x="1912" y="1548"/>
                    <a:pt x="1889" y="1737"/>
                  </a:cubicBezTo>
                  <a:cubicBezTo>
                    <a:pt x="1875" y="1852"/>
                    <a:pt x="1859" y="1963"/>
                    <a:pt x="1845" y="2078"/>
                  </a:cubicBezTo>
                  <a:cubicBezTo>
                    <a:pt x="2009" y="1852"/>
                    <a:pt x="2168" y="1623"/>
                    <a:pt x="2333" y="1394"/>
                  </a:cubicBezTo>
                  <a:lnTo>
                    <a:pt x="2729" y="842"/>
                  </a:lnTo>
                  <a:cubicBezTo>
                    <a:pt x="2838" y="691"/>
                    <a:pt x="2947" y="524"/>
                    <a:pt x="2935" y="342"/>
                  </a:cubicBezTo>
                  <a:cubicBezTo>
                    <a:pt x="2913" y="53"/>
                    <a:pt x="2483" y="0"/>
                    <a:pt x="2119"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70"/>
            <p:cNvSpPr/>
            <p:nvPr/>
          </p:nvSpPr>
          <p:spPr>
            <a:xfrm>
              <a:off x="1894275" y="2131225"/>
              <a:ext cx="37975" cy="33300"/>
            </a:xfrm>
            <a:custGeom>
              <a:avLst/>
              <a:gdLst/>
              <a:ahLst/>
              <a:cxnLst/>
              <a:rect l="l" t="t" r="r" b="b"/>
              <a:pathLst>
                <a:path w="1519" h="1332" extrusionOk="0">
                  <a:moveTo>
                    <a:pt x="760" y="1"/>
                  </a:moveTo>
                  <a:cubicBezTo>
                    <a:pt x="664" y="1"/>
                    <a:pt x="567" y="21"/>
                    <a:pt x="475" y="65"/>
                  </a:cubicBezTo>
                  <a:cubicBezTo>
                    <a:pt x="145" y="221"/>
                    <a:pt x="0" y="620"/>
                    <a:pt x="159" y="952"/>
                  </a:cubicBezTo>
                  <a:cubicBezTo>
                    <a:pt x="272" y="1190"/>
                    <a:pt x="511" y="1332"/>
                    <a:pt x="760" y="1332"/>
                  </a:cubicBezTo>
                  <a:cubicBezTo>
                    <a:pt x="855" y="1332"/>
                    <a:pt x="952" y="1311"/>
                    <a:pt x="1044" y="1267"/>
                  </a:cubicBezTo>
                  <a:cubicBezTo>
                    <a:pt x="1376" y="1111"/>
                    <a:pt x="1518" y="715"/>
                    <a:pt x="1362" y="383"/>
                  </a:cubicBezTo>
                  <a:cubicBezTo>
                    <a:pt x="1249" y="141"/>
                    <a:pt x="1009" y="1"/>
                    <a:pt x="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70"/>
            <p:cNvSpPr/>
            <p:nvPr/>
          </p:nvSpPr>
          <p:spPr>
            <a:xfrm>
              <a:off x="1902575" y="2138625"/>
              <a:ext cx="21150" cy="18475"/>
            </a:xfrm>
            <a:custGeom>
              <a:avLst/>
              <a:gdLst/>
              <a:ahLst/>
              <a:cxnLst/>
              <a:rect l="l" t="t" r="r" b="b"/>
              <a:pathLst>
                <a:path w="846" h="739" extrusionOk="0">
                  <a:moveTo>
                    <a:pt x="422" y="0"/>
                  </a:moveTo>
                  <a:cubicBezTo>
                    <a:pt x="370" y="0"/>
                    <a:pt x="317" y="11"/>
                    <a:pt x="265" y="34"/>
                  </a:cubicBezTo>
                  <a:cubicBezTo>
                    <a:pt x="81" y="120"/>
                    <a:pt x="0" y="341"/>
                    <a:pt x="87" y="525"/>
                  </a:cubicBezTo>
                  <a:cubicBezTo>
                    <a:pt x="152" y="660"/>
                    <a:pt x="284" y="738"/>
                    <a:pt x="422" y="738"/>
                  </a:cubicBezTo>
                  <a:cubicBezTo>
                    <a:pt x="475" y="738"/>
                    <a:pt x="529" y="727"/>
                    <a:pt x="581" y="703"/>
                  </a:cubicBezTo>
                  <a:cubicBezTo>
                    <a:pt x="765" y="617"/>
                    <a:pt x="846" y="396"/>
                    <a:pt x="756" y="212"/>
                  </a:cubicBezTo>
                  <a:cubicBezTo>
                    <a:pt x="693" y="78"/>
                    <a:pt x="562" y="0"/>
                    <a:pt x="4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70"/>
            <p:cNvSpPr/>
            <p:nvPr/>
          </p:nvSpPr>
          <p:spPr>
            <a:xfrm>
              <a:off x="1581250" y="1871775"/>
              <a:ext cx="62100" cy="137675"/>
            </a:xfrm>
            <a:custGeom>
              <a:avLst/>
              <a:gdLst/>
              <a:ahLst/>
              <a:cxnLst/>
              <a:rect l="l" t="t" r="r" b="b"/>
              <a:pathLst>
                <a:path w="2484" h="5507" extrusionOk="0">
                  <a:moveTo>
                    <a:pt x="2368" y="0"/>
                  </a:moveTo>
                  <a:cubicBezTo>
                    <a:pt x="2361" y="0"/>
                    <a:pt x="2354" y="1"/>
                    <a:pt x="2347" y="3"/>
                  </a:cubicBezTo>
                  <a:cubicBezTo>
                    <a:pt x="2135" y="62"/>
                    <a:pt x="1608" y="1393"/>
                    <a:pt x="1485" y="1649"/>
                  </a:cubicBezTo>
                  <a:cubicBezTo>
                    <a:pt x="1203" y="2227"/>
                    <a:pt x="935" y="2815"/>
                    <a:pt x="684" y="3415"/>
                  </a:cubicBezTo>
                  <a:cubicBezTo>
                    <a:pt x="520" y="3806"/>
                    <a:pt x="1" y="4721"/>
                    <a:pt x="29" y="5145"/>
                  </a:cubicBezTo>
                  <a:cubicBezTo>
                    <a:pt x="43" y="5397"/>
                    <a:pt x="123" y="5506"/>
                    <a:pt x="224" y="5506"/>
                  </a:cubicBezTo>
                  <a:cubicBezTo>
                    <a:pt x="357" y="5506"/>
                    <a:pt x="527" y="5321"/>
                    <a:pt x="642" y="5025"/>
                  </a:cubicBezTo>
                  <a:cubicBezTo>
                    <a:pt x="1231" y="3477"/>
                    <a:pt x="1828" y="1928"/>
                    <a:pt x="2420" y="380"/>
                  </a:cubicBezTo>
                  <a:cubicBezTo>
                    <a:pt x="2450" y="302"/>
                    <a:pt x="2484" y="218"/>
                    <a:pt x="2475" y="137"/>
                  </a:cubicBezTo>
                  <a:cubicBezTo>
                    <a:pt x="2470" y="68"/>
                    <a:pt x="2426" y="0"/>
                    <a:pt x="2368"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70"/>
            <p:cNvSpPr/>
            <p:nvPr/>
          </p:nvSpPr>
          <p:spPr>
            <a:xfrm>
              <a:off x="1584250" y="1872325"/>
              <a:ext cx="58975" cy="137025"/>
            </a:xfrm>
            <a:custGeom>
              <a:avLst/>
              <a:gdLst/>
              <a:ahLst/>
              <a:cxnLst/>
              <a:rect l="l" t="t" r="r" b="b"/>
              <a:pathLst>
                <a:path w="2359" h="5481" extrusionOk="0">
                  <a:moveTo>
                    <a:pt x="2302" y="1"/>
                  </a:moveTo>
                  <a:cubicBezTo>
                    <a:pt x="1479" y="1783"/>
                    <a:pt x="712" y="3597"/>
                    <a:pt x="1" y="5435"/>
                  </a:cubicBezTo>
                  <a:cubicBezTo>
                    <a:pt x="31" y="5466"/>
                    <a:pt x="66" y="5481"/>
                    <a:pt x="104" y="5481"/>
                  </a:cubicBezTo>
                  <a:cubicBezTo>
                    <a:pt x="237" y="5481"/>
                    <a:pt x="405" y="5299"/>
                    <a:pt x="522" y="5003"/>
                  </a:cubicBezTo>
                  <a:cubicBezTo>
                    <a:pt x="1114" y="3455"/>
                    <a:pt x="1711" y="1906"/>
                    <a:pt x="2300" y="358"/>
                  </a:cubicBezTo>
                  <a:cubicBezTo>
                    <a:pt x="2327" y="280"/>
                    <a:pt x="2358" y="196"/>
                    <a:pt x="2355" y="115"/>
                  </a:cubicBezTo>
                  <a:cubicBezTo>
                    <a:pt x="2353" y="71"/>
                    <a:pt x="2336" y="26"/>
                    <a:pt x="2302"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70"/>
            <p:cNvSpPr/>
            <p:nvPr/>
          </p:nvSpPr>
          <p:spPr>
            <a:xfrm>
              <a:off x="1574425" y="1786975"/>
              <a:ext cx="153800" cy="154450"/>
            </a:xfrm>
            <a:custGeom>
              <a:avLst/>
              <a:gdLst/>
              <a:ahLst/>
              <a:cxnLst/>
              <a:rect l="l" t="t" r="r" b="b"/>
              <a:pathLst>
                <a:path w="6152" h="6178" extrusionOk="0">
                  <a:moveTo>
                    <a:pt x="2068" y="0"/>
                  </a:moveTo>
                  <a:cubicBezTo>
                    <a:pt x="1798" y="0"/>
                    <a:pt x="1528" y="158"/>
                    <a:pt x="1376" y="388"/>
                  </a:cubicBezTo>
                  <a:cubicBezTo>
                    <a:pt x="1186" y="670"/>
                    <a:pt x="1158" y="1032"/>
                    <a:pt x="1239" y="1362"/>
                  </a:cubicBezTo>
                  <a:cubicBezTo>
                    <a:pt x="1287" y="1560"/>
                    <a:pt x="1379" y="1766"/>
                    <a:pt x="1312" y="1956"/>
                  </a:cubicBezTo>
                  <a:cubicBezTo>
                    <a:pt x="1300" y="1984"/>
                    <a:pt x="1292" y="2012"/>
                    <a:pt x="1278" y="2037"/>
                  </a:cubicBezTo>
                  <a:cubicBezTo>
                    <a:pt x="1250" y="2092"/>
                    <a:pt x="1217" y="2143"/>
                    <a:pt x="1194" y="2198"/>
                  </a:cubicBezTo>
                  <a:cubicBezTo>
                    <a:pt x="1194" y="2201"/>
                    <a:pt x="1189" y="2201"/>
                    <a:pt x="1189" y="2201"/>
                  </a:cubicBezTo>
                  <a:cubicBezTo>
                    <a:pt x="1183" y="2215"/>
                    <a:pt x="1180" y="2226"/>
                    <a:pt x="1172" y="2240"/>
                  </a:cubicBezTo>
                  <a:cubicBezTo>
                    <a:pt x="1169" y="2243"/>
                    <a:pt x="1169" y="2249"/>
                    <a:pt x="1169" y="2254"/>
                  </a:cubicBezTo>
                  <a:cubicBezTo>
                    <a:pt x="1167" y="2263"/>
                    <a:pt x="1161" y="2274"/>
                    <a:pt x="1158" y="2288"/>
                  </a:cubicBezTo>
                  <a:cubicBezTo>
                    <a:pt x="1155" y="2296"/>
                    <a:pt x="1155" y="2299"/>
                    <a:pt x="1155" y="2302"/>
                  </a:cubicBezTo>
                  <a:cubicBezTo>
                    <a:pt x="1153" y="2318"/>
                    <a:pt x="1153" y="2332"/>
                    <a:pt x="1153" y="2352"/>
                  </a:cubicBezTo>
                  <a:cubicBezTo>
                    <a:pt x="1155" y="2522"/>
                    <a:pt x="1320" y="2645"/>
                    <a:pt x="1473" y="2720"/>
                  </a:cubicBezTo>
                  <a:cubicBezTo>
                    <a:pt x="1507" y="2737"/>
                    <a:pt x="1549" y="2759"/>
                    <a:pt x="1593" y="2779"/>
                  </a:cubicBezTo>
                  <a:cubicBezTo>
                    <a:pt x="1295" y="2784"/>
                    <a:pt x="994" y="2835"/>
                    <a:pt x="715" y="2968"/>
                  </a:cubicBezTo>
                  <a:cubicBezTo>
                    <a:pt x="692" y="2982"/>
                    <a:pt x="667" y="2994"/>
                    <a:pt x="642" y="3007"/>
                  </a:cubicBezTo>
                  <a:lnTo>
                    <a:pt x="639" y="3007"/>
                  </a:lnTo>
                  <a:lnTo>
                    <a:pt x="567" y="3049"/>
                  </a:lnTo>
                  <a:cubicBezTo>
                    <a:pt x="249" y="3247"/>
                    <a:pt x="0" y="3585"/>
                    <a:pt x="53" y="3948"/>
                  </a:cubicBezTo>
                  <a:cubicBezTo>
                    <a:pt x="81" y="4146"/>
                    <a:pt x="196" y="4324"/>
                    <a:pt x="324" y="4475"/>
                  </a:cubicBezTo>
                  <a:cubicBezTo>
                    <a:pt x="546" y="4731"/>
                    <a:pt x="869" y="4945"/>
                    <a:pt x="1192" y="4945"/>
                  </a:cubicBezTo>
                  <a:cubicBezTo>
                    <a:pt x="1271" y="4945"/>
                    <a:pt x="1349" y="4932"/>
                    <a:pt x="1426" y="4905"/>
                  </a:cubicBezTo>
                  <a:cubicBezTo>
                    <a:pt x="1593" y="4843"/>
                    <a:pt x="1733" y="4718"/>
                    <a:pt x="1867" y="4598"/>
                  </a:cubicBezTo>
                  <a:cubicBezTo>
                    <a:pt x="1939" y="4531"/>
                    <a:pt x="2012" y="4461"/>
                    <a:pt x="2090" y="4394"/>
                  </a:cubicBezTo>
                  <a:cubicBezTo>
                    <a:pt x="2193" y="4296"/>
                    <a:pt x="2299" y="4202"/>
                    <a:pt x="2408" y="4104"/>
                  </a:cubicBezTo>
                  <a:cubicBezTo>
                    <a:pt x="2425" y="4090"/>
                    <a:pt x="2439" y="4076"/>
                    <a:pt x="2455" y="4062"/>
                  </a:cubicBezTo>
                  <a:lnTo>
                    <a:pt x="2455" y="4062"/>
                  </a:lnTo>
                  <a:cubicBezTo>
                    <a:pt x="2439" y="4098"/>
                    <a:pt x="2425" y="4137"/>
                    <a:pt x="2408" y="4171"/>
                  </a:cubicBezTo>
                  <a:cubicBezTo>
                    <a:pt x="2358" y="4285"/>
                    <a:pt x="2310" y="4405"/>
                    <a:pt x="2260" y="4514"/>
                  </a:cubicBezTo>
                  <a:cubicBezTo>
                    <a:pt x="2221" y="4600"/>
                    <a:pt x="2188" y="4690"/>
                    <a:pt x="2163" y="4782"/>
                  </a:cubicBezTo>
                  <a:cubicBezTo>
                    <a:pt x="2151" y="4826"/>
                    <a:pt x="2146" y="4877"/>
                    <a:pt x="2146" y="4921"/>
                  </a:cubicBezTo>
                  <a:cubicBezTo>
                    <a:pt x="2143" y="4966"/>
                    <a:pt x="2149" y="5016"/>
                    <a:pt x="2163" y="5061"/>
                  </a:cubicBezTo>
                  <a:cubicBezTo>
                    <a:pt x="2165" y="5075"/>
                    <a:pt x="2174" y="5089"/>
                    <a:pt x="2176" y="5103"/>
                  </a:cubicBezTo>
                  <a:cubicBezTo>
                    <a:pt x="2271" y="5351"/>
                    <a:pt x="2556" y="5476"/>
                    <a:pt x="2743" y="5677"/>
                  </a:cubicBezTo>
                  <a:cubicBezTo>
                    <a:pt x="2905" y="5856"/>
                    <a:pt x="3016" y="6118"/>
                    <a:pt x="3251" y="6168"/>
                  </a:cubicBezTo>
                  <a:cubicBezTo>
                    <a:pt x="3278" y="6175"/>
                    <a:pt x="3304" y="6177"/>
                    <a:pt x="3330" y="6177"/>
                  </a:cubicBezTo>
                  <a:cubicBezTo>
                    <a:pt x="3564" y="6177"/>
                    <a:pt x="3764" y="5945"/>
                    <a:pt x="3864" y="5719"/>
                  </a:cubicBezTo>
                  <a:cubicBezTo>
                    <a:pt x="4012" y="5387"/>
                    <a:pt x="4057" y="5022"/>
                    <a:pt x="4015" y="4662"/>
                  </a:cubicBezTo>
                  <a:cubicBezTo>
                    <a:pt x="4015" y="4656"/>
                    <a:pt x="4012" y="4653"/>
                    <a:pt x="4012" y="4645"/>
                  </a:cubicBezTo>
                  <a:cubicBezTo>
                    <a:pt x="4004" y="4592"/>
                    <a:pt x="3993" y="4542"/>
                    <a:pt x="3987" y="4489"/>
                  </a:cubicBezTo>
                  <a:cubicBezTo>
                    <a:pt x="3984" y="4481"/>
                    <a:pt x="3984" y="4478"/>
                    <a:pt x="3984" y="4475"/>
                  </a:cubicBezTo>
                  <a:cubicBezTo>
                    <a:pt x="3965" y="4402"/>
                    <a:pt x="3948" y="4327"/>
                    <a:pt x="3923" y="4263"/>
                  </a:cubicBezTo>
                  <a:lnTo>
                    <a:pt x="3923" y="4263"/>
                  </a:lnTo>
                  <a:cubicBezTo>
                    <a:pt x="3976" y="4310"/>
                    <a:pt x="4032" y="4361"/>
                    <a:pt x="4085" y="4405"/>
                  </a:cubicBezTo>
                  <a:cubicBezTo>
                    <a:pt x="4096" y="4416"/>
                    <a:pt x="4104" y="4425"/>
                    <a:pt x="4115" y="4433"/>
                  </a:cubicBezTo>
                  <a:cubicBezTo>
                    <a:pt x="4249" y="4545"/>
                    <a:pt x="4389" y="4645"/>
                    <a:pt x="4534" y="4743"/>
                  </a:cubicBezTo>
                  <a:cubicBezTo>
                    <a:pt x="4537" y="4746"/>
                    <a:pt x="4542" y="4751"/>
                    <a:pt x="4548" y="4754"/>
                  </a:cubicBezTo>
                  <a:cubicBezTo>
                    <a:pt x="4656" y="4826"/>
                    <a:pt x="4783" y="4893"/>
                    <a:pt x="4906" y="4893"/>
                  </a:cubicBezTo>
                  <a:cubicBezTo>
                    <a:pt x="4944" y="4893"/>
                    <a:pt x="4982" y="4886"/>
                    <a:pt x="5019" y="4871"/>
                  </a:cubicBezTo>
                  <a:cubicBezTo>
                    <a:pt x="5254" y="4782"/>
                    <a:pt x="5287" y="4425"/>
                    <a:pt x="5521" y="4327"/>
                  </a:cubicBezTo>
                  <a:cubicBezTo>
                    <a:pt x="5602" y="4294"/>
                    <a:pt x="5692" y="4299"/>
                    <a:pt x="5778" y="4282"/>
                  </a:cubicBezTo>
                  <a:cubicBezTo>
                    <a:pt x="5901" y="4263"/>
                    <a:pt x="6021" y="4193"/>
                    <a:pt x="6085" y="4087"/>
                  </a:cubicBezTo>
                  <a:cubicBezTo>
                    <a:pt x="6149" y="3978"/>
                    <a:pt x="6152" y="3836"/>
                    <a:pt x="6077" y="3736"/>
                  </a:cubicBezTo>
                  <a:cubicBezTo>
                    <a:pt x="5996" y="3627"/>
                    <a:pt x="5842" y="3593"/>
                    <a:pt x="5750" y="3490"/>
                  </a:cubicBezTo>
                  <a:cubicBezTo>
                    <a:pt x="5653" y="3384"/>
                    <a:pt x="5644" y="3222"/>
                    <a:pt x="5583" y="3091"/>
                  </a:cubicBezTo>
                  <a:cubicBezTo>
                    <a:pt x="5468" y="2848"/>
                    <a:pt x="5201" y="2748"/>
                    <a:pt x="4927" y="2692"/>
                  </a:cubicBezTo>
                  <a:cubicBezTo>
                    <a:pt x="4924" y="2692"/>
                    <a:pt x="4924" y="2692"/>
                    <a:pt x="4922" y="2689"/>
                  </a:cubicBezTo>
                  <a:cubicBezTo>
                    <a:pt x="4885" y="2681"/>
                    <a:pt x="4852" y="2676"/>
                    <a:pt x="4816" y="2673"/>
                  </a:cubicBezTo>
                  <a:cubicBezTo>
                    <a:pt x="4813" y="2673"/>
                    <a:pt x="4810" y="2670"/>
                    <a:pt x="4802" y="2670"/>
                  </a:cubicBezTo>
                  <a:cubicBezTo>
                    <a:pt x="4796" y="2664"/>
                    <a:pt x="4785" y="2664"/>
                    <a:pt x="4779" y="2664"/>
                  </a:cubicBezTo>
                  <a:cubicBezTo>
                    <a:pt x="5030" y="2480"/>
                    <a:pt x="5268" y="2271"/>
                    <a:pt x="5477" y="2042"/>
                  </a:cubicBezTo>
                  <a:cubicBezTo>
                    <a:pt x="5650" y="1850"/>
                    <a:pt x="5814" y="1629"/>
                    <a:pt x="5842" y="1373"/>
                  </a:cubicBezTo>
                  <a:cubicBezTo>
                    <a:pt x="5884" y="1122"/>
                    <a:pt x="5728" y="829"/>
                    <a:pt x="5471" y="790"/>
                  </a:cubicBezTo>
                  <a:cubicBezTo>
                    <a:pt x="5449" y="786"/>
                    <a:pt x="5428" y="785"/>
                    <a:pt x="5406" y="785"/>
                  </a:cubicBezTo>
                  <a:cubicBezTo>
                    <a:pt x="5313" y="785"/>
                    <a:pt x="5221" y="810"/>
                    <a:pt x="5131" y="823"/>
                  </a:cubicBezTo>
                  <a:cubicBezTo>
                    <a:pt x="4757" y="887"/>
                    <a:pt x="4355" y="801"/>
                    <a:pt x="4007" y="943"/>
                  </a:cubicBezTo>
                  <a:cubicBezTo>
                    <a:pt x="3700" y="1069"/>
                    <a:pt x="3490" y="1364"/>
                    <a:pt x="3390" y="1685"/>
                  </a:cubicBezTo>
                  <a:cubicBezTo>
                    <a:pt x="3384" y="1610"/>
                    <a:pt x="3376" y="1540"/>
                    <a:pt x="3373" y="1484"/>
                  </a:cubicBezTo>
                  <a:cubicBezTo>
                    <a:pt x="3365" y="1364"/>
                    <a:pt x="3359" y="1242"/>
                    <a:pt x="3334" y="1127"/>
                  </a:cubicBezTo>
                  <a:cubicBezTo>
                    <a:pt x="3329" y="1102"/>
                    <a:pt x="3323" y="1080"/>
                    <a:pt x="3317" y="1057"/>
                  </a:cubicBezTo>
                  <a:cubicBezTo>
                    <a:pt x="3304" y="1013"/>
                    <a:pt x="3290" y="968"/>
                    <a:pt x="3267" y="921"/>
                  </a:cubicBezTo>
                  <a:cubicBezTo>
                    <a:pt x="3253" y="893"/>
                    <a:pt x="3245" y="871"/>
                    <a:pt x="3231" y="845"/>
                  </a:cubicBezTo>
                  <a:cubicBezTo>
                    <a:pt x="3223" y="831"/>
                    <a:pt x="3211" y="818"/>
                    <a:pt x="3206" y="806"/>
                  </a:cubicBezTo>
                  <a:lnTo>
                    <a:pt x="3184" y="776"/>
                  </a:lnTo>
                  <a:cubicBezTo>
                    <a:pt x="3170" y="759"/>
                    <a:pt x="3161" y="739"/>
                    <a:pt x="3147" y="723"/>
                  </a:cubicBezTo>
                  <a:cubicBezTo>
                    <a:pt x="3142" y="720"/>
                    <a:pt x="3139" y="712"/>
                    <a:pt x="3136" y="709"/>
                  </a:cubicBezTo>
                  <a:cubicBezTo>
                    <a:pt x="3030" y="572"/>
                    <a:pt x="2896" y="458"/>
                    <a:pt x="2762" y="346"/>
                  </a:cubicBezTo>
                  <a:cubicBezTo>
                    <a:pt x="2609" y="212"/>
                    <a:pt x="2444" y="81"/>
                    <a:pt x="2249" y="25"/>
                  </a:cubicBezTo>
                  <a:cubicBezTo>
                    <a:pt x="2190" y="8"/>
                    <a:pt x="2129" y="0"/>
                    <a:pt x="20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70"/>
            <p:cNvSpPr/>
            <p:nvPr/>
          </p:nvSpPr>
          <p:spPr>
            <a:xfrm>
              <a:off x="1610625" y="1798700"/>
              <a:ext cx="51075" cy="66000"/>
            </a:xfrm>
            <a:custGeom>
              <a:avLst/>
              <a:gdLst/>
              <a:ahLst/>
              <a:cxnLst/>
              <a:rect l="l" t="t" r="r" b="b"/>
              <a:pathLst>
                <a:path w="2043" h="2640" extrusionOk="0">
                  <a:moveTo>
                    <a:pt x="778" y="0"/>
                  </a:moveTo>
                  <a:cubicBezTo>
                    <a:pt x="548" y="0"/>
                    <a:pt x="315" y="131"/>
                    <a:pt x="184" y="326"/>
                  </a:cubicBezTo>
                  <a:cubicBezTo>
                    <a:pt x="25" y="563"/>
                    <a:pt x="0" y="870"/>
                    <a:pt x="70" y="1149"/>
                  </a:cubicBezTo>
                  <a:cubicBezTo>
                    <a:pt x="112" y="1317"/>
                    <a:pt x="184" y="1492"/>
                    <a:pt x="131" y="1657"/>
                  </a:cubicBezTo>
                  <a:cubicBezTo>
                    <a:pt x="98" y="1771"/>
                    <a:pt x="0" y="1869"/>
                    <a:pt x="0" y="1986"/>
                  </a:cubicBezTo>
                  <a:cubicBezTo>
                    <a:pt x="0" y="2134"/>
                    <a:pt x="140" y="2234"/>
                    <a:pt x="271" y="2301"/>
                  </a:cubicBezTo>
                  <a:cubicBezTo>
                    <a:pt x="534" y="2433"/>
                    <a:pt x="1020" y="2640"/>
                    <a:pt x="1395" y="2640"/>
                  </a:cubicBezTo>
                  <a:cubicBezTo>
                    <a:pt x="1488" y="2640"/>
                    <a:pt x="1575" y="2627"/>
                    <a:pt x="1649" y="2597"/>
                  </a:cubicBezTo>
                  <a:cubicBezTo>
                    <a:pt x="2042" y="2432"/>
                    <a:pt x="1897" y="1590"/>
                    <a:pt x="1878" y="1258"/>
                  </a:cubicBezTo>
                  <a:cubicBezTo>
                    <a:pt x="1869" y="1099"/>
                    <a:pt x="1856" y="932"/>
                    <a:pt x="1789" y="784"/>
                  </a:cubicBezTo>
                  <a:cubicBezTo>
                    <a:pt x="1699" y="583"/>
                    <a:pt x="1526" y="435"/>
                    <a:pt x="1359" y="293"/>
                  </a:cubicBezTo>
                  <a:cubicBezTo>
                    <a:pt x="1231" y="181"/>
                    <a:pt x="1091" y="67"/>
                    <a:pt x="927" y="19"/>
                  </a:cubicBezTo>
                  <a:cubicBezTo>
                    <a:pt x="878" y="6"/>
                    <a:pt x="828" y="0"/>
                    <a:pt x="7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70"/>
            <p:cNvSpPr/>
            <p:nvPr/>
          </p:nvSpPr>
          <p:spPr>
            <a:xfrm>
              <a:off x="1625000" y="1834775"/>
              <a:ext cx="26875" cy="25075"/>
            </a:xfrm>
            <a:custGeom>
              <a:avLst/>
              <a:gdLst/>
              <a:ahLst/>
              <a:cxnLst/>
              <a:rect l="l" t="t" r="r" b="b"/>
              <a:pathLst>
                <a:path w="1075" h="1003" extrusionOk="0">
                  <a:moveTo>
                    <a:pt x="58" y="0"/>
                  </a:moveTo>
                  <a:cubicBezTo>
                    <a:pt x="49" y="0"/>
                    <a:pt x="40" y="3"/>
                    <a:pt x="31" y="7"/>
                  </a:cubicBezTo>
                  <a:cubicBezTo>
                    <a:pt x="6" y="21"/>
                    <a:pt x="0" y="49"/>
                    <a:pt x="14" y="74"/>
                  </a:cubicBezTo>
                  <a:cubicBezTo>
                    <a:pt x="240" y="468"/>
                    <a:pt x="589" y="794"/>
                    <a:pt x="999" y="998"/>
                  </a:cubicBezTo>
                  <a:cubicBezTo>
                    <a:pt x="1004" y="1001"/>
                    <a:pt x="1010" y="1002"/>
                    <a:pt x="1016" y="1002"/>
                  </a:cubicBezTo>
                  <a:cubicBezTo>
                    <a:pt x="1020" y="1002"/>
                    <a:pt x="1025" y="1002"/>
                    <a:pt x="1029" y="1001"/>
                  </a:cubicBezTo>
                  <a:cubicBezTo>
                    <a:pt x="1043" y="998"/>
                    <a:pt x="1055" y="989"/>
                    <a:pt x="1060" y="973"/>
                  </a:cubicBezTo>
                  <a:cubicBezTo>
                    <a:pt x="1074" y="945"/>
                    <a:pt x="1063" y="920"/>
                    <a:pt x="1041" y="906"/>
                  </a:cubicBezTo>
                  <a:cubicBezTo>
                    <a:pt x="650" y="716"/>
                    <a:pt x="315" y="401"/>
                    <a:pt x="98" y="24"/>
                  </a:cubicBezTo>
                  <a:cubicBezTo>
                    <a:pt x="89" y="8"/>
                    <a:pt x="74" y="0"/>
                    <a:pt x="58"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70"/>
            <p:cNvSpPr/>
            <p:nvPr/>
          </p:nvSpPr>
          <p:spPr>
            <a:xfrm>
              <a:off x="1640675" y="1832875"/>
              <a:ext cx="8750" cy="26300"/>
            </a:xfrm>
            <a:custGeom>
              <a:avLst/>
              <a:gdLst/>
              <a:ahLst/>
              <a:cxnLst/>
              <a:rect l="l" t="t" r="r" b="b"/>
              <a:pathLst>
                <a:path w="350" h="1052" extrusionOk="0">
                  <a:moveTo>
                    <a:pt x="57" y="1"/>
                  </a:moveTo>
                  <a:cubicBezTo>
                    <a:pt x="50" y="1"/>
                    <a:pt x="43" y="2"/>
                    <a:pt x="37" y="5"/>
                  </a:cubicBezTo>
                  <a:cubicBezTo>
                    <a:pt x="12" y="19"/>
                    <a:pt x="1" y="47"/>
                    <a:pt x="15" y="72"/>
                  </a:cubicBezTo>
                  <a:cubicBezTo>
                    <a:pt x="163" y="362"/>
                    <a:pt x="246" y="683"/>
                    <a:pt x="252" y="1004"/>
                  </a:cubicBezTo>
                  <a:cubicBezTo>
                    <a:pt x="252" y="1032"/>
                    <a:pt x="274" y="1052"/>
                    <a:pt x="302" y="1052"/>
                  </a:cubicBezTo>
                  <a:cubicBezTo>
                    <a:pt x="305" y="1052"/>
                    <a:pt x="308" y="1049"/>
                    <a:pt x="310" y="1049"/>
                  </a:cubicBezTo>
                  <a:cubicBezTo>
                    <a:pt x="333" y="1043"/>
                    <a:pt x="349" y="1024"/>
                    <a:pt x="349" y="999"/>
                  </a:cubicBezTo>
                  <a:cubicBezTo>
                    <a:pt x="344" y="661"/>
                    <a:pt x="255" y="326"/>
                    <a:pt x="101" y="28"/>
                  </a:cubicBezTo>
                  <a:cubicBezTo>
                    <a:pt x="91" y="10"/>
                    <a:pt x="74" y="1"/>
                    <a:pt x="57"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70"/>
            <p:cNvSpPr/>
            <p:nvPr/>
          </p:nvSpPr>
          <p:spPr>
            <a:xfrm>
              <a:off x="1621225" y="1815750"/>
              <a:ext cx="34475" cy="44450"/>
            </a:xfrm>
            <a:custGeom>
              <a:avLst/>
              <a:gdLst/>
              <a:ahLst/>
              <a:cxnLst/>
              <a:rect l="l" t="t" r="r" b="b"/>
              <a:pathLst>
                <a:path w="1379" h="1778" extrusionOk="0">
                  <a:moveTo>
                    <a:pt x="523" y="1"/>
                  </a:moveTo>
                  <a:cubicBezTo>
                    <a:pt x="369" y="1"/>
                    <a:pt x="215" y="92"/>
                    <a:pt x="126" y="222"/>
                  </a:cubicBezTo>
                  <a:cubicBezTo>
                    <a:pt x="17" y="378"/>
                    <a:pt x="0" y="587"/>
                    <a:pt x="51" y="774"/>
                  </a:cubicBezTo>
                  <a:cubicBezTo>
                    <a:pt x="78" y="886"/>
                    <a:pt x="126" y="1003"/>
                    <a:pt x="92" y="1114"/>
                  </a:cubicBezTo>
                  <a:cubicBezTo>
                    <a:pt x="67" y="1190"/>
                    <a:pt x="0" y="1257"/>
                    <a:pt x="0" y="1338"/>
                  </a:cubicBezTo>
                  <a:cubicBezTo>
                    <a:pt x="0" y="1438"/>
                    <a:pt x="98" y="1505"/>
                    <a:pt x="187" y="1550"/>
                  </a:cubicBezTo>
                  <a:cubicBezTo>
                    <a:pt x="362" y="1639"/>
                    <a:pt x="692" y="1778"/>
                    <a:pt x="946" y="1778"/>
                  </a:cubicBezTo>
                  <a:cubicBezTo>
                    <a:pt x="1007" y="1778"/>
                    <a:pt x="1064" y="1770"/>
                    <a:pt x="1113" y="1750"/>
                  </a:cubicBezTo>
                  <a:cubicBezTo>
                    <a:pt x="1379" y="1639"/>
                    <a:pt x="1278" y="1073"/>
                    <a:pt x="1267" y="849"/>
                  </a:cubicBezTo>
                  <a:cubicBezTo>
                    <a:pt x="1264" y="735"/>
                    <a:pt x="1250" y="629"/>
                    <a:pt x="1208" y="526"/>
                  </a:cubicBezTo>
                  <a:cubicBezTo>
                    <a:pt x="1150" y="392"/>
                    <a:pt x="1030" y="291"/>
                    <a:pt x="918" y="197"/>
                  </a:cubicBezTo>
                  <a:cubicBezTo>
                    <a:pt x="826" y="121"/>
                    <a:pt x="737" y="46"/>
                    <a:pt x="625" y="15"/>
                  </a:cubicBezTo>
                  <a:cubicBezTo>
                    <a:pt x="592" y="6"/>
                    <a:pt x="557" y="1"/>
                    <a:pt x="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70"/>
            <p:cNvSpPr/>
            <p:nvPr/>
          </p:nvSpPr>
          <p:spPr>
            <a:xfrm>
              <a:off x="1586200" y="1857375"/>
              <a:ext cx="67125" cy="46000"/>
            </a:xfrm>
            <a:custGeom>
              <a:avLst/>
              <a:gdLst/>
              <a:ahLst/>
              <a:cxnLst/>
              <a:rect l="l" t="t" r="r" b="b"/>
              <a:pathLst>
                <a:path w="2685" h="1840" extrusionOk="0">
                  <a:moveTo>
                    <a:pt x="1372" y="1"/>
                  </a:moveTo>
                  <a:cubicBezTo>
                    <a:pt x="1109" y="1"/>
                    <a:pt x="849" y="47"/>
                    <a:pt x="612" y="161"/>
                  </a:cubicBezTo>
                  <a:cubicBezTo>
                    <a:pt x="285" y="314"/>
                    <a:pt x="1" y="638"/>
                    <a:pt x="54" y="992"/>
                  </a:cubicBezTo>
                  <a:cubicBezTo>
                    <a:pt x="76" y="1160"/>
                    <a:pt x="171" y="1310"/>
                    <a:pt x="285" y="1439"/>
                  </a:cubicBezTo>
                  <a:cubicBezTo>
                    <a:pt x="475" y="1659"/>
                    <a:pt x="749" y="1840"/>
                    <a:pt x="1024" y="1840"/>
                  </a:cubicBezTo>
                  <a:cubicBezTo>
                    <a:pt x="1090" y="1840"/>
                    <a:pt x="1155" y="1829"/>
                    <a:pt x="1220" y="1807"/>
                  </a:cubicBezTo>
                  <a:cubicBezTo>
                    <a:pt x="1365" y="1754"/>
                    <a:pt x="1479" y="1648"/>
                    <a:pt x="1594" y="1547"/>
                  </a:cubicBezTo>
                  <a:cubicBezTo>
                    <a:pt x="1747" y="1408"/>
                    <a:pt x="1901" y="1268"/>
                    <a:pt x="2051" y="1129"/>
                  </a:cubicBezTo>
                  <a:cubicBezTo>
                    <a:pt x="2174" y="1017"/>
                    <a:pt x="2297" y="903"/>
                    <a:pt x="2420" y="791"/>
                  </a:cubicBezTo>
                  <a:cubicBezTo>
                    <a:pt x="2523" y="699"/>
                    <a:pt x="2626" y="599"/>
                    <a:pt x="2643" y="462"/>
                  </a:cubicBezTo>
                  <a:cubicBezTo>
                    <a:pt x="2685" y="150"/>
                    <a:pt x="2007" y="72"/>
                    <a:pt x="1800" y="38"/>
                  </a:cubicBezTo>
                  <a:cubicBezTo>
                    <a:pt x="1659" y="15"/>
                    <a:pt x="1515" y="1"/>
                    <a:pt x="1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70"/>
            <p:cNvSpPr/>
            <p:nvPr/>
          </p:nvSpPr>
          <p:spPr>
            <a:xfrm>
              <a:off x="1612150" y="1863000"/>
              <a:ext cx="35750" cy="8200"/>
            </a:xfrm>
            <a:custGeom>
              <a:avLst/>
              <a:gdLst/>
              <a:ahLst/>
              <a:cxnLst/>
              <a:rect l="l" t="t" r="r" b="b"/>
              <a:pathLst>
                <a:path w="1430" h="328" extrusionOk="0">
                  <a:moveTo>
                    <a:pt x="1000" y="0"/>
                  </a:moveTo>
                  <a:cubicBezTo>
                    <a:pt x="665" y="0"/>
                    <a:pt x="332" y="80"/>
                    <a:pt x="37" y="234"/>
                  </a:cubicBezTo>
                  <a:cubicBezTo>
                    <a:pt x="12" y="248"/>
                    <a:pt x="1" y="276"/>
                    <a:pt x="15" y="301"/>
                  </a:cubicBezTo>
                  <a:cubicBezTo>
                    <a:pt x="24" y="318"/>
                    <a:pt x="40" y="328"/>
                    <a:pt x="57" y="328"/>
                  </a:cubicBezTo>
                  <a:cubicBezTo>
                    <a:pt x="65" y="328"/>
                    <a:pt x="73" y="325"/>
                    <a:pt x="82" y="321"/>
                  </a:cubicBezTo>
                  <a:cubicBezTo>
                    <a:pt x="364" y="174"/>
                    <a:pt x="680" y="99"/>
                    <a:pt x="997" y="99"/>
                  </a:cubicBezTo>
                  <a:cubicBezTo>
                    <a:pt x="1121" y="99"/>
                    <a:pt x="1245" y="110"/>
                    <a:pt x="1368" y="134"/>
                  </a:cubicBezTo>
                  <a:cubicBezTo>
                    <a:pt x="1372" y="135"/>
                    <a:pt x="1375" y="136"/>
                    <a:pt x="1379" y="136"/>
                  </a:cubicBezTo>
                  <a:cubicBezTo>
                    <a:pt x="1382" y="136"/>
                    <a:pt x="1386" y="135"/>
                    <a:pt x="1390" y="134"/>
                  </a:cubicBezTo>
                  <a:cubicBezTo>
                    <a:pt x="1410" y="131"/>
                    <a:pt x="1423" y="112"/>
                    <a:pt x="1423" y="92"/>
                  </a:cubicBezTo>
                  <a:cubicBezTo>
                    <a:pt x="1429" y="67"/>
                    <a:pt x="1410" y="42"/>
                    <a:pt x="1387" y="36"/>
                  </a:cubicBezTo>
                  <a:cubicBezTo>
                    <a:pt x="1259" y="12"/>
                    <a:pt x="1129" y="0"/>
                    <a:pt x="1000"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70"/>
            <p:cNvSpPr/>
            <p:nvPr/>
          </p:nvSpPr>
          <p:spPr>
            <a:xfrm>
              <a:off x="1620800" y="1868975"/>
              <a:ext cx="25825" cy="18850"/>
            </a:xfrm>
            <a:custGeom>
              <a:avLst/>
              <a:gdLst/>
              <a:ahLst/>
              <a:cxnLst/>
              <a:rect l="l" t="t" r="r" b="b"/>
              <a:pathLst>
                <a:path w="1033" h="754" extrusionOk="0">
                  <a:moveTo>
                    <a:pt x="979" y="0"/>
                  </a:moveTo>
                  <a:cubicBezTo>
                    <a:pt x="966" y="0"/>
                    <a:pt x="953" y="6"/>
                    <a:pt x="944" y="18"/>
                  </a:cubicBezTo>
                  <a:cubicBezTo>
                    <a:pt x="692" y="288"/>
                    <a:pt x="374" y="511"/>
                    <a:pt x="37" y="662"/>
                  </a:cubicBezTo>
                  <a:cubicBezTo>
                    <a:pt x="12" y="673"/>
                    <a:pt x="1" y="701"/>
                    <a:pt x="12" y="723"/>
                  </a:cubicBezTo>
                  <a:cubicBezTo>
                    <a:pt x="21" y="741"/>
                    <a:pt x="37" y="754"/>
                    <a:pt x="54" y="754"/>
                  </a:cubicBezTo>
                  <a:cubicBezTo>
                    <a:pt x="59" y="754"/>
                    <a:pt x="63" y="753"/>
                    <a:pt x="68" y="751"/>
                  </a:cubicBezTo>
                  <a:cubicBezTo>
                    <a:pt x="69" y="751"/>
                    <a:pt x="71" y="750"/>
                    <a:pt x="74" y="750"/>
                  </a:cubicBezTo>
                  <a:cubicBezTo>
                    <a:pt x="75" y="750"/>
                    <a:pt x="77" y="750"/>
                    <a:pt x="79" y="751"/>
                  </a:cubicBezTo>
                  <a:cubicBezTo>
                    <a:pt x="430" y="595"/>
                    <a:pt x="754" y="366"/>
                    <a:pt x="1016" y="82"/>
                  </a:cubicBezTo>
                  <a:cubicBezTo>
                    <a:pt x="1033" y="62"/>
                    <a:pt x="1033" y="32"/>
                    <a:pt x="1013" y="12"/>
                  </a:cubicBezTo>
                  <a:cubicBezTo>
                    <a:pt x="1003" y="4"/>
                    <a:pt x="991" y="0"/>
                    <a:pt x="979"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70"/>
            <p:cNvSpPr/>
            <p:nvPr/>
          </p:nvSpPr>
          <p:spPr>
            <a:xfrm>
              <a:off x="1603025" y="1860325"/>
              <a:ext cx="44225" cy="30325"/>
            </a:xfrm>
            <a:custGeom>
              <a:avLst/>
              <a:gdLst/>
              <a:ahLst/>
              <a:cxnLst/>
              <a:rect l="l" t="t" r="r" b="b"/>
              <a:pathLst>
                <a:path w="1769" h="1213" extrusionOk="0">
                  <a:moveTo>
                    <a:pt x="923" y="0"/>
                  </a:moveTo>
                  <a:cubicBezTo>
                    <a:pt x="746" y="0"/>
                    <a:pt x="569" y="30"/>
                    <a:pt x="405" y="107"/>
                  </a:cubicBezTo>
                  <a:cubicBezTo>
                    <a:pt x="193" y="210"/>
                    <a:pt x="0" y="425"/>
                    <a:pt x="36" y="657"/>
                  </a:cubicBezTo>
                  <a:cubicBezTo>
                    <a:pt x="53" y="768"/>
                    <a:pt x="115" y="866"/>
                    <a:pt x="190" y="949"/>
                  </a:cubicBezTo>
                  <a:cubicBezTo>
                    <a:pt x="313" y="1091"/>
                    <a:pt x="495" y="1212"/>
                    <a:pt x="675" y="1212"/>
                  </a:cubicBezTo>
                  <a:cubicBezTo>
                    <a:pt x="719" y="1212"/>
                    <a:pt x="763" y="1205"/>
                    <a:pt x="806" y="1189"/>
                  </a:cubicBezTo>
                  <a:cubicBezTo>
                    <a:pt x="901" y="1153"/>
                    <a:pt x="977" y="1083"/>
                    <a:pt x="1049" y="1019"/>
                  </a:cubicBezTo>
                  <a:cubicBezTo>
                    <a:pt x="1152" y="927"/>
                    <a:pt x="1253" y="832"/>
                    <a:pt x="1350" y="743"/>
                  </a:cubicBezTo>
                  <a:cubicBezTo>
                    <a:pt x="1431" y="671"/>
                    <a:pt x="1515" y="592"/>
                    <a:pt x="1593" y="520"/>
                  </a:cubicBezTo>
                  <a:cubicBezTo>
                    <a:pt x="1660" y="461"/>
                    <a:pt x="1730" y="394"/>
                    <a:pt x="1741" y="302"/>
                  </a:cubicBezTo>
                  <a:cubicBezTo>
                    <a:pt x="1769" y="96"/>
                    <a:pt x="1320" y="46"/>
                    <a:pt x="1186" y="20"/>
                  </a:cubicBezTo>
                  <a:cubicBezTo>
                    <a:pt x="1099" y="8"/>
                    <a:pt x="1011" y="0"/>
                    <a:pt x="9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70"/>
            <p:cNvSpPr/>
            <p:nvPr/>
          </p:nvSpPr>
          <p:spPr>
            <a:xfrm>
              <a:off x="1654550" y="1814975"/>
              <a:ext cx="56175" cy="49750"/>
            </a:xfrm>
            <a:custGeom>
              <a:avLst/>
              <a:gdLst/>
              <a:ahLst/>
              <a:cxnLst/>
              <a:rect l="l" t="t" r="r" b="b"/>
              <a:pathLst>
                <a:path w="2247" h="1990" extrusionOk="0">
                  <a:moveTo>
                    <a:pt x="1844" y="1"/>
                  </a:moveTo>
                  <a:cubicBezTo>
                    <a:pt x="1766" y="1"/>
                    <a:pt x="1687" y="22"/>
                    <a:pt x="1608" y="35"/>
                  </a:cubicBezTo>
                  <a:cubicBezTo>
                    <a:pt x="1295" y="88"/>
                    <a:pt x="952" y="16"/>
                    <a:pt x="656" y="136"/>
                  </a:cubicBezTo>
                  <a:cubicBezTo>
                    <a:pt x="347" y="267"/>
                    <a:pt x="157" y="593"/>
                    <a:pt x="99" y="925"/>
                  </a:cubicBezTo>
                  <a:cubicBezTo>
                    <a:pt x="54" y="1173"/>
                    <a:pt x="1" y="1790"/>
                    <a:pt x="224" y="1932"/>
                  </a:cubicBezTo>
                  <a:cubicBezTo>
                    <a:pt x="286" y="1972"/>
                    <a:pt x="359" y="1989"/>
                    <a:pt x="438" y="1989"/>
                  </a:cubicBezTo>
                  <a:cubicBezTo>
                    <a:pt x="680" y="1989"/>
                    <a:pt x="973" y="1832"/>
                    <a:pt x="1131" y="1731"/>
                  </a:cubicBezTo>
                  <a:cubicBezTo>
                    <a:pt x="1415" y="1544"/>
                    <a:pt x="1680" y="1321"/>
                    <a:pt x="1912" y="1070"/>
                  </a:cubicBezTo>
                  <a:cubicBezTo>
                    <a:pt x="2057" y="905"/>
                    <a:pt x="2196" y="719"/>
                    <a:pt x="2222" y="504"/>
                  </a:cubicBezTo>
                  <a:cubicBezTo>
                    <a:pt x="2247" y="286"/>
                    <a:pt x="2113" y="35"/>
                    <a:pt x="1898" y="4"/>
                  </a:cubicBezTo>
                  <a:cubicBezTo>
                    <a:pt x="1880" y="2"/>
                    <a:pt x="1862"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70"/>
            <p:cNvSpPr/>
            <p:nvPr/>
          </p:nvSpPr>
          <p:spPr>
            <a:xfrm>
              <a:off x="1653650" y="1832950"/>
              <a:ext cx="19350" cy="23525"/>
            </a:xfrm>
            <a:custGeom>
              <a:avLst/>
              <a:gdLst/>
              <a:ahLst/>
              <a:cxnLst/>
              <a:rect l="l" t="t" r="r" b="b"/>
              <a:pathLst>
                <a:path w="774" h="941" extrusionOk="0">
                  <a:moveTo>
                    <a:pt x="721" y="0"/>
                  </a:moveTo>
                  <a:cubicBezTo>
                    <a:pt x="711" y="0"/>
                    <a:pt x="701" y="4"/>
                    <a:pt x="692" y="11"/>
                  </a:cubicBezTo>
                  <a:cubicBezTo>
                    <a:pt x="394" y="237"/>
                    <a:pt x="162" y="532"/>
                    <a:pt x="12" y="873"/>
                  </a:cubicBezTo>
                  <a:cubicBezTo>
                    <a:pt x="1" y="895"/>
                    <a:pt x="12" y="923"/>
                    <a:pt x="37" y="934"/>
                  </a:cubicBezTo>
                  <a:cubicBezTo>
                    <a:pt x="43" y="939"/>
                    <a:pt x="48" y="941"/>
                    <a:pt x="54" y="941"/>
                  </a:cubicBezTo>
                  <a:cubicBezTo>
                    <a:pt x="58" y="941"/>
                    <a:pt x="63" y="939"/>
                    <a:pt x="68" y="937"/>
                  </a:cubicBezTo>
                  <a:cubicBezTo>
                    <a:pt x="79" y="934"/>
                    <a:pt x="93" y="923"/>
                    <a:pt x="98" y="909"/>
                  </a:cubicBezTo>
                  <a:cubicBezTo>
                    <a:pt x="243" y="585"/>
                    <a:pt x="467" y="301"/>
                    <a:pt x="748" y="86"/>
                  </a:cubicBezTo>
                  <a:cubicBezTo>
                    <a:pt x="773" y="72"/>
                    <a:pt x="773" y="44"/>
                    <a:pt x="759" y="22"/>
                  </a:cubicBezTo>
                  <a:cubicBezTo>
                    <a:pt x="750" y="7"/>
                    <a:pt x="735" y="0"/>
                    <a:pt x="721"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70"/>
            <p:cNvSpPr/>
            <p:nvPr/>
          </p:nvSpPr>
          <p:spPr>
            <a:xfrm>
              <a:off x="1657275" y="1843850"/>
              <a:ext cx="22475" cy="15150"/>
            </a:xfrm>
            <a:custGeom>
              <a:avLst/>
              <a:gdLst/>
              <a:ahLst/>
              <a:cxnLst/>
              <a:rect l="l" t="t" r="r" b="b"/>
              <a:pathLst>
                <a:path w="899" h="606" extrusionOk="0">
                  <a:moveTo>
                    <a:pt x="845" y="1"/>
                  </a:moveTo>
                  <a:cubicBezTo>
                    <a:pt x="832" y="1"/>
                    <a:pt x="819" y="6"/>
                    <a:pt x="810" y="18"/>
                  </a:cubicBezTo>
                  <a:cubicBezTo>
                    <a:pt x="600" y="239"/>
                    <a:pt x="335" y="412"/>
                    <a:pt x="43" y="509"/>
                  </a:cubicBezTo>
                  <a:cubicBezTo>
                    <a:pt x="17" y="518"/>
                    <a:pt x="1" y="546"/>
                    <a:pt x="9" y="571"/>
                  </a:cubicBezTo>
                  <a:cubicBezTo>
                    <a:pt x="16" y="592"/>
                    <a:pt x="35" y="605"/>
                    <a:pt x="55" y="605"/>
                  </a:cubicBezTo>
                  <a:cubicBezTo>
                    <a:pt x="58" y="605"/>
                    <a:pt x="62" y="605"/>
                    <a:pt x="65" y="604"/>
                  </a:cubicBezTo>
                  <a:cubicBezTo>
                    <a:pt x="65" y="599"/>
                    <a:pt x="70" y="599"/>
                    <a:pt x="73" y="599"/>
                  </a:cubicBezTo>
                  <a:cubicBezTo>
                    <a:pt x="383" y="498"/>
                    <a:pt x="659" y="320"/>
                    <a:pt x="882" y="82"/>
                  </a:cubicBezTo>
                  <a:cubicBezTo>
                    <a:pt x="899" y="63"/>
                    <a:pt x="899" y="32"/>
                    <a:pt x="879" y="13"/>
                  </a:cubicBezTo>
                  <a:cubicBezTo>
                    <a:pt x="869" y="5"/>
                    <a:pt x="857" y="1"/>
                    <a:pt x="845"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70"/>
            <p:cNvSpPr/>
            <p:nvPr/>
          </p:nvSpPr>
          <p:spPr>
            <a:xfrm>
              <a:off x="1655600" y="1826300"/>
              <a:ext cx="40900" cy="39000"/>
            </a:xfrm>
            <a:custGeom>
              <a:avLst/>
              <a:gdLst/>
              <a:ahLst/>
              <a:cxnLst/>
              <a:rect l="l" t="t" r="r" b="b"/>
              <a:pathLst>
                <a:path w="1636" h="1560" extrusionOk="0">
                  <a:moveTo>
                    <a:pt x="1333" y="0"/>
                  </a:moveTo>
                  <a:cubicBezTo>
                    <a:pt x="1276" y="0"/>
                    <a:pt x="1218" y="17"/>
                    <a:pt x="1161" y="26"/>
                  </a:cubicBezTo>
                  <a:cubicBezTo>
                    <a:pt x="1093" y="37"/>
                    <a:pt x="1023" y="39"/>
                    <a:pt x="953" y="39"/>
                  </a:cubicBezTo>
                  <a:cubicBezTo>
                    <a:pt x="903" y="39"/>
                    <a:pt x="853" y="38"/>
                    <a:pt x="804" y="38"/>
                  </a:cubicBezTo>
                  <a:cubicBezTo>
                    <a:pt x="685" y="38"/>
                    <a:pt x="568" y="45"/>
                    <a:pt x="461" y="93"/>
                  </a:cubicBezTo>
                  <a:cubicBezTo>
                    <a:pt x="235" y="193"/>
                    <a:pt x="98" y="447"/>
                    <a:pt x="59" y="709"/>
                  </a:cubicBezTo>
                  <a:cubicBezTo>
                    <a:pt x="31" y="902"/>
                    <a:pt x="1" y="1393"/>
                    <a:pt x="168" y="1510"/>
                  </a:cubicBezTo>
                  <a:cubicBezTo>
                    <a:pt x="216" y="1545"/>
                    <a:pt x="274" y="1559"/>
                    <a:pt x="335" y="1559"/>
                  </a:cubicBezTo>
                  <a:cubicBezTo>
                    <a:pt x="511" y="1559"/>
                    <a:pt x="718" y="1441"/>
                    <a:pt x="832" y="1365"/>
                  </a:cubicBezTo>
                  <a:cubicBezTo>
                    <a:pt x="1041" y="1220"/>
                    <a:pt x="1234" y="1050"/>
                    <a:pt x="1398" y="851"/>
                  </a:cubicBezTo>
                  <a:cubicBezTo>
                    <a:pt x="1502" y="726"/>
                    <a:pt x="1605" y="575"/>
                    <a:pt x="1619" y="405"/>
                  </a:cubicBezTo>
                  <a:cubicBezTo>
                    <a:pt x="1636" y="232"/>
                    <a:pt x="1535" y="31"/>
                    <a:pt x="1373" y="3"/>
                  </a:cubicBezTo>
                  <a:cubicBezTo>
                    <a:pt x="1360" y="1"/>
                    <a:pt x="1347" y="0"/>
                    <a:pt x="1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70"/>
            <p:cNvSpPr/>
            <p:nvPr/>
          </p:nvSpPr>
          <p:spPr>
            <a:xfrm>
              <a:off x="1631125" y="1867750"/>
              <a:ext cx="43825" cy="61650"/>
            </a:xfrm>
            <a:custGeom>
              <a:avLst/>
              <a:gdLst/>
              <a:ahLst/>
              <a:cxnLst/>
              <a:rect l="l" t="t" r="r" b="b"/>
              <a:pathLst>
                <a:path w="1753" h="2466" extrusionOk="0">
                  <a:moveTo>
                    <a:pt x="806" y="1"/>
                  </a:moveTo>
                  <a:cubicBezTo>
                    <a:pt x="715" y="1"/>
                    <a:pt x="627" y="49"/>
                    <a:pt x="550" y="167"/>
                  </a:cubicBezTo>
                  <a:cubicBezTo>
                    <a:pt x="372" y="443"/>
                    <a:pt x="252" y="770"/>
                    <a:pt x="126" y="1063"/>
                  </a:cubicBezTo>
                  <a:cubicBezTo>
                    <a:pt x="62" y="1210"/>
                    <a:pt x="1" y="1369"/>
                    <a:pt x="42" y="1523"/>
                  </a:cubicBezTo>
                  <a:cubicBezTo>
                    <a:pt x="104" y="1757"/>
                    <a:pt x="369" y="1866"/>
                    <a:pt x="533" y="2042"/>
                  </a:cubicBezTo>
                  <a:cubicBezTo>
                    <a:pt x="673" y="2192"/>
                    <a:pt x="768" y="2413"/>
                    <a:pt x="966" y="2457"/>
                  </a:cubicBezTo>
                  <a:cubicBezTo>
                    <a:pt x="989" y="2463"/>
                    <a:pt x="1012" y="2465"/>
                    <a:pt x="1034" y="2465"/>
                  </a:cubicBezTo>
                  <a:cubicBezTo>
                    <a:pt x="1231" y="2465"/>
                    <a:pt x="1400" y="2268"/>
                    <a:pt x="1485" y="2078"/>
                  </a:cubicBezTo>
                  <a:cubicBezTo>
                    <a:pt x="1753" y="1475"/>
                    <a:pt x="1633" y="717"/>
                    <a:pt x="1186" y="228"/>
                  </a:cubicBezTo>
                  <a:cubicBezTo>
                    <a:pt x="1066" y="95"/>
                    <a:pt x="932" y="1"/>
                    <a:pt x="8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70"/>
            <p:cNvSpPr/>
            <p:nvPr/>
          </p:nvSpPr>
          <p:spPr>
            <a:xfrm>
              <a:off x="1653100" y="1868525"/>
              <a:ext cx="12375" cy="41350"/>
            </a:xfrm>
            <a:custGeom>
              <a:avLst/>
              <a:gdLst/>
              <a:ahLst/>
              <a:cxnLst/>
              <a:rect l="l" t="t" r="r" b="b"/>
              <a:pathLst>
                <a:path w="495" h="1654" extrusionOk="0">
                  <a:moveTo>
                    <a:pt x="56" y="1"/>
                  </a:moveTo>
                  <a:cubicBezTo>
                    <a:pt x="48" y="1"/>
                    <a:pt x="39" y="3"/>
                    <a:pt x="31" y="8"/>
                  </a:cubicBezTo>
                  <a:cubicBezTo>
                    <a:pt x="9" y="22"/>
                    <a:pt x="0" y="50"/>
                    <a:pt x="14" y="72"/>
                  </a:cubicBezTo>
                  <a:cubicBezTo>
                    <a:pt x="260" y="515"/>
                    <a:pt x="385" y="1015"/>
                    <a:pt x="383" y="1520"/>
                  </a:cubicBezTo>
                  <a:cubicBezTo>
                    <a:pt x="377" y="1531"/>
                    <a:pt x="369" y="1545"/>
                    <a:pt x="371" y="1559"/>
                  </a:cubicBezTo>
                  <a:lnTo>
                    <a:pt x="383" y="1615"/>
                  </a:lnTo>
                  <a:cubicBezTo>
                    <a:pt x="385" y="1633"/>
                    <a:pt x="408" y="1654"/>
                    <a:pt x="431" y="1654"/>
                  </a:cubicBezTo>
                  <a:cubicBezTo>
                    <a:pt x="433" y="1654"/>
                    <a:pt x="434" y="1654"/>
                    <a:pt x="436" y="1654"/>
                  </a:cubicBezTo>
                  <a:cubicBezTo>
                    <a:pt x="436" y="1654"/>
                    <a:pt x="438" y="1648"/>
                    <a:pt x="441" y="1648"/>
                  </a:cubicBezTo>
                  <a:cubicBezTo>
                    <a:pt x="463" y="1645"/>
                    <a:pt x="477" y="1629"/>
                    <a:pt x="475" y="1606"/>
                  </a:cubicBezTo>
                  <a:cubicBezTo>
                    <a:pt x="494" y="1054"/>
                    <a:pt x="366" y="510"/>
                    <a:pt x="98" y="24"/>
                  </a:cubicBezTo>
                  <a:cubicBezTo>
                    <a:pt x="89" y="10"/>
                    <a:pt x="73" y="1"/>
                    <a:pt x="56"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70"/>
            <p:cNvSpPr/>
            <p:nvPr/>
          </p:nvSpPr>
          <p:spPr>
            <a:xfrm>
              <a:off x="1645850" y="1870625"/>
              <a:ext cx="5600" cy="32475"/>
            </a:xfrm>
            <a:custGeom>
              <a:avLst/>
              <a:gdLst/>
              <a:ahLst/>
              <a:cxnLst/>
              <a:rect l="l" t="t" r="r" b="b"/>
              <a:pathLst>
                <a:path w="224" h="1299" extrusionOk="0">
                  <a:moveTo>
                    <a:pt x="173" y="1"/>
                  </a:moveTo>
                  <a:cubicBezTo>
                    <a:pt x="151" y="1"/>
                    <a:pt x="130" y="14"/>
                    <a:pt x="126" y="35"/>
                  </a:cubicBezTo>
                  <a:cubicBezTo>
                    <a:pt x="11" y="434"/>
                    <a:pt x="0" y="858"/>
                    <a:pt x="98" y="1263"/>
                  </a:cubicBezTo>
                  <a:cubicBezTo>
                    <a:pt x="102" y="1282"/>
                    <a:pt x="123" y="1298"/>
                    <a:pt x="144" y="1298"/>
                  </a:cubicBezTo>
                  <a:cubicBezTo>
                    <a:pt x="148" y="1298"/>
                    <a:pt x="152" y="1298"/>
                    <a:pt x="156" y="1296"/>
                  </a:cubicBezTo>
                  <a:cubicBezTo>
                    <a:pt x="181" y="1285"/>
                    <a:pt x="198" y="1263"/>
                    <a:pt x="187" y="1238"/>
                  </a:cubicBezTo>
                  <a:cubicBezTo>
                    <a:pt x="98" y="850"/>
                    <a:pt x="103" y="443"/>
                    <a:pt x="215" y="63"/>
                  </a:cubicBezTo>
                  <a:cubicBezTo>
                    <a:pt x="223" y="38"/>
                    <a:pt x="209" y="10"/>
                    <a:pt x="184" y="2"/>
                  </a:cubicBezTo>
                  <a:cubicBezTo>
                    <a:pt x="181" y="1"/>
                    <a:pt x="177" y="1"/>
                    <a:pt x="173"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70"/>
            <p:cNvSpPr/>
            <p:nvPr/>
          </p:nvSpPr>
          <p:spPr>
            <a:xfrm>
              <a:off x="1637050" y="1870450"/>
              <a:ext cx="29875" cy="42050"/>
            </a:xfrm>
            <a:custGeom>
              <a:avLst/>
              <a:gdLst/>
              <a:ahLst/>
              <a:cxnLst/>
              <a:rect l="l" t="t" r="r" b="b"/>
              <a:pathLst>
                <a:path w="1195" h="1682" extrusionOk="0">
                  <a:moveTo>
                    <a:pt x="545" y="0"/>
                  </a:moveTo>
                  <a:cubicBezTo>
                    <a:pt x="483" y="0"/>
                    <a:pt x="424" y="33"/>
                    <a:pt x="372" y="115"/>
                  </a:cubicBezTo>
                  <a:cubicBezTo>
                    <a:pt x="255" y="293"/>
                    <a:pt x="171" y="519"/>
                    <a:pt x="84" y="717"/>
                  </a:cubicBezTo>
                  <a:cubicBezTo>
                    <a:pt x="42" y="818"/>
                    <a:pt x="1" y="927"/>
                    <a:pt x="23" y="1035"/>
                  </a:cubicBezTo>
                  <a:cubicBezTo>
                    <a:pt x="65" y="1195"/>
                    <a:pt x="246" y="1270"/>
                    <a:pt x="358" y="1390"/>
                  </a:cubicBezTo>
                  <a:cubicBezTo>
                    <a:pt x="453" y="1493"/>
                    <a:pt x="520" y="1646"/>
                    <a:pt x="656" y="1677"/>
                  </a:cubicBezTo>
                  <a:cubicBezTo>
                    <a:pt x="671" y="1680"/>
                    <a:pt x="686" y="1682"/>
                    <a:pt x="701" y="1682"/>
                  </a:cubicBezTo>
                  <a:cubicBezTo>
                    <a:pt x="837" y="1682"/>
                    <a:pt x="950" y="1549"/>
                    <a:pt x="1011" y="1418"/>
                  </a:cubicBezTo>
                  <a:cubicBezTo>
                    <a:pt x="1195" y="1008"/>
                    <a:pt x="1108" y="489"/>
                    <a:pt x="804" y="157"/>
                  </a:cubicBezTo>
                  <a:cubicBezTo>
                    <a:pt x="721" y="66"/>
                    <a:pt x="631" y="0"/>
                    <a:pt x="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70"/>
            <p:cNvSpPr/>
            <p:nvPr/>
          </p:nvSpPr>
          <p:spPr>
            <a:xfrm>
              <a:off x="1653975" y="1854225"/>
              <a:ext cx="62750" cy="48050"/>
            </a:xfrm>
            <a:custGeom>
              <a:avLst/>
              <a:gdLst/>
              <a:ahLst/>
              <a:cxnLst/>
              <a:rect l="l" t="t" r="r" b="b"/>
              <a:pathLst>
                <a:path w="2510" h="1922" extrusionOk="0">
                  <a:moveTo>
                    <a:pt x="907" y="1"/>
                  </a:moveTo>
                  <a:cubicBezTo>
                    <a:pt x="476" y="1"/>
                    <a:pt x="1" y="121"/>
                    <a:pt x="105" y="652"/>
                  </a:cubicBezTo>
                  <a:cubicBezTo>
                    <a:pt x="147" y="875"/>
                    <a:pt x="294" y="1060"/>
                    <a:pt x="454" y="1224"/>
                  </a:cubicBezTo>
                  <a:cubicBezTo>
                    <a:pt x="663" y="1445"/>
                    <a:pt x="894" y="1634"/>
                    <a:pt x="1151" y="1802"/>
                  </a:cubicBezTo>
                  <a:cubicBezTo>
                    <a:pt x="1242" y="1862"/>
                    <a:pt x="1353" y="1921"/>
                    <a:pt x="1459" y="1921"/>
                  </a:cubicBezTo>
                  <a:cubicBezTo>
                    <a:pt x="1490" y="1921"/>
                    <a:pt x="1520" y="1916"/>
                    <a:pt x="1550" y="1905"/>
                  </a:cubicBezTo>
                  <a:cubicBezTo>
                    <a:pt x="1751" y="1827"/>
                    <a:pt x="1781" y="1528"/>
                    <a:pt x="1977" y="1445"/>
                  </a:cubicBezTo>
                  <a:cubicBezTo>
                    <a:pt x="2046" y="1417"/>
                    <a:pt x="2122" y="1419"/>
                    <a:pt x="2197" y="1406"/>
                  </a:cubicBezTo>
                  <a:cubicBezTo>
                    <a:pt x="2300" y="1389"/>
                    <a:pt x="2398" y="1327"/>
                    <a:pt x="2454" y="1238"/>
                  </a:cubicBezTo>
                  <a:cubicBezTo>
                    <a:pt x="2510" y="1146"/>
                    <a:pt x="2510" y="1026"/>
                    <a:pt x="2448" y="942"/>
                  </a:cubicBezTo>
                  <a:cubicBezTo>
                    <a:pt x="2378" y="848"/>
                    <a:pt x="2247" y="822"/>
                    <a:pt x="2172" y="736"/>
                  </a:cubicBezTo>
                  <a:cubicBezTo>
                    <a:pt x="2088" y="644"/>
                    <a:pt x="2080" y="510"/>
                    <a:pt x="2030" y="398"/>
                  </a:cubicBezTo>
                  <a:cubicBezTo>
                    <a:pt x="1904" y="136"/>
                    <a:pt x="1569" y="66"/>
                    <a:pt x="1279" y="27"/>
                  </a:cubicBezTo>
                  <a:cubicBezTo>
                    <a:pt x="1172" y="13"/>
                    <a:pt x="1042" y="1"/>
                    <a:pt x="9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70"/>
            <p:cNvSpPr/>
            <p:nvPr/>
          </p:nvSpPr>
          <p:spPr>
            <a:xfrm>
              <a:off x="1655050" y="1860750"/>
              <a:ext cx="24700" cy="21275"/>
            </a:xfrm>
            <a:custGeom>
              <a:avLst/>
              <a:gdLst/>
              <a:ahLst/>
              <a:cxnLst/>
              <a:rect l="l" t="t" r="r" b="b"/>
              <a:pathLst>
                <a:path w="988" h="851" extrusionOk="0">
                  <a:moveTo>
                    <a:pt x="58" y="0"/>
                  </a:moveTo>
                  <a:cubicBezTo>
                    <a:pt x="52" y="0"/>
                    <a:pt x="47" y="1"/>
                    <a:pt x="42" y="3"/>
                  </a:cubicBezTo>
                  <a:cubicBezTo>
                    <a:pt x="20" y="15"/>
                    <a:pt x="0" y="43"/>
                    <a:pt x="12" y="68"/>
                  </a:cubicBezTo>
                  <a:cubicBezTo>
                    <a:pt x="148" y="467"/>
                    <a:pt x="514" y="782"/>
                    <a:pt x="929" y="849"/>
                  </a:cubicBezTo>
                  <a:cubicBezTo>
                    <a:pt x="931" y="850"/>
                    <a:pt x="934" y="851"/>
                    <a:pt x="937" y="851"/>
                  </a:cubicBezTo>
                  <a:cubicBezTo>
                    <a:pt x="940" y="851"/>
                    <a:pt x="943" y="850"/>
                    <a:pt x="946" y="849"/>
                  </a:cubicBezTo>
                  <a:cubicBezTo>
                    <a:pt x="963" y="843"/>
                    <a:pt x="977" y="829"/>
                    <a:pt x="985" y="807"/>
                  </a:cubicBezTo>
                  <a:cubicBezTo>
                    <a:pt x="988" y="779"/>
                    <a:pt x="974" y="754"/>
                    <a:pt x="946" y="751"/>
                  </a:cubicBezTo>
                  <a:cubicBezTo>
                    <a:pt x="564" y="690"/>
                    <a:pt x="229" y="402"/>
                    <a:pt x="106" y="34"/>
                  </a:cubicBezTo>
                  <a:cubicBezTo>
                    <a:pt x="97" y="16"/>
                    <a:pt x="78" y="0"/>
                    <a:pt x="58"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70"/>
            <p:cNvSpPr/>
            <p:nvPr/>
          </p:nvSpPr>
          <p:spPr>
            <a:xfrm>
              <a:off x="1659025" y="1861050"/>
              <a:ext cx="23525" cy="9900"/>
            </a:xfrm>
            <a:custGeom>
              <a:avLst/>
              <a:gdLst/>
              <a:ahLst/>
              <a:cxnLst/>
              <a:rect l="l" t="t" r="r" b="b"/>
              <a:pathLst>
                <a:path w="941" h="396" extrusionOk="0">
                  <a:moveTo>
                    <a:pt x="52" y="1"/>
                  </a:moveTo>
                  <a:cubicBezTo>
                    <a:pt x="30" y="1"/>
                    <a:pt x="13" y="17"/>
                    <a:pt x="6" y="36"/>
                  </a:cubicBezTo>
                  <a:cubicBezTo>
                    <a:pt x="0" y="64"/>
                    <a:pt x="17" y="89"/>
                    <a:pt x="42" y="98"/>
                  </a:cubicBezTo>
                  <a:cubicBezTo>
                    <a:pt x="324" y="156"/>
                    <a:pt x="603" y="254"/>
                    <a:pt x="860" y="390"/>
                  </a:cubicBezTo>
                  <a:cubicBezTo>
                    <a:pt x="866" y="394"/>
                    <a:pt x="873" y="395"/>
                    <a:pt x="879" y="395"/>
                  </a:cubicBezTo>
                  <a:cubicBezTo>
                    <a:pt x="884" y="395"/>
                    <a:pt x="889" y="394"/>
                    <a:pt x="893" y="393"/>
                  </a:cubicBezTo>
                  <a:cubicBezTo>
                    <a:pt x="907" y="390"/>
                    <a:pt x="921" y="382"/>
                    <a:pt x="929" y="371"/>
                  </a:cubicBezTo>
                  <a:cubicBezTo>
                    <a:pt x="941" y="349"/>
                    <a:pt x="935" y="321"/>
                    <a:pt x="910" y="307"/>
                  </a:cubicBezTo>
                  <a:cubicBezTo>
                    <a:pt x="642" y="167"/>
                    <a:pt x="358" y="64"/>
                    <a:pt x="65" y="3"/>
                  </a:cubicBezTo>
                  <a:cubicBezTo>
                    <a:pt x="60" y="1"/>
                    <a:pt x="56" y="1"/>
                    <a:pt x="52"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70"/>
            <p:cNvSpPr/>
            <p:nvPr/>
          </p:nvSpPr>
          <p:spPr>
            <a:xfrm>
              <a:off x="1653875" y="1855325"/>
              <a:ext cx="46175" cy="35325"/>
            </a:xfrm>
            <a:custGeom>
              <a:avLst/>
              <a:gdLst/>
              <a:ahLst/>
              <a:cxnLst/>
              <a:rect l="l" t="t" r="r" b="b"/>
              <a:pathLst>
                <a:path w="1847" h="1413" extrusionOk="0">
                  <a:moveTo>
                    <a:pt x="659" y="1"/>
                  </a:moveTo>
                  <a:cubicBezTo>
                    <a:pt x="344" y="1"/>
                    <a:pt x="1" y="92"/>
                    <a:pt x="81" y="480"/>
                  </a:cubicBezTo>
                  <a:cubicBezTo>
                    <a:pt x="112" y="642"/>
                    <a:pt x="223" y="778"/>
                    <a:pt x="335" y="901"/>
                  </a:cubicBezTo>
                  <a:cubicBezTo>
                    <a:pt x="488" y="1060"/>
                    <a:pt x="658" y="1205"/>
                    <a:pt x="848" y="1325"/>
                  </a:cubicBezTo>
                  <a:cubicBezTo>
                    <a:pt x="917" y="1372"/>
                    <a:pt x="995" y="1413"/>
                    <a:pt x="1072" y="1413"/>
                  </a:cubicBezTo>
                  <a:cubicBezTo>
                    <a:pt x="1095" y="1413"/>
                    <a:pt x="1118" y="1409"/>
                    <a:pt x="1141" y="1401"/>
                  </a:cubicBezTo>
                  <a:cubicBezTo>
                    <a:pt x="1286" y="1345"/>
                    <a:pt x="1308" y="1122"/>
                    <a:pt x="1453" y="1060"/>
                  </a:cubicBezTo>
                  <a:cubicBezTo>
                    <a:pt x="1506" y="1041"/>
                    <a:pt x="1562" y="1043"/>
                    <a:pt x="1615" y="1032"/>
                  </a:cubicBezTo>
                  <a:cubicBezTo>
                    <a:pt x="1691" y="1018"/>
                    <a:pt x="1763" y="977"/>
                    <a:pt x="1805" y="912"/>
                  </a:cubicBezTo>
                  <a:cubicBezTo>
                    <a:pt x="1844" y="845"/>
                    <a:pt x="1847" y="753"/>
                    <a:pt x="1799" y="692"/>
                  </a:cubicBezTo>
                  <a:cubicBezTo>
                    <a:pt x="1746" y="625"/>
                    <a:pt x="1652" y="600"/>
                    <a:pt x="1596" y="541"/>
                  </a:cubicBezTo>
                  <a:cubicBezTo>
                    <a:pt x="1537" y="474"/>
                    <a:pt x="1532" y="374"/>
                    <a:pt x="1493" y="293"/>
                  </a:cubicBezTo>
                  <a:cubicBezTo>
                    <a:pt x="1398" y="103"/>
                    <a:pt x="1155" y="50"/>
                    <a:pt x="940" y="22"/>
                  </a:cubicBezTo>
                  <a:cubicBezTo>
                    <a:pt x="860" y="10"/>
                    <a:pt x="761" y="1"/>
                    <a:pt x="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70"/>
            <p:cNvSpPr/>
            <p:nvPr/>
          </p:nvSpPr>
          <p:spPr>
            <a:xfrm>
              <a:off x="1610475" y="1812275"/>
              <a:ext cx="51150" cy="52225"/>
            </a:xfrm>
            <a:custGeom>
              <a:avLst/>
              <a:gdLst/>
              <a:ahLst/>
              <a:cxnLst/>
              <a:rect l="l" t="t" r="r" b="b"/>
              <a:pathLst>
                <a:path w="2046" h="2089" extrusionOk="0">
                  <a:moveTo>
                    <a:pt x="1638" y="1"/>
                  </a:moveTo>
                  <a:cubicBezTo>
                    <a:pt x="1680" y="408"/>
                    <a:pt x="1613" y="829"/>
                    <a:pt x="1432" y="1200"/>
                  </a:cubicBezTo>
                  <a:cubicBezTo>
                    <a:pt x="1407" y="1248"/>
                    <a:pt x="1382" y="1298"/>
                    <a:pt x="1337" y="1326"/>
                  </a:cubicBezTo>
                  <a:cubicBezTo>
                    <a:pt x="1295" y="1357"/>
                    <a:pt x="1237" y="1362"/>
                    <a:pt x="1184" y="1371"/>
                  </a:cubicBezTo>
                  <a:cubicBezTo>
                    <a:pt x="1118" y="1378"/>
                    <a:pt x="1052" y="1381"/>
                    <a:pt x="986" y="1381"/>
                  </a:cubicBezTo>
                  <a:cubicBezTo>
                    <a:pt x="683" y="1381"/>
                    <a:pt x="380" y="1308"/>
                    <a:pt x="107" y="1175"/>
                  </a:cubicBezTo>
                  <a:cubicBezTo>
                    <a:pt x="65" y="1262"/>
                    <a:pt x="1" y="1343"/>
                    <a:pt x="1" y="1440"/>
                  </a:cubicBezTo>
                  <a:cubicBezTo>
                    <a:pt x="1" y="1588"/>
                    <a:pt x="146" y="1689"/>
                    <a:pt x="274" y="1756"/>
                  </a:cubicBezTo>
                  <a:cubicBezTo>
                    <a:pt x="534" y="1884"/>
                    <a:pt x="1017" y="2089"/>
                    <a:pt x="1391" y="2089"/>
                  </a:cubicBezTo>
                  <a:cubicBezTo>
                    <a:pt x="1487" y="2089"/>
                    <a:pt x="1576" y="2075"/>
                    <a:pt x="1652" y="2043"/>
                  </a:cubicBezTo>
                  <a:cubicBezTo>
                    <a:pt x="2046" y="1878"/>
                    <a:pt x="1895" y="1036"/>
                    <a:pt x="1881" y="704"/>
                  </a:cubicBezTo>
                  <a:cubicBezTo>
                    <a:pt x="1875" y="545"/>
                    <a:pt x="1862" y="380"/>
                    <a:pt x="1795" y="235"/>
                  </a:cubicBezTo>
                  <a:cubicBezTo>
                    <a:pt x="1756" y="146"/>
                    <a:pt x="1700" y="71"/>
                    <a:pt x="1638"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70"/>
            <p:cNvSpPr/>
            <p:nvPr/>
          </p:nvSpPr>
          <p:spPr>
            <a:xfrm>
              <a:off x="1630975" y="1867900"/>
              <a:ext cx="40700" cy="41075"/>
            </a:xfrm>
            <a:custGeom>
              <a:avLst/>
              <a:gdLst/>
              <a:ahLst/>
              <a:cxnLst/>
              <a:rect l="l" t="t" r="r" b="b"/>
              <a:pathLst>
                <a:path w="1628" h="1643" extrusionOk="0">
                  <a:moveTo>
                    <a:pt x="807" y="1"/>
                  </a:moveTo>
                  <a:cubicBezTo>
                    <a:pt x="717" y="1"/>
                    <a:pt x="630" y="49"/>
                    <a:pt x="553" y="167"/>
                  </a:cubicBezTo>
                  <a:cubicBezTo>
                    <a:pt x="375" y="437"/>
                    <a:pt x="255" y="764"/>
                    <a:pt x="126" y="1057"/>
                  </a:cubicBezTo>
                  <a:cubicBezTo>
                    <a:pt x="65" y="1204"/>
                    <a:pt x="1" y="1363"/>
                    <a:pt x="43" y="1517"/>
                  </a:cubicBezTo>
                  <a:cubicBezTo>
                    <a:pt x="57" y="1567"/>
                    <a:pt x="79" y="1606"/>
                    <a:pt x="107" y="1642"/>
                  </a:cubicBezTo>
                  <a:cubicBezTo>
                    <a:pt x="177" y="1430"/>
                    <a:pt x="255" y="1221"/>
                    <a:pt x="350" y="1015"/>
                  </a:cubicBezTo>
                  <a:cubicBezTo>
                    <a:pt x="414" y="886"/>
                    <a:pt x="495" y="747"/>
                    <a:pt x="626" y="683"/>
                  </a:cubicBezTo>
                  <a:cubicBezTo>
                    <a:pt x="675" y="659"/>
                    <a:pt x="728" y="649"/>
                    <a:pt x="781" y="649"/>
                  </a:cubicBezTo>
                  <a:cubicBezTo>
                    <a:pt x="853" y="649"/>
                    <a:pt x="926" y="667"/>
                    <a:pt x="991" y="694"/>
                  </a:cubicBezTo>
                  <a:cubicBezTo>
                    <a:pt x="1108" y="747"/>
                    <a:pt x="1203" y="831"/>
                    <a:pt x="1293" y="920"/>
                  </a:cubicBezTo>
                  <a:cubicBezTo>
                    <a:pt x="1413" y="1043"/>
                    <a:pt x="1527" y="1179"/>
                    <a:pt x="1627" y="1324"/>
                  </a:cubicBezTo>
                  <a:cubicBezTo>
                    <a:pt x="1608" y="925"/>
                    <a:pt x="1460" y="527"/>
                    <a:pt x="1187" y="231"/>
                  </a:cubicBezTo>
                  <a:cubicBezTo>
                    <a:pt x="1066" y="96"/>
                    <a:pt x="933" y="1"/>
                    <a:pt x="807"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70"/>
            <p:cNvSpPr/>
            <p:nvPr/>
          </p:nvSpPr>
          <p:spPr>
            <a:xfrm>
              <a:off x="1654000" y="1854175"/>
              <a:ext cx="49125" cy="45100"/>
            </a:xfrm>
            <a:custGeom>
              <a:avLst/>
              <a:gdLst/>
              <a:ahLst/>
              <a:cxnLst/>
              <a:rect l="l" t="t" r="r" b="b"/>
              <a:pathLst>
                <a:path w="1965" h="1804" extrusionOk="0">
                  <a:moveTo>
                    <a:pt x="911" y="1"/>
                  </a:moveTo>
                  <a:cubicBezTo>
                    <a:pt x="478" y="1"/>
                    <a:pt x="0" y="121"/>
                    <a:pt x="107" y="654"/>
                  </a:cubicBezTo>
                  <a:cubicBezTo>
                    <a:pt x="148" y="877"/>
                    <a:pt x="299" y="1062"/>
                    <a:pt x="455" y="1226"/>
                  </a:cubicBezTo>
                  <a:cubicBezTo>
                    <a:pt x="665" y="1447"/>
                    <a:pt x="899" y="1636"/>
                    <a:pt x="1150" y="1804"/>
                  </a:cubicBezTo>
                  <a:cubicBezTo>
                    <a:pt x="1047" y="1664"/>
                    <a:pt x="963" y="1516"/>
                    <a:pt x="902" y="1355"/>
                  </a:cubicBezTo>
                  <a:cubicBezTo>
                    <a:pt x="807" y="1112"/>
                    <a:pt x="765" y="811"/>
                    <a:pt x="932" y="615"/>
                  </a:cubicBezTo>
                  <a:cubicBezTo>
                    <a:pt x="1055" y="470"/>
                    <a:pt x="1253" y="420"/>
                    <a:pt x="1437" y="381"/>
                  </a:cubicBezTo>
                  <a:cubicBezTo>
                    <a:pt x="1613" y="347"/>
                    <a:pt x="1786" y="319"/>
                    <a:pt x="1965" y="297"/>
                  </a:cubicBezTo>
                  <a:cubicBezTo>
                    <a:pt x="1811" y="113"/>
                    <a:pt x="1529" y="57"/>
                    <a:pt x="1281" y="27"/>
                  </a:cubicBezTo>
                  <a:cubicBezTo>
                    <a:pt x="1174" y="12"/>
                    <a:pt x="1045" y="1"/>
                    <a:pt x="911"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70"/>
            <p:cNvSpPr/>
            <p:nvPr/>
          </p:nvSpPr>
          <p:spPr>
            <a:xfrm>
              <a:off x="1654500" y="1820800"/>
              <a:ext cx="40825" cy="44000"/>
            </a:xfrm>
            <a:custGeom>
              <a:avLst/>
              <a:gdLst/>
              <a:ahLst/>
              <a:cxnLst/>
              <a:rect l="l" t="t" r="r" b="b"/>
              <a:pathLst>
                <a:path w="1633" h="1760" extrusionOk="0">
                  <a:moveTo>
                    <a:pt x="494" y="0"/>
                  </a:moveTo>
                  <a:cubicBezTo>
                    <a:pt x="282" y="162"/>
                    <a:pt x="142" y="424"/>
                    <a:pt x="98" y="692"/>
                  </a:cubicBezTo>
                  <a:cubicBezTo>
                    <a:pt x="53" y="935"/>
                    <a:pt x="0" y="1554"/>
                    <a:pt x="220" y="1702"/>
                  </a:cubicBezTo>
                  <a:cubicBezTo>
                    <a:pt x="282" y="1743"/>
                    <a:pt x="356" y="1759"/>
                    <a:pt x="436" y="1759"/>
                  </a:cubicBezTo>
                  <a:cubicBezTo>
                    <a:pt x="677" y="1759"/>
                    <a:pt x="970" y="1604"/>
                    <a:pt x="1127" y="1501"/>
                  </a:cubicBezTo>
                  <a:cubicBezTo>
                    <a:pt x="1306" y="1389"/>
                    <a:pt x="1473" y="1256"/>
                    <a:pt x="1632" y="1116"/>
                  </a:cubicBezTo>
                  <a:lnTo>
                    <a:pt x="1632" y="1116"/>
                  </a:lnTo>
                  <a:cubicBezTo>
                    <a:pt x="1594" y="1118"/>
                    <a:pt x="1557" y="1119"/>
                    <a:pt x="1519" y="1119"/>
                  </a:cubicBezTo>
                  <a:cubicBezTo>
                    <a:pt x="1392" y="1119"/>
                    <a:pt x="1265" y="1109"/>
                    <a:pt x="1138" y="1094"/>
                  </a:cubicBezTo>
                  <a:cubicBezTo>
                    <a:pt x="929" y="1060"/>
                    <a:pt x="698" y="996"/>
                    <a:pt x="578" y="815"/>
                  </a:cubicBezTo>
                  <a:cubicBezTo>
                    <a:pt x="474" y="656"/>
                    <a:pt x="477" y="458"/>
                    <a:pt x="483" y="271"/>
                  </a:cubicBezTo>
                  <a:cubicBezTo>
                    <a:pt x="488" y="179"/>
                    <a:pt x="491" y="92"/>
                    <a:pt x="494"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70"/>
            <p:cNvSpPr/>
            <p:nvPr/>
          </p:nvSpPr>
          <p:spPr>
            <a:xfrm>
              <a:off x="1598350" y="1857400"/>
              <a:ext cx="54850" cy="38750"/>
            </a:xfrm>
            <a:custGeom>
              <a:avLst/>
              <a:gdLst/>
              <a:ahLst/>
              <a:cxnLst/>
              <a:rect l="l" t="t" r="r" b="b"/>
              <a:pathLst>
                <a:path w="2194" h="1550" extrusionOk="0">
                  <a:moveTo>
                    <a:pt x="882" y="1"/>
                  </a:moveTo>
                  <a:cubicBezTo>
                    <a:pt x="621" y="1"/>
                    <a:pt x="363" y="48"/>
                    <a:pt x="126" y="163"/>
                  </a:cubicBezTo>
                  <a:cubicBezTo>
                    <a:pt x="84" y="182"/>
                    <a:pt x="42" y="204"/>
                    <a:pt x="0" y="232"/>
                  </a:cubicBezTo>
                  <a:cubicBezTo>
                    <a:pt x="62" y="238"/>
                    <a:pt x="126" y="244"/>
                    <a:pt x="187" y="249"/>
                  </a:cubicBezTo>
                  <a:cubicBezTo>
                    <a:pt x="419" y="271"/>
                    <a:pt x="650" y="291"/>
                    <a:pt x="865" y="389"/>
                  </a:cubicBezTo>
                  <a:cubicBezTo>
                    <a:pt x="1074" y="486"/>
                    <a:pt x="1256" y="679"/>
                    <a:pt x="1272" y="907"/>
                  </a:cubicBezTo>
                  <a:cubicBezTo>
                    <a:pt x="1284" y="1047"/>
                    <a:pt x="1236" y="1184"/>
                    <a:pt x="1192" y="1312"/>
                  </a:cubicBezTo>
                  <a:cubicBezTo>
                    <a:pt x="1164" y="1393"/>
                    <a:pt x="1136" y="1471"/>
                    <a:pt x="1108" y="1549"/>
                  </a:cubicBezTo>
                  <a:cubicBezTo>
                    <a:pt x="1261" y="1410"/>
                    <a:pt x="1412" y="1270"/>
                    <a:pt x="1565" y="1136"/>
                  </a:cubicBezTo>
                  <a:cubicBezTo>
                    <a:pt x="1688" y="1022"/>
                    <a:pt x="1814" y="907"/>
                    <a:pt x="1934" y="796"/>
                  </a:cubicBezTo>
                  <a:cubicBezTo>
                    <a:pt x="2037" y="707"/>
                    <a:pt x="2140" y="603"/>
                    <a:pt x="2157" y="469"/>
                  </a:cubicBezTo>
                  <a:cubicBezTo>
                    <a:pt x="2193" y="151"/>
                    <a:pt x="1515" y="76"/>
                    <a:pt x="1312" y="40"/>
                  </a:cubicBezTo>
                  <a:cubicBezTo>
                    <a:pt x="1170" y="15"/>
                    <a:pt x="1025" y="1"/>
                    <a:pt x="882"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70"/>
            <p:cNvSpPr/>
            <p:nvPr/>
          </p:nvSpPr>
          <p:spPr>
            <a:xfrm>
              <a:off x="1637550" y="1851350"/>
              <a:ext cx="27075" cy="24575"/>
            </a:xfrm>
            <a:custGeom>
              <a:avLst/>
              <a:gdLst/>
              <a:ahLst/>
              <a:cxnLst/>
              <a:rect l="l" t="t" r="r" b="b"/>
              <a:pathLst>
                <a:path w="1083" h="983" extrusionOk="0">
                  <a:moveTo>
                    <a:pt x="545" y="0"/>
                  </a:moveTo>
                  <a:cubicBezTo>
                    <a:pt x="507" y="0"/>
                    <a:pt x="469" y="5"/>
                    <a:pt x="430" y="14"/>
                  </a:cubicBezTo>
                  <a:cubicBezTo>
                    <a:pt x="165" y="75"/>
                    <a:pt x="0" y="338"/>
                    <a:pt x="64" y="603"/>
                  </a:cubicBezTo>
                  <a:cubicBezTo>
                    <a:pt x="117" y="829"/>
                    <a:pt x="316" y="982"/>
                    <a:pt x="538" y="982"/>
                  </a:cubicBezTo>
                  <a:cubicBezTo>
                    <a:pt x="576" y="982"/>
                    <a:pt x="614" y="978"/>
                    <a:pt x="653" y="968"/>
                  </a:cubicBezTo>
                  <a:cubicBezTo>
                    <a:pt x="918" y="907"/>
                    <a:pt x="1083" y="645"/>
                    <a:pt x="1018" y="379"/>
                  </a:cubicBezTo>
                  <a:cubicBezTo>
                    <a:pt x="966" y="153"/>
                    <a:pt x="767" y="0"/>
                    <a:pt x="5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70"/>
            <p:cNvSpPr/>
            <p:nvPr/>
          </p:nvSpPr>
          <p:spPr>
            <a:xfrm>
              <a:off x="1643675" y="1856850"/>
              <a:ext cx="14875" cy="13525"/>
            </a:xfrm>
            <a:custGeom>
              <a:avLst/>
              <a:gdLst/>
              <a:ahLst/>
              <a:cxnLst/>
              <a:rect l="l" t="t" r="r" b="b"/>
              <a:pathLst>
                <a:path w="595" h="541" extrusionOk="0">
                  <a:moveTo>
                    <a:pt x="294" y="0"/>
                  </a:moveTo>
                  <a:cubicBezTo>
                    <a:pt x="276" y="0"/>
                    <a:pt x="257" y="2"/>
                    <a:pt x="238" y="6"/>
                  </a:cubicBezTo>
                  <a:cubicBezTo>
                    <a:pt x="90" y="42"/>
                    <a:pt x="1" y="185"/>
                    <a:pt x="34" y="330"/>
                  </a:cubicBezTo>
                  <a:cubicBezTo>
                    <a:pt x="65" y="457"/>
                    <a:pt x="175" y="540"/>
                    <a:pt x="297" y="540"/>
                  </a:cubicBezTo>
                  <a:cubicBezTo>
                    <a:pt x="317" y="540"/>
                    <a:pt x="337" y="538"/>
                    <a:pt x="358" y="533"/>
                  </a:cubicBezTo>
                  <a:cubicBezTo>
                    <a:pt x="506" y="497"/>
                    <a:pt x="595" y="355"/>
                    <a:pt x="561" y="210"/>
                  </a:cubicBezTo>
                  <a:cubicBezTo>
                    <a:pt x="530" y="84"/>
                    <a:pt x="417"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70"/>
            <p:cNvSpPr/>
            <p:nvPr/>
          </p:nvSpPr>
          <p:spPr>
            <a:xfrm>
              <a:off x="1567375" y="2190025"/>
              <a:ext cx="215675" cy="205700"/>
            </a:xfrm>
            <a:custGeom>
              <a:avLst/>
              <a:gdLst/>
              <a:ahLst/>
              <a:cxnLst/>
              <a:rect l="l" t="t" r="r" b="b"/>
              <a:pathLst>
                <a:path w="8627" h="8228" extrusionOk="0">
                  <a:moveTo>
                    <a:pt x="4291" y="1"/>
                  </a:moveTo>
                  <a:cubicBezTo>
                    <a:pt x="4087" y="1"/>
                    <a:pt x="3880" y="54"/>
                    <a:pt x="3703" y="157"/>
                  </a:cubicBezTo>
                  <a:cubicBezTo>
                    <a:pt x="3320" y="380"/>
                    <a:pt x="3072" y="795"/>
                    <a:pt x="2977" y="1231"/>
                  </a:cubicBezTo>
                  <a:cubicBezTo>
                    <a:pt x="2922" y="1496"/>
                    <a:pt x="2908" y="1789"/>
                    <a:pt x="2723" y="1984"/>
                  </a:cubicBezTo>
                  <a:cubicBezTo>
                    <a:pt x="2696" y="2012"/>
                    <a:pt x="2668" y="2037"/>
                    <a:pt x="2637" y="2062"/>
                  </a:cubicBezTo>
                  <a:cubicBezTo>
                    <a:pt x="2573" y="2109"/>
                    <a:pt x="2503" y="2151"/>
                    <a:pt x="2445" y="2204"/>
                  </a:cubicBezTo>
                  <a:lnTo>
                    <a:pt x="2442" y="2207"/>
                  </a:lnTo>
                  <a:cubicBezTo>
                    <a:pt x="2428" y="2221"/>
                    <a:pt x="2414" y="2232"/>
                    <a:pt x="2400" y="2246"/>
                  </a:cubicBezTo>
                  <a:lnTo>
                    <a:pt x="2386" y="2260"/>
                  </a:lnTo>
                  <a:cubicBezTo>
                    <a:pt x="2375" y="2271"/>
                    <a:pt x="2364" y="2285"/>
                    <a:pt x="2355" y="2293"/>
                  </a:cubicBezTo>
                  <a:cubicBezTo>
                    <a:pt x="2350" y="2302"/>
                    <a:pt x="2347" y="2305"/>
                    <a:pt x="2344" y="2307"/>
                  </a:cubicBezTo>
                  <a:cubicBezTo>
                    <a:pt x="2330" y="2327"/>
                    <a:pt x="2319" y="2344"/>
                    <a:pt x="2313" y="2363"/>
                  </a:cubicBezTo>
                  <a:cubicBezTo>
                    <a:pt x="2216" y="2570"/>
                    <a:pt x="2341" y="2810"/>
                    <a:pt x="2475" y="2991"/>
                  </a:cubicBezTo>
                  <a:cubicBezTo>
                    <a:pt x="2509" y="3033"/>
                    <a:pt x="2545" y="3083"/>
                    <a:pt x="2584" y="3130"/>
                  </a:cubicBezTo>
                  <a:cubicBezTo>
                    <a:pt x="2224" y="2960"/>
                    <a:pt x="1839" y="2849"/>
                    <a:pt x="1437" y="2846"/>
                  </a:cubicBezTo>
                  <a:cubicBezTo>
                    <a:pt x="1401" y="2846"/>
                    <a:pt x="1365" y="2846"/>
                    <a:pt x="1326" y="2849"/>
                  </a:cubicBezTo>
                  <a:lnTo>
                    <a:pt x="1323" y="2849"/>
                  </a:lnTo>
                  <a:cubicBezTo>
                    <a:pt x="1287" y="2851"/>
                    <a:pt x="1248" y="2857"/>
                    <a:pt x="1211" y="2860"/>
                  </a:cubicBezTo>
                  <a:cubicBezTo>
                    <a:pt x="718" y="2916"/>
                    <a:pt x="229" y="3169"/>
                    <a:pt x="79" y="3630"/>
                  </a:cubicBezTo>
                  <a:cubicBezTo>
                    <a:pt x="1" y="3881"/>
                    <a:pt x="31" y="4160"/>
                    <a:pt x="98" y="4414"/>
                  </a:cubicBezTo>
                  <a:cubicBezTo>
                    <a:pt x="238" y="4952"/>
                    <a:pt x="603" y="5502"/>
                    <a:pt x="1158" y="5566"/>
                  </a:cubicBezTo>
                  <a:cubicBezTo>
                    <a:pt x="1196" y="5570"/>
                    <a:pt x="1233" y="5572"/>
                    <a:pt x="1270" y="5572"/>
                  </a:cubicBezTo>
                  <a:cubicBezTo>
                    <a:pt x="1466" y="5572"/>
                    <a:pt x="1661" y="5516"/>
                    <a:pt x="1853" y="5457"/>
                  </a:cubicBezTo>
                  <a:lnTo>
                    <a:pt x="1856" y="5457"/>
                  </a:lnTo>
                  <a:cubicBezTo>
                    <a:pt x="1981" y="5424"/>
                    <a:pt x="2110" y="5385"/>
                    <a:pt x="2235" y="5345"/>
                  </a:cubicBezTo>
                  <a:cubicBezTo>
                    <a:pt x="2417" y="5292"/>
                    <a:pt x="2598" y="5242"/>
                    <a:pt x="2776" y="5186"/>
                  </a:cubicBezTo>
                  <a:cubicBezTo>
                    <a:pt x="2804" y="5178"/>
                    <a:pt x="2832" y="5167"/>
                    <a:pt x="2857" y="5161"/>
                  </a:cubicBezTo>
                  <a:lnTo>
                    <a:pt x="2857" y="5161"/>
                  </a:lnTo>
                  <a:cubicBezTo>
                    <a:pt x="2818" y="5195"/>
                    <a:pt x="2776" y="5228"/>
                    <a:pt x="2737" y="5262"/>
                  </a:cubicBezTo>
                  <a:cubicBezTo>
                    <a:pt x="2612" y="5371"/>
                    <a:pt x="2486" y="5479"/>
                    <a:pt x="2364" y="5588"/>
                  </a:cubicBezTo>
                  <a:cubicBezTo>
                    <a:pt x="2269" y="5666"/>
                    <a:pt x="2171" y="5756"/>
                    <a:pt x="2096" y="5850"/>
                  </a:cubicBezTo>
                  <a:cubicBezTo>
                    <a:pt x="2057" y="5901"/>
                    <a:pt x="2023" y="5954"/>
                    <a:pt x="1995" y="6007"/>
                  </a:cubicBezTo>
                  <a:cubicBezTo>
                    <a:pt x="1967" y="6060"/>
                    <a:pt x="1945" y="6115"/>
                    <a:pt x="1931" y="6177"/>
                  </a:cubicBezTo>
                  <a:cubicBezTo>
                    <a:pt x="1928" y="6196"/>
                    <a:pt x="1926" y="6216"/>
                    <a:pt x="1926" y="6235"/>
                  </a:cubicBezTo>
                  <a:cubicBezTo>
                    <a:pt x="1889" y="6584"/>
                    <a:pt x="2163" y="6902"/>
                    <a:pt x="2263" y="7243"/>
                  </a:cubicBezTo>
                  <a:cubicBezTo>
                    <a:pt x="2358" y="7549"/>
                    <a:pt x="2336" y="7920"/>
                    <a:pt x="2584" y="8121"/>
                  </a:cubicBezTo>
                  <a:cubicBezTo>
                    <a:pt x="2677" y="8196"/>
                    <a:pt x="2787" y="8228"/>
                    <a:pt x="2902" y="8228"/>
                  </a:cubicBezTo>
                  <a:cubicBezTo>
                    <a:pt x="3133" y="8228"/>
                    <a:pt x="3387" y="8100"/>
                    <a:pt x="3572" y="7943"/>
                  </a:cubicBezTo>
                  <a:cubicBezTo>
                    <a:pt x="3937" y="7636"/>
                    <a:pt x="4202" y="7226"/>
                    <a:pt x="4358" y="6779"/>
                  </a:cubicBezTo>
                  <a:cubicBezTo>
                    <a:pt x="4361" y="6774"/>
                    <a:pt x="4367" y="6765"/>
                    <a:pt x="4367" y="6757"/>
                  </a:cubicBezTo>
                  <a:cubicBezTo>
                    <a:pt x="4386" y="6693"/>
                    <a:pt x="4409" y="6626"/>
                    <a:pt x="4425" y="6556"/>
                  </a:cubicBezTo>
                  <a:cubicBezTo>
                    <a:pt x="4428" y="6548"/>
                    <a:pt x="4428" y="6542"/>
                    <a:pt x="4431" y="6534"/>
                  </a:cubicBezTo>
                  <a:cubicBezTo>
                    <a:pt x="4456" y="6442"/>
                    <a:pt x="4473" y="6344"/>
                    <a:pt x="4487" y="6247"/>
                  </a:cubicBezTo>
                  <a:cubicBezTo>
                    <a:pt x="4523" y="6336"/>
                    <a:pt x="4556" y="6422"/>
                    <a:pt x="4595" y="6512"/>
                  </a:cubicBezTo>
                  <a:lnTo>
                    <a:pt x="4618" y="6562"/>
                  </a:lnTo>
                  <a:cubicBezTo>
                    <a:pt x="4710" y="6771"/>
                    <a:pt x="4816" y="6975"/>
                    <a:pt x="4933" y="7170"/>
                  </a:cubicBezTo>
                  <a:cubicBezTo>
                    <a:pt x="4939" y="7176"/>
                    <a:pt x="4941" y="7181"/>
                    <a:pt x="4944" y="7187"/>
                  </a:cubicBezTo>
                  <a:lnTo>
                    <a:pt x="4944" y="7190"/>
                  </a:lnTo>
                  <a:cubicBezTo>
                    <a:pt x="5059" y="7382"/>
                    <a:pt x="5212" y="7588"/>
                    <a:pt x="5435" y="7605"/>
                  </a:cubicBezTo>
                  <a:cubicBezTo>
                    <a:pt x="5446" y="7606"/>
                    <a:pt x="5457" y="7607"/>
                    <a:pt x="5468" y="7607"/>
                  </a:cubicBezTo>
                  <a:cubicBezTo>
                    <a:pt x="5776" y="7607"/>
                    <a:pt x="6015" y="7250"/>
                    <a:pt x="6324" y="7250"/>
                  </a:cubicBezTo>
                  <a:cubicBezTo>
                    <a:pt x="6332" y="7250"/>
                    <a:pt x="6340" y="7250"/>
                    <a:pt x="6347" y="7251"/>
                  </a:cubicBezTo>
                  <a:cubicBezTo>
                    <a:pt x="6462" y="7257"/>
                    <a:pt x="6571" y="7315"/>
                    <a:pt x="6682" y="7349"/>
                  </a:cubicBezTo>
                  <a:cubicBezTo>
                    <a:pt x="6739" y="7365"/>
                    <a:pt x="6800" y="7373"/>
                    <a:pt x="6860" y="7373"/>
                  </a:cubicBezTo>
                  <a:cubicBezTo>
                    <a:pt x="6965" y="7373"/>
                    <a:pt x="7070" y="7348"/>
                    <a:pt x="7156" y="7293"/>
                  </a:cubicBezTo>
                  <a:cubicBezTo>
                    <a:pt x="7296" y="7201"/>
                    <a:pt x="7382" y="7031"/>
                    <a:pt x="7352" y="6872"/>
                  </a:cubicBezTo>
                  <a:cubicBezTo>
                    <a:pt x="7315" y="6693"/>
                    <a:pt x="7156" y="6565"/>
                    <a:pt x="7106" y="6392"/>
                  </a:cubicBezTo>
                  <a:cubicBezTo>
                    <a:pt x="7053" y="6208"/>
                    <a:pt x="7134" y="6012"/>
                    <a:pt x="7137" y="5820"/>
                  </a:cubicBezTo>
                  <a:cubicBezTo>
                    <a:pt x="7143" y="5465"/>
                    <a:pt x="6883" y="5189"/>
                    <a:pt x="6590" y="4966"/>
                  </a:cubicBezTo>
                  <a:lnTo>
                    <a:pt x="6585" y="4961"/>
                  </a:lnTo>
                  <a:lnTo>
                    <a:pt x="6467" y="4877"/>
                  </a:lnTo>
                  <a:cubicBezTo>
                    <a:pt x="6465" y="4871"/>
                    <a:pt x="6459" y="4868"/>
                    <a:pt x="6453" y="4866"/>
                  </a:cubicBezTo>
                  <a:cubicBezTo>
                    <a:pt x="6445" y="4857"/>
                    <a:pt x="6437" y="4852"/>
                    <a:pt x="6426" y="4849"/>
                  </a:cubicBezTo>
                  <a:cubicBezTo>
                    <a:pt x="6836" y="4779"/>
                    <a:pt x="7232" y="4662"/>
                    <a:pt x="7617" y="4514"/>
                  </a:cubicBezTo>
                  <a:cubicBezTo>
                    <a:pt x="7932" y="4389"/>
                    <a:pt x="8253" y="4221"/>
                    <a:pt x="8440" y="3931"/>
                  </a:cubicBezTo>
                  <a:cubicBezTo>
                    <a:pt x="8627" y="3641"/>
                    <a:pt x="8613" y="3200"/>
                    <a:pt x="8334" y="3010"/>
                  </a:cubicBezTo>
                  <a:cubicBezTo>
                    <a:pt x="8208" y="2921"/>
                    <a:pt x="8052" y="2899"/>
                    <a:pt x="7907" y="2851"/>
                  </a:cubicBezTo>
                  <a:cubicBezTo>
                    <a:pt x="7424" y="2712"/>
                    <a:pt x="7003" y="2372"/>
                    <a:pt x="6501" y="2344"/>
                  </a:cubicBezTo>
                  <a:cubicBezTo>
                    <a:pt x="6476" y="2342"/>
                    <a:pt x="6452" y="2341"/>
                    <a:pt x="6427" y="2341"/>
                  </a:cubicBezTo>
                  <a:cubicBezTo>
                    <a:pt x="6014" y="2341"/>
                    <a:pt x="5630" y="2560"/>
                    <a:pt x="5340" y="2871"/>
                  </a:cubicBezTo>
                  <a:cubicBezTo>
                    <a:pt x="5374" y="2776"/>
                    <a:pt x="5410" y="2690"/>
                    <a:pt x="5438" y="2623"/>
                  </a:cubicBezTo>
                  <a:cubicBezTo>
                    <a:pt x="5499" y="2478"/>
                    <a:pt x="5558" y="2330"/>
                    <a:pt x="5597" y="2176"/>
                  </a:cubicBezTo>
                  <a:lnTo>
                    <a:pt x="5619" y="2081"/>
                  </a:lnTo>
                  <a:cubicBezTo>
                    <a:pt x="5628" y="2020"/>
                    <a:pt x="5636" y="1961"/>
                    <a:pt x="5639" y="1895"/>
                  </a:cubicBezTo>
                  <a:lnTo>
                    <a:pt x="5639" y="1892"/>
                  </a:lnTo>
                  <a:cubicBezTo>
                    <a:pt x="5642" y="1853"/>
                    <a:pt x="5639" y="1814"/>
                    <a:pt x="5636" y="1775"/>
                  </a:cubicBezTo>
                  <a:cubicBezTo>
                    <a:pt x="5633" y="1755"/>
                    <a:pt x="5633" y="1736"/>
                    <a:pt x="5628" y="1713"/>
                  </a:cubicBezTo>
                  <a:cubicBezTo>
                    <a:pt x="5625" y="1694"/>
                    <a:pt x="5625" y="1677"/>
                    <a:pt x="5622" y="1660"/>
                  </a:cubicBezTo>
                  <a:cubicBezTo>
                    <a:pt x="5619" y="1632"/>
                    <a:pt x="5611" y="1604"/>
                    <a:pt x="5608" y="1577"/>
                  </a:cubicBezTo>
                  <a:cubicBezTo>
                    <a:pt x="5605" y="1568"/>
                    <a:pt x="5605" y="1563"/>
                    <a:pt x="5605" y="1554"/>
                  </a:cubicBezTo>
                  <a:cubicBezTo>
                    <a:pt x="5555" y="1331"/>
                    <a:pt x="5466" y="1119"/>
                    <a:pt x="5374" y="910"/>
                  </a:cubicBezTo>
                  <a:cubicBezTo>
                    <a:pt x="5265" y="667"/>
                    <a:pt x="5151" y="410"/>
                    <a:pt x="4953" y="235"/>
                  </a:cubicBezTo>
                  <a:cubicBezTo>
                    <a:pt x="4771" y="76"/>
                    <a:pt x="4533" y="1"/>
                    <a:pt x="42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70"/>
            <p:cNvSpPr/>
            <p:nvPr/>
          </p:nvSpPr>
          <p:spPr>
            <a:xfrm>
              <a:off x="1630150" y="2206250"/>
              <a:ext cx="73050" cy="91925"/>
            </a:xfrm>
            <a:custGeom>
              <a:avLst/>
              <a:gdLst/>
              <a:ahLst/>
              <a:cxnLst/>
              <a:rect l="l" t="t" r="r" b="b"/>
              <a:pathLst>
                <a:path w="2922" h="3677" extrusionOk="0">
                  <a:moveTo>
                    <a:pt x="1766" y="1"/>
                  </a:moveTo>
                  <a:cubicBezTo>
                    <a:pt x="1592" y="1"/>
                    <a:pt x="1416" y="46"/>
                    <a:pt x="1264" y="132"/>
                  </a:cubicBezTo>
                  <a:cubicBezTo>
                    <a:pt x="938" y="319"/>
                    <a:pt x="729" y="674"/>
                    <a:pt x="653" y="1042"/>
                  </a:cubicBezTo>
                  <a:cubicBezTo>
                    <a:pt x="606" y="1265"/>
                    <a:pt x="592" y="1516"/>
                    <a:pt x="436" y="1681"/>
                  </a:cubicBezTo>
                  <a:cubicBezTo>
                    <a:pt x="324" y="1795"/>
                    <a:pt x="154" y="1854"/>
                    <a:pt x="84" y="1999"/>
                  </a:cubicBezTo>
                  <a:cubicBezTo>
                    <a:pt x="0" y="2172"/>
                    <a:pt x="109" y="2378"/>
                    <a:pt x="224" y="2532"/>
                  </a:cubicBezTo>
                  <a:cubicBezTo>
                    <a:pt x="514" y="2919"/>
                    <a:pt x="1155" y="3645"/>
                    <a:pt x="1691" y="3675"/>
                  </a:cubicBezTo>
                  <a:cubicBezTo>
                    <a:pt x="1700" y="3676"/>
                    <a:pt x="1709" y="3676"/>
                    <a:pt x="1718" y="3676"/>
                  </a:cubicBezTo>
                  <a:cubicBezTo>
                    <a:pt x="2262" y="3676"/>
                    <a:pt x="2573" y="2614"/>
                    <a:pt x="2740" y="2219"/>
                  </a:cubicBezTo>
                  <a:cubicBezTo>
                    <a:pt x="2827" y="2024"/>
                    <a:pt x="2905" y="1817"/>
                    <a:pt x="2910" y="1605"/>
                  </a:cubicBezTo>
                  <a:cubicBezTo>
                    <a:pt x="2921" y="1315"/>
                    <a:pt x="2799" y="1039"/>
                    <a:pt x="2684" y="774"/>
                  </a:cubicBezTo>
                  <a:cubicBezTo>
                    <a:pt x="2595" y="565"/>
                    <a:pt x="2497" y="347"/>
                    <a:pt x="2327" y="199"/>
                  </a:cubicBezTo>
                  <a:cubicBezTo>
                    <a:pt x="2172" y="64"/>
                    <a:pt x="1970" y="1"/>
                    <a:pt x="17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70"/>
            <p:cNvSpPr/>
            <p:nvPr/>
          </p:nvSpPr>
          <p:spPr>
            <a:xfrm>
              <a:off x="1656225" y="2249100"/>
              <a:ext cx="19000" cy="44125"/>
            </a:xfrm>
            <a:custGeom>
              <a:avLst/>
              <a:gdLst/>
              <a:ahLst/>
              <a:cxnLst/>
              <a:rect l="l" t="t" r="r" b="b"/>
              <a:pathLst>
                <a:path w="760" h="1765" extrusionOk="0">
                  <a:moveTo>
                    <a:pt x="67" y="0"/>
                  </a:moveTo>
                  <a:cubicBezTo>
                    <a:pt x="66" y="0"/>
                    <a:pt x="64" y="0"/>
                    <a:pt x="62" y="0"/>
                  </a:cubicBezTo>
                  <a:cubicBezTo>
                    <a:pt x="29" y="6"/>
                    <a:pt x="1" y="36"/>
                    <a:pt x="4" y="70"/>
                  </a:cubicBezTo>
                  <a:cubicBezTo>
                    <a:pt x="45" y="673"/>
                    <a:pt x="271" y="1264"/>
                    <a:pt x="637" y="1738"/>
                  </a:cubicBezTo>
                  <a:cubicBezTo>
                    <a:pt x="645" y="1752"/>
                    <a:pt x="659" y="1761"/>
                    <a:pt x="673" y="1763"/>
                  </a:cubicBezTo>
                  <a:cubicBezTo>
                    <a:pt x="677" y="1764"/>
                    <a:pt x="681" y="1764"/>
                    <a:pt x="685" y="1764"/>
                  </a:cubicBezTo>
                  <a:cubicBezTo>
                    <a:pt x="701" y="1764"/>
                    <a:pt x="716" y="1759"/>
                    <a:pt x="729" y="1744"/>
                  </a:cubicBezTo>
                  <a:cubicBezTo>
                    <a:pt x="757" y="1722"/>
                    <a:pt x="760" y="1682"/>
                    <a:pt x="740" y="1655"/>
                  </a:cubicBezTo>
                  <a:cubicBezTo>
                    <a:pt x="386" y="1200"/>
                    <a:pt x="171" y="636"/>
                    <a:pt x="132" y="62"/>
                  </a:cubicBezTo>
                  <a:cubicBezTo>
                    <a:pt x="129" y="27"/>
                    <a:pt x="101" y="0"/>
                    <a:pt x="67"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70"/>
            <p:cNvSpPr/>
            <p:nvPr/>
          </p:nvSpPr>
          <p:spPr>
            <a:xfrm>
              <a:off x="1669275" y="2256075"/>
              <a:ext cx="10350" cy="34950"/>
            </a:xfrm>
            <a:custGeom>
              <a:avLst/>
              <a:gdLst/>
              <a:ahLst/>
              <a:cxnLst/>
              <a:rect l="l" t="t" r="r" b="b"/>
              <a:pathLst>
                <a:path w="414" h="1398" extrusionOk="0">
                  <a:moveTo>
                    <a:pt x="335" y="0"/>
                  </a:moveTo>
                  <a:cubicBezTo>
                    <a:pt x="299" y="6"/>
                    <a:pt x="274" y="34"/>
                    <a:pt x="274" y="67"/>
                  </a:cubicBezTo>
                  <a:cubicBezTo>
                    <a:pt x="282" y="494"/>
                    <a:pt x="193" y="924"/>
                    <a:pt x="14" y="1309"/>
                  </a:cubicBezTo>
                  <a:cubicBezTo>
                    <a:pt x="1" y="1342"/>
                    <a:pt x="14" y="1378"/>
                    <a:pt x="45" y="1392"/>
                  </a:cubicBezTo>
                  <a:cubicBezTo>
                    <a:pt x="51" y="1392"/>
                    <a:pt x="56" y="1392"/>
                    <a:pt x="59" y="1395"/>
                  </a:cubicBezTo>
                  <a:cubicBezTo>
                    <a:pt x="65" y="1397"/>
                    <a:pt x="70" y="1398"/>
                    <a:pt x="76" y="1398"/>
                  </a:cubicBezTo>
                  <a:cubicBezTo>
                    <a:pt x="99" y="1398"/>
                    <a:pt x="122" y="1384"/>
                    <a:pt x="129" y="1362"/>
                  </a:cubicBezTo>
                  <a:cubicBezTo>
                    <a:pt x="319" y="957"/>
                    <a:pt x="413" y="511"/>
                    <a:pt x="402" y="64"/>
                  </a:cubicBezTo>
                  <a:cubicBezTo>
                    <a:pt x="402" y="31"/>
                    <a:pt x="369" y="0"/>
                    <a:pt x="335"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70"/>
            <p:cNvSpPr/>
            <p:nvPr/>
          </p:nvSpPr>
          <p:spPr>
            <a:xfrm>
              <a:off x="1642975" y="2229750"/>
              <a:ext cx="49000" cy="61800"/>
            </a:xfrm>
            <a:custGeom>
              <a:avLst/>
              <a:gdLst/>
              <a:ahLst/>
              <a:cxnLst/>
              <a:rect l="l" t="t" r="r" b="b"/>
              <a:pathLst>
                <a:path w="1960" h="2472" extrusionOk="0">
                  <a:moveTo>
                    <a:pt x="1182" y="1"/>
                  </a:moveTo>
                  <a:cubicBezTo>
                    <a:pt x="1067" y="1"/>
                    <a:pt x="951" y="31"/>
                    <a:pt x="852" y="88"/>
                  </a:cubicBezTo>
                  <a:cubicBezTo>
                    <a:pt x="631" y="213"/>
                    <a:pt x="492" y="456"/>
                    <a:pt x="439" y="702"/>
                  </a:cubicBezTo>
                  <a:cubicBezTo>
                    <a:pt x="408" y="852"/>
                    <a:pt x="397" y="1020"/>
                    <a:pt x="294" y="1131"/>
                  </a:cubicBezTo>
                  <a:cubicBezTo>
                    <a:pt x="216" y="1209"/>
                    <a:pt x="104" y="1246"/>
                    <a:pt x="57" y="1343"/>
                  </a:cubicBezTo>
                  <a:cubicBezTo>
                    <a:pt x="1" y="1463"/>
                    <a:pt x="73" y="1600"/>
                    <a:pt x="149" y="1703"/>
                  </a:cubicBezTo>
                  <a:cubicBezTo>
                    <a:pt x="350" y="1965"/>
                    <a:pt x="782" y="2454"/>
                    <a:pt x="1131" y="2470"/>
                  </a:cubicBezTo>
                  <a:cubicBezTo>
                    <a:pt x="1137" y="2471"/>
                    <a:pt x="1143" y="2471"/>
                    <a:pt x="1150" y="2471"/>
                  </a:cubicBezTo>
                  <a:cubicBezTo>
                    <a:pt x="1517" y="2471"/>
                    <a:pt x="1724" y="1757"/>
                    <a:pt x="1836" y="1491"/>
                  </a:cubicBezTo>
                  <a:cubicBezTo>
                    <a:pt x="1892" y="1357"/>
                    <a:pt x="1945" y="1218"/>
                    <a:pt x="1954" y="1076"/>
                  </a:cubicBezTo>
                  <a:cubicBezTo>
                    <a:pt x="1959" y="883"/>
                    <a:pt x="1878" y="696"/>
                    <a:pt x="1803" y="518"/>
                  </a:cubicBezTo>
                  <a:cubicBezTo>
                    <a:pt x="1744" y="378"/>
                    <a:pt x="1677" y="236"/>
                    <a:pt x="1563" y="135"/>
                  </a:cubicBezTo>
                  <a:cubicBezTo>
                    <a:pt x="1458" y="44"/>
                    <a:pt x="1321" y="1"/>
                    <a:pt x="1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70"/>
            <p:cNvSpPr/>
            <p:nvPr/>
          </p:nvSpPr>
          <p:spPr>
            <a:xfrm>
              <a:off x="1583200" y="2266450"/>
              <a:ext cx="91950" cy="57775"/>
            </a:xfrm>
            <a:custGeom>
              <a:avLst/>
              <a:gdLst/>
              <a:ahLst/>
              <a:cxnLst/>
              <a:rect l="l" t="t" r="r" b="b"/>
              <a:pathLst>
                <a:path w="3678" h="2311" extrusionOk="0">
                  <a:moveTo>
                    <a:pt x="1202" y="1"/>
                  </a:moveTo>
                  <a:cubicBezTo>
                    <a:pt x="735" y="1"/>
                    <a:pt x="217" y="219"/>
                    <a:pt x="71" y="665"/>
                  </a:cubicBezTo>
                  <a:cubicBezTo>
                    <a:pt x="1" y="877"/>
                    <a:pt x="29" y="1111"/>
                    <a:pt x="90" y="1329"/>
                  </a:cubicBezTo>
                  <a:cubicBezTo>
                    <a:pt x="207" y="1784"/>
                    <a:pt x="517" y="2255"/>
                    <a:pt x="986" y="2305"/>
                  </a:cubicBezTo>
                  <a:cubicBezTo>
                    <a:pt x="1016" y="2309"/>
                    <a:pt x="1047" y="2310"/>
                    <a:pt x="1078" y="2310"/>
                  </a:cubicBezTo>
                  <a:cubicBezTo>
                    <a:pt x="1245" y="2310"/>
                    <a:pt x="1412" y="2263"/>
                    <a:pt x="1574" y="2216"/>
                  </a:cubicBezTo>
                  <a:cubicBezTo>
                    <a:pt x="1837" y="2141"/>
                    <a:pt x="2099" y="2063"/>
                    <a:pt x="2356" y="1987"/>
                  </a:cubicBezTo>
                  <a:cubicBezTo>
                    <a:pt x="2565" y="1923"/>
                    <a:pt x="2777" y="1864"/>
                    <a:pt x="2992" y="1800"/>
                  </a:cubicBezTo>
                  <a:cubicBezTo>
                    <a:pt x="3162" y="1747"/>
                    <a:pt x="3346" y="1689"/>
                    <a:pt x="3444" y="1544"/>
                  </a:cubicBezTo>
                  <a:cubicBezTo>
                    <a:pt x="3678" y="1195"/>
                    <a:pt x="2913" y="709"/>
                    <a:pt x="2690" y="548"/>
                  </a:cubicBezTo>
                  <a:cubicBezTo>
                    <a:pt x="2266" y="232"/>
                    <a:pt x="1758" y="9"/>
                    <a:pt x="1220" y="1"/>
                  </a:cubicBezTo>
                  <a:cubicBezTo>
                    <a:pt x="1214" y="1"/>
                    <a:pt x="1208" y="1"/>
                    <a:pt x="1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70"/>
            <p:cNvSpPr/>
            <p:nvPr/>
          </p:nvSpPr>
          <p:spPr>
            <a:xfrm>
              <a:off x="1621650" y="2282125"/>
              <a:ext cx="45350" cy="16675"/>
            </a:xfrm>
            <a:custGeom>
              <a:avLst/>
              <a:gdLst/>
              <a:ahLst/>
              <a:cxnLst/>
              <a:rect l="l" t="t" r="r" b="b"/>
              <a:pathLst>
                <a:path w="1814" h="667" extrusionOk="0">
                  <a:moveTo>
                    <a:pt x="138" y="1"/>
                  </a:moveTo>
                  <a:cubicBezTo>
                    <a:pt x="113" y="1"/>
                    <a:pt x="89" y="1"/>
                    <a:pt x="64" y="2"/>
                  </a:cubicBezTo>
                  <a:cubicBezTo>
                    <a:pt x="28" y="2"/>
                    <a:pt x="0" y="32"/>
                    <a:pt x="0" y="69"/>
                  </a:cubicBezTo>
                  <a:cubicBezTo>
                    <a:pt x="0" y="102"/>
                    <a:pt x="34" y="130"/>
                    <a:pt x="67" y="130"/>
                  </a:cubicBezTo>
                  <a:cubicBezTo>
                    <a:pt x="91" y="129"/>
                    <a:pt x="115" y="129"/>
                    <a:pt x="139" y="129"/>
                  </a:cubicBezTo>
                  <a:cubicBezTo>
                    <a:pt x="700" y="129"/>
                    <a:pt x="1255" y="317"/>
                    <a:pt x="1705" y="654"/>
                  </a:cubicBezTo>
                  <a:cubicBezTo>
                    <a:pt x="1710" y="657"/>
                    <a:pt x="1719" y="663"/>
                    <a:pt x="1727" y="666"/>
                  </a:cubicBezTo>
                  <a:cubicBezTo>
                    <a:pt x="1731" y="666"/>
                    <a:pt x="1735" y="666"/>
                    <a:pt x="1739" y="666"/>
                  </a:cubicBezTo>
                  <a:cubicBezTo>
                    <a:pt x="1760" y="666"/>
                    <a:pt x="1780" y="659"/>
                    <a:pt x="1794" y="640"/>
                  </a:cubicBezTo>
                  <a:cubicBezTo>
                    <a:pt x="1813" y="613"/>
                    <a:pt x="1808" y="571"/>
                    <a:pt x="1780" y="548"/>
                  </a:cubicBezTo>
                  <a:cubicBezTo>
                    <a:pt x="1311" y="195"/>
                    <a:pt x="729" y="1"/>
                    <a:pt x="138"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70"/>
            <p:cNvSpPr/>
            <p:nvPr/>
          </p:nvSpPr>
          <p:spPr>
            <a:xfrm>
              <a:off x="1622125" y="2300500"/>
              <a:ext cx="40400" cy="9475"/>
            </a:xfrm>
            <a:custGeom>
              <a:avLst/>
              <a:gdLst/>
              <a:ahLst/>
              <a:cxnLst/>
              <a:rect l="l" t="t" r="r" b="b"/>
              <a:pathLst>
                <a:path w="1616" h="379" extrusionOk="0">
                  <a:moveTo>
                    <a:pt x="1544" y="1"/>
                  </a:moveTo>
                  <a:cubicBezTo>
                    <a:pt x="1536" y="1"/>
                    <a:pt x="1528" y="3"/>
                    <a:pt x="1521" y="6"/>
                  </a:cubicBezTo>
                  <a:cubicBezTo>
                    <a:pt x="1105" y="165"/>
                    <a:pt x="656" y="249"/>
                    <a:pt x="211" y="249"/>
                  </a:cubicBezTo>
                  <a:cubicBezTo>
                    <a:pt x="164" y="249"/>
                    <a:pt x="117" y="248"/>
                    <a:pt x="70" y="246"/>
                  </a:cubicBezTo>
                  <a:cubicBezTo>
                    <a:pt x="34" y="246"/>
                    <a:pt x="6" y="276"/>
                    <a:pt x="3" y="310"/>
                  </a:cubicBezTo>
                  <a:cubicBezTo>
                    <a:pt x="1" y="346"/>
                    <a:pt x="26" y="369"/>
                    <a:pt x="54" y="377"/>
                  </a:cubicBezTo>
                  <a:cubicBezTo>
                    <a:pt x="55" y="378"/>
                    <a:pt x="56" y="379"/>
                    <a:pt x="57" y="379"/>
                  </a:cubicBezTo>
                  <a:cubicBezTo>
                    <a:pt x="58" y="379"/>
                    <a:pt x="60" y="377"/>
                    <a:pt x="62" y="371"/>
                  </a:cubicBezTo>
                  <a:cubicBezTo>
                    <a:pt x="110" y="373"/>
                    <a:pt x="159" y="374"/>
                    <a:pt x="207" y="374"/>
                  </a:cubicBezTo>
                  <a:cubicBezTo>
                    <a:pt x="670" y="374"/>
                    <a:pt x="1136" y="290"/>
                    <a:pt x="1566" y="123"/>
                  </a:cubicBezTo>
                  <a:cubicBezTo>
                    <a:pt x="1596" y="112"/>
                    <a:pt x="1616" y="73"/>
                    <a:pt x="1602" y="42"/>
                  </a:cubicBezTo>
                  <a:cubicBezTo>
                    <a:pt x="1593" y="17"/>
                    <a:pt x="1569" y="1"/>
                    <a:pt x="1544"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70"/>
            <p:cNvSpPr/>
            <p:nvPr/>
          </p:nvSpPr>
          <p:spPr>
            <a:xfrm>
              <a:off x="1606575" y="2275175"/>
              <a:ext cx="60700" cy="38125"/>
            </a:xfrm>
            <a:custGeom>
              <a:avLst/>
              <a:gdLst/>
              <a:ahLst/>
              <a:cxnLst/>
              <a:rect l="l" t="t" r="r" b="b"/>
              <a:pathLst>
                <a:path w="2428" h="1525" extrusionOk="0">
                  <a:moveTo>
                    <a:pt x="795" y="1"/>
                  </a:moveTo>
                  <a:cubicBezTo>
                    <a:pt x="482" y="1"/>
                    <a:pt x="139" y="143"/>
                    <a:pt x="48" y="441"/>
                  </a:cubicBezTo>
                  <a:cubicBezTo>
                    <a:pt x="1" y="584"/>
                    <a:pt x="20" y="737"/>
                    <a:pt x="56" y="879"/>
                  </a:cubicBezTo>
                  <a:cubicBezTo>
                    <a:pt x="134" y="1181"/>
                    <a:pt x="341" y="1488"/>
                    <a:pt x="651" y="1521"/>
                  </a:cubicBezTo>
                  <a:cubicBezTo>
                    <a:pt x="670" y="1523"/>
                    <a:pt x="690" y="1524"/>
                    <a:pt x="710" y="1524"/>
                  </a:cubicBezTo>
                  <a:cubicBezTo>
                    <a:pt x="822" y="1524"/>
                    <a:pt x="934" y="1493"/>
                    <a:pt x="1041" y="1462"/>
                  </a:cubicBezTo>
                  <a:cubicBezTo>
                    <a:pt x="1211" y="1409"/>
                    <a:pt x="1387" y="1362"/>
                    <a:pt x="1557" y="1309"/>
                  </a:cubicBezTo>
                  <a:cubicBezTo>
                    <a:pt x="1697" y="1267"/>
                    <a:pt x="1836" y="1228"/>
                    <a:pt x="1976" y="1186"/>
                  </a:cubicBezTo>
                  <a:cubicBezTo>
                    <a:pt x="2087" y="1156"/>
                    <a:pt x="2210" y="1114"/>
                    <a:pt x="2274" y="1016"/>
                  </a:cubicBezTo>
                  <a:cubicBezTo>
                    <a:pt x="2428" y="787"/>
                    <a:pt x="1925" y="469"/>
                    <a:pt x="1778" y="360"/>
                  </a:cubicBezTo>
                  <a:cubicBezTo>
                    <a:pt x="1493" y="154"/>
                    <a:pt x="1158" y="3"/>
                    <a:pt x="804" y="1"/>
                  </a:cubicBezTo>
                  <a:cubicBezTo>
                    <a:pt x="801" y="1"/>
                    <a:pt x="798" y="1"/>
                    <a:pt x="7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70"/>
            <p:cNvSpPr/>
            <p:nvPr/>
          </p:nvSpPr>
          <p:spPr>
            <a:xfrm>
              <a:off x="1677725" y="2255800"/>
              <a:ext cx="88525" cy="54775"/>
            </a:xfrm>
            <a:custGeom>
              <a:avLst/>
              <a:gdLst/>
              <a:ahLst/>
              <a:cxnLst/>
              <a:rect l="l" t="t" r="r" b="b"/>
              <a:pathLst>
                <a:path w="3541" h="2191" extrusionOk="0">
                  <a:moveTo>
                    <a:pt x="1673" y="1"/>
                  </a:moveTo>
                  <a:cubicBezTo>
                    <a:pt x="1253" y="1"/>
                    <a:pt x="861" y="268"/>
                    <a:pt x="614" y="608"/>
                  </a:cubicBezTo>
                  <a:cubicBezTo>
                    <a:pt x="419" y="873"/>
                    <a:pt x="0" y="1576"/>
                    <a:pt x="181" y="1886"/>
                  </a:cubicBezTo>
                  <a:cubicBezTo>
                    <a:pt x="330" y="2131"/>
                    <a:pt x="714" y="2191"/>
                    <a:pt x="1040" y="2191"/>
                  </a:cubicBezTo>
                  <a:cubicBezTo>
                    <a:pt x="1168" y="2191"/>
                    <a:pt x="1286" y="2181"/>
                    <a:pt x="1378" y="2170"/>
                  </a:cubicBezTo>
                  <a:cubicBezTo>
                    <a:pt x="1827" y="2123"/>
                    <a:pt x="2271" y="2011"/>
                    <a:pt x="2689" y="1844"/>
                  </a:cubicBezTo>
                  <a:cubicBezTo>
                    <a:pt x="2957" y="1735"/>
                    <a:pt x="3231" y="1593"/>
                    <a:pt x="3387" y="1348"/>
                  </a:cubicBezTo>
                  <a:cubicBezTo>
                    <a:pt x="3540" y="1105"/>
                    <a:pt x="3526" y="731"/>
                    <a:pt x="3289" y="566"/>
                  </a:cubicBezTo>
                  <a:cubicBezTo>
                    <a:pt x="3180" y="494"/>
                    <a:pt x="3049" y="469"/>
                    <a:pt x="2927" y="435"/>
                  </a:cubicBezTo>
                  <a:cubicBezTo>
                    <a:pt x="2516" y="315"/>
                    <a:pt x="2157" y="28"/>
                    <a:pt x="1735" y="3"/>
                  </a:cubicBezTo>
                  <a:cubicBezTo>
                    <a:pt x="1715" y="2"/>
                    <a:pt x="1694" y="1"/>
                    <a:pt x="1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70"/>
            <p:cNvSpPr/>
            <p:nvPr/>
          </p:nvSpPr>
          <p:spPr>
            <a:xfrm>
              <a:off x="1679050" y="2273250"/>
              <a:ext cx="35450" cy="18575"/>
            </a:xfrm>
            <a:custGeom>
              <a:avLst/>
              <a:gdLst/>
              <a:ahLst/>
              <a:cxnLst/>
              <a:rect l="l" t="t" r="r" b="b"/>
              <a:pathLst>
                <a:path w="1418" h="743" extrusionOk="0">
                  <a:moveTo>
                    <a:pt x="1349" y="1"/>
                  </a:moveTo>
                  <a:cubicBezTo>
                    <a:pt x="1345" y="1"/>
                    <a:pt x="1341" y="1"/>
                    <a:pt x="1336" y="2"/>
                  </a:cubicBezTo>
                  <a:cubicBezTo>
                    <a:pt x="854" y="97"/>
                    <a:pt x="405" y="312"/>
                    <a:pt x="31" y="630"/>
                  </a:cubicBezTo>
                  <a:cubicBezTo>
                    <a:pt x="3" y="655"/>
                    <a:pt x="0" y="691"/>
                    <a:pt x="25" y="719"/>
                  </a:cubicBezTo>
                  <a:cubicBezTo>
                    <a:pt x="36" y="730"/>
                    <a:pt x="45" y="739"/>
                    <a:pt x="59" y="742"/>
                  </a:cubicBezTo>
                  <a:cubicBezTo>
                    <a:pt x="63" y="742"/>
                    <a:pt x="67" y="743"/>
                    <a:pt x="72" y="743"/>
                  </a:cubicBezTo>
                  <a:cubicBezTo>
                    <a:pt x="87" y="743"/>
                    <a:pt x="101" y="738"/>
                    <a:pt x="112" y="728"/>
                  </a:cubicBezTo>
                  <a:cubicBezTo>
                    <a:pt x="469" y="424"/>
                    <a:pt x="901" y="217"/>
                    <a:pt x="1356" y="128"/>
                  </a:cubicBezTo>
                  <a:cubicBezTo>
                    <a:pt x="1392" y="119"/>
                    <a:pt x="1417" y="89"/>
                    <a:pt x="1409" y="55"/>
                  </a:cubicBezTo>
                  <a:cubicBezTo>
                    <a:pt x="1404" y="24"/>
                    <a:pt x="1378" y="1"/>
                    <a:pt x="1349"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70"/>
            <p:cNvSpPr/>
            <p:nvPr/>
          </p:nvSpPr>
          <p:spPr>
            <a:xfrm>
              <a:off x="1682100" y="2290050"/>
              <a:ext cx="34200" cy="7275"/>
            </a:xfrm>
            <a:custGeom>
              <a:avLst/>
              <a:gdLst/>
              <a:ahLst/>
              <a:cxnLst/>
              <a:rect l="l" t="t" r="r" b="b"/>
              <a:pathLst>
                <a:path w="1368" h="291" extrusionOk="0">
                  <a:moveTo>
                    <a:pt x="1295" y="1"/>
                  </a:moveTo>
                  <a:cubicBezTo>
                    <a:pt x="1287" y="1"/>
                    <a:pt x="1280" y="2"/>
                    <a:pt x="1273" y="5"/>
                  </a:cubicBezTo>
                  <a:cubicBezTo>
                    <a:pt x="997" y="113"/>
                    <a:pt x="702" y="168"/>
                    <a:pt x="406" y="168"/>
                  </a:cubicBezTo>
                  <a:cubicBezTo>
                    <a:pt x="296" y="168"/>
                    <a:pt x="186" y="160"/>
                    <a:pt x="76" y="145"/>
                  </a:cubicBezTo>
                  <a:cubicBezTo>
                    <a:pt x="74" y="145"/>
                    <a:pt x="73" y="145"/>
                    <a:pt x="71" y="145"/>
                  </a:cubicBezTo>
                  <a:cubicBezTo>
                    <a:pt x="37" y="145"/>
                    <a:pt x="12" y="169"/>
                    <a:pt x="4" y="201"/>
                  </a:cubicBezTo>
                  <a:cubicBezTo>
                    <a:pt x="1" y="234"/>
                    <a:pt x="20" y="265"/>
                    <a:pt x="54" y="270"/>
                  </a:cubicBezTo>
                  <a:cubicBezTo>
                    <a:pt x="54" y="270"/>
                    <a:pt x="57" y="270"/>
                    <a:pt x="59" y="268"/>
                  </a:cubicBezTo>
                  <a:cubicBezTo>
                    <a:pt x="174" y="283"/>
                    <a:pt x="288" y="290"/>
                    <a:pt x="403" y="290"/>
                  </a:cubicBezTo>
                  <a:cubicBezTo>
                    <a:pt x="714" y="290"/>
                    <a:pt x="1024" y="235"/>
                    <a:pt x="1318" y="123"/>
                  </a:cubicBezTo>
                  <a:cubicBezTo>
                    <a:pt x="1348" y="111"/>
                    <a:pt x="1368" y="72"/>
                    <a:pt x="1354" y="42"/>
                  </a:cubicBezTo>
                  <a:cubicBezTo>
                    <a:pt x="1345" y="18"/>
                    <a:pt x="1320" y="1"/>
                    <a:pt x="1295"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70"/>
            <p:cNvSpPr/>
            <p:nvPr/>
          </p:nvSpPr>
          <p:spPr>
            <a:xfrm>
              <a:off x="1678200" y="2265600"/>
              <a:ext cx="65250" cy="43725"/>
            </a:xfrm>
            <a:custGeom>
              <a:avLst/>
              <a:gdLst/>
              <a:ahLst/>
              <a:cxnLst/>
              <a:rect l="l" t="t" r="r" b="b"/>
              <a:pathLst>
                <a:path w="2610" h="1749" extrusionOk="0">
                  <a:moveTo>
                    <a:pt x="1269" y="1"/>
                  </a:moveTo>
                  <a:cubicBezTo>
                    <a:pt x="950" y="1"/>
                    <a:pt x="653" y="219"/>
                    <a:pt x="464" y="501"/>
                  </a:cubicBezTo>
                  <a:cubicBezTo>
                    <a:pt x="316" y="713"/>
                    <a:pt x="1" y="1276"/>
                    <a:pt x="126" y="1513"/>
                  </a:cubicBezTo>
                  <a:cubicBezTo>
                    <a:pt x="226" y="1702"/>
                    <a:pt x="487" y="1748"/>
                    <a:pt x="719" y="1748"/>
                  </a:cubicBezTo>
                  <a:cubicBezTo>
                    <a:pt x="824" y="1748"/>
                    <a:pt x="924" y="1739"/>
                    <a:pt x="999" y="1728"/>
                  </a:cubicBezTo>
                  <a:cubicBezTo>
                    <a:pt x="1331" y="1681"/>
                    <a:pt x="1661" y="1589"/>
                    <a:pt x="1970" y="1449"/>
                  </a:cubicBezTo>
                  <a:cubicBezTo>
                    <a:pt x="2168" y="1360"/>
                    <a:pt x="2372" y="1243"/>
                    <a:pt x="2489" y="1048"/>
                  </a:cubicBezTo>
                  <a:cubicBezTo>
                    <a:pt x="2609" y="852"/>
                    <a:pt x="2601" y="557"/>
                    <a:pt x="2431" y="431"/>
                  </a:cubicBezTo>
                  <a:cubicBezTo>
                    <a:pt x="2352" y="370"/>
                    <a:pt x="2255" y="356"/>
                    <a:pt x="2166" y="328"/>
                  </a:cubicBezTo>
                  <a:cubicBezTo>
                    <a:pt x="1870" y="239"/>
                    <a:pt x="1608" y="15"/>
                    <a:pt x="1298" y="1"/>
                  </a:cubicBezTo>
                  <a:cubicBezTo>
                    <a:pt x="1288" y="1"/>
                    <a:pt x="1278" y="1"/>
                    <a:pt x="1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70"/>
            <p:cNvSpPr/>
            <p:nvPr/>
          </p:nvSpPr>
          <p:spPr>
            <a:xfrm>
              <a:off x="1622825" y="2302275"/>
              <a:ext cx="60350" cy="78275"/>
            </a:xfrm>
            <a:custGeom>
              <a:avLst/>
              <a:gdLst/>
              <a:ahLst/>
              <a:cxnLst/>
              <a:rect l="l" t="t" r="r" b="b"/>
              <a:pathLst>
                <a:path w="2414" h="3131" extrusionOk="0">
                  <a:moveTo>
                    <a:pt x="1708" y="1"/>
                  </a:moveTo>
                  <a:cubicBezTo>
                    <a:pt x="1632" y="1"/>
                    <a:pt x="1547" y="26"/>
                    <a:pt x="1451" y="83"/>
                  </a:cubicBezTo>
                  <a:cubicBezTo>
                    <a:pt x="1086" y="298"/>
                    <a:pt x="745" y="616"/>
                    <a:pt x="430" y="892"/>
                  </a:cubicBezTo>
                  <a:cubicBezTo>
                    <a:pt x="268" y="1028"/>
                    <a:pt x="101" y="1185"/>
                    <a:pt x="62" y="1391"/>
                  </a:cubicBezTo>
                  <a:cubicBezTo>
                    <a:pt x="1" y="1704"/>
                    <a:pt x="252" y="1985"/>
                    <a:pt x="344" y="2292"/>
                  </a:cubicBezTo>
                  <a:cubicBezTo>
                    <a:pt x="422" y="2552"/>
                    <a:pt x="408" y="2870"/>
                    <a:pt x="617" y="3040"/>
                  </a:cubicBezTo>
                  <a:cubicBezTo>
                    <a:pt x="697" y="3104"/>
                    <a:pt x="789" y="3130"/>
                    <a:pt x="886" y="3130"/>
                  </a:cubicBezTo>
                  <a:cubicBezTo>
                    <a:pt x="1082" y="3130"/>
                    <a:pt x="1295" y="3022"/>
                    <a:pt x="1454" y="2889"/>
                  </a:cubicBezTo>
                  <a:cubicBezTo>
                    <a:pt x="2121" y="2329"/>
                    <a:pt x="2414" y="1358"/>
                    <a:pt x="2168" y="524"/>
                  </a:cubicBezTo>
                  <a:cubicBezTo>
                    <a:pt x="2082" y="228"/>
                    <a:pt x="1937" y="1"/>
                    <a:pt x="1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70"/>
            <p:cNvSpPr/>
            <p:nvPr/>
          </p:nvSpPr>
          <p:spPr>
            <a:xfrm>
              <a:off x="1658675" y="2305525"/>
              <a:ext cx="15775" cy="54750"/>
            </a:xfrm>
            <a:custGeom>
              <a:avLst/>
              <a:gdLst/>
              <a:ahLst/>
              <a:cxnLst/>
              <a:rect l="l" t="t" r="r" b="b"/>
              <a:pathLst>
                <a:path w="631" h="2190" extrusionOk="0">
                  <a:moveTo>
                    <a:pt x="531" y="0"/>
                  </a:moveTo>
                  <a:cubicBezTo>
                    <a:pt x="494" y="0"/>
                    <a:pt x="466" y="34"/>
                    <a:pt x="469" y="67"/>
                  </a:cubicBezTo>
                  <a:cubicBezTo>
                    <a:pt x="503" y="734"/>
                    <a:pt x="363" y="1403"/>
                    <a:pt x="65" y="2000"/>
                  </a:cubicBezTo>
                  <a:cubicBezTo>
                    <a:pt x="48" y="2006"/>
                    <a:pt x="37" y="2020"/>
                    <a:pt x="31" y="2037"/>
                  </a:cubicBezTo>
                  <a:lnTo>
                    <a:pt x="9" y="2106"/>
                  </a:lnTo>
                  <a:cubicBezTo>
                    <a:pt x="0" y="2137"/>
                    <a:pt x="14" y="2171"/>
                    <a:pt x="45" y="2185"/>
                  </a:cubicBezTo>
                  <a:cubicBezTo>
                    <a:pt x="48" y="2185"/>
                    <a:pt x="51" y="2187"/>
                    <a:pt x="56" y="2187"/>
                  </a:cubicBezTo>
                  <a:cubicBezTo>
                    <a:pt x="62" y="2189"/>
                    <a:pt x="67" y="2190"/>
                    <a:pt x="73" y="2190"/>
                  </a:cubicBezTo>
                  <a:cubicBezTo>
                    <a:pt x="95" y="2190"/>
                    <a:pt x="115" y="2177"/>
                    <a:pt x="129" y="2157"/>
                  </a:cubicBezTo>
                  <a:cubicBezTo>
                    <a:pt x="469" y="1515"/>
                    <a:pt x="631" y="790"/>
                    <a:pt x="595" y="62"/>
                  </a:cubicBezTo>
                  <a:cubicBezTo>
                    <a:pt x="595" y="25"/>
                    <a:pt x="564" y="0"/>
                    <a:pt x="531"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70"/>
            <p:cNvSpPr/>
            <p:nvPr/>
          </p:nvSpPr>
          <p:spPr>
            <a:xfrm>
              <a:off x="1645500" y="2305475"/>
              <a:ext cx="21775" cy="38400"/>
            </a:xfrm>
            <a:custGeom>
              <a:avLst/>
              <a:gdLst/>
              <a:ahLst/>
              <a:cxnLst/>
              <a:rect l="l" t="t" r="r" b="b"/>
              <a:pathLst>
                <a:path w="871" h="1536" extrusionOk="0">
                  <a:moveTo>
                    <a:pt x="801" y="1"/>
                  </a:moveTo>
                  <a:cubicBezTo>
                    <a:pt x="784" y="1"/>
                    <a:pt x="767" y="8"/>
                    <a:pt x="753" y="22"/>
                  </a:cubicBezTo>
                  <a:cubicBezTo>
                    <a:pt x="382" y="426"/>
                    <a:pt x="126" y="923"/>
                    <a:pt x="6" y="1458"/>
                  </a:cubicBezTo>
                  <a:cubicBezTo>
                    <a:pt x="0" y="1492"/>
                    <a:pt x="20" y="1528"/>
                    <a:pt x="56" y="1534"/>
                  </a:cubicBezTo>
                  <a:cubicBezTo>
                    <a:pt x="61" y="1535"/>
                    <a:pt x="66" y="1536"/>
                    <a:pt x="70" y="1536"/>
                  </a:cubicBezTo>
                  <a:cubicBezTo>
                    <a:pt x="99" y="1536"/>
                    <a:pt x="127" y="1515"/>
                    <a:pt x="131" y="1486"/>
                  </a:cubicBezTo>
                  <a:cubicBezTo>
                    <a:pt x="249" y="973"/>
                    <a:pt x="491" y="496"/>
                    <a:pt x="848" y="108"/>
                  </a:cubicBezTo>
                  <a:cubicBezTo>
                    <a:pt x="871" y="80"/>
                    <a:pt x="868" y="41"/>
                    <a:pt x="843" y="16"/>
                  </a:cubicBezTo>
                  <a:cubicBezTo>
                    <a:pt x="830" y="6"/>
                    <a:pt x="816" y="1"/>
                    <a:pt x="801"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70"/>
            <p:cNvSpPr/>
            <p:nvPr/>
          </p:nvSpPr>
          <p:spPr>
            <a:xfrm>
              <a:off x="1635525" y="2305075"/>
              <a:ext cx="41175" cy="53575"/>
            </a:xfrm>
            <a:custGeom>
              <a:avLst/>
              <a:gdLst/>
              <a:ahLst/>
              <a:cxnLst/>
              <a:rect l="l" t="t" r="r" b="b"/>
              <a:pathLst>
                <a:path w="1647" h="2143" extrusionOk="0">
                  <a:moveTo>
                    <a:pt x="1168" y="0"/>
                  </a:moveTo>
                  <a:cubicBezTo>
                    <a:pt x="1116" y="0"/>
                    <a:pt x="1057" y="18"/>
                    <a:pt x="991" y="57"/>
                  </a:cubicBezTo>
                  <a:cubicBezTo>
                    <a:pt x="740" y="208"/>
                    <a:pt x="514" y="423"/>
                    <a:pt x="293" y="612"/>
                  </a:cubicBezTo>
                  <a:cubicBezTo>
                    <a:pt x="187" y="707"/>
                    <a:pt x="70" y="810"/>
                    <a:pt x="42" y="953"/>
                  </a:cubicBezTo>
                  <a:cubicBezTo>
                    <a:pt x="0" y="1170"/>
                    <a:pt x="173" y="1363"/>
                    <a:pt x="235" y="1572"/>
                  </a:cubicBezTo>
                  <a:cubicBezTo>
                    <a:pt x="288" y="1748"/>
                    <a:pt x="276" y="1965"/>
                    <a:pt x="419" y="2080"/>
                  </a:cubicBezTo>
                  <a:cubicBezTo>
                    <a:pt x="473" y="2124"/>
                    <a:pt x="536" y="2142"/>
                    <a:pt x="603" y="2142"/>
                  </a:cubicBezTo>
                  <a:cubicBezTo>
                    <a:pt x="737" y="2142"/>
                    <a:pt x="884" y="2066"/>
                    <a:pt x="991" y="1977"/>
                  </a:cubicBezTo>
                  <a:cubicBezTo>
                    <a:pt x="1448" y="1592"/>
                    <a:pt x="1646" y="930"/>
                    <a:pt x="1484" y="359"/>
                  </a:cubicBezTo>
                  <a:cubicBezTo>
                    <a:pt x="1426" y="156"/>
                    <a:pt x="1325" y="0"/>
                    <a:pt x="1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70"/>
            <p:cNvSpPr/>
            <p:nvPr/>
          </p:nvSpPr>
          <p:spPr>
            <a:xfrm>
              <a:off x="1671925" y="2296500"/>
              <a:ext cx="67950" cy="70925"/>
            </a:xfrm>
            <a:custGeom>
              <a:avLst/>
              <a:gdLst/>
              <a:ahLst/>
              <a:cxnLst/>
              <a:rect l="l" t="t" r="r" b="b"/>
              <a:pathLst>
                <a:path w="2718" h="2837" extrusionOk="0">
                  <a:moveTo>
                    <a:pt x="688" y="1"/>
                  </a:moveTo>
                  <a:cubicBezTo>
                    <a:pt x="411" y="1"/>
                    <a:pt x="176" y="132"/>
                    <a:pt x="76" y="509"/>
                  </a:cubicBezTo>
                  <a:cubicBezTo>
                    <a:pt x="1" y="799"/>
                    <a:pt x="65" y="1103"/>
                    <a:pt x="160" y="1391"/>
                  </a:cubicBezTo>
                  <a:cubicBezTo>
                    <a:pt x="282" y="1770"/>
                    <a:pt x="447" y="2138"/>
                    <a:pt x="651" y="2481"/>
                  </a:cubicBezTo>
                  <a:cubicBezTo>
                    <a:pt x="748" y="2646"/>
                    <a:pt x="882" y="2816"/>
                    <a:pt x="1069" y="2836"/>
                  </a:cubicBezTo>
                  <a:cubicBezTo>
                    <a:pt x="1078" y="2836"/>
                    <a:pt x="1087" y="2837"/>
                    <a:pt x="1095" y="2837"/>
                  </a:cubicBezTo>
                  <a:cubicBezTo>
                    <a:pt x="1355" y="2837"/>
                    <a:pt x="1561" y="2534"/>
                    <a:pt x="1822" y="2534"/>
                  </a:cubicBezTo>
                  <a:cubicBezTo>
                    <a:pt x="1828" y="2534"/>
                    <a:pt x="1835" y="2534"/>
                    <a:pt x="1842" y="2534"/>
                  </a:cubicBezTo>
                  <a:cubicBezTo>
                    <a:pt x="1937" y="2543"/>
                    <a:pt x="2029" y="2590"/>
                    <a:pt x="2124" y="2618"/>
                  </a:cubicBezTo>
                  <a:cubicBezTo>
                    <a:pt x="2174" y="2633"/>
                    <a:pt x="2226" y="2640"/>
                    <a:pt x="2278" y="2640"/>
                  </a:cubicBezTo>
                  <a:cubicBezTo>
                    <a:pt x="2366" y="2640"/>
                    <a:pt x="2453" y="2618"/>
                    <a:pt x="2528" y="2571"/>
                  </a:cubicBezTo>
                  <a:cubicBezTo>
                    <a:pt x="2642" y="2493"/>
                    <a:pt x="2718" y="2347"/>
                    <a:pt x="2690" y="2211"/>
                  </a:cubicBezTo>
                  <a:cubicBezTo>
                    <a:pt x="2662" y="2060"/>
                    <a:pt x="2528" y="1951"/>
                    <a:pt x="2486" y="1806"/>
                  </a:cubicBezTo>
                  <a:cubicBezTo>
                    <a:pt x="2439" y="1650"/>
                    <a:pt x="2509" y="1485"/>
                    <a:pt x="2509" y="1321"/>
                  </a:cubicBezTo>
                  <a:cubicBezTo>
                    <a:pt x="2514" y="939"/>
                    <a:pt x="2154" y="662"/>
                    <a:pt x="1833" y="450"/>
                  </a:cubicBezTo>
                  <a:cubicBezTo>
                    <a:pt x="1541" y="255"/>
                    <a:pt x="1074" y="1"/>
                    <a:pt x="6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70"/>
            <p:cNvSpPr/>
            <p:nvPr/>
          </p:nvSpPr>
          <p:spPr>
            <a:xfrm>
              <a:off x="1675125" y="2297550"/>
              <a:ext cx="20475" cy="38225"/>
            </a:xfrm>
            <a:custGeom>
              <a:avLst/>
              <a:gdLst/>
              <a:ahLst/>
              <a:cxnLst/>
              <a:rect l="l" t="t" r="r" b="b"/>
              <a:pathLst>
                <a:path w="819" h="1529" extrusionOk="0">
                  <a:moveTo>
                    <a:pt x="146" y="1"/>
                  </a:moveTo>
                  <a:cubicBezTo>
                    <a:pt x="110" y="1"/>
                    <a:pt x="84" y="25"/>
                    <a:pt x="76" y="57"/>
                  </a:cubicBezTo>
                  <a:cubicBezTo>
                    <a:pt x="1" y="609"/>
                    <a:pt x="255" y="1195"/>
                    <a:pt x="709" y="1516"/>
                  </a:cubicBezTo>
                  <a:cubicBezTo>
                    <a:pt x="715" y="1519"/>
                    <a:pt x="726" y="1524"/>
                    <a:pt x="732" y="1527"/>
                  </a:cubicBezTo>
                  <a:cubicBezTo>
                    <a:pt x="737" y="1528"/>
                    <a:pt x="742" y="1529"/>
                    <a:pt x="747" y="1529"/>
                  </a:cubicBezTo>
                  <a:cubicBezTo>
                    <a:pt x="768" y="1529"/>
                    <a:pt x="788" y="1520"/>
                    <a:pt x="799" y="1502"/>
                  </a:cubicBezTo>
                  <a:cubicBezTo>
                    <a:pt x="818" y="1471"/>
                    <a:pt x="813" y="1432"/>
                    <a:pt x="785" y="1410"/>
                  </a:cubicBezTo>
                  <a:cubicBezTo>
                    <a:pt x="369" y="1114"/>
                    <a:pt x="135" y="581"/>
                    <a:pt x="205" y="76"/>
                  </a:cubicBezTo>
                  <a:cubicBezTo>
                    <a:pt x="210" y="37"/>
                    <a:pt x="185" y="1"/>
                    <a:pt x="152" y="1"/>
                  </a:cubicBezTo>
                  <a:cubicBezTo>
                    <a:pt x="150" y="1"/>
                    <a:pt x="148" y="1"/>
                    <a:pt x="146"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70"/>
            <p:cNvSpPr/>
            <p:nvPr/>
          </p:nvSpPr>
          <p:spPr>
            <a:xfrm>
              <a:off x="1681350" y="2299975"/>
              <a:ext cx="23875" cy="24075"/>
            </a:xfrm>
            <a:custGeom>
              <a:avLst/>
              <a:gdLst/>
              <a:ahLst/>
              <a:cxnLst/>
              <a:rect l="l" t="t" r="r" b="b"/>
              <a:pathLst>
                <a:path w="955" h="963" extrusionOk="0">
                  <a:moveTo>
                    <a:pt x="71" y="0"/>
                  </a:moveTo>
                  <a:cubicBezTo>
                    <a:pt x="52" y="0"/>
                    <a:pt x="33" y="8"/>
                    <a:pt x="20" y="24"/>
                  </a:cubicBezTo>
                  <a:cubicBezTo>
                    <a:pt x="0" y="52"/>
                    <a:pt x="3" y="94"/>
                    <a:pt x="31" y="116"/>
                  </a:cubicBezTo>
                  <a:cubicBezTo>
                    <a:pt x="335" y="353"/>
                    <a:pt x="603" y="627"/>
                    <a:pt x="832" y="939"/>
                  </a:cubicBezTo>
                  <a:cubicBezTo>
                    <a:pt x="840" y="950"/>
                    <a:pt x="854" y="959"/>
                    <a:pt x="868" y="961"/>
                  </a:cubicBezTo>
                  <a:cubicBezTo>
                    <a:pt x="872" y="962"/>
                    <a:pt x="876" y="962"/>
                    <a:pt x="880" y="962"/>
                  </a:cubicBezTo>
                  <a:cubicBezTo>
                    <a:pt x="893" y="962"/>
                    <a:pt x="905" y="959"/>
                    <a:pt x="918" y="953"/>
                  </a:cubicBezTo>
                  <a:cubicBezTo>
                    <a:pt x="949" y="931"/>
                    <a:pt x="954" y="889"/>
                    <a:pt x="932" y="861"/>
                  </a:cubicBezTo>
                  <a:cubicBezTo>
                    <a:pt x="700" y="543"/>
                    <a:pt x="421" y="258"/>
                    <a:pt x="112" y="13"/>
                  </a:cubicBezTo>
                  <a:cubicBezTo>
                    <a:pt x="100" y="5"/>
                    <a:pt x="85" y="0"/>
                    <a:pt x="71"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70"/>
            <p:cNvSpPr/>
            <p:nvPr/>
          </p:nvSpPr>
          <p:spPr>
            <a:xfrm>
              <a:off x="1673450" y="2295600"/>
              <a:ext cx="49900" cy="52075"/>
            </a:xfrm>
            <a:custGeom>
              <a:avLst/>
              <a:gdLst/>
              <a:ahLst/>
              <a:cxnLst/>
              <a:rect l="l" t="t" r="r" b="b"/>
              <a:pathLst>
                <a:path w="1996" h="2083" extrusionOk="0">
                  <a:moveTo>
                    <a:pt x="503" y="0"/>
                  </a:moveTo>
                  <a:cubicBezTo>
                    <a:pt x="301" y="0"/>
                    <a:pt x="130" y="96"/>
                    <a:pt x="57" y="372"/>
                  </a:cubicBezTo>
                  <a:cubicBezTo>
                    <a:pt x="1" y="587"/>
                    <a:pt x="51" y="813"/>
                    <a:pt x="115" y="1022"/>
                  </a:cubicBezTo>
                  <a:cubicBezTo>
                    <a:pt x="207" y="1301"/>
                    <a:pt x="325" y="1569"/>
                    <a:pt x="478" y="1823"/>
                  </a:cubicBezTo>
                  <a:cubicBezTo>
                    <a:pt x="548" y="1943"/>
                    <a:pt x="645" y="2071"/>
                    <a:pt x="785" y="2082"/>
                  </a:cubicBezTo>
                  <a:cubicBezTo>
                    <a:pt x="792" y="2083"/>
                    <a:pt x="798" y="2083"/>
                    <a:pt x="805" y="2083"/>
                  </a:cubicBezTo>
                  <a:cubicBezTo>
                    <a:pt x="997" y="2083"/>
                    <a:pt x="1145" y="1859"/>
                    <a:pt x="1338" y="1859"/>
                  </a:cubicBezTo>
                  <a:cubicBezTo>
                    <a:pt x="1342" y="1859"/>
                    <a:pt x="1347" y="1859"/>
                    <a:pt x="1351" y="1859"/>
                  </a:cubicBezTo>
                  <a:cubicBezTo>
                    <a:pt x="1424" y="1862"/>
                    <a:pt x="1491" y="1901"/>
                    <a:pt x="1560" y="1923"/>
                  </a:cubicBezTo>
                  <a:cubicBezTo>
                    <a:pt x="1596" y="1933"/>
                    <a:pt x="1633" y="1939"/>
                    <a:pt x="1671" y="1939"/>
                  </a:cubicBezTo>
                  <a:cubicBezTo>
                    <a:pt x="1736" y="1939"/>
                    <a:pt x="1801" y="1922"/>
                    <a:pt x="1856" y="1887"/>
                  </a:cubicBezTo>
                  <a:cubicBezTo>
                    <a:pt x="1940" y="1831"/>
                    <a:pt x="1996" y="1722"/>
                    <a:pt x="1976" y="1622"/>
                  </a:cubicBezTo>
                  <a:cubicBezTo>
                    <a:pt x="1954" y="1513"/>
                    <a:pt x="1853" y="1435"/>
                    <a:pt x="1823" y="1326"/>
                  </a:cubicBezTo>
                  <a:cubicBezTo>
                    <a:pt x="1789" y="1209"/>
                    <a:pt x="1839" y="1089"/>
                    <a:pt x="1842" y="969"/>
                  </a:cubicBezTo>
                  <a:cubicBezTo>
                    <a:pt x="1845" y="687"/>
                    <a:pt x="1586" y="486"/>
                    <a:pt x="1348" y="333"/>
                  </a:cubicBezTo>
                  <a:cubicBezTo>
                    <a:pt x="1132" y="190"/>
                    <a:pt x="787" y="0"/>
                    <a:pt x="5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70"/>
            <p:cNvSpPr/>
            <p:nvPr/>
          </p:nvSpPr>
          <p:spPr>
            <a:xfrm>
              <a:off x="1630225" y="2237175"/>
              <a:ext cx="72825" cy="61200"/>
            </a:xfrm>
            <a:custGeom>
              <a:avLst/>
              <a:gdLst/>
              <a:ahLst/>
              <a:cxnLst/>
              <a:rect l="l" t="t" r="r" b="b"/>
              <a:pathLst>
                <a:path w="2913" h="2448" extrusionOk="0">
                  <a:moveTo>
                    <a:pt x="2857" y="0"/>
                  </a:moveTo>
                  <a:cubicBezTo>
                    <a:pt x="2673" y="511"/>
                    <a:pt x="2344" y="971"/>
                    <a:pt x="1917" y="1306"/>
                  </a:cubicBezTo>
                  <a:cubicBezTo>
                    <a:pt x="1861" y="1348"/>
                    <a:pt x="1802" y="1389"/>
                    <a:pt x="1733" y="1403"/>
                  </a:cubicBezTo>
                  <a:cubicBezTo>
                    <a:pt x="1720" y="1405"/>
                    <a:pt x="1707" y="1406"/>
                    <a:pt x="1694" y="1406"/>
                  </a:cubicBezTo>
                  <a:cubicBezTo>
                    <a:pt x="1637" y="1406"/>
                    <a:pt x="1578" y="1388"/>
                    <a:pt x="1523" y="1367"/>
                  </a:cubicBezTo>
                  <a:cubicBezTo>
                    <a:pt x="1069" y="1200"/>
                    <a:pt x="661" y="898"/>
                    <a:pt x="360" y="513"/>
                  </a:cubicBezTo>
                  <a:cubicBezTo>
                    <a:pt x="257" y="592"/>
                    <a:pt x="137" y="653"/>
                    <a:pt x="84" y="767"/>
                  </a:cubicBezTo>
                  <a:cubicBezTo>
                    <a:pt x="0" y="943"/>
                    <a:pt x="109" y="1144"/>
                    <a:pt x="223" y="1303"/>
                  </a:cubicBezTo>
                  <a:cubicBezTo>
                    <a:pt x="514" y="1688"/>
                    <a:pt x="1158" y="2413"/>
                    <a:pt x="1688" y="2447"/>
                  </a:cubicBezTo>
                  <a:cubicBezTo>
                    <a:pt x="1696" y="2447"/>
                    <a:pt x="1704" y="2447"/>
                    <a:pt x="1711" y="2447"/>
                  </a:cubicBezTo>
                  <a:cubicBezTo>
                    <a:pt x="2258" y="2447"/>
                    <a:pt x="2569" y="1387"/>
                    <a:pt x="2737" y="988"/>
                  </a:cubicBezTo>
                  <a:cubicBezTo>
                    <a:pt x="2818" y="787"/>
                    <a:pt x="2896" y="580"/>
                    <a:pt x="2904" y="368"/>
                  </a:cubicBezTo>
                  <a:cubicBezTo>
                    <a:pt x="2913" y="243"/>
                    <a:pt x="2888" y="120"/>
                    <a:pt x="2857"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70"/>
            <p:cNvSpPr/>
            <p:nvPr/>
          </p:nvSpPr>
          <p:spPr>
            <a:xfrm>
              <a:off x="1624000" y="2302275"/>
              <a:ext cx="56800" cy="51950"/>
            </a:xfrm>
            <a:custGeom>
              <a:avLst/>
              <a:gdLst/>
              <a:ahLst/>
              <a:cxnLst/>
              <a:rect l="l" t="t" r="r" b="b"/>
              <a:pathLst>
                <a:path w="2272" h="2078" extrusionOk="0">
                  <a:moveTo>
                    <a:pt x="1661" y="1"/>
                  </a:moveTo>
                  <a:cubicBezTo>
                    <a:pt x="1585" y="1"/>
                    <a:pt x="1500" y="26"/>
                    <a:pt x="1404" y="83"/>
                  </a:cubicBezTo>
                  <a:cubicBezTo>
                    <a:pt x="1042" y="298"/>
                    <a:pt x="704" y="616"/>
                    <a:pt x="383" y="892"/>
                  </a:cubicBezTo>
                  <a:cubicBezTo>
                    <a:pt x="221" y="1028"/>
                    <a:pt x="54" y="1185"/>
                    <a:pt x="15" y="1391"/>
                  </a:cubicBezTo>
                  <a:cubicBezTo>
                    <a:pt x="1" y="1453"/>
                    <a:pt x="7" y="1517"/>
                    <a:pt x="15" y="1578"/>
                  </a:cubicBezTo>
                  <a:cubicBezTo>
                    <a:pt x="221" y="1366"/>
                    <a:pt x="439" y="1162"/>
                    <a:pt x="671" y="975"/>
                  </a:cubicBezTo>
                  <a:cubicBezTo>
                    <a:pt x="817" y="854"/>
                    <a:pt x="985" y="733"/>
                    <a:pt x="1180" y="733"/>
                  </a:cubicBezTo>
                  <a:cubicBezTo>
                    <a:pt x="1182" y="733"/>
                    <a:pt x="1184" y="733"/>
                    <a:pt x="1187" y="733"/>
                  </a:cubicBezTo>
                  <a:cubicBezTo>
                    <a:pt x="1354" y="738"/>
                    <a:pt x="1507" y="833"/>
                    <a:pt x="1616" y="962"/>
                  </a:cubicBezTo>
                  <a:cubicBezTo>
                    <a:pt x="1725" y="1087"/>
                    <a:pt x="1786" y="1246"/>
                    <a:pt x="1842" y="1402"/>
                  </a:cubicBezTo>
                  <a:cubicBezTo>
                    <a:pt x="1918" y="1623"/>
                    <a:pt x="1968" y="1849"/>
                    <a:pt x="2007" y="2077"/>
                  </a:cubicBezTo>
                  <a:cubicBezTo>
                    <a:pt x="2219" y="1592"/>
                    <a:pt x="2272" y="1034"/>
                    <a:pt x="2121" y="524"/>
                  </a:cubicBezTo>
                  <a:cubicBezTo>
                    <a:pt x="2035" y="228"/>
                    <a:pt x="1890" y="1"/>
                    <a:pt x="1661"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70"/>
            <p:cNvSpPr/>
            <p:nvPr/>
          </p:nvSpPr>
          <p:spPr>
            <a:xfrm>
              <a:off x="1672000" y="2296475"/>
              <a:ext cx="62225" cy="62000"/>
            </a:xfrm>
            <a:custGeom>
              <a:avLst/>
              <a:gdLst/>
              <a:ahLst/>
              <a:cxnLst/>
              <a:rect l="l" t="t" r="r" b="b"/>
              <a:pathLst>
                <a:path w="2489" h="2480" extrusionOk="0">
                  <a:moveTo>
                    <a:pt x="690" y="0"/>
                  </a:moveTo>
                  <a:cubicBezTo>
                    <a:pt x="413" y="0"/>
                    <a:pt x="177" y="131"/>
                    <a:pt x="76" y="510"/>
                  </a:cubicBezTo>
                  <a:cubicBezTo>
                    <a:pt x="0" y="800"/>
                    <a:pt x="67" y="1107"/>
                    <a:pt x="159" y="1392"/>
                  </a:cubicBezTo>
                  <a:cubicBezTo>
                    <a:pt x="282" y="1771"/>
                    <a:pt x="447" y="2139"/>
                    <a:pt x="653" y="2480"/>
                  </a:cubicBezTo>
                  <a:cubicBezTo>
                    <a:pt x="614" y="2256"/>
                    <a:pt x="600" y="2028"/>
                    <a:pt x="620" y="1804"/>
                  </a:cubicBezTo>
                  <a:cubicBezTo>
                    <a:pt x="642" y="1461"/>
                    <a:pt x="770" y="1085"/>
                    <a:pt x="1080" y="945"/>
                  </a:cubicBezTo>
                  <a:cubicBezTo>
                    <a:pt x="1174" y="904"/>
                    <a:pt x="1274" y="888"/>
                    <a:pt x="1375" y="888"/>
                  </a:cubicBezTo>
                  <a:cubicBezTo>
                    <a:pt x="1523" y="888"/>
                    <a:pt x="1674" y="922"/>
                    <a:pt x="1816" y="962"/>
                  </a:cubicBezTo>
                  <a:cubicBezTo>
                    <a:pt x="2042" y="1021"/>
                    <a:pt x="2266" y="1090"/>
                    <a:pt x="2489" y="1166"/>
                  </a:cubicBezTo>
                  <a:cubicBezTo>
                    <a:pt x="2414" y="862"/>
                    <a:pt x="2109" y="627"/>
                    <a:pt x="1833" y="446"/>
                  </a:cubicBezTo>
                  <a:cubicBezTo>
                    <a:pt x="1541" y="254"/>
                    <a:pt x="1076" y="0"/>
                    <a:pt x="690"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70"/>
            <p:cNvSpPr/>
            <p:nvPr/>
          </p:nvSpPr>
          <p:spPr>
            <a:xfrm>
              <a:off x="1677725" y="2256275"/>
              <a:ext cx="54900" cy="54225"/>
            </a:xfrm>
            <a:custGeom>
              <a:avLst/>
              <a:gdLst/>
              <a:ahLst/>
              <a:cxnLst/>
              <a:rect l="l" t="t" r="r" b="b"/>
              <a:pathLst>
                <a:path w="2196" h="2169" extrusionOk="0">
                  <a:moveTo>
                    <a:pt x="1487" y="1"/>
                  </a:moveTo>
                  <a:lnTo>
                    <a:pt x="1487" y="1"/>
                  </a:lnTo>
                  <a:cubicBezTo>
                    <a:pt x="1141" y="68"/>
                    <a:pt x="829" y="302"/>
                    <a:pt x="614" y="589"/>
                  </a:cubicBezTo>
                  <a:cubicBezTo>
                    <a:pt x="424" y="854"/>
                    <a:pt x="0" y="1560"/>
                    <a:pt x="181" y="1864"/>
                  </a:cubicBezTo>
                  <a:cubicBezTo>
                    <a:pt x="328" y="2109"/>
                    <a:pt x="710" y="2169"/>
                    <a:pt x="1037" y="2169"/>
                  </a:cubicBezTo>
                  <a:cubicBezTo>
                    <a:pt x="1165" y="2169"/>
                    <a:pt x="1285" y="2160"/>
                    <a:pt x="1378" y="2149"/>
                  </a:cubicBezTo>
                  <a:cubicBezTo>
                    <a:pt x="1654" y="2118"/>
                    <a:pt x="1925" y="2059"/>
                    <a:pt x="2196" y="1984"/>
                  </a:cubicBezTo>
                  <a:cubicBezTo>
                    <a:pt x="1995" y="1895"/>
                    <a:pt x="1808" y="1794"/>
                    <a:pt x="1627" y="1672"/>
                  </a:cubicBezTo>
                  <a:cubicBezTo>
                    <a:pt x="1387" y="1510"/>
                    <a:pt x="1152" y="1295"/>
                    <a:pt x="1113" y="1008"/>
                  </a:cubicBezTo>
                  <a:cubicBezTo>
                    <a:pt x="1083" y="765"/>
                    <a:pt x="1200" y="528"/>
                    <a:pt x="1320" y="310"/>
                  </a:cubicBezTo>
                  <a:cubicBezTo>
                    <a:pt x="1375" y="207"/>
                    <a:pt x="1431" y="107"/>
                    <a:pt x="1487"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70"/>
            <p:cNvSpPr/>
            <p:nvPr/>
          </p:nvSpPr>
          <p:spPr>
            <a:xfrm>
              <a:off x="1609025" y="2266450"/>
              <a:ext cx="66200" cy="55350"/>
            </a:xfrm>
            <a:custGeom>
              <a:avLst/>
              <a:gdLst/>
              <a:ahLst/>
              <a:cxnLst/>
              <a:rect l="l" t="t" r="r" b="b"/>
              <a:pathLst>
                <a:path w="2648" h="2214" extrusionOk="0">
                  <a:moveTo>
                    <a:pt x="190" y="1"/>
                  </a:moveTo>
                  <a:cubicBezTo>
                    <a:pt x="126" y="1"/>
                    <a:pt x="64" y="4"/>
                    <a:pt x="0" y="12"/>
                  </a:cubicBezTo>
                  <a:cubicBezTo>
                    <a:pt x="70" y="54"/>
                    <a:pt x="145" y="96"/>
                    <a:pt x="215" y="138"/>
                  </a:cubicBezTo>
                  <a:cubicBezTo>
                    <a:pt x="474" y="294"/>
                    <a:pt x="745" y="456"/>
                    <a:pt x="935" y="693"/>
                  </a:cubicBezTo>
                  <a:cubicBezTo>
                    <a:pt x="1127" y="930"/>
                    <a:pt x="1233" y="1265"/>
                    <a:pt x="1122" y="1546"/>
                  </a:cubicBezTo>
                  <a:cubicBezTo>
                    <a:pt x="1055" y="1717"/>
                    <a:pt x="918" y="1851"/>
                    <a:pt x="790" y="1979"/>
                  </a:cubicBezTo>
                  <a:cubicBezTo>
                    <a:pt x="709" y="2057"/>
                    <a:pt x="633" y="2135"/>
                    <a:pt x="553" y="2213"/>
                  </a:cubicBezTo>
                  <a:cubicBezTo>
                    <a:pt x="815" y="2135"/>
                    <a:pt x="1071" y="2060"/>
                    <a:pt x="1334" y="1982"/>
                  </a:cubicBezTo>
                  <a:cubicBezTo>
                    <a:pt x="1543" y="1920"/>
                    <a:pt x="1755" y="1862"/>
                    <a:pt x="1967" y="1797"/>
                  </a:cubicBezTo>
                  <a:cubicBezTo>
                    <a:pt x="2140" y="1744"/>
                    <a:pt x="2324" y="1686"/>
                    <a:pt x="2422" y="1538"/>
                  </a:cubicBezTo>
                  <a:cubicBezTo>
                    <a:pt x="2648" y="1189"/>
                    <a:pt x="1889" y="707"/>
                    <a:pt x="1666" y="545"/>
                  </a:cubicBezTo>
                  <a:cubicBezTo>
                    <a:pt x="1236" y="232"/>
                    <a:pt x="725" y="9"/>
                    <a:pt x="190"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70"/>
            <p:cNvSpPr/>
            <p:nvPr/>
          </p:nvSpPr>
          <p:spPr>
            <a:xfrm>
              <a:off x="1653575" y="2281700"/>
              <a:ext cx="35525" cy="32350"/>
            </a:xfrm>
            <a:custGeom>
              <a:avLst/>
              <a:gdLst/>
              <a:ahLst/>
              <a:cxnLst/>
              <a:rect l="l" t="t" r="r" b="b"/>
              <a:pathLst>
                <a:path w="1421" h="1294" extrusionOk="0">
                  <a:moveTo>
                    <a:pt x="712" y="1"/>
                  </a:moveTo>
                  <a:cubicBezTo>
                    <a:pt x="415" y="1"/>
                    <a:pt x="147" y="202"/>
                    <a:pt x="79" y="504"/>
                  </a:cubicBezTo>
                  <a:cubicBezTo>
                    <a:pt x="1" y="853"/>
                    <a:pt x="218" y="1199"/>
                    <a:pt x="567" y="1277"/>
                  </a:cubicBezTo>
                  <a:cubicBezTo>
                    <a:pt x="616" y="1288"/>
                    <a:pt x="665" y="1294"/>
                    <a:pt x="712" y="1294"/>
                  </a:cubicBezTo>
                  <a:cubicBezTo>
                    <a:pt x="1007" y="1294"/>
                    <a:pt x="1270" y="1089"/>
                    <a:pt x="1340" y="789"/>
                  </a:cubicBezTo>
                  <a:cubicBezTo>
                    <a:pt x="1421" y="445"/>
                    <a:pt x="1203" y="97"/>
                    <a:pt x="852" y="16"/>
                  </a:cubicBezTo>
                  <a:cubicBezTo>
                    <a:pt x="805" y="6"/>
                    <a:pt x="758" y="1"/>
                    <a:pt x="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70"/>
            <p:cNvSpPr/>
            <p:nvPr/>
          </p:nvSpPr>
          <p:spPr>
            <a:xfrm>
              <a:off x="1661600" y="2289000"/>
              <a:ext cx="19550" cy="17850"/>
            </a:xfrm>
            <a:custGeom>
              <a:avLst/>
              <a:gdLst/>
              <a:ahLst/>
              <a:cxnLst/>
              <a:rect l="l" t="t" r="r" b="b"/>
              <a:pathLst>
                <a:path w="782" h="714" extrusionOk="0">
                  <a:moveTo>
                    <a:pt x="389" y="1"/>
                  </a:moveTo>
                  <a:cubicBezTo>
                    <a:pt x="229" y="1"/>
                    <a:pt x="81" y="114"/>
                    <a:pt x="45" y="279"/>
                  </a:cubicBezTo>
                  <a:cubicBezTo>
                    <a:pt x="1" y="466"/>
                    <a:pt x="123" y="661"/>
                    <a:pt x="316" y="703"/>
                  </a:cubicBezTo>
                  <a:cubicBezTo>
                    <a:pt x="343" y="710"/>
                    <a:pt x="371" y="713"/>
                    <a:pt x="398" y="713"/>
                  </a:cubicBezTo>
                  <a:cubicBezTo>
                    <a:pt x="556" y="713"/>
                    <a:pt x="704" y="600"/>
                    <a:pt x="740" y="435"/>
                  </a:cubicBezTo>
                  <a:cubicBezTo>
                    <a:pt x="782" y="243"/>
                    <a:pt x="665" y="53"/>
                    <a:pt x="472" y="11"/>
                  </a:cubicBezTo>
                  <a:cubicBezTo>
                    <a:pt x="445" y="4"/>
                    <a:pt x="417" y="1"/>
                    <a:pt x="3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70"/>
            <p:cNvSpPr/>
            <p:nvPr/>
          </p:nvSpPr>
          <p:spPr>
            <a:xfrm>
              <a:off x="1621575" y="2009950"/>
              <a:ext cx="168800" cy="160250"/>
            </a:xfrm>
            <a:custGeom>
              <a:avLst/>
              <a:gdLst/>
              <a:ahLst/>
              <a:cxnLst/>
              <a:rect l="l" t="t" r="r" b="b"/>
              <a:pathLst>
                <a:path w="6752" h="6410" extrusionOk="0">
                  <a:moveTo>
                    <a:pt x="4225" y="0"/>
                  </a:moveTo>
                  <a:cubicBezTo>
                    <a:pt x="4192" y="0"/>
                    <a:pt x="4159" y="2"/>
                    <a:pt x="4126" y="6"/>
                  </a:cubicBezTo>
                  <a:cubicBezTo>
                    <a:pt x="3767" y="45"/>
                    <a:pt x="3451" y="271"/>
                    <a:pt x="3236" y="561"/>
                  </a:cubicBezTo>
                  <a:cubicBezTo>
                    <a:pt x="3111" y="739"/>
                    <a:pt x="2999" y="949"/>
                    <a:pt x="2801" y="1032"/>
                  </a:cubicBezTo>
                  <a:cubicBezTo>
                    <a:pt x="2773" y="1041"/>
                    <a:pt x="2743" y="1052"/>
                    <a:pt x="2712" y="1060"/>
                  </a:cubicBezTo>
                  <a:cubicBezTo>
                    <a:pt x="2648" y="1074"/>
                    <a:pt x="2586" y="1082"/>
                    <a:pt x="2522" y="1096"/>
                  </a:cubicBezTo>
                  <a:cubicBezTo>
                    <a:pt x="2519" y="1096"/>
                    <a:pt x="2519" y="1102"/>
                    <a:pt x="2519" y="1102"/>
                  </a:cubicBezTo>
                  <a:cubicBezTo>
                    <a:pt x="2506" y="1105"/>
                    <a:pt x="2492" y="1110"/>
                    <a:pt x="2478" y="1116"/>
                  </a:cubicBezTo>
                  <a:cubicBezTo>
                    <a:pt x="2469" y="1119"/>
                    <a:pt x="2466" y="1119"/>
                    <a:pt x="2464" y="1122"/>
                  </a:cubicBezTo>
                  <a:cubicBezTo>
                    <a:pt x="2453" y="1130"/>
                    <a:pt x="2439" y="1133"/>
                    <a:pt x="2427" y="1138"/>
                  </a:cubicBezTo>
                  <a:cubicBezTo>
                    <a:pt x="2425" y="1144"/>
                    <a:pt x="2419" y="1144"/>
                    <a:pt x="2413" y="1147"/>
                  </a:cubicBezTo>
                  <a:cubicBezTo>
                    <a:pt x="2400" y="1158"/>
                    <a:pt x="2386" y="1163"/>
                    <a:pt x="2372" y="1175"/>
                  </a:cubicBezTo>
                  <a:cubicBezTo>
                    <a:pt x="2232" y="1292"/>
                    <a:pt x="2246" y="1512"/>
                    <a:pt x="2288" y="1691"/>
                  </a:cubicBezTo>
                  <a:cubicBezTo>
                    <a:pt x="2299" y="1733"/>
                    <a:pt x="2310" y="1780"/>
                    <a:pt x="2324" y="1830"/>
                  </a:cubicBezTo>
                  <a:cubicBezTo>
                    <a:pt x="2115" y="1585"/>
                    <a:pt x="1867" y="1375"/>
                    <a:pt x="1571" y="1242"/>
                  </a:cubicBezTo>
                  <a:cubicBezTo>
                    <a:pt x="1543" y="1228"/>
                    <a:pt x="1515" y="1216"/>
                    <a:pt x="1490" y="1205"/>
                  </a:cubicBezTo>
                  <a:lnTo>
                    <a:pt x="1487" y="1205"/>
                  </a:lnTo>
                  <a:cubicBezTo>
                    <a:pt x="1459" y="1194"/>
                    <a:pt x="1431" y="1186"/>
                    <a:pt x="1404" y="1177"/>
                  </a:cubicBezTo>
                  <a:cubicBezTo>
                    <a:pt x="1266" y="1133"/>
                    <a:pt x="1121" y="1109"/>
                    <a:pt x="980" y="1109"/>
                  </a:cubicBezTo>
                  <a:cubicBezTo>
                    <a:pt x="728" y="1109"/>
                    <a:pt x="486" y="1187"/>
                    <a:pt x="318" y="1373"/>
                  </a:cubicBezTo>
                  <a:cubicBezTo>
                    <a:pt x="176" y="1534"/>
                    <a:pt x="109" y="1746"/>
                    <a:pt x="76" y="1958"/>
                  </a:cubicBezTo>
                  <a:cubicBezTo>
                    <a:pt x="0" y="2402"/>
                    <a:pt x="92" y="2929"/>
                    <a:pt x="475" y="3155"/>
                  </a:cubicBezTo>
                  <a:cubicBezTo>
                    <a:pt x="639" y="3253"/>
                    <a:pt x="834" y="3278"/>
                    <a:pt x="1024" y="3306"/>
                  </a:cubicBezTo>
                  <a:lnTo>
                    <a:pt x="1027" y="3306"/>
                  </a:lnTo>
                  <a:cubicBezTo>
                    <a:pt x="1130" y="3320"/>
                    <a:pt x="1239" y="3334"/>
                    <a:pt x="1345" y="3348"/>
                  </a:cubicBezTo>
                  <a:cubicBezTo>
                    <a:pt x="1493" y="3367"/>
                    <a:pt x="1644" y="3384"/>
                    <a:pt x="1797" y="3409"/>
                  </a:cubicBezTo>
                  <a:cubicBezTo>
                    <a:pt x="1816" y="3412"/>
                    <a:pt x="1842" y="3418"/>
                    <a:pt x="1864" y="3420"/>
                  </a:cubicBezTo>
                  <a:cubicBezTo>
                    <a:pt x="1825" y="3434"/>
                    <a:pt x="1783" y="3445"/>
                    <a:pt x="1741" y="3454"/>
                  </a:cubicBezTo>
                  <a:cubicBezTo>
                    <a:pt x="1613" y="3493"/>
                    <a:pt x="1487" y="3535"/>
                    <a:pt x="1362" y="3568"/>
                  </a:cubicBezTo>
                  <a:cubicBezTo>
                    <a:pt x="1264" y="3596"/>
                    <a:pt x="1166" y="3630"/>
                    <a:pt x="1074" y="3674"/>
                  </a:cubicBezTo>
                  <a:cubicBezTo>
                    <a:pt x="1030" y="3694"/>
                    <a:pt x="988" y="3724"/>
                    <a:pt x="949" y="3755"/>
                  </a:cubicBezTo>
                  <a:cubicBezTo>
                    <a:pt x="913" y="3786"/>
                    <a:pt x="876" y="3822"/>
                    <a:pt x="848" y="3861"/>
                  </a:cubicBezTo>
                  <a:cubicBezTo>
                    <a:pt x="837" y="3875"/>
                    <a:pt x="832" y="3886"/>
                    <a:pt x="823" y="3900"/>
                  </a:cubicBezTo>
                  <a:cubicBezTo>
                    <a:pt x="684" y="4146"/>
                    <a:pt x="779" y="4469"/>
                    <a:pt x="742" y="4754"/>
                  </a:cubicBezTo>
                  <a:cubicBezTo>
                    <a:pt x="712" y="5011"/>
                    <a:pt x="578" y="5281"/>
                    <a:pt x="692" y="5507"/>
                  </a:cubicBezTo>
                  <a:cubicBezTo>
                    <a:pt x="783" y="5681"/>
                    <a:pt x="976" y="5746"/>
                    <a:pt x="1178" y="5746"/>
                  </a:cubicBezTo>
                  <a:cubicBezTo>
                    <a:pt x="1280" y="5746"/>
                    <a:pt x="1384" y="5730"/>
                    <a:pt x="1479" y="5702"/>
                  </a:cubicBezTo>
                  <a:cubicBezTo>
                    <a:pt x="1850" y="5596"/>
                    <a:pt x="2185" y="5382"/>
                    <a:pt x="2444" y="5103"/>
                  </a:cubicBezTo>
                  <a:cubicBezTo>
                    <a:pt x="2450" y="5100"/>
                    <a:pt x="2453" y="5094"/>
                    <a:pt x="2461" y="5089"/>
                  </a:cubicBezTo>
                  <a:cubicBezTo>
                    <a:pt x="2497" y="5047"/>
                    <a:pt x="2533" y="5005"/>
                    <a:pt x="2573" y="4960"/>
                  </a:cubicBezTo>
                  <a:cubicBezTo>
                    <a:pt x="2575" y="4957"/>
                    <a:pt x="2578" y="4949"/>
                    <a:pt x="2581" y="4946"/>
                  </a:cubicBezTo>
                  <a:cubicBezTo>
                    <a:pt x="2631" y="4885"/>
                    <a:pt x="2676" y="4821"/>
                    <a:pt x="2718" y="4751"/>
                  </a:cubicBezTo>
                  <a:lnTo>
                    <a:pt x="2718" y="4751"/>
                  </a:lnTo>
                  <a:cubicBezTo>
                    <a:pt x="2715" y="4829"/>
                    <a:pt x="2712" y="4904"/>
                    <a:pt x="2712" y="4983"/>
                  </a:cubicBezTo>
                  <a:cubicBezTo>
                    <a:pt x="2712" y="4999"/>
                    <a:pt x="2706" y="5013"/>
                    <a:pt x="2706" y="5030"/>
                  </a:cubicBezTo>
                  <a:cubicBezTo>
                    <a:pt x="2706" y="5214"/>
                    <a:pt x="2720" y="5401"/>
                    <a:pt x="2740" y="5582"/>
                  </a:cubicBezTo>
                  <a:cubicBezTo>
                    <a:pt x="2740" y="5588"/>
                    <a:pt x="2740" y="5591"/>
                    <a:pt x="2743" y="5599"/>
                  </a:cubicBezTo>
                  <a:lnTo>
                    <a:pt x="2743" y="5602"/>
                  </a:lnTo>
                  <a:cubicBezTo>
                    <a:pt x="2762" y="5783"/>
                    <a:pt x="2812" y="5981"/>
                    <a:pt x="2969" y="6071"/>
                  </a:cubicBezTo>
                  <a:cubicBezTo>
                    <a:pt x="3027" y="6103"/>
                    <a:pt x="3091" y="6114"/>
                    <a:pt x="3158" y="6114"/>
                  </a:cubicBezTo>
                  <a:cubicBezTo>
                    <a:pt x="3294" y="6114"/>
                    <a:pt x="3441" y="6069"/>
                    <a:pt x="3577" y="6069"/>
                  </a:cubicBezTo>
                  <a:cubicBezTo>
                    <a:pt x="3641" y="6069"/>
                    <a:pt x="3702" y="6078"/>
                    <a:pt x="3758" y="6107"/>
                  </a:cubicBezTo>
                  <a:cubicBezTo>
                    <a:pt x="3842" y="6149"/>
                    <a:pt x="3900" y="6230"/>
                    <a:pt x="3970" y="6288"/>
                  </a:cubicBezTo>
                  <a:cubicBezTo>
                    <a:pt x="4057" y="6360"/>
                    <a:pt x="4170" y="6409"/>
                    <a:pt x="4283" y="6409"/>
                  </a:cubicBezTo>
                  <a:cubicBezTo>
                    <a:pt x="4302" y="6409"/>
                    <a:pt x="4320" y="6408"/>
                    <a:pt x="4338" y="6405"/>
                  </a:cubicBezTo>
                  <a:cubicBezTo>
                    <a:pt x="4472" y="6383"/>
                    <a:pt x="4590" y="6285"/>
                    <a:pt x="4620" y="6157"/>
                  </a:cubicBezTo>
                  <a:cubicBezTo>
                    <a:pt x="4654" y="6015"/>
                    <a:pt x="4578" y="5867"/>
                    <a:pt x="4598" y="5725"/>
                  </a:cubicBezTo>
                  <a:cubicBezTo>
                    <a:pt x="4617" y="5571"/>
                    <a:pt x="4743" y="5451"/>
                    <a:pt x="4807" y="5312"/>
                  </a:cubicBezTo>
                  <a:cubicBezTo>
                    <a:pt x="4924" y="5055"/>
                    <a:pt x="4827" y="4765"/>
                    <a:pt x="4684" y="4503"/>
                  </a:cubicBezTo>
                  <a:cubicBezTo>
                    <a:pt x="4682" y="4500"/>
                    <a:pt x="4682" y="4500"/>
                    <a:pt x="4682" y="4497"/>
                  </a:cubicBezTo>
                  <a:cubicBezTo>
                    <a:pt x="4662" y="4461"/>
                    <a:pt x="4643" y="4430"/>
                    <a:pt x="4620" y="4397"/>
                  </a:cubicBezTo>
                  <a:cubicBezTo>
                    <a:pt x="4617" y="4391"/>
                    <a:pt x="4617" y="4388"/>
                    <a:pt x="4615" y="4386"/>
                  </a:cubicBezTo>
                  <a:cubicBezTo>
                    <a:pt x="4606" y="4377"/>
                    <a:pt x="4603" y="4372"/>
                    <a:pt x="4601" y="4363"/>
                  </a:cubicBezTo>
                  <a:lnTo>
                    <a:pt x="4601" y="4363"/>
                  </a:lnTo>
                  <a:cubicBezTo>
                    <a:pt x="4924" y="4444"/>
                    <a:pt x="5256" y="4494"/>
                    <a:pt x="5588" y="4508"/>
                  </a:cubicBezTo>
                  <a:cubicBezTo>
                    <a:pt x="5624" y="4509"/>
                    <a:pt x="5660" y="4510"/>
                    <a:pt x="5696" y="4510"/>
                  </a:cubicBezTo>
                  <a:cubicBezTo>
                    <a:pt x="5937" y="4510"/>
                    <a:pt x="6185" y="4480"/>
                    <a:pt x="6386" y="4349"/>
                  </a:cubicBezTo>
                  <a:cubicBezTo>
                    <a:pt x="6618" y="4190"/>
                    <a:pt x="6752" y="3864"/>
                    <a:pt x="6607" y="3630"/>
                  </a:cubicBezTo>
                  <a:cubicBezTo>
                    <a:pt x="6542" y="3524"/>
                    <a:pt x="6436" y="3451"/>
                    <a:pt x="6342" y="3376"/>
                  </a:cubicBezTo>
                  <a:cubicBezTo>
                    <a:pt x="6032" y="3113"/>
                    <a:pt x="5831" y="2723"/>
                    <a:pt x="5474" y="2533"/>
                  </a:cubicBezTo>
                  <a:cubicBezTo>
                    <a:pt x="5326" y="2457"/>
                    <a:pt x="5162" y="2423"/>
                    <a:pt x="4997" y="2423"/>
                  </a:cubicBezTo>
                  <a:cubicBezTo>
                    <a:pt x="4810" y="2423"/>
                    <a:pt x="4620" y="2466"/>
                    <a:pt x="4444" y="2542"/>
                  </a:cubicBezTo>
                  <a:cubicBezTo>
                    <a:pt x="4503" y="2483"/>
                    <a:pt x="4556" y="2430"/>
                    <a:pt x="4598" y="2391"/>
                  </a:cubicBezTo>
                  <a:cubicBezTo>
                    <a:pt x="4693" y="2304"/>
                    <a:pt x="4782" y="2212"/>
                    <a:pt x="4863" y="2115"/>
                  </a:cubicBezTo>
                  <a:cubicBezTo>
                    <a:pt x="4880" y="2095"/>
                    <a:pt x="4894" y="2078"/>
                    <a:pt x="4908" y="2053"/>
                  </a:cubicBezTo>
                  <a:cubicBezTo>
                    <a:pt x="4935" y="2011"/>
                    <a:pt x="4963" y="1970"/>
                    <a:pt x="4986" y="1919"/>
                  </a:cubicBezTo>
                  <a:cubicBezTo>
                    <a:pt x="5000" y="1892"/>
                    <a:pt x="5008" y="1864"/>
                    <a:pt x="5019" y="1833"/>
                  </a:cubicBezTo>
                  <a:cubicBezTo>
                    <a:pt x="5028" y="1816"/>
                    <a:pt x="5030" y="1802"/>
                    <a:pt x="5036" y="1786"/>
                  </a:cubicBezTo>
                  <a:cubicBezTo>
                    <a:pt x="5041" y="1772"/>
                    <a:pt x="5047" y="1760"/>
                    <a:pt x="5050" y="1746"/>
                  </a:cubicBezTo>
                  <a:cubicBezTo>
                    <a:pt x="5058" y="1724"/>
                    <a:pt x="5061" y="1705"/>
                    <a:pt x="5069" y="1680"/>
                  </a:cubicBezTo>
                  <a:cubicBezTo>
                    <a:pt x="5072" y="1674"/>
                    <a:pt x="5072" y="1668"/>
                    <a:pt x="5072" y="1663"/>
                  </a:cubicBezTo>
                  <a:cubicBezTo>
                    <a:pt x="5111" y="1481"/>
                    <a:pt x="5111" y="1297"/>
                    <a:pt x="5114" y="1110"/>
                  </a:cubicBezTo>
                  <a:cubicBezTo>
                    <a:pt x="5117" y="896"/>
                    <a:pt x="5114" y="670"/>
                    <a:pt x="5022" y="474"/>
                  </a:cubicBezTo>
                  <a:cubicBezTo>
                    <a:pt x="4888" y="175"/>
                    <a:pt x="4555" y="0"/>
                    <a:pt x="42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70"/>
            <p:cNvSpPr/>
            <p:nvPr/>
          </p:nvSpPr>
          <p:spPr>
            <a:xfrm>
              <a:off x="1680850" y="2022025"/>
              <a:ext cx="61050" cy="69875"/>
            </a:xfrm>
            <a:custGeom>
              <a:avLst/>
              <a:gdLst/>
              <a:ahLst/>
              <a:cxnLst/>
              <a:rect l="l" t="t" r="r" b="b"/>
              <a:pathLst>
                <a:path w="2442" h="2795" extrusionOk="0">
                  <a:moveTo>
                    <a:pt x="1689" y="1"/>
                  </a:moveTo>
                  <a:cubicBezTo>
                    <a:pt x="1661" y="1"/>
                    <a:pt x="1633" y="2"/>
                    <a:pt x="1605" y="5"/>
                  </a:cubicBezTo>
                  <a:cubicBezTo>
                    <a:pt x="1303" y="36"/>
                    <a:pt x="1033" y="228"/>
                    <a:pt x="852" y="474"/>
                  </a:cubicBezTo>
                  <a:cubicBezTo>
                    <a:pt x="746" y="625"/>
                    <a:pt x="653" y="803"/>
                    <a:pt x="483" y="873"/>
                  </a:cubicBezTo>
                  <a:cubicBezTo>
                    <a:pt x="363" y="920"/>
                    <a:pt x="218" y="906"/>
                    <a:pt x="121" y="990"/>
                  </a:cubicBezTo>
                  <a:cubicBezTo>
                    <a:pt x="1" y="1093"/>
                    <a:pt x="15" y="1277"/>
                    <a:pt x="51" y="1431"/>
                  </a:cubicBezTo>
                  <a:cubicBezTo>
                    <a:pt x="137" y="1810"/>
                    <a:pt x="372" y="2558"/>
                    <a:pt x="754" y="2756"/>
                  </a:cubicBezTo>
                  <a:cubicBezTo>
                    <a:pt x="806" y="2783"/>
                    <a:pt x="860" y="2795"/>
                    <a:pt x="917" y="2795"/>
                  </a:cubicBezTo>
                  <a:cubicBezTo>
                    <a:pt x="1303" y="2795"/>
                    <a:pt x="1780" y="2237"/>
                    <a:pt x="2006" y="2028"/>
                  </a:cubicBezTo>
                  <a:cubicBezTo>
                    <a:pt x="2132" y="1908"/>
                    <a:pt x="2258" y="1782"/>
                    <a:pt x="2336" y="1629"/>
                  </a:cubicBezTo>
                  <a:cubicBezTo>
                    <a:pt x="2436" y="1420"/>
                    <a:pt x="2439" y="1177"/>
                    <a:pt x="2442" y="943"/>
                  </a:cubicBezTo>
                  <a:cubicBezTo>
                    <a:pt x="2442" y="761"/>
                    <a:pt x="2442" y="569"/>
                    <a:pt x="2366" y="401"/>
                  </a:cubicBezTo>
                  <a:cubicBezTo>
                    <a:pt x="2247" y="148"/>
                    <a:pt x="1967" y="1"/>
                    <a:pt x="16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70"/>
            <p:cNvSpPr/>
            <p:nvPr/>
          </p:nvSpPr>
          <p:spPr>
            <a:xfrm>
              <a:off x="1698500" y="2050050"/>
              <a:ext cx="7475" cy="37750"/>
            </a:xfrm>
            <a:custGeom>
              <a:avLst/>
              <a:gdLst/>
              <a:ahLst/>
              <a:cxnLst/>
              <a:rect l="l" t="t" r="r" b="b"/>
              <a:pathLst>
                <a:path w="299" h="1510" extrusionOk="0">
                  <a:moveTo>
                    <a:pt x="245" y="0"/>
                  </a:moveTo>
                  <a:cubicBezTo>
                    <a:pt x="223" y="0"/>
                    <a:pt x="204" y="12"/>
                    <a:pt x="196" y="34"/>
                  </a:cubicBezTo>
                  <a:cubicBezTo>
                    <a:pt x="31" y="491"/>
                    <a:pt x="0" y="999"/>
                    <a:pt x="115" y="1470"/>
                  </a:cubicBezTo>
                  <a:cubicBezTo>
                    <a:pt x="118" y="1482"/>
                    <a:pt x="126" y="1493"/>
                    <a:pt x="137" y="1498"/>
                  </a:cubicBezTo>
                  <a:cubicBezTo>
                    <a:pt x="146" y="1507"/>
                    <a:pt x="165" y="1509"/>
                    <a:pt x="179" y="1509"/>
                  </a:cubicBezTo>
                  <a:cubicBezTo>
                    <a:pt x="207" y="1501"/>
                    <a:pt x="224" y="1473"/>
                    <a:pt x="215" y="1445"/>
                  </a:cubicBezTo>
                  <a:cubicBezTo>
                    <a:pt x="104" y="993"/>
                    <a:pt x="132" y="505"/>
                    <a:pt x="293" y="70"/>
                  </a:cubicBezTo>
                  <a:cubicBezTo>
                    <a:pt x="299" y="39"/>
                    <a:pt x="291" y="11"/>
                    <a:pt x="263" y="3"/>
                  </a:cubicBezTo>
                  <a:cubicBezTo>
                    <a:pt x="257" y="1"/>
                    <a:pt x="251" y="0"/>
                    <a:pt x="245"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70"/>
            <p:cNvSpPr/>
            <p:nvPr/>
          </p:nvSpPr>
          <p:spPr>
            <a:xfrm>
              <a:off x="1700300" y="2061600"/>
              <a:ext cx="18250" cy="23800"/>
            </a:xfrm>
            <a:custGeom>
              <a:avLst/>
              <a:gdLst/>
              <a:ahLst/>
              <a:cxnLst/>
              <a:rect l="l" t="t" r="r" b="b"/>
              <a:pathLst>
                <a:path w="730" h="952" extrusionOk="0">
                  <a:moveTo>
                    <a:pt x="674" y="0"/>
                  </a:moveTo>
                  <a:cubicBezTo>
                    <a:pt x="654" y="0"/>
                    <a:pt x="634" y="13"/>
                    <a:pt x="626" y="32"/>
                  </a:cubicBezTo>
                  <a:cubicBezTo>
                    <a:pt x="489" y="350"/>
                    <a:pt x="283" y="635"/>
                    <a:pt x="26" y="863"/>
                  </a:cubicBezTo>
                  <a:cubicBezTo>
                    <a:pt x="1" y="880"/>
                    <a:pt x="1" y="914"/>
                    <a:pt x="18" y="936"/>
                  </a:cubicBezTo>
                  <a:lnTo>
                    <a:pt x="26" y="941"/>
                  </a:lnTo>
                  <a:cubicBezTo>
                    <a:pt x="34" y="948"/>
                    <a:pt x="44" y="951"/>
                    <a:pt x="55" y="951"/>
                  </a:cubicBezTo>
                  <a:cubicBezTo>
                    <a:pt x="67" y="951"/>
                    <a:pt x="81" y="946"/>
                    <a:pt x="93" y="936"/>
                  </a:cubicBezTo>
                  <a:cubicBezTo>
                    <a:pt x="364" y="702"/>
                    <a:pt x="581" y="403"/>
                    <a:pt x="721" y="71"/>
                  </a:cubicBezTo>
                  <a:cubicBezTo>
                    <a:pt x="729" y="46"/>
                    <a:pt x="715" y="15"/>
                    <a:pt x="693" y="4"/>
                  </a:cubicBezTo>
                  <a:cubicBezTo>
                    <a:pt x="687" y="1"/>
                    <a:pt x="681" y="0"/>
                    <a:pt x="674"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70"/>
            <p:cNvSpPr/>
            <p:nvPr/>
          </p:nvSpPr>
          <p:spPr>
            <a:xfrm>
              <a:off x="1688450" y="2039375"/>
              <a:ext cx="41050" cy="47050"/>
            </a:xfrm>
            <a:custGeom>
              <a:avLst/>
              <a:gdLst/>
              <a:ahLst/>
              <a:cxnLst/>
              <a:rect l="l" t="t" r="r" b="b"/>
              <a:pathLst>
                <a:path w="1642" h="1882" extrusionOk="0">
                  <a:moveTo>
                    <a:pt x="1128" y="1"/>
                  </a:moveTo>
                  <a:cubicBezTo>
                    <a:pt x="1111" y="1"/>
                    <a:pt x="1094" y="2"/>
                    <a:pt x="1078" y="3"/>
                  </a:cubicBezTo>
                  <a:cubicBezTo>
                    <a:pt x="877" y="25"/>
                    <a:pt x="693" y="157"/>
                    <a:pt x="573" y="321"/>
                  </a:cubicBezTo>
                  <a:cubicBezTo>
                    <a:pt x="503" y="422"/>
                    <a:pt x="442" y="542"/>
                    <a:pt x="324" y="589"/>
                  </a:cubicBezTo>
                  <a:cubicBezTo>
                    <a:pt x="246" y="622"/>
                    <a:pt x="149" y="614"/>
                    <a:pt x="82" y="670"/>
                  </a:cubicBezTo>
                  <a:cubicBezTo>
                    <a:pt x="1" y="737"/>
                    <a:pt x="9" y="862"/>
                    <a:pt x="31" y="963"/>
                  </a:cubicBezTo>
                  <a:cubicBezTo>
                    <a:pt x="96" y="1222"/>
                    <a:pt x="252" y="1724"/>
                    <a:pt x="503" y="1856"/>
                  </a:cubicBezTo>
                  <a:cubicBezTo>
                    <a:pt x="537" y="1873"/>
                    <a:pt x="574" y="1881"/>
                    <a:pt x="611" y="1881"/>
                  </a:cubicBezTo>
                  <a:cubicBezTo>
                    <a:pt x="872" y="1881"/>
                    <a:pt x="1192" y="1503"/>
                    <a:pt x="1348" y="1365"/>
                  </a:cubicBezTo>
                  <a:cubicBezTo>
                    <a:pt x="1432" y="1284"/>
                    <a:pt x="1516" y="1200"/>
                    <a:pt x="1566" y="1097"/>
                  </a:cubicBezTo>
                  <a:cubicBezTo>
                    <a:pt x="1636" y="957"/>
                    <a:pt x="1641" y="793"/>
                    <a:pt x="1641" y="636"/>
                  </a:cubicBezTo>
                  <a:cubicBezTo>
                    <a:pt x="1641" y="514"/>
                    <a:pt x="1641" y="385"/>
                    <a:pt x="1588" y="274"/>
                  </a:cubicBezTo>
                  <a:cubicBezTo>
                    <a:pt x="1511" y="100"/>
                    <a:pt x="1317"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70"/>
            <p:cNvSpPr/>
            <p:nvPr/>
          </p:nvSpPr>
          <p:spPr>
            <a:xfrm>
              <a:off x="1633575" y="2045450"/>
              <a:ext cx="68925" cy="50950"/>
            </a:xfrm>
            <a:custGeom>
              <a:avLst/>
              <a:gdLst/>
              <a:ahLst/>
              <a:cxnLst/>
              <a:rect l="l" t="t" r="r" b="b"/>
              <a:pathLst>
                <a:path w="2757" h="2038" extrusionOk="0">
                  <a:moveTo>
                    <a:pt x="831" y="1"/>
                  </a:moveTo>
                  <a:cubicBezTo>
                    <a:pt x="616" y="1"/>
                    <a:pt x="409" y="67"/>
                    <a:pt x="268" y="226"/>
                  </a:cubicBezTo>
                  <a:cubicBezTo>
                    <a:pt x="145" y="360"/>
                    <a:pt x="89" y="541"/>
                    <a:pt x="62" y="720"/>
                  </a:cubicBezTo>
                  <a:cubicBezTo>
                    <a:pt x="0" y="1094"/>
                    <a:pt x="75" y="1543"/>
                    <a:pt x="402" y="1735"/>
                  </a:cubicBezTo>
                  <a:cubicBezTo>
                    <a:pt x="541" y="1816"/>
                    <a:pt x="709" y="1839"/>
                    <a:pt x="868" y="1861"/>
                  </a:cubicBezTo>
                  <a:cubicBezTo>
                    <a:pt x="1083" y="1889"/>
                    <a:pt x="1303" y="1919"/>
                    <a:pt x="1523" y="1950"/>
                  </a:cubicBezTo>
                  <a:cubicBezTo>
                    <a:pt x="1699" y="1975"/>
                    <a:pt x="1875" y="2000"/>
                    <a:pt x="2053" y="2020"/>
                  </a:cubicBezTo>
                  <a:cubicBezTo>
                    <a:pt x="2114" y="2029"/>
                    <a:pt x="2177" y="2037"/>
                    <a:pt x="2238" y="2037"/>
                  </a:cubicBezTo>
                  <a:cubicBezTo>
                    <a:pt x="2321" y="2037"/>
                    <a:pt x="2401" y="2023"/>
                    <a:pt x="2472" y="1978"/>
                  </a:cubicBezTo>
                  <a:cubicBezTo>
                    <a:pt x="2756" y="1797"/>
                    <a:pt x="2355" y="1191"/>
                    <a:pt x="2240" y="999"/>
                  </a:cubicBezTo>
                  <a:cubicBezTo>
                    <a:pt x="2028" y="625"/>
                    <a:pt x="1730" y="296"/>
                    <a:pt x="1331" y="114"/>
                  </a:cubicBezTo>
                  <a:cubicBezTo>
                    <a:pt x="1178" y="43"/>
                    <a:pt x="1002" y="1"/>
                    <a:pt x="8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70"/>
            <p:cNvSpPr/>
            <p:nvPr/>
          </p:nvSpPr>
          <p:spPr>
            <a:xfrm>
              <a:off x="1666825" y="2062850"/>
              <a:ext cx="29400" cy="26275"/>
            </a:xfrm>
            <a:custGeom>
              <a:avLst/>
              <a:gdLst/>
              <a:ahLst/>
              <a:cxnLst/>
              <a:rect l="l" t="t" r="r" b="b"/>
              <a:pathLst>
                <a:path w="1176" h="1051" extrusionOk="0">
                  <a:moveTo>
                    <a:pt x="59" y="0"/>
                  </a:moveTo>
                  <a:cubicBezTo>
                    <a:pt x="39" y="0"/>
                    <a:pt x="20" y="11"/>
                    <a:pt x="12" y="32"/>
                  </a:cubicBezTo>
                  <a:cubicBezTo>
                    <a:pt x="1" y="55"/>
                    <a:pt x="15" y="88"/>
                    <a:pt x="40" y="96"/>
                  </a:cubicBezTo>
                  <a:cubicBezTo>
                    <a:pt x="478" y="278"/>
                    <a:pt x="846" y="607"/>
                    <a:pt x="1075" y="1023"/>
                  </a:cubicBezTo>
                  <a:cubicBezTo>
                    <a:pt x="1078" y="1028"/>
                    <a:pt x="1083" y="1037"/>
                    <a:pt x="1089" y="1039"/>
                  </a:cubicBezTo>
                  <a:cubicBezTo>
                    <a:pt x="1096" y="1047"/>
                    <a:pt x="1106" y="1050"/>
                    <a:pt x="1116" y="1050"/>
                  </a:cubicBezTo>
                  <a:cubicBezTo>
                    <a:pt x="1125" y="1050"/>
                    <a:pt x="1134" y="1047"/>
                    <a:pt x="1142" y="1042"/>
                  </a:cubicBezTo>
                  <a:cubicBezTo>
                    <a:pt x="1170" y="1028"/>
                    <a:pt x="1175" y="997"/>
                    <a:pt x="1161" y="972"/>
                  </a:cubicBezTo>
                  <a:cubicBezTo>
                    <a:pt x="922" y="537"/>
                    <a:pt x="539" y="194"/>
                    <a:pt x="79" y="4"/>
                  </a:cubicBezTo>
                  <a:cubicBezTo>
                    <a:pt x="73" y="1"/>
                    <a:pt x="66" y="0"/>
                    <a:pt x="59"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70"/>
            <p:cNvSpPr/>
            <p:nvPr/>
          </p:nvSpPr>
          <p:spPr>
            <a:xfrm>
              <a:off x="1659100" y="2081200"/>
              <a:ext cx="32175" cy="10250"/>
            </a:xfrm>
            <a:custGeom>
              <a:avLst/>
              <a:gdLst/>
              <a:ahLst/>
              <a:cxnLst/>
              <a:rect l="l" t="t" r="r" b="b"/>
              <a:pathLst>
                <a:path w="1287" h="410" extrusionOk="0">
                  <a:moveTo>
                    <a:pt x="63" y="1"/>
                  </a:moveTo>
                  <a:cubicBezTo>
                    <a:pt x="43" y="1"/>
                    <a:pt x="25" y="10"/>
                    <a:pt x="14" y="29"/>
                  </a:cubicBezTo>
                  <a:cubicBezTo>
                    <a:pt x="0" y="51"/>
                    <a:pt x="6" y="79"/>
                    <a:pt x="28" y="93"/>
                  </a:cubicBezTo>
                  <a:cubicBezTo>
                    <a:pt x="28" y="96"/>
                    <a:pt x="31" y="96"/>
                    <a:pt x="39" y="99"/>
                  </a:cubicBezTo>
                  <a:cubicBezTo>
                    <a:pt x="408" y="283"/>
                    <a:pt x="815" y="389"/>
                    <a:pt x="1228" y="409"/>
                  </a:cubicBezTo>
                  <a:cubicBezTo>
                    <a:pt x="1231" y="409"/>
                    <a:pt x="1234" y="409"/>
                    <a:pt x="1237" y="409"/>
                  </a:cubicBezTo>
                  <a:cubicBezTo>
                    <a:pt x="1263" y="409"/>
                    <a:pt x="1281" y="389"/>
                    <a:pt x="1284" y="361"/>
                  </a:cubicBezTo>
                  <a:cubicBezTo>
                    <a:pt x="1286" y="330"/>
                    <a:pt x="1261" y="308"/>
                    <a:pt x="1233" y="305"/>
                  </a:cubicBezTo>
                  <a:cubicBezTo>
                    <a:pt x="837" y="283"/>
                    <a:pt x="438" y="183"/>
                    <a:pt x="84" y="4"/>
                  </a:cubicBezTo>
                  <a:cubicBezTo>
                    <a:pt x="77" y="2"/>
                    <a:pt x="70" y="1"/>
                    <a:pt x="63"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70"/>
            <p:cNvSpPr/>
            <p:nvPr/>
          </p:nvSpPr>
          <p:spPr>
            <a:xfrm>
              <a:off x="1651550" y="2057075"/>
              <a:ext cx="45575" cy="33700"/>
            </a:xfrm>
            <a:custGeom>
              <a:avLst/>
              <a:gdLst/>
              <a:ahLst/>
              <a:cxnLst/>
              <a:rect l="l" t="t" r="r" b="b"/>
              <a:pathLst>
                <a:path w="1823" h="1348" extrusionOk="0">
                  <a:moveTo>
                    <a:pt x="550" y="1"/>
                  </a:moveTo>
                  <a:cubicBezTo>
                    <a:pt x="408" y="1"/>
                    <a:pt x="273" y="43"/>
                    <a:pt x="179" y="146"/>
                  </a:cubicBezTo>
                  <a:cubicBezTo>
                    <a:pt x="99" y="238"/>
                    <a:pt x="62" y="355"/>
                    <a:pt x="43" y="475"/>
                  </a:cubicBezTo>
                  <a:cubicBezTo>
                    <a:pt x="1" y="723"/>
                    <a:pt x="54" y="1019"/>
                    <a:pt x="272" y="1145"/>
                  </a:cubicBezTo>
                  <a:cubicBezTo>
                    <a:pt x="364" y="1201"/>
                    <a:pt x="472" y="1215"/>
                    <a:pt x="578" y="1228"/>
                  </a:cubicBezTo>
                  <a:cubicBezTo>
                    <a:pt x="721" y="1248"/>
                    <a:pt x="863" y="1268"/>
                    <a:pt x="1005" y="1287"/>
                  </a:cubicBezTo>
                  <a:cubicBezTo>
                    <a:pt x="1122" y="1304"/>
                    <a:pt x="1240" y="1318"/>
                    <a:pt x="1354" y="1337"/>
                  </a:cubicBezTo>
                  <a:cubicBezTo>
                    <a:pt x="1394" y="1343"/>
                    <a:pt x="1435" y="1348"/>
                    <a:pt x="1476" y="1348"/>
                  </a:cubicBezTo>
                  <a:cubicBezTo>
                    <a:pt x="1533" y="1348"/>
                    <a:pt x="1588" y="1339"/>
                    <a:pt x="1633" y="1309"/>
                  </a:cubicBezTo>
                  <a:cubicBezTo>
                    <a:pt x="1823" y="1189"/>
                    <a:pt x="1558" y="788"/>
                    <a:pt x="1485" y="662"/>
                  </a:cubicBezTo>
                  <a:cubicBezTo>
                    <a:pt x="1337" y="417"/>
                    <a:pt x="1142" y="196"/>
                    <a:pt x="880" y="73"/>
                  </a:cubicBezTo>
                  <a:cubicBezTo>
                    <a:pt x="778" y="28"/>
                    <a:pt x="662" y="1"/>
                    <a:pt x="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70"/>
            <p:cNvSpPr/>
            <p:nvPr/>
          </p:nvSpPr>
          <p:spPr>
            <a:xfrm>
              <a:off x="1704575" y="2073375"/>
              <a:ext cx="72125" cy="44175"/>
            </a:xfrm>
            <a:custGeom>
              <a:avLst/>
              <a:gdLst/>
              <a:ahLst/>
              <a:cxnLst/>
              <a:rect l="l" t="t" r="r" b="b"/>
              <a:pathLst>
                <a:path w="2885" h="1767" extrusionOk="0">
                  <a:moveTo>
                    <a:pt x="1395" y="1"/>
                  </a:moveTo>
                  <a:cubicBezTo>
                    <a:pt x="1182" y="1"/>
                    <a:pt x="962" y="67"/>
                    <a:pt x="776" y="175"/>
                  </a:cubicBezTo>
                  <a:cubicBezTo>
                    <a:pt x="544" y="309"/>
                    <a:pt x="0" y="688"/>
                    <a:pt x="36" y="973"/>
                  </a:cubicBezTo>
                  <a:cubicBezTo>
                    <a:pt x="73" y="1291"/>
                    <a:pt x="569" y="1497"/>
                    <a:pt x="823" y="1578"/>
                  </a:cubicBezTo>
                  <a:cubicBezTo>
                    <a:pt x="1172" y="1690"/>
                    <a:pt x="1532" y="1751"/>
                    <a:pt x="1897" y="1765"/>
                  </a:cubicBezTo>
                  <a:cubicBezTo>
                    <a:pt x="1931" y="1766"/>
                    <a:pt x="1965" y="1767"/>
                    <a:pt x="1999" y="1767"/>
                  </a:cubicBezTo>
                  <a:cubicBezTo>
                    <a:pt x="2202" y="1767"/>
                    <a:pt x="2408" y="1740"/>
                    <a:pt x="2575" y="1628"/>
                  </a:cubicBezTo>
                  <a:cubicBezTo>
                    <a:pt x="2773" y="1500"/>
                    <a:pt x="2885" y="1221"/>
                    <a:pt x="2762" y="1023"/>
                  </a:cubicBezTo>
                  <a:cubicBezTo>
                    <a:pt x="2706" y="931"/>
                    <a:pt x="2617" y="872"/>
                    <a:pt x="2536" y="805"/>
                  </a:cubicBezTo>
                  <a:cubicBezTo>
                    <a:pt x="2274" y="582"/>
                    <a:pt x="2104" y="253"/>
                    <a:pt x="1800" y="94"/>
                  </a:cubicBezTo>
                  <a:cubicBezTo>
                    <a:pt x="1674" y="30"/>
                    <a:pt x="1536" y="1"/>
                    <a:pt x="1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70"/>
            <p:cNvSpPr/>
            <p:nvPr/>
          </p:nvSpPr>
          <p:spPr>
            <a:xfrm>
              <a:off x="1707225" y="2084350"/>
              <a:ext cx="31400" cy="4875"/>
            </a:xfrm>
            <a:custGeom>
              <a:avLst/>
              <a:gdLst/>
              <a:ahLst/>
              <a:cxnLst/>
              <a:rect l="l" t="t" r="r" b="b"/>
              <a:pathLst>
                <a:path w="1256" h="195" extrusionOk="0">
                  <a:moveTo>
                    <a:pt x="694" y="1"/>
                  </a:moveTo>
                  <a:cubicBezTo>
                    <a:pt x="474" y="1"/>
                    <a:pt x="254" y="32"/>
                    <a:pt x="42" y="93"/>
                  </a:cubicBezTo>
                  <a:cubicBezTo>
                    <a:pt x="14" y="98"/>
                    <a:pt x="0" y="126"/>
                    <a:pt x="6" y="154"/>
                  </a:cubicBezTo>
                  <a:cubicBezTo>
                    <a:pt x="11" y="165"/>
                    <a:pt x="14" y="177"/>
                    <a:pt x="25" y="182"/>
                  </a:cubicBezTo>
                  <a:cubicBezTo>
                    <a:pt x="36" y="191"/>
                    <a:pt x="47" y="194"/>
                    <a:pt x="58" y="194"/>
                  </a:cubicBezTo>
                  <a:cubicBezTo>
                    <a:pt x="62" y="194"/>
                    <a:pt x="66" y="194"/>
                    <a:pt x="70" y="193"/>
                  </a:cubicBezTo>
                  <a:cubicBezTo>
                    <a:pt x="270" y="135"/>
                    <a:pt x="476" y="106"/>
                    <a:pt x="683" y="106"/>
                  </a:cubicBezTo>
                  <a:cubicBezTo>
                    <a:pt x="851" y="106"/>
                    <a:pt x="1019" y="125"/>
                    <a:pt x="1186" y="163"/>
                  </a:cubicBezTo>
                  <a:cubicBezTo>
                    <a:pt x="1189" y="163"/>
                    <a:pt x="1193" y="164"/>
                    <a:pt x="1197" y="164"/>
                  </a:cubicBezTo>
                  <a:cubicBezTo>
                    <a:pt x="1221" y="164"/>
                    <a:pt x="1242" y="148"/>
                    <a:pt x="1247" y="124"/>
                  </a:cubicBezTo>
                  <a:cubicBezTo>
                    <a:pt x="1256" y="96"/>
                    <a:pt x="1239" y="68"/>
                    <a:pt x="1211" y="59"/>
                  </a:cubicBezTo>
                  <a:cubicBezTo>
                    <a:pt x="1040" y="20"/>
                    <a:pt x="867" y="1"/>
                    <a:pt x="694"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70"/>
            <p:cNvSpPr/>
            <p:nvPr/>
          </p:nvSpPr>
          <p:spPr>
            <a:xfrm>
              <a:off x="1707575" y="2091150"/>
              <a:ext cx="26600" cy="10050"/>
            </a:xfrm>
            <a:custGeom>
              <a:avLst/>
              <a:gdLst/>
              <a:ahLst/>
              <a:cxnLst/>
              <a:rect l="l" t="t" r="r" b="b"/>
              <a:pathLst>
                <a:path w="1064" h="402" extrusionOk="0">
                  <a:moveTo>
                    <a:pt x="59" y="1"/>
                  </a:moveTo>
                  <a:cubicBezTo>
                    <a:pt x="41" y="1"/>
                    <a:pt x="23" y="10"/>
                    <a:pt x="14" y="24"/>
                  </a:cubicBezTo>
                  <a:cubicBezTo>
                    <a:pt x="0" y="50"/>
                    <a:pt x="6" y="77"/>
                    <a:pt x="28" y="94"/>
                  </a:cubicBezTo>
                  <a:cubicBezTo>
                    <a:pt x="321" y="276"/>
                    <a:pt x="659" y="384"/>
                    <a:pt x="1004" y="401"/>
                  </a:cubicBezTo>
                  <a:cubicBezTo>
                    <a:pt x="1008" y="402"/>
                    <a:pt x="1011" y="402"/>
                    <a:pt x="1014" y="402"/>
                  </a:cubicBezTo>
                  <a:cubicBezTo>
                    <a:pt x="1040" y="402"/>
                    <a:pt x="1058" y="381"/>
                    <a:pt x="1060" y="354"/>
                  </a:cubicBezTo>
                  <a:cubicBezTo>
                    <a:pt x="1063" y="323"/>
                    <a:pt x="1038" y="301"/>
                    <a:pt x="1010" y="298"/>
                  </a:cubicBezTo>
                  <a:cubicBezTo>
                    <a:pt x="684" y="281"/>
                    <a:pt x="363" y="178"/>
                    <a:pt x="84" y="8"/>
                  </a:cubicBezTo>
                  <a:cubicBezTo>
                    <a:pt x="76" y="3"/>
                    <a:pt x="68" y="1"/>
                    <a:pt x="59"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70"/>
            <p:cNvSpPr/>
            <p:nvPr/>
          </p:nvSpPr>
          <p:spPr>
            <a:xfrm>
              <a:off x="1704225" y="2077950"/>
              <a:ext cx="53925" cy="33700"/>
            </a:xfrm>
            <a:custGeom>
              <a:avLst/>
              <a:gdLst/>
              <a:ahLst/>
              <a:cxnLst/>
              <a:rect l="l" t="t" r="r" b="b"/>
              <a:pathLst>
                <a:path w="2157" h="1348" extrusionOk="0">
                  <a:moveTo>
                    <a:pt x="1104" y="1"/>
                  </a:moveTo>
                  <a:cubicBezTo>
                    <a:pt x="932" y="1"/>
                    <a:pt x="751" y="61"/>
                    <a:pt x="597" y="156"/>
                  </a:cubicBezTo>
                  <a:cubicBezTo>
                    <a:pt x="424" y="268"/>
                    <a:pt x="0" y="575"/>
                    <a:pt x="14" y="792"/>
                  </a:cubicBezTo>
                  <a:cubicBezTo>
                    <a:pt x="34" y="1038"/>
                    <a:pt x="399" y="1180"/>
                    <a:pt x="592" y="1236"/>
                  </a:cubicBezTo>
                  <a:cubicBezTo>
                    <a:pt x="848" y="1308"/>
                    <a:pt x="1122" y="1348"/>
                    <a:pt x="1395" y="1348"/>
                  </a:cubicBezTo>
                  <a:cubicBezTo>
                    <a:pt x="1574" y="1348"/>
                    <a:pt x="1763" y="1328"/>
                    <a:pt x="1911" y="1222"/>
                  </a:cubicBezTo>
                  <a:cubicBezTo>
                    <a:pt x="2065" y="1119"/>
                    <a:pt x="2157" y="898"/>
                    <a:pt x="2073" y="748"/>
                  </a:cubicBezTo>
                  <a:cubicBezTo>
                    <a:pt x="2034" y="684"/>
                    <a:pt x="1967" y="636"/>
                    <a:pt x="1908" y="589"/>
                  </a:cubicBezTo>
                  <a:cubicBezTo>
                    <a:pt x="1716" y="424"/>
                    <a:pt x="1602" y="173"/>
                    <a:pt x="1376" y="61"/>
                  </a:cubicBezTo>
                  <a:cubicBezTo>
                    <a:pt x="1292" y="20"/>
                    <a:pt x="1199" y="1"/>
                    <a:pt x="1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70"/>
            <p:cNvSpPr/>
            <p:nvPr/>
          </p:nvSpPr>
          <p:spPr>
            <a:xfrm>
              <a:off x="1645625" y="2090950"/>
              <a:ext cx="52900" cy="52900"/>
            </a:xfrm>
            <a:custGeom>
              <a:avLst/>
              <a:gdLst/>
              <a:ahLst/>
              <a:cxnLst/>
              <a:rect l="l" t="t" r="r" b="b"/>
              <a:pathLst>
                <a:path w="2116" h="2116" extrusionOk="0">
                  <a:moveTo>
                    <a:pt x="1758" y="0"/>
                  </a:moveTo>
                  <a:cubicBezTo>
                    <a:pt x="1736" y="0"/>
                    <a:pt x="1713" y="2"/>
                    <a:pt x="1689" y="5"/>
                  </a:cubicBezTo>
                  <a:cubicBezTo>
                    <a:pt x="1348" y="44"/>
                    <a:pt x="997" y="169"/>
                    <a:pt x="670" y="267"/>
                  </a:cubicBezTo>
                  <a:cubicBezTo>
                    <a:pt x="509" y="317"/>
                    <a:pt x="333" y="376"/>
                    <a:pt x="235" y="515"/>
                  </a:cubicBezTo>
                  <a:cubicBezTo>
                    <a:pt x="84" y="727"/>
                    <a:pt x="177" y="1017"/>
                    <a:pt x="146" y="1274"/>
                  </a:cubicBezTo>
                  <a:cubicBezTo>
                    <a:pt x="118" y="1492"/>
                    <a:pt x="1" y="1720"/>
                    <a:pt x="104" y="1913"/>
                  </a:cubicBezTo>
                  <a:cubicBezTo>
                    <a:pt x="180" y="2060"/>
                    <a:pt x="342" y="2115"/>
                    <a:pt x="512" y="2115"/>
                  </a:cubicBezTo>
                  <a:cubicBezTo>
                    <a:pt x="599" y="2115"/>
                    <a:pt x="688" y="2101"/>
                    <a:pt x="768" y="2077"/>
                  </a:cubicBezTo>
                  <a:cubicBezTo>
                    <a:pt x="1446" y="1882"/>
                    <a:pt x="1979" y="1266"/>
                    <a:pt x="2074" y="568"/>
                  </a:cubicBezTo>
                  <a:cubicBezTo>
                    <a:pt x="2115" y="261"/>
                    <a:pt x="2057" y="0"/>
                    <a:pt x="17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70"/>
            <p:cNvSpPr/>
            <p:nvPr/>
          </p:nvSpPr>
          <p:spPr>
            <a:xfrm>
              <a:off x="1669625" y="2095975"/>
              <a:ext cx="28200" cy="36950"/>
            </a:xfrm>
            <a:custGeom>
              <a:avLst/>
              <a:gdLst/>
              <a:ahLst/>
              <a:cxnLst/>
              <a:rect l="l" t="t" r="r" b="b"/>
              <a:pathLst>
                <a:path w="1128" h="1478" extrusionOk="0">
                  <a:moveTo>
                    <a:pt x="1067" y="0"/>
                  </a:moveTo>
                  <a:cubicBezTo>
                    <a:pt x="1047" y="0"/>
                    <a:pt x="1030" y="12"/>
                    <a:pt x="1022" y="32"/>
                  </a:cubicBezTo>
                  <a:cubicBezTo>
                    <a:pt x="826" y="537"/>
                    <a:pt x="505" y="984"/>
                    <a:pt x="93" y="1324"/>
                  </a:cubicBezTo>
                  <a:cubicBezTo>
                    <a:pt x="79" y="1324"/>
                    <a:pt x="65" y="1332"/>
                    <a:pt x="53" y="1344"/>
                  </a:cubicBezTo>
                  <a:lnTo>
                    <a:pt x="14" y="1388"/>
                  </a:lnTo>
                  <a:cubicBezTo>
                    <a:pt x="0" y="1408"/>
                    <a:pt x="0" y="1436"/>
                    <a:pt x="17" y="1458"/>
                  </a:cubicBezTo>
                  <a:lnTo>
                    <a:pt x="26" y="1463"/>
                  </a:lnTo>
                  <a:cubicBezTo>
                    <a:pt x="34" y="1473"/>
                    <a:pt x="44" y="1478"/>
                    <a:pt x="54" y="1478"/>
                  </a:cubicBezTo>
                  <a:cubicBezTo>
                    <a:pt x="64" y="1478"/>
                    <a:pt x="74" y="1472"/>
                    <a:pt x="81" y="1461"/>
                  </a:cubicBezTo>
                  <a:cubicBezTo>
                    <a:pt x="544" y="1098"/>
                    <a:pt x="904" y="618"/>
                    <a:pt x="1116" y="69"/>
                  </a:cubicBezTo>
                  <a:cubicBezTo>
                    <a:pt x="1128" y="41"/>
                    <a:pt x="1114" y="13"/>
                    <a:pt x="1088" y="4"/>
                  </a:cubicBezTo>
                  <a:cubicBezTo>
                    <a:pt x="1081" y="2"/>
                    <a:pt x="1074" y="0"/>
                    <a:pt x="1067"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70"/>
            <p:cNvSpPr/>
            <p:nvPr/>
          </p:nvSpPr>
          <p:spPr>
            <a:xfrm>
              <a:off x="1665150" y="2093875"/>
              <a:ext cx="27925" cy="22600"/>
            </a:xfrm>
            <a:custGeom>
              <a:avLst/>
              <a:gdLst/>
              <a:ahLst/>
              <a:cxnLst/>
              <a:rect l="l" t="t" r="r" b="b"/>
              <a:pathLst>
                <a:path w="1117" h="904" extrusionOk="0">
                  <a:moveTo>
                    <a:pt x="1062" y="0"/>
                  </a:moveTo>
                  <a:cubicBezTo>
                    <a:pt x="1055" y="0"/>
                    <a:pt x="1048" y="2"/>
                    <a:pt x="1042" y="5"/>
                  </a:cubicBezTo>
                  <a:cubicBezTo>
                    <a:pt x="637" y="180"/>
                    <a:pt x="285" y="465"/>
                    <a:pt x="20" y="819"/>
                  </a:cubicBezTo>
                  <a:cubicBezTo>
                    <a:pt x="1" y="844"/>
                    <a:pt x="9" y="875"/>
                    <a:pt x="29" y="892"/>
                  </a:cubicBezTo>
                  <a:cubicBezTo>
                    <a:pt x="39" y="900"/>
                    <a:pt x="50" y="903"/>
                    <a:pt x="60" y="903"/>
                  </a:cubicBezTo>
                  <a:cubicBezTo>
                    <a:pt x="76" y="903"/>
                    <a:pt x="90" y="895"/>
                    <a:pt x="99" y="878"/>
                  </a:cubicBezTo>
                  <a:cubicBezTo>
                    <a:pt x="350" y="540"/>
                    <a:pt x="693" y="270"/>
                    <a:pt x="1081" y="97"/>
                  </a:cubicBezTo>
                  <a:cubicBezTo>
                    <a:pt x="1108" y="88"/>
                    <a:pt x="1117" y="55"/>
                    <a:pt x="1108" y="33"/>
                  </a:cubicBezTo>
                  <a:cubicBezTo>
                    <a:pt x="1100" y="12"/>
                    <a:pt x="1081" y="0"/>
                    <a:pt x="1062"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70"/>
            <p:cNvSpPr/>
            <p:nvPr/>
          </p:nvSpPr>
          <p:spPr>
            <a:xfrm>
              <a:off x="1659175" y="2093000"/>
              <a:ext cx="36150" cy="36150"/>
            </a:xfrm>
            <a:custGeom>
              <a:avLst/>
              <a:gdLst/>
              <a:ahLst/>
              <a:cxnLst/>
              <a:rect l="l" t="t" r="r" b="b"/>
              <a:pathLst>
                <a:path w="1446" h="1446" extrusionOk="0">
                  <a:moveTo>
                    <a:pt x="1196" y="1"/>
                  </a:moveTo>
                  <a:cubicBezTo>
                    <a:pt x="1181" y="1"/>
                    <a:pt x="1166" y="2"/>
                    <a:pt x="1149" y="3"/>
                  </a:cubicBezTo>
                  <a:cubicBezTo>
                    <a:pt x="923" y="31"/>
                    <a:pt x="681" y="118"/>
                    <a:pt x="458" y="185"/>
                  </a:cubicBezTo>
                  <a:cubicBezTo>
                    <a:pt x="346" y="215"/>
                    <a:pt x="226" y="257"/>
                    <a:pt x="162" y="352"/>
                  </a:cubicBezTo>
                  <a:cubicBezTo>
                    <a:pt x="59" y="500"/>
                    <a:pt x="123" y="695"/>
                    <a:pt x="98" y="871"/>
                  </a:cubicBezTo>
                  <a:cubicBezTo>
                    <a:pt x="81" y="1019"/>
                    <a:pt x="0" y="1175"/>
                    <a:pt x="67" y="1309"/>
                  </a:cubicBezTo>
                  <a:cubicBezTo>
                    <a:pt x="117" y="1408"/>
                    <a:pt x="231" y="1446"/>
                    <a:pt x="350" y="1446"/>
                  </a:cubicBezTo>
                  <a:cubicBezTo>
                    <a:pt x="408" y="1446"/>
                    <a:pt x="468" y="1436"/>
                    <a:pt x="522" y="1421"/>
                  </a:cubicBezTo>
                  <a:cubicBezTo>
                    <a:pt x="988" y="1287"/>
                    <a:pt x="1353" y="866"/>
                    <a:pt x="1414" y="388"/>
                  </a:cubicBezTo>
                  <a:cubicBezTo>
                    <a:pt x="1446" y="180"/>
                    <a:pt x="1404" y="1"/>
                    <a:pt x="11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70"/>
            <p:cNvSpPr/>
            <p:nvPr/>
          </p:nvSpPr>
          <p:spPr>
            <a:xfrm>
              <a:off x="1690550" y="2093950"/>
              <a:ext cx="48075" cy="63750"/>
            </a:xfrm>
            <a:custGeom>
              <a:avLst/>
              <a:gdLst/>
              <a:ahLst/>
              <a:cxnLst/>
              <a:rect l="l" t="t" r="r" b="b"/>
              <a:pathLst>
                <a:path w="1923" h="2550" extrusionOk="0">
                  <a:moveTo>
                    <a:pt x="667" y="0"/>
                  </a:moveTo>
                  <a:cubicBezTo>
                    <a:pt x="531" y="0"/>
                    <a:pt x="394" y="64"/>
                    <a:pt x="265" y="225"/>
                  </a:cubicBezTo>
                  <a:cubicBezTo>
                    <a:pt x="112" y="412"/>
                    <a:pt x="65" y="663"/>
                    <a:pt x="37" y="900"/>
                  </a:cubicBezTo>
                  <a:cubicBezTo>
                    <a:pt x="0" y="1221"/>
                    <a:pt x="3" y="1544"/>
                    <a:pt x="39" y="1865"/>
                  </a:cubicBezTo>
                  <a:cubicBezTo>
                    <a:pt x="56" y="2019"/>
                    <a:pt x="98" y="2192"/>
                    <a:pt x="232" y="2264"/>
                  </a:cubicBezTo>
                  <a:cubicBezTo>
                    <a:pt x="281" y="2291"/>
                    <a:pt x="335" y="2300"/>
                    <a:pt x="391" y="2300"/>
                  </a:cubicBezTo>
                  <a:cubicBezTo>
                    <a:pt x="506" y="2300"/>
                    <a:pt x="630" y="2262"/>
                    <a:pt x="746" y="2262"/>
                  </a:cubicBezTo>
                  <a:cubicBezTo>
                    <a:pt x="800" y="2262"/>
                    <a:pt x="853" y="2270"/>
                    <a:pt x="902" y="2295"/>
                  </a:cubicBezTo>
                  <a:cubicBezTo>
                    <a:pt x="971" y="2331"/>
                    <a:pt x="1019" y="2401"/>
                    <a:pt x="1083" y="2448"/>
                  </a:cubicBezTo>
                  <a:cubicBezTo>
                    <a:pt x="1157" y="2510"/>
                    <a:pt x="1250" y="2550"/>
                    <a:pt x="1346" y="2550"/>
                  </a:cubicBezTo>
                  <a:cubicBezTo>
                    <a:pt x="1362" y="2550"/>
                    <a:pt x="1379" y="2549"/>
                    <a:pt x="1395" y="2546"/>
                  </a:cubicBezTo>
                  <a:cubicBezTo>
                    <a:pt x="1507" y="2529"/>
                    <a:pt x="1607" y="2446"/>
                    <a:pt x="1635" y="2337"/>
                  </a:cubicBezTo>
                  <a:cubicBezTo>
                    <a:pt x="1663" y="2220"/>
                    <a:pt x="1602" y="2094"/>
                    <a:pt x="1616" y="1971"/>
                  </a:cubicBezTo>
                  <a:cubicBezTo>
                    <a:pt x="1632" y="1837"/>
                    <a:pt x="1738" y="1740"/>
                    <a:pt x="1794" y="1623"/>
                  </a:cubicBezTo>
                  <a:cubicBezTo>
                    <a:pt x="1923" y="1341"/>
                    <a:pt x="1752" y="1020"/>
                    <a:pt x="1585" y="758"/>
                  </a:cubicBezTo>
                  <a:cubicBezTo>
                    <a:pt x="1394" y="461"/>
                    <a:pt x="1033" y="0"/>
                    <a:pt x="6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70"/>
            <p:cNvSpPr/>
            <p:nvPr/>
          </p:nvSpPr>
          <p:spPr>
            <a:xfrm>
              <a:off x="1696825" y="2092475"/>
              <a:ext cx="8675" cy="33325"/>
            </a:xfrm>
            <a:custGeom>
              <a:avLst/>
              <a:gdLst/>
              <a:ahLst/>
              <a:cxnLst/>
              <a:rect l="l" t="t" r="r" b="b"/>
              <a:pathLst>
                <a:path w="347" h="1333" extrusionOk="0">
                  <a:moveTo>
                    <a:pt x="289" y="0"/>
                  </a:moveTo>
                  <a:cubicBezTo>
                    <a:pt x="272" y="0"/>
                    <a:pt x="255" y="8"/>
                    <a:pt x="246" y="24"/>
                  </a:cubicBezTo>
                  <a:cubicBezTo>
                    <a:pt x="9" y="409"/>
                    <a:pt x="0" y="920"/>
                    <a:pt x="232" y="1308"/>
                  </a:cubicBezTo>
                  <a:cubicBezTo>
                    <a:pt x="235" y="1311"/>
                    <a:pt x="238" y="1319"/>
                    <a:pt x="246" y="1322"/>
                  </a:cubicBezTo>
                  <a:cubicBezTo>
                    <a:pt x="253" y="1329"/>
                    <a:pt x="263" y="1333"/>
                    <a:pt x="274" y="1333"/>
                  </a:cubicBezTo>
                  <a:cubicBezTo>
                    <a:pt x="284" y="1333"/>
                    <a:pt x="294" y="1330"/>
                    <a:pt x="305" y="1325"/>
                  </a:cubicBezTo>
                  <a:cubicBezTo>
                    <a:pt x="330" y="1311"/>
                    <a:pt x="335" y="1280"/>
                    <a:pt x="321" y="1255"/>
                  </a:cubicBezTo>
                  <a:cubicBezTo>
                    <a:pt x="109" y="900"/>
                    <a:pt x="115" y="426"/>
                    <a:pt x="332" y="77"/>
                  </a:cubicBezTo>
                  <a:cubicBezTo>
                    <a:pt x="346" y="55"/>
                    <a:pt x="338" y="22"/>
                    <a:pt x="316" y="8"/>
                  </a:cubicBezTo>
                  <a:cubicBezTo>
                    <a:pt x="308" y="3"/>
                    <a:pt x="298" y="0"/>
                    <a:pt x="289"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70"/>
            <p:cNvSpPr/>
            <p:nvPr/>
          </p:nvSpPr>
          <p:spPr>
            <a:xfrm>
              <a:off x="1704925" y="2095650"/>
              <a:ext cx="11025" cy="24675"/>
            </a:xfrm>
            <a:custGeom>
              <a:avLst/>
              <a:gdLst/>
              <a:ahLst/>
              <a:cxnLst/>
              <a:rect l="l" t="t" r="r" b="b"/>
              <a:pathLst>
                <a:path w="441" h="987" extrusionOk="0">
                  <a:moveTo>
                    <a:pt x="60" y="0"/>
                  </a:moveTo>
                  <a:cubicBezTo>
                    <a:pt x="52" y="0"/>
                    <a:pt x="44" y="2"/>
                    <a:pt x="36" y="6"/>
                  </a:cubicBezTo>
                  <a:cubicBezTo>
                    <a:pt x="11" y="20"/>
                    <a:pt x="0" y="51"/>
                    <a:pt x="14" y="76"/>
                  </a:cubicBezTo>
                  <a:cubicBezTo>
                    <a:pt x="159" y="352"/>
                    <a:pt x="271" y="645"/>
                    <a:pt x="335" y="946"/>
                  </a:cubicBezTo>
                  <a:cubicBezTo>
                    <a:pt x="340" y="960"/>
                    <a:pt x="346" y="972"/>
                    <a:pt x="357" y="980"/>
                  </a:cubicBezTo>
                  <a:cubicBezTo>
                    <a:pt x="365" y="984"/>
                    <a:pt x="375" y="987"/>
                    <a:pt x="385" y="987"/>
                  </a:cubicBezTo>
                  <a:cubicBezTo>
                    <a:pt x="389" y="987"/>
                    <a:pt x="393" y="986"/>
                    <a:pt x="396" y="985"/>
                  </a:cubicBezTo>
                  <a:cubicBezTo>
                    <a:pt x="424" y="977"/>
                    <a:pt x="441" y="952"/>
                    <a:pt x="433" y="924"/>
                  </a:cubicBezTo>
                  <a:cubicBezTo>
                    <a:pt x="363" y="612"/>
                    <a:pt x="257" y="308"/>
                    <a:pt x="106" y="26"/>
                  </a:cubicBezTo>
                  <a:cubicBezTo>
                    <a:pt x="96" y="10"/>
                    <a:pt x="79" y="0"/>
                    <a:pt x="60"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70"/>
            <p:cNvSpPr/>
            <p:nvPr/>
          </p:nvSpPr>
          <p:spPr>
            <a:xfrm>
              <a:off x="1694450" y="2092650"/>
              <a:ext cx="35525" cy="46925"/>
            </a:xfrm>
            <a:custGeom>
              <a:avLst/>
              <a:gdLst/>
              <a:ahLst/>
              <a:cxnLst/>
              <a:rect l="l" t="t" r="r" b="b"/>
              <a:pathLst>
                <a:path w="1421" h="1877" extrusionOk="0">
                  <a:moveTo>
                    <a:pt x="489" y="1"/>
                  </a:moveTo>
                  <a:cubicBezTo>
                    <a:pt x="389" y="1"/>
                    <a:pt x="288" y="48"/>
                    <a:pt x="193" y="165"/>
                  </a:cubicBezTo>
                  <a:cubicBezTo>
                    <a:pt x="82" y="305"/>
                    <a:pt x="42" y="486"/>
                    <a:pt x="26" y="662"/>
                  </a:cubicBezTo>
                  <a:cubicBezTo>
                    <a:pt x="1" y="899"/>
                    <a:pt x="1" y="1136"/>
                    <a:pt x="29" y="1371"/>
                  </a:cubicBezTo>
                  <a:cubicBezTo>
                    <a:pt x="42" y="1482"/>
                    <a:pt x="70" y="1608"/>
                    <a:pt x="174" y="1663"/>
                  </a:cubicBezTo>
                  <a:cubicBezTo>
                    <a:pt x="210" y="1684"/>
                    <a:pt x="250" y="1691"/>
                    <a:pt x="291" y="1691"/>
                  </a:cubicBezTo>
                  <a:cubicBezTo>
                    <a:pt x="374" y="1691"/>
                    <a:pt x="463" y="1663"/>
                    <a:pt x="548" y="1663"/>
                  </a:cubicBezTo>
                  <a:cubicBezTo>
                    <a:pt x="588" y="1663"/>
                    <a:pt x="628" y="1669"/>
                    <a:pt x="665" y="1689"/>
                  </a:cubicBezTo>
                  <a:cubicBezTo>
                    <a:pt x="715" y="1716"/>
                    <a:pt x="754" y="1764"/>
                    <a:pt x="801" y="1803"/>
                  </a:cubicBezTo>
                  <a:cubicBezTo>
                    <a:pt x="853" y="1847"/>
                    <a:pt x="922" y="1876"/>
                    <a:pt x="990" y="1876"/>
                  </a:cubicBezTo>
                  <a:cubicBezTo>
                    <a:pt x="1004" y="1876"/>
                    <a:pt x="1017" y="1875"/>
                    <a:pt x="1030" y="1873"/>
                  </a:cubicBezTo>
                  <a:cubicBezTo>
                    <a:pt x="1111" y="1859"/>
                    <a:pt x="1186" y="1800"/>
                    <a:pt x="1209" y="1719"/>
                  </a:cubicBezTo>
                  <a:cubicBezTo>
                    <a:pt x="1228" y="1630"/>
                    <a:pt x="1181" y="1538"/>
                    <a:pt x="1195" y="1451"/>
                  </a:cubicBezTo>
                  <a:cubicBezTo>
                    <a:pt x="1209" y="1354"/>
                    <a:pt x="1284" y="1284"/>
                    <a:pt x="1326" y="1198"/>
                  </a:cubicBezTo>
                  <a:cubicBezTo>
                    <a:pt x="1421" y="991"/>
                    <a:pt x="1295" y="754"/>
                    <a:pt x="1172" y="561"/>
                  </a:cubicBezTo>
                  <a:cubicBezTo>
                    <a:pt x="1024" y="338"/>
                    <a:pt x="757" y="1"/>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70"/>
            <p:cNvSpPr/>
            <p:nvPr/>
          </p:nvSpPr>
          <p:spPr>
            <a:xfrm>
              <a:off x="1680850" y="2044450"/>
              <a:ext cx="60500" cy="47525"/>
            </a:xfrm>
            <a:custGeom>
              <a:avLst/>
              <a:gdLst/>
              <a:ahLst/>
              <a:cxnLst/>
              <a:rect l="l" t="t" r="r" b="b"/>
              <a:pathLst>
                <a:path w="2420" h="1901" extrusionOk="0">
                  <a:moveTo>
                    <a:pt x="405" y="1"/>
                  </a:moveTo>
                  <a:cubicBezTo>
                    <a:pt x="305" y="23"/>
                    <a:pt x="196" y="32"/>
                    <a:pt x="121" y="99"/>
                  </a:cubicBezTo>
                  <a:cubicBezTo>
                    <a:pt x="1" y="199"/>
                    <a:pt x="12" y="383"/>
                    <a:pt x="51" y="537"/>
                  </a:cubicBezTo>
                  <a:cubicBezTo>
                    <a:pt x="137" y="916"/>
                    <a:pt x="374" y="1664"/>
                    <a:pt x="754" y="1862"/>
                  </a:cubicBezTo>
                  <a:cubicBezTo>
                    <a:pt x="806" y="1888"/>
                    <a:pt x="860" y="1900"/>
                    <a:pt x="917" y="1900"/>
                  </a:cubicBezTo>
                  <a:cubicBezTo>
                    <a:pt x="1304" y="1900"/>
                    <a:pt x="1783" y="1343"/>
                    <a:pt x="2006" y="1134"/>
                  </a:cubicBezTo>
                  <a:cubicBezTo>
                    <a:pt x="2132" y="1011"/>
                    <a:pt x="2258" y="885"/>
                    <a:pt x="2336" y="732"/>
                  </a:cubicBezTo>
                  <a:cubicBezTo>
                    <a:pt x="2378" y="643"/>
                    <a:pt x="2405" y="545"/>
                    <a:pt x="2419" y="447"/>
                  </a:cubicBezTo>
                  <a:lnTo>
                    <a:pt x="2419" y="447"/>
                  </a:lnTo>
                  <a:cubicBezTo>
                    <a:pt x="2113" y="763"/>
                    <a:pt x="1722" y="994"/>
                    <a:pt x="1295" y="1097"/>
                  </a:cubicBezTo>
                  <a:cubicBezTo>
                    <a:pt x="1257" y="1107"/>
                    <a:pt x="1220" y="1115"/>
                    <a:pt x="1182" y="1115"/>
                  </a:cubicBezTo>
                  <a:cubicBezTo>
                    <a:pt x="1164" y="1115"/>
                    <a:pt x="1146" y="1113"/>
                    <a:pt x="1128" y="1109"/>
                  </a:cubicBezTo>
                  <a:cubicBezTo>
                    <a:pt x="1072" y="1095"/>
                    <a:pt x="1027" y="1053"/>
                    <a:pt x="985" y="1014"/>
                  </a:cubicBezTo>
                  <a:cubicBezTo>
                    <a:pt x="704" y="740"/>
                    <a:pt x="503" y="383"/>
                    <a:pt x="405"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70"/>
            <p:cNvSpPr/>
            <p:nvPr/>
          </p:nvSpPr>
          <p:spPr>
            <a:xfrm>
              <a:off x="1649825" y="2090950"/>
              <a:ext cx="48625" cy="41900"/>
            </a:xfrm>
            <a:custGeom>
              <a:avLst/>
              <a:gdLst/>
              <a:ahLst/>
              <a:cxnLst/>
              <a:rect l="l" t="t" r="r" b="b"/>
              <a:pathLst>
                <a:path w="1945" h="1676" extrusionOk="0">
                  <a:moveTo>
                    <a:pt x="1587" y="0"/>
                  </a:moveTo>
                  <a:cubicBezTo>
                    <a:pt x="1565" y="0"/>
                    <a:pt x="1542" y="2"/>
                    <a:pt x="1518" y="5"/>
                  </a:cubicBezTo>
                  <a:cubicBezTo>
                    <a:pt x="1180" y="44"/>
                    <a:pt x="826" y="169"/>
                    <a:pt x="500" y="267"/>
                  </a:cubicBezTo>
                  <a:cubicBezTo>
                    <a:pt x="335" y="317"/>
                    <a:pt x="162" y="376"/>
                    <a:pt x="64" y="515"/>
                  </a:cubicBezTo>
                  <a:cubicBezTo>
                    <a:pt x="31" y="557"/>
                    <a:pt x="14" y="604"/>
                    <a:pt x="0" y="655"/>
                  </a:cubicBezTo>
                  <a:cubicBezTo>
                    <a:pt x="223" y="563"/>
                    <a:pt x="449" y="487"/>
                    <a:pt x="681" y="423"/>
                  </a:cubicBezTo>
                  <a:cubicBezTo>
                    <a:pt x="771" y="399"/>
                    <a:pt x="865" y="378"/>
                    <a:pt x="956" y="378"/>
                  </a:cubicBezTo>
                  <a:cubicBezTo>
                    <a:pt x="1021" y="378"/>
                    <a:pt x="1085" y="389"/>
                    <a:pt x="1144" y="417"/>
                  </a:cubicBezTo>
                  <a:cubicBezTo>
                    <a:pt x="1267" y="473"/>
                    <a:pt x="1350" y="596"/>
                    <a:pt x="1387" y="724"/>
                  </a:cubicBezTo>
                  <a:cubicBezTo>
                    <a:pt x="1420" y="853"/>
                    <a:pt x="1417" y="992"/>
                    <a:pt x="1406" y="1126"/>
                  </a:cubicBezTo>
                  <a:cubicBezTo>
                    <a:pt x="1389" y="1310"/>
                    <a:pt x="1353" y="1494"/>
                    <a:pt x="1306" y="1676"/>
                  </a:cubicBezTo>
                  <a:cubicBezTo>
                    <a:pt x="1621" y="1386"/>
                    <a:pt x="1844" y="992"/>
                    <a:pt x="1900" y="568"/>
                  </a:cubicBezTo>
                  <a:cubicBezTo>
                    <a:pt x="1944" y="261"/>
                    <a:pt x="1887" y="0"/>
                    <a:pt x="1587"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70"/>
            <p:cNvSpPr/>
            <p:nvPr/>
          </p:nvSpPr>
          <p:spPr>
            <a:xfrm>
              <a:off x="1690475" y="2093925"/>
              <a:ext cx="46825" cy="46675"/>
            </a:xfrm>
            <a:custGeom>
              <a:avLst/>
              <a:gdLst/>
              <a:ahLst/>
              <a:cxnLst/>
              <a:rect l="l" t="t" r="r" b="b"/>
              <a:pathLst>
                <a:path w="1873" h="1867" extrusionOk="0">
                  <a:moveTo>
                    <a:pt x="668" y="1"/>
                  </a:moveTo>
                  <a:cubicBezTo>
                    <a:pt x="532" y="1"/>
                    <a:pt x="395" y="65"/>
                    <a:pt x="266" y="226"/>
                  </a:cubicBezTo>
                  <a:cubicBezTo>
                    <a:pt x="112" y="413"/>
                    <a:pt x="62" y="664"/>
                    <a:pt x="34" y="901"/>
                  </a:cubicBezTo>
                  <a:cubicBezTo>
                    <a:pt x="1" y="1222"/>
                    <a:pt x="3" y="1545"/>
                    <a:pt x="40" y="1866"/>
                  </a:cubicBezTo>
                  <a:cubicBezTo>
                    <a:pt x="84" y="1691"/>
                    <a:pt x="151" y="1515"/>
                    <a:pt x="238" y="1359"/>
                  </a:cubicBezTo>
                  <a:cubicBezTo>
                    <a:pt x="374" y="1113"/>
                    <a:pt x="592" y="882"/>
                    <a:pt x="865" y="882"/>
                  </a:cubicBezTo>
                  <a:cubicBezTo>
                    <a:pt x="1066" y="882"/>
                    <a:pt x="1245" y="1010"/>
                    <a:pt x="1401" y="1135"/>
                  </a:cubicBezTo>
                  <a:cubicBezTo>
                    <a:pt x="1549" y="1253"/>
                    <a:pt x="1691" y="1378"/>
                    <a:pt x="1831" y="1504"/>
                  </a:cubicBezTo>
                  <a:cubicBezTo>
                    <a:pt x="1873" y="1253"/>
                    <a:pt x="1728" y="985"/>
                    <a:pt x="1582" y="759"/>
                  </a:cubicBezTo>
                  <a:cubicBezTo>
                    <a:pt x="1394" y="460"/>
                    <a:pt x="1033" y="1"/>
                    <a:pt x="668"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70"/>
            <p:cNvSpPr/>
            <p:nvPr/>
          </p:nvSpPr>
          <p:spPr>
            <a:xfrm>
              <a:off x="1704575" y="2073525"/>
              <a:ext cx="40250" cy="43000"/>
            </a:xfrm>
            <a:custGeom>
              <a:avLst/>
              <a:gdLst/>
              <a:ahLst/>
              <a:cxnLst/>
              <a:rect l="l" t="t" r="r" b="b"/>
              <a:pathLst>
                <a:path w="1610" h="1720" extrusionOk="0">
                  <a:moveTo>
                    <a:pt x="1389" y="1"/>
                  </a:moveTo>
                  <a:cubicBezTo>
                    <a:pt x="1175" y="1"/>
                    <a:pt x="959" y="68"/>
                    <a:pt x="773" y="177"/>
                  </a:cubicBezTo>
                  <a:cubicBezTo>
                    <a:pt x="541" y="308"/>
                    <a:pt x="0" y="688"/>
                    <a:pt x="34" y="972"/>
                  </a:cubicBezTo>
                  <a:cubicBezTo>
                    <a:pt x="70" y="1293"/>
                    <a:pt x="566" y="1497"/>
                    <a:pt x="820" y="1575"/>
                  </a:cubicBezTo>
                  <a:cubicBezTo>
                    <a:pt x="1032" y="1642"/>
                    <a:pt x="1253" y="1689"/>
                    <a:pt x="1479" y="1720"/>
                  </a:cubicBezTo>
                  <a:cubicBezTo>
                    <a:pt x="1364" y="1589"/>
                    <a:pt x="1256" y="1449"/>
                    <a:pt x="1166" y="1301"/>
                  </a:cubicBezTo>
                  <a:cubicBezTo>
                    <a:pt x="1041" y="1101"/>
                    <a:pt x="940" y="863"/>
                    <a:pt x="1002" y="643"/>
                  </a:cubicBezTo>
                  <a:cubicBezTo>
                    <a:pt x="1057" y="450"/>
                    <a:pt x="1225" y="319"/>
                    <a:pt x="1381" y="197"/>
                  </a:cubicBezTo>
                  <a:cubicBezTo>
                    <a:pt x="1456" y="138"/>
                    <a:pt x="1532" y="82"/>
                    <a:pt x="1610" y="26"/>
                  </a:cubicBezTo>
                  <a:cubicBezTo>
                    <a:pt x="1538" y="9"/>
                    <a:pt x="1463" y="1"/>
                    <a:pt x="1389"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70"/>
            <p:cNvSpPr/>
            <p:nvPr/>
          </p:nvSpPr>
          <p:spPr>
            <a:xfrm>
              <a:off x="1655250" y="2046900"/>
              <a:ext cx="47175" cy="49500"/>
            </a:xfrm>
            <a:custGeom>
              <a:avLst/>
              <a:gdLst/>
              <a:ahLst/>
              <a:cxnLst/>
              <a:rect l="l" t="t" r="r" b="b"/>
              <a:pathLst>
                <a:path w="1887" h="1980" extrusionOk="0">
                  <a:moveTo>
                    <a:pt x="322" y="1"/>
                  </a:moveTo>
                  <a:lnTo>
                    <a:pt x="322" y="1"/>
                  </a:lnTo>
                  <a:cubicBezTo>
                    <a:pt x="361" y="56"/>
                    <a:pt x="397" y="107"/>
                    <a:pt x="436" y="162"/>
                  </a:cubicBezTo>
                  <a:cubicBezTo>
                    <a:pt x="578" y="366"/>
                    <a:pt x="723" y="573"/>
                    <a:pt x="785" y="810"/>
                  </a:cubicBezTo>
                  <a:cubicBezTo>
                    <a:pt x="849" y="1047"/>
                    <a:pt x="815" y="1326"/>
                    <a:pt x="640" y="1499"/>
                  </a:cubicBezTo>
                  <a:cubicBezTo>
                    <a:pt x="534" y="1605"/>
                    <a:pt x="391" y="1655"/>
                    <a:pt x="252" y="1708"/>
                  </a:cubicBezTo>
                  <a:lnTo>
                    <a:pt x="1" y="1803"/>
                  </a:lnTo>
                  <a:cubicBezTo>
                    <a:pt x="216" y="1831"/>
                    <a:pt x="436" y="1861"/>
                    <a:pt x="654" y="1892"/>
                  </a:cubicBezTo>
                  <a:cubicBezTo>
                    <a:pt x="829" y="1917"/>
                    <a:pt x="1005" y="1942"/>
                    <a:pt x="1184" y="1962"/>
                  </a:cubicBezTo>
                  <a:cubicBezTo>
                    <a:pt x="1244" y="1971"/>
                    <a:pt x="1307" y="1979"/>
                    <a:pt x="1368" y="1979"/>
                  </a:cubicBezTo>
                  <a:cubicBezTo>
                    <a:pt x="1451" y="1979"/>
                    <a:pt x="1532" y="1965"/>
                    <a:pt x="1602" y="1920"/>
                  </a:cubicBezTo>
                  <a:cubicBezTo>
                    <a:pt x="1887" y="1744"/>
                    <a:pt x="1485" y="1133"/>
                    <a:pt x="1373" y="941"/>
                  </a:cubicBezTo>
                  <a:cubicBezTo>
                    <a:pt x="1159" y="567"/>
                    <a:pt x="863" y="238"/>
                    <a:pt x="464" y="56"/>
                  </a:cubicBezTo>
                  <a:cubicBezTo>
                    <a:pt x="419" y="34"/>
                    <a:pt x="369" y="17"/>
                    <a:pt x="322"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70"/>
            <p:cNvSpPr/>
            <p:nvPr/>
          </p:nvSpPr>
          <p:spPr>
            <a:xfrm>
              <a:off x="1684275" y="2077375"/>
              <a:ext cx="29600" cy="26100"/>
            </a:xfrm>
            <a:custGeom>
              <a:avLst/>
              <a:gdLst/>
              <a:ahLst/>
              <a:cxnLst/>
              <a:rect l="l" t="t" r="r" b="b"/>
              <a:pathLst>
                <a:path w="1184" h="1044" extrusionOk="0">
                  <a:moveTo>
                    <a:pt x="594" y="1"/>
                  </a:moveTo>
                  <a:cubicBezTo>
                    <a:pt x="435" y="1"/>
                    <a:pt x="278" y="74"/>
                    <a:pt x="176" y="210"/>
                  </a:cubicBezTo>
                  <a:cubicBezTo>
                    <a:pt x="0" y="442"/>
                    <a:pt x="51" y="768"/>
                    <a:pt x="279" y="938"/>
                  </a:cubicBezTo>
                  <a:cubicBezTo>
                    <a:pt x="373" y="1010"/>
                    <a:pt x="483" y="1044"/>
                    <a:pt x="592" y="1044"/>
                  </a:cubicBezTo>
                  <a:cubicBezTo>
                    <a:pt x="750" y="1044"/>
                    <a:pt x="906" y="971"/>
                    <a:pt x="1007" y="835"/>
                  </a:cubicBezTo>
                  <a:cubicBezTo>
                    <a:pt x="1183" y="603"/>
                    <a:pt x="1139" y="277"/>
                    <a:pt x="904" y="104"/>
                  </a:cubicBezTo>
                  <a:cubicBezTo>
                    <a:pt x="811" y="34"/>
                    <a:pt x="702" y="1"/>
                    <a:pt x="5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70"/>
            <p:cNvSpPr/>
            <p:nvPr/>
          </p:nvSpPr>
          <p:spPr>
            <a:xfrm>
              <a:off x="1690825" y="2083225"/>
              <a:ext cx="16425" cy="14425"/>
            </a:xfrm>
            <a:custGeom>
              <a:avLst/>
              <a:gdLst/>
              <a:ahLst/>
              <a:cxnLst/>
              <a:rect l="l" t="t" r="r" b="b"/>
              <a:pathLst>
                <a:path w="657" h="577" extrusionOk="0">
                  <a:moveTo>
                    <a:pt x="328" y="0"/>
                  </a:moveTo>
                  <a:cubicBezTo>
                    <a:pt x="240" y="0"/>
                    <a:pt x="154" y="41"/>
                    <a:pt x="95" y="115"/>
                  </a:cubicBezTo>
                  <a:cubicBezTo>
                    <a:pt x="1" y="244"/>
                    <a:pt x="28" y="422"/>
                    <a:pt x="154" y="520"/>
                  </a:cubicBezTo>
                  <a:cubicBezTo>
                    <a:pt x="206" y="558"/>
                    <a:pt x="266" y="577"/>
                    <a:pt x="325" y="577"/>
                  </a:cubicBezTo>
                  <a:cubicBezTo>
                    <a:pt x="413" y="577"/>
                    <a:pt x="500" y="536"/>
                    <a:pt x="559" y="461"/>
                  </a:cubicBezTo>
                  <a:cubicBezTo>
                    <a:pt x="656" y="333"/>
                    <a:pt x="628" y="152"/>
                    <a:pt x="500" y="57"/>
                  </a:cubicBezTo>
                  <a:cubicBezTo>
                    <a:pt x="447" y="19"/>
                    <a:pt x="387" y="0"/>
                    <a:pt x="3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1" name="Google Shape;9191;p70"/>
          <p:cNvGrpSpPr/>
          <p:nvPr/>
        </p:nvGrpSpPr>
        <p:grpSpPr>
          <a:xfrm rot="-5400000">
            <a:off x="6788262" y="3203257"/>
            <a:ext cx="1275316" cy="1703907"/>
            <a:chOff x="2944200" y="998225"/>
            <a:chExt cx="704400" cy="941125"/>
          </a:xfrm>
        </p:grpSpPr>
        <p:sp>
          <p:nvSpPr>
            <p:cNvPr id="9192" name="Google Shape;9192;p70"/>
            <p:cNvSpPr/>
            <p:nvPr/>
          </p:nvSpPr>
          <p:spPr>
            <a:xfrm>
              <a:off x="3622350" y="1915825"/>
              <a:ext cx="26250" cy="23525"/>
            </a:xfrm>
            <a:custGeom>
              <a:avLst/>
              <a:gdLst/>
              <a:ahLst/>
              <a:cxnLst/>
              <a:rect l="l" t="t" r="r" b="b"/>
              <a:pathLst>
                <a:path w="1050" h="941" extrusionOk="0">
                  <a:moveTo>
                    <a:pt x="523" y="0"/>
                  </a:moveTo>
                  <a:cubicBezTo>
                    <a:pt x="392" y="0"/>
                    <a:pt x="263" y="54"/>
                    <a:pt x="170" y="161"/>
                  </a:cubicBezTo>
                  <a:cubicBezTo>
                    <a:pt x="0" y="362"/>
                    <a:pt x="20" y="657"/>
                    <a:pt x="215" y="825"/>
                  </a:cubicBezTo>
                  <a:cubicBezTo>
                    <a:pt x="305" y="902"/>
                    <a:pt x="417" y="940"/>
                    <a:pt x="527" y="940"/>
                  </a:cubicBezTo>
                  <a:cubicBezTo>
                    <a:pt x="658" y="940"/>
                    <a:pt x="788" y="886"/>
                    <a:pt x="879" y="780"/>
                  </a:cubicBezTo>
                  <a:cubicBezTo>
                    <a:pt x="1049" y="579"/>
                    <a:pt x="1027" y="283"/>
                    <a:pt x="831" y="116"/>
                  </a:cubicBezTo>
                  <a:cubicBezTo>
                    <a:pt x="742" y="38"/>
                    <a:pt x="632" y="0"/>
                    <a:pt x="5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70"/>
            <p:cNvSpPr/>
            <p:nvPr/>
          </p:nvSpPr>
          <p:spPr>
            <a:xfrm>
              <a:off x="3468350" y="1781700"/>
              <a:ext cx="178575" cy="157400"/>
            </a:xfrm>
            <a:custGeom>
              <a:avLst/>
              <a:gdLst/>
              <a:ahLst/>
              <a:cxnLst/>
              <a:rect l="l" t="t" r="r" b="b"/>
              <a:pathLst>
                <a:path w="7143" h="6296" extrusionOk="0">
                  <a:moveTo>
                    <a:pt x="1672" y="1"/>
                  </a:moveTo>
                  <a:cubicBezTo>
                    <a:pt x="1255" y="1"/>
                    <a:pt x="839" y="175"/>
                    <a:pt x="544" y="515"/>
                  </a:cubicBezTo>
                  <a:cubicBezTo>
                    <a:pt x="0" y="1137"/>
                    <a:pt x="67" y="2086"/>
                    <a:pt x="692" y="2624"/>
                  </a:cubicBezTo>
                  <a:lnTo>
                    <a:pt x="4492" y="5927"/>
                  </a:lnTo>
                  <a:cubicBezTo>
                    <a:pt x="4775" y="6175"/>
                    <a:pt x="5125" y="6296"/>
                    <a:pt x="5474" y="6296"/>
                  </a:cubicBezTo>
                  <a:cubicBezTo>
                    <a:pt x="5892" y="6296"/>
                    <a:pt x="6307" y="6122"/>
                    <a:pt x="6601" y="5782"/>
                  </a:cubicBezTo>
                  <a:cubicBezTo>
                    <a:pt x="7142" y="5157"/>
                    <a:pt x="7075" y="4212"/>
                    <a:pt x="6456" y="3670"/>
                  </a:cubicBezTo>
                  <a:lnTo>
                    <a:pt x="2653" y="370"/>
                  </a:lnTo>
                  <a:cubicBezTo>
                    <a:pt x="2371" y="122"/>
                    <a:pt x="2021" y="1"/>
                    <a:pt x="1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70"/>
            <p:cNvSpPr/>
            <p:nvPr/>
          </p:nvSpPr>
          <p:spPr>
            <a:xfrm>
              <a:off x="3570175" y="1864375"/>
              <a:ext cx="63425" cy="68725"/>
            </a:xfrm>
            <a:custGeom>
              <a:avLst/>
              <a:gdLst/>
              <a:ahLst/>
              <a:cxnLst/>
              <a:rect l="l" t="t" r="r" b="b"/>
              <a:pathLst>
                <a:path w="2537" h="2749" extrusionOk="0">
                  <a:moveTo>
                    <a:pt x="1967" y="1"/>
                  </a:moveTo>
                  <a:cubicBezTo>
                    <a:pt x="1830" y="442"/>
                    <a:pt x="1577" y="902"/>
                    <a:pt x="1205" y="1323"/>
                  </a:cubicBezTo>
                  <a:cubicBezTo>
                    <a:pt x="834" y="1744"/>
                    <a:pt x="416" y="2062"/>
                    <a:pt x="0" y="2258"/>
                  </a:cubicBezTo>
                  <a:lnTo>
                    <a:pt x="419" y="2620"/>
                  </a:lnTo>
                  <a:cubicBezTo>
                    <a:pt x="475" y="2671"/>
                    <a:pt x="533" y="2712"/>
                    <a:pt x="595" y="2749"/>
                  </a:cubicBezTo>
                  <a:cubicBezTo>
                    <a:pt x="1002" y="2553"/>
                    <a:pt x="1418" y="2241"/>
                    <a:pt x="1783" y="1823"/>
                  </a:cubicBezTo>
                  <a:cubicBezTo>
                    <a:pt x="2148" y="1404"/>
                    <a:pt x="2400" y="947"/>
                    <a:pt x="2536" y="517"/>
                  </a:cubicBezTo>
                  <a:cubicBezTo>
                    <a:pt x="2486" y="461"/>
                    <a:pt x="2439" y="411"/>
                    <a:pt x="2386" y="363"/>
                  </a:cubicBezTo>
                  <a:lnTo>
                    <a:pt x="19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70"/>
            <p:cNvSpPr/>
            <p:nvPr/>
          </p:nvSpPr>
          <p:spPr>
            <a:xfrm>
              <a:off x="3503975" y="1806975"/>
              <a:ext cx="63500" cy="68875"/>
            </a:xfrm>
            <a:custGeom>
              <a:avLst/>
              <a:gdLst/>
              <a:ahLst/>
              <a:cxnLst/>
              <a:rect l="l" t="t" r="r" b="b"/>
              <a:pathLst>
                <a:path w="2540" h="2755" extrusionOk="0">
                  <a:moveTo>
                    <a:pt x="1965" y="1"/>
                  </a:moveTo>
                  <a:cubicBezTo>
                    <a:pt x="1828" y="439"/>
                    <a:pt x="1574" y="899"/>
                    <a:pt x="1206" y="1320"/>
                  </a:cubicBezTo>
                  <a:cubicBezTo>
                    <a:pt x="835" y="1744"/>
                    <a:pt x="414" y="2060"/>
                    <a:pt x="1" y="2255"/>
                  </a:cubicBezTo>
                  <a:lnTo>
                    <a:pt x="578" y="2754"/>
                  </a:lnTo>
                  <a:cubicBezTo>
                    <a:pt x="991" y="2559"/>
                    <a:pt x="1415" y="2241"/>
                    <a:pt x="1781" y="1820"/>
                  </a:cubicBezTo>
                  <a:cubicBezTo>
                    <a:pt x="2146" y="1398"/>
                    <a:pt x="2406" y="935"/>
                    <a:pt x="2540" y="497"/>
                  </a:cubicBezTo>
                  <a:lnTo>
                    <a:pt x="19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70"/>
            <p:cNvSpPr/>
            <p:nvPr/>
          </p:nvSpPr>
          <p:spPr>
            <a:xfrm>
              <a:off x="3494925" y="1781725"/>
              <a:ext cx="152000" cy="157350"/>
            </a:xfrm>
            <a:custGeom>
              <a:avLst/>
              <a:gdLst/>
              <a:ahLst/>
              <a:cxnLst/>
              <a:rect l="l" t="t" r="r" b="b"/>
              <a:pathLst>
                <a:path w="6080" h="6294" extrusionOk="0">
                  <a:moveTo>
                    <a:pt x="614" y="1"/>
                  </a:moveTo>
                  <a:cubicBezTo>
                    <a:pt x="404" y="1"/>
                    <a:pt x="194" y="45"/>
                    <a:pt x="0" y="132"/>
                  </a:cubicBezTo>
                  <a:cubicBezTo>
                    <a:pt x="109" y="188"/>
                    <a:pt x="209" y="249"/>
                    <a:pt x="304" y="333"/>
                  </a:cubicBezTo>
                  <a:lnTo>
                    <a:pt x="4104" y="3636"/>
                  </a:lnTo>
                  <a:cubicBezTo>
                    <a:pt x="4729" y="4177"/>
                    <a:pt x="4796" y="5126"/>
                    <a:pt x="4252" y="5745"/>
                  </a:cubicBezTo>
                  <a:cubicBezTo>
                    <a:pt x="4104" y="5915"/>
                    <a:pt x="3923" y="6041"/>
                    <a:pt x="3733" y="6130"/>
                  </a:cubicBezTo>
                  <a:cubicBezTo>
                    <a:pt x="3944" y="6239"/>
                    <a:pt x="4176" y="6293"/>
                    <a:pt x="4407" y="6293"/>
                  </a:cubicBezTo>
                  <a:cubicBezTo>
                    <a:pt x="4825" y="6293"/>
                    <a:pt x="5241" y="6117"/>
                    <a:pt x="5538" y="5776"/>
                  </a:cubicBezTo>
                  <a:cubicBezTo>
                    <a:pt x="6079" y="5154"/>
                    <a:pt x="6012" y="4208"/>
                    <a:pt x="5393" y="3667"/>
                  </a:cubicBezTo>
                  <a:lnTo>
                    <a:pt x="1590" y="364"/>
                  </a:lnTo>
                  <a:cubicBezTo>
                    <a:pt x="1309" y="120"/>
                    <a:pt x="961" y="1"/>
                    <a:pt x="61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70"/>
            <p:cNvSpPr/>
            <p:nvPr/>
          </p:nvSpPr>
          <p:spPr>
            <a:xfrm>
              <a:off x="3469750" y="1781425"/>
              <a:ext cx="61450" cy="57525"/>
            </a:xfrm>
            <a:custGeom>
              <a:avLst/>
              <a:gdLst/>
              <a:ahLst/>
              <a:cxnLst/>
              <a:rect l="l" t="t" r="r" b="b"/>
              <a:pathLst>
                <a:path w="2458" h="2301" extrusionOk="0">
                  <a:moveTo>
                    <a:pt x="1604" y="1"/>
                  </a:moveTo>
                  <a:cubicBezTo>
                    <a:pt x="1256" y="1"/>
                    <a:pt x="852" y="197"/>
                    <a:pt x="544" y="554"/>
                  </a:cubicBezTo>
                  <a:cubicBezTo>
                    <a:pt x="78" y="1098"/>
                    <a:pt x="0" y="1807"/>
                    <a:pt x="377" y="2133"/>
                  </a:cubicBezTo>
                  <a:cubicBezTo>
                    <a:pt x="506" y="2247"/>
                    <a:pt x="674" y="2301"/>
                    <a:pt x="856" y="2301"/>
                  </a:cubicBezTo>
                  <a:cubicBezTo>
                    <a:pt x="1203" y="2301"/>
                    <a:pt x="1607" y="2105"/>
                    <a:pt x="1914" y="1748"/>
                  </a:cubicBezTo>
                  <a:cubicBezTo>
                    <a:pt x="2382" y="1204"/>
                    <a:pt x="2458" y="496"/>
                    <a:pt x="2081" y="166"/>
                  </a:cubicBezTo>
                  <a:cubicBezTo>
                    <a:pt x="1952" y="54"/>
                    <a:pt x="1786" y="1"/>
                    <a:pt x="1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70"/>
            <p:cNvSpPr/>
            <p:nvPr/>
          </p:nvSpPr>
          <p:spPr>
            <a:xfrm>
              <a:off x="3093600" y="1169475"/>
              <a:ext cx="406775" cy="639700"/>
            </a:xfrm>
            <a:custGeom>
              <a:avLst/>
              <a:gdLst/>
              <a:ahLst/>
              <a:cxnLst/>
              <a:rect l="l" t="t" r="r" b="b"/>
              <a:pathLst>
                <a:path w="16271" h="25588" extrusionOk="0">
                  <a:moveTo>
                    <a:pt x="116" y="1"/>
                  </a:moveTo>
                  <a:cubicBezTo>
                    <a:pt x="96" y="1"/>
                    <a:pt x="75" y="7"/>
                    <a:pt x="56" y="19"/>
                  </a:cubicBezTo>
                  <a:cubicBezTo>
                    <a:pt x="12" y="52"/>
                    <a:pt x="1" y="117"/>
                    <a:pt x="34" y="161"/>
                  </a:cubicBezTo>
                  <a:cubicBezTo>
                    <a:pt x="2891" y="4215"/>
                    <a:pt x="5257" y="8670"/>
                    <a:pt x="7550" y="12980"/>
                  </a:cubicBezTo>
                  <a:cubicBezTo>
                    <a:pt x="8557" y="14874"/>
                    <a:pt x="9595" y="16830"/>
                    <a:pt x="10666" y="18730"/>
                  </a:cubicBezTo>
                  <a:cubicBezTo>
                    <a:pt x="12086" y="21249"/>
                    <a:pt x="13676" y="23855"/>
                    <a:pt x="16101" y="25571"/>
                  </a:cubicBezTo>
                  <a:cubicBezTo>
                    <a:pt x="16117" y="25579"/>
                    <a:pt x="16137" y="25587"/>
                    <a:pt x="16159" y="25587"/>
                  </a:cubicBezTo>
                  <a:cubicBezTo>
                    <a:pt x="16190" y="25587"/>
                    <a:pt x="16221" y="25573"/>
                    <a:pt x="16237" y="25548"/>
                  </a:cubicBezTo>
                  <a:cubicBezTo>
                    <a:pt x="16271" y="25504"/>
                    <a:pt x="16260" y="25437"/>
                    <a:pt x="16215" y="25406"/>
                  </a:cubicBezTo>
                  <a:cubicBezTo>
                    <a:pt x="13821" y="23715"/>
                    <a:pt x="12251" y="21129"/>
                    <a:pt x="10842" y="18630"/>
                  </a:cubicBezTo>
                  <a:cubicBezTo>
                    <a:pt x="9773" y="16732"/>
                    <a:pt x="8735" y="14777"/>
                    <a:pt x="7726" y="12883"/>
                  </a:cubicBezTo>
                  <a:cubicBezTo>
                    <a:pt x="5435" y="8567"/>
                    <a:pt x="3061" y="4106"/>
                    <a:pt x="202" y="44"/>
                  </a:cubicBezTo>
                  <a:cubicBezTo>
                    <a:pt x="180" y="15"/>
                    <a:pt x="148" y="1"/>
                    <a:pt x="116" y="1"/>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70"/>
            <p:cNvSpPr/>
            <p:nvPr/>
          </p:nvSpPr>
          <p:spPr>
            <a:xfrm>
              <a:off x="2990600" y="1443400"/>
              <a:ext cx="26800" cy="23500"/>
            </a:xfrm>
            <a:custGeom>
              <a:avLst/>
              <a:gdLst/>
              <a:ahLst/>
              <a:cxnLst/>
              <a:rect l="l" t="t" r="r" b="b"/>
              <a:pathLst>
                <a:path w="1072" h="940" extrusionOk="0">
                  <a:moveTo>
                    <a:pt x="533" y="1"/>
                  </a:moveTo>
                  <a:cubicBezTo>
                    <a:pt x="362" y="1"/>
                    <a:pt x="198" y="97"/>
                    <a:pt x="115" y="263"/>
                  </a:cubicBezTo>
                  <a:cubicBezTo>
                    <a:pt x="0" y="497"/>
                    <a:pt x="95" y="776"/>
                    <a:pt x="329" y="891"/>
                  </a:cubicBezTo>
                  <a:cubicBezTo>
                    <a:pt x="396" y="923"/>
                    <a:pt x="466" y="939"/>
                    <a:pt x="536" y="939"/>
                  </a:cubicBezTo>
                  <a:cubicBezTo>
                    <a:pt x="708" y="939"/>
                    <a:pt x="874" y="843"/>
                    <a:pt x="957" y="679"/>
                  </a:cubicBezTo>
                  <a:cubicBezTo>
                    <a:pt x="1071" y="444"/>
                    <a:pt x="977" y="165"/>
                    <a:pt x="742" y="51"/>
                  </a:cubicBezTo>
                  <a:cubicBezTo>
                    <a:pt x="675" y="17"/>
                    <a:pt x="604" y="1"/>
                    <a:pt x="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70"/>
            <p:cNvSpPr/>
            <p:nvPr/>
          </p:nvSpPr>
          <p:spPr>
            <a:xfrm>
              <a:off x="2978450" y="1268750"/>
              <a:ext cx="140850" cy="187875"/>
            </a:xfrm>
            <a:custGeom>
              <a:avLst/>
              <a:gdLst/>
              <a:ahLst/>
              <a:cxnLst/>
              <a:rect l="l" t="t" r="r" b="b"/>
              <a:pathLst>
                <a:path w="5634" h="7515" extrusionOk="0">
                  <a:moveTo>
                    <a:pt x="3925" y="0"/>
                  </a:moveTo>
                  <a:cubicBezTo>
                    <a:pt x="3372" y="0"/>
                    <a:pt x="2840" y="308"/>
                    <a:pt x="2581" y="838"/>
                  </a:cubicBezTo>
                  <a:lnTo>
                    <a:pt x="369" y="5357"/>
                  </a:lnTo>
                  <a:cubicBezTo>
                    <a:pt x="1" y="6102"/>
                    <a:pt x="313" y="6998"/>
                    <a:pt x="1052" y="7360"/>
                  </a:cubicBezTo>
                  <a:cubicBezTo>
                    <a:pt x="1265" y="7465"/>
                    <a:pt x="1490" y="7515"/>
                    <a:pt x="1711" y="7515"/>
                  </a:cubicBezTo>
                  <a:cubicBezTo>
                    <a:pt x="2264" y="7515"/>
                    <a:pt x="2794" y="7207"/>
                    <a:pt x="3053" y="6677"/>
                  </a:cubicBezTo>
                  <a:lnTo>
                    <a:pt x="5268" y="2158"/>
                  </a:lnTo>
                  <a:cubicBezTo>
                    <a:pt x="5633" y="1415"/>
                    <a:pt x="5324" y="517"/>
                    <a:pt x="4584" y="154"/>
                  </a:cubicBezTo>
                  <a:cubicBezTo>
                    <a:pt x="4372" y="50"/>
                    <a:pt x="4147" y="0"/>
                    <a:pt x="39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70"/>
            <p:cNvSpPr/>
            <p:nvPr/>
          </p:nvSpPr>
          <p:spPr>
            <a:xfrm>
              <a:off x="2985650" y="1390325"/>
              <a:ext cx="75275" cy="49975"/>
            </a:xfrm>
            <a:custGeom>
              <a:avLst/>
              <a:gdLst/>
              <a:ahLst/>
              <a:cxnLst/>
              <a:rect l="l" t="t" r="r" b="b"/>
              <a:pathLst>
                <a:path w="3011" h="1999" extrusionOk="0">
                  <a:moveTo>
                    <a:pt x="324" y="1"/>
                  </a:moveTo>
                  <a:lnTo>
                    <a:pt x="81" y="494"/>
                  </a:lnTo>
                  <a:cubicBezTo>
                    <a:pt x="47" y="561"/>
                    <a:pt x="20" y="628"/>
                    <a:pt x="0" y="698"/>
                  </a:cubicBezTo>
                  <a:cubicBezTo>
                    <a:pt x="293" y="1044"/>
                    <a:pt x="703" y="1362"/>
                    <a:pt x="1200" y="1605"/>
                  </a:cubicBezTo>
                  <a:cubicBezTo>
                    <a:pt x="1699" y="1847"/>
                    <a:pt x="2204" y="1979"/>
                    <a:pt x="2653" y="1998"/>
                  </a:cubicBezTo>
                  <a:cubicBezTo>
                    <a:pt x="2692" y="1940"/>
                    <a:pt x="2731" y="1878"/>
                    <a:pt x="2765" y="1814"/>
                  </a:cubicBezTo>
                  <a:lnTo>
                    <a:pt x="3010" y="1317"/>
                  </a:lnTo>
                  <a:cubicBezTo>
                    <a:pt x="2553" y="1301"/>
                    <a:pt x="2039" y="1172"/>
                    <a:pt x="1537" y="924"/>
                  </a:cubicBezTo>
                  <a:cubicBezTo>
                    <a:pt x="1035" y="676"/>
                    <a:pt x="617" y="349"/>
                    <a:pt x="3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70"/>
            <p:cNvSpPr/>
            <p:nvPr/>
          </p:nvSpPr>
          <p:spPr>
            <a:xfrm>
              <a:off x="3024000" y="1311650"/>
              <a:ext cx="75475" cy="50100"/>
            </a:xfrm>
            <a:custGeom>
              <a:avLst/>
              <a:gdLst/>
              <a:ahLst/>
              <a:cxnLst/>
              <a:rect l="l" t="t" r="r" b="b"/>
              <a:pathLst>
                <a:path w="3019" h="2004" extrusionOk="0">
                  <a:moveTo>
                    <a:pt x="335" y="1"/>
                  </a:moveTo>
                  <a:lnTo>
                    <a:pt x="0" y="684"/>
                  </a:lnTo>
                  <a:cubicBezTo>
                    <a:pt x="293" y="1039"/>
                    <a:pt x="712" y="1362"/>
                    <a:pt x="1214" y="1610"/>
                  </a:cubicBezTo>
                  <a:cubicBezTo>
                    <a:pt x="1716" y="1856"/>
                    <a:pt x="2224" y="1981"/>
                    <a:pt x="2684" y="2004"/>
                  </a:cubicBezTo>
                  <a:lnTo>
                    <a:pt x="3019" y="1320"/>
                  </a:lnTo>
                  <a:cubicBezTo>
                    <a:pt x="2564" y="1304"/>
                    <a:pt x="2051" y="1172"/>
                    <a:pt x="1549" y="927"/>
                  </a:cubicBezTo>
                  <a:cubicBezTo>
                    <a:pt x="1047" y="679"/>
                    <a:pt x="628" y="349"/>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70"/>
            <p:cNvSpPr/>
            <p:nvPr/>
          </p:nvSpPr>
          <p:spPr>
            <a:xfrm>
              <a:off x="2981100" y="1282700"/>
              <a:ext cx="135750" cy="173875"/>
            </a:xfrm>
            <a:custGeom>
              <a:avLst/>
              <a:gdLst/>
              <a:ahLst/>
              <a:cxnLst/>
              <a:rect l="l" t="t" r="r" b="b"/>
              <a:pathLst>
                <a:path w="5430" h="6955" extrusionOk="0">
                  <a:moveTo>
                    <a:pt x="4983" y="1"/>
                  </a:moveTo>
                  <a:cubicBezTo>
                    <a:pt x="4958" y="118"/>
                    <a:pt x="4919" y="235"/>
                    <a:pt x="4866" y="347"/>
                  </a:cubicBezTo>
                  <a:lnTo>
                    <a:pt x="2651" y="4866"/>
                  </a:lnTo>
                  <a:cubicBezTo>
                    <a:pt x="2392" y="5396"/>
                    <a:pt x="1862" y="5704"/>
                    <a:pt x="1309" y="5704"/>
                  </a:cubicBezTo>
                  <a:cubicBezTo>
                    <a:pt x="1087" y="5704"/>
                    <a:pt x="861" y="5654"/>
                    <a:pt x="648" y="5550"/>
                  </a:cubicBezTo>
                  <a:cubicBezTo>
                    <a:pt x="447" y="5449"/>
                    <a:pt x="280" y="5310"/>
                    <a:pt x="143" y="5145"/>
                  </a:cubicBezTo>
                  <a:lnTo>
                    <a:pt x="143" y="5145"/>
                  </a:lnTo>
                  <a:cubicBezTo>
                    <a:pt x="1" y="5801"/>
                    <a:pt x="313" y="6493"/>
                    <a:pt x="944" y="6802"/>
                  </a:cubicBezTo>
                  <a:cubicBezTo>
                    <a:pt x="1155" y="6906"/>
                    <a:pt x="1379" y="6955"/>
                    <a:pt x="1600" y="6955"/>
                  </a:cubicBezTo>
                  <a:cubicBezTo>
                    <a:pt x="2153" y="6955"/>
                    <a:pt x="2688" y="6647"/>
                    <a:pt x="2947" y="6119"/>
                  </a:cubicBezTo>
                  <a:lnTo>
                    <a:pt x="5162" y="1600"/>
                  </a:lnTo>
                  <a:cubicBezTo>
                    <a:pt x="5430" y="1061"/>
                    <a:pt x="5340" y="442"/>
                    <a:pt x="4983"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70"/>
            <p:cNvSpPr/>
            <p:nvPr/>
          </p:nvSpPr>
          <p:spPr>
            <a:xfrm>
              <a:off x="3048000" y="1269650"/>
              <a:ext cx="69550" cy="49825"/>
            </a:xfrm>
            <a:custGeom>
              <a:avLst/>
              <a:gdLst/>
              <a:ahLst/>
              <a:cxnLst/>
              <a:rect l="l" t="t" r="r" b="b"/>
              <a:pathLst>
                <a:path w="2782" h="1993" extrusionOk="0">
                  <a:moveTo>
                    <a:pt x="1043" y="0"/>
                  </a:moveTo>
                  <a:cubicBezTo>
                    <a:pt x="670" y="0"/>
                    <a:pt x="353" y="148"/>
                    <a:pt x="218" y="423"/>
                  </a:cubicBezTo>
                  <a:cubicBezTo>
                    <a:pt x="0" y="872"/>
                    <a:pt x="343" y="1494"/>
                    <a:pt x="991" y="1812"/>
                  </a:cubicBezTo>
                  <a:cubicBezTo>
                    <a:pt x="1240" y="1934"/>
                    <a:pt x="1499" y="1993"/>
                    <a:pt x="1735" y="1993"/>
                  </a:cubicBezTo>
                  <a:cubicBezTo>
                    <a:pt x="2107" y="1993"/>
                    <a:pt x="2423" y="1846"/>
                    <a:pt x="2558" y="1569"/>
                  </a:cubicBezTo>
                  <a:cubicBezTo>
                    <a:pt x="2782" y="1120"/>
                    <a:pt x="2436" y="501"/>
                    <a:pt x="1788" y="183"/>
                  </a:cubicBezTo>
                  <a:cubicBezTo>
                    <a:pt x="1538" y="59"/>
                    <a:pt x="1279" y="0"/>
                    <a:pt x="10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70"/>
            <p:cNvSpPr/>
            <p:nvPr/>
          </p:nvSpPr>
          <p:spPr>
            <a:xfrm>
              <a:off x="3396225" y="1234850"/>
              <a:ext cx="24375" cy="23500"/>
            </a:xfrm>
            <a:custGeom>
              <a:avLst/>
              <a:gdLst/>
              <a:ahLst/>
              <a:cxnLst/>
              <a:rect l="l" t="t" r="r" b="b"/>
              <a:pathLst>
                <a:path w="975" h="940" extrusionOk="0">
                  <a:moveTo>
                    <a:pt x="486" y="0"/>
                  </a:moveTo>
                  <a:cubicBezTo>
                    <a:pt x="243" y="0"/>
                    <a:pt x="36" y="193"/>
                    <a:pt x="20" y="442"/>
                  </a:cubicBezTo>
                  <a:cubicBezTo>
                    <a:pt x="1" y="699"/>
                    <a:pt x="201" y="925"/>
                    <a:pt x="458" y="939"/>
                  </a:cubicBezTo>
                  <a:cubicBezTo>
                    <a:pt x="470" y="939"/>
                    <a:pt x="481" y="940"/>
                    <a:pt x="493" y="940"/>
                  </a:cubicBezTo>
                  <a:cubicBezTo>
                    <a:pt x="737" y="940"/>
                    <a:pt x="941" y="746"/>
                    <a:pt x="957" y="501"/>
                  </a:cubicBezTo>
                  <a:cubicBezTo>
                    <a:pt x="974" y="241"/>
                    <a:pt x="776" y="18"/>
                    <a:pt x="517" y="1"/>
                  </a:cubicBezTo>
                  <a:cubicBezTo>
                    <a:pt x="507" y="1"/>
                    <a:pt x="496" y="0"/>
                    <a:pt x="4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70"/>
            <p:cNvSpPr/>
            <p:nvPr/>
          </p:nvSpPr>
          <p:spPr>
            <a:xfrm>
              <a:off x="3204425" y="1198450"/>
              <a:ext cx="202925" cy="82750"/>
            </a:xfrm>
            <a:custGeom>
              <a:avLst/>
              <a:gdLst/>
              <a:ahLst/>
              <a:cxnLst/>
              <a:rect l="l" t="t" r="r" b="b"/>
              <a:pathLst>
                <a:path w="8117" h="3310" extrusionOk="0">
                  <a:moveTo>
                    <a:pt x="1544" y="1"/>
                  </a:moveTo>
                  <a:cubicBezTo>
                    <a:pt x="763" y="1"/>
                    <a:pt x="105" y="611"/>
                    <a:pt x="54" y="1401"/>
                  </a:cubicBezTo>
                  <a:cubicBezTo>
                    <a:pt x="1" y="2224"/>
                    <a:pt x="628" y="2936"/>
                    <a:pt x="1451" y="2989"/>
                  </a:cubicBezTo>
                  <a:lnTo>
                    <a:pt x="6479" y="3307"/>
                  </a:lnTo>
                  <a:cubicBezTo>
                    <a:pt x="6510" y="3309"/>
                    <a:pt x="6541" y="3310"/>
                    <a:pt x="6571" y="3310"/>
                  </a:cubicBezTo>
                  <a:cubicBezTo>
                    <a:pt x="7354" y="3310"/>
                    <a:pt x="8009" y="2704"/>
                    <a:pt x="8063" y="1906"/>
                  </a:cubicBezTo>
                  <a:cubicBezTo>
                    <a:pt x="8116" y="1083"/>
                    <a:pt x="7488" y="372"/>
                    <a:pt x="6665" y="322"/>
                  </a:cubicBezTo>
                  <a:lnTo>
                    <a:pt x="1641" y="4"/>
                  </a:lnTo>
                  <a:cubicBezTo>
                    <a:pt x="1609" y="2"/>
                    <a:pt x="1576" y="1"/>
                    <a:pt x="1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70"/>
            <p:cNvSpPr/>
            <p:nvPr/>
          </p:nvSpPr>
          <p:spPr>
            <a:xfrm>
              <a:off x="3352425" y="1205575"/>
              <a:ext cx="29675" cy="75700"/>
            </a:xfrm>
            <a:custGeom>
              <a:avLst/>
              <a:gdLst/>
              <a:ahLst/>
              <a:cxnLst/>
              <a:rect l="l" t="t" r="r" b="b"/>
              <a:pathLst>
                <a:path w="1187" h="3028" extrusionOk="0">
                  <a:moveTo>
                    <a:pt x="190" y="0"/>
                  </a:moveTo>
                  <a:lnTo>
                    <a:pt x="190" y="0"/>
                  </a:lnTo>
                  <a:cubicBezTo>
                    <a:pt x="349" y="430"/>
                    <a:pt x="427" y="952"/>
                    <a:pt x="386" y="1515"/>
                  </a:cubicBezTo>
                  <a:cubicBezTo>
                    <a:pt x="355" y="2076"/>
                    <a:pt x="210" y="2581"/>
                    <a:pt x="1" y="2988"/>
                  </a:cubicBezTo>
                  <a:lnTo>
                    <a:pt x="550" y="3025"/>
                  </a:lnTo>
                  <a:cubicBezTo>
                    <a:pt x="578" y="3027"/>
                    <a:pt x="606" y="3028"/>
                    <a:pt x="634" y="3028"/>
                  </a:cubicBezTo>
                  <a:cubicBezTo>
                    <a:pt x="679" y="3028"/>
                    <a:pt x="725" y="3025"/>
                    <a:pt x="768" y="3022"/>
                  </a:cubicBezTo>
                  <a:cubicBezTo>
                    <a:pt x="971" y="2620"/>
                    <a:pt x="1111" y="2115"/>
                    <a:pt x="1147" y="1563"/>
                  </a:cubicBezTo>
                  <a:cubicBezTo>
                    <a:pt x="1186" y="1008"/>
                    <a:pt x="1108" y="491"/>
                    <a:pt x="955" y="67"/>
                  </a:cubicBezTo>
                  <a:cubicBezTo>
                    <a:pt x="885" y="53"/>
                    <a:pt x="815" y="42"/>
                    <a:pt x="743" y="37"/>
                  </a:cubicBezTo>
                  <a:lnTo>
                    <a:pt x="1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70"/>
            <p:cNvSpPr/>
            <p:nvPr/>
          </p:nvSpPr>
          <p:spPr>
            <a:xfrm>
              <a:off x="3265025" y="1200000"/>
              <a:ext cx="29675" cy="75900"/>
            </a:xfrm>
            <a:custGeom>
              <a:avLst/>
              <a:gdLst/>
              <a:ahLst/>
              <a:cxnLst/>
              <a:rect l="l" t="t" r="r" b="b"/>
              <a:pathLst>
                <a:path w="1187" h="3036" extrusionOk="0">
                  <a:moveTo>
                    <a:pt x="191" y="0"/>
                  </a:moveTo>
                  <a:lnTo>
                    <a:pt x="191" y="0"/>
                  </a:lnTo>
                  <a:cubicBezTo>
                    <a:pt x="347" y="430"/>
                    <a:pt x="422" y="952"/>
                    <a:pt x="389" y="1510"/>
                  </a:cubicBezTo>
                  <a:cubicBezTo>
                    <a:pt x="358" y="2073"/>
                    <a:pt x="210" y="2578"/>
                    <a:pt x="1" y="2985"/>
                  </a:cubicBezTo>
                  <a:lnTo>
                    <a:pt x="763" y="3036"/>
                  </a:lnTo>
                  <a:cubicBezTo>
                    <a:pt x="975" y="2631"/>
                    <a:pt x="1114" y="2121"/>
                    <a:pt x="1148" y="1560"/>
                  </a:cubicBezTo>
                  <a:cubicBezTo>
                    <a:pt x="1187" y="1002"/>
                    <a:pt x="1106" y="477"/>
                    <a:pt x="949" y="51"/>
                  </a:cubicBezTo>
                  <a:lnTo>
                    <a:pt x="1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70"/>
            <p:cNvSpPr/>
            <p:nvPr/>
          </p:nvSpPr>
          <p:spPr>
            <a:xfrm>
              <a:off x="3208200" y="1208225"/>
              <a:ext cx="198850" cy="72975"/>
            </a:xfrm>
            <a:custGeom>
              <a:avLst/>
              <a:gdLst/>
              <a:ahLst/>
              <a:cxnLst/>
              <a:rect l="l" t="t" r="r" b="b"/>
              <a:pathLst>
                <a:path w="7954" h="2919" extrusionOk="0">
                  <a:moveTo>
                    <a:pt x="6872" y="0"/>
                  </a:moveTo>
                  <a:cubicBezTo>
                    <a:pt x="6947" y="196"/>
                    <a:pt x="6986" y="411"/>
                    <a:pt x="6972" y="637"/>
                  </a:cubicBezTo>
                  <a:cubicBezTo>
                    <a:pt x="6921" y="1429"/>
                    <a:pt x="6260" y="2040"/>
                    <a:pt x="5477" y="2040"/>
                  </a:cubicBezTo>
                  <a:cubicBezTo>
                    <a:pt x="5446" y="2040"/>
                    <a:pt x="5415" y="2039"/>
                    <a:pt x="5385" y="2037"/>
                  </a:cubicBezTo>
                  <a:lnTo>
                    <a:pt x="360" y="1719"/>
                  </a:lnTo>
                  <a:cubicBezTo>
                    <a:pt x="235" y="1711"/>
                    <a:pt x="115" y="1683"/>
                    <a:pt x="0" y="1649"/>
                  </a:cubicBezTo>
                  <a:lnTo>
                    <a:pt x="0" y="1649"/>
                  </a:lnTo>
                  <a:cubicBezTo>
                    <a:pt x="207" y="2171"/>
                    <a:pt x="701" y="2559"/>
                    <a:pt x="1298" y="2598"/>
                  </a:cubicBezTo>
                  <a:lnTo>
                    <a:pt x="6322" y="2916"/>
                  </a:lnTo>
                  <a:cubicBezTo>
                    <a:pt x="6353" y="2918"/>
                    <a:pt x="6384" y="2919"/>
                    <a:pt x="6414" y="2919"/>
                  </a:cubicBezTo>
                  <a:cubicBezTo>
                    <a:pt x="7197" y="2919"/>
                    <a:pt x="7858" y="2307"/>
                    <a:pt x="7909" y="1515"/>
                  </a:cubicBezTo>
                  <a:cubicBezTo>
                    <a:pt x="7954" y="818"/>
                    <a:pt x="7508" y="201"/>
                    <a:pt x="687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70"/>
            <p:cNvSpPr/>
            <p:nvPr/>
          </p:nvSpPr>
          <p:spPr>
            <a:xfrm>
              <a:off x="3206100" y="1202825"/>
              <a:ext cx="47525" cy="65075"/>
            </a:xfrm>
            <a:custGeom>
              <a:avLst/>
              <a:gdLst/>
              <a:ahLst/>
              <a:cxnLst/>
              <a:rect l="l" t="t" r="r" b="b"/>
              <a:pathLst>
                <a:path w="1901" h="2603" extrusionOk="0">
                  <a:moveTo>
                    <a:pt x="994" y="0"/>
                  </a:moveTo>
                  <a:cubicBezTo>
                    <a:pt x="511" y="0"/>
                    <a:pt x="91" y="548"/>
                    <a:pt x="45" y="1243"/>
                  </a:cubicBezTo>
                  <a:cubicBezTo>
                    <a:pt x="1" y="1963"/>
                    <a:pt x="372" y="2568"/>
                    <a:pt x="868" y="2602"/>
                  </a:cubicBezTo>
                  <a:cubicBezTo>
                    <a:pt x="881" y="2603"/>
                    <a:pt x="894" y="2603"/>
                    <a:pt x="908" y="2603"/>
                  </a:cubicBezTo>
                  <a:cubicBezTo>
                    <a:pt x="1391" y="2603"/>
                    <a:pt x="1812" y="2056"/>
                    <a:pt x="1856" y="1360"/>
                  </a:cubicBezTo>
                  <a:cubicBezTo>
                    <a:pt x="1900" y="641"/>
                    <a:pt x="1532" y="35"/>
                    <a:pt x="1033" y="2"/>
                  </a:cubicBezTo>
                  <a:cubicBezTo>
                    <a:pt x="1020" y="1"/>
                    <a:pt x="1007" y="0"/>
                    <a:pt x="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70"/>
            <p:cNvSpPr/>
            <p:nvPr/>
          </p:nvSpPr>
          <p:spPr>
            <a:xfrm>
              <a:off x="3423975" y="1350175"/>
              <a:ext cx="25625" cy="23425"/>
            </a:xfrm>
            <a:custGeom>
              <a:avLst/>
              <a:gdLst/>
              <a:ahLst/>
              <a:cxnLst/>
              <a:rect l="l" t="t" r="r" b="b"/>
              <a:pathLst>
                <a:path w="1025" h="937" extrusionOk="0">
                  <a:moveTo>
                    <a:pt x="517" y="1"/>
                  </a:moveTo>
                  <a:cubicBezTo>
                    <a:pt x="302" y="1"/>
                    <a:pt x="105" y="149"/>
                    <a:pt x="57" y="368"/>
                  </a:cubicBezTo>
                  <a:cubicBezTo>
                    <a:pt x="1" y="619"/>
                    <a:pt x="160" y="870"/>
                    <a:pt x="411" y="926"/>
                  </a:cubicBezTo>
                  <a:cubicBezTo>
                    <a:pt x="445" y="933"/>
                    <a:pt x="478" y="937"/>
                    <a:pt x="511" y="937"/>
                  </a:cubicBezTo>
                  <a:cubicBezTo>
                    <a:pt x="726" y="937"/>
                    <a:pt x="921" y="786"/>
                    <a:pt x="969" y="569"/>
                  </a:cubicBezTo>
                  <a:cubicBezTo>
                    <a:pt x="1025" y="318"/>
                    <a:pt x="866" y="67"/>
                    <a:pt x="615" y="11"/>
                  </a:cubicBezTo>
                  <a:cubicBezTo>
                    <a:pt x="582" y="4"/>
                    <a:pt x="549" y="1"/>
                    <a:pt x="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70"/>
            <p:cNvSpPr/>
            <p:nvPr/>
          </p:nvSpPr>
          <p:spPr>
            <a:xfrm>
              <a:off x="3234075" y="1288475"/>
              <a:ext cx="204850" cy="101900"/>
            </a:xfrm>
            <a:custGeom>
              <a:avLst/>
              <a:gdLst/>
              <a:ahLst/>
              <a:cxnLst/>
              <a:rect l="l" t="t" r="r" b="b"/>
              <a:pathLst>
                <a:path w="8194" h="4076" extrusionOk="0">
                  <a:moveTo>
                    <a:pt x="1640" y="0"/>
                  </a:moveTo>
                  <a:cubicBezTo>
                    <a:pt x="953" y="0"/>
                    <a:pt x="334" y="475"/>
                    <a:pt x="179" y="1176"/>
                  </a:cubicBezTo>
                  <a:cubicBezTo>
                    <a:pt x="0" y="1982"/>
                    <a:pt x="511" y="2780"/>
                    <a:pt x="1320" y="2959"/>
                  </a:cubicBezTo>
                  <a:lnTo>
                    <a:pt x="6233" y="4041"/>
                  </a:lnTo>
                  <a:cubicBezTo>
                    <a:pt x="6340" y="4065"/>
                    <a:pt x="6447" y="4076"/>
                    <a:pt x="6553" y="4076"/>
                  </a:cubicBezTo>
                  <a:cubicBezTo>
                    <a:pt x="7240" y="4076"/>
                    <a:pt x="7861" y="3599"/>
                    <a:pt x="8015" y="2903"/>
                  </a:cubicBezTo>
                  <a:cubicBezTo>
                    <a:pt x="8194" y="2097"/>
                    <a:pt x="7683" y="1299"/>
                    <a:pt x="6874" y="1120"/>
                  </a:cubicBezTo>
                  <a:lnTo>
                    <a:pt x="1962" y="35"/>
                  </a:lnTo>
                  <a:cubicBezTo>
                    <a:pt x="1854" y="12"/>
                    <a:pt x="1746" y="0"/>
                    <a:pt x="1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70"/>
            <p:cNvSpPr/>
            <p:nvPr/>
          </p:nvSpPr>
          <p:spPr>
            <a:xfrm>
              <a:off x="3376350" y="1313400"/>
              <a:ext cx="36925" cy="76750"/>
            </a:xfrm>
            <a:custGeom>
              <a:avLst/>
              <a:gdLst/>
              <a:ahLst/>
              <a:cxnLst/>
              <a:rect l="l" t="t" r="r" b="b"/>
              <a:pathLst>
                <a:path w="1477" h="3070" extrusionOk="0">
                  <a:moveTo>
                    <a:pt x="648" y="0"/>
                  </a:moveTo>
                  <a:cubicBezTo>
                    <a:pt x="737" y="452"/>
                    <a:pt x="734" y="977"/>
                    <a:pt x="611" y="1524"/>
                  </a:cubicBezTo>
                  <a:cubicBezTo>
                    <a:pt x="494" y="2073"/>
                    <a:pt x="274" y="2553"/>
                    <a:pt x="0" y="2924"/>
                  </a:cubicBezTo>
                  <a:lnTo>
                    <a:pt x="542" y="3041"/>
                  </a:lnTo>
                  <a:cubicBezTo>
                    <a:pt x="611" y="3055"/>
                    <a:pt x="684" y="3064"/>
                    <a:pt x="754" y="3069"/>
                  </a:cubicBezTo>
                  <a:cubicBezTo>
                    <a:pt x="1019" y="2704"/>
                    <a:pt x="1236" y="2230"/>
                    <a:pt x="1354" y="1688"/>
                  </a:cubicBezTo>
                  <a:cubicBezTo>
                    <a:pt x="1473" y="1150"/>
                    <a:pt x="1476" y="628"/>
                    <a:pt x="1393" y="182"/>
                  </a:cubicBezTo>
                  <a:cubicBezTo>
                    <a:pt x="1326" y="159"/>
                    <a:pt x="1256" y="137"/>
                    <a:pt x="1186" y="120"/>
                  </a:cubicBezTo>
                  <a:lnTo>
                    <a:pt x="6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70"/>
            <p:cNvSpPr/>
            <p:nvPr/>
          </p:nvSpPr>
          <p:spPr>
            <a:xfrm>
              <a:off x="3290850" y="1294500"/>
              <a:ext cx="36975" cy="77150"/>
            </a:xfrm>
            <a:custGeom>
              <a:avLst/>
              <a:gdLst/>
              <a:ahLst/>
              <a:cxnLst/>
              <a:rect l="l" t="t" r="r" b="b"/>
              <a:pathLst>
                <a:path w="1479" h="3086" extrusionOk="0">
                  <a:moveTo>
                    <a:pt x="645" y="0"/>
                  </a:moveTo>
                  <a:lnTo>
                    <a:pt x="645" y="0"/>
                  </a:lnTo>
                  <a:cubicBezTo>
                    <a:pt x="737" y="450"/>
                    <a:pt x="734" y="977"/>
                    <a:pt x="611" y="1524"/>
                  </a:cubicBezTo>
                  <a:cubicBezTo>
                    <a:pt x="491" y="2070"/>
                    <a:pt x="274" y="2553"/>
                    <a:pt x="0" y="2924"/>
                  </a:cubicBezTo>
                  <a:lnTo>
                    <a:pt x="742" y="3086"/>
                  </a:lnTo>
                  <a:cubicBezTo>
                    <a:pt x="1013" y="2718"/>
                    <a:pt x="1230" y="2235"/>
                    <a:pt x="1353" y="1688"/>
                  </a:cubicBezTo>
                  <a:cubicBezTo>
                    <a:pt x="1476" y="1141"/>
                    <a:pt x="1479" y="614"/>
                    <a:pt x="1390" y="165"/>
                  </a:cubicBezTo>
                  <a:lnTo>
                    <a:pt x="6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70"/>
            <p:cNvSpPr/>
            <p:nvPr/>
          </p:nvSpPr>
          <p:spPr>
            <a:xfrm>
              <a:off x="3238525" y="1319325"/>
              <a:ext cx="199500" cy="70950"/>
            </a:xfrm>
            <a:custGeom>
              <a:avLst/>
              <a:gdLst/>
              <a:ahLst/>
              <a:cxnLst/>
              <a:rect l="l" t="t" r="r" b="b"/>
              <a:pathLst>
                <a:path w="7980" h="2838" extrusionOk="0">
                  <a:moveTo>
                    <a:pt x="7034" y="1"/>
                  </a:moveTo>
                  <a:lnTo>
                    <a:pt x="7034" y="1"/>
                  </a:lnTo>
                  <a:cubicBezTo>
                    <a:pt x="7081" y="207"/>
                    <a:pt x="7087" y="427"/>
                    <a:pt x="7039" y="645"/>
                  </a:cubicBezTo>
                  <a:cubicBezTo>
                    <a:pt x="6885" y="1345"/>
                    <a:pt x="6267" y="1822"/>
                    <a:pt x="5581" y="1822"/>
                  </a:cubicBezTo>
                  <a:cubicBezTo>
                    <a:pt x="5474" y="1822"/>
                    <a:pt x="5365" y="1810"/>
                    <a:pt x="5257" y="1786"/>
                  </a:cubicBezTo>
                  <a:lnTo>
                    <a:pt x="344" y="704"/>
                  </a:lnTo>
                  <a:cubicBezTo>
                    <a:pt x="224" y="679"/>
                    <a:pt x="110" y="634"/>
                    <a:pt x="1" y="581"/>
                  </a:cubicBezTo>
                  <a:lnTo>
                    <a:pt x="1" y="581"/>
                  </a:lnTo>
                  <a:cubicBezTo>
                    <a:pt x="126" y="1130"/>
                    <a:pt x="553" y="1588"/>
                    <a:pt x="1134" y="1716"/>
                  </a:cubicBezTo>
                  <a:lnTo>
                    <a:pt x="6049" y="2802"/>
                  </a:lnTo>
                  <a:cubicBezTo>
                    <a:pt x="6157" y="2826"/>
                    <a:pt x="6265" y="2837"/>
                    <a:pt x="6371" y="2837"/>
                  </a:cubicBezTo>
                  <a:cubicBezTo>
                    <a:pt x="7056" y="2837"/>
                    <a:pt x="7677" y="2359"/>
                    <a:pt x="7829" y="1661"/>
                  </a:cubicBezTo>
                  <a:cubicBezTo>
                    <a:pt x="7980" y="977"/>
                    <a:pt x="7634" y="296"/>
                    <a:pt x="703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70"/>
            <p:cNvSpPr/>
            <p:nvPr/>
          </p:nvSpPr>
          <p:spPr>
            <a:xfrm>
              <a:off x="3236100" y="1291175"/>
              <a:ext cx="51975" cy="64350"/>
            </a:xfrm>
            <a:custGeom>
              <a:avLst/>
              <a:gdLst/>
              <a:ahLst/>
              <a:cxnLst/>
              <a:rect l="l" t="t" r="r" b="b"/>
              <a:pathLst>
                <a:path w="2079" h="2574" extrusionOk="0">
                  <a:moveTo>
                    <a:pt x="1182" y="1"/>
                  </a:moveTo>
                  <a:cubicBezTo>
                    <a:pt x="738" y="1"/>
                    <a:pt x="295" y="454"/>
                    <a:pt x="156" y="1090"/>
                  </a:cubicBezTo>
                  <a:cubicBezTo>
                    <a:pt x="0" y="1791"/>
                    <a:pt x="274" y="2449"/>
                    <a:pt x="762" y="2558"/>
                  </a:cubicBezTo>
                  <a:cubicBezTo>
                    <a:pt x="808" y="2568"/>
                    <a:pt x="855" y="2573"/>
                    <a:pt x="901" y="2573"/>
                  </a:cubicBezTo>
                  <a:cubicBezTo>
                    <a:pt x="1346" y="2573"/>
                    <a:pt x="1786" y="2118"/>
                    <a:pt x="1925" y="1484"/>
                  </a:cubicBezTo>
                  <a:cubicBezTo>
                    <a:pt x="2079" y="778"/>
                    <a:pt x="1811" y="122"/>
                    <a:pt x="1323" y="16"/>
                  </a:cubicBezTo>
                  <a:cubicBezTo>
                    <a:pt x="1276" y="6"/>
                    <a:pt x="1229" y="1"/>
                    <a:pt x="1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70"/>
            <p:cNvSpPr/>
            <p:nvPr/>
          </p:nvSpPr>
          <p:spPr>
            <a:xfrm>
              <a:off x="3474900" y="1457275"/>
              <a:ext cx="25625" cy="23400"/>
            </a:xfrm>
            <a:custGeom>
              <a:avLst/>
              <a:gdLst/>
              <a:ahLst/>
              <a:cxnLst/>
              <a:rect l="l" t="t" r="r" b="b"/>
              <a:pathLst>
                <a:path w="1025" h="936" extrusionOk="0">
                  <a:moveTo>
                    <a:pt x="513" y="1"/>
                  </a:moveTo>
                  <a:cubicBezTo>
                    <a:pt x="299" y="1"/>
                    <a:pt x="105" y="149"/>
                    <a:pt x="56" y="366"/>
                  </a:cubicBezTo>
                  <a:cubicBezTo>
                    <a:pt x="0" y="617"/>
                    <a:pt x="159" y="868"/>
                    <a:pt x="411" y="924"/>
                  </a:cubicBezTo>
                  <a:cubicBezTo>
                    <a:pt x="444" y="932"/>
                    <a:pt x="478" y="935"/>
                    <a:pt x="512" y="935"/>
                  </a:cubicBezTo>
                  <a:cubicBezTo>
                    <a:pt x="726" y="935"/>
                    <a:pt x="920" y="787"/>
                    <a:pt x="969" y="570"/>
                  </a:cubicBezTo>
                  <a:cubicBezTo>
                    <a:pt x="1024" y="319"/>
                    <a:pt x="865" y="68"/>
                    <a:pt x="614" y="12"/>
                  </a:cubicBezTo>
                  <a:cubicBezTo>
                    <a:pt x="580" y="4"/>
                    <a:pt x="546" y="1"/>
                    <a:pt x="5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70"/>
            <p:cNvSpPr/>
            <p:nvPr/>
          </p:nvSpPr>
          <p:spPr>
            <a:xfrm>
              <a:off x="3284975" y="1395425"/>
              <a:ext cx="204875" cy="101975"/>
            </a:xfrm>
            <a:custGeom>
              <a:avLst/>
              <a:gdLst/>
              <a:ahLst/>
              <a:cxnLst/>
              <a:rect l="l" t="t" r="r" b="b"/>
              <a:pathLst>
                <a:path w="8195" h="4079" extrusionOk="0">
                  <a:moveTo>
                    <a:pt x="1638" y="1"/>
                  </a:moveTo>
                  <a:cubicBezTo>
                    <a:pt x="952" y="1"/>
                    <a:pt x="334" y="477"/>
                    <a:pt x="179" y="1178"/>
                  </a:cubicBezTo>
                  <a:cubicBezTo>
                    <a:pt x="1" y="1984"/>
                    <a:pt x="511" y="2782"/>
                    <a:pt x="1320" y="2960"/>
                  </a:cubicBezTo>
                  <a:lnTo>
                    <a:pt x="6233" y="4043"/>
                  </a:lnTo>
                  <a:cubicBezTo>
                    <a:pt x="6342" y="4067"/>
                    <a:pt x="6451" y="4078"/>
                    <a:pt x="6558" y="4078"/>
                  </a:cubicBezTo>
                  <a:cubicBezTo>
                    <a:pt x="7244" y="4078"/>
                    <a:pt x="7862" y="3604"/>
                    <a:pt x="8016" y="2904"/>
                  </a:cubicBezTo>
                  <a:cubicBezTo>
                    <a:pt x="8194" y="2098"/>
                    <a:pt x="7684" y="1300"/>
                    <a:pt x="6875" y="1122"/>
                  </a:cubicBezTo>
                  <a:lnTo>
                    <a:pt x="1962" y="37"/>
                  </a:lnTo>
                  <a:cubicBezTo>
                    <a:pt x="1853" y="12"/>
                    <a:pt x="1745" y="1"/>
                    <a:pt x="16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70"/>
            <p:cNvSpPr/>
            <p:nvPr/>
          </p:nvSpPr>
          <p:spPr>
            <a:xfrm>
              <a:off x="3427275" y="1420450"/>
              <a:ext cx="36900" cy="76750"/>
            </a:xfrm>
            <a:custGeom>
              <a:avLst/>
              <a:gdLst/>
              <a:ahLst/>
              <a:cxnLst/>
              <a:rect l="l" t="t" r="r" b="b"/>
              <a:pathLst>
                <a:path w="1476" h="3070" extrusionOk="0">
                  <a:moveTo>
                    <a:pt x="647" y="1"/>
                  </a:moveTo>
                  <a:lnTo>
                    <a:pt x="647" y="1"/>
                  </a:lnTo>
                  <a:cubicBezTo>
                    <a:pt x="737" y="450"/>
                    <a:pt x="734" y="977"/>
                    <a:pt x="611" y="1527"/>
                  </a:cubicBezTo>
                  <a:cubicBezTo>
                    <a:pt x="494" y="2074"/>
                    <a:pt x="273" y="2553"/>
                    <a:pt x="0" y="2924"/>
                  </a:cubicBezTo>
                  <a:lnTo>
                    <a:pt x="541" y="3042"/>
                  </a:lnTo>
                  <a:cubicBezTo>
                    <a:pt x="611" y="3056"/>
                    <a:pt x="684" y="3064"/>
                    <a:pt x="753" y="3070"/>
                  </a:cubicBezTo>
                  <a:cubicBezTo>
                    <a:pt x="1018" y="2704"/>
                    <a:pt x="1236" y="2230"/>
                    <a:pt x="1353" y="1689"/>
                  </a:cubicBezTo>
                  <a:cubicBezTo>
                    <a:pt x="1473" y="1150"/>
                    <a:pt x="1476" y="628"/>
                    <a:pt x="1392" y="182"/>
                  </a:cubicBezTo>
                  <a:cubicBezTo>
                    <a:pt x="1325" y="160"/>
                    <a:pt x="1255" y="137"/>
                    <a:pt x="1186" y="121"/>
                  </a:cubicBezTo>
                  <a:lnTo>
                    <a:pt x="6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70"/>
            <p:cNvSpPr/>
            <p:nvPr/>
          </p:nvSpPr>
          <p:spPr>
            <a:xfrm>
              <a:off x="3341750" y="1401550"/>
              <a:ext cx="37000" cy="77175"/>
            </a:xfrm>
            <a:custGeom>
              <a:avLst/>
              <a:gdLst/>
              <a:ahLst/>
              <a:cxnLst/>
              <a:rect l="l" t="t" r="r" b="b"/>
              <a:pathLst>
                <a:path w="1480" h="3087" extrusionOk="0">
                  <a:moveTo>
                    <a:pt x="645" y="1"/>
                  </a:moveTo>
                  <a:cubicBezTo>
                    <a:pt x="737" y="450"/>
                    <a:pt x="729" y="977"/>
                    <a:pt x="612" y="1524"/>
                  </a:cubicBezTo>
                  <a:cubicBezTo>
                    <a:pt x="492" y="2071"/>
                    <a:pt x="274" y="2553"/>
                    <a:pt x="1" y="2924"/>
                  </a:cubicBezTo>
                  <a:lnTo>
                    <a:pt x="743" y="3086"/>
                  </a:lnTo>
                  <a:cubicBezTo>
                    <a:pt x="1016" y="2718"/>
                    <a:pt x="1237" y="2241"/>
                    <a:pt x="1354" y="1689"/>
                  </a:cubicBezTo>
                  <a:cubicBezTo>
                    <a:pt x="1477" y="1142"/>
                    <a:pt x="1479" y="615"/>
                    <a:pt x="1390" y="165"/>
                  </a:cubicBezTo>
                  <a:lnTo>
                    <a:pt x="6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70"/>
            <p:cNvSpPr/>
            <p:nvPr/>
          </p:nvSpPr>
          <p:spPr>
            <a:xfrm>
              <a:off x="3289525" y="1426375"/>
              <a:ext cx="199475" cy="70950"/>
            </a:xfrm>
            <a:custGeom>
              <a:avLst/>
              <a:gdLst/>
              <a:ahLst/>
              <a:cxnLst/>
              <a:rect l="l" t="t" r="r" b="b"/>
              <a:pathLst>
                <a:path w="7979" h="2838" extrusionOk="0">
                  <a:moveTo>
                    <a:pt x="7036" y="1"/>
                  </a:moveTo>
                  <a:lnTo>
                    <a:pt x="7036" y="1"/>
                  </a:lnTo>
                  <a:cubicBezTo>
                    <a:pt x="7081" y="207"/>
                    <a:pt x="7086" y="428"/>
                    <a:pt x="7039" y="645"/>
                  </a:cubicBezTo>
                  <a:cubicBezTo>
                    <a:pt x="6884" y="1345"/>
                    <a:pt x="6266" y="1822"/>
                    <a:pt x="5580" y="1822"/>
                  </a:cubicBezTo>
                  <a:cubicBezTo>
                    <a:pt x="5473" y="1822"/>
                    <a:pt x="5365" y="1810"/>
                    <a:pt x="5256" y="1786"/>
                  </a:cubicBezTo>
                  <a:lnTo>
                    <a:pt x="343" y="701"/>
                  </a:lnTo>
                  <a:cubicBezTo>
                    <a:pt x="223" y="679"/>
                    <a:pt x="109" y="631"/>
                    <a:pt x="0" y="581"/>
                  </a:cubicBezTo>
                  <a:lnTo>
                    <a:pt x="0" y="581"/>
                  </a:lnTo>
                  <a:cubicBezTo>
                    <a:pt x="123" y="1131"/>
                    <a:pt x="550" y="1591"/>
                    <a:pt x="1136" y="1717"/>
                  </a:cubicBezTo>
                  <a:lnTo>
                    <a:pt x="6048" y="2802"/>
                  </a:lnTo>
                  <a:cubicBezTo>
                    <a:pt x="6157" y="2826"/>
                    <a:pt x="6265" y="2837"/>
                    <a:pt x="6371" y="2837"/>
                  </a:cubicBezTo>
                  <a:cubicBezTo>
                    <a:pt x="7058" y="2837"/>
                    <a:pt x="7677" y="2359"/>
                    <a:pt x="7831" y="1661"/>
                  </a:cubicBezTo>
                  <a:cubicBezTo>
                    <a:pt x="7979" y="977"/>
                    <a:pt x="7636" y="297"/>
                    <a:pt x="7036"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70"/>
            <p:cNvSpPr/>
            <p:nvPr/>
          </p:nvSpPr>
          <p:spPr>
            <a:xfrm>
              <a:off x="3287000" y="1398250"/>
              <a:ext cx="52000" cy="64300"/>
            </a:xfrm>
            <a:custGeom>
              <a:avLst/>
              <a:gdLst/>
              <a:ahLst/>
              <a:cxnLst/>
              <a:rect l="l" t="t" r="r" b="b"/>
              <a:pathLst>
                <a:path w="2080" h="2572" extrusionOk="0">
                  <a:moveTo>
                    <a:pt x="1183" y="0"/>
                  </a:moveTo>
                  <a:cubicBezTo>
                    <a:pt x="738" y="0"/>
                    <a:pt x="296" y="454"/>
                    <a:pt x="157" y="1090"/>
                  </a:cubicBezTo>
                  <a:cubicBezTo>
                    <a:pt x="1" y="1790"/>
                    <a:pt x="274" y="2445"/>
                    <a:pt x="762" y="2557"/>
                  </a:cubicBezTo>
                  <a:cubicBezTo>
                    <a:pt x="808" y="2567"/>
                    <a:pt x="854" y="2572"/>
                    <a:pt x="899" y="2572"/>
                  </a:cubicBezTo>
                  <a:cubicBezTo>
                    <a:pt x="1345" y="2572"/>
                    <a:pt x="1787" y="2118"/>
                    <a:pt x="1926" y="1483"/>
                  </a:cubicBezTo>
                  <a:cubicBezTo>
                    <a:pt x="2079" y="777"/>
                    <a:pt x="1811" y="122"/>
                    <a:pt x="1323" y="16"/>
                  </a:cubicBezTo>
                  <a:cubicBezTo>
                    <a:pt x="1277" y="5"/>
                    <a:pt x="1230" y="0"/>
                    <a:pt x="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70"/>
            <p:cNvSpPr/>
            <p:nvPr/>
          </p:nvSpPr>
          <p:spPr>
            <a:xfrm>
              <a:off x="3538850" y="1545125"/>
              <a:ext cx="24225" cy="23525"/>
            </a:xfrm>
            <a:custGeom>
              <a:avLst/>
              <a:gdLst/>
              <a:ahLst/>
              <a:cxnLst/>
              <a:rect l="l" t="t" r="r" b="b"/>
              <a:pathLst>
                <a:path w="969" h="941" extrusionOk="0">
                  <a:moveTo>
                    <a:pt x="481" y="1"/>
                  </a:moveTo>
                  <a:cubicBezTo>
                    <a:pt x="234" y="1"/>
                    <a:pt x="28" y="193"/>
                    <a:pt x="12" y="440"/>
                  </a:cubicBezTo>
                  <a:cubicBezTo>
                    <a:pt x="1" y="699"/>
                    <a:pt x="193" y="923"/>
                    <a:pt x="453" y="939"/>
                  </a:cubicBezTo>
                  <a:cubicBezTo>
                    <a:pt x="463" y="940"/>
                    <a:pt x="473" y="940"/>
                    <a:pt x="483" y="940"/>
                  </a:cubicBezTo>
                  <a:cubicBezTo>
                    <a:pt x="727" y="940"/>
                    <a:pt x="933" y="748"/>
                    <a:pt x="949" y="501"/>
                  </a:cubicBezTo>
                  <a:cubicBezTo>
                    <a:pt x="969" y="242"/>
                    <a:pt x="768" y="19"/>
                    <a:pt x="511" y="2"/>
                  </a:cubicBezTo>
                  <a:cubicBezTo>
                    <a:pt x="501" y="1"/>
                    <a:pt x="491" y="1"/>
                    <a:pt x="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70"/>
            <p:cNvSpPr/>
            <p:nvPr/>
          </p:nvSpPr>
          <p:spPr>
            <a:xfrm>
              <a:off x="3346925" y="1508625"/>
              <a:ext cx="202900" cy="82750"/>
            </a:xfrm>
            <a:custGeom>
              <a:avLst/>
              <a:gdLst/>
              <a:ahLst/>
              <a:cxnLst/>
              <a:rect l="l" t="t" r="r" b="b"/>
              <a:pathLst>
                <a:path w="8116" h="3310" extrusionOk="0">
                  <a:moveTo>
                    <a:pt x="1546" y="0"/>
                  </a:moveTo>
                  <a:cubicBezTo>
                    <a:pt x="762" y="0"/>
                    <a:pt x="102" y="611"/>
                    <a:pt x="53" y="1403"/>
                  </a:cubicBezTo>
                  <a:cubicBezTo>
                    <a:pt x="0" y="2224"/>
                    <a:pt x="628" y="2938"/>
                    <a:pt x="1451" y="2988"/>
                  </a:cubicBezTo>
                  <a:lnTo>
                    <a:pt x="6475" y="3306"/>
                  </a:lnTo>
                  <a:cubicBezTo>
                    <a:pt x="6509" y="3308"/>
                    <a:pt x="6543" y="3309"/>
                    <a:pt x="6577" y="3309"/>
                  </a:cubicBezTo>
                  <a:cubicBezTo>
                    <a:pt x="7356" y="3309"/>
                    <a:pt x="8012" y="2700"/>
                    <a:pt x="8063" y="1908"/>
                  </a:cubicBezTo>
                  <a:cubicBezTo>
                    <a:pt x="8116" y="1085"/>
                    <a:pt x="7488" y="374"/>
                    <a:pt x="6665" y="321"/>
                  </a:cubicBezTo>
                  <a:lnTo>
                    <a:pt x="1638" y="3"/>
                  </a:lnTo>
                  <a:cubicBezTo>
                    <a:pt x="1607" y="1"/>
                    <a:pt x="1576" y="0"/>
                    <a:pt x="15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70"/>
            <p:cNvSpPr/>
            <p:nvPr/>
          </p:nvSpPr>
          <p:spPr>
            <a:xfrm>
              <a:off x="3494925" y="1515800"/>
              <a:ext cx="29650" cy="75675"/>
            </a:xfrm>
            <a:custGeom>
              <a:avLst/>
              <a:gdLst/>
              <a:ahLst/>
              <a:cxnLst/>
              <a:rect l="l" t="t" r="r" b="b"/>
              <a:pathLst>
                <a:path w="1186" h="3027" extrusionOk="0">
                  <a:moveTo>
                    <a:pt x="193" y="0"/>
                  </a:moveTo>
                  <a:lnTo>
                    <a:pt x="193" y="0"/>
                  </a:lnTo>
                  <a:cubicBezTo>
                    <a:pt x="349" y="427"/>
                    <a:pt x="427" y="952"/>
                    <a:pt x="388" y="1512"/>
                  </a:cubicBezTo>
                  <a:cubicBezTo>
                    <a:pt x="357" y="2073"/>
                    <a:pt x="209" y="2581"/>
                    <a:pt x="0" y="2988"/>
                  </a:cubicBezTo>
                  <a:lnTo>
                    <a:pt x="553" y="3022"/>
                  </a:lnTo>
                  <a:cubicBezTo>
                    <a:pt x="583" y="3025"/>
                    <a:pt x="613" y="3027"/>
                    <a:pt x="643" y="3027"/>
                  </a:cubicBezTo>
                  <a:cubicBezTo>
                    <a:pt x="685" y="3027"/>
                    <a:pt x="727" y="3024"/>
                    <a:pt x="767" y="3019"/>
                  </a:cubicBezTo>
                  <a:cubicBezTo>
                    <a:pt x="974" y="2617"/>
                    <a:pt x="1113" y="2112"/>
                    <a:pt x="1150" y="1563"/>
                  </a:cubicBezTo>
                  <a:cubicBezTo>
                    <a:pt x="1186" y="1008"/>
                    <a:pt x="1110" y="491"/>
                    <a:pt x="957" y="65"/>
                  </a:cubicBezTo>
                  <a:cubicBezTo>
                    <a:pt x="887" y="51"/>
                    <a:pt x="818" y="42"/>
                    <a:pt x="745" y="34"/>
                  </a:cubicBezTo>
                  <a:lnTo>
                    <a:pt x="1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70"/>
            <p:cNvSpPr/>
            <p:nvPr/>
          </p:nvSpPr>
          <p:spPr>
            <a:xfrm>
              <a:off x="3407450" y="1510300"/>
              <a:ext cx="29750" cy="75825"/>
            </a:xfrm>
            <a:custGeom>
              <a:avLst/>
              <a:gdLst/>
              <a:ahLst/>
              <a:cxnLst/>
              <a:rect l="l" t="t" r="r" b="b"/>
              <a:pathLst>
                <a:path w="1190" h="3033" extrusionOk="0">
                  <a:moveTo>
                    <a:pt x="190" y="0"/>
                  </a:moveTo>
                  <a:lnTo>
                    <a:pt x="190" y="0"/>
                  </a:lnTo>
                  <a:cubicBezTo>
                    <a:pt x="347" y="430"/>
                    <a:pt x="425" y="951"/>
                    <a:pt x="389" y="1509"/>
                  </a:cubicBezTo>
                  <a:cubicBezTo>
                    <a:pt x="358" y="2070"/>
                    <a:pt x="210" y="2575"/>
                    <a:pt x="1" y="2985"/>
                  </a:cubicBezTo>
                  <a:lnTo>
                    <a:pt x="762" y="3033"/>
                  </a:lnTo>
                  <a:cubicBezTo>
                    <a:pt x="974" y="2625"/>
                    <a:pt x="1119" y="2117"/>
                    <a:pt x="1150" y="1560"/>
                  </a:cubicBezTo>
                  <a:cubicBezTo>
                    <a:pt x="1189" y="1002"/>
                    <a:pt x="1108" y="477"/>
                    <a:pt x="952" y="47"/>
                  </a:cubicBezTo>
                  <a:lnTo>
                    <a:pt x="1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70"/>
            <p:cNvSpPr/>
            <p:nvPr/>
          </p:nvSpPr>
          <p:spPr>
            <a:xfrm>
              <a:off x="3350750" y="1518375"/>
              <a:ext cx="198875" cy="73000"/>
            </a:xfrm>
            <a:custGeom>
              <a:avLst/>
              <a:gdLst/>
              <a:ahLst/>
              <a:cxnLst/>
              <a:rect l="l" t="t" r="r" b="b"/>
              <a:pathLst>
                <a:path w="7955" h="2920" extrusionOk="0">
                  <a:moveTo>
                    <a:pt x="6869" y="1"/>
                  </a:moveTo>
                  <a:lnTo>
                    <a:pt x="6869" y="1"/>
                  </a:lnTo>
                  <a:cubicBezTo>
                    <a:pt x="6947" y="196"/>
                    <a:pt x="6986" y="414"/>
                    <a:pt x="6972" y="640"/>
                  </a:cubicBezTo>
                  <a:cubicBezTo>
                    <a:pt x="6921" y="1430"/>
                    <a:pt x="6263" y="2040"/>
                    <a:pt x="5482" y="2040"/>
                  </a:cubicBezTo>
                  <a:cubicBezTo>
                    <a:pt x="5450" y="2040"/>
                    <a:pt x="5417" y="2039"/>
                    <a:pt x="5385" y="2037"/>
                  </a:cubicBezTo>
                  <a:lnTo>
                    <a:pt x="361" y="1719"/>
                  </a:lnTo>
                  <a:cubicBezTo>
                    <a:pt x="235" y="1714"/>
                    <a:pt x="115" y="1686"/>
                    <a:pt x="1" y="1649"/>
                  </a:cubicBezTo>
                  <a:lnTo>
                    <a:pt x="1" y="1649"/>
                  </a:lnTo>
                  <a:cubicBezTo>
                    <a:pt x="207" y="2174"/>
                    <a:pt x="698" y="2562"/>
                    <a:pt x="1298" y="2598"/>
                  </a:cubicBezTo>
                  <a:lnTo>
                    <a:pt x="6322" y="2916"/>
                  </a:lnTo>
                  <a:cubicBezTo>
                    <a:pt x="6355" y="2918"/>
                    <a:pt x="6387" y="2919"/>
                    <a:pt x="6419" y="2919"/>
                  </a:cubicBezTo>
                  <a:cubicBezTo>
                    <a:pt x="7200" y="2919"/>
                    <a:pt x="7859" y="2309"/>
                    <a:pt x="7910" y="1518"/>
                  </a:cubicBezTo>
                  <a:cubicBezTo>
                    <a:pt x="7954" y="821"/>
                    <a:pt x="7508" y="204"/>
                    <a:pt x="6869"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70"/>
            <p:cNvSpPr/>
            <p:nvPr/>
          </p:nvSpPr>
          <p:spPr>
            <a:xfrm>
              <a:off x="3348650" y="1513050"/>
              <a:ext cx="47525" cy="65025"/>
            </a:xfrm>
            <a:custGeom>
              <a:avLst/>
              <a:gdLst/>
              <a:ahLst/>
              <a:cxnLst/>
              <a:rect l="l" t="t" r="r" b="b"/>
              <a:pathLst>
                <a:path w="1901" h="2601" extrusionOk="0">
                  <a:moveTo>
                    <a:pt x="994" y="0"/>
                  </a:moveTo>
                  <a:cubicBezTo>
                    <a:pt x="511" y="0"/>
                    <a:pt x="89" y="548"/>
                    <a:pt x="46" y="1243"/>
                  </a:cubicBezTo>
                  <a:cubicBezTo>
                    <a:pt x="1" y="1957"/>
                    <a:pt x="366" y="2568"/>
                    <a:pt x="869" y="2599"/>
                  </a:cubicBezTo>
                  <a:cubicBezTo>
                    <a:pt x="882" y="2600"/>
                    <a:pt x="895" y="2600"/>
                    <a:pt x="908" y="2600"/>
                  </a:cubicBezTo>
                  <a:cubicBezTo>
                    <a:pt x="1391" y="2600"/>
                    <a:pt x="1813" y="2053"/>
                    <a:pt x="1856" y="1357"/>
                  </a:cubicBezTo>
                  <a:cubicBezTo>
                    <a:pt x="1901" y="640"/>
                    <a:pt x="1533" y="32"/>
                    <a:pt x="1033" y="2"/>
                  </a:cubicBezTo>
                  <a:cubicBezTo>
                    <a:pt x="1020" y="1"/>
                    <a:pt x="1007" y="0"/>
                    <a:pt x="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70"/>
            <p:cNvSpPr/>
            <p:nvPr/>
          </p:nvSpPr>
          <p:spPr>
            <a:xfrm>
              <a:off x="3594800" y="1673775"/>
              <a:ext cx="26025" cy="23425"/>
            </a:xfrm>
            <a:custGeom>
              <a:avLst/>
              <a:gdLst/>
              <a:ahLst/>
              <a:cxnLst/>
              <a:rect l="l" t="t" r="r" b="b"/>
              <a:pathLst>
                <a:path w="1041" h="937" extrusionOk="0">
                  <a:moveTo>
                    <a:pt x="522" y="1"/>
                  </a:moveTo>
                  <a:cubicBezTo>
                    <a:pt x="317" y="1"/>
                    <a:pt x="128" y="136"/>
                    <a:pt x="70" y="343"/>
                  </a:cubicBezTo>
                  <a:cubicBezTo>
                    <a:pt x="0" y="595"/>
                    <a:pt x="145" y="854"/>
                    <a:pt x="396" y="921"/>
                  </a:cubicBezTo>
                  <a:cubicBezTo>
                    <a:pt x="436" y="931"/>
                    <a:pt x="476" y="936"/>
                    <a:pt x="515" y="936"/>
                  </a:cubicBezTo>
                  <a:cubicBezTo>
                    <a:pt x="722" y="936"/>
                    <a:pt x="912" y="800"/>
                    <a:pt x="971" y="592"/>
                  </a:cubicBezTo>
                  <a:cubicBezTo>
                    <a:pt x="1041" y="343"/>
                    <a:pt x="893" y="87"/>
                    <a:pt x="645" y="17"/>
                  </a:cubicBezTo>
                  <a:cubicBezTo>
                    <a:pt x="604" y="6"/>
                    <a:pt x="562" y="1"/>
                    <a:pt x="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70"/>
            <p:cNvSpPr/>
            <p:nvPr/>
          </p:nvSpPr>
          <p:spPr>
            <a:xfrm>
              <a:off x="3406350" y="1604125"/>
              <a:ext cx="204650" cy="107975"/>
            </a:xfrm>
            <a:custGeom>
              <a:avLst/>
              <a:gdLst/>
              <a:ahLst/>
              <a:cxnLst/>
              <a:rect l="l" t="t" r="r" b="b"/>
              <a:pathLst>
                <a:path w="8186" h="4319" extrusionOk="0">
                  <a:moveTo>
                    <a:pt x="1661" y="1"/>
                  </a:moveTo>
                  <a:cubicBezTo>
                    <a:pt x="1004" y="1"/>
                    <a:pt x="402" y="439"/>
                    <a:pt x="220" y="1104"/>
                  </a:cubicBezTo>
                  <a:cubicBezTo>
                    <a:pt x="0" y="1902"/>
                    <a:pt x="472" y="2725"/>
                    <a:pt x="1269" y="2943"/>
                  </a:cubicBezTo>
                  <a:lnTo>
                    <a:pt x="6129" y="4265"/>
                  </a:lnTo>
                  <a:cubicBezTo>
                    <a:pt x="6261" y="4301"/>
                    <a:pt x="6394" y="4318"/>
                    <a:pt x="6525" y="4318"/>
                  </a:cubicBezTo>
                  <a:cubicBezTo>
                    <a:pt x="7183" y="4318"/>
                    <a:pt x="7786" y="3881"/>
                    <a:pt x="7965" y="3213"/>
                  </a:cubicBezTo>
                  <a:cubicBezTo>
                    <a:pt x="8185" y="2415"/>
                    <a:pt x="7714" y="1592"/>
                    <a:pt x="6916" y="1377"/>
                  </a:cubicBezTo>
                  <a:lnTo>
                    <a:pt x="2059" y="55"/>
                  </a:lnTo>
                  <a:cubicBezTo>
                    <a:pt x="1926" y="18"/>
                    <a:pt x="1792" y="1"/>
                    <a:pt x="16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70"/>
            <p:cNvSpPr/>
            <p:nvPr/>
          </p:nvSpPr>
          <p:spPr>
            <a:xfrm>
              <a:off x="3546100" y="1634925"/>
              <a:ext cx="39725" cy="76950"/>
            </a:xfrm>
            <a:custGeom>
              <a:avLst/>
              <a:gdLst/>
              <a:ahLst/>
              <a:cxnLst/>
              <a:rect l="l" t="t" r="r" b="b"/>
              <a:pathLst>
                <a:path w="1589" h="3078" extrusionOk="0">
                  <a:moveTo>
                    <a:pt x="790" y="0"/>
                  </a:moveTo>
                  <a:lnTo>
                    <a:pt x="790" y="0"/>
                  </a:lnTo>
                  <a:cubicBezTo>
                    <a:pt x="860" y="455"/>
                    <a:pt x="832" y="982"/>
                    <a:pt x="679" y="1526"/>
                  </a:cubicBezTo>
                  <a:cubicBezTo>
                    <a:pt x="531" y="2070"/>
                    <a:pt x="291" y="2536"/>
                    <a:pt x="1" y="2893"/>
                  </a:cubicBezTo>
                  <a:lnTo>
                    <a:pt x="534" y="3038"/>
                  </a:lnTo>
                  <a:cubicBezTo>
                    <a:pt x="603" y="3055"/>
                    <a:pt x="679" y="3066"/>
                    <a:pt x="748" y="3078"/>
                  </a:cubicBezTo>
                  <a:cubicBezTo>
                    <a:pt x="1030" y="2720"/>
                    <a:pt x="1267" y="2257"/>
                    <a:pt x="1412" y="1724"/>
                  </a:cubicBezTo>
                  <a:cubicBezTo>
                    <a:pt x="1560" y="1192"/>
                    <a:pt x="1588" y="670"/>
                    <a:pt x="1524" y="221"/>
                  </a:cubicBezTo>
                  <a:cubicBezTo>
                    <a:pt x="1463" y="193"/>
                    <a:pt x="1393" y="168"/>
                    <a:pt x="1323" y="148"/>
                  </a:cubicBezTo>
                  <a:lnTo>
                    <a:pt x="7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70"/>
            <p:cNvSpPr/>
            <p:nvPr/>
          </p:nvSpPr>
          <p:spPr>
            <a:xfrm>
              <a:off x="3461725" y="1611900"/>
              <a:ext cx="39625" cy="77250"/>
            </a:xfrm>
            <a:custGeom>
              <a:avLst/>
              <a:gdLst/>
              <a:ahLst/>
              <a:cxnLst/>
              <a:rect l="l" t="t" r="r" b="b"/>
              <a:pathLst>
                <a:path w="1585" h="3090" extrusionOk="0">
                  <a:moveTo>
                    <a:pt x="784" y="1"/>
                  </a:moveTo>
                  <a:lnTo>
                    <a:pt x="784" y="1"/>
                  </a:lnTo>
                  <a:cubicBezTo>
                    <a:pt x="854" y="455"/>
                    <a:pt x="823" y="983"/>
                    <a:pt x="678" y="1521"/>
                  </a:cubicBezTo>
                  <a:cubicBezTo>
                    <a:pt x="530" y="2065"/>
                    <a:pt x="290" y="2534"/>
                    <a:pt x="0" y="2888"/>
                  </a:cubicBezTo>
                  <a:lnTo>
                    <a:pt x="734" y="3089"/>
                  </a:lnTo>
                  <a:cubicBezTo>
                    <a:pt x="1021" y="2732"/>
                    <a:pt x="1264" y="2260"/>
                    <a:pt x="1409" y="1722"/>
                  </a:cubicBezTo>
                  <a:cubicBezTo>
                    <a:pt x="1557" y="1181"/>
                    <a:pt x="1585" y="654"/>
                    <a:pt x="1518" y="202"/>
                  </a:cubicBezTo>
                  <a:lnTo>
                    <a:pt x="7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70"/>
            <p:cNvSpPr/>
            <p:nvPr/>
          </p:nvSpPr>
          <p:spPr>
            <a:xfrm>
              <a:off x="3411075" y="1642025"/>
              <a:ext cx="198950" cy="69950"/>
            </a:xfrm>
            <a:custGeom>
              <a:avLst/>
              <a:gdLst/>
              <a:ahLst/>
              <a:cxnLst/>
              <a:rect l="l" t="t" r="r" b="b"/>
              <a:pathLst>
                <a:path w="7958" h="2798" extrusionOk="0">
                  <a:moveTo>
                    <a:pt x="7062" y="1"/>
                  </a:moveTo>
                  <a:lnTo>
                    <a:pt x="7062" y="1"/>
                  </a:lnTo>
                  <a:cubicBezTo>
                    <a:pt x="7101" y="205"/>
                    <a:pt x="7092" y="428"/>
                    <a:pt x="7034" y="645"/>
                  </a:cubicBezTo>
                  <a:cubicBezTo>
                    <a:pt x="6855" y="1310"/>
                    <a:pt x="6253" y="1749"/>
                    <a:pt x="5595" y="1749"/>
                  </a:cubicBezTo>
                  <a:cubicBezTo>
                    <a:pt x="5463" y="1749"/>
                    <a:pt x="5329" y="1731"/>
                    <a:pt x="5195" y="1694"/>
                  </a:cubicBezTo>
                  <a:lnTo>
                    <a:pt x="338" y="372"/>
                  </a:lnTo>
                  <a:cubicBezTo>
                    <a:pt x="216" y="341"/>
                    <a:pt x="104" y="294"/>
                    <a:pt x="1" y="232"/>
                  </a:cubicBezTo>
                  <a:lnTo>
                    <a:pt x="1" y="232"/>
                  </a:lnTo>
                  <a:cubicBezTo>
                    <a:pt x="98" y="790"/>
                    <a:pt x="503" y="1270"/>
                    <a:pt x="1080" y="1424"/>
                  </a:cubicBezTo>
                  <a:lnTo>
                    <a:pt x="5940" y="2743"/>
                  </a:lnTo>
                  <a:cubicBezTo>
                    <a:pt x="6073" y="2780"/>
                    <a:pt x="6207" y="2798"/>
                    <a:pt x="6338" y="2798"/>
                  </a:cubicBezTo>
                  <a:cubicBezTo>
                    <a:pt x="6995" y="2798"/>
                    <a:pt x="7597" y="2359"/>
                    <a:pt x="7776" y="1694"/>
                  </a:cubicBezTo>
                  <a:cubicBezTo>
                    <a:pt x="7957" y="1022"/>
                    <a:pt x="7648" y="327"/>
                    <a:pt x="7062"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70"/>
            <p:cNvSpPr/>
            <p:nvPr/>
          </p:nvSpPr>
          <p:spPr>
            <a:xfrm>
              <a:off x="3408575" y="1606450"/>
              <a:ext cx="53175" cy="64075"/>
            </a:xfrm>
            <a:custGeom>
              <a:avLst/>
              <a:gdLst/>
              <a:ahLst/>
              <a:cxnLst/>
              <a:rect l="l" t="t" r="r" b="b"/>
              <a:pathLst>
                <a:path w="2127" h="2563" extrusionOk="0">
                  <a:moveTo>
                    <a:pt x="1234" y="1"/>
                  </a:moveTo>
                  <a:cubicBezTo>
                    <a:pt x="800" y="1"/>
                    <a:pt x="355" y="428"/>
                    <a:pt x="187" y="1042"/>
                  </a:cubicBezTo>
                  <a:cubicBezTo>
                    <a:pt x="0" y="1736"/>
                    <a:pt x="237" y="2406"/>
                    <a:pt x="720" y="2540"/>
                  </a:cubicBezTo>
                  <a:cubicBezTo>
                    <a:pt x="776" y="2555"/>
                    <a:pt x="833" y="2562"/>
                    <a:pt x="890" y="2562"/>
                  </a:cubicBezTo>
                  <a:cubicBezTo>
                    <a:pt x="1326" y="2562"/>
                    <a:pt x="1771" y="2134"/>
                    <a:pt x="1939" y="1522"/>
                  </a:cubicBezTo>
                  <a:cubicBezTo>
                    <a:pt x="2126" y="827"/>
                    <a:pt x="1889" y="157"/>
                    <a:pt x="1404" y="23"/>
                  </a:cubicBezTo>
                  <a:cubicBezTo>
                    <a:pt x="1348" y="8"/>
                    <a:pt x="1291" y="1"/>
                    <a:pt x="12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70"/>
            <p:cNvSpPr/>
            <p:nvPr/>
          </p:nvSpPr>
          <p:spPr>
            <a:xfrm>
              <a:off x="3074500" y="1543225"/>
              <a:ext cx="26375" cy="23500"/>
            </a:xfrm>
            <a:custGeom>
              <a:avLst/>
              <a:gdLst/>
              <a:ahLst/>
              <a:cxnLst/>
              <a:rect l="l" t="t" r="r" b="b"/>
              <a:pathLst>
                <a:path w="1055" h="940" extrusionOk="0">
                  <a:moveTo>
                    <a:pt x="528" y="1"/>
                  </a:moveTo>
                  <a:cubicBezTo>
                    <a:pt x="335" y="1"/>
                    <a:pt x="153" y="121"/>
                    <a:pt x="87" y="315"/>
                  </a:cubicBezTo>
                  <a:cubicBezTo>
                    <a:pt x="0" y="555"/>
                    <a:pt x="129" y="828"/>
                    <a:pt x="371" y="912"/>
                  </a:cubicBezTo>
                  <a:cubicBezTo>
                    <a:pt x="423" y="930"/>
                    <a:pt x="475" y="939"/>
                    <a:pt x="527" y="939"/>
                  </a:cubicBezTo>
                  <a:cubicBezTo>
                    <a:pt x="720" y="939"/>
                    <a:pt x="902" y="818"/>
                    <a:pt x="968" y="625"/>
                  </a:cubicBezTo>
                  <a:cubicBezTo>
                    <a:pt x="1055" y="382"/>
                    <a:pt x="926" y="111"/>
                    <a:pt x="684" y="28"/>
                  </a:cubicBezTo>
                  <a:cubicBezTo>
                    <a:pt x="632" y="9"/>
                    <a:pt x="580" y="1"/>
                    <a:pt x="5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70"/>
            <p:cNvSpPr/>
            <p:nvPr/>
          </p:nvSpPr>
          <p:spPr>
            <a:xfrm>
              <a:off x="3058450" y="1361225"/>
              <a:ext cx="126325" cy="193450"/>
            </a:xfrm>
            <a:custGeom>
              <a:avLst/>
              <a:gdLst/>
              <a:ahLst/>
              <a:cxnLst/>
              <a:rect l="l" t="t" r="r" b="b"/>
              <a:pathLst>
                <a:path w="5053" h="7738" extrusionOk="0">
                  <a:moveTo>
                    <a:pt x="3363" y="0"/>
                  </a:moveTo>
                  <a:cubicBezTo>
                    <a:pt x="2749" y="0"/>
                    <a:pt x="2174" y="385"/>
                    <a:pt x="1956" y="997"/>
                  </a:cubicBezTo>
                  <a:lnTo>
                    <a:pt x="280" y="5743"/>
                  </a:lnTo>
                  <a:cubicBezTo>
                    <a:pt x="1" y="6521"/>
                    <a:pt x="411" y="7375"/>
                    <a:pt x="1189" y="7651"/>
                  </a:cubicBezTo>
                  <a:cubicBezTo>
                    <a:pt x="1354" y="7709"/>
                    <a:pt x="1522" y="7737"/>
                    <a:pt x="1687" y="7737"/>
                  </a:cubicBezTo>
                  <a:cubicBezTo>
                    <a:pt x="2303" y="7737"/>
                    <a:pt x="2880" y="7353"/>
                    <a:pt x="3097" y="6741"/>
                  </a:cubicBezTo>
                  <a:lnTo>
                    <a:pt x="4774" y="1993"/>
                  </a:lnTo>
                  <a:cubicBezTo>
                    <a:pt x="5053" y="1218"/>
                    <a:pt x="4640" y="361"/>
                    <a:pt x="3864" y="88"/>
                  </a:cubicBezTo>
                  <a:cubicBezTo>
                    <a:pt x="3699" y="28"/>
                    <a:pt x="3529" y="0"/>
                    <a:pt x="3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70"/>
            <p:cNvSpPr/>
            <p:nvPr/>
          </p:nvSpPr>
          <p:spPr>
            <a:xfrm>
              <a:off x="3063900" y="1491725"/>
              <a:ext cx="76600" cy="43075"/>
            </a:xfrm>
            <a:custGeom>
              <a:avLst/>
              <a:gdLst/>
              <a:ahLst/>
              <a:cxnLst/>
              <a:rect l="l" t="t" r="r" b="b"/>
              <a:pathLst>
                <a:path w="3064" h="1723" extrusionOk="0">
                  <a:moveTo>
                    <a:pt x="243" y="1"/>
                  </a:moveTo>
                  <a:lnTo>
                    <a:pt x="56" y="520"/>
                  </a:lnTo>
                  <a:cubicBezTo>
                    <a:pt x="34" y="590"/>
                    <a:pt x="14" y="659"/>
                    <a:pt x="0" y="729"/>
                  </a:cubicBezTo>
                  <a:cubicBezTo>
                    <a:pt x="332" y="1039"/>
                    <a:pt x="779" y="1307"/>
                    <a:pt x="1297" y="1493"/>
                  </a:cubicBezTo>
                  <a:cubicBezTo>
                    <a:pt x="1741" y="1651"/>
                    <a:pt x="2187" y="1723"/>
                    <a:pt x="2588" y="1723"/>
                  </a:cubicBezTo>
                  <a:cubicBezTo>
                    <a:pt x="2656" y="1723"/>
                    <a:pt x="2722" y="1721"/>
                    <a:pt x="2787" y="1717"/>
                  </a:cubicBezTo>
                  <a:cubicBezTo>
                    <a:pt x="2818" y="1653"/>
                    <a:pt x="2849" y="1586"/>
                    <a:pt x="2876" y="1516"/>
                  </a:cubicBezTo>
                  <a:lnTo>
                    <a:pt x="3063" y="997"/>
                  </a:lnTo>
                  <a:lnTo>
                    <a:pt x="3063" y="997"/>
                  </a:lnTo>
                  <a:cubicBezTo>
                    <a:pt x="2984" y="1003"/>
                    <a:pt x="2903" y="1006"/>
                    <a:pt x="2820" y="1006"/>
                  </a:cubicBezTo>
                  <a:cubicBezTo>
                    <a:pt x="2424" y="1006"/>
                    <a:pt x="1990" y="933"/>
                    <a:pt x="1551" y="777"/>
                  </a:cubicBezTo>
                  <a:cubicBezTo>
                    <a:pt x="1027" y="590"/>
                    <a:pt x="578" y="313"/>
                    <a:pt x="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70"/>
            <p:cNvSpPr/>
            <p:nvPr/>
          </p:nvSpPr>
          <p:spPr>
            <a:xfrm>
              <a:off x="3092700" y="1409150"/>
              <a:ext cx="77025" cy="43075"/>
            </a:xfrm>
            <a:custGeom>
              <a:avLst/>
              <a:gdLst/>
              <a:ahLst/>
              <a:cxnLst/>
              <a:rect l="l" t="t" r="r" b="b"/>
              <a:pathLst>
                <a:path w="3081" h="1723" extrusionOk="0">
                  <a:moveTo>
                    <a:pt x="254" y="1"/>
                  </a:moveTo>
                  <a:lnTo>
                    <a:pt x="0" y="718"/>
                  </a:lnTo>
                  <a:cubicBezTo>
                    <a:pt x="332" y="1033"/>
                    <a:pt x="782" y="1309"/>
                    <a:pt x="1314" y="1493"/>
                  </a:cubicBezTo>
                  <a:cubicBezTo>
                    <a:pt x="1757" y="1650"/>
                    <a:pt x="2197" y="1722"/>
                    <a:pt x="2595" y="1722"/>
                  </a:cubicBezTo>
                  <a:cubicBezTo>
                    <a:pt x="2673" y="1722"/>
                    <a:pt x="2749" y="1719"/>
                    <a:pt x="2824" y="1714"/>
                  </a:cubicBezTo>
                  <a:lnTo>
                    <a:pt x="3080" y="994"/>
                  </a:lnTo>
                  <a:lnTo>
                    <a:pt x="3080" y="994"/>
                  </a:lnTo>
                  <a:cubicBezTo>
                    <a:pt x="3001" y="1000"/>
                    <a:pt x="2920" y="1003"/>
                    <a:pt x="2837" y="1003"/>
                  </a:cubicBezTo>
                  <a:cubicBezTo>
                    <a:pt x="2441" y="1003"/>
                    <a:pt x="2007" y="931"/>
                    <a:pt x="1568" y="774"/>
                  </a:cubicBezTo>
                  <a:cubicBezTo>
                    <a:pt x="1038" y="587"/>
                    <a:pt x="589" y="311"/>
                    <a:pt x="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70"/>
            <p:cNvSpPr/>
            <p:nvPr/>
          </p:nvSpPr>
          <p:spPr>
            <a:xfrm>
              <a:off x="3061950" y="1371850"/>
              <a:ext cx="120875" cy="182725"/>
            </a:xfrm>
            <a:custGeom>
              <a:avLst/>
              <a:gdLst/>
              <a:ahLst/>
              <a:cxnLst/>
              <a:rect l="l" t="t" r="r" b="b"/>
              <a:pathLst>
                <a:path w="4835" h="7309" extrusionOk="0">
                  <a:moveTo>
                    <a:pt x="4271" y="0"/>
                  </a:moveTo>
                  <a:cubicBezTo>
                    <a:pt x="4260" y="117"/>
                    <a:pt x="4235" y="237"/>
                    <a:pt x="4193" y="355"/>
                  </a:cubicBezTo>
                  <a:lnTo>
                    <a:pt x="2516" y="5103"/>
                  </a:lnTo>
                  <a:cubicBezTo>
                    <a:pt x="2299" y="5714"/>
                    <a:pt x="1723" y="6100"/>
                    <a:pt x="1108" y="6100"/>
                  </a:cubicBezTo>
                  <a:cubicBezTo>
                    <a:pt x="942" y="6100"/>
                    <a:pt x="774" y="6072"/>
                    <a:pt x="608" y="6012"/>
                  </a:cubicBezTo>
                  <a:cubicBezTo>
                    <a:pt x="396" y="5940"/>
                    <a:pt x="212" y="5817"/>
                    <a:pt x="61" y="5669"/>
                  </a:cubicBezTo>
                  <a:lnTo>
                    <a:pt x="61" y="5669"/>
                  </a:lnTo>
                  <a:cubicBezTo>
                    <a:pt x="0" y="6339"/>
                    <a:pt x="391" y="6989"/>
                    <a:pt x="1052" y="7223"/>
                  </a:cubicBezTo>
                  <a:cubicBezTo>
                    <a:pt x="1216" y="7281"/>
                    <a:pt x="1384" y="7308"/>
                    <a:pt x="1548" y="7308"/>
                  </a:cubicBezTo>
                  <a:cubicBezTo>
                    <a:pt x="2165" y="7308"/>
                    <a:pt x="2742" y="6925"/>
                    <a:pt x="2960" y="6311"/>
                  </a:cubicBezTo>
                  <a:lnTo>
                    <a:pt x="4637" y="1565"/>
                  </a:lnTo>
                  <a:cubicBezTo>
                    <a:pt x="4835" y="999"/>
                    <a:pt x="4673" y="394"/>
                    <a:pt x="4271"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70"/>
            <p:cNvSpPr/>
            <p:nvPr/>
          </p:nvSpPr>
          <p:spPr>
            <a:xfrm>
              <a:off x="3112300" y="1362150"/>
              <a:ext cx="69825" cy="48050"/>
            </a:xfrm>
            <a:custGeom>
              <a:avLst/>
              <a:gdLst/>
              <a:ahLst/>
              <a:cxnLst/>
              <a:rect l="l" t="t" r="r" b="b"/>
              <a:pathLst>
                <a:path w="2793" h="1922" extrusionOk="0">
                  <a:moveTo>
                    <a:pt x="1108" y="1"/>
                  </a:moveTo>
                  <a:cubicBezTo>
                    <a:pt x="660" y="1"/>
                    <a:pt x="286" y="194"/>
                    <a:pt x="168" y="528"/>
                  </a:cubicBezTo>
                  <a:cubicBezTo>
                    <a:pt x="0" y="1002"/>
                    <a:pt x="419" y="1577"/>
                    <a:pt x="1097" y="1817"/>
                  </a:cubicBezTo>
                  <a:cubicBezTo>
                    <a:pt x="1296" y="1888"/>
                    <a:pt x="1496" y="1922"/>
                    <a:pt x="1684" y="1922"/>
                  </a:cubicBezTo>
                  <a:cubicBezTo>
                    <a:pt x="2132" y="1922"/>
                    <a:pt x="2507" y="1728"/>
                    <a:pt x="2626" y="1395"/>
                  </a:cubicBezTo>
                  <a:cubicBezTo>
                    <a:pt x="2793" y="924"/>
                    <a:pt x="2380" y="349"/>
                    <a:pt x="1699" y="107"/>
                  </a:cubicBezTo>
                  <a:cubicBezTo>
                    <a:pt x="1498" y="35"/>
                    <a:pt x="1297" y="1"/>
                    <a:pt x="11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70"/>
            <p:cNvSpPr/>
            <p:nvPr/>
          </p:nvSpPr>
          <p:spPr>
            <a:xfrm>
              <a:off x="3139350" y="1637250"/>
              <a:ext cx="26325" cy="23400"/>
            </a:xfrm>
            <a:custGeom>
              <a:avLst/>
              <a:gdLst/>
              <a:ahLst/>
              <a:cxnLst/>
              <a:rect l="l" t="t" r="r" b="b"/>
              <a:pathLst>
                <a:path w="1053" h="936" extrusionOk="0">
                  <a:moveTo>
                    <a:pt x="528" y="0"/>
                  </a:moveTo>
                  <a:cubicBezTo>
                    <a:pt x="335" y="0"/>
                    <a:pt x="153" y="121"/>
                    <a:pt x="87" y="312"/>
                  </a:cubicBezTo>
                  <a:cubicBezTo>
                    <a:pt x="1" y="555"/>
                    <a:pt x="129" y="825"/>
                    <a:pt x="372" y="909"/>
                  </a:cubicBezTo>
                  <a:cubicBezTo>
                    <a:pt x="423" y="927"/>
                    <a:pt x="476" y="936"/>
                    <a:pt x="528" y="936"/>
                  </a:cubicBezTo>
                  <a:cubicBezTo>
                    <a:pt x="721" y="936"/>
                    <a:pt x="903" y="816"/>
                    <a:pt x="969" y="624"/>
                  </a:cubicBezTo>
                  <a:cubicBezTo>
                    <a:pt x="1053" y="379"/>
                    <a:pt x="927" y="111"/>
                    <a:pt x="684" y="27"/>
                  </a:cubicBezTo>
                  <a:cubicBezTo>
                    <a:pt x="633" y="9"/>
                    <a:pt x="580" y="0"/>
                    <a:pt x="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70"/>
            <p:cNvSpPr/>
            <p:nvPr/>
          </p:nvSpPr>
          <p:spPr>
            <a:xfrm>
              <a:off x="3123175" y="1455175"/>
              <a:ext cx="126400" cy="193400"/>
            </a:xfrm>
            <a:custGeom>
              <a:avLst/>
              <a:gdLst/>
              <a:ahLst/>
              <a:cxnLst/>
              <a:rect l="l" t="t" r="r" b="b"/>
              <a:pathLst>
                <a:path w="5056" h="7736" extrusionOk="0">
                  <a:moveTo>
                    <a:pt x="3366" y="0"/>
                  </a:moveTo>
                  <a:cubicBezTo>
                    <a:pt x="2751" y="0"/>
                    <a:pt x="2174" y="386"/>
                    <a:pt x="1959" y="997"/>
                  </a:cubicBezTo>
                  <a:lnTo>
                    <a:pt x="280" y="5745"/>
                  </a:lnTo>
                  <a:cubicBezTo>
                    <a:pt x="1" y="6521"/>
                    <a:pt x="413" y="7377"/>
                    <a:pt x="1192" y="7651"/>
                  </a:cubicBezTo>
                  <a:cubicBezTo>
                    <a:pt x="1357" y="7708"/>
                    <a:pt x="1525" y="7736"/>
                    <a:pt x="1690" y="7736"/>
                  </a:cubicBezTo>
                  <a:cubicBezTo>
                    <a:pt x="2307" y="7736"/>
                    <a:pt x="2884" y="7353"/>
                    <a:pt x="3097" y="6741"/>
                  </a:cubicBezTo>
                  <a:lnTo>
                    <a:pt x="4777" y="1996"/>
                  </a:lnTo>
                  <a:cubicBezTo>
                    <a:pt x="5056" y="1217"/>
                    <a:pt x="4643" y="364"/>
                    <a:pt x="3864" y="88"/>
                  </a:cubicBezTo>
                  <a:cubicBezTo>
                    <a:pt x="3700" y="28"/>
                    <a:pt x="3531" y="0"/>
                    <a:pt x="3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70"/>
            <p:cNvSpPr/>
            <p:nvPr/>
          </p:nvSpPr>
          <p:spPr>
            <a:xfrm>
              <a:off x="3128750" y="1585675"/>
              <a:ext cx="76600" cy="43075"/>
            </a:xfrm>
            <a:custGeom>
              <a:avLst/>
              <a:gdLst/>
              <a:ahLst/>
              <a:cxnLst/>
              <a:rect l="l" t="t" r="r" b="b"/>
              <a:pathLst>
                <a:path w="3064" h="1723" extrusionOk="0">
                  <a:moveTo>
                    <a:pt x="243" y="1"/>
                  </a:moveTo>
                  <a:lnTo>
                    <a:pt x="57" y="520"/>
                  </a:lnTo>
                  <a:cubicBezTo>
                    <a:pt x="34" y="589"/>
                    <a:pt x="15" y="659"/>
                    <a:pt x="1" y="729"/>
                  </a:cubicBezTo>
                  <a:cubicBezTo>
                    <a:pt x="333" y="1041"/>
                    <a:pt x="779" y="1309"/>
                    <a:pt x="1298" y="1493"/>
                  </a:cubicBezTo>
                  <a:cubicBezTo>
                    <a:pt x="1744" y="1651"/>
                    <a:pt x="2188" y="1723"/>
                    <a:pt x="2589" y="1723"/>
                  </a:cubicBezTo>
                  <a:cubicBezTo>
                    <a:pt x="2656" y="1723"/>
                    <a:pt x="2723" y="1721"/>
                    <a:pt x="2788" y="1717"/>
                  </a:cubicBezTo>
                  <a:cubicBezTo>
                    <a:pt x="2818" y="1655"/>
                    <a:pt x="2849" y="1588"/>
                    <a:pt x="2877" y="1518"/>
                  </a:cubicBezTo>
                  <a:lnTo>
                    <a:pt x="3064" y="1000"/>
                  </a:lnTo>
                  <a:lnTo>
                    <a:pt x="3064" y="1000"/>
                  </a:lnTo>
                  <a:cubicBezTo>
                    <a:pt x="2989" y="1005"/>
                    <a:pt x="2912" y="1008"/>
                    <a:pt x="2834" y="1008"/>
                  </a:cubicBezTo>
                  <a:cubicBezTo>
                    <a:pt x="2434" y="1008"/>
                    <a:pt x="1995" y="935"/>
                    <a:pt x="1552" y="779"/>
                  </a:cubicBezTo>
                  <a:cubicBezTo>
                    <a:pt x="1025" y="589"/>
                    <a:pt x="573" y="310"/>
                    <a:pt x="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70"/>
            <p:cNvSpPr/>
            <p:nvPr/>
          </p:nvSpPr>
          <p:spPr>
            <a:xfrm>
              <a:off x="3157500" y="1503100"/>
              <a:ext cx="76950" cy="43050"/>
            </a:xfrm>
            <a:custGeom>
              <a:avLst/>
              <a:gdLst/>
              <a:ahLst/>
              <a:cxnLst/>
              <a:rect l="l" t="t" r="r" b="b"/>
              <a:pathLst>
                <a:path w="3078" h="1722" extrusionOk="0">
                  <a:moveTo>
                    <a:pt x="254" y="1"/>
                  </a:moveTo>
                  <a:lnTo>
                    <a:pt x="0" y="720"/>
                  </a:lnTo>
                  <a:cubicBezTo>
                    <a:pt x="329" y="1033"/>
                    <a:pt x="781" y="1309"/>
                    <a:pt x="1314" y="1493"/>
                  </a:cubicBezTo>
                  <a:cubicBezTo>
                    <a:pt x="1761" y="1648"/>
                    <a:pt x="2203" y="1722"/>
                    <a:pt x="2600" y="1722"/>
                  </a:cubicBezTo>
                  <a:cubicBezTo>
                    <a:pt x="2676" y="1722"/>
                    <a:pt x="2751" y="1719"/>
                    <a:pt x="2823" y="1714"/>
                  </a:cubicBezTo>
                  <a:lnTo>
                    <a:pt x="3077" y="997"/>
                  </a:lnTo>
                  <a:lnTo>
                    <a:pt x="3077" y="997"/>
                  </a:lnTo>
                  <a:cubicBezTo>
                    <a:pt x="3003" y="1002"/>
                    <a:pt x="2926" y="1005"/>
                    <a:pt x="2848" y="1005"/>
                  </a:cubicBezTo>
                  <a:cubicBezTo>
                    <a:pt x="2450" y="1005"/>
                    <a:pt x="2011" y="933"/>
                    <a:pt x="1568" y="776"/>
                  </a:cubicBezTo>
                  <a:cubicBezTo>
                    <a:pt x="1038" y="587"/>
                    <a:pt x="589" y="313"/>
                    <a:pt x="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70"/>
            <p:cNvSpPr/>
            <p:nvPr/>
          </p:nvSpPr>
          <p:spPr>
            <a:xfrm>
              <a:off x="3126675" y="1465800"/>
              <a:ext cx="120950" cy="182750"/>
            </a:xfrm>
            <a:custGeom>
              <a:avLst/>
              <a:gdLst/>
              <a:ahLst/>
              <a:cxnLst/>
              <a:rect l="l" t="t" r="r" b="b"/>
              <a:pathLst>
                <a:path w="4838" h="7310" extrusionOk="0">
                  <a:moveTo>
                    <a:pt x="4274" y="0"/>
                  </a:moveTo>
                  <a:cubicBezTo>
                    <a:pt x="4263" y="120"/>
                    <a:pt x="4238" y="237"/>
                    <a:pt x="4196" y="357"/>
                  </a:cubicBezTo>
                  <a:lnTo>
                    <a:pt x="2519" y="5103"/>
                  </a:lnTo>
                  <a:cubicBezTo>
                    <a:pt x="2302" y="5715"/>
                    <a:pt x="1727" y="6100"/>
                    <a:pt x="1112" y="6100"/>
                  </a:cubicBezTo>
                  <a:cubicBezTo>
                    <a:pt x="946" y="6100"/>
                    <a:pt x="777" y="6072"/>
                    <a:pt x="611" y="6012"/>
                  </a:cubicBezTo>
                  <a:cubicBezTo>
                    <a:pt x="399" y="5940"/>
                    <a:pt x="215" y="5817"/>
                    <a:pt x="64" y="5672"/>
                  </a:cubicBezTo>
                  <a:lnTo>
                    <a:pt x="64" y="5672"/>
                  </a:lnTo>
                  <a:cubicBezTo>
                    <a:pt x="0" y="6341"/>
                    <a:pt x="391" y="6989"/>
                    <a:pt x="1055" y="7223"/>
                  </a:cubicBezTo>
                  <a:cubicBezTo>
                    <a:pt x="1220" y="7282"/>
                    <a:pt x="1389" y="7309"/>
                    <a:pt x="1555" y="7309"/>
                  </a:cubicBezTo>
                  <a:cubicBezTo>
                    <a:pt x="2170" y="7309"/>
                    <a:pt x="2747" y="6927"/>
                    <a:pt x="2963" y="6313"/>
                  </a:cubicBezTo>
                  <a:lnTo>
                    <a:pt x="4639" y="1568"/>
                  </a:lnTo>
                  <a:cubicBezTo>
                    <a:pt x="4838" y="1002"/>
                    <a:pt x="4678" y="396"/>
                    <a:pt x="427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70"/>
            <p:cNvSpPr/>
            <p:nvPr/>
          </p:nvSpPr>
          <p:spPr>
            <a:xfrm>
              <a:off x="3177150" y="1456150"/>
              <a:ext cx="69850" cy="48025"/>
            </a:xfrm>
            <a:custGeom>
              <a:avLst/>
              <a:gdLst/>
              <a:ahLst/>
              <a:cxnLst/>
              <a:rect l="l" t="t" r="r" b="b"/>
              <a:pathLst>
                <a:path w="2794" h="1921" extrusionOk="0">
                  <a:moveTo>
                    <a:pt x="1112" y="0"/>
                  </a:moveTo>
                  <a:cubicBezTo>
                    <a:pt x="662" y="0"/>
                    <a:pt x="286" y="193"/>
                    <a:pt x="168" y="526"/>
                  </a:cubicBezTo>
                  <a:cubicBezTo>
                    <a:pt x="1" y="1000"/>
                    <a:pt x="419" y="1575"/>
                    <a:pt x="1097" y="1817"/>
                  </a:cubicBezTo>
                  <a:cubicBezTo>
                    <a:pt x="1296" y="1888"/>
                    <a:pt x="1494" y="1921"/>
                    <a:pt x="1681" y="1921"/>
                  </a:cubicBezTo>
                  <a:cubicBezTo>
                    <a:pt x="2131" y="1921"/>
                    <a:pt x="2508" y="1727"/>
                    <a:pt x="2626" y="1393"/>
                  </a:cubicBezTo>
                  <a:cubicBezTo>
                    <a:pt x="2793" y="925"/>
                    <a:pt x="2375" y="344"/>
                    <a:pt x="1700" y="104"/>
                  </a:cubicBezTo>
                  <a:cubicBezTo>
                    <a:pt x="1500" y="34"/>
                    <a:pt x="1299" y="0"/>
                    <a:pt x="1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70"/>
            <p:cNvSpPr/>
            <p:nvPr/>
          </p:nvSpPr>
          <p:spPr>
            <a:xfrm>
              <a:off x="3241250" y="1761700"/>
              <a:ext cx="24925" cy="23500"/>
            </a:xfrm>
            <a:custGeom>
              <a:avLst/>
              <a:gdLst/>
              <a:ahLst/>
              <a:cxnLst/>
              <a:rect l="l" t="t" r="r" b="b"/>
              <a:pathLst>
                <a:path w="997" h="940" extrusionOk="0">
                  <a:moveTo>
                    <a:pt x="501" y="0"/>
                  </a:moveTo>
                  <a:cubicBezTo>
                    <a:pt x="269" y="0"/>
                    <a:pt x="65" y="175"/>
                    <a:pt x="34" y="409"/>
                  </a:cubicBezTo>
                  <a:cubicBezTo>
                    <a:pt x="1" y="665"/>
                    <a:pt x="182" y="902"/>
                    <a:pt x="439" y="936"/>
                  </a:cubicBezTo>
                  <a:cubicBezTo>
                    <a:pt x="459" y="938"/>
                    <a:pt x="480" y="940"/>
                    <a:pt x="500" y="940"/>
                  </a:cubicBezTo>
                  <a:cubicBezTo>
                    <a:pt x="734" y="940"/>
                    <a:pt x="938" y="765"/>
                    <a:pt x="966" y="531"/>
                  </a:cubicBezTo>
                  <a:cubicBezTo>
                    <a:pt x="997" y="272"/>
                    <a:pt x="815" y="40"/>
                    <a:pt x="561" y="4"/>
                  </a:cubicBezTo>
                  <a:cubicBezTo>
                    <a:pt x="541" y="1"/>
                    <a:pt x="521" y="0"/>
                    <a:pt x="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70"/>
            <p:cNvSpPr/>
            <p:nvPr/>
          </p:nvSpPr>
          <p:spPr>
            <a:xfrm>
              <a:off x="3218725" y="1571625"/>
              <a:ext cx="95500" cy="199625"/>
            </a:xfrm>
            <a:custGeom>
              <a:avLst/>
              <a:gdLst/>
              <a:ahLst/>
              <a:cxnLst/>
              <a:rect l="l" t="t" r="r" b="b"/>
              <a:pathLst>
                <a:path w="3820" h="7985" extrusionOk="0">
                  <a:moveTo>
                    <a:pt x="2229" y="1"/>
                  </a:moveTo>
                  <a:cubicBezTo>
                    <a:pt x="1487" y="1"/>
                    <a:pt x="843" y="552"/>
                    <a:pt x="748" y="1305"/>
                  </a:cubicBezTo>
                  <a:lnTo>
                    <a:pt x="107" y="6299"/>
                  </a:lnTo>
                  <a:cubicBezTo>
                    <a:pt x="1" y="7119"/>
                    <a:pt x="581" y="7869"/>
                    <a:pt x="1401" y="7972"/>
                  </a:cubicBezTo>
                  <a:cubicBezTo>
                    <a:pt x="1466" y="7981"/>
                    <a:pt x="1531" y="7985"/>
                    <a:pt x="1595" y="7985"/>
                  </a:cubicBezTo>
                  <a:cubicBezTo>
                    <a:pt x="2338" y="7985"/>
                    <a:pt x="2977" y="7433"/>
                    <a:pt x="3075" y="6681"/>
                  </a:cubicBezTo>
                  <a:lnTo>
                    <a:pt x="3717" y="1687"/>
                  </a:lnTo>
                  <a:cubicBezTo>
                    <a:pt x="3820" y="867"/>
                    <a:pt x="3242" y="116"/>
                    <a:pt x="2422" y="13"/>
                  </a:cubicBezTo>
                  <a:cubicBezTo>
                    <a:pt x="2357" y="5"/>
                    <a:pt x="2292" y="1"/>
                    <a:pt x="22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70"/>
            <p:cNvSpPr/>
            <p:nvPr/>
          </p:nvSpPr>
          <p:spPr>
            <a:xfrm>
              <a:off x="3221175" y="1715350"/>
              <a:ext cx="76250" cy="31825"/>
            </a:xfrm>
            <a:custGeom>
              <a:avLst/>
              <a:gdLst/>
              <a:ahLst/>
              <a:cxnLst/>
              <a:rect l="l" t="t" r="r" b="b"/>
              <a:pathLst>
                <a:path w="3050" h="1273" extrusionOk="0">
                  <a:moveTo>
                    <a:pt x="81" y="0"/>
                  </a:moveTo>
                  <a:lnTo>
                    <a:pt x="11" y="547"/>
                  </a:lnTo>
                  <a:cubicBezTo>
                    <a:pt x="0" y="619"/>
                    <a:pt x="0" y="695"/>
                    <a:pt x="0" y="764"/>
                  </a:cubicBezTo>
                  <a:cubicBezTo>
                    <a:pt x="388" y="993"/>
                    <a:pt x="885" y="1169"/>
                    <a:pt x="1431" y="1239"/>
                  </a:cubicBezTo>
                  <a:cubicBezTo>
                    <a:pt x="1609" y="1261"/>
                    <a:pt x="1785" y="1272"/>
                    <a:pt x="1955" y="1272"/>
                  </a:cubicBezTo>
                  <a:cubicBezTo>
                    <a:pt x="2308" y="1272"/>
                    <a:pt x="2640" y="1226"/>
                    <a:pt x="2935" y="1141"/>
                  </a:cubicBezTo>
                  <a:cubicBezTo>
                    <a:pt x="2955" y="1071"/>
                    <a:pt x="2969" y="1002"/>
                    <a:pt x="2980" y="926"/>
                  </a:cubicBezTo>
                  <a:lnTo>
                    <a:pt x="3049" y="379"/>
                  </a:lnTo>
                  <a:lnTo>
                    <a:pt x="3049" y="379"/>
                  </a:lnTo>
                  <a:cubicBezTo>
                    <a:pt x="2752" y="466"/>
                    <a:pt x="2416" y="516"/>
                    <a:pt x="2058" y="516"/>
                  </a:cubicBezTo>
                  <a:cubicBezTo>
                    <a:pt x="1886" y="516"/>
                    <a:pt x="1709" y="504"/>
                    <a:pt x="1529" y="480"/>
                  </a:cubicBezTo>
                  <a:cubicBezTo>
                    <a:pt x="971" y="416"/>
                    <a:pt x="472" y="240"/>
                    <a:pt x="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70"/>
            <p:cNvSpPr/>
            <p:nvPr/>
          </p:nvSpPr>
          <p:spPr>
            <a:xfrm>
              <a:off x="3231900" y="1628425"/>
              <a:ext cx="76675" cy="31950"/>
            </a:xfrm>
            <a:custGeom>
              <a:avLst/>
              <a:gdLst/>
              <a:ahLst/>
              <a:cxnLst/>
              <a:rect l="l" t="t" r="r" b="b"/>
              <a:pathLst>
                <a:path w="3067" h="1278" extrusionOk="0">
                  <a:moveTo>
                    <a:pt x="98" y="1"/>
                  </a:moveTo>
                  <a:lnTo>
                    <a:pt x="1" y="757"/>
                  </a:lnTo>
                  <a:cubicBezTo>
                    <a:pt x="394" y="994"/>
                    <a:pt x="891" y="1167"/>
                    <a:pt x="1449" y="1242"/>
                  </a:cubicBezTo>
                  <a:cubicBezTo>
                    <a:pt x="1628" y="1266"/>
                    <a:pt x="1804" y="1277"/>
                    <a:pt x="1976" y="1277"/>
                  </a:cubicBezTo>
                  <a:cubicBezTo>
                    <a:pt x="2334" y="1277"/>
                    <a:pt x="2671" y="1228"/>
                    <a:pt x="2969" y="1139"/>
                  </a:cubicBezTo>
                  <a:lnTo>
                    <a:pt x="3067" y="383"/>
                  </a:lnTo>
                  <a:lnTo>
                    <a:pt x="3067" y="383"/>
                  </a:lnTo>
                  <a:cubicBezTo>
                    <a:pt x="2769" y="470"/>
                    <a:pt x="2433" y="520"/>
                    <a:pt x="2076" y="520"/>
                  </a:cubicBezTo>
                  <a:cubicBezTo>
                    <a:pt x="1904" y="520"/>
                    <a:pt x="1727" y="508"/>
                    <a:pt x="1546" y="484"/>
                  </a:cubicBezTo>
                  <a:cubicBezTo>
                    <a:pt x="991" y="414"/>
                    <a:pt x="489" y="238"/>
                    <a:pt x="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70"/>
            <p:cNvSpPr/>
            <p:nvPr/>
          </p:nvSpPr>
          <p:spPr>
            <a:xfrm>
              <a:off x="3221375" y="1577525"/>
              <a:ext cx="92150" cy="193925"/>
            </a:xfrm>
            <a:custGeom>
              <a:avLst/>
              <a:gdLst/>
              <a:ahLst/>
              <a:cxnLst/>
              <a:rect l="l" t="t" r="r" b="b"/>
              <a:pathLst>
                <a:path w="3686" h="7757" extrusionOk="0">
                  <a:moveTo>
                    <a:pt x="2921" y="0"/>
                  </a:moveTo>
                  <a:lnTo>
                    <a:pt x="2921" y="0"/>
                  </a:lnTo>
                  <a:cubicBezTo>
                    <a:pt x="2935" y="118"/>
                    <a:pt x="2935" y="240"/>
                    <a:pt x="2921" y="366"/>
                  </a:cubicBezTo>
                  <a:lnTo>
                    <a:pt x="2280" y="5360"/>
                  </a:lnTo>
                  <a:cubicBezTo>
                    <a:pt x="2185" y="6116"/>
                    <a:pt x="1539" y="6666"/>
                    <a:pt x="796" y="6666"/>
                  </a:cubicBezTo>
                  <a:cubicBezTo>
                    <a:pt x="733" y="6666"/>
                    <a:pt x="670" y="6662"/>
                    <a:pt x="606" y="6654"/>
                  </a:cubicBezTo>
                  <a:cubicBezTo>
                    <a:pt x="383" y="6626"/>
                    <a:pt x="176" y="6545"/>
                    <a:pt x="1" y="6434"/>
                  </a:cubicBezTo>
                  <a:lnTo>
                    <a:pt x="1" y="6434"/>
                  </a:lnTo>
                  <a:cubicBezTo>
                    <a:pt x="76" y="7100"/>
                    <a:pt x="600" y="7653"/>
                    <a:pt x="1292" y="7745"/>
                  </a:cubicBezTo>
                  <a:cubicBezTo>
                    <a:pt x="1356" y="7753"/>
                    <a:pt x="1419" y="7757"/>
                    <a:pt x="1482" y="7757"/>
                  </a:cubicBezTo>
                  <a:cubicBezTo>
                    <a:pt x="2225" y="7757"/>
                    <a:pt x="2871" y="7207"/>
                    <a:pt x="2966" y="6450"/>
                  </a:cubicBezTo>
                  <a:lnTo>
                    <a:pt x="3608" y="1457"/>
                  </a:lnTo>
                  <a:cubicBezTo>
                    <a:pt x="3686" y="854"/>
                    <a:pt x="3401" y="299"/>
                    <a:pt x="2921"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70"/>
            <p:cNvSpPr/>
            <p:nvPr/>
          </p:nvSpPr>
          <p:spPr>
            <a:xfrm>
              <a:off x="3242575" y="1573075"/>
              <a:ext cx="67900" cy="45825"/>
            </a:xfrm>
            <a:custGeom>
              <a:avLst/>
              <a:gdLst/>
              <a:ahLst/>
              <a:cxnLst/>
              <a:rect l="l" t="t" r="r" b="b"/>
              <a:pathLst>
                <a:path w="2716" h="1833" extrusionOk="0">
                  <a:moveTo>
                    <a:pt x="1227" y="0"/>
                  </a:moveTo>
                  <a:cubicBezTo>
                    <a:pt x="618" y="0"/>
                    <a:pt x="119" y="309"/>
                    <a:pt x="62" y="750"/>
                  </a:cubicBezTo>
                  <a:cubicBezTo>
                    <a:pt x="1" y="1247"/>
                    <a:pt x="525" y="1727"/>
                    <a:pt x="1242" y="1816"/>
                  </a:cubicBezTo>
                  <a:cubicBezTo>
                    <a:pt x="1325" y="1827"/>
                    <a:pt x="1407" y="1832"/>
                    <a:pt x="1486" y="1832"/>
                  </a:cubicBezTo>
                  <a:cubicBezTo>
                    <a:pt x="2095" y="1832"/>
                    <a:pt x="2594" y="1524"/>
                    <a:pt x="2651" y="1085"/>
                  </a:cubicBezTo>
                  <a:cubicBezTo>
                    <a:pt x="2715" y="586"/>
                    <a:pt x="2191" y="111"/>
                    <a:pt x="1471" y="17"/>
                  </a:cubicBezTo>
                  <a:cubicBezTo>
                    <a:pt x="1388" y="6"/>
                    <a:pt x="1307" y="0"/>
                    <a:pt x="1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70"/>
            <p:cNvSpPr/>
            <p:nvPr/>
          </p:nvSpPr>
          <p:spPr>
            <a:xfrm>
              <a:off x="3360525" y="1878200"/>
              <a:ext cx="24700" cy="23450"/>
            </a:xfrm>
            <a:custGeom>
              <a:avLst/>
              <a:gdLst/>
              <a:ahLst/>
              <a:cxnLst/>
              <a:rect l="l" t="t" r="r" b="b"/>
              <a:pathLst>
                <a:path w="988" h="938" extrusionOk="0">
                  <a:moveTo>
                    <a:pt x="495" y="0"/>
                  </a:moveTo>
                  <a:cubicBezTo>
                    <a:pt x="478" y="0"/>
                    <a:pt x="461" y="1"/>
                    <a:pt x="444" y="3"/>
                  </a:cubicBezTo>
                  <a:cubicBezTo>
                    <a:pt x="184" y="31"/>
                    <a:pt x="0" y="260"/>
                    <a:pt x="28" y="519"/>
                  </a:cubicBezTo>
                  <a:cubicBezTo>
                    <a:pt x="54" y="761"/>
                    <a:pt x="255" y="938"/>
                    <a:pt x="492" y="938"/>
                  </a:cubicBezTo>
                  <a:cubicBezTo>
                    <a:pt x="509" y="938"/>
                    <a:pt x="527" y="937"/>
                    <a:pt x="544" y="935"/>
                  </a:cubicBezTo>
                  <a:cubicBezTo>
                    <a:pt x="801" y="907"/>
                    <a:pt x="988" y="675"/>
                    <a:pt x="960" y="419"/>
                  </a:cubicBezTo>
                  <a:cubicBezTo>
                    <a:pt x="934" y="177"/>
                    <a:pt x="728" y="0"/>
                    <a:pt x="4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70"/>
            <p:cNvSpPr/>
            <p:nvPr/>
          </p:nvSpPr>
          <p:spPr>
            <a:xfrm>
              <a:off x="3314825" y="1687900"/>
              <a:ext cx="92725" cy="199875"/>
            </a:xfrm>
            <a:custGeom>
              <a:avLst/>
              <a:gdLst/>
              <a:ahLst/>
              <a:cxnLst/>
              <a:rect l="l" t="t" r="r" b="b"/>
              <a:pathLst>
                <a:path w="3709" h="7995" extrusionOk="0">
                  <a:moveTo>
                    <a:pt x="1580" y="1"/>
                  </a:moveTo>
                  <a:cubicBezTo>
                    <a:pt x="1525" y="1"/>
                    <a:pt x="1469" y="4"/>
                    <a:pt x="1413" y="10"/>
                  </a:cubicBezTo>
                  <a:cubicBezTo>
                    <a:pt x="592" y="99"/>
                    <a:pt x="1" y="839"/>
                    <a:pt x="90" y="1659"/>
                  </a:cubicBezTo>
                  <a:lnTo>
                    <a:pt x="645" y="6664"/>
                  </a:lnTo>
                  <a:cubicBezTo>
                    <a:pt x="731" y="7429"/>
                    <a:pt x="1380" y="7995"/>
                    <a:pt x="2131" y="7995"/>
                  </a:cubicBezTo>
                  <a:cubicBezTo>
                    <a:pt x="2185" y="7995"/>
                    <a:pt x="2239" y="7992"/>
                    <a:pt x="2294" y="7986"/>
                  </a:cubicBezTo>
                  <a:cubicBezTo>
                    <a:pt x="3114" y="7894"/>
                    <a:pt x="3709" y="7155"/>
                    <a:pt x="3616" y="6334"/>
                  </a:cubicBezTo>
                  <a:lnTo>
                    <a:pt x="3061" y="1332"/>
                  </a:lnTo>
                  <a:cubicBezTo>
                    <a:pt x="2978" y="568"/>
                    <a:pt x="2331" y="1"/>
                    <a:pt x="15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70"/>
            <p:cNvSpPr/>
            <p:nvPr/>
          </p:nvSpPr>
          <p:spPr>
            <a:xfrm>
              <a:off x="3329400" y="1832375"/>
              <a:ext cx="76125" cy="31150"/>
            </a:xfrm>
            <a:custGeom>
              <a:avLst/>
              <a:gdLst/>
              <a:ahLst/>
              <a:cxnLst/>
              <a:rect l="l" t="t" r="r" b="b"/>
              <a:pathLst>
                <a:path w="3045" h="1246" extrusionOk="0">
                  <a:moveTo>
                    <a:pt x="2975" y="0"/>
                  </a:moveTo>
                  <a:cubicBezTo>
                    <a:pt x="2576" y="232"/>
                    <a:pt x="2079" y="399"/>
                    <a:pt x="1521" y="458"/>
                  </a:cubicBezTo>
                  <a:cubicBezTo>
                    <a:pt x="1359" y="477"/>
                    <a:pt x="1199" y="487"/>
                    <a:pt x="1044" y="487"/>
                  </a:cubicBezTo>
                  <a:cubicBezTo>
                    <a:pt x="664" y="487"/>
                    <a:pt x="310" y="431"/>
                    <a:pt x="1" y="332"/>
                  </a:cubicBezTo>
                  <a:lnTo>
                    <a:pt x="1" y="332"/>
                  </a:lnTo>
                  <a:lnTo>
                    <a:pt x="60" y="885"/>
                  </a:lnTo>
                  <a:cubicBezTo>
                    <a:pt x="65" y="957"/>
                    <a:pt x="85" y="1027"/>
                    <a:pt x="99" y="1097"/>
                  </a:cubicBezTo>
                  <a:cubicBezTo>
                    <a:pt x="408" y="1192"/>
                    <a:pt x="761" y="1245"/>
                    <a:pt x="1138" y="1245"/>
                  </a:cubicBezTo>
                  <a:cubicBezTo>
                    <a:pt x="1289" y="1245"/>
                    <a:pt x="1443" y="1237"/>
                    <a:pt x="1599" y="1219"/>
                  </a:cubicBezTo>
                  <a:cubicBezTo>
                    <a:pt x="2152" y="1161"/>
                    <a:pt x="2643" y="996"/>
                    <a:pt x="3042" y="767"/>
                  </a:cubicBezTo>
                  <a:cubicBezTo>
                    <a:pt x="3045" y="698"/>
                    <a:pt x="3045" y="625"/>
                    <a:pt x="3033" y="553"/>
                  </a:cubicBezTo>
                  <a:lnTo>
                    <a:pt x="2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70"/>
            <p:cNvSpPr/>
            <p:nvPr/>
          </p:nvSpPr>
          <p:spPr>
            <a:xfrm>
              <a:off x="3319775" y="1745400"/>
              <a:ext cx="76475" cy="31000"/>
            </a:xfrm>
            <a:custGeom>
              <a:avLst/>
              <a:gdLst/>
              <a:ahLst/>
              <a:cxnLst/>
              <a:rect l="l" t="t" r="r" b="b"/>
              <a:pathLst>
                <a:path w="3059" h="1240" extrusionOk="0">
                  <a:moveTo>
                    <a:pt x="2975" y="0"/>
                  </a:moveTo>
                  <a:cubicBezTo>
                    <a:pt x="2579" y="229"/>
                    <a:pt x="2079" y="399"/>
                    <a:pt x="1521" y="458"/>
                  </a:cubicBezTo>
                  <a:cubicBezTo>
                    <a:pt x="1366" y="475"/>
                    <a:pt x="1214" y="483"/>
                    <a:pt x="1066" y="483"/>
                  </a:cubicBezTo>
                  <a:cubicBezTo>
                    <a:pt x="680" y="483"/>
                    <a:pt x="319" y="428"/>
                    <a:pt x="1" y="327"/>
                  </a:cubicBezTo>
                  <a:lnTo>
                    <a:pt x="1" y="327"/>
                  </a:lnTo>
                  <a:lnTo>
                    <a:pt x="85" y="1086"/>
                  </a:lnTo>
                  <a:cubicBezTo>
                    <a:pt x="397" y="1186"/>
                    <a:pt x="756" y="1240"/>
                    <a:pt x="1140" y="1240"/>
                  </a:cubicBezTo>
                  <a:cubicBezTo>
                    <a:pt x="1292" y="1240"/>
                    <a:pt x="1447" y="1231"/>
                    <a:pt x="1605" y="1214"/>
                  </a:cubicBezTo>
                  <a:cubicBezTo>
                    <a:pt x="2160" y="1155"/>
                    <a:pt x="2662" y="988"/>
                    <a:pt x="3059" y="756"/>
                  </a:cubicBezTo>
                  <a:lnTo>
                    <a:pt x="2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70"/>
            <p:cNvSpPr/>
            <p:nvPr/>
          </p:nvSpPr>
          <p:spPr>
            <a:xfrm>
              <a:off x="3333050" y="1689875"/>
              <a:ext cx="74500" cy="197950"/>
            </a:xfrm>
            <a:custGeom>
              <a:avLst/>
              <a:gdLst/>
              <a:ahLst/>
              <a:cxnLst/>
              <a:rect l="l" t="t" r="r" b="b"/>
              <a:pathLst>
                <a:path w="2980" h="7918" extrusionOk="0">
                  <a:moveTo>
                    <a:pt x="1325" y="1"/>
                  </a:moveTo>
                  <a:lnTo>
                    <a:pt x="1325" y="1"/>
                  </a:lnTo>
                  <a:cubicBezTo>
                    <a:pt x="1367" y="112"/>
                    <a:pt x="1395" y="229"/>
                    <a:pt x="1409" y="355"/>
                  </a:cubicBezTo>
                  <a:lnTo>
                    <a:pt x="1964" y="5360"/>
                  </a:lnTo>
                  <a:cubicBezTo>
                    <a:pt x="2053" y="6180"/>
                    <a:pt x="1462" y="6919"/>
                    <a:pt x="642" y="7009"/>
                  </a:cubicBezTo>
                  <a:cubicBezTo>
                    <a:pt x="587" y="7015"/>
                    <a:pt x="533" y="7018"/>
                    <a:pt x="479" y="7018"/>
                  </a:cubicBezTo>
                  <a:cubicBezTo>
                    <a:pt x="312" y="7018"/>
                    <a:pt x="150" y="6989"/>
                    <a:pt x="0" y="6939"/>
                  </a:cubicBezTo>
                  <a:lnTo>
                    <a:pt x="0" y="6939"/>
                  </a:lnTo>
                  <a:cubicBezTo>
                    <a:pt x="217" y="7519"/>
                    <a:pt x="774" y="7918"/>
                    <a:pt x="1408" y="7918"/>
                  </a:cubicBezTo>
                  <a:cubicBezTo>
                    <a:pt x="1460" y="7918"/>
                    <a:pt x="1512" y="7915"/>
                    <a:pt x="1565" y="7910"/>
                  </a:cubicBezTo>
                  <a:cubicBezTo>
                    <a:pt x="2385" y="7818"/>
                    <a:pt x="2980" y="7078"/>
                    <a:pt x="2887" y="6261"/>
                  </a:cubicBezTo>
                  <a:lnTo>
                    <a:pt x="2332" y="1256"/>
                  </a:lnTo>
                  <a:cubicBezTo>
                    <a:pt x="2271" y="656"/>
                    <a:pt x="1858" y="182"/>
                    <a:pt x="132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70"/>
            <p:cNvSpPr/>
            <p:nvPr/>
          </p:nvSpPr>
          <p:spPr>
            <a:xfrm>
              <a:off x="3319375" y="1689350"/>
              <a:ext cx="67600" cy="45625"/>
            </a:xfrm>
            <a:custGeom>
              <a:avLst/>
              <a:gdLst/>
              <a:ahLst/>
              <a:cxnLst/>
              <a:rect l="l" t="t" r="r" b="b"/>
              <a:pathLst>
                <a:path w="2704" h="1825" extrusionOk="0">
                  <a:moveTo>
                    <a:pt x="1451" y="0"/>
                  </a:moveTo>
                  <a:cubicBezTo>
                    <a:pt x="1386" y="0"/>
                    <a:pt x="1320" y="4"/>
                    <a:pt x="1253" y="11"/>
                  </a:cubicBezTo>
                  <a:cubicBezTo>
                    <a:pt x="536" y="89"/>
                    <a:pt x="0" y="555"/>
                    <a:pt x="56" y="1054"/>
                  </a:cubicBezTo>
                  <a:cubicBezTo>
                    <a:pt x="106" y="1506"/>
                    <a:pt x="616" y="1825"/>
                    <a:pt x="1240" y="1825"/>
                  </a:cubicBezTo>
                  <a:cubicBezTo>
                    <a:pt x="1309" y="1825"/>
                    <a:pt x="1379" y="1821"/>
                    <a:pt x="1451" y="1813"/>
                  </a:cubicBezTo>
                  <a:cubicBezTo>
                    <a:pt x="2165" y="1737"/>
                    <a:pt x="2704" y="1269"/>
                    <a:pt x="2648" y="772"/>
                  </a:cubicBezTo>
                  <a:cubicBezTo>
                    <a:pt x="2600" y="320"/>
                    <a:pt x="2080" y="0"/>
                    <a:pt x="14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70"/>
            <p:cNvSpPr/>
            <p:nvPr/>
          </p:nvSpPr>
          <p:spPr>
            <a:xfrm>
              <a:off x="3346225" y="1623500"/>
              <a:ext cx="96050" cy="90200"/>
            </a:xfrm>
            <a:custGeom>
              <a:avLst/>
              <a:gdLst/>
              <a:ahLst/>
              <a:cxnLst/>
              <a:rect l="l" t="t" r="r" b="b"/>
              <a:pathLst>
                <a:path w="3842" h="3608" extrusionOk="0">
                  <a:moveTo>
                    <a:pt x="445" y="0"/>
                  </a:moveTo>
                  <a:cubicBezTo>
                    <a:pt x="422" y="0"/>
                    <a:pt x="400" y="8"/>
                    <a:pt x="382" y="19"/>
                  </a:cubicBezTo>
                  <a:cubicBezTo>
                    <a:pt x="360" y="36"/>
                    <a:pt x="341" y="67"/>
                    <a:pt x="341" y="100"/>
                  </a:cubicBezTo>
                  <a:cubicBezTo>
                    <a:pt x="321" y="1230"/>
                    <a:pt x="207" y="2368"/>
                    <a:pt x="11" y="3484"/>
                  </a:cubicBezTo>
                  <a:cubicBezTo>
                    <a:pt x="0" y="3540"/>
                    <a:pt x="39" y="3593"/>
                    <a:pt x="95" y="3604"/>
                  </a:cubicBezTo>
                  <a:cubicBezTo>
                    <a:pt x="98" y="3607"/>
                    <a:pt x="104" y="3607"/>
                    <a:pt x="112" y="3607"/>
                  </a:cubicBezTo>
                  <a:cubicBezTo>
                    <a:pt x="159" y="3607"/>
                    <a:pt x="201" y="3574"/>
                    <a:pt x="212" y="3526"/>
                  </a:cubicBezTo>
                  <a:cubicBezTo>
                    <a:pt x="402" y="2444"/>
                    <a:pt x="514" y="1342"/>
                    <a:pt x="544" y="243"/>
                  </a:cubicBezTo>
                  <a:cubicBezTo>
                    <a:pt x="1406" y="495"/>
                    <a:pt x="2297" y="619"/>
                    <a:pt x="3245" y="619"/>
                  </a:cubicBezTo>
                  <a:cubicBezTo>
                    <a:pt x="3409" y="619"/>
                    <a:pt x="3574" y="615"/>
                    <a:pt x="3741" y="608"/>
                  </a:cubicBezTo>
                  <a:cubicBezTo>
                    <a:pt x="3797" y="605"/>
                    <a:pt x="3842" y="555"/>
                    <a:pt x="3839" y="499"/>
                  </a:cubicBezTo>
                  <a:cubicBezTo>
                    <a:pt x="3836" y="445"/>
                    <a:pt x="3797" y="401"/>
                    <a:pt x="3736" y="401"/>
                  </a:cubicBezTo>
                  <a:cubicBezTo>
                    <a:pt x="3734" y="401"/>
                    <a:pt x="3732" y="402"/>
                    <a:pt x="3730" y="402"/>
                  </a:cubicBezTo>
                  <a:cubicBezTo>
                    <a:pt x="3568" y="409"/>
                    <a:pt x="3408" y="412"/>
                    <a:pt x="3249" y="412"/>
                  </a:cubicBezTo>
                  <a:cubicBezTo>
                    <a:pt x="2275" y="412"/>
                    <a:pt x="1362" y="279"/>
                    <a:pt x="475" y="5"/>
                  </a:cubicBezTo>
                  <a:cubicBezTo>
                    <a:pt x="465" y="2"/>
                    <a:pt x="455" y="0"/>
                    <a:pt x="445"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70"/>
            <p:cNvSpPr/>
            <p:nvPr/>
          </p:nvSpPr>
          <p:spPr>
            <a:xfrm>
              <a:off x="3273050" y="1521000"/>
              <a:ext cx="33575" cy="76275"/>
            </a:xfrm>
            <a:custGeom>
              <a:avLst/>
              <a:gdLst/>
              <a:ahLst/>
              <a:cxnLst/>
              <a:rect l="l" t="t" r="r" b="b"/>
              <a:pathLst>
                <a:path w="1343" h="3051" extrusionOk="0">
                  <a:moveTo>
                    <a:pt x="1160" y="0"/>
                  </a:moveTo>
                  <a:cubicBezTo>
                    <a:pt x="1145" y="0"/>
                    <a:pt x="1129" y="3"/>
                    <a:pt x="1114" y="10"/>
                  </a:cubicBezTo>
                  <a:cubicBezTo>
                    <a:pt x="1064" y="38"/>
                    <a:pt x="1047" y="99"/>
                    <a:pt x="1072" y="150"/>
                  </a:cubicBezTo>
                  <a:cubicBezTo>
                    <a:pt x="1133" y="272"/>
                    <a:pt x="1103" y="437"/>
                    <a:pt x="1069" y="579"/>
                  </a:cubicBezTo>
                  <a:cubicBezTo>
                    <a:pt x="866" y="1411"/>
                    <a:pt x="517" y="2186"/>
                    <a:pt x="31" y="2892"/>
                  </a:cubicBezTo>
                  <a:cubicBezTo>
                    <a:pt x="1" y="2937"/>
                    <a:pt x="12" y="3003"/>
                    <a:pt x="59" y="3034"/>
                  </a:cubicBezTo>
                  <a:cubicBezTo>
                    <a:pt x="82" y="3045"/>
                    <a:pt x="98" y="3051"/>
                    <a:pt x="121" y="3051"/>
                  </a:cubicBezTo>
                  <a:cubicBezTo>
                    <a:pt x="154" y="3051"/>
                    <a:pt x="185" y="3034"/>
                    <a:pt x="199" y="3003"/>
                  </a:cubicBezTo>
                  <a:cubicBezTo>
                    <a:pt x="695" y="2278"/>
                    <a:pt x="1058" y="1480"/>
                    <a:pt x="1267" y="624"/>
                  </a:cubicBezTo>
                  <a:cubicBezTo>
                    <a:pt x="1312" y="434"/>
                    <a:pt x="1343" y="230"/>
                    <a:pt x="1253" y="52"/>
                  </a:cubicBezTo>
                  <a:cubicBezTo>
                    <a:pt x="1234" y="18"/>
                    <a:pt x="1197" y="0"/>
                    <a:pt x="1160"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70"/>
            <p:cNvSpPr/>
            <p:nvPr/>
          </p:nvSpPr>
          <p:spPr>
            <a:xfrm>
              <a:off x="3284850" y="1497650"/>
              <a:ext cx="89425" cy="45925"/>
            </a:xfrm>
            <a:custGeom>
              <a:avLst/>
              <a:gdLst/>
              <a:ahLst/>
              <a:cxnLst/>
              <a:rect l="l" t="t" r="r" b="b"/>
              <a:pathLst>
                <a:path w="3577" h="1837" extrusionOk="0">
                  <a:moveTo>
                    <a:pt x="119" y="0"/>
                  </a:moveTo>
                  <a:cubicBezTo>
                    <a:pt x="90" y="0"/>
                    <a:pt x="60" y="13"/>
                    <a:pt x="39" y="37"/>
                  </a:cubicBezTo>
                  <a:cubicBezTo>
                    <a:pt x="0" y="79"/>
                    <a:pt x="11" y="146"/>
                    <a:pt x="53" y="182"/>
                  </a:cubicBezTo>
                  <a:cubicBezTo>
                    <a:pt x="1035" y="978"/>
                    <a:pt x="2207" y="1549"/>
                    <a:pt x="3437" y="1834"/>
                  </a:cubicBezTo>
                  <a:cubicBezTo>
                    <a:pt x="3448" y="1837"/>
                    <a:pt x="3457" y="1837"/>
                    <a:pt x="3462" y="1837"/>
                  </a:cubicBezTo>
                  <a:cubicBezTo>
                    <a:pt x="3513" y="1837"/>
                    <a:pt x="3554" y="1806"/>
                    <a:pt x="3563" y="1761"/>
                  </a:cubicBezTo>
                  <a:cubicBezTo>
                    <a:pt x="3577" y="1706"/>
                    <a:pt x="3543" y="1653"/>
                    <a:pt x="3488" y="1639"/>
                  </a:cubicBezTo>
                  <a:cubicBezTo>
                    <a:pt x="2285" y="1357"/>
                    <a:pt x="1144" y="799"/>
                    <a:pt x="182" y="23"/>
                  </a:cubicBezTo>
                  <a:cubicBezTo>
                    <a:pt x="164" y="8"/>
                    <a:pt x="142" y="0"/>
                    <a:pt x="119"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70"/>
            <p:cNvSpPr/>
            <p:nvPr/>
          </p:nvSpPr>
          <p:spPr>
            <a:xfrm>
              <a:off x="3233300" y="1399750"/>
              <a:ext cx="78150" cy="31325"/>
            </a:xfrm>
            <a:custGeom>
              <a:avLst/>
              <a:gdLst/>
              <a:ahLst/>
              <a:cxnLst/>
              <a:rect l="l" t="t" r="r" b="b"/>
              <a:pathLst>
                <a:path w="3126" h="1253" extrusionOk="0">
                  <a:moveTo>
                    <a:pt x="120" y="0"/>
                  </a:moveTo>
                  <a:cubicBezTo>
                    <a:pt x="89" y="0"/>
                    <a:pt x="57" y="15"/>
                    <a:pt x="37" y="42"/>
                  </a:cubicBezTo>
                  <a:cubicBezTo>
                    <a:pt x="1" y="87"/>
                    <a:pt x="12" y="151"/>
                    <a:pt x="56" y="184"/>
                  </a:cubicBezTo>
                  <a:cubicBezTo>
                    <a:pt x="905" y="826"/>
                    <a:pt x="1953" y="1203"/>
                    <a:pt x="3014" y="1253"/>
                  </a:cubicBezTo>
                  <a:lnTo>
                    <a:pt x="3022" y="1253"/>
                  </a:lnTo>
                  <a:cubicBezTo>
                    <a:pt x="3078" y="1253"/>
                    <a:pt x="3122" y="1208"/>
                    <a:pt x="3122" y="1155"/>
                  </a:cubicBezTo>
                  <a:cubicBezTo>
                    <a:pt x="3125" y="1099"/>
                    <a:pt x="3081" y="1049"/>
                    <a:pt x="3025" y="1046"/>
                  </a:cubicBezTo>
                  <a:cubicBezTo>
                    <a:pt x="2004" y="1002"/>
                    <a:pt x="991" y="634"/>
                    <a:pt x="179" y="20"/>
                  </a:cubicBezTo>
                  <a:cubicBezTo>
                    <a:pt x="162" y="7"/>
                    <a:pt x="141" y="0"/>
                    <a:pt x="120"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70"/>
            <p:cNvSpPr/>
            <p:nvPr/>
          </p:nvSpPr>
          <p:spPr>
            <a:xfrm>
              <a:off x="3172000" y="1294575"/>
              <a:ext cx="86425" cy="25325"/>
            </a:xfrm>
            <a:custGeom>
              <a:avLst/>
              <a:gdLst/>
              <a:ahLst/>
              <a:cxnLst/>
              <a:rect l="l" t="t" r="r" b="b"/>
              <a:pathLst>
                <a:path w="3457" h="1013" extrusionOk="0">
                  <a:moveTo>
                    <a:pt x="115" y="0"/>
                  </a:moveTo>
                  <a:cubicBezTo>
                    <a:pt x="92" y="0"/>
                    <a:pt x="69" y="8"/>
                    <a:pt x="51" y="25"/>
                  </a:cubicBezTo>
                  <a:cubicBezTo>
                    <a:pt x="9" y="59"/>
                    <a:pt x="0" y="126"/>
                    <a:pt x="39" y="168"/>
                  </a:cubicBezTo>
                  <a:cubicBezTo>
                    <a:pt x="137" y="279"/>
                    <a:pt x="271" y="332"/>
                    <a:pt x="410" y="382"/>
                  </a:cubicBezTo>
                  <a:cubicBezTo>
                    <a:pt x="1353" y="717"/>
                    <a:pt x="2344" y="929"/>
                    <a:pt x="3343" y="1013"/>
                  </a:cubicBezTo>
                  <a:lnTo>
                    <a:pt x="3354" y="1013"/>
                  </a:lnTo>
                  <a:cubicBezTo>
                    <a:pt x="3404" y="1013"/>
                    <a:pt x="3446" y="971"/>
                    <a:pt x="3454" y="921"/>
                  </a:cubicBezTo>
                  <a:cubicBezTo>
                    <a:pt x="3457" y="865"/>
                    <a:pt x="3415" y="818"/>
                    <a:pt x="3359" y="809"/>
                  </a:cubicBezTo>
                  <a:cubicBezTo>
                    <a:pt x="2377" y="726"/>
                    <a:pt x="1406" y="516"/>
                    <a:pt x="475" y="190"/>
                  </a:cubicBezTo>
                  <a:cubicBezTo>
                    <a:pt x="363" y="151"/>
                    <a:pt x="260" y="109"/>
                    <a:pt x="193" y="37"/>
                  </a:cubicBezTo>
                  <a:cubicBezTo>
                    <a:pt x="174" y="13"/>
                    <a:pt x="145" y="0"/>
                    <a:pt x="115"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70"/>
            <p:cNvSpPr/>
            <p:nvPr/>
          </p:nvSpPr>
          <p:spPr>
            <a:xfrm>
              <a:off x="3118500" y="1205450"/>
              <a:ext cx="110575" cy="28825"/>
            </a:xfrm>
            <a:custGeom>
              <a:avLst/>
              <a:gdLst/>
              <a:ahLst/>
              <a:cxnLst/>
              <a:rect l="l" t="t" r="r" b="b"/>
              <a:pathLst>
                <a:path w="4423" h="1153" extrusionOk="0">
                  <a:moveTo>
                    <a:pt x="116" y="1"/>
                  </a:moveTo>
                  <a:cubicBezTo>
                    <a:pt x="75" y="1"/>
                    <a:pt x="37" y="22"/>
                    <a:pt x="20" y="64"/>
                  </a:cubicBezTo>
                  <a:cubicBezTo>
                    <a:pt x="1" y="120"/>
                    <a:pt x="26" y="181"/>
                    <a:pt x="76" y="201"/>
                  </a:cubicBezTo>
                  <a:cubicBezTo>
                    <a:pt x="1423" y="775"/>
                    <a:pt x="2849" y="1096"/>
                    <a:pt x="4314" y="1152"/>
                  </a:cubicBezTo>
                  <a:lnTo>
                    <a:pt x="4316" y="1152"/>
                  </a:lnTo>
                  <a:cubicBezTo>
                    <a:pt x="4369" y="1152"/>
                    <a:pt x="4414" y="1110"/>
                    <a:pt x="4420" y="1052"/>
                  </a:cubicBezTo>
                  <a:cubicBezTo>
                    <a:pt x="4422" y="996"/>
                    <a:pt x="4378" y="951"/>
                    <a:pt x="4322" y="948"/>
                  </a:cubicBezTo>
                  <a:cubicBezTo>
                    <a:pt x="2885" y="893"/>
                    <a:pt x="1482" y="575"/>
                    <a:pt x="157" y="8"/>
                  </a:cubicBezTo>
                  <a:cubicBezTo>
                    <a:pt x="143" y="3"/>
                    <a:pt x="130" y="1"/>
                    <a:pt x="116" y="1"/>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70"/>
            <p:cNvSpPr/>
            <p:nvPr/>
          </p:nvSpPr>
          <p:spPr>
            <a:xfrm>
              <a:off x="3142275" y="1299725"/>
              <a:ext cx="38400" cy="90075"/>
            </a:xfrm>
            <a:custGeom>
              <a:avLst/>
              <a:gdLst/>
              <a:ahLst/>
              <a:cxnLst/>
              <a:rect l="l" t="t" r="r" b="b"/>
              <a:pathLst>
                <a:path w="1536" h="3603" extrusionOk="0">
                  <a:moveTo>
                    <a:pt x="1423" y="0"/>
                  </a:moveTo>
                  <a:cubicBezTo>
                    <a:pt x="1377" y="0"/>
                    <a:pt x="1335" y="32"/>
                    <a:pt x="1323" y="79"/>
                  </a:cubicBezTo>
                  <a:cubicBezTo>
                    <a:pt x="1019" y="1239"/>
                    <a:pt x="710" y="2436"/>
                    <a:pt x="32" y="3443"/>
                  </a:cubicBezTo>
                  <a:cubicBezTo>
                    <a:pt x="1" y="3491"/>
                    <a:pt x="12" y="3555"/>
                    <a:pt x="60" y="3586"/>
                  </a:cubicBezTo>
                  <a:cubicBezTo>
                    <a:pt x="79" y="3597"/>
                    <a:pt x="96" y="3602"/>
                    <a:pt x="115" y="3602"/>
                  </a:cubicBezTo>
                  <a:cubicBezTo>
                    <a:pt x="152" y="3602"/>
                    <a:pt x="182" y="3586"/>
                    <a:pt x="202" y="3555"/>
                  </a:cubicBezTo>
                  <a:cubicBezTo>
                    <a:pt x="899" y="2520"/>
                    <a:pt x="1214" y="1306"/>
                    <a:pt x="1521" y="129"/>
                  </a:cubicBezTo>
                  <a:cubicBezTo>
                    <a:pt x="1535" y="73"/>
                    <a:pt x="1505" y="17"/>
                    <a:pt x="1449" y="3"/>
                  </a:cubicBezTo>
                  <a:cubicBezTo>
                    <a:pt x="1440" y="1"/>
                    <a:pt x="1432" y="0"/>
                    <a:pt x="1423"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70"/>
            <p:cNvSpPr/>
            <p:nvPr/>
          </p:nvSpPr>
          <p:spPr>
            <a:xfrm>
              <a:off x="3212600" y="1377200"/>
              <a:ext cx="15150" cy="106550"/>
            </a:xfrm>
            <a:custGeom>
              <a:avLst/>
              <a:gdLst/>
              <a:ahLst/>
              <a:cxnLst/>
              <a:rect l="l" t="t" r="r" b="b"/>
              <a:pathLst>
                <a:path w="606" h="4262" extrusionOk="0">
                  <a:moveTo>
                    <a:pt x="381" y="1"/>
                  </a:moveTo>
                  <a:cubicBezTo>
                    <a:pt x="378" y="1"/>
                    <a:pt x="374" y="1"/>
                    <a:pt x="371" y="1"/>
                  </a:cubicBezTo>
                  <a:cubicBezTo>
                    <a:pt x="312" y="9"/>
                    <a:pt x="271" y="57"/>
                    <a:pt x="279" y="113"/>
                  </a:cubicBezTo>
                  <a:cubicBezTo>
                    <a:pt x="399" y="1463"/>
                    <a:pt x="310" y="2813"/>
                    <a:pt x="14" y="4136"/>
                  </a:cubicBezTo>
                  <a:cubicBezTo>
                    <a:pt x="0" y="4191"/>
                    <a:pt x="34" y="4242"/>
                    <a:pt x="89" y="4256"/>
                  </a:cubicBezTo>
                  <a:cubicBezTo>
                    <a:pt x="98" y="4261"/>
                    <a:pt x="103" y="4261"/>
                    <a:pt x="112" y="4261"/>
                  </a:cubicBezTo>
                  <a:cubicBezTo>
                    <a:pt x="156" y="4261"/>
                    <a:pt x="198" y="4228"/>
                    <a:pt x="212" y="4180"/>
                  </a:cubicBezTo>
                  <a:cubicBezTo>
                    <a:pt x="516" y="2838"/>
                    <a:pt x="605" y="1463"/>
                    <a:pt x="483" y="96"/>
                  </a:cubicBezTo>
                  <a:cubicBezTo>
                    <a:pt x="477" y="41"/>
                    <a:pt x="433" y="1"/>
                    <a:pt x="381" y="1"/>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70"/>
            <p:cNvSpPr/>
            <p:nvPr/>
          </p:nvSpPr>
          <p:spPr>
            <a:xfrm>
              <a:off x="3085300" y="1191950"/>
              <a:ext cx="33375" cy="101450"/>
            </a:xfrm>
            <a:custGeom>
              <a:avLst/>
              <a:gdLst/>
              <a:ahLst/>
              <a:cxnLst/>
              <a:rect l="l" t="t" r="r" b="b"/>
              <a:pathLst>
                <a:path w="1335" h="4058" extrusionOk="0">
                  <a:moveTo>
                    <a:pt x="1159" y="0"/>
                  </a:moveTo>
                  <a:cubicBezTo>
                    <a:pt x="1154" y="0"/>
                    <a:pt x="1149" y="1"/>
                    <a:pt x="1144" y="1"/>
                  </a:cubicBezTo>
                  <a:cubicBezTo>
                    <a:pt x="1083" y="10"/>
                    <a:pt x="1041" y="57"/>
                    <a:pt x="1050" y="113"/>
                  </a:cubicBezTo>
                  <a:cubicBezTo>
                    <a:pt x="1125" y="1000"/>
                    <a:pt x="1013" y="1912"/>
                    <a:pt x="729" y="2755"/>
                  </a:cubicBezTo>
                  <a:cubicBezTo>
                    <a:pt x="617" y="3087"/>
                    <a:pt x="422" y="3570"/>
                    <a:pt x="48" y="3879"/>
                  </a:cubicBezTo>
                  <a:cubicBezTo>
                    <a:pt x="3" y="3916"/>
                    <a:pt x="1" y="3977"/>
                    <a:pt x="34" y="4022"/>
                  </a:cubicBezTo>
                  <a:cubicBezTo>
                    <a:pt x="51" y="4044"/>
                    <a:pt x="84" y="4058"/>
                    <a:pt x="112" y="4058"/>
                  </a:cubicBezTo>
                  <a:cubicBezTo>
                    <a:pt x="135" y="4058"/>
                    <a:pt x="160" y="4049"/>
                    <a:pt x="179" y="4041"/>
                  </a:cubicBezTo>
                  <a:cubicBezTo>
                    <a:pt x="592" y="3698"/>
                    <a:pt x="801" y="3182"/>
                    <a:pt x="924" y="2822"/>
                  </a:cubicBezTo>
                  <a:cubicBezTo>
                    <a:pt x="1220" y="1954"/>
                    <a:pt x="1334" y="1011"/>
                    <a:pt x="1256" y="96"/>
                  </a:cubicBezTo>
                  <a:cubicBezTo>
                    <a:pt x="1248" y="40"/>
                    <a:pt x="1208" y="0"/>
                    <a:pt x="1159"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70"/>
            <p:cNvSpPr/>
            <p:nvPr/>
          </p:nvSpPr>
          <p:spPr>
            <a:xfrm>
              <a:off x="2944200" y="998225"/>
              <a:ext cx="239125" cy="230825"/>
            </a:xfrm>
            <a:custGeom>
              <a:avLst/>
              <a:gdLst/>
              <a:ahLst/>
              <a:cxnLst/>
              <a:rect l="l" t="t" r="r" b="b"/>
              <a:pathLst>
                <a:path w="9565" h="9233" extrusionOk="0">
                  <a:moveTo>
                    <a:pt x="7600" y="2673"/>
                  </a:moveTo>
                  <a:cubicBezTo>
                    <a:pt x="7624" y="2673"/>
                    <a:pt x="7648" y="2676"/>
                    <a:pt x="7673" y="2681"/>
                  </a:cubicBezTo>
                  <a:cubicBezTo>
                    <a:pt x="7751" y="2701"/>
                    <a:pt x="7815" y="2751"/>
                    <a:pt x="7857" y="2821"/>
                  </a:cubicBezTo>
                  <a:cubicBezTo>
                    <a:pt x="7896" y="2893"/>
                    <a:pt x="7910" y="2974"/>
                    <a:pt x="7890" y="3050"/>
                  </a:cubicBezTo>
                  <a:cubicBezTo>
                    <a:pt x="7868" y="3131"/>
                    <a:pt x="7821" y="3192"/>
                    <a:pt x="7751" y="3234"/>
                  </a:cubicBezTo>
                  <a:cubicBezTo>
                    <a:pt x="7697" y="3261"/>
                    <a:pt x="7645" y="3276"/>
                    <a:pt x="7591" y="3276"/>
                  </a:cubicBezTo>
                  <a:cubicBezTo>
                    <a:pt x="7568" y="3276"/>
                    <a:pt x="7544" y="3273"/>
                    <a:pt x="7519" y="3267"/>
                  </a:cubicBezTo>
                  <a:lnTo>
                    <a:pt x="7226" y="3192"/>
                  </a:lnTo>
                  <a:lnTo>
                    <a:pt x="7307" y="2899"/>
                  </a:lnTo>
                  <a:cubicBezTo>
                    <a:pt x="7343" y="2762"/>
                    <a:pt x="7465" y="2673"/>
                    <a:pt x="7600" y="2673"/>
                  </a:cubicBezTo>
                  <a:close/>
                  <a:moveTo>
                    <a:pt x="1964" y="6019"/>
                  </a:moveTo>
                  <a:cubicBezTo>
                    <a:pt x="1991" y="6019"/>
                    <a:pt x="2019" y="6023"/>
                    <a:pt x="2046" y="6032"/>
                  </a:cubicBezTo>
                  <a:lnTo>
                    <a:pt x="2339" y="6104"/>
                  </a:lnTo>
                  <a:lnTo>
                    <a:pt x="2263" y="6397"/>
                  </a:lnTo>
                  <a:cubicBezTo>
                    <a:pt x="2244" y="6478"/>
                    <a:pt x="2194" y="6540"/>
                    <a:pt x="2124" y="6582"/>
                  </a:cubicBezTo>
                  <a:cubicBezTo>
                    <a:pt x="2073" y="6609"/>
                    <a:pt x="2022" y="6624"/>
                    <a:pt x="1967" y="6624"/>
                  </a:cubicBezTo>
                  <a:cubicBezTo>
                    <a:pt x="1944" y="6624"/>
                    <a:pt x="1920" y="6621"/>
                    <a:pt x="1895" y="6615"/>
                  </a:cubicBezTo>
                  <a:cubicBezTo>
                    <a:pt x="1817" y="6593"/>
                    <a:pt x="1753" y="6545"/>
                    <a:pt x="1711" y="6476"/>
                  </a:cubicBezTo>
                  <a:cubicBezTo>
                    <a:pt x="1672" y="6400"/>
                    <a:pt x="1658" y="6322"/>
                    <a:pt x="1678" y="6244"/>
                  </a:cubicBezTo>
                  <a:cubicBezTo>
                    <a:pt x="1700" y="6169"/>
                    <a:pt x="1747" y="6102"/>
                    <a:pt x="1817" y="6060"/>
                  </a:cubicBezTo>
                  <a:cubicBezTo>
                    <a:pt x="1823" y="6060"/>
                    <a:pt x="1823" y="6060"/>
                    <a:pt x="1825" y="6057"/>
                  </a:cubicBezTo>
                  <a:cubicBezTo>
                    <a:pt x="1868" y="6032"/>
                    <a:pt x="1916" y="6019"/>
                    <a:pt x="1964" y="6019"/>
                  </a:cubicBezTo>
                  <a:close/>
                  <a:moveTo>
                    <a:pt x="4983" y="0"/>
                  </a:moveTo>
                  <a:cubicBezTo>
                    <a:pt x="4739" y="0"/>
                    <a:pt x="4499" y="65"/>
                    <a:pt x="4283" y="193"/>
                  </a:cubicBezTo>
                  <a:cubicBezTo>
                    <a:pt x="3965" y="383"/>
                    <a:pt x="3742" y="681"/>
                    <a:pt x="3653" y="1038"/>
                  </a:cubicBezTo>
                  <a:lnTo>
                    <a:pt x="3363" y="2176"/>
                  </a:lnTo>
                  <a:lnTo>
                    <a:pt x="2222" y="1889"/>
                  </a:lnTo>
                  <a:cubicBezTo>
                    <a:pt x="2108" y="1860"/>
                    <a:pt x="1992" y="1845"/>
                    <a:pt x="1878" y="1845"/>
                  </a:cubicBezTo>
                  <a:cubicBezTo>
                    <a:pt x="1636" y="1845"/>
                    <a:pt x="1398" y="1910"/>
                    <a:pt x="1184" y="2037"/>
                  </a:cubicBezTo>
                  <a:cubicBezTo>
                    <a:pt x="866" y="2227"/>
                    <a:pt x="643" y="2525"/>
                    <a:pt x="553" y="2882"/>
                  </a:cubicBezTo>
                  <a:cubicBezTo>
                    <a:pt x="461" y="3237"/>
                    <a:pt x="514" y="3605"/>
                    <a:pt x="701" y="3920"/>
                  </a:cubicBezTo>
                  <a:cubicBezTo>
                    <a:pt x="891" y="4238"/>
                    <a:pt x="1189" y="4461"/>
                    <a:pt x="1546" y="4553"/>
                  </a:cubicBezTo>
                  <a:lnTo>
                    <a:pt x="1608" y="4570"/>
                  </a:lnTo>
                  <a:cubicBezTo>
                    <a:pt x="1418" y="4609"/>
                    <a:pt x="1228" y="4679"/>
                    <a:pt x="1058" y="4782"/>
                  </a:cubicBezTo>
                  <a:cubicBezTo>
                    <a:pt x="648" y="5028"/>
                    <a:pt x="358" y="5418"/>
                    <a:pt x="241" y="5879"/>
                  </a:cubicBezTo>
                  <a:cubicBezTo>
                    <a:pt x="1" y="6833"/>
                    <a:pt x="578" y="7806"/>
                    <a:pt x="1533" y="8046"/>
                  </a:cubicBezTo>
                  <a:cubicBezTo>
                    <a:pt x="1681" y="8085"/>
                    <a:pt x="1830" y="8104"/>
                    <a:pt x="1979" y="8104"/>
                  </a:cubicBezTo>
                  <a:cubicBezTo>
                    <a:pt x="2294" y="8104"/>
                    <a:pt x="2605" y="8018"/>
                    <a:pt x="2886" y="7851"/>
                  </a:cubicBezTo>
                  <a:cubicBezTo>
                    <a:pt x="3050" y="7753"/>
                    <a:pt x="3195" y="7633"/>
                    <a:pt x="3318" y="7494"/>
                  </a:cubicBezTo>
                  <a:lnTo>
                    <a:pt x="3318" y="7494"/>
                  </a:lnTo>
                  <a:lnTo>
                    <a:pt x="3310" y="7516"/>
                  </a:lnTo>
                  <a:cubicBezTo>
                    <a:pt x="3220" y="7873"/>
                    <a:pt x="3273" y="8239"/>
                    <a:pt x="3460" y="8557"/>
                  </a:cubicBezTo>
                  <a:cubicBezTo>
                    <a:pt x="3650" y="8875"/>
                    <a:pt x="3948" y="9098"/>
                    <a:pt x="4306" y="9187"/>
                  </a:cubicBezTo>
                  <a:cubicBezTo>
                    <a:pt x="4420" y="9217"/>
                    <a:pt x="4536" y="9232"/>
                    <a:pt x="4650" y="9232"/>
                  </a:cubicBezTo>
                  <a:cubicBezTo>
                    <a:pt x="4884" y="9232"/>
                    <a:pt x="5114" y="9170"/>
                    <a:pt x="5324" y="9051"/>
                  </a:cubicBezTo>
                  <a:cubicBezTo>
                    <a:pt x="5329" y="9048"/>
                    <a:pt x="5341" y="9045"/>
                    <a:pt x="5343" y="9039"/>
                  </a:cubicBezTo>
                  <a:cubicBezTo>
                    <a:pt x="5661" y="8852"/>
                    <a:pt x="5885" y="8551"/>
                    <a:pt x="5974" y="8197"/>
                  </a:cubicBezTo>
                  <a:lnTo>
                    <a:pt x="6264" y="7056"/>
                  </a:lnTo>
                  <a:lnTo>
                    <a:pt x="7405" y="7346"/>
                  </a:lnTo>
                  <a:cubicBezTo>
                    <a:pt x="7518" y="7375"/>
                    <a:pt x="7633" y="7389"/>
                    <a:pt x="7748" y="7389"/>
                  </a:cubicBezTo>
                  <a:cubicBezTo>
                    <a:pt x="7991" y="7389"/>
                    <a:pt x="8230" y="7324"/>
                    <a:pt x="8443" y="7195"/>
                  </a:cubicBezTo>
                  <a:cubicBezTo>
                    <a:pt x="8761" y="7008"/>
                    <a:pt x="8984" y="6707"/>
                    <a:pt x="9076" y="6353"/>
                  </a:cubicBezTo>
                  <a:cubicBezTo>
                    <a:pt x="9165" y="5993"/>
                    <a:pt x="9112" y="5627"/>
                    <a:pt x="8925" y="5309"/>
                  </a:cubicBezTo>
                  <a:cubicBezTo>
                    <a:pt x="8741" y="5000"/>
                    <a:pt x="8448" y="4779"/>
                    <a:pt x="8102" y="4684"/>
                  </a:cubicBezTo>
                  <a:cubicBezTo>
                    <a:pt x="8242" y="4643"/>
                    <a:pt x="8379" y="4584"/>
                    <a:pt x="8507" y="4506"/>
                  </a:cubicBezTo>
                  <a:cubicBezTo>
                    <a:pt x="8914" y="4263"/>
                    <a:pt x="9204" y="3873"/>
                    <a:pt x="9322" y="3412"/>
                  </a:cubicBezTo>
                  <a:cubicBezTo>
                    <a:pt x="9564" y="2455"/>
                    <a:pt x="8984" y="1485"/>
                    <a:pt x="8033" y="1242"/>
                  </a:cubicBezTo>
                  <a:cubicBezTo>
                    <a:pt x="7886" y="1205"/>
                    <a:pt x="7737" y="1186"/>
                    <a:pt x="7590" y="1186"/>
                  </a:cubicBezTo>
                  <a:cubicBezTo>
                    <a:pt x="7272" y="1186"/>
                    <a:pt x="6960" y="1271"/>
                    <a:pt x="6680" y="1437"/>
                  </a:cubicBezTo>
                  <a:cubicBezTo>
                    <a:pt x="6543" y="1521"/>
                    <a:pt x="6420" y="1616"/>
                    <a:pt x="6314" y="1727"/>
                  </a:cubicBezTo>
                  <a:lnTo>
                    <a:pt x="6317" y="1713"/>
                  </a:lnTo>
                  <a:cubicBezTo>
                    <a:pt x="6406" y="1359"/>
                    <a:pt x="6353" y="991"/>
                    <a:pt x="6166" y="676"/>
                  </a:cubicBezTo>
                  <a:cubicBezTo>
                    <a:pt x="5979" y="358"/>
                    <a:pt x="5678" y="134"/>
                    <a:pt x="5324" y="42"/>
                  </a:cubicBezTo>
                  <a:cubicBezTo>
                    <a:pt x="5211" y="14"/>
                    <a:pt x="5097" y="0"/>
                    <a:pt x="49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70"/>
            <p:cNvSpPr/>
            <p:nvPr/>
          </p:nvSpPr>
          <p:spPr>
            <a:xfrm>
              <a:off x="2958150" y="1010725"/>
              <a:ext cx="211350" cy="205750"/>
            </a:xfrm>
            <a:custGeom>
              <a:avLst/>
              <a:gdLst/>
              <a:ahLst/>
              <a:cxnLst/>
              <a:rect l="l" t="t" r="r" b="b"/>
              <a:pathLst>
                <a:path w="8454" h="8230" extrusionOk="0">
                  <a:moveTo>
                    <a:pt x="4422" y="485"/>
                  </a:moveTo>
                  <a:cubicBezTo>
                    <a:pt x="4456" y="485"/>
                    <a:pt x="4490" y="490"/>
                    <a:pt x="4523" y="499"/>
                  </a:cubicBezTo>
                  <a:cubicBezTo>
                    <a:pt x="4732" y="552"/>
                    <a:pt x="4861" y="767"/>
                    <a:pt x="4810" y="982"/>
                  </a:cubicBezTo>
                  <a:lnTo>
                    <a:pt x="4412" y="2547"/>
                  </a:lnTo>
                  <a:lnTo>
                    <a:pt x="3647" y="2352"/>
                  </a:lnTo>
                  <a:lnTo>
                    <a:pt x="4046" y="781"/>
                  </a:lnTo>
                  <a:cubicBezTo>
                    <a:pt x="4071" y="681"/>
                    <a:pt x="4138" y="594"/>
                    <a:pt x="4227" y="541"/>
                  </a:cubicBezTo>
                  <a:cubicBezTo>
                    <a:pt x="4289" y="504"/>
                    <a:pt x="4355" y="485"/>
                    <a:pt x="4422" y="485"/>
                  </a:cubicBezTo>
                  <a:close/>
                  <a:moveTo>
                    <a:pt x="7041" y="1671"/>
                  </a:moveTo>
                  <a:cubicBezTo>
                    <a:pt x="7106" y="1671"/>
                    <a:pt x="7172" y="1679"/>
                    <a:pt x="7238" y="1696"/>
                  </a:cubicBezTo>
                  <a:cubicBezTo>
                    <a:pt x="7662" y="1805"/>
                    <a:pt x="7921" y="2243"/>
                    <a:pt x="7812" y="2672"/>
                  </a:cubicBezTo>
                  <a:cubicBezTo>
                    <a:pt x="7759" y="2879"/>
                    <a:pt x="7628" y="3055"/>
                    <a:pt x="7447" y="3163"/>
                  </a:cubicBezTo>
                  <a:cubicBezTo>
                    <a:pt x="7321" y="3239"/>
                    <a:pt x="7176" y="3278"/>
                    <a:pt x="7030" y="3278"/>
                  </a:cubicBezTo>
                  <a:cubicBezTo>
                    <a:pt x="6966" y="3278"/>
                    <a:pt x="6902" y="3271"/>
                    <a:pt x="6839" y="3255"/>
                  </a:cubicBezTo>
                  <a:lnTo>
                    <a:pt x="6099" y="3066"/>
                  </a:lnTo>
                  <a:cubicBezTo>
                    <a:pt x="6097" y="3055"/>
                    <a:pt x="6094" y="3049"/>
                    <a:pt x="6091" y="3041"/>
                  </a:cubicBezTo>
                  <a:cubicBezTo>
                    <a:pt x="6083" y="3035"/>
                    <a:pt x="6080" y="3027"/>
                    <a:pt x="6071" y="3021"/>
                  </a:cubicBezTo>
                  <a:lnTo>
                    <a:pt x="6261" y="2279"/>
                  </a:lnTo>
                  <a:cubicBezTo>
                    <a:pt x="6353" y="1915"/>
                    <a:pt x="6682" y="1671"/>
                    <a:pt x="7041" y="1671"/>
                  </a:cubicBezTo>
                  <a:close/>
                  <a:moveTo>
                    <a:pt x="1331" y="2329"/>
                  </a:moveTo>
                  <a:cubicBezTo>
                    <a:pt x="1363" y="2329"/>
                    <a:pt x="1395" y="2332"/>
                    <a:pt x="1426" y="2340"/>
                  </a:cubicBezTo>
                  <a:lnTo>
                    <a:pt x="2955" y="2728"/>
                  </a:lnTo>
                  <a:lnTo>
                    <a:pt x="2760" y="3493"/>
                  </a:lnTo>
                  <a:lnTo>
                    <a:pt x="1231" y="3105"/>
                  </a:lnTo>
                  <a:cubicBezTo>
                    <a:pt x="1022" y="3052"/>
                    <a:pt x="894" y="2837"/>
                    <a:pt x="947" y="2628"/>
                  </a:cubicBezTo>
                  <a:cubicBezTo>
                    <a:pt x="994" y="2450"/>
                    <a:pt x="1154" y="2329"/>
                    <a:pt x="1331" y="2329"/>
                  </a:cubicBezTo>
                  <a:close/>
                  <a:moveTo>
                    <a:pt x="3430" y="2787"/>
                  </a:moveTo>
                  <a:lnTo>
                    <a:pt x="4278" y="2999"/>
                  </a:lnTo>
                  <a:lnTo>
                    <a:pt x="4063" y="3847"/>
                  </a:lnTo>
                  <a:lnTo>
                    <a:pt x="3218" y="3635"/>
                  </a:lnTo>
                  <a:lnTo>
                    <a:pt x="3430" y="2787"/>
                  </a:lnTo>
                  <a:close/>
                  <a:moveTo>
                    <a:pt x="4741" y="3122"/>
                  </a:moveTo>
                  <a:lnTo>
                    <a:pt x="5550" y="3328"/>
                  </a:lnTo>
                  <a:cubicBezTo>
                    <a:pt x="5555" y="3342"/>
                    <a:pt x="5567" y="3359"/>
                    <a:pt x="5580" y="3373"/>
                  </a:cubicBezTo>
                  <a:lnTo>
                    <a:pt x="5374" y="4182"/>
                  </a:lnTo>
                  <a:lnTo>
                    <a:pt x="4529" y="3970"/>
                  </a:lnTo>
                  <a:lnTo>
                    <a:pt x="4741" y="3122"/>
                  </a:lnTo>
                  <a:close/>
                  <a:moveTo>
                    <a:pt x="3098" y="4101"/>
                  </a:moveTo>
                  <a:lnTo>
                    <a:pt x="3946" y="4316"/>
                  </a:lnTo>
                  <a:lnTo>
                    <a:pt x="3734" y="5161"/>
                  </a:lnTo>
                  <a:lnTo>
                    <a:pt x="2897" y="4949"/>
                  </a:lnTo>
                  <a:cubicBezTo>
                    <a:pt x="2891" y="4946"/>
                    <a:pt x="2891" y="4946"/>
                    <a:pt x="2891" y="4941"/>
                  </a:cubicBezTo>
                  <a:cubicBezTo>
                    <a:pt x="2888" y="4938"/>
                    <a:pt x="2886" y="4938"/>
                    <a:pt x="2886" y="4938"/>
                  </a:cubicBezTo>
                  <a:lnTo>
                    <a:pt x="3098" y="4101"/>
                  </a:lnTo>
                  <a:close/>
                  <a:moveTo>
                    <a:pt x="4406" y="4433"/>
                  </a:moveTo>
                  <a:lnTo>
                    <a:pt x="5254" y="4645"/>
                  </a:lnTo>
                  <a:lnTo>
                    <a:pt x="5039" y="5493"/>
                  </a:lnTo>
                  <a:lnTo>
                    <a:pt x="4194" y="5281"/>
                  </a:lnTo>
                  <a:lnTo>
                    <a:pt x="4406" y="4433"/>
                  </a:lnTo>
                  <a:close/>
                  <a:moveTo>
                    <a:pt x="5731" y="4740"/>
                  </a:moveTo>
                  <a:lnTo>
                    <a:pt x="7282" y="5130"/>
                  </a:lnTo>
                  <a:cubicBezTo>
                    <a:pt x="7491" y="5183"/>
                    <a:pt x="7620" y="5398"/>
                    <a:pt x="7570" y="5610"/>
                  </a:cubicBezTo>
                  <a:cubicBezTo>
                    <a:pt x="7544" y="5713"/>
                    <a:pt x="7478" y="5800"/>
                    <a:pt x="7388" y="5853"/>
                  </a:cubicBezTo>
                  <a:cubicBezTo>
                    <a:pt x="7325" y="5891"/>
                    <a:pt x="7257" y="5909"/>
                    <a:pt x="7188" y="5909"/>
                  </a:cubicBezTo>
                  <a:cubicBezTo>
                    <a:pt x="7155" y="5909"/>
                    <a:pt x="7123" y="5905"/>
                    <a:pt x="7090" y="5897"/>
                  </a:cubicBezTo>
                  <a:lnTo>
                    <a:pt x="5536" y="5504"/>
                  </a:lnTo>
                  <a:lnTo>
                    <a:pt x="5731" y="4740"/>
                  </a:lnTo>
                  <a:close/>
                  <a:moveTo>
                    <a:pt x="1420" y="5017"/>
                  </a:moveTo>
                  <a:cubicBezTo>
                    <a:pt x="1484" y="5017"/>
                    <a:pt x="1549" y="5025"/>
                    <a:pt x="1613" y="5041"/>
                  </a:cubicBezTo>
                  <a:lnTo>
                    <a:pt x="2383" y="5236"/>
                  </a:lnTo>
                  <a:cubicBezTo>
                    <a:pt x="2386" y="5239"/>
                    <a:pt x="2386" y="5242"/>
                    <a:pt x="2389" y="5245"/>
                  </a:cubicBezTo>
                  <a:lnTo>
                    <a:pt x="2194" y="6017"/>
                  </a:lnTo>
                  <a:cubicBezTo>
                    <a:pt x="2143" y="6221"/>
                    <a:pt x="2010" y="6400"/>
                    <a:pt x="1828" y="6508"/>
                  </a:cubicBezTo>
                  <a:cubicBezTo>
                    <a:pt x="1702" y="6583"/>
                    <a:pt x="1559" y="6622"/>
                    <a:pt x="1417" y="6622"/>
                  </a:cubicBezTo>
                  <a:cubicBezTo>
                    <a:pt x="1352" y="6622"/>
                    <a:pt x="1287" y="6614"/>
                    <a:pt x="1223" y="6598"/>
                  </a:cubicBezTo>
                  <a:cubicBezTo>
                    <a:pt x="793" y="6492"/>
                    <a:pt x="531" y="6051"/>
                    <a:pt x="640" y="5621"/>
                  </a:cubicBezTo>
                  <a:cubicBezTo>
                    <a:pt x="696" y="5409"/>
                    <a:pt x="832" y="5236"/>
                    <a:pt x="1005" y="5130"/>
                  </a:cubicBezTo>
                  <a:cubicBezTo>
                    <a:pt x="1130" y="5058"/>
                    <a:pt x="1272" y="5017"/>
                    <a:pt x="1420" y="5017"/>
                  </a:cubicBezTo>
                  <a:close/>
                  <a:moveTo>
                    <a:pt x="4085" y="5744"/>
                  </a:moveTo>
                  <a:lnTo>
                    <a:pt x="4850" y="5939"/>
                  </a:lnTo>
                  <a:lnTo>
                    <a:pt x="4467" y="7454"/>
                  </a:lnTo>
                  <a:cubicBezTo>
                    <a:pt x="4420" y="7631"/>
                    <a:pt x="4261" y="7751"/>
                    <a:pt x="4084" y="7751"/>
                  </a:cubicBezTo>
                  <a:cubicBezTo>
                    <a:pt x="4052" y="7751"/>
                    <a:pt x="4020" y="7747"/>
                    <a:pt x="3987" y="7739"/>
                  </a:cubicBezTo>
                  <a:cubicBezTo>
                    <a:pt x="3773" y="7686"/>
                    <a:pt x="3650" y="7471"/>
                    <a:pt x="3700" y="7259"/>
                  </a:cubicBezTo>
                  <a:lnTo>
                    <a:pt x="4085" y="5744"/>
                  </a:lnTo>
                  <a:close/>
                  <a:moveTo>
                    <a:pt x="4429" y="0"/>
                  </a:moveTo>
                  <a:cubicBezTo>
                    <a:pt x="4273" y="0"/>
                    <a:pt x="4119" y="43"/>
                    <a:pt x="3979" y="125"/>
                  </a:cubicBezTo>
                  <a:cubicBezTo>
                    <a:pt x="3781" y="245"/>
                    <a:pt x="3639" y="438"/>
                    <a:pt x="3580" y="664"/>
                  </a:cubicBezTo>
                  <a:lnTo>
                    <a:pt x="3170" y="2271"/>
                  </a:lnTo>
                  <a:cubicBezTo>
                    <a:pt x="3165" y="2273"/>
                    <a:pt x="3156" y="2279"/>
                    <a:pt x="3148" y="2282"/>
                  </a:cubicBezTo>
                  <a:lnTo>
                    <a:pt x="1544" y="1875"/>
                  </a:lnTo>
                  <a:cubicBezTo>
                    <a:pt x="1470" y="1855"/>
                    <a:pt x="1397" y="1845"/>
                    <a:pt x="1324" y="1845"/>
                  </a:cubicBezTo>
                  <a:cubicBezTo>
                    <a:pt x="1169" y="1845"/>
                    <a:pt x="1018" y="1889"/>
                    <a:pt x="880" y="1972"/>
                  </a:cubicBezTo>
                  <a:cubicBezTo>
                    <a:pt x="682" y="2089"/>
                    <a:pt x="539" y="2282"/>
                    <a:pt x="478" y="2508"/>
                  </a:cubicBezTo>
                  <a:cubicBezTo>
                    <a:pt x="419" y="2734"/>
                    <a:pt x="456" y="2968"/>
                    <a:pt x="576" y="3169"/>
                  </a:cubicBezTo>
                  <a:cubicBezTo>
                    <a:pt x="696" y="3370"/>
                    <a:pt x="888" y="3512"/>
                    <a:pt x="1114" y="3571"/>
                  </a:cubicBezTo>
                  <a:lnTo>
                    <a:pt x="2640" y="3959"/>
                  </a:lnTo>
                  <a:lnTo>
                    <a:pt x="2439" y="4756"/>
                  </a:lnTo>
                  <a:lnTo>
                    <a:pt x="1733" y="4575"/>
                  </a:lnTo>
                  <a:cubicBezTo>
                    <a:pt x="1628" y="4548"/>
                    <a:pt x="1523" y="4536"/>
                    <a:pt x="1419" y="4536"/>
                  </a:cubicBezTo>
                  <a:cubicBezTo>
                    <a:pt x="847" y="4536"/>
                    <a:pt x="323" y="4921"/>
                    <a:pt x="177" y="5504"/>
                  </a:cubicBezTo>
                  <a:cubicBezTo>
                    <a:pt x="1" y="6188"/>
                    <a:pt x="417" y="6888"/>
                    <a:pt x="1103" y="7064"/>
                  </a:cubicBezTo>
                  <a:cubicBezTo>
                    <a:pt x="1207" y="7089"/>
                    <a:pt x="1313" y="7102"/>
                    <a:pt x="1418" y="7102"/>
                  </a:cubicBezTo>
                  <a:cubicBezTo>
                    <a:pt x="1647" y="7102"/>
                    <a:pt x="1874" y="7041"/>
                    <a:pt x="2076" y="6918"/>
                  </a:cubicBezTo>
                  <a:cubicBezTo>
                    <a:pt x="2369" y="6746"/>
                    <a:pt x="2579" y="6467"/>
                    <a:pt x="2662" y="6132"/>
                  </a:cubicBezTo>
                  <a:lnTo>
                    <a:pt x="2844" y="5426"/>
                  </a:lnTo>
                  <a:lnTo>
                    <a:pt x="3630" y="5624"/>
                  </a:lnTo>
                  <a:lnTo>
                    <a:pt x="3248" y="7139"/>
                  </a:lnTo>
                  <a:cubicBezTo>
                    <a:pt x="3190" y="7365"/>
                    <a:pt x="3223" y="7599"/>
                    <a:pt x="3346" y="7800"/>
                  </a:cubicBezTo>
                  <a:cubicBezTo>
                    <a:pt x="3463" y="8001"/>
                    <a:pt x="3656" y="8143"/>
                    <a:pt x="3881" y="8202"/>
                  </a:cubicBezTo>
                  <a:cubicBezTo>
                    <a:pt x="3955" y="8221"/>
                    <a:pt x="4028" y="8230"/>
                    <a:pt x="4101" y="8230"/>
                  </a:cubicBezTo>
                  <a:cubicBezTo>
                    <a:pt x="4255" y="8230"/>
                    <a:pt x="4407" y="8188"/>
                    <a:pt x="4545" y="8104"/>
                  </a:cubicBezTo>
                  <a:cubicBezTo>
                    <a:pt x="4744" y="7987"/>
                    <a:pt x="4886" y="7794"/>
                    <a:pt x="4947" y="7568"/>
                  </a:cubicBezTo>
                  <a:lnTo>
                    <a:pt x="5346" y="5989"/>
                  </a:lnTo>
                  <a:cubicBezTo>
                    <a:pt x="5346" y="5989"/>
                    <a:pt x="5352" y="5989"/>
                    <a:pt x="5352" y="5984"/>
                  </a:cubicBezTo>
                  <a:cubicBezTo>
                    <a:pt x="5368" y="5976"/>
                    <a:pt x="5382" y="5964"/>
                    <a:pt x="5394" y="5950"/>
                  </a:cubicBezTo>
                  <a:lnTo>
                    <a:pt x="6975" y="6358"/>
                  </a:lnTo>
                  <a:cubicBezTo>
                    <a:pt x="7048" y="6376"/>
                    <a:pt x="7121" y="6386"/>
                    <a:pt x="7193" y="6386"/>
                  </a:cubicBezTo>
                  <a:cubicBezTo>
                    <a:pt x="7348" y="6386"/>
                    <a:pt x="7501" y="6344"/>
                    <a:pt x="7639" y="6260"/>
                  </a:cubicBezTo>
                  <a:cubicBezTo>
                    <a:pt x="7837" y="6143"/>
                    <a:pt x="7980" y="5950"/>
                    <a:pt x="8038" y="5724"/>
                  </a:cubicBezTo>
                  <a:cubicBezTo>
                    <a:pt x="8100" y="5496"/>
                    <a:pt x="8063" y="5264"/>
                    <a:pt x="7941" y="5060"/>
                  </a:cubicBezTo>
                  <a:cubicBezTo>
                    <a:pt x="7823" y="4862"/>
                    <a:pt x="7631" y="4720"/>
                    <a:pt x="7405" y="4659"/>
                  </a:cubicBezTo>
                  <a:lnTo>
                    <a:pt x="5854" y="4265"/>
                  </a:lnTo>
                  <a:lnTo>
                    <a:pt x="6038" y="3537"/>
                  </a:lnTo>
                  <a:lnTo>
                    <a:pt x="6724" y="3710"/>
                  </a:lnTo>
                  <a:cubicBezTo>
                    <a:pt x="6830" y="3737"/>
                    <a:pt x="6938" y="3750"/>
                    <a:pt x="7044" y="3750"/>
                  </a:cubicBezTo>
                  <a:cubicBezTo>
                    <a:pt x="7272" y="3750"/>
                    <a:pt x="7497" y="3690"/>
                    <a:pt x="7698" y="3568"/>
                  </a:cubicBezTo>
                  <a:cubicBezTo>
                    <a:pt x="7991" y="3395"/>
                    <a:pt x="8200" y="3116"/>
                    <a:pt x="8284" y="2781"/>
                  </a:cubicBezTo>
                  <a:cubicBezTo>
                    <a:pt x="8454" y="2103"/>
                    <a:pt x="8035" y="1406"/>
                    <a:pt x="7352" y="1233"/>
                  </a:cubicBezTo>
                  <a:cubicBezTo>
                    <a:pt x="7246" y="1206"/>
                    <a:pt x="7140" y="1193"/>
                    <a:pt x="7035" y="1193"/>
                  </a:cubicBezTo>
                  <a:cubicBezTo>
                    <a:pt x="6464" y="1193"/>
                    <a:pt x="5941" y="1579"/>
                    <a:pt x="5792" y="2159"/>
                  </a:cubicBezTo>
                  <a:lnTo>
                    <a:pt x="5620" y="2845"/>
                  </a:lnTo>
                  <a:lnTo>
                    <a:pt x="4880" y="2658"/>
                  </a:lnTo>
                  <a:lnTo>
                    <a:pt x="5276" y="1093"/>
                  </a:lnTo>
                  <a:cubicBezTo>
                    <a:pt x="5338" y="865"/>
                    <a:pt x="5301" y="633"/>
                    <a:pt x="5179" y="429"/>
                  </a:cubicBezTo>
                  <a:cubicBezTo>
                    <a:pt x="5059" y="229"/>
                    <a:pt x="4869" y="89"/>
                    <a:pt x="4643" y="28"/>
                  </a:cubicBezTo>
                  <a:cubicBezTo>
                    <a:pt x="4572" y="9"/>
                    <a:pt x="4500" y="0"/>
                    <a:pt x="4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70" name="Google Shape;9270;p70"/>
          <p:cNvGrpSpPr/>
          <p:nvPr/>
        </p:nvGrpSpPr>
        <p:grpSpPr>
          <a:xfrm rot="10800000">
            <a:off x="6774873" y="-229041"/>
            <a:ext cx="2076334" cy="3419315"/>
            <a:chOff x="1451675" y="1542375"/>
            <a:chExt cx="620750" cy="1016625"/>
          </a:xfrm>
        </p:grpSpPr>
        <p:sp>
          <p:nvSpPr>
            <p:cNvPr id="9271" name="Google Shape;9271;p70"/>
            <p:cNvSpPr/>
            <p:nvPr/>
          </p:nvSpPr>
          <p:spPr>
            <a:xfrm>
              <a:off x="1984525" y="2321775"/>
              <a:ext cx="33575" cy="104025"/>
            </a:xfrm>
            <a:custGeom>
              <a:avLst/>
              <a:gdLst/>
              <a:ahLst/>
              <a:cxnLst/>
              <a:rect l="l" t="t" r="r" b="b"/>
              <a:pathLst>
                <a:path w="1343" h="4161" extrusionOk="0">
                  <a:moveTo>
                    <a:pt x="1239" y="0"/>
                  </a:moveTo>
                  <a:cubicBezTo>
                    <a:pt x="882" y="288"/>
                    <a:pt x="737" y="762"/>
                    <a:pt x="628" y="1208"/>
                  </a:cubicBezTo>
                  <a:cubicBezTo>
                    <a:pt x="469" y="1858"/>
                    <a:pt x="344" y="2522"/>
                    <a:pt x="226" y="3181"/>
                  </a:cubicBezTo>
                  <a:cubicBezTo>
                    <a:pt x="207" y="3326"/>
                    <a:pt x="0" y="3953"/>
                    <a:pt x="106" y="4084"/>
                  </a:cubicBezTo>
                  <a:cubicBezTo>
                    <a:pt x="149" y="4138"/>
                    <a:pt x="189" y="4160"/>
                    <a:pt x="226" y="4160"/>
                  </a:cubicBezTo>
                  <a:cubicBezTo>
                    <a:pt x="321" y="4160"/>
                    <a:pt x="394" y="4011"/>
                    <a:pt x="430" y="3870"/>
                  </a:cubicBezTo>
                  <a:cubicBezTo>
                    <a:pt x="712" y="2743"/>
                    <a:pt x="988" y="1615"/>
                    <a:pt x="1267" y="488"/>
                  </a:cubicBezTo>
                  <a:cubicBezTo>
                    <a:pt x="1306" y="324"/>
                    <a:pt x="1342" y="137"/>
                    <a:pt x="1239"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70"/>
            <p:cNvSpPr/>
            <p:nvPr/>
          </p:nvSpPr>
          <p:spPr>
            <a:xfrm>
              <a:off x="1984525" y="2326300"/>
              <a:ext cx="26450" cy="99600"/>
            </a:xfrm>
            <a:custGeom>
              <a:avLst/>
              <a:gdLst/>
              <a:ahLst/>
              <a:cxnLst/>
              <a:rect l="l" t="t" r="r" b="b"/>
              <a:pathLst>
                <a:path w="1058" h="3984" extrusionOk="0">
                  <a:moveTo>
                    <a:pt x="1058" y="1"/>
                  </a:moveTo>
                  <a:lnTo>
                    <a:pt x="1058" y="1"/>
                  </a:lnTo>
                  <a:cubicBezTo>
                    <a:pt x="826" y="285"/>
                    <a:pt x="715" y="664"/>
                    <a:pt x="625" y="1027"/>
                  </a:cubicBezTo>
                  <a:cubicBezTo>
                    <a:pt x="463" y="1680"/>
                    <a:pt x="338" y="2338"/>
                    <a:pt x="226" y="3002"/>
                  </a:cubicBezTo>
                  <a:cubicBezTo>
                    <a:pt x="201" y="3147"/>
                    <a:pt x="0" y="3775"/>
                    <a:pt x="104" y="3906"/>
                  </a:cubicBezTo>
                  <a:cubicBezTo>
                    <a:pt x="148" y="3961"/>
                    <a:pt x="189" y="3983"/>
                    <a:pt x="227" y="3983"/>
                  </a:cubicBezTo>
                  <a:cubicBezTo>
                    <a:pt x="256" y="3983"/>
                    <a:pt x="283" y="3970"/>
                    <a:pt x="307" y="3948"/>
                  </a:cubicBezTo>
                  <a:cubicBezTo>
                    <a:pt x="463" y="2668"/>
                    <a:pt x="681" y="1273"/>
                    <a:pt x="1058"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70"/>
            <p:cNvSpPr/>
            <p:nvPr/>
          </p:nvSpPr>
          <p:spPr>
            <a:xfrm>
              <a:off x="1991150" y="2281100"/>
              <a:ext cx="37750" cy="83925"/>
            </a:xfrm>
            <a:custGeom>
              <a:avLst/>
              <a:gdLst/>
              <a:ahLst/>
              <a:cxnLst/>
              <a:rect l="l" t="t" r="r" b="b"/>
              <a:pathLst>
                <a:path w="1510" h="3357" extrusionOk="0">
                  <a:moveTo>
                    <a:pt x="1002" y="1"/>
                  </a:moveTo>
                  <a:cubicBezTo>
                    <a:pt x="483" y="349"/>
                    <a:pt x="145" y="946"/>
                    <a:pt x="73" y="1566"/>
                  </a:cubicBezTo>
                  <a:cubicBezTo>
                    <a:pt x="0" y="2188"/>
                    <a:pt x="171" y="2827"/>
                    <a:pt x="505" y="3357"/>
                  </a:cubicBezTo>
                  <a:cubicBezTo>
                    <a:pt x="896" y="2869"/>
                    <a:pt x="1256" y="2358"/>
                    <a:pt x="1381" y="1742"/>
                  </a:cubicBezTo>
                  <a:cubicBezTo>
                    <a:pt x="1510" y="1128"/>
                    <a:pt x="1406" y="483"/>
                    <a:pt x="10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70"/>
            <p:cNvSpPr/>
            <p:nvPr/>
          </p:nvSpPr>
          <p:spPr>
            <a:xfrm>
              <a:off x="1991075" y="2314175"/>
              <a:ext cx="35875" cy="50850"/>
            </a:xfrm>
            <a:custGeom>
              <a:avLst/>
              <a:gdLst/>
              <a:ahLst/>
              <a:cxnLst/>
              <a:rect l="l" t="t" r="r" b="b"/>
              <a:pathLst>
                <a:path w="1435" h="2034" extrusionOk="0">
                  <a:moveTo>
                    <a:pt x="779" y="0"/>
                  </a:moveTo>
                  <a:cubicBezTo>
                    <a:pt x="698" y="181"/>
                    <a:pt x="584" y="343"/>
                    <a:pt x="444" y="483"/>
                  </a:cubicBezTo>
                  <a:cubicBezTo>
                    <a:pt x="406" y="516"/>
                    <a:pt x="357" y="550"/>
                    <a:pt x="313" y="550"/>
                  </a:cubicBezTo>
                  <a:cubicBezTo>
                    <a:pt x="298" y="550"/>
                    <a:pt x="284" y="547"/>
                    <a:pt x="271" y="539"/>
                  </a:cubicBezTo>
                  <a:cubicBezTo>
                    <a:pt x="252" y="525"/>
                    <a:pt x="241" y="502"/>
                    <a:pt x="227" y="477"/>
                  </a:cubicBezTo>
                  <a:cubicBezTo>
                    <a:pt x="171" y="371"/>
                    <a:pt x="129" y="254"/>
                    <a:pt x="98" y="140"/>
                  </a:cubicBezTo>
                  <a:cubicBezTo>
                    <a:pt x="90" y="176"/>
                    <a:pt x="87" y="212"/>
                    <a:pt x="82" y="251"/>
                  </a:cubicBezTo>
                  <a:cubicBezTo>
                    <a:pt x="1" y="865"/>
                    <a:pt x="174" y="1504"/>
                    <a:pt x="508" y="2034"/>
                  </a:cubicBezTo>
                  <a:cubicBezTo>
                    <a:pt x="905" y="1546"/>
                    <a:pt x="1262" y="1035"/>
                    <a:pt x="1387" y="421"/>
                  </a:cubicBezTo>
                  <a:cubicBezTo>
                    <a:pt x="1412" y="310"/>
                    <a:pt x="1426" y="198"/>
                    <a:pt x="1435" y="87"/>
                  </a:cubicBezTo>
                  <a:lnTo>
                    <a:pt x="1435" y="87"/>
                  </a:lnTo>
                  <a:cubicBezTo>
                    <a:pt x="1384" y="254"/>
                    <a:pt x="1315" y="419"/>
                    <a:pt x="1189" y="539"/>
                  </a:cubicBezTo>
                  <a:cubicBezTo>
                    <a:pt x="1158" y="566"/>
                    <a:pt x="1122" y="594"/>
                    <a:pt x="1080" y="597"/>
                  </a:cubicBezTo>
                  <a:cubicBezTo>
                    <a:pt x="1079" y="597"/>
                    <a:pt x="1078" y="597"/>
                    <a:pt x="1077" y="597"/>
                  </a:cubicBezTo>
                  <a:cubicBezTo>
                    <a:pt x="1001" y="597"/>
                    <a:pt x="949" y="509"/>
                    <a:pt x="921" y="433"/>
                  </a:cubicBezTo>
                  <a:cubicBezTo>
                    <a:pt x="865" y="282"/>
                    <a:pt x="810" y="154"/>
                    <a:pt x="779"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70"/>
            <p:cNvSpPr/>
            <p:nvPr/>
          </p:nvSpPr>
          <p:spPr>
            <a:xfrm>
              <a:off x="1991150" y="2314025"/>
              <a:ext cx="19550" cy="49625"/>
            </a:xfrm>
            <a:custGeom>
              <a:avLst/>
              <a:gdLst/>
              <a:ahLst/>
              <a:cxnLst/>
              <a:rect l="l" t="t" r="r" b="b"/>
              <a:pathLst>
                <a:path w="782" h="1985" extrusionOk="0">
                  <a:moveTo>
                    <a:pt x="770" y="1"/>
                  </a:moveTo>
                  <a:cubicBezTo>
                    <a:pt x="692" y="179"/>
                    <a:pt x="575" y="341"/>
                    <a:pt x="436" y="480"/>
                  </a:cubicBezTo>
                  <a:cubicBezTo>
                    <a:pt x="400" y="514"/>
                    <a:pt x="352" y="549"/>
                    <a:pt x="307" y="549"/>
                  </a:cubicBezTo>
                  <a:cubicBezTo>
                    <a:pt x="293" y="549"/>
                    <a:pt x="279" y="545"/>
                    <a:pt x="265" y="536"/>
                  </a:cubicBezTo>
                  <a:cubicBezTo>
                    <a:pt x="246" y="522"/>
                    <a:pt x="235" y="503"/>
                    <a:pt x="221" y="478"/>
                  </a:cubicBezTo>
                  <a:cubicBezTo>
                    <a:pt x="165" y="369"/>
                    <a:pt x="123" y="254"/>
                    <a:pt x="92" y="140"/>
                  </a:cubicBezTo>
                  <a:cubicBezTo>
                    <a:pt x="84" y="173"/>
                    <a:pt x="81" y="213"/>
                    <a:pt x="73" y="252"/>
                  </a:cubicBezTo>
                  <a:cubicBezTo>
                    <a:pt x="0" y="851"/>
                    <a:pt x="162" y="1468"/>
                    <a:pt x="475" y="1984"/>
                  </a:cubicBezTo>
                  <a:cubicBezTo>
                    <a:pt x="528" y="1328"/>
                    <a:pt x="631" y="676"/>
                    <a:pt x="782" y="37"/>
                  </a:cubicBezTo>
                  <a:cubicBezTo>
                    <a:pt x="779" y="31"/>
                    <a:pt x="779" y="26"/>
                    <a:pt x="779" y="23"/>
                  </a:cubicBezTo>
                  <a:cubicBezTo>
                    <a:pt x="776" y="12"/>
                    <a:pt x="776" y="6"/>
                    <a:pt x="770"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70"/>
            <p:cNvSpPr/>
            <p:nvPr/>
          </p:nvSpPr>
          <p:spPr>
            <a:xfrm>
              <a:off x="2010600" y="2281025"/>
              <a:ext cx="17050" cy="47875"/>
            </a:xfrm>
            <a:custGeom>
              <a:avLst/>
              <a:gdLst/>
              <a:ahLst/>
              <a:cxnLst/>
              <a:rect l="l" t="t" r="r" b="b"/>
              <a:pathLst>
                <a:path w="682" h="1915" extrusionOk="0">
                  <a:moveTo>
                    <a:pt x="224" y="1"/>
                  </a:moveTo>
                  <a:cubicBezTo>
                    <a:pt x="213" y="7"/>
                    <a:pt x="204" y="15"/>
                    <a:pt x="199" y="18"/>
                  </a:cubicBezTo>
                  <a:cubicBezTo>
                    <a:pt x="129" y="458"/>
                    <a:pt x="62" y="896"/>
                    <a:pt x="1" y="1340"/>
                  </a:cubicBezTo>
                  <a:cubicBezTo>
                    <a:pt x="1" y="1348"/>
                    <a:pt x="1" y="1351"/>
                    <a:pt x="4" y="1357"/>
                  </a:cubicBezTo>
                  <a:cubicBezTo>
                    <a:pt x="34" y="1496"/>
                    <a:pt x="87" y="1616"/>
                    <a:pt x="137" y="1753"/>
                  </a:cubicBezTo>
                  <a:cubicBezTo>
                    <a:pt x="165" y="1826"/>
                    <a:pt x="210" y="1915"/>
                    <a:pt x="289" y="1915"/>
                  </a:cubicBezTo>
                  <a:cubicBezTo>
                    <a:pt x="292" y="1915"/>
                    <a:pt x="294" y="1915"/>
                    <a:pt x="296" y="1915"/>
                  </a:cubicBezTo>
                  <a:cubicBezTo>
                    <a:pt x="338" y="1912"/>
                    <a:pt x="375" y="1887"/>
                    <a:pt x="405" y="1856"/>
                  </a:cubicBezTo>
                  <a:cubicBezTo>
                    <a:pt x="531" y="1739"/>
                    <a:pt x="601" y="1574"/>
                    <a:pt x="648" y="1407"/>
                  </a:cubicBezTo>
                  <a:cubicBezTo>
                    <a:pt x="681" y="902"/>
                    <a:pt x="550" y="394"/>
                    <a:pt x="2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70"/>
            <p:cNvSpPr/>
            <p:nvPr/>
          </p:nvSpPr>
          <p:spPr>
            <a:xfrm>
              <a:off x="1993300" y="2281525"/>
              <a:ext cx="22225" cy="46225"/>
            </a:xfrm>
            <a:custGeom>
              <a:avLst/>
              <a:gdLst/>
              <a:ahLst/>
              <a:cxnLst/>
              <a:rect l="l" t="t" r="r" b="b"/>
              <a:pathLst>
                <a:path w="889" h="1849" extrusionOk="0">
                  <a:moveTo>
                    <a:pt x="888" y="0"/>
                  </a:moveTo>
                  <a:lnTo>
                    <a:pt x="888" y="0"/>
                  </a:lnTo>
                  <a:cubicBezTo>
                    <a:pt x="414" y="330"/>
                    <a:pt x="96" y="865"/>
                    <a:pt x="1" y="1437"/>
                  </a:cubicBezTo>
                  <a:cubicBezTo>
                    <a:pt x="34" y="1554"/>
                    <a:pt x="76" y="1669"/>
                    <a:pt x="132" y="1778"/>
                  </a:cubicBezTo>
                  <a:cubicBezTo>
                    <a:pt x="140" y="1797"/>
                    <a:pt x="154" y="1822"/>
                    <a:pt x="177" y="1836"/>
                  </a:cubicBezTo>
                  <a:cubicBezTo>
                    <a:pt x="191" y="1845"/>
                    <a:pt x="205" y="1849"/>
                    <a:pt x="220" y="1849"/>
                  </a:cubicBezTo>
                  <a:cubicBezTo>
                    <a:pt x="266" y="1849"/>
                    <a:pt x="313" y="1814"/>
                    <a:pt x="347" y="1780"/>
                  </a:cubicBezTo>
                  <a:cubicBezTo>
                    <a:pt x="486" y="1641"/>
                    <a:pt x="601" y="1482"/>
                    <a:pt x="682" y="1301"/>
                  </a:cubicBezTo>
                  <a:cubicBezTo>
                    <a:pt x="684" y="1309"/>
                    <a:pt x="684" y="1317"/>
                    <a:pt x="690" y="1323"/>
                  </a:cubicBezTo>
                  <a:cubicBezTo>
                    <a:pt x="751" y="885"/>
                    <a:pt x="818" y="441"/>
                    <a:pt x="8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70"/>
            <p:cNvSpPr/>
            <p:nvPr/>
          </p:nvSpPr>
          <p:spPr>
            <a:xfrm>
              <a:off x="1705750" y="2284300"/>
              <a:ext cx="188400" cy="48975"/>
            </a:xfrm>
            <a:custGeom>
              <a:avLst/>
              <a:gdLst/>
              <a:ahLst/>
              <a:cxnLst/>
              <a:rect l="l" t="t" r="r" b="b"/>
              <a:pathLst>
                <a:path w="7536" h="1959" extrusionOk="0">
                  <a:moveTo>
                    <a:pt x="425" y="0"/>
                  </a:moveTo>
                  <a:cubicBezTo>
                    <a:pt x="269" y="0"/>
                    <a:pt x="120" y="33"/>
                    <a:pt x="1" y="132"/>
                  </a:cubicBezTo>
                  <a:cubicBezTo>
                    <a:pt x="525" y="740"/>
                    <a:pt x="1359" y="972"/>
                    <a:pt x="2149" y="1139"/>
                  </a:cubicBezTo>
                  <a:cubicBezTo>
                    <a:pt x="3298" y="1388"/>
                    <a:pt x="4459" y="1569"/>
                    <a:pt x="5614" y="1728"/>
                  </a:cubicBezTo>
                  <a:cubicBezTo>
                    <a:pt x="5816" y="1756"/>
                    <a:pt x="6530" y="1959"/>
                    <a:pt x="6942" y="1959"/>
                  </a:cubicBezTo>
                  <a:cubicBezTo>
                    <a:pt x="7059" y="1959"/>
                    <a:pt x="7152" y="1942"/>
                    <a:pt x="7201" y="1901"/>
                  </a:cubicBezTo>
                  <a:cubicBezTo>
                    <a:pt x="7536" y="1616"/>
                    <a:pt x="7156" y="1415"/>
                    <a:pt x="6813" y="1343"/>
                  </a:cubicBezTo>
                  <a:cubicBezTo>
                    <a:pt x="4830" y="916"/>
                    <a:pt x="2841" y="486"/>
                    <a:pt x="854" y="57"/>
                  </a:cubicBezTo>
                  <a:cubicBezTo>
                    <a:pt x="716" y="28"/>
                    <a:pt x="567" y="0"/>
                    <a:pt x="425"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70"/>
            <p:cNvSpPr/>
            <p:nvPr/>
          </p:nvSpPr>
          <p:spPr>
            <a:xfrm>
              <a:off x="1713900" y="2295200"/>
              <a:ext cx="176150" cy="38150"/>
            </a:xfrm>
            <a:custGeom>
              <a:avLst/>
              <a:gdLst/>
              <a:ahLst/>
              <a:cxnLst/>
              <a:rect l="l" t="t" r="r" b="b"/>
              <a:pathLst>
                <a:path w="7046" h="1526" extrusionOk="0">
                  <a:moveTo>
                    <a:pt x="1" y="0"/>
                  </a:moveTo>
                  <a:lnTo>
                    <a:pt x="1" y="0"/>
                  </a:lnTo>
                  <a:cubicBezTo>
                    <a:pt x="512" y="385"/>
                    <a:pt x="1184" y="564"/>
                    <a:pt x="1823" y="703"/>
                  </a:cubicBezTo>
                  <a:cubicBezTo>
                    <a:pt x="2969" y="952"/>
                    <a:pt x="4133" y="1133"/>
                    <a:pt x="5296" y="1295"/>
                  </a:cubicBezTo>
                  <a:cubicBezTo>
                    <a:pt x="5496" y="1323"/>
                    <a:pt x="6213" y="1525"/>
                    <a:pt x="6624" y="1525"/>
                  </a:cubicBezTo>
                  <a:cubicBezTo>
                    <a:pt x="6741" y="1525"/>
                    <a:pt x="6832" y="1509"/>
                    <a:pt x="6881" y="1468"/>
                  </a:cubicBezTo>
                  <a:cubicBezTo>
                    <a:pt x="7045" y="1328"/>
                    <a:pt x="7034" y="1208"/>
                    <a:pt x="6945" y="1111"/>
                  </a:cubicBezTo>
                  <a:cubicBezTo>
                    <a:pt x="4702" y="901"/>
                    <a:pt x="2250" y="594"/>
                    <a:pt x="1"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70"/>
            <p:cNvSpPr/>
            <p:nvPr/>
          </p:nvSpPr>
          <p:spPr>
            <a:xfrm>
              <a:off x="1503975" y="1976575"/>
              <a:ext cx="98375" cy="52175"/>
            </a:xfrm>
            <a:custGeom>
              <a:avLst/>
              <a:gdLst/>
              <a:ahLst/>
              <a:cxnLst/>
              <a:rect l="l" t="t" r="r" b="b"/>
              <a:pathLst>
                <a:path w="3935" h="2087" extrusionOk="0">
                  <a:moveTo>
                    <a:pt x="129" y="0"/>
                  </a:moveTo>
                  <a:cubicBezTo>
                    <a:pt x="85" y="0"/>
                    <a:pt x="42" y="8"/>
                    <a:pt x="1" y="27"/>
                  </a:cubicBezTo>
                  <a:cubicBezTo>
                    <a:pt x="199" y="442"/>
                    <a:pt x="626" y="693"/>
                    <a:pt x="1033" y="903"/>
                  </a:cubicBezTo>
                  <a:cubicBezTo>
                    <a:pt x="1633" y="1210"/>
                    <a:pt x="2244" y="1480"/>
                    <a:pt x="2860" y="1745"/>
                  </a:cubicBezTo>
                  <a:cubicBezTo>
                    <a:pt x="2984" y="1798"/>
                    <a:pt x="3461" y="2086"/>
                    <a:pt x="3660" y="2086"/>
                  </a:cubicBezTo>
                  <a:cubicBezTo>
                    <a:pt x="3680" y="2086"/>
                    <a:pt x="3697" y="2084"/>
                    <a:pt x="3711" y="2077"/>
                  </a:cubicBezTo>
                  <a:cubicBezTo>
                    <a:pt x="3934" y="1968"/>
                    <a:pt x="3756" y="1804"/>
                    <a:pt x="3580" y="1712"/>
                  </a:cubicBezTo>
                  <a:cubicBezTo>
                    <a:pt x="2548" y="1182"/>
                    <a:pt x="1516" y="646"/>
                    <a:pt x="483" y="113"/>
                  </a:cubicBezTo>
                  <a:cubicBezTo>
                    <a:pt x="373" y="58"/>
                    <a:pt x="248" y="0"/>
                    <a:pt x="129"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70"/>
            <p:cNvSpPr/>
            <p:nvPr/>
          </p:nvSpPr>
          <p:spPr>
            <a:xfrm>
              <a:off x="1507325" y="1982600"/>
              <a:ext cx="92500" cy="46225"/>
            </a:xfrm>
            <a:custGeom>
              <a:avLst/>
              <a:gdLst/>
              <a:ahLst/>
              <a:cxnLst/>
              <a:rect l="l" t="t" r="r" b="b"/>
              <a:pathLst>
                <a:path w="3700" h="1849" extrusionOk="0">
                  <a:moveTo>
                    <a:pt x="1" y="0"/>
                  </a:moveTo>
                  <a:lnTo>
                    <a:pt x="1" y="0"/>
                  </a:lnTo>
                  <a:cubicBezTo>
                    <a:pt x="224" y="291"/>
                    <a:pt x="567" y="489"/>
                    <a:pt x="899" y="662"/>
                  </a:cubicBezTo>
                  <a:cubicBezTo>
                    <a:pt x="1496" y="969"/>
                    <a:pt x="2110" y="1242"/>
                    <a:pt x="2726" y="1507"/>
                  </a:cubicBezTo>
                  <a:cubicBezTo>
                    <a:pt x="2850" y="1563"/>
                    <a:pt x="3326" y="1848"/>
                    <a:pt x="3526" y="1848"/>
                  </a:cubicBezTo>
                  <a:cubicBezTo>
                    <a:pt x="3546" y="1848"/>
                    <a:pt x="3563" y="1845"/>
                    <a:pt x="3577" y="1839"/>
                  </a:cubicBezTo>
                  <a:cubicBezTo>
                    <a:pt x="3689" y="1786"/>
                    <a:pt x="3700" y="1722"/>
                    <a:pt x="3664" y="1655"/>
                  </a:cubicBezTo>
                  <a:cubicBezTo>
                    <a:pt x="2458" y="1197"/>
                    <a:pt x="1153" y="664"/>
                    <a:pt x="1"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70"/>
            <p:cNvSpPr/>
            <p:nvPr/>
          </p:nvSpPr>
          <p:spPr>
            <a:xfrm>
              <a:off x="1903975" y="2192375"/>
              <a:ext cx="26050" cy="148875"/>
            </a:xfrm>
            <a:custGeom>
              <a:avLst/>
              <a:gdLst/>
              <a:ahLst/>
              <a:cxnLst/>
              <a:rect l="l" t="t" r="r" b="b"/>
              <a:pathLst>
                <a:path w="1042" h="5955" extrusionOk="0">
                  <a:moveTo>
                    <a:pt x="287" y="0"/>
                  </a:moveTo>
                  <a:cubicBezTo>
                    <a:pt x="259" y="0"/>
                    <a:pt x="232" y="8"/>
                    <a:pt x="209" y="26"/>
                  </a:cubicBezTo>
                  <a:cubicBezTo>
                    <a:pt x="0" y="188"/>
                    <a:pt x="126" y="1625"/>
                    <a:pt x="126" y="1912"/>
                  </a:cubicBezTo>
                  <a:cubicBezTo>
                    <a:pt x="120" y="2568"/>
                    <a:pt x="140" y="3221"/>
                    <a:pt x="179" y="3876"/>
                  </a:cubicBezTo>
                  <a:cubicBezTo>
                    <a:pt x="204" y="4303"/>
                    <a:pt x="109" y="5369"/>
                    <a:pt x="374" y="5726"/>
                  </a:cubicBezTo>
                  <a:cubicBezTo>
                    <a:pt x="491" y="5886"/>
                    <a:pt x="606" y="5954"/>
                    <a:pt x="705" y="5954"/>
                  </a:cubicBezTo>
                  <a:cubicBezTo>
                    <a:pt x="906" y="5954"/>
                    <a:pt x="1042" y="5674"/>
                    <a:pt x="1005" y="5299"/>
                  </a:cubicBezTo>
                  <a:cubicBezTo>
                    <a:pt x="834" y="3639"/>
                    <a:pt x="667" y="1979"/>
                    <a:pt x="500" y="319"/>
                  </a:cubicBezTo>
                  <a:cubicBezTo>
                    <a:pt x="488" y="235"/>
                    <a:pt x="477" y="143"/>
                    <a:pt x="430" y="76"/>
                  </a:cubicBezTo>
                  <a:cubicBezTo>
                    <a:pt x="397" y="30"/>
                    <a:pt x="340" y="0"/>
                    <a:pt x="287"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70"/>
            <p:cNvSpPr/>
            <p:nvPr/>
          </p:nvSpPr>
          <p:spPr>
            <a:xfrm>
              <a:off x="1911650" y="2192400"/>
              <a:ext cx="18350" cy="148725"/>
            </a:xfrm>
            <a:custGeom>
              <a:avLst/>
              <a:gdLst/>
              <a:ahLst/>
              <a:cxnLst/>
              <a:rect l="l" t="t" r="r" b="b"/>
              <a:pathLst>
                <a:path w="734" h="5949" extrusionOk="0">
                  <a:moveTo>
                    <a:pt x="0" y="0"/>
                  </a:moveTo>
                  <a:lnTo>
                    <a:pt x="0" y="0"/>
                  </a:lnTo>
                  <a:cubicBezTo>
                    <a:pt x="36" y="1984"/>
                    <a:pt x="151" y="3967"/>
                    <a:pt x="343" y="5942"/>
                  </a:cubicBezTo>
                  <a:cubicBezTo>
                    <a:pt x="361" y="5947"/>
                    <a:pt x="379" y="5949"/>
                    <a:pt x="396" y="5949"/>
                  </a:cubicBezTo>
                  <a:cubicBezTo>
                    <a:pt x="597" y="5949"/>
                    <a:pt x="733" y="5670"/>
                    <a:pt x="695" y="5292"/>
                  </a:cubicBezTo>
                  <a:cubicBezTo>
                    <a:pt x="527" y="3632"/>
                    <a:pt x="360" y="1973"/>
                    <a:pt x="190" y="313"/>
                  </a:cubicBezTo>
                  <a:cubicBezTo>
                    <a:pt x="179" y="229"/>
                    <a:pt x="170" y="142"/>
                    <a:pt x="120" y="73"/>
                  </a:cubicBezTo>
                  <a:cubicBezTo>
                    <a:pt x="92" y="34"/>
                    <a:pt x="45" y="6"/>
                    <a:pt x="0"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70"/>
            <p:cNvSpPr/>
            <p:nvPr/>
          </p:nvSpPr>
          <p:spPr>
            <a:xfrm>
              <a:off x="1451675" y="1542375"/>
              <a:ext cx="620750" cy="1016625"/>
            </a:xfrm>
            <a:custGeom>
              <a:avLst/>
              <a:gdLst/>
              <a:ahLst/>
              <a:cxnLst/>
              <a:rect l="l" t="t" r="r" b="b"/>
              <a:pathLst>
                <a:path w="24830" h="40665" extrusionOk="0">
                  <a:moveTo>
                    <a:pt x="1060" y="0"/>
                  </a:moveTo>
                  <a:lnTo>
                    <a:pt x="1060" y="0"/>
                  </a:lnTo>
                  <a:cubicBezTo>
                    <a:pt x="0" y="4506"/>
                    <a:pt x="148" y="9360"/>
                    <a:pt x="1914" y="13640"/>
                  </a:cubicBezTo>
                  <a:cubicBezTo>
                    <a:pt x="3432" y="17317"/>
                    <a:pt x="6063" y="20413"/>
                    <a:pt x="8707" y="23387"/>
                  </a:cubicBezTo>
                  <a:cubicBezTo>
                    <a:pt x="10632" y="25546"/>
                    <a:pt x="12596" y="27681"/>
                    <a:pt x="14705" y="29661"/>
                  </a:cubicBezTo>
                  <a:cubicBezTo>
                    <a:pt x="18131" y="32878"/>
                    <a:pt x="22123" y="35961"/>
                    <a:pt x="23471" y="40458"/>
                  </a:cubicBezTo>
                  <a:cubicBezTo>
                    <a:pt x="23515" y="40604"/>
                    <a:pt x="23645" y="40665"/>
                    <a:pt x="23805" y="40665"/>
                  </a:cubicBezTo>
                  <a:cubicBezTo>
                    <a:pt x="24120" y="40665"/>
                    <a:pt x="24551" y="40429"/>
                    <a:pt x="24662" y="40151"/>
                  </a:cubicBezTo>
                  <a:cubicBezTo>
                    <a:pt x="24830" y="39730"/>
                    <a:pt x="24620" y="39255"/>
                    <a:pt x="24405" y="38854"/>
                  </a:cubicBezTo>
                  <a:cubicBezTo>
                    <a:pt x="22327" y="34990"/>
                    <a:pt x="19258" y="31754"/>
                    <a:pt x="16072" y="28735"/>
                  </a:cubicBezTo>
                  <a:cubicBezTo>
                    <a:pt x="12889" y="25714"/>
                    <a:pt x="9544" y="22840"/>
                    <a:pt x="6738" y="19465"/>
                  </a:cubicBezTo>
                  <a:cubicBezTo>
                    <a:pt x="3931" y="16089"/>
                    <a:pt x="1658" y="12128"/>
                    <a:pt x="1044" y="7784"/>
                  </a:cubicBezTo>
                  <a:cubicBezTo>
                    <a:pt x="678" y="5175"/>
                    <a:pt x="821" y="2623"/>
                    <a:pt x="1060"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70"/>
            <p:cNvSpPr/>
            <p:nvPr/>
          </p:nvSpPr>
          <p:spPr>
            <a:xfrm>
              <a:off x="1451750" y="1547675"/>
              <a:ext cx="615875" cy="1011200"/>
            </a:xfrm>
            <a:custGeom>
              <a:avLst/>
              <a:gdLst/>
              <a:ahLst/>
              <a:cxnLst/>
              <a:rect l="l" t="t" r="r" b="b"/>
              <a:pathLst>
                <a:path w="24635" h="40448" extrusionOk="0">
                  <a:moveTo>
                    <a:pt x="1004" y="0"/>
                  </a:moveTo>
                  <a:lnTo>
                    <a:pt x="1004" y="0"/>
                  </a:lnTo>
                  <a:cubicBezTo>
                    <a:pt x="0" y="4442"/>
                    <a:pt x="168" y="9209"/>
                    <a:pt x="1908" y="13419"/>
                  </a:cubicBezTo>
                  <a:cubicBezTo>
                    <a:pt x="3429" y="17099"/>
                    <a:pt x="6054" y="20198"/>
                    <a:pt x="8702" y="23170"/>
                  </a:cubicBezTo>
                  <a:cubicBezTo>
                    <a:pt x="10626" y="25332"/>
                    <a:pt x="12591" y="27463"/>
                    <a:pt x="14700" y="29444"/>
                  </a:cubicBezTo>
                  <a:cubicBezTo>
                    <a:pt x="18125" y="32658"/>
                    <a:pt x="22118" y="35740"/>
                    <a:pt x="23462" y="40240"/>
                  </a:cubicBezTo>
                  <a:cubicBezTo>
                    <a:pt x="23506" y="40387"/>
                    <a:pt x="23635" y="40448"/>
                    <a:pt x="23795" y="40448"/>
                  </a:cubicBezTo>
                  <a:cubicBezTo>
                    <a:pt x="24096" y="40448"/>
                    <a:pt x="24503" y="40230"/>
                    <a:pt x="24634" y="39964"/>
                  </a:cubicBezTo>
                  <a:cubicBezTo>
                    <a:pt x="22860" y="36555"/>
                    <a:pt x="20371" y="34078"/>
                    <a:pt x="17766" y="31265"/>
                  </a:cubicBezTo>
                  <a:cubicBezTo>
                    <a:pt x="14005" y="27212"/>
                    <a:pt x="9840" y="23543"/>
                    <a:pt x="6255" y="19334"/>
                  </a:cubicBezTo>
                  <a:cubicBezTo>
                    <a:pt x="4478" y="17247"/>
                    <a:pt x="2832" y="14995"/>
                    <a:pt x="1847" y="12440"/>
                  </a:cubicBezTo>
                  <a:cubicBezTo>
                    <a:pt x="332" y="8512"/>
                    <a:pt x="480" y="4227"/>
                    <a:pt x="1004"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70"/>
            <p:cNvSpPr/>
            <p:nvPr/>
          </p:nvSpPr>
          <p:spPr>
            <a:xfrm>
              <a:off x="1464650" y="1962300"/>
              <a:ext cx="78700" cy="40300"/>
            </a:xfrm>
            <a:custGeom>
              <a:avLst/>
              <a:gdLst/>
              <a:ahLst/>
              <a:cxnLst/>
              <a:rect l="l" t="t" r="r" b="b"/>
              <a:pathLst>
                <a:path w="3148" h="1612" extrusionOk="0">
                  <a:moveTo>
                    <a:pt x="826" y="1"/>
                  </a:moveTo>
                  <a:cubicBezTo>
                    <a:pt x="542" y="1"/>
                    <a:pt x="261" y="60"/>
                    <a:pt x="0" y="190"/>
                  </a:cubicBezTo>
                  <a:cubicBezTo>
                    <a:pt x="218" y="776"/>
                    <a:pt x="720" y="1239"/>
                    <a:pt x="1306" y="1454"/>
                  </a:cubicBezTo>
                  <a:cubicBezTo>
                    <a:pt x="1592" y="1561"/>
                    <a:pt x="1896" y="1612"/>
                    <a:pt x="2200" y="1612"/>
                  </a:cubicBezTo>
                  <a:cubicBezTo>
                    <a:pt x="2520" y="1612"/>
                    <a:pt x="2842" y="1556"/>
                    <a:pt x="3147" y="1451"/>
                  </a:cubicBezTo>
                  <a:cubicBezTo>
                    <a:pt x="2762" y="958"/>
                    <a:pt x="2352" y="489"/>
                    <a:pt x="1783" y="221"/>
                  </a:cubicBezTo>
                  <a:cubicBezTo>
                    <a:pt x="1479" y="79"/>
                    <a:pt x="1151" y="1"/>
                    <a:pt x="8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70"/>
            <p:cNvSpPr/>
            <p:nvPr/>
          </p:nvSpPr>
          <p:spPr>
            <a:xfrm>
              <a:off x="1494775" y="1964750"/>
              <a:ext cx="48575" cy="37850"/>
            </a:xfrm>
            <a:custGeom>
              <a:avLst/>
              <a:gdLst/>
              <a:ahLst/>
              <a:cxnLst/>
              <a:rect l="l" t="t" r="r" b="b"/>
              <a:pathLst>
                <a:path w="1943" h="1514" extrusionOk="0">
                  <a:moveTo>
                    <a:pt x="260" y="0"/>
                  </a:moveTo>
                  <a:lnTo>
                    <a:pt x="260" y="0"/>
                  </a:lnTo>
                  <a:cubicBezTo>
                    <a:pt x="411" y="84"/>
                    <a:pt x="553" y="193"/>
                    <a:pt x="642" y="343"/>
                  </a:cubicBezTo>
                  <a:cubicBezTo>
                    <a:pt x="662" y="377"/>
                    <a:pt x="678" y="419"/>
                    <a:pt x="673" y="461"/>
                  </a:cubicBezTo>
                  <a:cubicBezTo>
                    <a:pt x="656" y="541"/>
                    <a:pt x="558" y="569"/>
                    <a:pt x="475" y="581"/>
                  </a:cubicBezTo>
                  <a:cubicBezTo>
                    <a:pt x="331" y="596"/>
                    <a:pt x="203" y="618"/>
                    <a:pt x="65" y="618"/>
                  </a:cubicBezTo>
                  <a:cubicBezTo>
                    <a:pt x="50" y="618"/>
                    <a:pt x="35" y="617"/>
                    <a:pt x="20" y="617"/>
                  </a:cubicBezTo>
                  <a:lnTo>
                    <a:pt x="20" y="617"/>
                  </a:lnTo>
                  <a:cubicBezTo>
                    <a:pt x="176" y="737"/>
                    <a:pt x="310" y="890"/>
                    <a:pt x="411" y="1058"/>
                  </a:cubicBezTo>
                  <a:cubicBezTo>
                    <a:pt x="447" y="1113"/>
                    <a:pt x="475" y="1194"/>
                    <a:pt x="425" y="1239"/>
                  </a:cubicBezTo>
                  <a:cubicBezTo>
                    <a:pt x="408" y="1256"/>
                    <a:pt x="383" y="1264"/>
                    <a:pt x="358" y="1267"/>
                  </a:cubicBezTo>
                  <a:cubicBezTo>
                    <a:pt x="240" y="1295"/>
                    <a:pt x="120" y="1309"/>
                    <a:pt x="0" y="1314"/>
                  </a:cubicBezTo>
                  <a:lnTo>
                    <a:pt x="104" y="1356"/>
                  </a:lnTo>
                  <a:cubicBezTo>
                    <a:pt x="388" y="1463"/>
                    <a:pt x="690" y="1514"/>
                    <a:pt x="994" y="1514"/>
                  </a:cubicBezTo>
                  <a:cubicBezTo>
                    <a:pt x="1315" y="1514"/>
                    <a:pt x="1637" y="1458"/>
                    <a:pt x="1942" y="1353"/>
                  </a:cubicBezTo>
                  <a:cubicBezTo>
                    <a:pt x="1557" y="860"/>
                    <a:pt x="1147" y="391"/>
                    <a:pt x="578" y="123"/>
                  </a:cubicBezTo>
                  <a:cubicBezTo>
                    <a:pt x="475" y="73"/>
                    <a:pt x="369" y="31"/>
                    <a:pt x="260"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70"/>
            <p:cNvSpPr/>
            <p:nvPr/>
          </p:nvSpPr>
          <p:spPr>
            <a:xfrm>
              <a:off x="1494775" y="1980150"/>
              <a:ext cx="47100" cy="22400"/>
            </a:xfrm>
            <a:custGeom>
              <a:avLst/>
              <a:gdLst/>
              <a:ahLst/>
              <a:cxnLst/>
              <a:rect l="l" t="t" r="r" b="b"/>
              <a:pathLst>
                <a:path w="1884" h="896" extrusionOk="0">
                  <a:moveTo>
                    <a:pt x="20" y="1"/>
                  </a:moveTo>
                  <a:cubicBezTo>
                    <a:pt x="176" y="121"/>
                    <a:pt x="310" y="274"/>
                    <a:pt x="411" y="442"/>
                  </a:cubicBezTo>
                  <a:cubicBezTo>
                    <a:pt x="444" y="497"/>
                    <a:pt x="472" y="578"/>
                    <a:pt x="425" y="623"/>
                  </a:cubicBezTo>
                  <a:cubicBezTo>
                    <a:pt x="408" y="640"/>
                    <a:pt x="383" y="648"/>
                    <a:pt x="358" y="651"/>
                  </a:cubicBezTo>
                  <a:cubicBezTo>
                    <a:pt x="240" y="679"/>
                    <a:pt x="120" y="693"/>
                    <a:pt x="0" y="698"/>
                  </a:cubicBezTo>
                  <a:lnTo>
                    <a:pt x="104" y="740"/>
                  </a:lnTo>
                  <a:cubicBezTo>
                    <a:pt x="389" y="845"/>
                    <a:pt x="692" y="896"/>
                    <a:pt x="996" y="896"/>
                  </a:cubicBezTo>
                  <a:cubicBezTo>
                    <a:pt x="1296" y="896"/>
                    <a:pt x="1597" y="847"/>
                    <a:pt x="1884" y="754"/>
                  </a:cubicBezTo>
                  <a:cubicBezTo>
                    <a:pt x="1259" y="550"/>
                    <a:pt x="648" y="299"/>
                    <a:pt x="59"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70"/>
            <p:cNvSpPr/>
            <p:nvPr/>
          </p:nvSpPr>
          <p:spPr>
            <a:xfrm>
              <a:off x="1464650" y="1962250"/>
              <a:ext cx="47225" cy="18000"/>
            </a:xfrm>
            <a:custGeom>
              <a:avLst/>
              <a:gdLst/>
              <a:ahLst/>
              <a:cxnLst/>
              <a:rect l="l" t="t" r="r" b="b"/>
              <a:pathLst>
                <a:path w="1889" h="720" extrusionOk="0">
                  <a:moveTo>
                    <a:pt x="824" y="0"/>
                  </a:moveTo>
                  <a:cubicBezTo>
                    <a:pt x="541" y="0"/>
                    <a:pt x="260" y="61"/>
                    <a:pt x="0" y="192"/>
                  </a:cubicBezTo>
                  <a:cubicBezTo>
                    <a:pt x="3" y="201"/>
                    <a:pt x="9" y="209"/>
                    <a:pt x="11" y="220"/>
                  </a:cubicBezTo>
                  <a:cubicBezTo>
                    <a:pt x="422" y="390"/>
                    <a:pt x="834" y="552"/>
                    <a:pt x="1250" y="717"/>
                  </a:cubicBezTo>
                  <a:cubicBezTo>
                    <a:pt x="1251" y="719"/>
                    <a:pt x="1253" y="719"/>
                    <a:pt x="1254" y="719"/>
                  </a:cubicBezTo>
                  <a:cubicBezTo>
                    <a:pt x="1258" y="719"/>
                    <a:pt x="1262" y="717"/>
                    <a:pt x="1264" y="717"/>
                  </a:cubicBezTo>
                  <a:cubicBezTo>
                    <a:pt x="1406" y="717"/>
                    <a:pt x="1535" y="697"/>
                    <a:pt x="1680" y="681"/>
                  </a:cubicBezTo>
                  <a:cubicBezTo>
                    <a:pt x="1758" y="669"/>
                    <a:pt x="1861" y="641"/>
                    <a:pt x="1878" y="561"/>
                  </a:cubicBezTo>
                  <a:cubicBezTo>
                    <a:pt x="1889" y="519"/>
                    <a:pt x="1867" y="477"/>
                    <a:pt x="1847" y="443"/>
                  </a:cubicBezTo>
                  <a:cubicBezTo>
                    <a:pt x="1763" y="293"/>
                    <a:pt x="1618" y="187"/>
                    <a:pt x="1465" y="100"/>
                  </a:cubicBezTo>
                  <a:cubicBezTo>
                    <a:pt x="1255" y="35"/>
                    <a:pt x="1039" y="0"/>
                    <a:pt x="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70"/>
            <p:cNvSpPr/>
            <p:nvPr/>
          </p:nvSpPr>
          <p:spPr>
            <a:xfrm>
              <a:off x="1464850" y="1967825"/>
              <a:ext cx="41675" cy="29925"/>
            </a:xfrm>
            <a:custGeom>
              <a:avLst/>
              <a:gdLst/>
              <a:ahLst/>
              <a:cxnLst/>
              <a:rect l="l" t="t" r="r" b="b"/>
              <a:pathLst>
                <a:path w="1667" h="1197" extrusionOk="0">
                  <a:moveTo>
                    <a:pt x="1" y="0"/>
                  </a:moveTo>
                  <a:cubicBezTo>
                    <a:pt x="210" y="536"/>
                    <a:pt x="659" y="968"/>
                    <a:pt x="1192" y="1197"/>
                  </a:cubicBezTo>
                  <a:cubicBezTo>
                    <a:pt x="1312" y="1191"/>
                    <a:pt x="1435" y="1177"/>
                    <a:pt x="1552" y="1147"/>
                  </a:cubicBezTo>
                  <a:cubicBezTo>
                    <a:pt x="1577" y="1141"/>
                    <a:pt x="1602" y="1135"/>
                    <a:pt x="1619" y="1119"/>
                  </a:cubicBezTo>
                  <a:cubicBezTo>
                    <a:pt x="1666" y="1074"/>
                    <a:pt x="1638" y="996"/>
                    <a:pt x="1605" y="937"/>
                  </a:cubicBezTo>
                  <a:cubicBezTo>
                    <a:pt x="1502" y="770"/>
                    <a:pt x="1370" y="619"/>
                    <a:pt x="1214" y="499"/>
                  </a:cubicBezTo>
                  <a:lnTo>
                    <a:pt x="1239" y="499"/>
                  </a:lnTo>
                  <a:cubicBezTo>
                    <a:pt x="824" y="335"/>
                    <a:pt x="411" y="167"/>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70"/>
            <p:cNvSpPr/>
            <p:nvPr/>
          </p:nvSpPr>
          <p:spPr>
            <a:xfrm>
              <a:off x="1815325" y="2052525"/>
              <a:ext cx="207225" cy="197225"/>
            </a:xfrm>
            <a:custGeom>
              <a:avLst/>
              <a:gdLst/>
              <a:ahLst/>
              <a:cxnLst/>
              <a:rect l="l" t="t" r="r" b="b"/>
              <a:pathLst>
                <a:path w="8289" h="7889" extrusionOk="0">
                  <a:moveTo>
                    <a:pt x="1924" y="0"/>
                  </a:moveTo>
                  <a:cubicBezTo>
                    <a:pt x="1485" y="0"/>
                    <a:pt x="1074" y="323"/>
                    <a:pt x="910" y="730"/>
                  </a:cubicBezTo>
                  <a:cubicBezTo>
                    <a:pt x="740" y="1151"/>
                    <a:pt x="804" y="1650"/>
                    <a:pt x="1007" y="2063"/>
                  </a:cubicBezTo>
                  <a:cubicBezTo>
                    <a:pt x="1130" y="2309"/>
                    <a:pt x="1303" y="2560"/>
                    <a:pt x="1275" y="2833"/>
                  </a:cubicBezTo>
                  <a:cubicBezTo>
                    <a:pt x="1272" y="2872"/>
                    <a:pt x="1261" y="2909"/>
                    <a:pt x="1256" y="2950"/>
                  </a:cubicBezTo>
                  <a:cubicBezTo>
                    <a:pt x="1233" y="3031"/>
                    <a:pt x="1206" y="3109"/>
                    <a:pt x="1189" y="3188"/>
                  </a:cubicBezTo>
                  <a:cubicBezTo>
                    <a:pt x="1189" y="3193"/>
                    <a:pt x="1189" y="3193"/>
                    <a:pt x="1186" y="3196"/>
                  </a:cubicBezTo>
                  <a:cubicBezTo>
                    <a:pt x="1180" y="3213"/>
                    <a:pt x="1178" y="3235"/>
                    <a:pt x="1175" y="3252"/>
                  </a:cubicBezTo>
                  <a:cubicBezTo>
                    <a:pt x="1175" y="3257"/>
                    <a:pt x="1172" y="3266"/>
                    <a:pt x="1172" y="3268"/>
                  </a:cubicBezTo>
                  <a:cubicBezTo>
                    <a:pt x="1169" y="3285"/>
                    <a:pt x="1169" y="3299"/>
                    <a:pt x="1169" y="3319"/>
                  </a:cubicBezTo>
                  <a:lnTo>
                    <a:pt x="1169" y="3338"/>
                  </a:lnTo>
                  <a:cubicBezTo>
                    <a:pt x="1172" y="3361"/>
                    <a:pt x="1172" y="3380"/>
                    <a:pt x="1175" y="3405"/>
                  </a:cubicBezTo>
                  <a:cubicBezTo>
                    <a:pt x="1228" y="3634"/>
                    <a:pt x="1482" y="3745"/>
                    <a:pt x="1708" y="3810"/>
                  </a:cubicBezTo>
                  <a:cubicBezTo>
                    <a:pt x="1764" y="3824"/>
                    <a:pt x="1825" y="3838"/>
                    <a:pt x="1886" y="3852"/>
                  </a:cubicBezTo>
                  <a:cubicBezTo>
                    <a:pt x="1485" y="3941"/>
                    <a:pt x="1105" y="4100"/>
                    <a:pt x="773" y="4351"/>
                  </a:cubicBezTo>
                  <a:cubicBezTo>
                    <a:pt x="742" y="4373"/>
                    <a:pt x="715" y="4398"/>
                    <a:pt x="684" y="4423"/>
                  </a:cubicBezTo>
                  <a:lnTo>
                    <a:pt x="681" y="4426"/>
                  </a:lnTo>
                  <a:cubicBezTo>
                    <a:pt x="653" y="4451"/>
                    <a:pt x="625" y="4479"/>
                    <a:pt x="595" y="4504"/>
                  </a:cubicBezTo>
                  <a:cubicBezTo>
                    <a:pt x="232" y="4859"/>
                    <a:pt x="0" y="5378"/>
                    <a:pt x="171" y="5846"/>
                  </a:cubicBezTo>
                  <a:cubicBezTo>
                    <a:pt x="265" y="6100"/>
                    <a:pt x="466" y="6307"/>
                    <a:pt x="684" y="6471"/>
                  </a:cubicBezTo>
                  <a:cubicBezTo>
                    <a:pt x="985" y="6700"/>
                    <a:pt x="1374" y="6871"/>
                    <a:pt x="1745" y="6871"/>
                  </a:cubicBezTo>
                  <a:cubicBezTo>
                    <a:pt x="1930" y="6871"/>
                    <a:pt x="2111" y="6828"/>
                    <a:pt x="2274" y="6728"/>
                  </a:cubicBezTo>
                  <a:cubicBezTo>
                    <a:pt x="2478" y="6602"/>
                    <a:pt x="2628" y="6396"/>
                    <a:pt x="2768" y="6198"/>
                  </a:cubicBezTo>
                  <a:lnTo>
                    <a:pt x="2768" y="6195"/>
                  </a:lnTo>
                  <a:cubicBezTo>
                    <a:pt x="2849" y="6083"/>
                    <a:pt x="2924" y="5972"/>
                    <a:pt x="3005" y="5863"/>
                  </a:cubicBezTo>
                  <a:cubicBezTo>
                    <a:pt x="3117" y="5707"/>
                    <a:pt x="3231" y="5545"/>
                    <a:pt x="3343" y="5389"/>
                  </a:cubicBezTo>
                  <a:cubicBezTo>
                    <a:pt x="3362" y="5364"/>
                    <a:pt x="3379" y="5341"/>
                    <a:pt x="3396" y="5319"/>
                  </a:cubicBezTo>
                  <a:lnTo>
                    <a:pt x="3396" y="5319"/>
                  </a:lnTo>
                  <a:lnTo>
                    <a:pt x="3365" y="5475"/>
                  </a:lnTo>
                  <a:cubicBezTo>
                    <a:pt x="3334" y="5643"/>
                    <a:pt x="3301" y="5810"/>
                    <a:pt x="3267" y="5975"/>
                  </a:cubicBezTo>
                  <a:cubicBezTo>
                    <a:pt x="3242" y="6100"/>
                    <a:pt x="3217" y="6228"/>
                    <a:pt x="3214" y="6360"/>
                  </a:cubicBezTo>
                  <a:cubicBezTo>
                    <a:pt x="3211" y="6421"/>
                    <a:pt x="3217" y="6485"/>
                    <a:pt x="3228" y="6546"/>
                  </a:cubicBezTo>
                  <a:cubicBezTo>
                    <a:pt x="3239" y="6611"/>
                    <a:pt x="3262" y="6669"/>
                    <a:pt x="3290" y="6725"/>
                  </a:cubicBezTo>
                  <a:lnTo>
                    <a:pt x="3320" y="6778"/>
                  </a:lnTo>
                  <a:cubicBezTo>
                    <a:pt x="3515" y="7079"/>
                    <a:pt x="3934" y="7169"/>
                    <a:pt x="4232" y="7381"/>
                  </a:cubicBezTo>
                  <a:cubicBezTo>
                    <a:pt x="4503" y="7568"/>
                    <a:pt x="4726" y="7883"/>
                    <a:pt x="5050" y="7888"/>
                  </a:cubicBezTo>
                  <a:cubicBezTo>
                    <a:pt x="5052" y="7888"/>
                    <a:pt x="5055" y="7888"/>
                    <a:pt x="5057" y="7888"/>
                  </a:cubicBezTo>
                  <a:cubicBezTo>
                    <a:pt x="5427" y="7888"/>
                    <a:pt x="5664" y="7481"/>
                    <a:pt x="5736" y="7118"/>
                  </a:cubicBezTo>
                  <a:cubicBezTo>
                    <a:pt x="5837" y="6641"/>
                    <a:pt x="5795" y="6136"/>
                    <a:pt x="5636" y="5670"/>
                  </a:cubicBezTo>
                  <a:cubicBezTo>
                    <a:pt x="5633" y="5665"/>
                    <a:pt x="5627" y="5657"/>
                    <a:pt x="5627" y="5651"/>
                  </a:cubicBezTo>
                  <a:cubicBezTo>
                    <a:pt x="5605" y="5581"/>
                    <a:pt x="5577" y="5514"/>
                    <a:pt x="5549" y="5447"/>
                  </a:cubicBezTo>
                  <a:cubicBezTo>
                    <a:pt x="5544" y="5442"/>
                    <a:pt x="5541" y="5433"/>
                    <a:pt x="5541" y="5431"/>
                  </a:cubicBezTo>
                  <a:cubicBezTo>
                    <a:pt x="5499" y="5336"/>
                    <a:pt x="5454" y="5249"/>
                    <a:pt x="5401" y="5160"/>
                  </a:cubicBezTo>
                  <a:lnTo>
                    <a:pt x="5401" y="5160"/>
                  </a:lnTo>
                  <a:cubicBezTo>
                    <a:pt x="5485" y="5210"/>
                    <a:pt x="5572" y="5258"/>
                    <a:pt x="5655" y="5302"/>
                  </a:cubicBezTo>
                  <a:cubicBezTo>
                    <a:pt x="5675" y="5313"/>
                    <a:pt x="5692" y="5322"/>
                    <a:pt x="5708" y="5330"/>
                  </a:cubicBezTo>
                  <a:cubicBezTo>
                    <a:pt x="5918" y="5439"/>
                    <a:pt x="6130" y="5537"/>
                    <a:pt x="6350" y="5623"/>
                  </a:cubicBezTo>
                  <a:cubicBezTo>
                    <a:pt x="6358" y="5626"/>
                    <a:pt x="6364" y="5629"/>
                    <a:pt x="6367" y="5629"/>
                  </a:cubicBezTo>
                  <a:lnTo>
                    <a:pt x="6372" y="5629"/>
                  </a:lnTo>
                  <a:cubicBezTo>
                    <a:pt x="6500" y="5679"/>
                    <a:pt x="6643" y="5723"/>
                    <a:pt x="6780" y="5723"/>
                  </a:cubicBezTo>
                  <a:cubicBezTo>
                    <a:pt x="6870" y="5723"/>
                    <a:pt x="6957" y="5704"/>
                    <a:pt x="7033" y="5654"/>
                  </a:cubicBezTo>
                  <a:cubicBezTo>
                    <a:pt x="7321" y="5467"/>
                    <a:pt x="7265" y="4984"/>
                    <a:pt x="7547" y="4789"/>
                  </a:cubicBezTo>
                  <a:cubicBezTo>
                    <a:pt x="7644" y="4719"/>
                    <a:pt x="7770" y="4702"/>
                    <a:pt x="7882" y="4658"/>
                  </a:cubicBezTo>
                  <a:cubicBezTo>
                    <a:pt x="8038" y="4594"/>
                    <a:pt x="8174" y="4468"/>
                    <a:pt x="8233" y="4309"/>
                  </a:cubicBezTo>
                  <a:cubicBezTo>
                    <a:pt x="8289" y="4147"/>
                    <a:pt x="8250" y="3952"/>
                    <a:pt x="8121" y="3840"/>
                  </a:cubicBezTo>
                  <a:cubicBezTo>
                    <a:pt x="7982" y="3723"/>
                    <a:pt x="7770" y="3718"/>
                    <a:pt x="7619" y="3612"/>
                  </a:cubicBezTo>
                  <a:cubicBezTo>
                    <a:pt x="7457" y="3494"/>
                    <a:pt x="7399" y="3282"/>
                    <a:pt x="7282" y="3126"/>
                  </a:cubicBezTo>
                  <a:cubicBezTo>
                    <a:pt x="7068" y="2848"/>
                    <a:pt x="6705" y="2783"/>
                    <a:pt x="6341" y="2783"/>
                  </a:cubicBezTo>
                  <a:cubicBezTo>
                    <a:pt x="6325" y="2783"/>
                    <a:pt x="6310" y="2783"/>
                    <a:pt x="6294" y="2783"/>
                  </a:cubicBezTo>
                  <a:lnTo>
                    <a:pt x="6283" y="2783"/>
                  </a:lnTo>
                  <a:cubicBezTo>
                    <a:pt x="6236" y="2783"/>
                    <a:pt x="6185" y="2789"/>
                    <a:pt x="6138" y="2791"/>
                  </a:cubicBezTo>
                  <a:cubicBezTo>
                    <a:pt x="6130" y="2791"/>
                    <a:pt x="6127" y="2791"/>
                    <a:pt x="6118" y="2794"/>
                  </a:cubicBezTo>
                  <a:cubicBezTo>
                    <a:pt x="6110" y="2794"/>
                    <a:pt x="6099" y="2797"/>
                    <a:pt x="6088" y="2797"/>
                  </a:cubicBezTo>
                  <a:cubicBezTo>
                    <a:pt x="6375" y="2482"/>
                    <a:pt x="6626" y="2136"/>
                    <a:pt x="6838" y="1770"/>
                  </a:cubicBezTo>
                  <a:cubicBezTo>
                    <a:pt x="7017" y="1463"/>
                    <a:pt x="7170" y="1123"/>
                    <a:pt x="7134" y="774"/>
                  </a:cubicBezTo>
                  <a:cubicBezTo>
                    <a:pt x="7115" y="433"/>
                    <a:pt x="6840" y="101"/>
                    <a:pt x="6502" y="101"/>
                  </a:cubicBezTo>
                  <a:cubicBezTo>
                    <a:pt x="6492" y="101"/>
                    <a:pt x="6482" y="102"/>
                    <a:pt x="6473" y="102"/>
                  </a:cubicBezTo>
                  <a:cubicBezTo>
                    <a:pt x="6316" y="113"/>
                    <a:pt x="6171" y="189"/>
                    <a:pt x="6026" y="250"/>
                  </a:cubicBezTo>
                  <a:cubicBezTo>
                    <a:pt x="5544" y="440"/>
                    <a:pt x="4986" y="434"/>
                    <a:pt x="4562" y="727"/>
                  </a:cubicBezTo>
                  <a:cubicBezTo>
                    <a:pt x="4188" y="984"/>
                    <a:pt x="3995" y="1436"/>
                    <a:pt x="3953" y="1890"/>
                  </a:cubicBezTo>
                  <a:cubicBezTo>
                    <a:pt x="3923" y="1790"/>
                    <a:pt x="3895" y="1703"/>
                    <a:pt x="3878" y="1625"/>
                  </a:cubicBezTo>
                  <a:cubicBezTo>
                    <a:pt x="3836" y="1469"/>
                    <a:pt x="3792" y="1313"/>
                    <a:pt x="3725" y="1162"/>
                  </a:cubicBezTo>
                  <a:cubicBezTo>
                    <a:pt x="3711" y="1134"/>
                    <a:pt x="3697" y="1104"/>
                    <a:pt x="3683" y="1076"/>
                  </a:cubicBezTo>
                  <a:cubicBezTo>
                    <a:pt x="3655" y="1017"/>
                    <a:pt x="3619" y="964"/>
                    <a:pt x="3580" y="911"/>
                  </a:cubicBezTo>
                  <a:lnTo>
                    <a:pt x="3580" y="908"/>
                  </a:lnTo>
                  <a:cubicBezTo>
                    <a:pt x="3557" y="878"/>
                    <a:pt x="3532" y="844"/>
                    <a:pt x="3504" y="813"/>
                  </a:cubicBezTo>
                  <a:cubicBezTo>
                    <a:pt x="3490" y="797"/>
                    <a:pt x="3476" y="783"/>
                    <a:pt x="3462" y="769"/>
                  </a:cubicBezTo>
                  <a:cubicBezTo>
                    <a:pt x="3449" y="755"/>
                    <a:pt x="3437" y="744"/>
                    <a:pt x="3426" y="730"/>
                  </a:cubicBezTo>
                  <a:cubicBezTo>
                    <a:pt x="3407" y="710"/>
                    <a:pt x="3384" y="691"/>
                    <a:pt x="3362" y="671"/>
                  </a:cubicBezTo>
                  <a:cubicBezTo>
                    <a:pt x="3354" y="663"/>
                    <a:pt x="3351" y="660"/>
                    <a:pt x="3343" y="657"/>
                  </a:cubicBezTo>
                  <a:cubicBezTo>
                    <a:pt x="3161" y="507"/>
                    <a:pt x="2952" y="392"/>
                    <a:pt x="2748" y="281"/>
                  </a:cubicBezTo>
                  <a:cubicBezTo>
                    <a:pt x="2503" y="147"/>
                    <a:pt x="2249" y="16"/>
                    <a:pt x="1973" y="2"/>
                  </a:cubicBezTo>
                  <a:cubicBezTo>
                    <a:pt x="1956" y="1"/>
                    <a:pt x="1940" y="0"/>
                    <a:pt x="19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70"/>
            <p:cNvSpPr/>
            <p:nvPr/>
          </p:nvSpPr>
          <p:spPr>
            <a:xfrm>
              <a:off x="1845600" y="2066825"/>
              <a:ext cx="80350" cy="84950"/>
            </a:xfrm>
            <a:custGeom>
              <a:avLst/>
              <a:gdLst/>
              <a:ahLst/>
              <a:cxnLst/>
              <a:rect l="l" t="t" r="r" b="b"/>
              <a:pathLst>
                <a:path w="3214" h="3398" extrusionOk="0">
                  <a:moveTo>
                    <a:pt x="1003" y="0"/>
                  </a:moveTo>
                  <a:cubicBezTo>
                    <a:pt x="631" y="0"/>
                    <a:pt x="288" y="272"/>
                    <a:pt x="145" y="621"/>
                  </a:cubicBezTo>
                  <a:cubicBezTo>
                    <a:pt x="0" y="984"/>
                    <a:pt x="56" y="1402"/>
                    <a:pt x="226" y="1751"/>
                  </a:cubicBezTo>
                  <a:cubicBezTo>
                    <a:pt x="329" y="1960"/>
                    <a:pt x="480" y="2175"/>
                    <a:pt x="455" y="2406"/>
                  </a:cubicBezTo>
                  <a:cubicBezTo>
                    <a:pt x="441" y="2571"/>
                    <a:pt x="340" y="2727"/>
                    <a:pt x="377" y="2889"/>
                  </a:cubicBezTo>
                  <a:cubicBezTo>
                    <a:pt x="421" y="3084"/>
                    <a:pt x="636" y="3179"/>
                    <a:pt x="829" y="3229"/>
                  </a:cubicBezTo>
                  <a:cubicBezTo>
                    <a:pt x="1114" y="3304"/>
                    <a:pt x="1575" y="3397"/>
                    <a:pt x="1996" y="3397"/>
                  </a:cubicBezTo>
                  <a:cubicBezTo>
                    <a:pt x="2286" y="3397"/>
                    <a:pt x="2558" y="3353"/>
                    <a:pt x="2740" y="3227"/>
                  </a:cubicBezTo>
                  <a:cubicBezTo>
                    <a:pt x="3214" y="2892"/>
                    <a:pt x="2779" y="1815"/>
                    <a:pt x="2664" y="1374"/>
                  </a:cubicBezTo>
                  <a:cubicBezTo>
                    <a:pt x="2609" y="1162"/>
                    <a:pt x="2542" y="947"/>
                    <a:pt x="2413" y="769"/>
                  </a:cubicBezTo>
                  <a:cubicBezTo>
                    <a:pt x="2238" y="529"/>
                    <a:pt x="1964" y="381"/>
                    <a:pt x="1702" y="239"/>
                  </a:cubicBezTo>
                  <a:cubicBezTo>
                    <a:pt x="1495" y="127"/>
                    <a:pt x="1278" y="15"/>
                    <a:pt x="1046" y="2"/>
                  </a:cubicBezTo>
                  <a:cubicBezTo>
                    <a:pt x="1032" y="1"/>
                    <a:pt x="1017" y="0"/>
                    <a:pt x="1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70"/>
            <p:cNvSpPr/>
            <p:nvPr/>
          </p:nvSpPr>
          <p:spPr>
            <a:xfrm>
              <a:off x="1870550" y="2116575"/>
              <a:ext cx="42225" cy="26550"/>
            </a:xfrm>
            <a:custGeom>
              <a:avLst/>
              <a:gdLst/>
              <a:ahLst/>
              <a:cxnLst/>
              <a:rect l="l" t="t" r="r" b="b"/>
              <a:pathLst>
                <a:path w="1689" h="1062" extrusionOk="0">
                  <a:moveTo>
                    <a:pt x="79" y="0"/>
                  </a:moveTo>
                  <a:cubicBezTo>
                    <a:pt x="63" y="0"/>
                    <a:pt x="47" y="6"/>
                    <a:pt x="34" y="17"/>
                  </a:cubicBezTo>
                  <a:cubicBezTo>
                    <a:pt x="6" y="40"/>
                    <a:pt x="1" y="82"/>
                    <a:pt x="26" y="109"/>
                  </a:cubicBezTo>
                  <a:cubicBezTo>
                    <a:pt x="442" y="570"/>
                    <a:pt x="1000" y="905"/>
                    <a:pt x="1599" y="1058"/>
                  </a:cubicBezTo>
                  <a:cubicBezTo>
                    <a:pt x="1606" y="1060"/>
                    <a:pt x="1612" y="1062"/>
                    <a:pt x="1618" y="1062"/>
                  </a:cubicBezTo>
                  <a:cubicBezTo>
                    <a:pt x="1626" y="1062"/>
                    <a:pt x="1634" y="1060"/>
                    <a:pt x="1641" y="1055"/>
                  </a:cubicBezTo>
                  <a:cubicBezTo>
                    <a:pt x="1661" y="1044"/>
                    <a:pt x="1672" y="1030"/>
                    <a:pt x="1683" y="1011"/>
                  </a:cubicBezTo>
                  <a:cubicBezTo>
                    <a:pt x="1689" y="974"/>
                    <a:pt x="1669" y="941"/>
                    <a:pt x="1633" y="930"/>
                  </a:cubicBezTo>
                  <a:cubicBezTo>
                    <a:pt x="1058" y="787"/>
                    <a:pt x="525" y="464"/>
                    <a:pt x="126" y="23"/>
                  </a:cubicBezTo>
                  <a:cubicBezTo>
                    <a:pt x="114" y="8"/>
                    <a:pt x="97" y="0"/>
                    <a:pt x="79"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70"/>
            <p:cNvSpPr/>
            <p:nvPr/>
          </p:nvSpPr>
          <p:spPr>
            <a:xfrm>
              <a:off x="1890925" y="2109650"/>
              <a:ext cx="18575" cy="33225"/>
            </a:xfrm>
            <a:custGeom>
              <a:avLst/>
              <a:gdLst/>
              <a:ahLst/>
              <a:cxnLst/>
              <a:rect l="l" t="t" r="r" b="b"/>
              <a:pathLst>
                <a:path w="743" h="1329" extrusionOk="0">
                  <a:moveTo>
                    <a:pt x="77" y="1"/>
                  </a:moveTo>
                  <a:cubicBezTo>
                    <a:pt x="62" y="1"/>
                    <a:pt x="46" y="5"/>
                    <a:pt x="34" y="15"/>
                  </a:cubicBezTo>
                  <a:cubicBezTo>
                    <a:pt x="6" y="38"/>
                    <a:pt x="0" y="80"/>
                    <a:pt x="23" y="107"/>
                  </a:cubicBezTo>
                  <a:cubicBezTo>
                    <a:pt x="302" y="442"/>
                    <a:pt x="500" y="852"/>
                    <a:pt x="603" y="1276"/>
                  </a:cubicBezTo>
                  <a:cubicBezTo>
                    <a:pt x="613" y="1307"/>
                    <a:pt x="639" y="1328"/>
                    <a:pt x="669" y="1328"/>
                  </a:cubicBezTo>
                  <a:cubicBezTo>
                    <a:pt x="674" y="1328"/>
                    <a:pt x="679" y="1328"/>
                    <a:pt x="684" y="1327"/>
                  </a:cubicBezTo>
                  <a:cubicBezTo>
                    <a:pt x="687" y="1321"/>
                    <a:pt x="692" y="1321"/>
                    <a:pt x="698" y="1318"/>
                  </a:cubicBezTo>
                  <a:cubicBezTo>
                    <a:pt x="726" y="1304"/>
                    <a:pt x="743" y="1274"/>
                    <a:pt x="731" y="1248"/>
                  </a:cubicBezTo>
                  <a:cubicBezTo>
                    <a:pt x="628" y="802"/>
                    <a:pt x="419" y="381"/>
                    <a:pt x="129" y="24"/>
                  </a:cubicBezTo>
                  <a:cubicBezTo>
                    <a:pt x="115" y="8"/>
                    <a:pt x="96" y="1"/>
                    <a:pt x="77"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70"/>
            <p:cNvSpPr/>
            <p:nvPr/>
          </p:nvSpPr>
          <p:spPr>
            <a:xfrm>
              <a:off x="1863175" y="2088525"/>
              <a:ext cx="54275" cy="57200"/>
            </a:xfrm>
            <a:custGeom>
              <a:avLst/>
              <a:gdLst/>
              <a:ahLst/>
              <a:cxnLst/>
              <a:rect l="l" t="t" r="r" b="b"/>
              <a:pathLst>
                <a:path w="2171" h="2288" extrusionOk="0">
                  <a:moveTo>
                    <a:pt x="678" y="0"/>
                  </a:moveTo>
                  <a:cubicBezTo>
                    <a:pt x="426" y="0"/>
                    <a:pt x="192" y="180"/>
                    <a:pt x="98" y="417"/>
                  </a:cubicBezTo>
                  <a:cubicBezTo>
                    <a:pt x="0" y="660"/>
                    <a:pt x="39" y="944"/>
                    <a:pt x="154" y="1176"/>
                  </a:cubicBezTo>
                  <a:cubicBezTo>
                    <a:pt x="223" y="1321"/>
                    <a:pt x="324" y="1463"/>
                    <a:pt x="307" y="1619"/>
                  </a:cubicBezTo>
                  <a:cubicBezTo>
                    <a:pt x="293" y="1731"/>
                    <a:pt x="226" y="1837"/>
                    <a:pt x="251" y="1943"/>
                  </a:cubicBezTo>
                  <a:cubicBezTo>
                    <a:pt x="279" y="2074"/>
                    <a:pt x="427" y="2138"/>
                    <a:pt x="555" y="2174"/>
                  </a:cubicBezTo>
                  <a:cubicBezTo>
                    <a:pt x="748" y="2224"/>
                    <a:pt x="1060" y="2288"/>
                    <a:pt x="1347" y="2288"/>
                  </a:cubicBezTo>
                  <a:cubicBezTo>
                    <a:pt x="1542" y="2288"/>
                    <a:pt x="1725" y="2258"/>
                    <a:pt x="1850" y="2174"/>
                  </a:cubicBezTo>
                  <a:cubicBezTo>
                    <a:pt x="2171" y="1951"/>
                    <a:pt x="1872" y="1223"/>
                    <a:pt x="1797" y="930"/>
                  </a:cubicBezTo>
                  <a:cubicBezTo>
                    <a:pt x="1758" y="785"/>
                    <a:pt x="1713" y="640"/>
                    <a:pt x="1627" y="520"/>
                  </a:cubicBezTo>
                  <a:cubicBezTo>
                    <a:pt x="1507" y="355"/>
                    <a:pt x="1325" y="255"/>
                    <a:pt x="1147" y="163"/>
                  </a:cubicBezTo>
                  <a:cubicBezTo>
                    <a:pt x="1004" y="85"/>
                    <a:pt x="862" y="12"/>
                    <a:pt x="706" y="1"/>
                  </a:cubicBezTo>
                  <a:cubicBezTo>
                    <a:pt x="697" y="1"/>
                    <a:pt x="687" y="0"/>
                    <a:pt x="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70"/>
            <p:cNvSpPr/>
            <p:nvPr/>
          </p:nvSpPr>
          <p:spPr>
            <a:xfrm>
              <a:off x="1829550" y="2146125"/>
              <a:ext cx="86850" cy="66325"/>
            </a:xfrm>
            <a:custGeom>
              <a:avLst/>
              <a:gdLst/>
              <a:ahLst/>
              <a:cxnLst/>
              <a:rect l="l" t="t" r="r" b="b"/>
              <a:pathLst>
                <a:path w="3474" h="2653" extrusionOk="0">
                  <a:moveTo>
                    <a:pt x="2640" y="0"/>
                  </a:moveTo>
                  <a:cubicBezTo>
                    <a:pt x="2468" y="0"/>
                    <a:pt x="2311" y="12"/>
                    <a:pt x="2221" y="15"/>
                  </a:cubicBezTo>
                  <a:cubicBezTo>
                    <a:pt x="1669" y="41"/>
                    <a:pt x="1119" y="180"/>
                    <a:pt x="676" y="515"/>
                  </a:cubicBezTo>
                  <a:cubicBezTo>
                    <a:pt x="288" y="811"/>
                    <a:pt x="0" y="1324"/>
                    <a:pt x="168" y="1781"/>
                  </a:cubicBezTo>
                  <a:cubicBezTo>
                    <a:pt x="246" y="1996"/>
                    <a:pt x="419" y="2166"/>
                    <a:pt x="603" y="2311"/>
                  </a:cubicBezTo>
                  <a:cubicBezTo>
                    <a:pt x="858" y="2507"/>
                    <a:pt x="1189" y="2653"/>
                    <a:pt x="1502" y="2653"/>
                  </a:cubicBezTo>
                  <a:cubicBezTo>
                    <a:pt x="1659" y="2653"/>
                    <a:pt x="1811" y="2616"/>
                    <a:pt x="1948" y="2532"/>
                  </a:cubicBezTo>
                  <a:cubicBezTo>
                    <a:pt x="2126" y="2423"/>
                    <a:pt x="2249" y="2247"/>
                    <a:pt x="2372" y="2080"/>
                  </a:cubicBezTo>
                  <a:cubicBezTo>
                    <a:pt x="2534" y="1851"/>
                    <a:pt x="2698" y="1625"/>
                    <a:pt x="2860" y="1396"/>
                  </a:cubicBezTo>
                  <a:lnTo>
                    <a:pt x="3256" y="841"/>
                  </a:lnTo>
                  <a:cubicBezTo>
                    <a:pt x="3365" y="693"/>
                    <a:pt x="3474" y="526"/>
                    <a:pt x="3463" y="345"/>
                  </a:cubicBezTo>
                  <a:cubicBezTo>
                    <a:pt x="3442" y="53"/>
                    <a:pt x="3006" y="0"/>
                    <a:pt x="26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70"/>
            <p:cNvSpPr/>
            <p:nvPr/>
          </p:nvSpPr>
          <p:spPr>
            <a:xfrm>
              <a:off x="1863225" y="2149500"/>
              <a:ext cx="46200" cy="19125"/>
            </a:xfrm>
            <a:custGeom>
              <a:avLst/>
              <a:gdLst/>
              <a:ahLst/>
              <a:cxnLst/>
              <a:rect l="l" t="t" r="r" b="b"/>
              <a:pathLst>
                <a:path w="1848" h="765" extrusionOk="0">
                  <a:moveTo>
                    <a:pt x="1778" y="0"/>
                  </a:moveTo>
                  <a:cubicBezTo>
                    <a:pt x="1142" y="12"/>
                    <a:pt x="525" y="240"/>
                    <a:pt x="37" y="645"/>
                  </a:cubicBezTo>
                  <a:cubicBezTo>
                    <a:pt x="7" y="670"/>
                    <a:pt x="1" y="712"/>
                    <a:pt x="26" y="740"/>
                  </a:cubicBezTo>
                  <a:cubicBezTo>
                    <a:pt x="40" y="757"/>
                    <a:pt x="59" y="764"/>
                    <a:pt x="78" y="764"/>
                  </a:cubicBezTo>
                  <a:cubicBezTo>
                    <a:pt x="93" y="764"/>
                    <a:pt x="109" y="760"/>
                    <a:pt x="121" y="751"/>
                  </a:cubicBezTo>
                  <a:cubicBezTo>
                    <a:pt x="584" y="363"/>
                    <a:pt x="1178" y="145"/>
                    <a:pt x="1781" y="132"/>
                  </a:cubicBezTo>
                  <a:cubicBezTo>
                    <a:pt x="1792" y="132"/>
                    <a:pt x="1800" y="129"/>
                    <a:pt x="1809" y="126"/>
                  </a:cubicBezTo>
                  <a:cubicBezTo>
                    <a:pt x="1834" y="115"/>
                    <a:pt x="1848" y="95"/>
                    <a:pt x="1842" y="62"/>
                  </a:cubicBezTo>
                  <a:cubicBezTo>
                    <a:pt x="1842" y="28"/>
                    <a:pt x="1812" y="0"/>
                    <a:pt x="1778"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70"/>
            <p:cNvSpPr/>
            <p:nvPr/>
          </p:nvSpPr>
          <p:spPr>
            <a:xfrm>
              <a:off x="1879475" y="2156450"/>
              <a:ext cx="29750" cy="31875"/>
            </a:xfrm>
            <a:custGeom>
              <a:avLst/>
              <a:gdLst/>
              <a:ahLst/>
              <a:cxnLst/>
              <a:rect l="l" t="t" r="r" b="b"/>
              <a:pathLst>
                <a:path w="1190" h="1275" extrusionOk="0">
                  <a:moveTo>
                    <a:pt x="1112" y="1"/>
                  </a:moveTo>
                  <a:cubicBezTo>
                    <a:pt x="1090" y="1"/>
                    <a:pt x="1069" y="12"/>
                    <a:pt x="1058" y="32"/>
                  </a:cubicBezTo>
                  <a:cubicBezTo>
                    <a:pt x="799" y="467"/>
                    <a:pt x="447" y="855"/>
                    <a:pt x="34" y="1151"/>
                  </a:cubicBezTo>
                  <a:cubicBezTo>
                    <a:pt x="7" y="1176"/>
                    <a:pt x="1" y="1218"/>
                    <a:pt x="20" y="1246"/>
                  </a:cubicBezTo>
                  <a:cubicBezTo>
                    <a:pt x="34" y="1265"/>
                    <a:pt x="54" y="1275"/>
                    <a:pt x="74" y="1275"/>
                  </a:cubicBezTo>
                  <a:cubicBezTo>
                    <a:pt x="83" y="1275"/>
                    <a:pt x="93" y="1272"/>
                    <a:pt x="101" y="1268"/>
                  </a:cubicBezTo>
                  <a:cubicBezTo>
                    <a:pt x="104" y="1262"/>
                    <a:pt x="110" y="1262"/>
                    <a:pt x="113" y="1260"/>
                  </a:cubicBezTo>
                  <a:cubicBezTo>
                    <a:pt x="537" y="953"/>
                    <a:pt x="905" y="551"/>
                    <a:pt x="1173" y="102"/>
                  </a:cubicBezTo>
                  <a:cubicBezTo>
                    <a:pt x="1189" y="71"/>
                    <a:pt x="1178" y="29"/>
                    <a:pt x="1148" y="13"/>
                  </a:cubicBezTo>
                  <a:cubicBezTo>
                    <a:pt x="1137" y="5"/>
                    <a:pt x="1124" y="1"/>
                    <a:pt x="1112"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70"/>
            <p:cNvSpPr/>
            <p:nvPr/>
          </p:nvSpPr>
          <p:spPr>
            <a:xfrm>
              <a:off x="1851300" y="2149425"/>
              <a:ext cx="57425" cy="43750"/>
            </a:xfrm>
            <a:custGeom>
              <a:avLst/>
              <a:gdLst/>
              <a:ahLst/>
              <a:cxnLst/>
              <a:rect l="l" t="t" r="r" b="b"/>
              <a:pathLst>
                <a:path w="2297" h="1750" extrusionOk="0">
                  <a:moveTo>
                    <a:pt x="1741" y="0"/>
                  </a:moveTo>
                  <a:cubicBezTo>
                    <a:pt x="1629" y="0"/>
                    <a:pt x="1528" y="7"/>
                    <a:pt x="1468" y="9"/>
                  </a:cubicBezTo>
                  <a:cubicBezTo>
                    <a:pt x="1106" y="23"/>
                    <a:pt x="740" y="115"/>
                    <a:pt x="447" y="338"/>
                  </a:cubicBezTo>
                  <a:cubicBezTo>
                    <a:pt x="193" y="533"/>
                    <a:pt x="1" y="871"/>
                    <a:pt x="112" y="1175"/>
                  </a:cubicBezTo>
                  <a:cubicBezTo>
                    <a:pt x="165" y="1317"/>
                    <a:pt x="277" y="1429"/>
                    <a:pt x="400" y="1524"/>
                  </a:cubicBezTo>
                  <a:cubicBezTo>
                    <a:pt x="569" y="1654"/>
                    <a:pt x="786" y="1749"/>
                    <a:pt x="992" y="1749"/>
                  </a:cubicBezTo>
                  <a:cubicBezTo>
                    <a:pt x="1095" y="1749"/>
                    <a:pt x="1196" y="1725"/>
                    <a:pt x="1287" y="1669"/>
                  </a:cubicBezTo>
                  <a:cubicBezTo>
                    <a:pt x="1404" y="1599"/>
                    <a:pt x="1488" y="1485"/>
                    <a:pt x="1566" y="1373"/>
                  </a:cubicBezTo>
                  <a:cubicBezTo>
                    <a:pt x="1675" y="1223"/>
                    <a:pt x="1784" y="1075"/>
                    <a:pt x="1892" y="921"/>
                  </a:cubicBezTo>
                  <a:lnTo>
                    <a:pt x="2152" y="553"/>
                  </a:lnTo>
                  <a:cubicBezTo>
                    <a:pt x="2222" y="455"/>
                    <a:pt x="2297" y="344"/>
                    <a:pt x="2289" y="227"/>
                  </a:cubicBezTo>
                  <a:cubicBezTo>
                    <a:pt x="2275" y="33"/>
                    <a:pt x="1984" y="0"/>
                    <a:pt x="17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70"/>
            <p:cNvSpPr/>
            <p:nvPr/>
          </p:nvSpPr>
          <p:spPr>
            <a:xfrm>
              <a:off x="1913325" y="2068925"/>
              <a:ext cx="69000" cy="76825"/>
            </a:xfrm>
            <a:custGeom>
              <a:avLst/>
              <a:gdLst/>
              <a:ahLst/>
              <a:cxnLst/>
              <a:rect l="l" t="t" r="r" b="b"/>
              <a:pathLst>
                <a:path w="2760" h="3073" extrusionOk="0">
                  <a:moveTo>
                    <a:pt x="2178" y="1"/>
                  </a:moveTo>
                  <a:cubicBezTo>
                    <a:pt x="2170" y="1"/>
                    <a:pt x="2162" y="1"/>
                    <a:pt x="2154" y="1"/>
                  </a:cubicBezTo>
                  <a:cubicBezTo>
                    <a:pt x="2023" y="7"/>
                    <a:pt x="1900" y="74"/>
                    <a:pt x="1777" y="124"/>
                  </a:cubicBezTo>
                  <a:cubicBezTo>
                    <a:pt x="1373" y="283"/>
                    <a:pt x="896" y="280"/>
                    <a:pt x="536" y="528"/>
                  </a:cubicBezTo>
                  <a:cubicBezTo>
                    <a:pt x="165" y="788"/>
                    <a:pt x="0" y="1276"/>
                    <a:pt x="17" y="1734"/>
                  </a:cubicBezTo>
                  <a:cubicBezTo>
                    <a:pt x="31" y="2071"/>
                    <a:pt x="137" y="2908"/>
                    <a:pt x="471" y="3042"/>
                  </a:cubicBezTo>
                  <a:cubicBezTo>
                    <a:pt x="526" y="3063"/>
                    <a:pt x="583" y="3073"/>
                    <a:pt x="642" y="3073"/>
                  </a:cubicBezTo>
                  <a:cubicBezTo>
                    <a:pt x="999" y="3073"/>
                    <a:pt x="1415" y="2721"/>
                    <a:pt x="1624" y="2515"/>
                  </a:cubicBezTo>
                  <a:cubicBezTo>
                    <a:pt x="1958" y="2191"/>
                    <a:pt x="2246" y="1817"/>
                    <a:pt x="2480" y="1416"/>
                  </a:cubicBezTo>
                  <a:cubicBezTo>
                    <a:pt x="2628" y="1159"/>
                    <a:pt x="2759" y="869"/>
                    <a:pt x="2731" y="573"/>
                  </a:cubicBezTo>
                  <a:cubicBezTo>
                    <a:pt x="2699" y="285"/>
                    <a:pt x="2466" y="1"/>
                    <a:pt x="2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70"/>
            <p:cNvSpPr/>
            <p:nvPr/>
          </p:nvSpPr>
          <p:spPr>
            <a:xfrm>
              <a:off x="1914300" y="2101400"/>
              <a:ext cx="19750" cy="35925"/>
            </a:xfrm>
            <a:custGeom>
              <a:avLst/>
              <a:gdLst/>
              <a:ahLst/>
              <a:cxnLst/>
              <a:rect l="l" t="t" r="r" b="b"/>
              <a:pathLst>
                <a:path w="790" h="1437" extrusionOk="0">
                  <a:moveTo>
                    <a:pt x="717" y="0"/>
                  </a:moveTo>
                  <a:cubicBezTo>
                    <a:pt x="698" y="0"/>
                    <a:pt x="678" y="9"/>
                    <a:pt x="664" y="25"/>
                  </a:cubicBezTo>
                  <a:cubicBezTo>
                    <a:pt x="338" y="404"/>
                    <a:pt x="106" y="864"/>
                    <a:pt x="6" y="1358"/>
                  </a:cubicBezTo>
                  <a:cubicBezTo>
                    <a:pt x="0" y="1394"/>
                    <a:pt x="22" y="1428"/>
                    <a:pt x="59" y="1436"/>
                  </a:cubicBezTo>
                  <a:cubicBezTo>
                    <a:pt x="73" y="1436"/>
                    <a:pt x="87" y="1436"/>
                    <a:pt x="101" y="1428"/>
                  </a:cubicBezTo>
                  <a:cubicBezTo>
                    <a:pt x="117" y="1419"/>
                    <a:pt x="131" y="1406"/>
                    <a:pt x="134" y="1392"/>
                  </a:cubicBezTo>
                  <a:cubicBezTo>
                    <a:pt x="232" y="917"/>
                    <a:pt x="452" y="477"/>
                    <a:pt x="767" y="111"/>
                  </a:cubicBezTo>
                  <a:cubicBezTo>
                    <a:pt x="790" y="83"/>
                    <a:pt x="787" y="41"/>
                    <a:pt x="759" y="16"/>
                  </a:cubicBezTo>
                  <a:cubicBezTo>
                    <a:pt x="747" y="5"/>
                    <a:pt x="732" y="0"/>
                    <a:pt x="717"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70"/>
            <p:cNvSpPr/>
            <p:nvPr/>
          </p:nvSpPr>
          <p:spPr>
            <a:xfrm>
              <a:off x="1919725" y="2113750"/>
              <a:ext cx="26450" cy="25750"/>
            </a:xfrm>
            <a:custGeom>
              <a:avLst/>
              <a:gdLst/>
              <a:ahLst/>
              <a:cxnLst/>
              <a:rect l="l" t="t" r="r" b="b"/>
              <a:pathLst>
                <a:path w="1058" h="1030" extrusionOk="0">
                  <a:moveTo>
                    <a:pt x="981" y="0"/>
                  </a:moveTo>
                  <a:cubicBezTo>
                    <a:pt x="959" y="0"/>
                    <a:pt x="938" y="11"/>
                    <a:pt x="927" y="33"/>
                  </a:cubicBezTo>
                  <a:cubicBezTo>
                    <a:pt x="709" y="390"/>
                    <a:pt x="405" y="691"/>
                    <a:pt x="43" y="903"/>
                  </a:cubicBezTo>
                  <a:cubicBezTo>
                    <a:pt x="12" y="920"/>
                    <a:pt x="1" y="962"/>
                    <a:pt x="20" y="995"/>
                  </a:cubicBezTo>
                  <a:cubicBezTo>
                    <a:pt x="32" y="1017"/>
                    <a:pt x="53" y="1029"/>
                    <a:pt x="75" y="1029"/>
                  </a:cubicBezTo>
                  <a:cubicBezTo>
                    <a:pt x="85" y="1029"/>
                    <a:pt x="94" y="1027"/>
                    <a:pt x="104" y="1023"/>
                  </a:cubicBezTo>
                  <a:cubicBezTo>
                    <a:pt x="107" y="1023"/>
                    <a:pt x="107" y="1023"/>
                    <a:pt x="109" y="1018"/>
                  </a:cubicBezTo>
                  <a:cubicBezTo>
                    <a:pt x="489" y="794"/>
                    <a:pt x="810" y="479"/>
                    <a:pt x="1036" y="102"/>
                  </a:cubicBezTo>
                  <a:cubicBezTo>
                    <a:pt x="1058" y="69"/>
                    <a:pt x="1047" y="27"/>
                    <a:pt x="1016" y="10"/>
                  </a:cubicBezTo>
                  <a:cubicBezTo>
                    <a:pt x="1005" y="3"/>
                    <a:pt x="993" y="0"/>
                    <a:pt x="981"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70"/>
            <p:cNvSpPr/>
            <p:nvPr/>
          </p:nvSpPr>
          <p:spPr>
            <a:xfrm>
              <a:off x="1914975" y="2087425"/>
              <a:ext cx="51300" cy="59300"/>
            </a:xfrm>
            <a:custGeom>
              <a:avLst/>
              <a:gdLst/>
              <a:ahLst/>
              <a:cxnLst/>
              <a:rect l="l" t="t" r="r" b="b"/>
              <a:pathLst>
                <a:path w="2052" h="2372" extrusionOk="0">
                  <a:moveTo>
                    <a:pt x="1589" y="0"/>
                  </a:moveTo>
                  <a:cubicBezTo>
                    <a:pt x="1585" y="0"/>
                    <a:pt x="1581" y="0"/>
                    <a:pt x="1577" y="1"/>
                  </a:cubicBezTo>
                  <a:cubicBezTo>
                    <a:pt x="1480" y="3"/>
                    <a:pt x="1387" y="54"/>
                    <a:pt x="1298" y="87"/>
                  </a:cubicBezTo>
                  <a:cubicBezTo>
                    <a:pt x="1000" y="201"/>
                    <a:pt x="645" y="185"/>
                    <a:pt x="383" y="374"/>
                  </a:cubicBezTo>
                  <a:cubicBezTo>
                    <a:pt x="107" y="570"/>
                    <a:pt x="1" y="949"/>
                    <a:pt x="23" y="1309"/>
                  </a:cubicBezTo>
                  <a:cubicBezTo>
                    <a:pt x="43" y="1574"/>
                    <a:pt x="143" y="2232"/>
                    <a:pt x="400" y="2344"/>
                  </a:cubicBezTo>
                  <a:cubicBezTo>
                    <a:pt x="444" y="2363"/>
                    <a:pt x="491" y="2372"/>
                    <a:pt x="539" y="2372"/>
                  </a:cubicBezTo>
                  <a:cubicBezTo>
                    <a:pt x="802" y="2372"/>
                    <a:pt x="1096" y="2112"/>
                    <a:pt x="1245" y="1959"/>
                  </a:cubicBezTo>
                  <a:cubicBezTo>
                    <a:pt x="1482" y="1713"/>
                    <a:pt x="1689" y="1429"/>
                    <a:pt x="1851" y="1119"/>
                  </a:cubicBezTo>
                  <a:cubicBezTo>
                    <a:pt x="1957" y="921"/>
                    <a:pt x="2051" y="698"/>
                    <a:pt x="2018" y="464"/>
                  </a:cubicBezTo>
                  <a:cubicBezTo>
                    <a:pt x="1988" y="233"/>
                    <a:pt x="1807" y="0"/>
                    <a:pt x="15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70"/>
            <p:cNvSpPr/>
            <p:nvPr/>
          </p:nvSpPr>
          <p:spPr>
            <a:xfrm>
              <a:off x="1897400" y="2153325"/>
              <a:ext cx="59175" cy="80725"/>
            </a:xfrm>
            <a:custGeom>
              <a:avLst/>
              <a:gdLst/>
              <a:ahLst/>
              <a:cxnLst/>
              <a:rect l="l" t="t" r="r" b="b"/>
              <a:pathLst>
                <a:path w="2367" h="3229" extrusionOk="0">
                  <a:moveTo>
                    <a:pt x="768" y="0"/>
                  </a:moveTo>
                  <a:cubicBezTo>
                    <a:pt x="614" y="0"/>
                    <a:pt x="482" y="86"/>
                    <a:pt x="397" y="305"/>
                  </a:cubicBezTo>
                  <a:cubicBezTo>
                    <a:pt x="238" y="712"/>
                    <a:pt x="168" y="1184"/>
                    <a:pt x="82" y="1608"/>
                  </a:cubicBezTo>
                  <a:cubicBezTo>
                    <a:pt x="40" y="1820"/>
                    <a:pt x="1" y="2054"/>
                    <a:pt x="101" y="2247"/>
                  </a:cubicBezTo>
                  <a:cubicBezTo>
                    <a:pt x="252" y="2540"/>
                    <a:pt x="637" y="2612"/>
                    <a:pt x="905" y="2802"/>
                  </a:cubicBezTo>
                  <a:cubicBezTo>
                    <a:pt x="1131" y="2961"/>
                    <a:pt x="1321" y="3226"/>
                    <a:pt x="1599" y="3229"/>
                  </a:cubicBezTo>
                  <a:cubicBezTo>
                    <a:pt x="1602" y="3229"/>
                    <a:pt x="1605" y="3229"/>
                    <a:pt x="1607" y="3229"/>
                  </a:cubicBezTo>
                  <a:cubicBezTo>
                    <a:pt x="1918" y="3229"/>
                    <a:pt x="2116" y="2886"/>
                    <a:pt x="2183" y="2579"/>
                  </a:cubicBezTo>
                  <a:cubicBezTo>
                    <a:pt x="2367" y="1700"/>
                    <a:pt x="1990" y="726"/>
                    <a:pt x="1256" y="202"/>
                  </a:cubicBezTo>
                  <a:cubicBezTo>
                    <a:pt x="1088" y="82"/>
                    <a:pt x="918" y="0"/>
                    <a:pt x="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70"/>
            <p:cNvSpPr/>
            <p:nvPr/>
          </p:nvSpPr>
          <p:spPr>
            <a:xfrm>
              <a:off x="1917625" y="2153350"/>
              <a:ext cx="27100" cy="52475"/>
            </a:xfrm>
            <a:custGeom>
              <a:avLst/>
              <a:gdLst/>
              <a:ahLst/>
              <a:cxnLst/>
              <a:rect l="l" t="t" r="r" b="b"/>
              <a:pathLst>
                <a:path w="1084" h="2099" extrusionOk="0">
                  <a:moveTo>
                    <a:pt x="76" y="1"/>
                  </a:moveTo>
                  <a:cubicBezTo>
                    <a:pt x="61" y="1"/>
                    <a:pt x="47" y="6"/>
                    <a:pt x="34" y="17"/>
                  </a:cubicBezTo>
                  <a:cubicBezTo>
                    <a:pt x="7" y="42"/>
                    <a:pt x="1" y="84"/>
                    <a:pt x="26" y="111"/>
                  </a:cubicBezTo>
                  <a:cubicBezTo>
                    <a:pt x="475" y="633"/>
                    <a:pt x="788" y="1261"/>
                    <a:pt x="927" y="1936"/>
                  </a:cubicBezTo>
                  <a:cubicBezTo>
                    <a:pt x="916" y="1950"/>
                    <a:pt x="916" y="1969"/>
                    <a:pt x="922" y="1986"/>
                  </a:cubicBezTo>
                  <a:lnTo>
                    <a:pt x="950" y="2056"/>
                  </a:lnTo>
                  <a:cubicBezTo>
                    <a:pt x="961" y="2081"/>
                    <a:pt x="987" y="2098"/>
                    <a:pt x="1012" y="2098"/>
                  </a:cubicBezTo>
                  <a:cubicBezTo>
                    <a:pt x="1018" y="2098"/>
                    <a:pt x="1024" y="2097"/>
                    <a:pt x="1030" y="2095"/>
                  </a:cubicBezTo>
                  <a:cubicBezTo>
                    <a:pt x="1033" y="2095"/>
                    <a:pt x="1039" y="2095"/>
                    <a:pt x="1042" y="2092"/>
                  </a:cubicBezTo>
                  <a:cubicBezTo>
                    <a:pt x="1069" y="2078"/>
                    <a:pt x="1083" y="2050"/>
                    <a:pt x="1081" y="2022"/>
                  </a:cubicBezTo>
                  <a:cubicBezTo>
                    <a:pt x="950" y="1283"/>
                    <a:pt x="620" y="588"/>
                    <a:pt x="127" y="25"/>
                  </a:cubicBezTo>
                  <a:cubicBezTo>
                    <a:pt x="114" y="9"/>
                    <a:pt x="95" y="1"/>
                    <a:pt x="76"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70"/>
            <p:cNvSpPr/>
            <p:nvPr/>
          </p:nvSpPr>
          <p:spPr>
            <a:xfrm>
              <a:off x="1911575" y="2157300"/>
              <a:ext cx="12225" cy="43550"/>
            </a:xfrm>
            <a:custGeom>
              <a:avLst/>
              <a:gdLst/>
              <a:ahLst/>
              <a:cxnLst/>
              <a:rect l="l" t="t" r="r" b="b"/>
              <a:pathLst>
                <a:path w="489" h="1742" extrusionOk="0">
                  <a:moveTo>
                    <a:pt x="112" y="1"/>
                  </a:moveTo>
                  <a:cubicBezTo>
                    <a:pt x="76" y="1"/>
                    <a:pt x="45" y="29"/>
                    <a:pt x="42" y="65"/>
                  </a:cubicBezTo>
                  <a:cubicBezTo>
                    <a:pt x="0" y="629"/>
                    <a:pt x="109" y="1195"/>
                    <a:pt x="352" y="1703"/>
                  </a:cubicBezTo>
                  <a:cubicBezTo>
                    <a:pt x="362" y="1729"/>
                    <a:pt x="386" y="1742"/>
                    <a:pt x="411" y="1742"/>
                  </a:cubicBezTo>
                  <a:cubicBezTo>
                    <a:pt x="420" y="1742"/>
                    <a:pt x="430" y="1740"/>
                    <a:pt x="438" y="1736"/>
                  </a:cubicBezTo>
                  <a:cubicBezTo>
                    <a:pt x="475" y="1717"/>
                    <a:pt x="488" y="1680"/>
                    <a:pt x="469" y="1644"/>
                  </a:cubicBezTo>
                  <a:cubicBezTo>
                    <a:pt x="237" y="1156"/>
                    <a:pt x="137" y="612"/>
                    <a:pt x="173" y="71"/>
                  </a:cubicBezTo>
                  <a:cubicBezTo>
                    <a:pt x="173" y="37"/>
                    <a:pt x="145" y="4"/>
                    <a:pt x="112"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70"/>
            <p:cNvSpPr/>
            <p:nvPr/>
          </p:nvSpPr>
          <p:spPr>
            <a:xfrm>
              <a:off x="1903000" y="2156725"/>
              <a:ext cx="40475" cy="55350"/>
            </a:xfrm>
            <a:custGeom>
              <a:avLst/>
              <a:gdLst/>
              <a:ahLst/>
              <a:cxnLst/>
              <a:rect l="l" t="t" r="r" b="b"/>
              <a:pathLst>
                <a:path w="1619" h="2214" extrusionOk="0">
                  <a:moveTo>
                    <a:pt x="524" y="0"/>
                  </a:moveTo>
                  <a:cubicBezTo>
                    <a:pt x="420" y="0"/>
                    <a:pt x="331" y="58"/>
                    <a:pt x="274" y="205"/>
                  </a:cubicBezTo>
                  <a:cubicBezTo>
                    <a:pt x="162" y="490"/>
                    <a:pt x="112" y="811"/>
                    <a:pt x="56" y="1104"/>
                  </a:cubicBezTo>
                  <a:cubicBezTo>
                    <a:pt x="28" y="1249"/>
                    <a:pt x="0" y="1410"/>
                    <a:pt x="70" y="1542"/>
                  </a:cubicBezTo>
                  <a:cubicBezTo>
                    <a:pt x="176" y="1742"/>
                    <a:pt x="433" y="1790"/>
                    <a:pt x="619" y="1921"/>
                  </a:cubicBezTo>
                  <a:cubicBezTo>
                    <a:pt x="776" y="2030"/>
                    <a:pt x="904" y="2214"/>
                    <a:pt x="1094" y="2214"/>
                  </a:cubicBezTo>
                  <a:cubicBezTo>
                    <a:pt x="1096" y="2214"/>
                    <a:pt x="1099" y="2214"/>
                    <a:pt x="1101" y="2214"/>
                  </a:cubicBezTo>
                  <a:cubicBezTo>
                    <a:pt x="1312" y="2214"/>
                    <a:pt x="1449" y="1974"/>
                    <a:pt x="1493" y="1765"/>
                  </a:cubicBezTo>
                  <a:cubicBezTo>
                    <a:pt x="1618" y="1165"/>
                    <a:pt x="1362" y="498"/>
                    <a:pt x="862" y="141"/>
                  </a:cubicBezTo>
                  <a:cubicBezTo>
                    <a:pt x="745" y="58"/>
                    <a:pt x="627"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70"/>
            <p:cNvSpPr/>
            <p:nvPr/>
          </p:nvSpPr>
          <p:spPr>
            <a:xfrm>
              <a:off x="1912900" y="2125875"/>
              <a:ext cx="93125" cy="62375"/>
            </a:xfrm>
            <a:custGeom>
              <a:avLst/>
              <a:gdLst/>
              <a:ahLst/>
              <a:cxnLst/>
              <a:rect l="l" t="t" r="r" b="b"/>
              <a:pathLst>
                <a:path w="3725" h="2495" extrusionOk="0">
                  <a:moveTo>
                    <a:pt x="2063" y="0"/>
                  </a:moveTo>
                  <a:cubicBezTo>
                    <a:pt x="1963" y="0"/>
                    <a:pt x="1862" y="6"/>
                    <a:pt x="1766" y="14"/>
                  </a:cubicBezTo>
                  <a:cubicBezTo>
                    <a:pt x="1150" y="67"/>
                    <a:pt x="0" y="295"/>
                    <a:pt x="382" y="1183"/>
                  </a:cubicBezTo>
                  <a:cubicBezTo>
                    <a:pt x="505" y="1464"/>
                    <a:pt x="756" y="1674"/>
                    <a:pt x="1010" y="1844"/>
                  </a:cubicBezTo>
                  <a:cubicBezTo>
                    <a:pt x="1353" y="2075"/>
                    <a:pt x="1719" y="2268"/>
                    <a:pt x="2101" y="2416"/>
                  </a:cubicBezTo>
                  <a:cubicBezTo>
                    <a:pt x="2210" y="2458"/>
                    <a:pt x="2334" y="2495"/>
                    <a:pt x="2451" y="2495"/>
                  </a:cubicBezTo>
                  <a:cubicBezTo>
                    <a:pt x="2527" y="2495"/>
                    <a:pt x="2600" y="2479"/>
                    <a:pt x="2665" y="2438"/>
                  </a:cubicBezTo>
                  <a:cubicBezTo>
                    <a:pt x="2904" y="2276"/>
                    <a:pt x="2857" y="1869"/>
                    <a:pt x="3097" y="1704"/>
                  </a:cubicBezTo>
                  <a:cubicBezTo>
                    <a:pt x="3181" y="1646"/>
                    <a:pt x="3284" y="1632"/>
                    <a:pt x="3379" y="1593"/>
                  </a:cubicBezTo>
                  <a:cubicBezTo>
                    <a:pt x="3510" y="1537"/>
                    <a:pt x="3624" y="1434"/>
                    <a:pt x="3674" y="1297"/>
                  </a:cubicBezTo>
                  <a:cubicBezTo>
                    <a:pt x="3725" y="1160"/>
                    <a:pt x="3688" y="998"/>
                    <a:pt x="3580" y="901"/>
                  </a:cubicBezTo>
                  <a:cubicBezTo>
                    <a:pt x="3462" y="798"/>
                    <a:pt x="3284" y="795"/>
                    <a:pt x="3156" y="705"/>
                  </a:cubicBezTo>
                  <a:cubicBezTo>
                    <a:pt x="3019" y="608"/>
                    <a:pt x="2969" y="429"/>
                    <a:pt x="2868" y="293"/>
                  </a:cubicBezTo>
                  <a:cubicBezTo>
                    <a:pt x="2687" y="56"/>
                    <a:pt x="2375" y="0"/>
                    <a:pt x="20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70"/>
            <p:cNvSpPr/>
            <p:nvPr/>
          </p:nvSpPr>
          <p:spPr>
            <a:xfrm>
              <a:off x="1918125" y="2142725"/>
              <a:ext cx="38100" cy="21975"/>
            </a:xfrm>
            <a:custGeom>
              <a:avLst/>
              <a:gdLst/>
              <a:ahLst/>
              <a:cxnLst/>
              <a:rect l="l" t="t" r="r" b="b"/>
              <a:pathLst>
                <a:path w="1524" h="879" extrusionOk="0">
                  <a:moveTo>
                    <a:pt x="72" y="0"/>
                  </a:moveTo>
                  <a:cubicBezTo>
                    <a:pt x="61" y="0"/>
                    <a:pt x="51" y="3"/>
                    <a:pt x="42" y="9"/>
                  </a:cubicBezTo>
                  <a:cubicBezTo>
                    <a:pt x="9" y="31"/>
                    <a:pt x="1" y="68"/>
                    <a:pt x="17" y="101"/>
                  </a:cubicBezTo>
                  <a:cubicBezTo>
                    <a:pt x="295" y="572"/>
                    <a:pt x="838" y="879"/>
                    <a:pt x="1386" y="879"/>
                  </a:cubicBezTo>
                  <a:cubicBezTo>
                    <a:pt x="1409" y="879"/>
                    <a:pt x="1433" y="878"/>
                    <a:pt x="1457" y="877"/>
                  </a:cubicBezTo>
                  <a:cubicBezTo>
                    <a:pt x="1465" y="877"/>
                    <a:pt x="1474" y="874"/>
                    <a:pt x="1482" y="871"/>
                  </a:cubicBezTo>
                  <a:cubicBezTo>
                    <a:pt x="1507" y="860"/>
                    <a:pt x="1521" y="835"/>
                    <a:pt x="1524" y="813"/>
                  </a:cubicBezTo>
                  <a:cubicBezTo>
                    <a:pt x="1521" y="775"/>
                    <a:pt x="1490" y="748"/>
                    <a:pt x="1459" y="748"/>
                  </a:cubicBezTo>
                  <a:cubicBezTo>
                    <a:pt x="1457" y="748"/>
                    <a:pt x="1456" y="748"/>
                    <a:pt x="1454" y="748"/>
                  </a:cubicBezTo>
                  <a:cubicBezTo>
                    <a:pt x="1433" y="749"/>
                    <a:pt x="1411" y="750"/>
                    <a:pt x="1390" y="750"/>
                  </a:cubicBezTo>
                  <a:cubicBezTo>
                    <a:pt x="884" y="750"/>
                    <a:pt x="386" y="468"/>
                    <a:pt x="132" y="34"/>
                  </a:cubicBezTo>
                  <a:cubicBezTo>
                    <a:pt x="118" y="13"/>
                    <a:pt x="95" y="0"/>
                    <a:pt x="72"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70"/>
            <p:cNvSpPr/>
            <p:nvPr/>
          </p:nvSpPr>
          <p:spPr>
            <a:xfrm>
              <a:off x="1923350" y="2141675"/>
              <a:ext cx="33300" cy="7500"/>
            </a:xfrm>
            <a:custGeom>
              <a:avLst/>
              <a:gdLst/>
              <a:ahLst/>
              <a:cxnLst/>
              <a:rect l="l" t="t" r="r" b="b"/>
              <a:pathLst>
                <a:path w="1332" h="300" extrusionOk="0">
                  <a:moveTo>
                    <a:pt x="65" y="1"/>
                  </a:moveTo>
                  <a:cubicBezTo>
                    <a:pt x="29" y="1"/>
                    <a:pt x="1" y="34"/>
                    <a:pt x="1" y="68"/>
                  </a:cubicBezTo>
                  <a:cubicBezTo>
                    <a:pt x="1" y="107"/>
                    <a:pt x="31" y="135"/>
                    <a:pt x="65" y="135"/>
                  </a:cubicBezTo>
                  <a:cubicBezTo>
                    <a:pt x="464" y="138"/>
                    <a:pt x="857" y="191"/>
                    <a:pt x="1242" y="297"/>
                  </a:cubicBezTo>
                  <a:cubicBezTo>
                    <a:pt x="1248" y="299"/>
                    <a:pt x="1254" y="300"/>
                    <a:pt x="1259" y="300"/>
                  </a:cubicBezTo>
                  <a:cubicBezTo>
                    <a:pt x="1269" y="300"/>
                    <a:pt x="1278" y="296"/>
                    <a:pt x="1287" y="291"/>
                  </a:cubicBezTo>
                  <a:cubicBezTo>
                    <a:pt x="1304" y="283"/>
                    <a:pt x="1318" y="269"/>
                    <a:pt x="1320" y="246"/>
                  </a:cubicBezTo>
                  <a:cubicBezTo>
                    <a:pt x="1331" y="210"/>
                    <a:pt x="1312" y="177"/>
                    <a:pt x="1276" y="166"/>
                  </a:cubicBezTo>
                  <a:cubicBezTo>
                    <a:pt x="880" y="57"/>
                    <a:pt x="475" y="7"/>
                    <a:pt x="65"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70"/>
            <p:cNvSpPr/>
            <p:nvPr/>
          </p:nvSpPr>
          <p:spPr>
            <a:xfrm>
              <a:off x="1913600" y="2129675"/>
              <a:ext cx="68425" cy="45800"/>
            </a:xfrm>
            <a:custGeom>
              <a:avLst/>
              <a:gdLst/>
              <a:ahLst/>
              <a:cxnLst/>
              <a:rect l="l" t="t" r="r" b="b"/>
              <a:pathLst>
                <a:path w="2737" h="1832" extrusionOk="0">
                  <a:moveTo>
                    <a:pt x="1529" y="1"/>
                  </a:moveTo>
                  <a:cubicBezTo>
                    <a:pt x="1452" y="1"/>
                    <a:pt x="1374" y="6"/>
                    <a:pt x="1300" y="12"/>
                  </a:cubicBezTo>
                  <a:cubicBezTo>
                    <a:pt x="843" y="51"/>
                    <a:pt x="0" y="219"/>
                    <a:pt x="279" y="866"/>
                  </a:cubicBezTo>
                  <a:cubicBezTo>
                    <a:pt x="368" y="1075"/>
                    <a:pt x="553" y="1226"/>
                    <a:pt x="739" y="1354"/>
                  </a:cubicBezTo>
                  <a:cubicBezTo>
                    <a:pt x="991" y="1522"/>
                    <a:pt x="1258" y="1664"/>
                    <a:pt x="1540" y="1773"/>
                  </a:cubicBezTo>
                  <a:cubicBezTo>
                    <a:pt x="1622" y="1804"/>
                    <a:pt x="1710" y="1832"/>
                    <a:pt x="1794" y="1832"/>
                  </a:cubicBezTo>
                  <a:cubicBezTo>
                    <a:pt x="1851" y="1832"/>
                    <a:pt x="1906" y="1819"/>
                    <a:pt x="1956" y="1787"/>
                  </a:cubicBezTo>
                  <a:cubicBezTo>
                    <a:pt x="2134" y="1669"/>
                    <a:pt x="2098" y="1368"/>
                    <a:pt x="2277" y="1245"/>
                  </a:cubicBezTo>
                  <a:cubicBezTo>
                    <a:pt x="2338" y="1204"/>
                    <a:pt x="2416" y="1190"/>
                    <a:pt x="2483" y="1162"/>
                  </a:cubicBezTo>
                  <a:cubicBezTo>
                    <a:pt x="2581" y="1125"/>
                    <a:pt x="2667" y="1044"/>
                    <a:pt x="2701" y="947"/>
                  </a:cubicBezTo>
                  <a:cubicBezTo>
                    <a:pt x="2737" y="846"/>
                    <a:pt x="2712" y="724"/>
                    <a:pt x="2631" y="657"/>
                  </a:cubicBezTo>
                  <a:cubicBezTo>
                    <a:pt x="2544" y="584"/>
                    <a:pt x="2413" y="581"/>
                    <a:pt x="2318" y="514"/>
                  </a:cubicBezTo>
                  <a:cubicBezTo>
                    <a:pt x="2218" y="442"/>
                    <a:pt x="2182" y="311"/>
                    <a:pt x="2109" y="213"/>
                  </a:cubicBezTo>
                  <a:cubicBezTo>
                    <a:pt x="1976" y="43"/>
                    <a:pt x="1754" y="1"/>
                    <a:pt x="15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70"/>
            <p:cNvSpPr/>
            <p:nvPr/>
          </p:nvSpPr>
          <p:spPr>
            <a:xfrm>
              <a:off x="1854300" y="2079325"/>
              <a:ext cx="71875" cy="72350"/>
            </a:xfrm>
            <a:custGeom>
              <a:avLst/>
              <a:gdLst/>
              <a:ahLst/>
              <a:cxnLst/>
              <a:rect l="l" t="t" r="r" b="b"/>
              <a:pathLst>
                <a:path w="2875" h="2894" extrusionOk="0">
                  <a:moveTo>
                    <a:pt x="1792" y="1"/>
                  </a:moveTo>
                  <a:cubicBezTo>
                    <a:pt x="1965" y="534"/>
                    <a:pt x="1990" y="1111"/>
                    <a:pt x="1859" y="1652"/>
                  </a:cubicBezTo>
                  <a:cubicBezTo>
                    <a:pt x="1842" y="1722"/>
                    <a:pt x="1820" y="1795"/>
                    <a:pt x="1772" y="1848"/>
                  </a:cubicBezTo>
                  <a:cubicBezTo>
                    <a:pt x="1719" y="1904"/>
                    <a:pt x="1650" y="1929"/>
                    <a:pt x="1580" y="1954"/>
                  </a:cubicBezTo>
                  <a:cubicBezTo>
                    <a:pt x="1312" y="2039"/>
                    <a:pt x="1034" y="2080"/>
                    <a:pt x="755" y="2080"/>
                  </a:cubicBezTo>
                  <a:cubicBezTo>
                    <a:pt x="531" y="2080"/>
                    <a:pt x="308" y="2053"/>
                    <a:pt x="90" y="2001"/>
                  </a:cubicBezTo>
                  <a:cubicBezTo>
                    <a:pt x="59" y="2129"/>
                    <a:pt x="1" y="2255"/>
                    <a:pt x="29" y="2381"/>
                  </a:cubicBezTo>
                  <a:cubicBezTo>
                    <a:pt x="71" y="2576"/>
                    <a:pt x="285" y="2671"/>
                    <a:pt x="481" y="2724"/>
                  </a:cubicBezTo>
                  <a:cubicBezTo>
                    <a:pt x="766" y="2800"/>
                    <a:pt x="1226" y="2894"/>
                    <a:pt x="1647" y="2894"/>
                  </a:cubicBezTo>
                  <a:cubicBezTo>
                    <a:pt x="1938" y="2894"/>
                    <a:pt x="2211" y="2849"/>
                    <a:pt x="2394" y="2721"/>
                  </a:cubicBezTo>
                  <a:cubicBezTo>
                    <a:pt x="2874" y="2389"/>
                    <a:pt x="2434" y="1307"/>
                    <a:pt x="2319" y="869"/>
                  </a:cubicBezTo>
                  <a:cubicBezTo>
                    <a:pt x="2263" y="662"/>
                    <a:pt x="2196" y="447"/>
                    <a:pt x="2068" y="269"/>
                  </a:cubicBezTo>
                  <a:cubicBezTo>
                    <a:pt x="1990" y="163"/>
                    <a:pt x="1895" y="76"/>
                    <a:pt x="1792"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70"/>
            <p:cNvSpPr/>
            <p:nvPr/>
          </p:nvSpPr>
          <p:spPr>
            <a:xfrm>
              <a:off x="1897400" y="2153325"/>
              <a:ext cx="53750" cy="60025"/>
            </a:xfrm>
            <a:custGeom>
              <a:avLst/>
              <a:gdLst/>
              <a:ahLst/>
              <a:cxnLst/>
              <a:rect l="l" t="t" r="r" b="b"/>
              <a:pathLst>
                <a:path w="2150" h="2401" extrusionOk="0">
                  <a:moveTo>
                    <a:pt x="768" y="0"/>
                  </a:moveTo>
                  <a:cubicBezTo>
                    <a:pt x="614" y="0"/>
                    <a:pt x="482" y="86"/>
                    <a:pt x="397" y="305"/>
                  </a:cubicBezTo>
                  <a:cubicBezTo>
                    <a:pt x="238" y="712"/>
                    <a:pt x="168" y="1184"/>
                    <a:pt x="82" y="1608"/>
                  </a:cubicBezTo>
                  <a:cubicBezTo>
                    <a:pt x="40" y="1820"/>
                    <a:pt x="1" y="2054"/>
                    <a:pt x="101" y="2247"/>
                  </a:cubicBezTo>
                  <a:cubicBezTo>
                    <a:pt x="135" y="2305"/>
                    <a:pt x="177" y="2355"/>
                    <a:pt x="221" y="2400"/>
                  </a:cubicBezTo>
                  <a:cubicBezTo>
                    <a:pt x="252" y="2096"/>
                    <a:pt x="299" y="1792"/>
                    <a:pt x="369" y="1496"/>
                  </a:cubicBezTo>
                  <a:cubicBezTo>
                    <a:pt x="414" y="1301"/>
                    <a:pt x="475" y="1092"/>
                    <a:pt x="637" y="969"/>
                  </a:cubicBezTo>
                  <a:cubicBezTo>
                    <a:pt x="734" y="896"/>
                    <a:pt x="855" y="863"/>
                    <a:pt x="978" y="863"/>
                  </a:cubicBezTo>
                  <a:cubicBezTo>
                    <a:pt x="1028" y="863"/>
                    <a:pt x="1079" y="869"/>
                    <a:pt x="1128" y="880"/>
                  </a:cubicBezTo>
                  <a:cubicBezTo>
                    <a:pt x="1295" y="913"/>
                    <a:pt x="1449" y="1002"/>
                    <a:pt x="1591" y="1094"/>
                  </a:cubicBezTo>
                  <a:cubicBezTo>
                    <a:pt x="1792" y="1228"/>
                    <a:pt x="1979" y="1373"/>
                    <a:pt x="2149" y="1538"/>
                  </a:cubicBezTo>
                  <a:cubicBezTo>
                    <a:pt x="2012" y="1008"/>
                    <a:pt x="1700" y="523"/>
                    <a:pt x="1256" y="202"/>
                  </a:cubicBezTo>
                  <a:cubicBezTo>
                    <a:pt x="1088" y="82"/>
                    <a:pt x="918" y="0"/>
                    <a:pt x="768"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70"/>
            <p:cNvSpPr/>
            <p:nvPr/>
          </p:nvSpPr>
          <p:spPr>
            <a:xfrm>
              <a:off x="1912900" y="2125875"/>
              <a:ext cx="68850" cy="60550"/>
            </a:xfrm>
            <a:custGeom>
              <a:avLst/>
              <a:gdLst/>
              <a:ahLst/>
              <a:cxnLst/>
              <a:rect l="l" t="t" r="r" b="b"/>
              <a:pathLst>
                <a:path w="2754" h="2422" extrusionOk="0">
                  <a:moveTo>
                    <a:pt x="2071" y="1"/>
                  </a:moveTo>
                  <a:cubicBezTo>
                    <a:pt x="1968" y="1"/>
                    <a:pt x="1865" y="8"/>
                    <a:pt x="1766" y="16"/>
                  </a:cubicBezTo>
                  <a:cubicBezTo>
                    <a:pt x="1150" y="69"/>
                    <a:pt x="0" y="301"/>
                    <a:pt x="380" y="1185"/>
                  </a:cubicBezTo>
                  <a:cubicBezTo>
                    <a:pt x="502" y="1467"/>
                    <a:pt x="754" y="1676"/>
                    <a:pt x="1007" y="1849"/>
                  </a:cubicBezTo>
                  <a:cubicBezTo>
                    <a:pt x="1345" y="2078"/>
                    <a:pt x="1716" y="2271"/>
                    <a:pt x="2095" y="2421"/>
                  </a:cubicBezTo>
                  <a:cubicBezTo>
                    <a:pt x="1920" y="2262"/>
                    <a:pt x="1766" y="2086"/>
                    <a:pt x="1638" y="1891"/>
                  </a:cubicBezTo>
                  <a:cubicBezTo>
                    <a:pt x="1451" y="1593"/>
                    <a:pt x="1314" y="1210"/>
                    <a:pt x="1473" y="901"/>
                  </a:cubicBezTo>
                  <a:cubicBezTo>
                    <a:pt x="1593" y="669"/>
                    <a:pt x="1844" y="546"/>
                    <a:pt x="2081" y="446"/>
                  </a:cubicBezTo>
                  <a:cubicBezTo>
                    <a:pt x="2305" y="351"/>
                    <a:pt x="2528" y="265"/>
                    <a:pt x="2754" y="181"/>
                  </a:cubicBezTo>
                  <a:cubicBezTo>
                    <a:pt x="2573" y="40"/>
                    <a:pt x="2323" y="1"/>
                    <a:pt x="2071"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70"/>
            <p:cNvSpPr/>
            <p:nvPr/>
          </p:nvSpPr>
          <p:spPr>
            <a:xfrm>
              <a:off x="1913450" y="2086525"/>
              <a:ext cx="54625" cy="59300"/>
            </a:xfrm>
            <a:custGeom>
              <a:avLst/>
              <a:gdLst/>
              <a:ahLst/>
              <a:cxnLst/>
              <a:rect l="l" t="t" r="r" b="b"/>
              <a:pathLst>
                <a:path w="2185" h="2372" extrusionOk="0">
                  <a:moveTo>
                    <a:pt x="347" y="0"/>
                  </a:moveTo>
                  <a:cubicBezTo>
                    <a:pt x="107" y="274"/>
                    <a:pt x="1" y="664"/>
                    <a:pt x="15" y="1032"/>
                  </a:cubicBezTo>
                  <a:cubicBezTo>
                    <a:pt x="28" y="1373"/>
                    <a:pt x="132" y="2210"/>
                    <a:pt x="472" y="2341"/>
                  </a:cubicBezTo>
                  <a:cubicBezTo>
                    <a:pt x="526" y="2362"/>
                    <a:pt x="584" y="2372"/>
                    <a:pt x="642" y="2372"/>
                  </a:cubicBezTo>
                  <a:cubicBezTo>
                    <a:pt x="998" y="2372"/>
                    <a:pt x="1416" y="2022"/>
                    <a:pt x="1627" y="1814"/>
                  </a:cubicBezTo>
                  <a:cubicBezTo>
                    <a:pt x="1828" y="1613"/>
                    <a:pt x="2012" y="1392"/>
                    <a:pt x="2185" y="1164"/>
                  </a:cubicBezTo>
                  <a:lnTo>
                    <a:pt x="2185" y="1164"/>
                  </a:lnTo>
                  <a:cubicBezTo>
                    <a:pt x="1967" y="1214"/>
                    <a:pt x="1744" y="1253"/>
                    <a:pt x="1524" y="1267"/>
                  </a:cubicBezTo>
                  <a:cubicBezTo>
                    <a:pt x="1475" y="1270"/>
                    <a:pt x="1425" y="1271"/>
                    <a:pt x="1375" y="1271"/>
                  </a:cubicBezTo>
                  <a:cubicBezTo>
                    <a:pt x="1120" y="1271"/>
                    <a:pt x="859" y="1227"/>
                    <a:pt x="684" y="1055"/>
                  </a:cubicBezTo>
                  <a:cubicBezTo>
                    <a:pt x="503" y="876"/>
                    <a:pt x="453" y="608"/>
                    <a:pt x="405" y="360"/>
                  </a:cubicBezTo>
                  <a:cubicBezTo>
                    <a:pt x="386" y="243"/>
                    <a:pt x="363" y="120"/>
                    <a:pt x="347"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70"/>
            <p:cNvSpPr/>
            <p:nvPr/>
          </p:nvSpPr>
          <p:spPr>
            <a:xfrm>
              <a:off x="1842800" y="2146250"/>
              <a:ext cx="73675" cy="51950"/>
            </a:xfrm>
            <a:custGeom>
              <a:avLst/>
              <a:gdLst/>
              <a:ahLst/>
              <a:cxnLst/>
              <a:rect l="l" t="t" r="r" b="b"/>
              <a:pathLst>
                <a:path w="2947" h="2078" extrusionOk="0">
                  <a:moveTo>
                    <a:pt x="2119" y="0"/>
                  </a:moveTo>
                  <a:cubicBezTo>
                    <a:pt x="1943" y="0"/>
                    <a:pt x="1783" y="12"/>
                    <a:pt x="1691" y="16"/>
                  </a:cubicBezTo>
                  <a:cubicBezTo>
                    <a:pt x="1144" y="36"/>
                    <a:pt x="589" y="175"/>
                    <a:pt x="146" y="513"/>
                  </a:cubicBezTo>
                  <a:cubicBezTo>
                    <a:pt x="93" y="552"/>
                    <a:pt x="45" y="594"/>
                    <a:pt x="1" y="638"/>
                  </a:cubicBezTo>
                  <a:cubicBezTo>
                    <a:pt x="84" y="627"/>
                    <a:pt x="168" y="619"/>
                    <a:pt x="254" y="607"/>
                  </a:cubicBezTo>
                  <a:cubicBezTo>
                    <a:pt x="442" y="584"/>
                    <a:pt x="631" y="561"/>
                    <a:pt x="818" y="561"/>
                  </a:cubicBezTo>
                  <a:cubicBezTo>
                    <a:pt x="944" y="561"/>
                    <a:pt x="1069" y="571"/>
                    <a:pt x="1192" y="599"/>
                  </a:cubicBezTo>
                  <a:cubicBezTo>
                    <a:pt x="1499" y="669"/>
                    <a:pt x="1792" y="875"/>
                    <a:pt x="1884" y="1177"/>
                  </a:cubicBezTo>
                  <a:cubicBezTo>
                    <a:pt x="1937" y="1358"/>
                    <a:pt x="1912" y="1548"/>
                    <a:pt x="1889" y="1737"/>
                  </a:cubicBezTo>
                  <a:cubicBezTo>
                    <a:pt x="1875" y="1852"/>
                    <a:pt x="1859" y="1963"/>
                    <a:pt x="1845" y="2078"/>
                  </a:cubicBezTo>
                  <a:cubicBezTo>
                    <a:pt x="2009" y="1852"/>
                    <a:pt x="2168" y="1623"/>
                    <a:pt x="2333" y="1394"/>
                  </a:cubicBezTo>
                  <a:lnTo>
                    <a:pt x="2729" y="842"/>
                  </a:lnTo>
                  <a:cubicBezTo>
                    <a:pt x="2838" y="691"/>
                    <a:pt x="2947" y="524"/>
                    <a:pt x="2935" y="342"/>
                  </a:cubicBezTo>
                  <a:cubicBezTo>
                    <a:pt x="2913" y="53"/>
                    <a:pt x="2483" y="0"/>
                    <a:pt x="2119"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70"/>
            <p:cNvSpPr/>
            <p:nvPr/>
          </p:nvSpPr>
          <p:spPr>
            <a:xfrm>
              <a:off x="1894275" y="2131225"/>
              <a:ext cx="37975" cy="33300"/>
            </a:xfrm>
            <a:custGeom>
              <a:avLst/>
              <a:gdLst/>
              <a:ahLst/>
              <a:cxnLst/>
              <a:rect l="l" t="t" r="r" b="b"/>
              <a:pathLst>
                <a:path w="1519" h="1332" extrusionOk="0">
                  <a:moveTo>
                    <a:pt x="760" y="1"/>
                  </a:moveTo>
                  <a:cubicBezTo>
                    <a:pt x="664" y="1"/>
                    <a:pt x="567" y="21"/>
                    <a:pt x="475" y="65"/>
                  </a:cubicBezTo>
                  <a:cubicBezTo>
                    <a:pt x="145" y="221"/>
                    <a:pt x="0" y="620"/>
                    <a:pt x="159" y="952"/>
                  </a:cubicBezTo>
                  <a:cubicBezTo>
                    <a:pt x="272" y="1190"/>
                    <a:pt x="511" y="1332"/>
                    <a:pt x="760" y="1332"/>
                  </a:cubicBezTo>
                  <a:cubicBezTo>
                    <a:pt x="855" y="1332"/>
                    <a:pt x="952" y="1311"/>
                    <a:pt x="1044" y="1267"/>
                  </a:cubicBezTo>
                  <a:cubicBezTo>
                    <a:pt x="1376" y="1111"/>
                    <a:pt x="1518" y="715"/>
                    <a:pt x="1362" y="383"/>
                  </a:cubicBezTo>
                  <a:cubicBezTo>
                    <a:pt x="1249" y="141"/>
                    <a:pt x="1009" y="1"/>
                    <a:pt x="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70"/>
            <p:cNvSpPr/>
            <p:nvPr/>
          </p:nvSpPr>
          <p:spPr>
            <a:xfrm>
              <a:off x="1902575" y="2138625"/>
              <a:ext cx="21150" cy="18475"/>
            </a:xfrm>
            <a:custGeom>
              <a:avLst/>
              <a:gdLst/>
              <a:ahLst/>
              <a:cxnLst/>
              <a:rect l="l" t="t" r="r" b="b"/>
              <a:pathLst>
                <a:path w="846" h="739" extrusionOk="0">
                  <a:moveTo>
                    <a:pt x="422" y="0"/>
                  </a:moveTo>
                  <a:cubicBezTo>
                    <a:pt x="370" y="0"/>
                    <a:pt x="317" y="11"/>
                    <a:pt x="265" y="34"/>
                  </a:cubicBezTo>
                  <a:cubicBezTo>
                    <a:pt x="81" y="120"/>
                    <a:pt x="0" y="341"/>
                    <a:pt x="87" y="525"/>
                  </a:cubicBezTo>
                  <a:cubicBezTo>
                    <a:pt x="152" y="660"/>
                    <a:pt x="284" y="738"/>
                    <a:pt x="422" y="738"/>
                  </a:cubicBezTo>
                  <a:cubicBezTo>
                    <a:pt x="475" y="738"/>
                    <a:pt x="529" y="727"/>
                    <a:pt x="581" y="703"/>
                  </a:cubicBezTo>
                  <a:cubicBezTo>
                    <a:pt x="765" y="617"/>
                    <a:pt x="846" y="396"/>
                    <a:pt x="756" y="212"/>
                  </a:cubicBezTo>
                  <a:cubicBezTo>
                    <a:pt x="693" y="78"/>
                    <a:pt x="562" y="0"/>
                    <a:pt x="4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70"/>
            <p:cNvSpPr/>
            <p:nvPr/>
          </p:nvSpPr>
          <p:spPr>
            <a:xfrm>
              <a:off x="1581250" y="1871775"/>
              <a:ext cx="62100" cy="137675"/>
            </a:xfrm>
            <a:custGeom>
              <a:avLst/>
              <a:gdLst/>
              <a:ahLst/>
              <a:cxnLst/>
              <a:rect l="l" t="t" r="r" b="b"/>
              <a:pathLst>
                <a:path w="2484" h="5507" extrusionOk="0">
                  <a:moveTo>
                    <a:pt x="2368" y="0"/>
                  </a:moveTo>
                  <a:cubicBezTo>
                    <a:pt x="2361" y="0"/>
                    <a:pt x="2354" y="1"/>
                    <a:pt x="2347" y="3"/>
                  </a:cubicBezTo>
                  <a:cubicBezTo>
                    <a:pt x="2135" y="62"/>
                    <a:pt x="1608" y="1393"/>
                    <a:pt x="1485" y="1649"/>
                  </a:cubicBezTo>
                  <a:cubicBezTo>
                    <a:pt x="1203" y="2227"/>
                    <a:pt x="935" y="2815"/>
                    <a:pt x="684" y="3415"/>
                  </a:cubicBezTo>
                  <a:cubicBezTo>
                    <a:pt x="520" y="3806"/>
                    <a:pt x="1" y="4721"/>
                    <a:pt x="29" y="5145"/>
                  </a:cubicBezTo>
                  <a:cubicBezTo>
                    <a:pt x="43" y="5397"/>
                    <a:pt x="123" y="5506"/>
                    <a:pt x="224" y="5506"/>
                  </a:cubicBezTo>
                  <a:cubicBezTo>
                    <a:pt x="357" y="5506"/>
                    <a:pt x="527" y="5321"/>
                    <a:pt x="642" y="5025"/>
                  </a:cubicBezTo>
                  <a:cubicBezTo>
                    <a:pt x="1231" y="3477"/>
                    <a:pt x="1828" y="1928"/>
                    <a:pt x="2420" y="380"/>
                  </a:cubicBezTo>
                  <a:cubicBezTo>
                    <a:pt x="2450" y="302"/>
                    <a:pt x="2484" y="218"/>
                    <a:pt x="2475" y="137"/>
                  </a:cubicBezTo>
                  <a:cubicBezTo>
                    <a:pt x="2470" y="68"/>
                    <a:pt x="2426" y="0"/>
                    <a:pt x="2368"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70"/>
            <p:cNvSpPr/>
            <p:nvPr/>
          </p:nvSpPr>
          <p:spPr>
            <a:xfrm>
              <a:off x="1584250" y="1872325"/>
              <a:ext cx="58975" cy="137025"/>
            </a:xfrm>
            <a:custGeom>
              <a:avLst/>
              <a:gdLst/>
              <a:ahLst/>
              <a:cxnLst/>
              <a:rect l="l" t="t" r="r" b="b"/>
              <a:pathLst>
                <a:path w="2359" h="5481" extrusionOk="0">
                  <a:moveTo>
                    <a:pt x="2302" y="1"/>
                  </a:moveTo>
                  <a:cubicBezTo>
                    <a:pt x="1479" y="1783"/>
                    <a:pt x="712" y="3597"/>
                    <a:pt x="1" y="5435"/>
                  </a:cubicBezTo>
                  <a:cubicBezTo>
                    <a:pt x="31" y="5466"/>
                    <a:pt x="66" y="5481"/>
                    <a:pt x="104" y="5481"/>
                  </a:cubicBezTo>
                  <a:cubicBezTo>
                    <a:pt x="237" y="5481"/>
                    <a:pt x="405" y="5299"/>
                    <a:pt x="522" y="5003"/>
                  </a:cubicBezTo>
                  <a:cubicBezTo>
                    <a:pt x="1114" y="3455"/>
                    <a:pt x="1711" y="1906"/>
                    <a:pt x="2300" y="358"/>
                  </a:cubicBezTo>
                  <a:cubicBezTo>
                    <a:pt x="2327" y="280"/>
                    <a:pt x="2358" y="196"/>
                    <a:pt x="2355" y="115"/>
                  </a:cubicBezTo>
                  <a:cubicBezTo>
                    <a:pt x="2353" y="71"/>
                    <a:pt x="2336" y="26"/>
                    <a:pt x="2302"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70"/>
            <p:cNvSpPr/>
            <p:nvPr/>
          </p:nvSpPr>
          <p:spPr>
            <a:xfrm>
              <a:off x="1574425" y="1786975"/>
              <a:ext cx="153800" cy="154450"/>
            </a:xfrm>
            <a:custGeom>
              <a:avLst/>
              <a:gdLst/>
              <a:ahLst/>
              <a:cxnLst/>
              <a:rect l="l" t="t" r="r" b="b"/>
              <a:pathLst>
                <a:path w="6152" h="6178" extrusionOk="0">
                  <a:moveTo>
                    <a:pt x="2068" y="0"/>
                  </a:moveTo>
                  <a:cubicBezTo>
                    <a:pt x="1798" y="0"/>
                    <a:pt x="1528" y="158"/>
                    <a:pt x="1376" y="388"/>
                  </a:cubicBezTo>
                  <a:cubicBezTo>
                    <a:pt x="1186" y="670"/>
                    <a:pt x="1158" y="1032"/>
                    <a:pt x="1239" y="1362"/>
                  </a:cubicBezTo>
                  <a:cubicBezTo>
                    <a:pt x="1287" y="1560"/>
                    <a:pt x="1379" y="1766"/>
                    <a:pt x="1312" y="1956"/>
                  </a:cubicBezTo>
                  <a:cubicBezTo>
                    <a:pt x="1300" y="1984"/>
                    <a:pt x="1292" y="2012"/>
                    <a:pt x="1278" y="2037"/>
                  </a:cubicBezTo>
                  <a:cubicBezTo>
                    <a:pt x="1250" y="2092"/>
                    <a:pt x="1217" y="2143"/>
                    <a:pt x="1194" y="2198"/>
                  </a:cubicBezTo>
                  <a:cubicBezTo>
                    <a:pt x="1194" y="2201"/>
                    <a:pt x="1189" y="2201"/>
                    <a:pt x="1189" y="2201"/>
                  </a:cubicBezTo>
                  <a:cubicBezTo>
                    <a:pt x="1183" y="2215"/>
                    <a:pt x="1180" y="2226"/>
                    <a:pt x="1172" y="2240"/>
                  </a:cubicBezTo>
                  <a:cubicBezTo>
                    <a:pt x="1169" y="2243"/>
                    <a:pt x="1169" y="2249"/>
                    <a:pt x="1169" y="2254"/>
                  </a:cubicBezTo>
                  <a:cubicBezTo>
                    <a:pt x="1167" y="2263"/>
                    <a:pt x="1161" y="2274"/>
                    <a:pt x="1158" y="2288"/>
                  </a:cubicBezTo>
                  <a:cubicBezTo>
                    <a:pt x="1155" y="2296"/>
                    <a:pt x="1155" y="2299"/>
                    <a:pt x="1155" y="2302"/>
                  </a:cubicBezTo>
                  <a:cubicBezTo>
                    <a:pt x="1153" y="2318"/>
                    <a:pt x="1153" y="2332"/>
                    <a:pt x="1153" y="2352"/>
                  </a:cubicBezTo>
                  <a:cubicBezTo>
                    <a:pt x="1155" y="2522"/>
                    <a:pt x="1320" y="2645"/>
                    <a:pt x="1473" y="2720"/>
                  </a:cubicBezTo>
                  <a:cubicBezTo>
                    <a:pt x="1507" y="2737"/>
                    <a:pt x="1549" y="2759"/>
                    <a:pt x="1593" y="2779"/>
                  </a:cubicBezTo>
                  <a:cubicBezTo>
                    <a:pt x="1295" y="2784"/>
                    <a:pt x="994" y="2835"/>
                    <a:pt x="715" y="2968"/>
                  </a:cubicBezTo>
                  <a:cubicBezTo>
                    <a:pt x="692" y="2982"/>
                    <a:pt x="667" y="2994"/>
                    <a:pt x="642" y="3007"/>
                  </a:cubicBezTo>
                  <a:lnTo>
                    <a:pt x="639" y="3007"/>
                  </a:lnTo>
                  <a:lnTo>
                    <a:pt x="567" y="3049"/>
                  </a:lnTo>
                  <a:cubicBezTo>
                    <a:pt x="249" y="3247"/>
                    <a:pt x="0" y="3585"/>
                    <a:pt x="53" y="3948"/>
                  </a:cubicBezTo>
                  <a:cubicBezTo>
                    <a:pt x="81" y="4146"/>
                    <a:pt x="196" y="4324"/>
                    <a:pt x="324" y="4475"/>
                  </a:cubicBezTo>
                  <a:cubicBezTo>
                    <a:pt x="546" y="4731"/>
                    <a:pt x="869" y="4945"/>
                    <a:pt x="1192" y="4945"/>
                  </a:cubicBezTo>
                  <a:cubicBezTo>
                    <a:pt x="1271" y="4945"/>
                    <a:pt x="1349" y="4932"/>
                    <a:pt x="1426" y="4905"/>
                  </a:cubicBezTo>
                  <a:cubicBezTo>
                    <a:pt x="1593" y="4843"/>
                    <a:pt x="1733" y="4718"/>
                    <a:pt x="1867" y="4598"/>
                  </a:cubicBezTo>
                  <a:cubicBezTo>
                    <a:pt x="1939" y="4531"/>
                    <a:pt x="2012" y="4461"/>
                    <a:pt x="2090" y="4394"/>
                  </a:cubicBezTo>
                  <a:cubicBezTo>
                    <a:pt x="2193" y="4296"/>
                    <a:pt x="2299" y="4202"/>
                    <a:pt x="2408" y="4104"/>
                  </a:cubicBezTo>
                  <a:cubicBezTo>
                    <a:pt x="2425" y="4090"/>
                    <a:pt x="2439" y="4076"/>
                    <a:pt x="2455" y="4062"/>
                  </a:cubicBezTo>
                  <a:lnTo>
                    <a:pt x="2455" y="4062"/>
                  </a:lnTo>
                  <a:cubicBezTo>
                    <a:pt x="2439" y="4098"/>
                    <a:pt x="2425" y="4137"/>
                    <a:pt x="2408" y="4171"/>
                  </a:cubicBezTo>
                  <a:cubicBezTo>
                    <a:pt x="2358" y="4285"/>
                    <a:pt x="2310" y="4405"/>
                    <a:pt x="2260" y="4514"/>
                  </a:cubicBezTo>
                  <a:cubicBezTo>
                    <a:pt x="2221" y="4600"/>
                    <a:pt x="2188" y="4690"/>
                    <a:pt x="2163" y="4782"/>
                  </a:cubicBezTo>
                  <a:cubicBezTo>
                    <a:pt x="2151" y="4826"/>
                    <a:pt x="2146" y="4877"/>
                    <a:pt x="2146" y="4921"/>
                  </a:cubicBezTo>
                  <a:cubicBezTo>
                    <a:pt x="2143" y="4966"/>
                    <a:pt x="2149" y="5016"/>
                    <a:pt x="2163" y="5061"/>
                  </a:cubicBezTo>
                  <a:cubicBezTo>
                    <a:pt x="2165" y="5075"/>
                    <a:pt x="2174" y="5089"/>
                    <a:pt x="2176" y="5103"/>
                  </a:cubicBezTo>
                  <a:cubicBezTo>
                    <a:pt x="2271" y="5351"/>
                    <a:pt x="2556" y="5476"/>
                    <a:pt x="2743" y="5677"/>
                  </a:cubicBezTo>
                  <a:cubicBezTo>
                    <a:pt x="2905" y="5856"/>
                    <a:pt x="3016" y="6118"/>
                    <a:pt x="3251" y="6168"/>
                  </a:cubicBezTo>
                  <a:cubicBezTo>
                    <a:pt x="3278" y="6175"/>
                    <a:pt x="3304" y="6177"/>
                    <a:pt x="3330" y="6177"/>
                  </a:cubicBezTo>
                  <a:cubicBezTo>
                    <a:pt x="3564" y="6177"/>
                    <a:pt x="3764" y="5945"/>
                    <a:pt x="3864" y="5719"/>
                  </a:cubicBezTo>
                  <a:cubicBezTo>
                    <a:pt x="4012" y="5387"/>
                    <a:pt x="4057" y="5022"/>
                    <a:pt x="4015" y="4662"/>
                  </a:cubicBezTo>
                  <a:cubicBezTo>
                    <a:pt x="4015" y="4656"/>
                    <a:pt x="4012" y="4653"/>
                    <a:pt x="4012" y="4645"/>
                  </a:cubicBezTo>
                  <a:cubicBezTo>
                    <a:pt x="4004" y="4592"/>
                    <a:pt x="3993" y="4542"/>
                    <a:pt x="3987" y="4489"/>
                  </a:cubicBezTo>
                  <a:cubicBezTo>
                    <a:pt x="3984" y="4481"/>
                    <a:pt x="3984" y="4478"/>
                    <a:pt x="3984" y="4475"/>
                  </a:cubicBezTo>
                  <a:cubicBezTo>
                    <a:pt x="3965" y="4402"/>
                    <a:pt x="3948" y="4327"/>
                    <a:pt x="3923" y="4263"/>
                  </a:cubicBezTo>
                  <a:lnTo>
                    <a:pt x="3923" y="4263"/>
                  </a:lnTo>
                  <a:cubicBezTo>
                    <a:pt x="3976" y="4310"/>
                    <a:pt x="4032" y="4361"/>
                    <a:pt x="4085" y="4405"/>
                  </a:cubicBezTo>
                  <a:cubicBezTo>
                    <a:pt x="4096" y="4416"/>
                    <a:pt x="4104" y="4425"/>
                    <a:pt x="4115" y="4433"/>
                  </a:cubicBezTo>
                  <a:cubicBezTo>
                    <a:pt x="4249" y="4545"/>
                    <a:pt x="4389" y="4645"/>
                    <a:pt x="4534" y="4743"/>
                  </a:cubicBezTo>
                  <a:cubicBezTo>
                    <a:pt x="4537" y="4746"/>
                    <a:pt x="4542" y="4751"/>
                    <a:pt x="4548" y="4754"/>
                  </a:cubicBezTo>
                  <a:cubicBezTo>
                    <a:pt x="4656" y="4826"/>
                    <a:pt x="4783" y="4893"/>
                    <a:pt x="4906" y="4893"/>
                  </a:cubicBezTo>
                  <a:cubicBezTo>
                    <a:pt x="4944" y="4893"/>
                    <a:pt x="4982" y="4886"/>
                    <a:pt x="5019" y="4871"/>
                  </a:cubicBezTo>
                  <a:cubicBezTo>
                    <a:pt x="5254" y="4782"/>
                    <a:pt x="5287" y="4425"/>
                    <a:pt x="5521" y="4327"/>
                  </a:cubicBezTo>
                  <a:cubicBezTo>
                    <a:pt x="5602" y="4294"/>
                    <a:pt x="5692" y="4299"/>
                    <a:pt x="5778" y="4282"/>
                  </a:cubicBezTo>
                  <a:cubicBezTo>
                    <a:pt x="5901" y="4263"/>
                    <a:pt x="6021" y="4193"/>
                    <a:pt x="6085" y="4087"/>
                  </a:cubicBezTo>
                  <a:cubicBezTo>
                    <a:pt x="6149" y="3978"/>
                    <a:pt x="6152" y="3836"/>
                    <a:pt x="6077" y="3736"/>
                  </a:cubicBezTo>
                  <a:cubicBezTo>
                    <a:pt x="5996" y="3627"/>
                    <a:pt x="5842" y="3593"/>
                    <a:pt x="5750" y="3490"/>
                  </a:cubicBezTo>
                  <a:cubicBezTo>
                    <a:pt x="5653" y="3384"/>
                    <a:pt x="5644" y="3222"/>
                    <a:pt x="5583" y="3091"/>
                  </a:cubicBezTo>
                  <a:cubicBezTo>
                    <a:pt x="5468" y="2848"/>
                    <a:pt x="5201" y="2748"/>
                    <a:pt x="4927" y="2692"/>
                  </a:cubicBezTo>
                  <a:cubicBezTo>
                    <a:pt x="4924" y="2692"/>
                    <a:pt x="4924" y="2692"/>
                    <a:pt x="4922" y="2689"/>
                  </a:cubicBezTo>
                  <a:cubicBezTo>
                    <a:pt x="4885" y="2681"/>
                    <a:pt x="4852" y="2676"/>
                    <a:pt x="4816" y="2673"/>
                  </a:cubicBezTo>
                  <a:cubicBezTo>
                    <a:pt x="4813" y="2673"/>
                    <a:pt x="4810" y="2670"/>
                    <a:pt x="4802" y="2670"/>
                  </a:cubicBezTo>
                  <a:cubicBezTo>
                    <a:pt x="4796" y="2664"/>
                    <a:pt x="4785" y="2664"/>
                    <a:pt x="4779" y="2664"/>
                  </a:cubicBezTo>
                  <a:cubicBezTo>
                    <a:pt x="5030" y="2480"/>
                    <a:pt x="5268" y="2271"/>
                    <a:pt x="5477" y="2042"/>
                  </a:cubicBezTo>
                  <a:cubicBezTo>
                    <a:pt x="5650" y="1850"/>
                    <a:pt x="5814" y="1629"/>
                    <a:pt x="5842" y="1373"/>
                  </a:cubicBezTo>
                  <a:cubicBezTo>
                    <a:pt x="5884" y="1122"/>
                    <a:pt x="5728" y="829"/>
                    <a:pt x="5471" y="790"/>
                  </a:cubicBezTo>
                  <a:cubicBezTo>
                    <a:pt x="5449" y="786"/>
                    <a:pt x="5428" y="785"/>
                    <a:pt x="5406" y="785"/>
                  </a:cubicBezTo>
                  <a:cubicBezTo>
                    <a:pt x="5313" y="785"/>
                    <a:pt x="5221" y="810"/>
                    <a:pt x="5131" y="823"/>
                  </a:cubicBezTo>
                  <a:cubicBezTo>
                    <a:pt x="4757" y="887"/>
                    <a:pt x="4355" y="801"/>
                    <a:pt x="4007" y="943"/>
                  </a:cubicBezTo>
                  <a:cubicBezTo>
                    <a:pt x="3700" y="1069"/>
                    <a:pt x="3490" y="1364"/>
                    <a:pt x="3390" y="1685"/>
                  </a:cubicBezTo>
                  <a:cubicBezTo>
                    <a:pt x="3384" y="1610"/>
                    <a:pt x="3376" y="1540"/>
                    <a:pt x="3373" y="1484"/>
                  </a:cubicBezTo>
                  <a:cubicBezTo>
                    <a:pt x="3365" y="1364"/>
                    <a:pt x="3359" y="1242"/>
                    <a:pt x="3334" y="1127"/>
                  </a:cubicBezTo>
                  <a:cubicBezTo>
                    <a:pt x="3329" y="1102"/>
                    <a:pt x="3323" y="1080"/>
                    <a:pt x="3317" y="1057"/>
                  </a:cubicBezTo>
                  <a:cubicBezTo>
                    <a:pt x="3304" y="1013"/>
                    <a:pt x="3290" y="968"/>
                    <a:pt x="3267" y="921"/>
                  </a:cubicBezTo>
                  <a:cubicBezTo>
                    <a:pt x="3253" y="893"/>
                    <a:pt x="3245" y="871"/>
                    <a:pt x="3231" y="845"/>
                  </a:cubicBezTo>
                  <a:cubicBezTo>
                    <a:pt x="3223" y="831"/>
                    <a:pt x="3211" y="818"/>
                    <a:pt x="3206" y="806"/>
                  </a:cubicBezTo>
                  <a:lnTo>
                    <a:pt x="3184" y="776"/>
                  </a:lnTo>
                  <a:cubicBezTo>
                    <a:pt x="3170" y="759"/>
                    <a:pt x="3161" y="739"/>
                    <a:pt x="3147" y="723"/>
                  </a:cubicBezTo>
                  <a:cubicBezTo>
                    <a:pt x="3142" y="720"/>
                    <a:pt x="3139" y="712"/>
                    <a:pt x="3136" y="709"/>
                  </a:cubicBezTo>
                  <a:cubicBezTo>
                    <a:pt x="3030" y="572"/>
                    <a:pt x="2896" y="458"/>
                    <a:pt x="2762" y="346"/>
                  </a:cubicBezTo>
                  <a:cubicBezTo>
                    <a:pt x="2609" y="212"/>
                    <a:pt x="2444" y="81"/>
                    <a:pt x="2249" y="25"/>
                  </a:cubicBezTo>
                  <a:cubicBezTo>
                    <a:pt x="2190" y="8"/>
                    <a:pt x="2129" y="0"/>
                    <a:pt x="20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70"/>
            <p:cNvSpPr/>
            <p:nvPr/>
          </p:nvSpPr>
          <p:spPr>
            <a:xfrm>
              <a:off x="1610625" y="1798700"/>
              <a:ext cx="51075" cy="66000"/>
            </a:xfrm>
            <a:custGeom>
              <a:avLst/>
              <a:gdLst/>
              <a:ahLst/>
              <a:cxnLst/>
              <a:rect l="l" t="t" r="r" b="b"/>
              <a:pathLst>
                <a:path w="2043" h="2640" extrusionOk="0">
                  <a:moveTo>
                    <a:pt x="778" y="0"/>
                  </a:moveTo>
                  <a:cubicBezTo>
                    <a:pt x="548" y="0"/>
                    <a:pt x="315" y="131"/>
                    <a:pt x="184" y="326"/>
                  </a:cubicBezTo>
                  <a:cubicBezTo>
                    <a:pt x="25" y="563"/>
                    <a:pt x="0" y="870"/>
                    <a:pt x="70" y="1149"/>
                  </a:cubicBezTo>
                  <a:cubicBezTo>
                    <a:pt x="112" y="1317"/>
                    <a:pt x="184" y="1492"/>
                    <a:pt x="131" y="1657"/>
                  </a:cubicBezTo>
                  <a:cubicBezTo>
                    <a:pt x="98" y="1771"/>
                    <a:pt x="0" y="1869"/>
                    <a:pt x="0" y="1986"/>
                  </a:cubicBezTo>
                  <a:cubicBezTo>
                    <a:pt x="0" y="2134"/>
                    <a:pt x="140" y="2234"/>
                    <a:pt x="271" y="2301"/>
                  </a:cubicBezTo>
                  <a:cubicBezTo>
                    <a:pt x="534" y="2433"/>
                    <a:pt x="1020" y="2640"/>
                    <a:pt x="1395" y="2640"/>
                  </a:cubicBezTo>
                  <a:cubicBezTo>
                    <a:pt x="1488" y="2640"/>
                    <a:pt x="1575" y="2627"/>
                    <a:pt x="1649" y="2597"/>
                  </a:cubicBezTo>
                  <a:cubicBezTo>
                    <a:pt x="2042" y="2432"/>
                    <a:pt x="1897" y="1590"/>
                    <a:pt x="1878" y="1258"/>
                  </a:cubicBezTo>
                  <a:cubicBezTo>
                    <a:pt x="1869" y="1099"/>
                    <a:pt x="1856" y="932"/>
                    <a:pt x="1789" y="784"/>
                  </a:cubicBezTo>
                  <a:cubicBezTo>
                    <a:pt x="1699" y="583"/>
                    <a:pt x="1526" y="435"/>
                    <a:pt x="1359" y="293"/>
                  </a:cubicBezTo>
                  <a:cubicBezTo>
                    <a:pt x="1231" y="181"/>
                    <a:pt x="1091" y="67"/>
                    <a:pt x="927" y="19"/>
                  </a:cubicBezTo>
                  <a:cubicBezTo>
                    <a:pt x="878" y="6"/>
                    <a:pt x="828" y="0"/>
                    <a:pt x="7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70"/>
            <p:cNvSpPr/>
            <p:nvPr/>
          </p:nvSpPr>
          <p:spPr>
            <a:xfrm>
              <a:off x="1625000" y="1834775"/>
              <a:ext cx="26875" cy="25075"/>
            </a:xfrm>
            <a:custGeom>
              <a:avLst/>
              <a:gdLst/>
              <a:ahLst/>
              <a:cxnLst/>
              <a:rect l="l" t="t" r="r" b="b"/>
              <a:pathLst>
                <a:path w="1075" h="1003" extrusionOk="0">
                  <a:moveTo>
                    <a:pt x="58" y="0"/>
                  </a:moveTo>
                  <a:cubicBezTo>
                    <a:pt x="49" y="0"/>
                    <a:pt x="40" y="3"/>
                    <a:pt x="31" y="7"/>
                  </a:cubicBezTo>
                  <a:cubicBezTo>
                    <a:pt x="6" y="21"/>
                    <a:pt x="0" y="49"/>
                    <a:pt x="14" y="74"/>
                  </a:cubicBezTo>
                  <a:cubicBezTo>
                    <a:pt x="240" y="468"/>
                    <a:pt x="589" y="794"/>
                    <a:pt x="999" y="998"/>
                  </a:cubicBezTo>
                  <a:cubicBezTo>
                    <a:pt x="1004" y="1001"/>
                    <a:pt x="1010" y="1002"/>
                    <a:pt x="1016" y="1002"/>
                  </a:cubicBezTo>
                  <a:cubicBezTo>
                    <a:pt x="1020" y="1002"/>
                    <a:pt x="1025" y="1002"/>
                    <a:pt x="1029" y="1001"/>
                  </a:cubicBezTo>
                  <a:cubicBezTo>
                    <a:pt x="1043" y="998"/>
                    <a:pt x="1055" y="989"/>
                    <a:pt x="1060" y="973"/>
                  </a:cubicBezTo>
                  <a:cubicBezTo>
                    <a:pt x="1074" y="945"/>
                    <a:pt x="1063" y="920"/>
                    <a:pt x="1041" y="906"/>
                  </a:cubicBezTo>
                  <a:cubicBezTo>
                    <a:pt x="650" y="716"/>
                    <a:pt x="315" y="401"/>
                    <a:pt x="98" y="24"/>
                  </a:cubicBezTo>
                  <a:cubicBezTo>
                    <a:pt x="89" y="8"/>
                    <a:pt x="74" y="0"/>
                    <a:pt x="58"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70"/>
            <p:cNvSpPr/>
            <p:nvPr/>
          </p:nvSpPr>
          <p:spPr>
            <a:xfrm>
              <a:off x="1640675" y="1832875"/>
              <a:ext cx="8750" cy="26300"/>
            </a:xfrm>
            <a:custGeom>
              <a:avLst/>
              <a:gdLst/>
              <a:ahLst/>
              <a:cxnLst/>
              <a:rect l="l" t="t" r="r" b="b"/>
              <a:pathLst>
                <a:path w="350" h="1052" extrusionOk="0">
                  <a:moveTo>
                    <a:pt x="57" y="1"/>
                  </a:moveTo>
                  <a:cubicBezTo>
                    <a:pt x="50" y="1"/>
                    <a:pt x="43" y="2"/>
                    <a:pt x="37" y="5"/>
                  </a:cubicBezTo>
                  <a:cubicBezTo>
                    <a:pt x="12" y="19"/>
                    <a:pt x="1" y="47"/>
                    <a:pt x="15" y="72"/>
                  </a:cubicBezTo>
                  <a:cubicBezTo>
                    <a:pt x="163" y="362"/>
                    <a:pt x="246" y="683"/>
                    <a:pt x="252" y="1004"/>
                  </a:cubicBezTo>
                  <a:cubicBezTo>
                    <a:pt x="252" y="1032"/>
                    <a:pt x="274" y="1052"/>
                    <a:pt x="302" y="1052"/>
                  </a:cubicBezTo>
                  <a:cubicBezTo>
                    <a:pt x="305" y="1052"/>
                    <a:pt x="308" y="1049"/>
                    <a:pt x="310" y="1049"/>
                  </a:cubicBezTo>
                  <a:cubicBezTo>
                    <a:pt x="333" y="1043"/>
                    <a:pt x="349" y="1024"/>
                    <a:pt x="349" y="999"/>
                  </a:cubicBezTo>
                  <a:cubicBezTo>
                    <a:pt x="344" y="661"/>
                    <a:pt x="255" y="326"/>
                    <a:pt x="101" y="28"/>
                  </a:cubicBezTo>
                  <a:cubicBezTo>
                    <a:pt x="91" y="10"/>
                    <a:pt x="74" y="1"/>
                    <a:pt x="57"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70"/>
            <p:cNvSpPr/>
            <p:nvPr/>
          </p:nvSpPr>
          <p:spPr>
            <a:xfrm>
              <a:off x="1621225" y="1815750"/>
              <a:ext cx="34475" cy="44450"/>
            </a:xfrm>
            <a:custGeom>
              <a:avLst/>
              <a:gdLst/>
              <a:ahLst/>
              <a:cxnLst/>
              <a:rect l="l" t="t" r="r" b="b"/>
              <a:pathLst>
                <a:path w="1379" h="1778" extrusionOk="0">
                  <a:moveTo>
                    <a:pt x="523" y="1"/>
                  </a:moveTo>
                  <a:cubicBezTo>
                    <a:pt x="369" y="1"/>
                    <a:pt x="215" y="92"/>
                    <a:pt x="126" y="222"/>
                  </a:cubicBezTo>
                  <a:cubicBezTo>
                    <a:pt x="17" y="378"/>
                    <a:pt x="0" y="587"/>
                    <a:pt x="51" y="774"/>
                  </a:cubicBezTo>
                  <a:cubicBezTo>
                    <a:pt x="78" y="886"/>
                    <a:pt x="126" y="1003"/>
                    <a:pt x="92" y="1114"/>
                  </a:cubicBezTo>
                  <a:cubicBezTo>
                    <a:pt x="67" y="1190"/>
                    <a:pt x="0" y="1257"/>
                    <a:pt x="0" y="1338"/>
                  </a:cubicBezTo>
                  <a:cubicBezTo>
                    <a:pt x="0" y="1438"/>
                    <a:pt x="98" y="1505"/>
                    <a:pt x="187" y="1550"/>
                  </a:cubicBezTo>
                  <a:cubicBezTo>
                    <a:pt x="362" y="1639"/>
                    <a:pt x="692" y="1778"/>
                    <a:pt x="946" y="1778"/>
                  </a:cubicBezTo>
                  <a:cubicBezTo>
                    <a:pt x="1007" y="1778"/>
                    <a:pt x="1064" y="1770"/>
                    <a:pt x="1113" y="1750"/>
                  </a:cubicBezTo>
                  <a:cubicBezTo>
                    <a:pt x="1379" y="1639"/>
                    <a:pt x="1278" y="1073"/>
                    <a:pt x="1267" y="849"/>
                  </a:cubicBezTo>
                  <a:cubicBezTo>
                    <a:pt x="1264" y="735"/>
                    <a:pt x="1250" y="629"/>
                    <a:pt x="1208" y="526"/>
                  </a:cubicBezTo>
                  <a:cubicBezTo>
                    <a:pt x="1150" y="392"/>
                    <a:pt x="1030" y="291"/>
                    <a:pt x="918" y="197"/>
                  </a:cubicBezTo>
                  <a:cubicBezTo>
                    <a:pt x="826" y="121"/>
                    <a:pt x="737" y="46"/>
                    <a:pt x="625" y="15"/>
                  </a:cubicBezTo>
                  <a:cubicBezTo>
                    <a:pt x="592" y="6"/>
                    <a:pt x="557" y="1"/>
                    <a:pt x="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70"/>
            <p:cNvSpPr/>
            <p:nvPr/>
          </p:nvSpPr>
          <p:spPr>
            <a:xfrm>
              <a:off x="1586200" y="1857375"/>
              <a:ext cx="67125" cy="46000"/>
            </a:xfrm>
            <a:custGeom>
              <a:avLst/>
              <a:gdLst/>
              <a:ahLst/>
              <a:cxnLst/>
              <a:rect l="l" t="t" r="r" b="b"/>
              <a:pathLst>
                <a:path w="2685" h="1840" extrusionOk="0">
                  <a:moveTo>
                    <a:pt x="1372" y="1"/>
                  </a:moveTo>
                  <a:cubicBezTo>
                    <a:pt x="1109" y="1"/>
                    <a:pt x="849" y="47"/>
                    <a:pt x="612" y="161"/>
                  </a:cubicBezTo>
                  <a:cubicBezTo>
                    <a:pt x="285" y="314"/>
                    <a:pt x="1" y="638"/>
                    <a:pt x="54" y="992"/>
                  </a:cubicBezTo>
                  <a:cubicBezTo>
                    <a:pt x="76" y="1160"/>
                    <a:pt x="171" y="1310"/>
                    <a:pt x="285" y="1439"/>
                  </a:cubicBezTo>
                  <a:cubicBezTo>
                    <a:pt x="475" y="1659"/>
                    <a:pt x="749" y="1840"/>
                    <a:pt x="1024" y="1840"/>
                  </a:cubicBezTo>
                  <a:cubicBezTo>
                    <a:pt x="1090" y="1840"/>
                    <a:pt x="1155" y="1829"/>
                    <a:pt x="1220" y="1807"/>
                  </a:cubicBezTo>
                  <a:cubicBezTo>
                    <a:pt x="1365" y="1754"/>
                    <a:pt x="1479" y="1648"/>
                    <a:pt x="1594" y="1547"/>
                  </a:cubicBezTo>
                  <a:cubicBezTo>
                    <a:pt x="1747" y="1408"/>
                    <a:pt x="1901" y="1268"/>
                    <a:pt x="2051" y="1129"/>
                  </a:cubicBezTo>
                  <a:cubicBezTo>
                    <a:pt x="2174" y="1017"/>
                    <a:pt x="2297" y="903"/>
                    <a:pt x="2420" y="791"/>
                  </a:cubicBezTo>
                  <a:cubicBezTo>
                    <a:pt x="2523" y="699"/>
                    <a:pt x="2626" y="599"/>
                    <a:pt x="2643" y="462"/>
                  </a:cubicBezTo>
                  <a:cubicBezTo>
                    <a:pt x="2685" y="150"/>
                    <a:pt x="2007" y="72"/>
                    <a:pt x="1800" y="38"/>
                  </a:cubicBezTo>
                  <a:cubicBezTo>
                    <a:pt x="1659" y="15"/>
                    <a:pt x="1515" y="1"/>
                    <a:pt x="1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70"/>
            <p:cNvSpPr/>
            <p:nvPr/>
          </p:nvSpPr>
          <p:spPr>
            <a:xfrm>
              <a:off x="1612150" y="1863000"/>
              <a:ext cx="35750" cy="8200"/>
            </a:xfrm>
            <a:custGeom>
              <a:avLst/>
              <a:gdLst/>
              <a:ahLst/>
              <a:cxnLst/>
              <a:rect l="l" t="t" r="r" b="b"/>
              <a:pathLst>
                <a:path w="1430" h="328" extrusionOk="0">
                  <a:moveTo>
                    <a:pt x="1000" y="0"/>
                  </a:moveTo>
                  <a:cubicBezTo>
                    <a:pt x="665" y="0"/>
                    <a:pt x="332" y="80"/>
                    <a:pt x="37" y="234"/>
                  </a:cubicBezTo>
                  <a:cubicBezTo>
                    <a:pt x="12" y="248"/>
                    <a:pt x="1" y="276"/>
                    <a:pt x="15" y="301"/>
                  </a:cubicBezTo>
                  <a:cubicBezTo>
                    <a:pt x="24" y="318"/>
                    <a:pt x="40" y="328"/>
                    <a:pt x="57" y="328"/>
                  </a:cubicBezTo>
                  <a:cubicBezTo>
                    <a:pt x="65" y="328"/>
                    <a:pt x="73" y="325"/>
                    <a:pt x="82" y="321"/>
                  </a:cubicBezTo>
                  <a:cubicBezTo>
                    <a:pt x="364" y="174"/>
                    <a:pt x="680" y="99"/>
                    <a:pt x="997" y="99"/>
                  </a:cubicBezTo>
                  <a:cubicBezTo>
                    <a:pt x="1121" y="99"/>
                    <a:pt x="1245" y="110"/>
                    <a:pt x="1368" y="134"/>
                  </a:cubicBezTo>
                  <a:cubicBezTo>
                    <a:pt x="1372" y="135"/>
                    <a:pt x="1375" y="136"/>
                    <a:pt x="1379" y="136"/>
                  </a:cubicBezTo>
                  <a:cubicBezTo>
                    <a:pt x="1382" y="136"/>
                    <a:pt x="1386" y="135"/>
                    <a:pt x="1390" y="134"/>
                  </a:cubicBezTo>
                  <a:cubicBezTo>
                    <a:pt x="1410" y="131"/>
                    <a:pt x="1423" y="112"/>
                    <a:pt x="1423" y="92"/>
                  </a:cubicBezTo>
                  <a:cubicBezTo>
                    <a:pt x="1429" y="67"/>
                    <a:pt x="1410" y="42"/>
                    <a:pt x="1387" y="36"/>
                  </a:cubicBezTo>
                  <a:cubicBezTo>
                    <a:pt x="1259" y="12"/>
                    <a:pt x="1129" y="0"/>
                    <a:pt x="1000"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70"/>
            <p:cNvSpPr/>
            <p:nvPr/>
          </p:nvSpPr>
          <p:spPr>
            <a:xfrm>
              <a:off x="1620800" y="1868975"/>
              <a:ext cx="25825" cy="18850"/>
            </a:xfrm>
            <a:custGeom>
              <a:avLst/>
              <a:gdLst/>
              <a:ahLst/>
              <a:cxnLst/>
              <a:rect l="l" t="t" r="r" b="b"/>
              <a:pathLst>
                <a:path w="1033" h="754" extrusionOk="0">
                  <a:moveTo>
                    <a:pt x="979" y="0"/>
                  </a:moveTo>
                  <a:cubicBezTo>
                    <a:pt x="966" y="0"/>
                    <a:pt x="953" y="6"/>
                    <a:pt x="944" y="18"/>
                  </a:cubicBezTo>
                  <a:cubicBezTo>
                    <a:pt x="692" y="288"/>
                    <a:pt x="374" y="511"/>
                    <a:pt x="37" y="662"/>
                  </a:cubicBezTo>
                  <a:cubicBezTo>
                    <a:pt x="12" y="673"/>
                    <a:pt x="1" y="701"/>
                    <a:pt x="12" y="723"/>
                  </a:cubicBezTo>
                  <a:cubicBezTo>
                    <a:pt x="21" y="741"/>
                    <a:pt x="37" y="754"/>
                    <a:pt x="54" y="754"/>
                  </a:cubicBezTo>
                  <a:cubicBezTo>
                    <a:pt x="59" y="754"/>
                    <a:pt x="63" y="753"/>
                    <a:pt x="68" y="751"/>
                  </a:cubicBezTo>
                  <a:cubicBezTo>
                    <a:pt x="69" y="751"/>
                    <a:pt x="71" y="750"/>
                    <a:pt x="74" y="750"/>
                  </a:cubicBezTo>
                  <a:cubicBezTo>
                    <a:pt x="75" y="750"/>
                    <a:pt x="77" y="750"/>
                    <a:pt x="79" y="751"/>
                  </a:cubicBezTo>
                  <a:cubicBezTo>
                    <a:pt x="430" y="595"/>
                    <a:pt x="754" y="366"/>
                    <a:pt x="1016" y="82"/>
                  </a:cubicBezTo>
                  <a:cubicBezTo>
                    <a:pt x="1033" y="62"/>
                    <a:pt x="1033" y="32"/>
                    <a:pt x="1013" y="12"/>
                  </a:cubicBezTo>
                  <a:cubicBezTo>
                    <a:pt x="1003" y="4"/>
                    <a:pt x="991" y="0"/>
                    <a:pt x="979"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70"/>
            <p:cNvSpPr/>
            <p:nvPr/>
          </p:nvSpPr>
          <p:spPr>
            <a:xfrm>
              <a:off x="1603025" y="1860325"/>
              <a:ext cx="44225" cy="30325"/>
            </a:xfrm>
            <a:custGeom>
              <a:avLst/>
              <a:gdLst/>
              <a:ahLst/>
              <a:cxnLst/>
              <a:rect l="l" t="t" r="r" b="b"/>
              <a:pathLst>
                <a:path w="1769" h="1213" extrusionOk="0">
                  <a:moveTo>
                    <a:pt x="923" y="0"/>
                  </a:moveTo>
                  <a:cubicBezTo>
                    <a:pt x="746" y="0"/>
                    <a:pt x="569" y="30"/>
                    <a:pt x="405" y="107"/>
                  </a:cubicBezTo>
                  <a:cubicBezTo>
                    <a:pt x="193" y="210"/>
                    <a:pt x="0" y="425"/>
                    <a:pt x="36" y="657"/>
                  </a:cubicBezTo>
                  <a:cubicBezTo>
                    <a:pt x="53" y="768"/>
                    <a:pt x="115" y="866"/>
                    <a:pt x="190" y="949"/>
                  </a:cubicBezTo>
                  <a:cubicBezTo>
                    <a:pt x="313" y="1091"/>
                    <a:pt x="495" y="1212"/>
                    <a:pt x="675" y="1212"/>
                  </a:cubicBezTo>
                  <a:cubicBezTo>
                    <a:pt x="719" y="1212"/>
                    <a:pt x="763" y="1205"/>
                    <a:pt x="806" y="1189"/>
                  </a:cubicBezTo>
                  <a:cubicBezTo>
                    <a:pt x="901" y="1153"/>
                    <a:pt x="977" y="1083"/>
                    <a:pt x="1049" y="1019"/>
                  </a:cubicBezTo>
                  <a:cubicBezTo>
                    <a:pt x="1152" y="927"/>
                    <a:pt x="1253" y="832"/>
                    <a:pt x="1350" y="743"/>
                  </a:cubicBezTo>
                  <a:cubicBezTo>
                    <a:pt x="1431" y="671"/>
                    <a:pt x="1515" y="592"/>
                    <a:pt x="1593" y="520"/>
                  </a:cubicBezTo>
                  <a:cubicBezTo>
                    <a:pt x="1660" y="461"/>
                    <a:pt x="1730" y="394"/>
                    <a:pt x="1741" y="302"/>
                  </a:cubicBezTo>
                  <a:cubicBezTo>
                    <a:pt x="1769" y="96"/>
                    <a:pt x="1320" y="46"/>
                    <a:pt x="1186" y="20"/>
                  </a:cubicBezTo>
                  <a:cubicBezTo>
                    <a:pt x="1099" y="8"/>
                    <a:pt x="1011" y="0"/>
                    <a:pt x="9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70"/>
            <p:cNvSpPr/>
            <p:nvPr/>
          </p:nvSpPr>
          <p:spPr>
            <a:xfrm>
              <a:off x="1654550" y="1814975"/>
              <a:ext cx="56175" cy="49750"/>
            </a:xfrm>
            <a:custGeom>
              <a:avLst/>
              <a:gdLst/>
              <a:ahLst/>
              <a:cxnLst/>
              <a:rect l="l" t="t" r="r" b="b"/>
              <a:pathLst>
                <a:path w="2247" h="1990" extrusionOk="0">
                  <a:moveTo>
                    <a:pt x="1844" y="1"/>
                  </a:moveTo>
                  <a:cubicBezTo>
                    <a:pt x="1766" y="1"/>
                    <a:pt x="1687" y="22"/>
                    <a:pt x="1608" y="35"/>
                  </a:cubicBezTo>
                  <a:cubicBezTo>
                    <a:pt x="1295" y="88"/>
                    <a:pt x="952" y="16"/>
                    <a:pt x="656" y="136"/>
                  </a:cubicBezTo>
                  <a:cubicBezTo>
                    <a:pt x="347" y="267"/>
                    <a:pt x="157" y="593"/>
                    <a:pt x="99" y="925"/>
                  </a:cubicBezTo>
                  <a:cubicBezTo>
                    <a:pt x="54" y="1173"/>
                    <a:pt x="1" y="1790"/>
                    <a:pt x="224" y="1932"/>
                  </a:cubicBezTo>
                  <a:cubicBezTo>
                    <a:pt x="286" y="1972"/>
                    <a:pt x="359" y="1989"/>
                    <a:pt x="438" y="1989"/>
                  </a:cubicBezTo>
                  <a:cubicBezTo>
                    <a:pt x="680" y="1989"/>
                    <a:pt x="973" y="1832"/>
                    <a:pt x="1131" y="1731"/>
                  </a:cubicBezTo>
                  <a:cubicBezTo>
                    <a:pt x="1415" y="1544"/>
                    <a:pt x="1680" y="1321"/>
                    <a:pt x="1912" y="1070"/>
                  </a:cubicBezTo>
                  <a:cubicBezTo>
                    <a:pt x="2057" y="905"/>
                    <a:pt x="2196" y="719"/>
                    <a:pt x="2222" y="504"/>
                  </a:cubicBezTo>
                  <a:cubicBezTo>
                    <a:pt x="2247" y="286"/>
                    <a:pt x="2113" y="35"/>
                    <a:pt x="1898" y="4"/>
                  </a:cubicBezTo>
                  <a:cubicBezTo>
                    <a:pt x="1880" y="2"/>
                    <a:pt x="1862"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70"/>
            <p:cNvSpPr/>
            <p:nvPr/>
          </p:nvSpPr>
          <p:spPr>
            <a:xfrm>
              <a:off x="1653650" y="1832950"/>
              <a:ext cx="19350" cy="23525"/>
            </a:xfrm>
            <a:custGeom>
              <a:avLst/>
              <a:gdLst/>
              <a:ahLst/>
              <a:cxnLst/>
              <a:rect l="l" t="t" r="r" b="b"/>
              <a:pathLst>
                <a:path w="774" h="941" extrusionOk="0">
                  <a:moveTo>
                    <a:pt x="721" y="0"/>
                  </a:moveTo>
                  <a:cubicBezTo>
                    <a:pt x="711" y="0"/>
                    <a:pt x="701" y="4"/>
                    <a:pt x="692" y="11"/>
                  </a:cubicBezTo>
                  <a:cubicBezTo>
                    <a:pt x="394" y="237"/>
                    <a:pt x="162" y="532"/>
                    <a:pt x="12" y="873"/>
                  </a:cubicBezTo>
                  <a:cubicBezTo>
                    <a:pt x="1" y="895"/>
                    <a:pt x="12" y="923"/>
                    <a:pt x="37" y="934"/>
                  </a:cubicBezTo>
                  <a:cubicBezTo>
                    <a:pt x="43" y="939"/>
                    <a:pt x="48" y="941"/>
                    <a:pt x="54" y="941"/>
                  </a:cubicBezTo>
                  <a:cubicBezTo>
                    <a:pt x="58" y="941"/>
                    <a:pt x="63" y="939"/>
                    <a:pt x="68" y="937"/>
                  </a:cubicBezTo>
                  <a:cubicBezTo>
                    <a:pt x="79" y="934"/>
                    <a:pt x="93" y="923"/>
                    <a:pt x="98" y="909"/>
                  </a:cubicBezTo>
                  <a:cubicBezTo>
                    <a:pt x="243" y="585"/>
                    <a:pt x="467" y="301"/>
                    <a:pt x="748" y="86"/>
                  </a:cubicBezTo>
                  <a:cubicBezTo>
                    <a:pt x="773" y="72"/>
                    <a:pt x="773" y="44"/>
                    <a:pt x="759" y="22"/>
                  </a:cubicBezTo>
                  <a:cubicBezTo>
                    <a:pt x="750" y="7"/>
                    <a:pt x="735" y="0"/>
                    <a:pt x="721"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70"/>
            <p:cNvSpPr/>
            <p:nvPr/>
          </p:nvSpPr>
          <p:spPr>
            <a:xfrm>
              <a:off x="1657275" y="1843850"/>
              <a:ext cx="22475" cy="15150"/>
            </a:xfrm>
            <a:custGeom>
              <a:avLst/>
              <a:gdLst/>
              <a:ahLst/>
              <a:cxnLst/>
              <a:rect l="l" t="t" r="r" b="b"/>
              <a:pathLst>
                <a:path w="899" h="606" extrusionOk="0">
                  <a:moveTo>
                    <a:pt x="845" y="1"/>
                  </a:moveTo>
                  <a:cubicBezTo>
                    <a:pt x="832" y="1"/>
                    <a:pt x="819" y="6"/>
                    <a:pt x="810" y="18"/>
                  </a:cubicBezTo>
                  <a:cubicBezTo>
                    <a:pt x="600" y="239"/>
                    <a:pt x="335" y="412"/>
                    <a:pt x="43" y="509"/>
                  </a:cubicBezTo>
                  <a:cubicBezTo>
                    <a:pt x="17" y="518"/>
                    <a:pt x="1" y="546"/>
                    <a:pt x="9" y="571"/>
                  </a:cubicBezTo>
                  <a:cubicBezTo>
                    <a:pt x="16" y="592"/>
                    <a:pt x="35" y="605"/>
                    <a:pt x="55" y="605"/>
                  </a:cubicBezTo>
                  <a:cubicBezTo>
                    <a:pt x="58" y="605"/>
                    <a:pt x="62" y="605"/>
                    <a:pt x="65" y="604"/>
                  </a:cubicBezTo>
                  <a:cubicBezTo>
                    <a:pt x="65" y="599"/>
                    <a:pt x="70" y="599"/>
                    <a:pt x="73" y="599"/>
                  </a:cubicBezTo>
                  <a:cubicBezTo>
                    <a:pt x="383" y="498"/>
                    <a:pt x="659" y="320"/>
                    <a:pt x="882" y="82"/>
                  </a:cubicBezTo>
                  <a:cubicBezTo>
                    <a:pt x="899" y="63"/>
                    <a:pt x="899" y="32"/>
                    <a:pt x="879" y="13"/>
                  </a:cubicBezTo>
                  <a:cubicBezTo>
                    <a:pt x="869" y="5"/>
                    <a:pt x="857" y="1"/>
                    <a:pt x="845"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70"/>
            <p:cNvSpPr/>
            <p:nvPr/>
          </p:nvSpPr>
          <p:spPr>
            <a:xfrm>
              <a:off x="1655600" y="1826300"/>
              <a:ext cx="40900" cy="39000"/>
            </a:xfrm>
            <a:custGeom>
              <a:avLst/>
              <a:gdLst/>
              <a:ahLst/>
              <a:cxnLst/>
              <a:rect l="l" t="t" r="r" b="b"/>
              <a:pathLst>
                <a:path w="1636" h="1560" extrusionOk="0">
                  <a:moveTo>
                    <a:pt x="1333" y="0"/>
                  </a:moveTo>
                  <a:cubicBezTo>
                    <a:pt x="1276" y="0"/>
                    <a:pt x="1218" y="17"/>
                    <a:pt x="1161" y="26"/>
                  </a:cubicBezTo>
                  <a:cubicBezTo>
                    <a:pt x="1093" y="37"/>
                    <a:pt x="1023" y="39"/>
                    <a:pt x="953" y="39"/>
                  </a:cubicBezTo>
                  <a:cubicBezTo>
                    <a:pt x="903" y="39"/>
                    <a:pt x="853" y="38"/>
                    <a:pt x="804" y="38"/>
                  </a:cubicBezTo>
                  <a:cubicBezTo>
                    <a:pt x="685" y="38"/>
                    <a:pt x="568" y="45"/>
                    <a:pt x="461" y="93"/>
                  </a:cubicBezTo>
                  <a:cubicBezTo>
                    <a:pt x="235" y="193"/>
                    <a:pt x="98" y="447"/>
                    <a:pt x="59" y="709"/>
                  </a:cubicBezTo>
                  <a:cubicBezTo>
                    <a:pt x="31" y="902"/>
                    <a:pt x="1" y="1393"/>
                    <a:pt x="168" y="1510"/>
                  </a:cubicBezTo>
                  <a:cubicBezTo>
                    <a:pt x="216" y="1545"/>
                    <a:pt x="274" y="1559"/>
                    <a:pt x="335" y="1559"/>
                  </a:cubicBezTo>
                  <a:cubicBezTo>
                    <a:pt x="511" y="1559"/>
                    <a:pt x="718" y="1441"/>
                    <a:pt x="832" y="1365"/>
                  </a:cubicBezTo>
                  <a:cubicBezTo>
                    <a:pt x="1041" y="1220"/>
                    <a:pt x="1234" y="1050"/>
                    <a:pt x="1398" y="851"/>
                  </a:cubicBezTo>
                  <a:cubicBezTo>
                    <a:pt x="1502" y="726"/>
                    <a:pt x="1605" y="575"/>
                    <a:pt x="1619" y="405"/>
                  </a:cubicBezTo>
                  <a:cubicBezTo>
                    <a:pt x="1636" y="232"/>
                    <a:pt x="1535" y="31"/>
                    <a:pt x="1373" y="3"/>
                  </a:cubicBezTo>
                  <a:cubicBezTo>
                    <a:pt x="1360" y="1"/>
                    <a:pt x="1347" y="0"/>
                    <a:pt x="1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70"/>
            <p:cNvSpPr/>
            <p:nvPr/>
          </p:nvSpPr>
          <p:spPr>
            <a:xfrm>
              <a:off x="1631125" y="1867750"/>
              <a:ext cx="43825" cy="61650"/>
            </a:xfrm>
            <a:custGeom>
              <a:avLst/>
              <a:gdLst/>
              <a:ahLst/>
              <a:cxnLst/>
              <a:rect l="l" t="t" r="r" b="b"/>
              <a:pathLst>
                <a:path w="1753" h="2466" extrusionOk="0">
                  <a:moveTo>
                    <a:pt x="806" y="1"/>
                  </a:moveTo>
                  <a:cubicBezTo>
                    <a:pt x="715" y="1"/>
                    <a:pt x="627" y="49"/>
                    <a:pt x="550" y="167"/>
                  </a:cubicBezTo>
                  <a:cubicBezTo>
                    <a:pt x="372" y="443"/>
                    <a:pt x="252" y="770"/>
                    <a:pt x="126" y="1063"/>
                  </a:cubicBezTo>
                  <a:cubicBezTo>
                    <a:pt x="62" y="1210"/>
                    <a:pt x="1" y="1369"/>
                    <a:pt x="42" y="1523"/>
                  </a:cubicBezTo>
                  <a:cubicBezTo>
                    <a:pt x="104" y="1757"/>
                    <a:pt x="369" y="1866"/>
                    <a:pt x="533" y="2042"/>
                  </a:cubicBezTo>
                  <a:cubicBezTo>
                    <a:pt x="673" y="2192"/>
                    <a:pt x="768" y="2413"/>
                    <a:pt x="966" y="2457"/>
                  </a:cubicBezTo>
                  <a:cubicBezTo>
                    <a:pt x="989" y="2463"/>
                    <a:pt x="1012" y="2465"/>
                    <a:pt x="1034" y="2465"/>
                  </a:cubicBezTo>
                  <a:cubicBezTo>
                    <a:pt x="1231" y="2465"/>
                    <a:pt x="1400" y="2268"/>
                    <a:pt x="1485" y="2078"/>
                  </a:cubicBezTo>
                  <a:cubicBezTo>
                    <a:pt x="1753" y="1475"/>
                    <a:pt x="1633" y="717"/>
                    <a:pt x="1186" y="228"/>
                  </a:cubicBezTo>
                  <a:cubicBezTo>
                    <a:pt x="1066" y="95"/>
                    <a:pt x="932" y="1"/>
                    <a:pt x="8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70"/>
            <p:cNvSpPr/>
            <p:nvPr/>
          </p:nvSpPr>
          <p:spPr>
            <a:xfrm>
              <a:off x="1653100" y="1868525"/>
              <a:ext cx="12375" cy="41350"/>
            </a:xfrm>
            <a:custGeom>
              <a:avLst/>
              <a:gdLst/>
              <a:ahLst/>
              <a:cxnLst/>
              <a:rect l="l" t="t" r="r" b="b"/>
              <a:pathLst>
                <a:path w="495" h="1654" extrusionOk="0">
                  <a:moveTo>
                    <a:pt x="56" y="1"/>
                  </a:moveTo>
                  <a:cubicBezTo>
                    <a:pt x="48" y="1"/>
                    <a:pt x="39" y="3"/>
                    <a:pt x="31" y="8"/>
                  </a:cubicBezTo>
                  <a:cubicBezTo>
                    <a:pt x="9" y="22"/>
                    <a:pt x="0" y="50"/>
                    <a:pt x="14" y="72"/>
                  </a:cubicBezTo>
                  <a:cubicBezTo>
                    <a:pt x="260" y="515"/>
                    <a:pt x="385" y="1015"/>
                    <a:pt x="383" y="1520"/>
                  </a:cubicBezTo>
                  <a:cubicBezTo>
                    <a:pt x="377" y="1531"/>
                    <a:pt x="369" y="1545"/>
                    <a:pt x="371" y="1559"/>
                  </a:cubicBezTo>
                  <a:lnTo>
                    <a:pt x="383" y="1615"/>
                  </a:lnTo>
                  <a:cubicBezTo>
                    <a:pt x="385" y="1633"/>
                    <a:pt x="408" y="1654"/>
                    <a:pt x="431" y="1654"/>
                  </a:cubicBezTo>
                  <a:cubicBezTo>
                    <a:pt x="433" y="1654"/>
                    <a:pt x="434" y="1654"/>
                    <a:pt x="436" y="1654"/>
                  </a:cubicBezTo>
                  <a:cubicBezTo>
                    <a:pt x="436" y="1654"/>
                    <a:pt x="438" y="1648"/>
                    <a:pt x="441" y="1648"/>
                  </a:cubicBezTo>
                  <a:cubicBezTo>
                    <a:pt x="463" y="1645"/>
                    <a:pt x="477" y="1629"/>
                    <a:pt x="475" y="1606"/>
                  </a:cubicBezTo>
                  <a:cubicBezTo>
                    <a:pt x="494" y="1054"/>
                    <a:pt x="366" y="510"/>
                    <a:pt x="98" y="24"/>
                  </a:cubicBezTo>
                  <a:cubicBezTo>
                    <a:pt x="89" y="10"/>
                    <a:pt x="73" y="1"/>
                    <a:pt x="56"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70"/>
            <p:cNvSpPr/>
            <p:nvPr/>
          </p:nvSpPr>
          <p:spPr>
            <a:xfrm>
              <a:off x="1645850" y="1870625"/>
              <a:ext cx="5600" cy="32475"/>
            </a:xfrm>
            <a:custGeom>
              <a:avLst/>
              <a:gdLst/>
              <a:ahLst/>
              <a:cxnLst/>
              <a:rect l="l" t="t" r="r" b="b"/>
              <a:pathLst>
                <a:path w="224" h="1299" extrusionOk="0">
                  <a:moveTo>
                    <a:pt x="173" y="1"/>
                  </a:moveTo>
                  <a:cubicBezTo>
                    <a:pt x="151" y="1"/>
                    <a:pt x="130" y="14"/>
                    <a:pt x="126" y="35"/>
                  </a:cubicBezTo>
                  <a:cubicBezTo>
                    <a:pt x="11" y="434"/>
                    <a:pt x="0" y="858"/>
                    <a:pt x="98" y="1263"/>
                  </a:cubicBezTo>
                  <a:cubicBezTo>
                    <a:pt x="102" y="1282"/>
                    <a:pt x="123" y="1298"/>
                    <a:pt x="144" y="1298"/>
                  </a:cubicBezTo>
                  <a:cubicBezTo>
                    <a:pt x="148" y="1298"/>
                    <a:pt x="152" y="1298"/>
                    <a:pt x="156" y="1296"/>
                  </a:cubicBezTo>
                  <a:cubicBezTo>
                    <a:pt x="181" y="1285"/>
                    <a:pt x="198" y="1263"/>
                    <a:pt x="187" y="1238"/>
                  </a:cubicBezTo>
                  <a:cubicBezTo>
                    <a:pt x="98" y="850"/>
                    <a:pt x="103" y="443"/>
                    <a:pt x="215" y="63"/>
                  </a:cubicBezTo>
                  <a:cubicBezTo>
                    <a:pt x="223" y="38"/>
                    <a:pt x="209" y="10"/>
                    <a:pt x="184" y="2"/>
                  </a:cubicBezTo>
                  <a:cubicBezTo>
                    <a:pt x="181" y="1"/>
                    <a:pt x="177" y="1"/>
                    <a:pt x="173"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70"/>
            <p:cNvSpPr/>
            <p:nvPr/>
          </p:nvSpPr>
          <p:spPr>
            <a:xfrm>
              <a:off x="1637050" y="1870450"/>
              <a:ext cx="29875" cy="42050"/>
            </a:xfrm>
            <a:custGeom>
              <a:avLst/>
              <a:gdLst/>
              <a:ahLst/>
              <a:cxnLst/>
              <a:rect l="l" t="t" r="r" b="b"/>
              <a:pathLst>
                <a:path w="1195" h="1682" extrusionOk="0">
                  <a:moveTo>
                    <a:pt x="545" y="0"/>
                  </a:moveTo>
                  <a:cubicBezTo>
                    <a:pt x="483" y="0"/>
                    <a:pt x="424" y="33"/>
                    <a:pt x="372" y="115"/>
                  </a:cubicBezTo>
                  <a:cubicBezTo>
                    <a:pt x="255" y="293"/>
                    <a:pt x="171" y="519"/>
                    <a:pt x="84" y="717"/>
                  </a:cubicBezTo>
                  <a:cubicBezTo>
                    <a:pt x="42" y="818"/>
                    <a:pt x="1" y="927"/>
                    <a:pt x="23" y="1035"/>
                  </a:cubicBezTo>
                  <a:cubicBezTo>
                    <a:pt x="65" y="1195"/>
                    <a:pt x="246" y="1270"/>
                    <a:pt x="358" y="1390"/>
                  </a:cubicBezTo>
                  <a:cubicBezTo>
                    <a:pt x="453" y="1493"/>
                    <a:pt x="520" y="1646"/>
                    <a:pt x="656" y="1677"/>
                  </a:cubicBezTo>
                  <a:cubicBezTo>
                    <a:pt x="671" y="1680"/>
                    <a:pt x="686" y="1682"/>
                    <a:pt x="701" y="1682"/>
                  </a:cubicBezTo>
                  <a:cubicBezTo>
                    <a:pt x="837" y="1682"/>
                    <a:pt x="950" y="1549"/>
                    <a:pt x="1011" y="1418"/>
                  </a:cubicBezTo>
                  <a:cubicBezTo>
                    <a:pt x="1195" y="1008"/>
                    <a:pt x="1108" y="489"/>
                    <a:pt x="804" y="157"/>
                  </a:cubicBezTo>
                  <a:cubicBezTo>
                    <a:pt x="721" y="66"/>
                    <a:pt x="631" y="0"/>
                    <a:pt x="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70"/>
            <p:cNvSpPr/>
            <p:nvPr/>
          </p:nvSpPr>
          <p:spPr>
            <a:xfrm>
              <a:off x="1653975" y="1854225"/>
              <a:ext cx="62750" cy="48050"/>
            </a:xfrm>
            <a:custGeom>
              <a:avLst/>
              <a:gdLst/>
              <a:ahLst/>
              <a:cxnLst/>
              <a:rect l="l" t="t" r="r" b="b"/>
              <a:pathLst>
                <a:path w="2510" h="1922" extrusionOk="0">
                  <a:moveTo>
                    <a:pt x="907" y="1"/>
                  </a:moveTo>
                  <a:cubicBezTo>
                    <a:pt x="476" y="1"/>
                    <a:pt x="1" y="121"/>
                    <a:pt x="105" y="652"/>
                  </a:cubicBezTo>
                  <a:cubicBezTo>
                    <a:pt x="147" y="875"/>
                    <a:pt x="294" y="1060"/>
                    <a:pt x="454" y="1224"/>
                  </a:cubicBezTo>
                  <a:cubicBezTo>
                    <a:pt x="663" y="1445"/>
                    <a:pt x="894" y="1634"/>
                    <a:pt x="1151" y="1802"/>
                  </a:cubicBezTo>
                  <a:cubicBezTo>
                    <a:pt x="1242" y="1862"/>
                    <a:pt x="1353" y="1921"/>
                    <a:pt x="1459" y="1921"/>
                  </a:cubicBezTo>
                  <a:cubicBezTo>
                    <a:pt x="1490" y="1921"/>
                    <a:pt x="1520" y="1916"/>
                    <a:pt x="1550" y="1905"/>
                  </a:cubicBezTo>
                  <a:cubicBezTo>
                    <a:pt x="1751" y="1827"/>
                    <a:pt x="1781" y="1528"/>
                    <a:pt x="1977" y="1445"/>
                  </a:cubicBezTo>
                  <a:cubicBezTo>
                    <a:pt x="2046" y="1417"/>
                    <a:pt x="2122" y="1419"/>
                    <a:pt x="2197" y="1406"/>
                  </a:cubicBezTo>
                  <a:cubicBezTo>
                    <a:pt x="2300" y="1389"/>
                    <a:pt x="2398" y="1327"/>
                    <a:pt x="2454" y="1238"/>
                  </a:cubicBezTo>
                  <a:cubicBezTo>
                    <a:pt x="2510" y="1146"/>
                    <a:pt x="2510" y="1026"/>
                    <a:pt x="2448" y="942"/>
                  </a:cubicBezTo>
                  <a:cubicBezTo>
                    <a:pt x="2378" y="848"/>
                    <a:pt x="2247" y="822"/>
                    <a:pt x="2172" y="736"/>
                  </a:cubicBezTo>
                  <a:cubicBezTo>
                    <a:pt x="2088" y="644"/>
                    <a:pt x="2080" y="510"/>
                    <a:pt x="2030" y="398"/>
                  </a:cubicBezTo>
                  <a:cubicBezTo>
                    <a:pt x="1904" y="136"/>
                    <a:pt x="1569" y="66"/>
                    <a:pt x="1279" y="27"/>
                  </a:cubicBezTo>
                  <a:cubicBezTo>
                    <a:pt x="1172" y="13"/>
                    <a:pt x="1042" y="1"/>
                    <a:pt x="9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70"/>
            <p:cNvSpPr/>
            <p:nvPr/>
          </p:nvSpPr>
          <p:spPr>
            <a:xfrm>
              <a:off x="1655050" y="1860750"/>
              <a:ext cx="24700" cy="21275"/>
            </a:xfrm>
            <a:custGeom>
              <a:avLst/>
              <a:gdLst/>
              <a:ahLst/>
              <a:cxnLst/>
              <a:rect l="l" t="t" r="r" b="b"/>
              <a:pathLst>
                <a:path w="988" h="851" extrusionOk="0">
                  <a:moveTo>
                    <a:pt x="58" y="0"/>
                  </a:moveTo>
                  <a:cubicBezTo>
                    <a:pt x="52" y="0"/>
                    <a:pt x="47" y="1"/>
                    <a:pt x="42" y="3"/>
                  </a:cubicBezTo>
                  <a:cubicBezTo>
                    <a:pt x="20" y="15"/>
                    <a:pt x="0" y="43"/>
                    <a:pt x="12" y="68"/>
                  </a:cubicBezTo>
                  <a:cubicBezTo>
                    <a:pt x="148" y="467"/>
                    <a:pt x="514" y="782"/>
                    <a:pt x="929" y="849"/>
                  </a:cubicBezTo>
                  <a:cubicBezTo>
                    <a:pt x="931" y="850"/>
                    <a:pt x="934" y="851"/>
                    <a:pt x="937" y="851"/>
                  </a:cubicBezTo>
                  <a:cubicBezTo>
                    <a:pt x="940" y="851"/>
                    <a:pt x="943" y="850"/>
                    <a:pt x="946" y="849"/>
                  </a:cubicBezTo>
                  <a:cubicBezTo>
                    <a:pt x="963" y="843"/>
                    <a:pt x="977" y="829"/>
                    <a:pt x="985" y="807"/>
                  </a:cubicBezTo>
                  <a:cubicBezTo>
                    <a:pt x="988" y="779"/>
                    <a:pt x="974" y="754"/>
                    <a:pt x="946" y="751"/>
                  </a:cubicBezTo>
                  <a:cubicBezTo>
                    <a:pt x="564" y="690"/>
                    <a:pt x="229" y="402"/>
                    <a:pt x="106" y="34"/>
                  </a:cubicBezTo>
                  <a:cubicBezTo>
                    <a:pt x="97" y="16"/>
                    <a:pt x="78" y="0"/>
                    <a:pt x="58"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70"/>
            <p:cNvSpPr/>
            <p:nvPr/>
          </p:nvSpPr>
          <p:spPr>
            <a:xfrm>
              <a:off x="1659025" y="1861050"/>
              <a:ext cx="23525" cy="9900"/>
            </a:xfrm>
            <a:custGeom>
              <a:avLst/>
              <a:gdLst/>
              <a:ahLst/>
              <a:cxnLst/>
              <a:rect l="l" t="t" r="r" b="b"/>
              <a:pathLst>
                <a:path w="941" h="396" extrusionOk="0">
                  <a:moveTo>
                    <a:pt x="52" y="1"/>
                  </a:moveTo>
                  <a:cubicBezTo>
                    <a:pt x="30" y="1"/>
                    <a:pt x="13" y="17"/>
                    <a:pt x="6" y="36"/>
                  </a:cubicBezTo>
                  <a:cubicBezTo>
                    <a:pt x="0" y="64"/>
                    <a:pt x="17" y="89"/>
                    <a:pt x="42" y="98"/>
                  </a:cubicBezTo>
                  <a:cubicBezTo>
                    <a:pt x="324" y="156"/>
                    <a:pt x="603" y="254"/>
                    <a:pt x="860" y="390"/>
                  </a:cubicBezTo>
                  <a:cubicBezTo>
                    <a:pt x="866" y="394"/>
                    <a:pt x="873" y="395"/>
                    <a:pt x="879" y="395"/>
                  </a:cubicBezTo>
                  <a:cubicBezTo>
                    <a:pt x="884" y="395"/>
                    <a:pt x="889" y="394"/>
                    <a:pt x="893" y="393"/>
                  </a:cubicBezTo>
                  <a:cubicBezTo>
                    <a:pt x="907" y="390"/>
                    <a:pt x="921" y="382"/>
                    <a:pt x="929" y="371"/>
                  </a:cubicBezTo>
                  <a:cubicBezTo>
                    <a:pt x="941" y="349"/>
                    <a:pt x="935" y="321"/>
                    <a:pt x="910" y="307"/>
                  </a:cubicBezTo>
                  <a:cubicBezTo>
                    <a:pt x="642" y="167"/>
                    <a:pt x="358" y="64"/>
                    <a:pt x="65" y="3"/>
                  </a:cubicBezTo>
                  <a:cubicBezTo>
                    <a:pt x="60" y="1"/>
                    <a:pt x="56" y="1"/>
                    <a:pt x="52"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70"/>
            <p:cNvSpPr/>
            <p:nvPr/>
          </p:nvSpPr>
          <p:spPr>
            <a:xfrm>
              <a:off x="1653875" y="1855325"/>
              <a:ext cx="46175" cy="35325"/>
            </a:xfrm>
            <a:custGeom>
              <a:avLst/>
              <a:gdLst/>
              <a:ahLst/>
              <a:cxnLst/>
              <a:rect l="l" t="t" r="r" b="b"/>
              <a:pathLst>
                <a:path w="1847" h="1413" extrusionOk="0">
                  <a:moveTo>
                    <a:pt x="659" y="1"/>
                  </a:moveTo>
                  <a:cubicBezTo>
                    <a:pt x="344" y="1"/>
                    <a:pt x="1" y="92"/>
                    <a:pt x="81" y="480"/>
                  </a:cubicBezTo>
                  <a:cubicBezTo>
                    <a:pt x="112" y="642"/>
                    <a:pt x="223" y="778"/>
                    <a:pt x="335" y="901"/>
                  </a:cubicBezTo>
                  <a:cubicBezTo>
                    <a:pt x="488" y="1060"/>
                    <a:pt x="658" y="1205"/>
                    <a:pt x="848" y="1325"/>
                  </a:cubicBezTo>
                  <a:cubicBezTo>
                    <a:pt x="917" y="1372"/>
                    <a:pt x="995" y="1413"/>
                    <a:pt x="1072" y="1413"/>
                  </a:cubicBezTo>
                  <a:cubicBezTo>
                    <a:pt x="1095" y="1413"/>
                    <a:pt x="1118" y="1409"/>
                    <a:pt x="1141" y="1401"/>
                  </a:cubicBezTo>
                  <a:cubicBezTo>
                    <a:pt x="1286" y="1345"/>
                    <a:pt x="1308" y="1122"/>
                    <a:pt x="1453" y="1060"/>
                  </a:cubicBezTo>
                  <a:cubicBezTo>
                    <a:pt x="1506" y="1041"/>
                    <a:pt x="1562" y="1043"/>
                    <a:pt x="1615" y="1032"/>
                  </a:cubicBezTo>
                  <a:cubicBezTo>
                    <a:pt x="1691" y="1018"/>
                    <a:pt x="1763" y="977"/>
                    <a:pt x="1805" y="912"/>
                  </a:cubicBezTo>
                  <a:cubicBezTo>
                    <a:pt x="1844" y="845"/>
                    <a:pt x="1847" y="753"/>
                    <a:pt x="1799" y="692"/>
                  </a:cubicBezTo>
                  <a:cubicBezTo>
                    <a:pt x="1746" y="625"/>
                    <a:pt x="1652" y="600"/>
                    <a:pt x="1596" y="541"/>
                  </a:cubicBezTo>
                  <a:cubicBezTo>
                    <a:pt x="1537" y="474"/>
                    <a:pt x="1532" y="374"/>
                    <a:pt x="1493" y="293"/>
                  </a:cubicBezTo>
                  <a:cubicBezTo>
                    <a:pt x="1398" y="103"/>
                    <a:pt x="1155" y="50"/>
                    <a:pt x="940" y="22"/>
                  </a:cubicBezTo>
                  <a:cubicBezTo>
                    <a:pt x="860" y="10"/>
                    <a:pt x="761" y="1"/>
                    <a:pt x="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70"/>
            <p:cNvSpPr/>
            <p:nvPr/>
          </p:nvSpPr>
          <p:spPr>
            <a:xfrm>
              <a:off x="1610475" y="1812275"/>
              <a:ext cx="51150" cy="52225"/>
            </a:xfrm>
            <a:custGeom>
              <a:avLst/>
              <a:gdLst/>
              <a:ahLst/>
              <a:cxnLst/>
              <a:rect l="l" t="t" r="r" b="b"/>
              <a:pathLst>
                <a:path w="2046" h="2089" extrusionOk="0">
                  <a:moveTo>
                    <a:pt x="1638" y="1"/>
                  </a:moveTo>
                  <a:cubicBezTo>
                    <a:pt x="1680" y="408"/>
                    <a:pt x="1613" y="829"/>
                    <a:pt x="1432" y="1200"/>
                  </a:cubicBezTo>
                  <a:cubicBezTo>
                    <a:pt x="1407" y="1248"/>
                    <a:pt x="1382" y="1298"/>
                    <a:pt x="1337" y="1326"/>
                  </a:cubicBezTo>
                  <a:cubicBezTo>
                    <a:pt x="1295" y="1357"/>
                    <a:pt x="1237" y="1362"/>
                    <a:pt x="1184" y="1371"/>
                  </a:cubicBezTo>
                  <a:cubicBezTo>
                    <a:pt x="1118" y="1378"/>
                    <a:pt x="1052" y="1381"/>
                    <a:pt x="986" y="1381"/>
                  </a:cubicBezTo>
                  <a:cubicBezTo>
                    <a:pt x="683" y="1381"/>
                    <a:pt x="380" y="1308"/>
                    <a:pt x="107" y="1175"/>
                  </a:cubicBezTo>
                  <a:cubicBezTo>
                    <a:pt x="65" y="1262"/>
                    <a:pt x="1" y="1343"/>
                    <a:pt x="1" y="1440"/>
                  </a:cubicBezTo>
                  <a:cubicBezTo>
                    <a:pt x="1" y="1588"/>
                    <a:pt x="146" y="1689"/>
                    <a:pt x="274" y="1756"/>
                  </a:cubicBezTo>
                  <a:cubicBezTo>
                    <a:pt x="534" y="1884"/>
                    <a:pt x="1017" y="2089"/>
                    <a:pt x="1391" y="2089"/>
                  </a:cubicBezTo>
                  <a:cubicBezTo>
                    <a:pt x="1487" y="2089"/>
                    <a:pt x="1576" y="2075"/>
                    <a:pt x="1652" y="2043"/>
                  </a:cubicBezTo>
                  <a:cubicBezTo>
                    <a:pt x="2046" y="1878"/>
                    <a:pt x="1895" y="1036"/>
                    <a:pt x="1881" y="704"/>
                  </a:cubicBezTo>
                  <a:cubicBezTo>
                    <a:pt x="1875" y="545"/>
                    <a:pt x="1862" y="380"/>
                    <a:pt x="1795" y="235"/>
                  </a:cubicBezTo>
                  <a:cubicBezTo>
                    <a:pt x="1756" y="146"/>
                    <a:pt x="1700" y="71"/>
                    <a:pt x="1638"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70"/>
            <p:cNvSpPr/>
            <p:nvPr/>
          </p:nvSpPr>
          <p:spPr>
            <a:xfrm>
              <a:off x="1630975" y="1867900"/>
              <a:ext cx="40700" cy="41075"/>
            </a:xfrm>
            <a:custGeom>
              <a:avLst/>
              <a:gdLst/>
              <a:ahLst/>
              <a:cxnLst/>
              <a:rect l="l" t="t" r="r" b="b"/>
              <a:pathLst>
                <a:path w="1628" h="1643" extrusionOk="0">
                  <a:moveTo>
                    <a:pt x="807" y="1"/>
                  </a:moveTo>
                  <a:cubicBezTo>
                    <a:pt x="717" y="1"/>
                    <a:pt x="630" y="49"/>
                    <a:pt x="553" y="167"/>
                  </a:cubicBezTo>
                  <a:cubicBezTo>
                    <a:pt x="375" y="437"/>
                    <a:pt x="255" y="764"/>
                    <a:pt x="126" y="1057"/>
                  </a:cubicBezTo>
                  <a:cubicBezTo>
                    <a:pt x="65" y="1204"/>
                    <a:pt x="1" y="1363"/>
                    <a:pt x="43" y="1517"/>
                  </a:cubicBezTo>
                  <a:cubicBezTo>
                    <a:pt x="57" y="1567"/>
                    <a:pt x="79" y="1606"/>
                    <a:pt x="107" y="1642"/>
                  </a:cubicBezTo>
                  <a:cubicBezTo>
                    <a:pt x="177" y="1430"/>
                    <a:pt x="255" y="1221"/>
                    <a:pt x="350" y="1015"/>
                  </a:cubicBezTo>
                  <a:cubicBezTo>
                    <a:pt x="414" y="886"/>
                    <a:pt x="495" y="747"/>
                    <a:pt x="626" y="683"/>
                  </a:cubicBezTo>
                  <a:cubicBezTo>
                    <a:pt x="675" y="659"/>
                    <a:pt x="728" y="649"/>
                    <a:pt x="781" y="649"/>
                  </a:cubicBezTo>
                  <a:cubicBezTo>
                    <a:pt x="853" y="649"/>
                    <a:pt x="926" y="667"/>
                    <a:pt x="991" y="694"/>
                  </a:cubicBezTo>
                  <a:cubicBezTo>
                    <a:pt x="1108" y="747"/>
                    <a:pt x="1203" y="831"/>
                    <a:pt x="1293" y="920"/>
                  </a:cubicBezTo>
                  <a:cubicBezTo>
                    <a:pt x="1413" y="1043"/>
                    <a:pt x="1527" y="1179"/>
                    <a:pt x="1627" y="1324"/>
                  </a:cubicBezTo>
                  <a:cubicBezTo>
                    <a:pt x="1608" y="925"/>
                    <a:pt x="1460" y="527"/>
                    <a:pt x="1187" y="231"/>
                  </a:cubicBezTo>
                  <a:cubicBezTo>
                    <a:pt x="1066" y="96"/>
                    <a:pt x="933" y="1"/>
                    <a:pt x="807"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70"/>
            <p:cNvSpPr/>
            <p:nvPr/>
          </p:nvSpPr>
          <p:spPr>
            <a:xfrm>
              <a:off x="1654000" y="1854175"/>
              <a:ext cx="49125" cy="45100"/>
            </a:xfrm>
            <a:custGeom>
              <a:avLst/>
              <a:gdLst/>
              <a:ahLst/>
              <a:cxnLst/>
              <a:rect l="l" t="t" r="r" b="b"/>
              <a:pathLst>
                <a:path w="1965" h="1804" extrusionOk="0">
                  <a:moveTo>
                    <a:pt x="911" y="1"/>
                  </a:moveTo>
                  <a:cubicBezTo>
                    <a:pt x="478" y="1"/>
                    <a:pt x="0" y="121"/>
                    <a:pt x="107" y="654"/>
                  </a:cubicBezTo>
                  <a:cubicBezTo>
                    <a:pt x="148" y="877"/>
                    <a:pt x="299" y="1062"/>
                    <a:pt x="455" y="1226"/>
                  </a:cubicBezTo>
                  <a:cubicBezTo>
                    <a:pt x="665" y="1447"/>
                    <a:pt x="899" y="1636"/>
                    <a:pt x="1150" y="1804"/>
                  </a:cubicBezTo>
                  <a:cubicBezTo>
                    <a:pt x="1047" y="1664"/>
                    <a:pt x="963" y="1516"/>
                    <a:pt x="902" y="1355"/>
                  </a:cubicBezTo>
                  <a:cubicBezTo>
                    <a:pt x="807" y="1112"/>
                    <a:pt x="765" y="811"/>
                    <a:pt x="932" y="615"/>
                  </a:cubicBezTo>
                  <a:cubicBezTo>
                    <a:pt x="1055" y="470"/>
                    <a:pt x="1253" y="420"/>
                    <a:pt x="1437" y="381"/>
                  </a:cubicBezTo>
                  <a:cubicBezTo>
                    <a:pt x="1613" y="347"/>
                    <a:pt x="1786" y="319"/>
                    <a:pt x="1965" y="297"/>
                  </a:cubicBezTo>
                  <a:cubicBezTo>
                    <a:pt x="1811" y="113"/>
                    <a:pt x="1529" y="57"/>
                    <a:pt x="1281" y="27"/>
                  </a:cubicBezTo>
                  <a:cubicBezTo>
                    <a:pt x="1174" y="12"/>
                    <a:pt x="1045" y="1"/>
                    <a:pt x="911"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70"/>
            <p:cNvSpPr/>
            <p:nvPr/>
          </p:nvSpPr>
          <p:spPr>
            <a:xfrm>
              <a:off x="1654500" y="1820800"/>
              <a:ext cx="40825" cy="44000"/>
            </a:xfrm>
            <a:custGeom>
              <a:avLst/>
              <a:gdLst/>
              <a:ahLst/>
              <a:cxnLst/>
              <a:rect l="l" t="t" r="r" b="b"/>
              <a:pathLst>
                <a:path w="1633" h="1760" extrusionOk="0">
                  <a:moveTo>
                    <a:pt x="494" y="0"/>
                  </a:moveTo>
                  <a:cubicBezTo>
                    <a:pt x="282" y="162"/>
                    <a:pt x="142" y="424"/>
                    <a:pt x="98" y="692"/>
                  </a:cubicBezTo>
                  <a:cubicBezTo>
                    <a:pt x="53" y="935"/>
                    <a:pt x="0" y="1554"/>
                    <a:pt x="220" y="1702"/>
                  </a:cubicBezTo>
                  <a:cubicBezTo>
                    <a:pt x="282" y="1743"/>
                    <a:pt x="356" y="1759"/>
                    <a:pt x="436" y="1759"/>
                  </a:cubicBezTo>
                  <a:cubicBezTo>
                    <a:pt x="677" y="1759"/>
                    <a:pt x="970" y="1604"/>
                    <a:pt x="1127" y="1501"/>
                  </a:cubicBezTo>
                  <a:cubicBezTo>
                    <a:pt x="1306" y="1389"/>
                    <a:pt x="1473" y="1256"/>
                    <a:pt x="1632" y="1116"/>
                  </a:cubicBezTo>
                  <a:lnTo>
                    <a:pt x="1632" y="1116"/>
                  </a:lnTo>
                  <a:cubicBezTo>
                    <a:pt x="1594" y="1118"/>
                    <a:pt x="1557" y="1119"/>
                    <a:pt x="1519" y="1119"/>
                  </a:cubicBezTo>
                  <a:cubicBezTo>
                    <a:pt x="1392" y="1119"/>
                    <a:pt x="1265" y="1109"/>
                    <a:pt x="1138" y="1094"/>
                  </a:cubicBezTo>
                  <a:cubicBezTo>
                    <a:pt x="929" y="1060"/>
                    <a:pt x="698" y="996"/>
                    <a:pt x="578" y="815"/>
                  </a:cubicBezTo>
                  <a:cubicBezTo>
                    <a:pt x="474" y="656"/>
                    <a:pt x="477" y="458"/>
                    <a:pt x="483" y="271"/>
                  </a:cubicBezTo>
                  <a:cubicBezTo>
                    <a:pt x="488" y="179"/>
                    <a:pt x="491" y="92"/>
                    <a:pt x="494"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70"/>
            <p:cNvSpPr/>
            <p:nvPr/>
          </p:nvSpPr>
          <p:spPr>
            <a:xfrm>
              <a:off x="1598350" y="1857400"/>
              <a:ext cx="54850" cy="38750"/>
            </a:xfrm>
            <a:custGeom>
              <a:avLst/>
              <a:gdLst/>
              <a:ahLst/>
              <a:cxnLst/>
              <a:rect l="l" t="t" r="r" b="b"/>
              <a:pathLst>
                <a:path w="2194" h="1550" extrusionOk="0">
                  <a:moveTo>
                    <a:pt x="882" y="1"/>
                  </a:moveTo>
                  <a:cubicBezTo>
                    <a:pt x="621" y="1"/>
                    <a:pt x="363" y="48"/>
                    <a:pt x="126" y="163"/>
                  </a:cubicBezTo>
                  <a:cubicBezTo>
                    <a:pt x="84" y="182"/>
                    <a:pt x="42" y="204"/>
                    <a:pt x="0" y="232"/>
                  </a:cubicBezTo>
                  <a:cubicBezTo>
                    <a:pt x="62" y="238"/>
                    <a:pt x="126" y="244"/>
                    <a:pt x="187" y="249"/>
                  </a:cubicBezTo>
                  <a:cubicBezTo>
                    <a:pt x="419" y="271"/>
                    <a:pt x="650" y="291"/>
                    <a:pt x="865" y="389"/>
                  </a:cubicBezTo>
                  <a:cubicBezTo>
                    <a:pt x="1074" y="486"/>
                    <a:pt x="1256" y="679"/>
                    <a:pt x="1272" y="907"/>
                  </a:cubicBezTo>
                  <a:cubicBezTo>
                    <a:pt x="1284" y="1047"/>
                    <a:pt x="1236" y="1184"/>
                    <a:pt x="1192" y="1312"/>
                  </a:cubicBezTo>
                  <a:cubicBezTo>
                    <a:pt x="1164" y="1393"/>
                    <a:pt x="1136" y="1471"/>
                    <a:pt x="1108" y="1549"/>
                  </a:cubicBezTo>
                  <a:cubicBezTo>
                    <a:pt x="1261" y="1410"/>
                    <a:pt x="1412" y="1270"/>
                    <a:pt x="1565" y="1136"/>
                  </a:cubicBezTo>
                  <a:cubicBezTo>
                    <a:pt x="1688" y="1022"/>
                    <a:pt x="1814" y="907"/>
                    <a:pt x="1934" y="796"/>
                  </a:cubicBezTo>
                  <a:cubicBezTo>
                    <a:pt x="2037" y="707"/>
                    <a:pt x="2140" y="603"/>
                    <a:pt x="2157" y="469"/>
                  </a:cubicBezTo>
                  <a:cubicBezTo>
                    <a:pt x="2193" y="151"/>
                    <a:pt x="1515" y="76"/>
                    <a:pt x="1312" y="40"/>
                  </a:cubicBezTo>
                  <a:cubicBezTo>
                    <a:pt x="1170" y="15"/>
                    <a:pt x="1025" y="1"/>
                    <a:pt x="882"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70"/>
            <p:cNvSpPr/>
            <p:nvPr/>
          </p:nvSpPr>
          <p:spPr>
            <a:xfrm>
              <a:off x="1637550" y="1851350"/>
              <a:ext cx="27075" cy="24575"/>
            </a:xfrm>
            <a:custGeom>
              <a:avLst/>
              <a:gdLst/>
              <a:ahLst/>
              <a:cxnLst/>
              <a:rect l="l" t="t" r="r" b="b"/>
              <a:pathLst>
                <a:path w="1083" h="983" extrusionOk="0">
                  <a:moveTo>
                    <a:pt x="545" y="0"/>
                  </a:moveTo>
                  <a:cubicBezTo>
                    <a:pt x="507" y="0"/>
                    <a:pt x="469" y="5"/>
                    <a:pt x="430" y="14"/>
                  </a:cubicBezTo>
                  <a:cubicBezTo>
                    <a:pt x="165" y="75"/>
                    <a:pt x="0" y="338"/>
                    <a:pt x="64" y="603"/>
                  </a:cubicBezTo>
                  <a:cubicBezTo>
                    <a:pt x="117" y="829"/>
                    <a:pt x="316" y="982"/>
                    <a:pt x="538" y="982"/>
                  </a:cubicBezTo>
                  <a:cubicBezTo>
                    <a:pt x="576" y="982"/>
                    <a:pt x="614" y="978"/>
                    <a:pt x="653" y="968"/>
                  </a:cubicBezTo>
                  <a:cubicBezTo>
                    <a:pt x="918" y="907"/>
                    <a:pt x="1083" y="645"/>
                    <a:pt x="1018" y="379"/>
                  </a:cubicBezTo>
                  <a:cubicBezTo>
                    <a:pt x="966" y="153"/>
                    <a:pt x="767" y="0"/>
                    <a:pt x="5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70"/>
            <p:cNvSpPr/>
            <p:nvPr/>
          </p:nvSpPr>
          <p:spPr>
            <a:xfrm>
              <a:off x="1643675" y="1856850"/>
              <a:ext cx="14875" cy="13525"/>
            </a:xfrm>
            <a:custGeom>
              <a:avLst/>
              <a:gdLst/>
              <a:ahLst/>
              <a:cxnLst/>
              <a:rect l="l" t="t" r="r" b="b"/>
              <a:pathLst>
                <a:path w="595" h="541" extrusionOk="0">
                  <a:moveTo>
                    <a:pt x="294" y="0"/>
                  </a:moveTo>
                  <a:cubicBezTo>
                    <a:pt x="276" y="0"/>
                    <a:pt x="257" y="2"/>
                    <a:pt x="238" y="6"/>
                  </a:cubicBezTo>
                  <a:cubicBezTo>
                    <a:pt x="90" y="42"/>
                    <a:pt x="1" y="185"/>
                    <a:pt x="34" y="330"/>
                  </a:cubicBezTo>
                  <a:cubicBezTo>
                    <a:pt x="65" y="457"/>
                    <a:pt x="175" y="540"/>
                    <a:pt x="297" y="540"/>
                  </a:cubicBezTo>
                  <a:cubicBezTo>
                    <a:pt x="317" y="540"/>
                    <a:pt x="337" y="538"/>
                    <a:pt x="358" y="533"/>
                  </a:cubicBezTo>
                  <a:cubicBezTo>
                    <a:pt x="506" y="497"/>
                    <a:pt x="595" y="355"/>
                    <a:pt x="561" y="210"/>
                  </a:cubicBezTo>
                  <a:cubicBezTo>
                    <a:pt x="530" y="84"/>
                    <a:pt x="417"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70"/>
            <p:cNvSpPr/>
            <p:nvPr/>
          </p:nvSpPr>
          <p:spPr>
            <a:xfrm>
              <a:off x="1567375" y="2190025"/>
              <a:ext cx="215675" cy="205700"/>
            </a:xfrm>
            <a:custGeom>
              <a:avLst/>
              <a:gdLst/>
              <a:ahLst/>
              <a:cxnLst/>
              <a:rect l="l" t="t" r="r" b="b"/>
              <a:pathLst>
                <a:path w="8627" h="8228" extrusionOk="0">
                  <a:moveTo>
                    <a:pt x="4291" y="1"/>
                  </a:moveTo>
                  <a:cubicBezTo>
                    <a:pt x="4087" y="1"/>
                    <a:pt x="3880" y="54"/>
                    <a:pt x="3703" y="157"/>
                  </a:cubicBezTo>
                  <a:cubicBezTo>
                    <a:pt x="3320" y="380"/>
                    <a:pt x="3072" y="795"/>
                    <a:pt x="2977" y="1231"/>
                  </a:cubicBezTo>
                  <a:cubicBezTo>
                    <a:pt x="2922" y="1496"/>
                    <a:pt x="2908" y="1789"/>
                    <a:pt x="2723" y="1984"/>
                  </a:cubicBezTo>
                  <a:cubicBezTo>
                    <a:pt x="2696" y="2012"/>
                    <a:pt x="2668" y="2037"/>
                    <a:pt x="2637" y="2062"/>
                  </a:cubicBezTo>
                  <a:cubicBezTo>
                    <a:pt x="2573" y="2109"/>
                    <a:pt x="2503" y="2151"/>
                    <a:pt x="2445" y="2204"/>
                  </a:cubicBezTo>
                  <a:lnTo>
                    <a:pt x="2442" y="2207"/>
                  </a:lnTo>
                  <a:cubicBezTo>
                    <a:pt x="2428" y="2221"/>
                    <a:pt x="2414" y="2232"/>
                    <a:pt x="2400" y="2246"/>
                  </a:cubicBezTo>
                  <a:lnTo>
                    <a:pt x="2386" y="2260"/>
                  </a:lnTo>
                  <a:cubicBezTo>
                    <a:pt x="2375" y="2271"/>
                    <a:pt x="2364" y="2285"/>
                    <a:pt x="2355" y="2293"/>
                  </a:cubicBezTo>
                  <a:cubicBezTo>
                    <a:pt x="2350" y="2302"/>
                    <a:pt x="2347" y="2305"/>
                    <a:pt x="2344" y="2307"/>
                  </a:cubicBezTo>
                  <a:cubicBezTo>
                    <a:pt x="2330" y="2327"/>
                    <a:pt x="2319" y="2344"/>
                    <a:pt x="2313" y="2363"/>
                  </a:cubicBezTo>
                  <a:cubicBezTo>
                    <a:pt x="2216" y="2570"/>
                    <a:pt x="2341" y="2810"/>
                    <a:pt x="2475" y="2991"/>
                  </a:cubicBezTo>
                  <a:cubicBezTo>
                    <a:pt x="2509" y="3033"/>
                    <a:pt x="2545" y="3083"/>
                    <a:pt x="2584" y="3130"/>
                  </a:cubicBezTo>
                  <a:cubicBezTo>
                    <a:pt x="2224" y="2960"/>
                    <a:pt x="1839" y="2849"/>
                    <a:pt x="1437" y="2846"/>
                  </a:cubicBezTo>
                  <a:cubicBezTo>
                    <a:pt x="1401" y="2846"/>
                    <a:pt x="1365" y="2846"/>
                    <a:pt x="1326" y="2849"/>
                  </a:cubicBezTo>
                  <a:lnTo>
                    <a:pt x="1323" y="2849"/>
                  </a:lnTo>
                  <a:cubicBezTo>
                    <a:pt x="1287" y="2851"/>
                    <a:pt x="1248" y="2857"/>
                    <a:pt x="1211" y="2860"/>
                  </a:cubicBezTo>
                  <a:cubicBezTo>
                    <a:pt x="718" y="2916"/>
                    <a:pt x="229" y="3169"/>
                    <a:pt x="79" y="3630"/>
                  </a:cubicBezTo>
                  <a:cubicBezTo>
                    <a:pt x="1" y="3881"/>
                    <a:pt x="31" y="4160"/>
                    <a:pt x="98" y="4414"/>
                  </a:cubicBezTo>
                  <a:cubicBezTo>
                    <a:pt x="238" y="4952"/>
                    <a:pt x="603" y="5502"/>
                    <a:pt x="1158" y="5566"/>
                  </a:cubicBezTo>
                  <a:cubicBezTo>
                    <a:pt x="1196" y="5570"/>
                    <a:pt x="1233" y="5572"/>
                    <a:pt x="1270" y="5572"/>
                  </a:cubicBezTo>
                  <a:cubicBezTo>
                    <a:pt x="1466" y="5572"/>
                    <a:pt x="1661" y="5516"/>
                    <a:pt x="1853" y="5457"/>
                  </a:cubicBezTo>
                  <a:lnTo>
                    <a:pt x="1856" y="5457"/>
                  </a:lnTo>
                  <a:cubicBezTo>
                    <a:pt x="1981" y="5424"/>
                    <a:pt x="2110" y="5385"/>
                    <a:pt x="2235" y="5345"/>
                  </a:cubicBezTo>
                  <a:cubicBezTo>
                    <a:pt x="2417" y="5292"/>
                    <a:pt x="2598" y="5242"/>
                    <a:pt x="2776" y="5186"/>
                  </a:cubicBezTo>
                  <a:cubicBezTo>
                    <a:pt x="2804" y="5178"/>
                    <a:pt x="2832" y="5167"/>
                    <a:pt x="2857" y="5161"/>
                  </a:cubicBezTo>
                  <a:lnTo>
                    <a:pt x="2857" y="5161"/>
                  </a:lnTo>
                  <a:cubicBezTo>
                    <a:pt x="2818" y="5195"/>
                    <a:pt x="2776" y="5228"/>
                    <a:pt x="2737" y="5262"/>
                  </a:cubicBezTo>
                  <a:cubicBezTo>
                    <a:pt x="2612" y="5371"/>
                    <a:pt x="2486" y="5479"/>
                    <a:pt x="2364" y="5588"/>
                  </a:cubicBezTo>
                  <a:cubicBezTo>
                    <a:pt x="2269" y="5666"/>
                    <a:pt x="2171" y="5756"/>
                    <a:pt x="2096" y="5850"/>
                  </a:cubicBezTo>
                  <a:cubicBezTo>
                    <a:pt x="2057" y="5901"/>
                    <a:pt x="2023" y="5954"/>
                    <a:pt x="1995" y="6007"/>
                  </a:cubicBezTo>
                  <a:cubicBezTo>
                    <a:pt x="1967" y="6060"/>
                    <a:pt x="1945" y="6115"/>
                    <a:pt x="1931" y="6177"/>
                  </a:cubicBezTo>
                  <a:cubicBezTo>
                    <a:pt x="1928" y="6196"/>
                    <a:pt x="1926" y="6216"/>
                    <a:pt x="1926" y="6235"/>
                  </a:cubicBezTo>
                  <a:cubicBezTo>
                    <a:pt x="1889" y="6584"/>
                    <a:pt x="2163" y="6902"/>
                    <a:pt x="2263" y="7243"/>
                  </a:cubicBezTo>
                  <a:cubicBezTo>
                    <a:pt x="2358" y="7549"/>
                    <a:pt x="2336" y="7920"/>
                    <a:pt x="2584" y="8121"/>
                  </a:cubicBezTo>
                  <a:cubicBezTo>
                    <a:pt x="2677" y="8196"/>
                    <a:pt x="2787" y="8228"/>
                    <a:pt x="2902" y="8228"/>
                  </a:cubicBezTo>
                  <a:cubicBezTo>
                    <a:pt x="3133" y="8228"/>
                    <a:pt x="3387" y="8100"/>
                    <a:pt x="3572" y="7943"/>
                  </a:cubicBezTo>
                  <a:cubicBezTo>
                    <a:pt x="3937" y="7636"/>
                    <a:pt x="4202" y="7226"/>
                    <a:pt x="4358" y="6779"/>
                  </a:cubicBezTo>
                  <a:cubicBezTo>
                    <a:pt x="4361" y="6774"/>
                    <a:pt x="4367" y="6765"/>
                    <a:pt x="4367" y="6757"/>
                  </a:cubicBezTo>
                  <a:cubicBezTo>
                    <a:pt x="4386" y="6693"/>
                    <a:pt x="4409" y="6626"/>
                    <a:pt x="4425" y="6556"/>
                  </a:cubicBezTo>
                  <a:cubicBezTo>
                    <a:pt x="4428" y="6548"/>
                    <a:pt x="4428" y="6542"/>
                    <a:pt x="4431" y="6534"/>
                  </a:cubicBezTo>
                  <a:cubicBezTo>
                    <a:pt x="4456" y="6442"/>
                    <a:pt x="4473" y="6344"/>
                    <a:pt x="4487" y="6247"/>
                  </a:cubicBezTo>
                  <a:cubicBezTo>
                    <a:pt x="4523" y="6336"/>
                    <a:pt x="4556" y="6422"/>
                    <a:pt x="4595" y="6512"/>
                  </a:cubicBezTo>
                  <a:lnTo>
                    <a:pt x="4618" y="6562"/>
                  </a:lnTo>
                  <a:cubicBezTo>
                    <a:pt x="4710" y="6771"/>
                    <a:pt x="4816" y="6975"/>
                    <a:pt x="4933" y="7170"/>
                  </a:cubicBezTo>
                  <a:cubicBezTo>
                    <a:pt x="4939" y="7176"/>
                    <a:pt x="4941" y="7181"/>
                    <a:pt x="4944" y="7187"/>
                  </a:cubicBezTo>
                  <a:lnTo>
                    <a:pt x="4944" y="7190"/>
                  </a:lnTo>
                  <a:cubicBezTo>
                    <a:pt x="5059" y="7382"/>
                    <a:pt x="5212" y="7588"/>
                    <a:pt x="5435" y="7605"/>
                  </a:cubicBezTo>
                  <a:cubicBezTo>
                    <a:pt x="5446" y="7606"/>
                    <a:pt x="5457" y="7607"/>
                    <a:pt x="5468" y="7607"/>
                  </a:cubicBezTo>
                  <a:cubicBezTo>
                    <a:pt x="5776" y="7607"/>
                    <a:pt x="6015" y="7250"/>
                    <a:pt x="6324" y="7250"/>
                  </a:cubicBezTo>
                  <a:cubicBezTo>
                    <a:pt x="6332" y="7250"/>
                    <a:pt x="6340" y="7250"/>
                    <a:pt x="6347" y="7251"/>
                  </a:cubicBezTo>
                  <a:cubicBezTo>
                    <a:pt x="6462" y="7257"/>
                    <a:pt x="6571" y="7315"/>
                    <a:pt x="6682" y="7349"/>
                  </a:cubicBezTo>
                  <a:cubicBezTo>
                    <a:pt x="6739" y="7365"/>
                    <a:pt x="6800" y="7373"/>
                    <a:pt x="6860" y="7373"/>
                  </a:cubicBezTo>
                  <a:cubicBezTo>
                    <a:pt x="6965" y="7373"/>
                    <a:pt x="7070" y="7348"/>
                    <a:pt x="7156" y="7293"/>
                  </a:cubicBezTo>
                  <a:cubicBezTo>
                    <a:pt x="7296" y="7201"/>
                    <a:pt x="7382" y="7031"/>
                    <a:pt x="7352" y="6872"/>
                  </a:cubicBezTo>
                  <a:cubicBezTo>
                    <a:pt x="7315" y="6693"/>
                    <a:pt x="7156" y="6565"/>
                    <a:pt x="7106" y="6392"/>
                  </a:cubicBezTo>
                  <a:cubicBezTo>
                    <a:pt x="7053" y="6208"/>
                    <a:pt x="7134" y="6012"/>
                    <a:pt x="7137" y="5820"/>
                  </a:cubicBezTo>
                  <a:cubicBezTo>
                    <a:pt x="7143" y="5465"/>
                    <a:pt x="6883" y="5189"/>
                    <a:pt x="6590" y="4966"/>
                  </a:cubicBezTo>
                  <a:lnTo>
                    <a:pt x="6585" y="4961"/>
                  </a:lnTo>
                  <a:lnTo>
                    <a:pt x="6467" y="4877"/>
                  </a:lnTo>
                  <a:cubicBezTo>
                    <a:pt x="6465" y="4871"/>
                    <a:pt x="6459" y="4868"/>
                    <a:pt x="6453" y="4866"/>
                  </a:cubicBezTo>
                  <a:cubicBezTo>
                    <a:pt x="6445" y="4857"/>
                    <a:pt x="6437" y="4852"/>
                    <a:pt x="6426" y="4849"/>
                  </a:cubicBezTo>
                  <a:cubicBezTo>
                    <a:pt x="6836" y="4779"/>
                    <a:pt x="7232" y="4662"/>
                    <a:pt x="7617" y="4514"/>
                  </a:cubicBezTo>
                  <a:cubicBezTo>
                    <a:pt x="7932" y="4389"/>
                    <a:pt x="8253" y="4221"/>
                    <a:pt x="8440" y="3931"/>
                  </a:cubicBezTo>
                  <a:cubicBezTo>
                    <a:pt x="8627" y="3641"/>
                    <a:pt x="8613" y="3200"/>
                    <a:pt x="8334" y="3010"/>
                  </a:cubicBezTo>
                  <a:cubicBezTo>
                    <a:pt x="8208" y="2921"/>
                    <a:pt x="8052" y="2899"/>
                    <a:pt x="7907" y="2851"/>
                  </a:cubicBezTo>
                  <a:cubicBezTo>
                    <a:pt x="7424" y="2712"/>
                    <a:pt x="7003" y="2372"/>
                    <a:pt x="6501" y="2344"/>
                  </a:cubicBezTo>
                  <a:cubicBezTo>
                    <a:pt x="6476" y="2342"/>
                    <a:pt x="6452" y="2341"/>
                    <a:pt x="6427" y="2341"/>
                  </a:cubicBezTo>
                  <a:cubicBezTo>
                    <a:pt x="6014" y="2341"/>
                    <a:pt x="5630" y="2560"/>
                    <a:pt x="5340" y="2871"/>
                  </a:cubicBezTo>
                  <a:cubicBezTo>
                    <a:pt x="5374" y="2776"/>
                    <a:pt x="5410" y="2690"/>
                    <a:pt x="5438" y="2623"/>
                  </a:cubicBezTo>
                  <a:cubicBezTo>
                    <a:pt x="5499" y="2478"/>
                    <a:pt x="5558" y="2330"/>
                    <a:pt x="5597" y="2176"/>
                  </a:cubicBezTo>
                  <a:lnTo>
                    <a:pt x="5619" y="2081"/>
                  </a:lnTo>
                  <a:cubicBezTo>
                    <a:pt x="5628" y="2020"/>
                    <a:pt x="5636" y="1961"/>
                    <a:pt x="5639" y="1895"/>
                  </a:cubicBezTo>
                  <a:lnTo>
                    <a:pt x="5639" y="1892"/>
                  </a:lnTo>
                  <a:cubicBezTo>
                    <a:pt x="5642" y="1853"/>
                    <a:pt x="5639" y="1814"/>
                    <a:pt x="5636" y="1775"/>
                  </a:cubicBezTo>
                  <a:cubicBezTo>
                    <a:pt x="5633" y="1755"/>
                    <a:pt x="5633" y="1736"/>
                    <a:pt x="5628" y="1713"/>
                  </a:cubicBezTo>
                  <a:cubicBezTo>
                    <a:pt x="5625" y="1694"/>
                    <a:pt x="5625" y="1677"/>
                    <a:pt x="5622" y="1660"/>
                  </a:cubicBezTo>
                  <a:cubicBezTo>
                    <a:pt x="5619" y="1632"/>
                    <a:pt x="5611" y="1604"/>
                    <a:pt x="5608" y="1577"/>
                  </a:cubicBezTo>
                  <a:cubicBezTo>
                    <a:pt x="5605" y="1568"/>
                    <a:pt x="5605" y="1563"/>
                    <a:pt x="5605" y="1554"/>
                  </a:cubicBezTo>
                  <a:cubicBezTo>
                    <a:pt x="5555" y="1331"/>
                    <a:pt x="5466" y="1119"/>
                    <a:pt x="5374" y="910"/>
                  </a:cubicBezTo>
                  <a:cubicBezTo>
                    <a:pt x="5265" y="667"/>
                    <a:pt x="5151" y="410"/>
                    <a:pt x="4953" y="235"/>
                  </a:cubicBezTo>
                  <a:cubicBezTo>
                    <a:pt x="4771" y="76"/>
                    <a:pt x="4533" y="1"/>
                    <a:pt x="42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70"/>
            <p:cNvSpPr/>
            <p:nvPr/>
          </p:nvSpPr>
          <p:spPr>
            <a:xfrm>
              <a:off x="1630150" y="2206250"/>
              <a:ext cx="73050" cy="91925"/>
            </a:xfrm>
            <a:custGeom>
              <a:avLst/>
              <a:gdLst/>
              <a:ahLst/>
              <a:cxnLst/>
              <a:rect l="l" t="t" r="r" b="b"/>
              <a:pathLst>
                <a:path w="2922" h="3677" extrusionOk="0">
                  <a:moveTo>
                    <a:pt x="1766" y="1"/>
                  </a:moveTo>
                  <a:cubicBezTo>
                    <a:pt x="1592" y="1"/>
                    <a:pt x="1416" y="46"/>
                    <a:pt x="1264" y="132"/>
                  </a:cubicBezTo>
                  <a:cubicBezTo>
                    <a:pt x="938" y="319"/>
                    <a:pt x="729" y="674"/>
                    <a:pt x="653" y="1042"/>
                  </a:cubicBezTo>
                  <a:cubicBezTo>
                    <a:pt x="606" y="1265"/>
                    <a:pt x="592" y="1516"/>
                    <a:pt x="436" y="1681"/>
                  </a:cubicBezTo>
                  <a:cubicBezTo>
                    <a:pt x="324" y="1795"/>
                    <a:pt x="154" y="1854"/>
                    <a:pt x="84" y="1999"/>
                  </a:cubicBezTo>
                  <a:cubicBezTo>
                    <a:pt x="0" y="2172"/>
                    <a:pt x="109" y="2378"/>
                    <a:pt x="224" y="2532"/>
                  </a:cubicBezTo>
                  <a:cubicBezTo>
                    <a:pt x="514" y="2919"/>
                    <a:pt x="1155" y="3645"/>
                    <a:pt x="1691" y="3675"/>
                  </a:cubicBezTo>
                  <a:cubicBezTo>
                    <a:pt x="1700" y="3676"/>
                    <a:pt x="1709" y="3676"/>
                    <a:pt x="1718" y="3676"/>
                  </a:cubicBezTo>
                  <a:cubicBezTo>
                    <a:pt x="2262" y="3676"/>
                    <a:pt x="2573" y="2614"/>
                    <a:pt x="2740" y="2219"/>
                  </a:cubicBezTo>
                  <a:cubicBezTo>
                    <a:pt x="2827" y="2024"/>
                    <a:pt x="2905" y="1817"/>
                    <a:pt x="2910" y="1605"/>
                  </a:cubicBezTo>
                  <a:cubicBezTo>
                    <a:pt x="2921" y="1315"/>
                    <a:pt x="2799" y="1039"/>
                    <a:pt x="2684" y="774"/>
                  </a:cubicBezTo>
                  <a:cubicBezTo>
                    <a:pt x="2595" y="565"/>
                    <a:pt x="2497" y="347"/>
                    <a:pt x="2327" y="199"/>
                  </a:cubicBezTo>
                  <a:cubicBezTo>
                    <a:pt x="2172" y="64"/>
                    <a:pt x="1970" y="1"/>
                    <a:pt x="17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70"/>
            <p:cNvSpPr/>
            <p:nvPr/>
          </p:nvSpPr>
          <p:spPr>
            <a:xfrm>
              <a:off x="1656225" y="2249100"/>
              <a:ext cx="19000" cy="44125"/>
            </a:xfrm>
            <a:custGeom>
              <a:avLst/>
              <a:gdLst/>
              <a:ahLst/>
              <a:cxnLst/>
              <a:rect l="l" t="t" r="r" b="b"/>
              <a:pathLst>
                <a:path w="760" h="1765" extrusionOk="0">
                  <a:moveTo>
                    <a:pt x="67" y="0"/>
                  </a:moveTo>
                  <a:cubicBezTo>
                    <a:pt x="66" y="0"/>
                    <a:pt x="64" y="0"/>
                    <a:pt x="62" y="0"/>
                  </a:cubicBezTo>
                  <a:cubicBezTo>
                    <a:pt x="29" y="6"/>
                    <a:pt x="1" y="36"/>
                    <a:pt x="4" y="70"/>
                  </a:cubicBezTo>
                  <a:cubicBezTo>
                    <a:pt x="45" y="673"/>
                    <a:pt x="271" y="1264"/>
                    <a:pt x="637" y="1738"/>
                  </a:cubicBezTo>
                  <a:cubicBezTo>
                    <a:pt x="645" y="1752"/>
                    <a:pt x="659" y="1761"/>
                    <a:pt x="673" y="1763"/>
                  </a:cubicBezTo>
                  <a:cubicBezTo>
                    <a:pt x="677" y="1764"/>
                    <a:pt x="681" y="1764"/>
                    <a:pt x="685" y="1764"/>
                  </a:cubicBezTo>
                  <a:cubicBezTo>
                    <a:pt x="701" y="1764"/>
                    <a:pt x="716" y="1759"/>
                    <a:pt x="729" y="1744"/>
                  </a:cubicBezTo>
                  <a:cubicBezTo>
                    <a:pt x="757" y="1722"/>
                    <a:pt x="760" y="1682"/>
                    <a:pt x="740" y="1655"/>
                  </a:cubicBezTo>
                  <a:cubicBezTo>
                    <a:pt x="386" y="1200"/>
                    <a:pt x="171" y="636"/>
                    <a:pt x="132" y="62"/>
                  </a:cubicBezTo>
                  <a:cubicBezTo>
                    <a:pt x="129" y="27"/>
                    <a:pt x="101" y="0"/>
                    <a:pt x="67"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70"/>
            <p:cNvSpPr/>
            <p:nvPr/>
          </p:nvSpPr>
          <p:spPr>
            <a:xfrm>
              <a:off x="1669275" y="2256075"/>
              <a:ext cx="10350" cy="34950"/>
            </a:xfrm>
            <a:custGeom>
              <a:avLst/>
              <a:gdLst/>
              <a:ahLst/>
              <a:cxnLst/>
              <a:rect l="l" t="t" r="r" b="b"/>
              <a:pathLst>
                <a:path w="414" h="1398" extrusionOk="0">
                  <a:moveTo>
                    <a:pt x="335" y="0"/>
                  </a:moveTo>
                  <a:cubicBezTo>
                    <a:pt x="299" y="6"/>
                    <a:pt x="274" y="34"/>
                    <a:pt x="274" y="67"/>
                  </a:cubicBezTo>
                  <a:cubicBezTo>
                    <a:pt x="282" y="494"/>
                    <a:pt x="193" y="924"/>
                    <a:pt x="14" y="1309"/>
                  </a:cubicBezTo>
                  <a:cubicBezTo>
                    <a:pt x="1" y="1342"/>
                    <a:pt x="14" y="1378"/>
                    <a:pt x="45" y="1392"/>
                  </a:cubicBezTo>
                  <a:cubicBezTo>
                    <a:pt x="51" y="1392"/>
                    <a:pt x="56" y="1392"/>
                    <a:pt x="59" y="1395"/>
                  </a:cubicBezTo>
                  <a:cubicBezTo>
                    <a:pt x="65" y="1397"/>
                    <a:pt x="70" y="1398"/>
                    <a:pt x="76" y="1398"/>
                  </a:cubicBezTo>
                  <a:cubicBezTo>
                    <a:pt x="99" y="1398"/>
                    <a:pt x="122" y="1384"/>
                    <a:pt x="129" y="1362"/>
                  </a:cubicBezTo>
                  <a:cubicBezTo>
                    <a:pt x="319" y="957"/>
                    <a:pt x="413" y="511"/>
                    <a:pt x="402" y="64"/>
                  </a:cubicBezTo>
                  <a:cubicBezTo>
                    <a:pt x="402" y="31"/>
                    <a:pt x="369" y="0"/>
                    <a:pt x="335"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70"/>
            <p:cNvSpPr/>
            <p:nvPr/>
          </p:nvSpPr>
          <p:spPr>
            <a:xfrm>
              <a:off x="1642975" y="2229750"/>
              <a:ext cx="49000" cy="61800"/>
            </a:xfrm>
            <a:custGeom>
              <a:avLst/>
              <a:gdLst/>
              <a:ahLst/>
              <a:cxnLst/>
              <a:rect l="l" t="t" r="r" b="b"/>
              <a:pathLst>
                <a:path w="1960" h="2472" extrusionOk="0">
                  <a:moveTo>
                    <a:pt x="1182" y="1"/>
                  </a:moveTo>
                  <a:cubicBezTo>
                    <a:pt x="1067" y="1"/>
                    <a:pt x="951" y="31"/>
                    <a:pt x="852" y="88"/>
                  </a:cubicBezTo>
                  <a:cubicBezTo>
                    <a:pt x="631" y="213"/>
                    <a:pt x="492" y="456"/>
                    <a:pt x="439" y="702"/>
                  </a:cubicBezTo>
                  <a:cubicBezTo>
                    <a:pt x="408" y="852"/>
                    <a:pt x="397" y="1020"/>
                    <a:pt x="294" y="1131"/>
                  </a:cubicBezTo>
                  <a:cubicBezTo>
                    <a:pt x="216" y="1209"/>
                    <a:pt x="104" y="1246"/>
                    <a:pt x="57" y="1343"/>
                  </a:cubicBezTo>
                  <a:cubicBezTo>
                    <a:pt x="1" y="1463"/>
                    <a:pt x="73" y="1600"/>
                    <a:pt x="149" y="1703"/>
                  </a:cubicBezTo>
                  <a:cubicBezTo>
                    <a:pt x="350" y="1965"/>
                    <a:pt x="782" y="2454"/>
                    <a:pt x="1131" y="2470"/>
                  </a:cubicBezTo>
                  <a:cubicBezTo>
                    <a:pt x="1137" y="2471"/>
                    <a:pt x="1143" y="2471"/>
                    <a:pt x="1150" y="2471"/>
                  </a:cubicBezTo>
                  <a:cubicBezTo>
                    <a:pt x="1517" y="2471"/>
                    <a:pt x="1724" y="1757"/>
                    <a:pt x="1836" y="1491"/>
                  </a:cubicBezTo>
                  <a:cubicBezTo>
                    <a:pt x="1892" y="1357"/>
                    <a:pt x="1945" y="1218"/>
                    <a:pt x="1954" y="1076"/>
                  </a:cubicBezTo>
                  <a:cubicBezTo>
                    <a:pt x="1959" y="883"/>
                    <a:pt x="1878" y="696"/>
                    <a:pt x="1803" y="518"/>
                  </a:cubicBezTo>
                  <a:cubicBezTo>
                    <a:pt x="1744" y="378"/>
                    <a:pt x="1677" y="236"/>
                    <a:pt x="1563" y="135"/>
                  </a:cubicBezTo>
                  <a:cubicBezTo>
                    <a:pt x="1458" y="44"/>
                    <a:pt x="1321" y="1"/>
                    <a:pt x="1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70"/>
            <p:cNvSpPr/>
            <p:nvPr/>
          </p:nvSpPr>
          <p:spPr>
            <a:xfrm>
              <a:off x="1583200" y="2266450"/>
              <a:ext cx="91950" cy="57775"/>
            </a:xfrm>
            <a:custGeom>
              <a:avLst/>
              <a:gdLst/>
              <a:ahLst/>
              <a:cxnLst/>
              <a:rect l="l" t="t" r="r" b="b"/>
              <a:pathLst>
                <a:path w="3678" h="2311" extrusionOk="0">
                  <a:moveTo>
                    <a:pt x="1202" y="1"/>
                  </a:moveTo>
                  <a:cubicBezTo>
                    <a:pt x="735" y="1"/>
                    <a:pt x="217" y="219"/>
                    <a:pt x="71" y="665"/>
                  </a:cubicBezTo>
                  <a:cubicBezTo>
                    <a:pt x="1" y="877"/>
                    <a:pt x="29" y="1111"/>
                    <a:pt x="90" y="1329"/>
                  </a:cubicBezTo>
                  <a:cubicBezTo>
                    <a:pt x="207" y="1784"/>
                    <a:pt x="517" y="2255"/>
                    <a:pt x="986" y="2305"/>
                  </a:cubicBezTo>
                  <a:cubicBezTo>
                    <a:pt x="1016" y="2309"/>
                    <a:pt x="1047" y="2310"/>
                    <a:pt x="1078" y="2310"/>
                  </a:cubicBezTo>
                  <a:cubicBezTo>
                    <a:pt x="1245" y="2310"/>
                    <a:pt x="1412" y="2263"/>
                    <a:pt x="1574" y="2216"/>
                  </a:cubicBezTo>
                  <a:cubicBezTo>
                    <a:pt x="1837" y="2141"/>
                    <a:pt x="2099" y="2063"/>
                    <a:pt x="2356" y="1987"/>
                  </a:cubicBezTo>
                  <a:cubicBezTo>
                    <a:pt x="2565" y="1923"/>
                    <a:pt x="2777" y="1864"/>
                    <a:pt x="2992" y="1800"/>
                  </a:cubicBezTo>
                  <a:cubicBezTo>
                    <a:pt x="3162" y="1747"/>
                    <a:pt x="3346" y="1689"/>
                    <a:pt x="3444" y="1544"/>
                  </a:cubicBezTo>
                  <a:cubicBezTo>
                    <a:pt x="3678" y="1195"/>
                    <a:pt x="2913" y="709"/>
                    <a:pt x="2690" y="548"/>
                  </a:cubicBezTo>
                  <a:cubicBezTo>
                    <a:pt x="2266" y="232"/>
                    <a:pt x="1758" y="9"/>
                    <a:pt x="1220" y="1"/>
                  </a:cubicBezTo>
                  <a:cubicBezTo>
                    <a:pt x="1214" y="1"/>
                    <a:pt x="1208" y="1"/>
                    <a:pt x="1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70"/>
            <p:cNvSpPr/>
            <p:nvPr/>
          </p:nvSpPr>
          <p:spPr>
            <a:xfrm>
              <a:off x="1621650" y="2282125"/>
              <a:ext cx="45350" cy="16675"/>
            </a:xfrm>
            <a:custGeom>
              <a:avLst/>
              <a:gdLst/>
              <a:ahLst/>
              <a:cxnLst/>
              <a:rect l="l" t="t" r="r" b="b"/>
              <a:pathLst>
                <a:path w="1814" h="667" extrusionOk="0">
                  <a:moveTo>
                    <a:pt x="138" y="1"/>
                  </a:moveTo>
                  <a:cubicBezTo>
                    <a:pt x="113" y="1"/>
                    <a:pt x="89" y="1"/>
                    <a:pt x="64" y="2"/>
                  </a:cubicBezTo>
                  <a:cubicBezTo>
                    <a:pt x="28" y="2"/>
                    <a:pt x="0" y="32"/>
                    <a:pt x="0" y="69"/>
                  </a:cubicBezTo>
                  <a:cubicBezTo>
                    <a:pt x="0" y="102"/>
                    <a:pt x="34" y="130"/>
                    <a:pt x="67" y="130"/>
                  </a:cubicBezTo>
                  <a:cubicBezTo>
                    <a:pt x="91" y="129"/>
                    <a:pt x="115" y="129"/>
                    <a:pt x="139" y="129"/>
                  </a:cubicBezTo>
                  <a:cubicBezTo>
                    <a:pt x="700" y="129"/>
                    <a:pt x="1255" y="317"/>
                    <a:pt x="1705" y="654"/>
                  </a:cubicBezTo>
                  <a:cubicBezTo>
                    <a:pt x="1710" y="657"/>
                    <a:pt x="1719" y="663"/>
                    <a:pt x="1727" y="666"/>
                  </a:cubicBezTo>
                  <a:cubicBezTo>
                    <a:pt x="1731" y="666"/>
                    <a:pt x="1735" y="666"/>
                    <a:pt x="1739" y="666"/>
                  </a:cubicBezTo>
                  <a:cubicBezTo>
                    <a:pt x="1760" y="666"/>
                    <a:pt x="1780" y="659"/>
                    <a:pt x="1794" y="640"/>
                  </a:cubicBezTo>
                  <a:cubicBezTo>
                    <a:pt x="1813" y="613"/>
                    <a:pt x="1808" y="571"/>
                    <a:pt x="1780" y="548"/>
                  </a:cubicBezTo>
                  <a:cubicBezTo>
                    <a:pt x="1311" y="195"/>
                    <a:pt x="729" y="1"/>
                    <a:pt x="138"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70"/>
            <p:cNvSpPr/>
            <p:nvPr/>
          </p:nvSpPr>
          <p:spPr>
            <a:xfrm>
              <a:off x="1622125" y="2300500"/>
              <a:ext cx="40400" cy="9475"/>
            </a:xfrm>
            <a:custGeom>
              <a:avLst/>
              <a:gdLst/>
              <a:ahLst/>
              <a:cxnLst/>
              <a:rect l="l" t="t" r="r" b="b"/>
              <a:pathLst>
                <a:path w="1616" h="379" extrusionOk="0">
                  <a:moveTo>
                    <a:pt x="1544" y="1"/>
                  </a:moveTo>
                  <a:cubicBezTo>
                    <a:pt x="1536" y="1"/>
                    <a:pt x="1528" y="3"/>
                    <a:pt x="1521" y="6"/>
                  </a:cubicBezTo>
                  <a:cubicBezTo>
                    <a:pt x="1105" y="165"/>
                    <a:pt x="656" y="249"/>
                    <a:pt x="211" y="249"/>
                  </a:cubicBezTo>
                  <a:cubicBezTo>
                    <a:pt x="164" y="249"/>
                    <a:pt x="117" y="248"/>
                    <a:pt x="70" y="246"/>
                  </a:cubicBezTo>
                  <a:cubicBezTo>
                    <a:pt x="34" y="246"/>
                    <a:pt x="6" y="276"/>
                    <a:pt x="3" y="310"/>
                  </a:cubicBezTo>
                  <a:cubicBezTo>
                    <a:pt x="1" y="346"/>
                    <a:pt x="26" y="369"/>
                    <a:pt x="54" y="377"/>
                  </a:cubicBezTo>
                  <a:cubicBezTo>
                    <a:pt x="55" y="378"/>
                    <a:pt x="56" y="379"/>
                    <a:pt x="57" y="379"/>
                  </a:cubicBezTo>
                  <a:cubicBezTo>
                    <a:pt x="58" y="379"/>
                    <a:pt x="60" y="377"/>
                    <a:pt x="62" y="371"/>
                  </a:cubicBezTo>
                  <a:cubicBezTo>
                    <a:pt x="110" y="373"/>
                    <a:pt x="159" y="374"/>
                    <a:pt x="207" y="374"/>
                  </a:cubicBezTo>
                  <a:cubicBezTo>
                    <a:pt x="670" y="374"/>
                    <a:pt x="1136" y="290"/>
                    <a:pt x="1566" y="123"/>
                  </a:cubicBezTo>
                  <a:cubicBezTo>
                    <a:pt x="1596" y="112"/>
                    <a:pt x="1616" y="73"/>
                    <a:pt x="1602" y="42"/>
                  </a:cubicBezTo>
                  <a:cubicBezTo>
                    <a:pt x="1593" y="17"/>
                    <a:pt x="1569" y="1"/>
                    <a:pt x="1544"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70"/>
            <p:cNvSpPr/>
            <p:nvPr/>
          </p:nvSpPr>
          <p:spPr>
            <a:xfrm>
              <a:off x="1606575" y="2275175"/>
              <a:ext cx="60700" cy="38125"/>
            </a:xfrm>
            <a:custGeom>
              <a:avLst/>
              <a:gdLst/>
              <a:ahLst/>
              <a:cxnLst/>
              <a:rect l="l" t="t" r="r" b="b"/>
              <a:pathLst>
                <a:path w="2428" h="1525" extrusionOk="0">
                  <a:moveTo>
                    <a:pt x="795" y="1"/>
                  </a:moveTo>
                  <a:cubicBezTo>
                    <a:pt x="482" y="1"/>
                    <a:pt x="139" y="143"/>
                    <a:pt x="48" y="441"/>
                  </a:cubicBezTo>
                  <a:cubicBezTo>
                    <a:pt x="1" y="584"/>
                    <a:pt x="20" y="737"/>
                    <a:pt x="56" y="879"/>
                  </a:cubicBezTo>
                  <a:cubicBezTo>
                    <a:pt x="134" y="1181"/>
                    <a:pt x="341" y="1488"/>
                    <a:pt x="651" y="1521"/>
                  </a:cubicBezTo>
                  <a:cubicBezTo>
                    <a:pt x="670" y="1523"/>
                    <a:pt x="690" y="1524"/>
                    <a:pt x="710" y="1524"/>
                  </a:cubicBezTo>
                  <a:cubicBezTo>
                    <a:pt x="822" y="1524"/>
                    <a:pt x="934" y="1493"/>
                    <a:pt x="1041" y="1462"/>
                  </a:cubicBezTo>
                  <a:cubicBezTo>
                    <a:pt x="1211" y="1409"/>
                    <a:pt x="1387" y="1362"/>
                    <a:pt x="1557" y="1309"/>
                  </a:cubicBezTo>
                  <a:cubicBezTo>
                    <a:pt x="1697" y="1267"/>
                    <a:pt x="1836" y="1228"/>
                    <a:pt x="1976" y="1186"/>
                  </a:cubicBezTo>
                  <a:cubicBezTo>
                    <a:pt x="2087" y="1156"/>
                    <a:pt x="2210" y="1114"/>
                    <a:pt x="2274" y="1016"/>
                  </a:cubicBezTo>
                  <a:cubicBezTo>
                    <a:pt x="2428" y="787"/>
                    <a:pt x="1925" y="469"/>
                    <a:pt x="1778" y="360"/>
                  </a:cubicBezTo>
                  <a:cubicBezTo>
                    <a:pt x="1493" y="154"/>
                    <a:pt x="1158" y="3"/>
                    <a:pt x="804" y="1"/>
                  </a:cubicBezTo>
                  <a:cubicBezTo>
                    <a:pt x="801" y="1"/>
                    <a:pt x="798" y="1"/>
                    <a:pt x="7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70"/>
            <p:cNvSpPr/>
            <p:nvPr/>
          </p:nvSpPr>
          <p:spPr>
            <a:xfrm>
              <a:off x="1677725" y="2255800"/>
              <a:ext cx="88525" cy="54775"/>
            </a:xfrm>
            <a:custGeom>
              <a:avLst/>
              <a:gdLst/>
              <a:ahLst/>
              <a:cxnLst/>
              <a:rect l="l" t="t" r="r" b="b"/>
              <a:pathLst>
                <a:path w="3541" h="2191" extrusionOk="0">
                  <a:moveTo>
                    <a:pt x="1673" y="1"/>
                  </a:moveTo>
                  <a:cubicBezTo>
                    <a:pt x="1253" y="1"/>
                    <a:pt x="861" y="268"/>
                    <a:pt x="614" y="608"/>
                  </a:cubicBezTo>
                  <a:cubicBezTo>
                    <a:pt x="419" y="873"/>
                    <a:pt x="0" y="1576"/>
                    <a:pt x="181" y="1886"/>
                  </a:cubicBezTo>
                  <a:cubicBezTo>
                    <a:pt x="330" y="2131"/>
                    <a:pt x="714" y="2191"/>
                    <a:pt x="1040" y="2191"/>
                  </a:cubicBezTo>
                  <a:cubicBezTo>
                    <a:pt x="1168" y="2191"/>
                    <a:pt x="1286" y="2181"/>
                    <a:pt x="1378" y="2170"/>
                  </a:cubicBezTo>
                  <a:cubicBezTo>
                    <a:pt x="1827" y="2123"/>
                    <a:pt x="2271" y="2011"/>
                    <a:pt x="2689" y="1844"/>
                  </a:cubicBezTo>
                  <a:cubicBezTo>
                    <a:pt x="2957" y="1735"/>
                    <a:pt x="3231" y="1593"/>
                    <a:pt x="3387" y="1348"/>
                  </a:cubicBezTo>
                  <a:cubicBezTo>
                    <a:pt x="3540" y="1105"/>
                    <a:pt x="3526" y="731"/>
                    <a:pt x="3289" y="566"/>
                  </a:cubicBezTo>
                  <a:cubicBezTo>
                    <a:pt x="3180" y="494"/>
                    <a:pt x="3049" y="469"/>
                    <a:pt x="2927" y="435"/>
                  </a:cubicBezTo>
                  <a:cubicBezTo>
                    <a:pt x="2516" y="315"/>
                    <a:pt x="2157" y="28"/>
                    <a:pt x="1735" y="3"/>
                  </a:cubicBezTo>
                  <a:cubicBezTo>
                    <a:pt x="1715" y="2"/>
                    <a:pt x="1694" y="1"/>
                    <a:pt x="1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70"/>
            <p:cNvSpPr/>
            <p:nvPr/>
          </p:nvSpPr>
          <p:spPr>
            <a:xfrm>
              <a:off x="1679050" y="2273250"/>
              <a:ext cx="35450" cy="18575"/>
            </a:xfrm>
            <a:custGeom>
              <a:avLst/>
              <a:gdLst/>
              <a:ahLst/>
              <a:cxnLst/>
              <a:rect l="l" t="t" r="r" b="b"/>
              <a:pathLst>
                <a:path w="1418" h="743" extrusionOk="0">
                  <a:moveTo>
                    <a:pt x="1349" y="1"/>
                  </a:moveTo>
                  <a:cubicBezTo>
                    <a:pt x="1345" y="1"/>
                    <a:pt x="1341" y="1"/>
                    <a:pt x="1336" y="2"/>
                  </a:cubicBezTo>
                  <a:cubicBezTo>
                    <a:pt x="854" y="97"/>
                    <a:pt x="405" y="312"/>
                    <a:pt x="31" y="630"/>
                  </a:cubicBezTo>
                  <a:cubicBezTo>
                    <a:pt x="3" y="655"/>
                    <a:pt x="0" y="691"/>
                    <a:pt x="25" y="719"/>
                  </a:cubicBezTo>
                  <a:cubicBezTo>
                    <a:pt x="36" y="730"/>
                    <a:pt x="45" y="739"/>
                    <a:pt x="59" y="742"/>
                  </a:cubicBezTo>
                  <a:cubicBezTo>
                    <a:pt x="63" y="742"/>
                    <a:pt x="67" y="743"/>
                    <a:pt x="72" y="743"/>
                  </a:cubicBezTo>
                  <a:cubicBezTo>
                    <a:pt x="87" y="743"/>
                    <a:pt x="101" y="738"/>
                    <a:pt x="112" y="728"/>
                  </a:cubicBezTo>
                  <a:cubicBezTo>
                    <a:pt x="469" y="424"/>
                    <a:pt x="901" y="217"/>
                    <a:pt x="1356" y="128"/>
                  </a:cubicBezTo>
                  <a:cubicBezTo>
                    <a:pt x="1392" y="119"/>
                    <a:pt x="1417" y="89"/>
                    <a:pt x="1409" y="55"/>
                  </a:cubicBezTo>
                  <a:cubicBezTo>
                    <a:pt x="1404" y="24"/>
                    <a:pt x="1378" y="1"/>
                    <a:pt x="1349"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70"/>
            <p:cNvSpPr/>
            <p:nvPr/>
          </p:nvSpPr>
          <p:spPr>
            <a:xfrm>
              <a:off x="1682100" y="2290050"/>
              <a:ext cx="34200" cy="7275"/>
            </a:xfrm>
            <a:custGeom>
              <a:avLst/>
              <a:gdLst/>
              <a:ahLst/>
              <a:cxnLst/>
              <a:rect l="l" t="t" r="r" b="b"/>
              <a:pathLst>
                <a:path w="1368" h="291" extrusionOk="0">
                  <a:moveTo>
                    <a:pt x="1295" y="1"/>
                  </a:moveTo>
                  <a:cubicBezTo>
                    <a:pt x="1287" y="1"/>
                    <a:pt x="1280" y="2"/>
                    <a:pt x="1273" y="5"/>
                  </a:cubicBezTo>
                  <a:cubicBezTo>
                    <a:pt x="997" y="113"/>
                    <a:pt x="702" y="168"/>
                    <a:pt x="406" y="168"/>
                  </a:cubicBezTo>
                  <a:cubicBezTo>
                    <a:pt x="296" y="168"/>
                    <a:pt x="186" y="160"/>
                    <a:pt x="76" y="145"/>
                  </a:cubicBezTo>
                  <a:cubicBezTo>
                    <a:pt x="74" y="145"/>
                    <a:pt x="73" y="145"/>
                    <a:pt x="71" y="145"/>
                  </a:cubicBezTo>
                  <a:cubicBezTo>
                    <a:pt x="37" y="145"/>
                    <a:pt x="12" y="169"/>
                    <a:pt x="4" y="201"/>
                  </a:cubicBezTo>
                  <a:cubicBezTo>
                    <a:pt x="1" y="234"/>
                    <a:pt x="20" y="265"/>
                    <a:pt x="54" y="270"/>
                  </a:cubicBezTo>
                  <a:cubicBezTo>
                    <a:pt x="54" y="270"/>
                    <a:pt x="57" y="270"/>
                    <a:pt x="59" y="268"/>
                  </a:cubicBezTo>
                  <a:cubicBezTo>
                    <a:pt x="174" y="283"/>
                    <a:pt x="288" y="290"/>
                    <a:pt x="403" y="290"/>
                  </a:cubicBezTo>
                  <a:cubicBezTo>
                    <a:pt x="714" y="290"/>
                    <a:pt x="1024" y="235"/>
                    <a:pt x="1318" y="123"/>
                  </a:cubicBezTo>
                  <a:cubicBezTo>
                    <a:pt x="1348" y="111"/>
                    <a:pt x="1368" y="72"/>
                    <a:pt x="1354" y="42"/>
                  </a:cubicBezTo>
                  <a:cubicBezTo>
                    <a:pt x="1345" y="18"/>
                    <a:pt x="1320" y="1"/>
                    <a:pt x="1295"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70"/>
            <p:cNvSpPr/>
            <p:nvPr/>
          </p:nvSpPr>
          <p:spPr>
            <a:xfrm>
              <a:off x="1678200" y="2265600"/>
              <a:ext cx="65250" cy="43725"/>
            </a:xfrm>
            <a:custGeom>
              <a:avLst/>
              <a:gdLst/>
              <a:ahLst/>
              <a:cxnLst/>
              <a:rect l="l" t="t" r="r" b="b"/>
              <a:pathLst>
                <a:path w="2610" h="1749" extrusionOk="0">
                  <a:moveTo>
                    <a:pt x="1269" y="1"/>
                  </a:moveTo>
                  <a:cubicBezTo>
                    <a:pt x="950" y="1"/>
                    <a:pt x="653" y="219"/>
                    <a:pt x="464" y="501"/>
                  </a:cubicBezTo>
                  <a:cubicBezTo>
                    <a:pt x="316" y="713"/>
                    <a:pt x="1" y="1276"/>
                    <a:pt x="126" y="1513"/>
                  </a:cubicBezTo>
                  <a:cubicBezTo>
                    <a:pt x="226" y="1702"/>
                    <a:pt x="487" y="1748"/>
                    <a:pt x="719" y="1748"/>
                  </a:cubicBezTo>
                  <a:cubicBezTo>
                    <a:pt x="824" y="1748"/>
                    <a:pt x="924" y="1739"/>
                    <a:pt x="999" y="1728"/>
                  </a:cubicBezTo>
                  <a:cubicBezTo>
                    <a:pt x="1331" y="1681"/>
                    <a:pt x="1661" y="1589"/>
                    <a:pt x="1970" y="1449"/>
                  </a:cubicBezTo>
                  <a:cubicBezTo>
                    <a:pt x="2168" y="1360"/>
                    <a:pt x="2372" y="1243"/>
                    <a:pt x="2489" y="1048"/>
                  </a:cubicBezTo>
                  <a:cubicBezTo>
                    <a:pt x="2609" y="852"/>
                    <a:pt x="2601" y="557"/>
                    <a:pt x="2431" y="431"/>
                  </a:cubicBezTo>
                  <a:cubicBezTo>
                    <a:pt x="2352" y="370"/>
                    <a:pt x="2255" y="356"/>
                    <a:pt x="2166" y="328"/>
                  </a:cubicBezTo>
                  <a:cubicBezTo>
                    <a:pt x="1870" y="239"/>
                    <a:pt x="1608" y="15"/>
                    <a:pt x="1298" y="1"/>
                  </a:cubicBezTo>
                  <a:cubicBezTo>
                    <a:pt x="1288" y="1"/>
                    <a:pt x="1278" y="1"/>
                    <a:pt x="1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70"/>
            <p:cNvSpPr/>
            <p:nvPr/>
          </p:nvSpPr>
          <p:spPr>
            <a:xfrm>
              <a:off x="1622825" y="2302275"/>
              <a:ext cx="60350" cy="78275"/>
            </a:xfrm>
            <a:custGeom>
              <a:avLst/>
              <a:gdLst/>
              <a:ahLst/>
              <a:cxnLst/>
              <a:rect l="l" t="t" r="r" b="b"/>
              <a:pathLst>
                <a:path w="2414" h="3131" extrusionOk="0">
                  <a:moveTo>
                    <a:pt x="1708" y="1"/>
                  </a:moveTo>
                  <a:cubicBezTo>
                    <a:pt x="1632" y="1"/>
                    <a:pt x="1547" y="26"/>
                    <a:pt x="1451" y="83"/>
                  </a:cubicBezTo>
                  <a:cubicBezTo>
                    <a:pt x="1086" y="298"/>
                    <a:pt x="745" y="616"/>
                    <a:pt x="430" y="892"/>
                  </a:cubicBezTo>
                  <a:cubicBezTo>
                    <a:pt x="268" y="1028"/>
                    <a:pt x="101" y="1185"/>
                    <a:pt x="62" y="1391"/>
                  </a:cubicBezTo>
                  <a:cubicBezTo>
                    <a:pt x="1" y="1704"/>
                    <a:pt x="252" y="1985"/>
                    <a:pt x="344" y="2292"/>
                  </a:cubicBezTo>
                  <a:cubicBezTo>
                    <a:pt x="422" y="2552"/>
                    <a:pt x="408" y="2870"/>
                    <a:pt x="617" y="3040"/>
                  </a:cubicBezTo>
                  <a:cubicBezTo>
                    <a:pt x="697" y="3104"/>
                    <a:pt x="789" y="3130"/>
                    <a:pt x="886" y="3130"/>
                  </a:cubicBezTo>
                  <a:cubicBezTo>
                    <a:pt x="1082" y="3130"/>
                    <a:pt x="1295" y="3022"/>
                    <a:pt x="1454" y="2889"/>
                  </a:cubicBezTo>
                  <a:cubicBezTo>
                    <a:pt x="2121" y="2329"/>
                    <a:pt x="2414" y="1358"/>
                    <a:pt x="2168" y="524"/>
                  </a:cubicBezTo>
                  <a:cubicBezTo>
                    <a:pt x="2082" y="228"/>
                    <a:pt x="1937" y="1"/>
                    <a:pt x="1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70"/>
            <p:cNvSpPr/>
            <p:nvPr/>
          </p:nvSpPr>
          <p:spPr>
            <a:xfrm>
              <a:off x="1658675" y="2305525"/>
              <a:ext cx="15775" cy="54750"/>
            </a:xfrm>
            <a:custGeom>
              <a:avLst/>
              <a:gdLst/>
              <a:ahLst/>
              <a:cxnLst/>
              <a:rect l="l" t="t" r="r" b="b"/>
              <a:pathLst>
                <a:path w="631" h="2190" extrusionOk="0">
                  <a:moveTo>
                    <a:pt x="531" y="0"/>
                  </a:moveTo>
                  <a:cubicBezTo>
                    <a:pt x="494" y="0"/>
                    <a:pt x="466" y="34"/>
                    <a:pt x="469" y="67"/>
                  </a:cubicBezTo>
                  <a:cubicBezTo>
                    <a:pt x="503" y="734"/>
                    <a:pt x="363" y="1403"/>
                    <a:pt x="65" y="2000"/>
                  </a:cubicBezTo>
                  <a:cubicBezTo>
                    <a:pt x="48" y="2006"/>
                    <a:pt x="37" y="2020"/>
                    <a:pt x="31" y="2037"/>
                  </a:cubicBezTo>
                  <a:lnTo>
                    <a:pt x="9" y="2106"/>
                  </a:lnTo>
                  <a:cubicBezTo>
                    <a:pt x="0" y="2137"/>
                    <a:pt x="14" y="2171"/>
                    <a:pt x="45" y="2185"/>
                  </a:cubicBezTo>
                  <a:cubicBezTo>
                    <a:pt x="48" y="2185"/>
                    <a:pt x="51" y="2187"/>
                    <a:pt x="56" y="2187"/>
                  </a:cubicBezTo>
                  <a:cubicBezTo>
                    <a:pt x="62" y="2189"/>
                    <a:pt x="67" y="2190"/>
                    <a:pt x="73" y="2190"/>
                  </a:cubicBezTo>
                  <a:cubicBezTo>
                    <a:pt x="95" y="2190"/>
                    <a:pt x="115" y="2177"/>
                    <a:pt x="129" y="2157"/>
                  </a:cubicBezTo>
                  <a:cubicBezTo>
                    <a:pt x="469" y="1515"/>
                    <a:pt x="631" y="790"/>
                    <a:pt x="595" y="62"/>
                  </a:cubicBezTo>
                  <a:cubicBezTo>
                    <a:pt x="595" y="25"/>
                    <a:pt x="564" y="0"/>
                    <a:pt x="531"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70"/>
            <p:cNvSpPr/>
            <p:nvPr/>
          </p:nvSpPr>
          <p:spPr>
            <a:xfrm>
              <a:off x="1645500" y="2305475"/>
              <a:ext cx="21775" cy="38400"/>
            </a:xfrm>
            <a:custGeom>
              <a:avLst/>
              <a:gdLst/>
              <a:ahLst/>
              <a:cxnLst/>
              <a:rect l="l" t="t" r="r" b="b"/>
              <a:pathLst>
                <a:path w="871" h="1536" extrusionOk="0">
                  <a:moveTo>
                    <a:pt x="801" y="1"/>
                  </a:moveTo>
                  <a:cubicBezTo>
                    <a:pt x="784" y="1"/>
                    <a:pt x="767" y="8"/>
                    <a:pt x="753" y="22"/>
                  </a:cubicBezTo>
                  <a:cubicBezTo>
                    <a:pt x="382" y="426"/>
                    <a:pt x="126" y="923"/>
                    <a:pt x="6" y="1458"/>
                  </a:cubicBezTo>
                  <a:cubicBezTo>
                    <a:pt x="0" y="1492"/>
                    <a:pt x="20" y="1528"/>
                    <a:pt x="56" y="1534"/>
                  </a:cubicBezTo>
                  <a:cubicBezTo>
                    <a:pt x="61" y="1535"/>
                    <a:pt x="66" y="1536"/>
                    <a:pt x="70" y="1536"/>
                  </a:cubicBezTo>
                  <a:cubicBezTo>
                    <a:pt x="99" y="1536"/>
                    <a:pt x="127" y="1515"/>
                    <a:pt x="131" y="1486"/>
                  </a:cubicBezTo>
                  <a:cubicBezTo>
                    <a:pt x="249" y="973"/>
                    <a:pt x="491" y="496"/>
                    <a:pt x="848" y="108"/>
                  </a:cubicBezTo>
                  <a:cubicBezTo>
                    <a:pt x="871" y="80"/>
                    <a:pt x="868" y="41"/>
                    <a:pt x="843" y="16"/>
                  </a:cubicBezTo>
                  <a:cubicBezTo>
                    <a:pt x="830" y="6"/>
                    <a:pt x="816" y="1"/>
                    <a:pt x="801"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70"/>
            <p:cNvSpPr/>
            <p:nvPr/>
          </p:nvSpPr>
          <p:spPr>
            <a:xfrm>
              <a:off x="1635525" y="2305075"/>
              <a:ext cx="41175" cy="53575"/>
            </a:xfrm>
            <a:custGeom>
              <a:avLst/>
              <a:gdLst/>
              <a:ahLst/>
              <a:cxnLst/>
              <a:rect l="l" t="t" r="r" b="b"/>
              <a:pathLst>
                <a:path w="1647" h="2143" extrusionOk="0">
                  <a:moveTo>
                    <a:pt x="1168" y="0"/>
                  </a:moveTo>
                  <a:cubicBezTo>
                    <a:pt x="1116" y="0"/>
                    <a:pt x="1057" y="18"/>
                    <a:pt x="991" y="57"/>
                  </a:cubicBezTo>
                  <a:cubicBezTo>
                    <a:pt x="740" y="208"/>
                    <a:pt x="514" y="423"/>
                    <a:pt x="293" y="612"/>
                  </a:cubicBezTo>
                  <a:cubicBezTo>
                    <a:pt x="187" y="707"/>
                    <a:pt x="70" y="810"/>
                    <a:pt x="42" y="953"/>
                  </a:cubicBezTo>
                  <a:cubicBezTo>
                    <a:pt x="0" y="1170"/>
                    <a:pt x="173" y="1363"/>
                    <a:pt x="235" y="1572"/>
                  </a:cubicBezTo>
                  <a:cubicBezTo>
                    <a:pt x="288" y="1748"/>
                    <a:pt x="276" y="1965"/>
                    <a:pt x="419" y="2080"/>
                  </a:cubicBezTo>
                  <a:cubicBezTo>
                    <a:pt x="473" y="2124"/>
                    <a:pt x="536" y="2142"/>
                    <a:pt x="603" y="2142"/>
                  </a:cubicBezTo>
                  <a:cubicBezTo>
                    <a:pt x="737" y="2142"/>
                    <a:pt x="884" y="2066"/>
                    <a:pt x="991" y="1977"/>
                  </a:cubicBezTo>
                  <a:cubicBezTo>
                    <a:pt x="1448" y="1592"/>
                    <a:pt x="1646" y="930"/>
                    <a:pt x="1484" y="359"/>
                  </a:cubicBezTo>
                  <a:cubicBezTo>
                    <a:pt x="1426" y="156"/>
                    <a:pt x="1325" y="0"/>
                    <a:pt x="1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70"/>
            <p:cNvSpPr/>
            <p:nvPr/>
          </p:nvSpPr>
          <p:spPr>
            <a:xfrm>
              <a:off x="1671925" y="2296500"/>
              <a:ext cx="67950" cy="70925"/>
            </a:xfrm>
            <a:custGeom>
              <a:avLst/>
              <a:gdLst/>
              <a:ahLst/>
              <a:cxnLst/>
              <a:rect l="l" t="t" r="r" b="b"/>
              <a:pathLst>
                <a:path w="2718" h="2837" extrusionOk="0">
                  <a:moveTo>
                    <a:pt x="688" y="1"/>
                  </a:moveTo>
                  <a:cubicBezTo>
                    <a:pt x="411" y="1"/>
                    <a:pt x="176" y="132"/>
                    <a:pt x="76" y="509"/>
                  </a:cubicBezTo>
                  <a:cubicBezTo>
                    <a:pt x="1" y="799"/>
                    <a:pt x="65" y="1103"/>
                    <a:pt x="160" y="1391"/>
                  </a:cubicBezTo>
                  <a:cubicBezTo>
                    <a:pt x="282" y="1770"/>
                    <a:pt x="447" y="2138"/>
                    <a:pt x="651" y="2481"/>
                  </a:cubicBezTo>
                  <a:cubicBezTo>
                    <a:pt x="748" y="2646"/>
                    <a:pt x="882" y="2816"/>
                    <a:pt x="1069" y="2836"/>
                  </a:cubicBezTo>
                  <a:cubicBezTo>
                    <a:pt x="1078" y="2836"/>
                    <a:pt x="1087" y="2837"/>
                    <a:pt x="1095" y="2837"/>
                  </a:cubicBezTo>
                  <a:cubicBezTo>
                    <a:pt x="1355" y="2837"/>
                    <a:pt x="1561" y="2534"/>
                    <a:pt x="1822" y="2534"/>
                  </a:cubicBezTo>
                  <a:cubicBezTo>
                    <a:pt x="1828" y="2534"/>
                    <a:pt x="1835" y="2534"/>
                    <a:pt x="1842" y="2534"/>
                  </a:cubicBezTo>
                  <a:cubicBezTo>
                    <a:pt x="1937" y="2543"/>
                    <a:pt x="2029" y="2590"/>
                    <a:pt x="2124" y="2618"/>
                  </a:cubicBezTo>
                  <a:cubicBezTo>
                    <a:pt x="2174" y="2633"/>
                    <a:pt x="2226" y="2640"/>
                    <a:pt x="2278" y="2640"/>
                  </a:cubicBezTo>
                  <a:cubicBezTo>
                    <a:pt x="2366" y="2640"/>
                    <a:pt x="2453" y="2618"/>
                    <a:pt x="2528" y="2571"/>
                  </a:cubicBezTo>
                  <a:cubicBezTo>
                    <a:pt x="2642" y="2493"/>
                    <a:pt x="2718" y="2347"/>
                    <a:pt x="2690" y="2211"/>
                  </a:cubicBezTo>
                  <a:cubicBezTo>
                    <a:pt x="2662" y="2060"/>
                    <a:pt x="2528" y="1951"/>
                    <a:pt x="2486" y="1806"/>
                  </a:cubicBezTo>
                  <a:cubicBezTo>
                    <a:pt x="2439" y="1650"/>
                    <a:pt x="2509" y="1485"/>
                    <a:pt x="2509" y="1321"/>
                  </a:cubicBezTo>
                  <a:cubicBezTo>
                    <a:pt x="2514" y="939"/>
                    <a:pt x="2154" y="662"/>
                    <a:pt x="1833" y="450"/>
                  </a:cubicBezTo>
                  <a:cubicBezTo>
                    <a:pt x="1541" y="255"/>
                    <a:pt x="1074" y="1"/>
                    <a:pt x="6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70"/>
            <p:cNvSpPr/>
            <p:nvPr/>
          </p:nvSpPr>
          <p:spPr>
            <a:xfrm>
              <a:off x="1675125" y="2297550"/>
              <a:ext cx="20475" cy="38225"/>
            </a:xfrm>
            <a:custGeom>
              <a:avLst/>
              <a:gdLst/>
              <a:ahLst/>
              <a:cxnLst/>
              <a:rect l="l" t="t" r="r" b="b"/>
              <a:pathLst>
                <a:path w="819" h="1529" extrusionOk="0">
                  <a:moveTo>
                    <a:pt x="146" y="1"/>
                  </a:moveTo>
                  <a:cubicBezTo>
                    <a:pt x="110" y="1"/>
                    <a:pt x="84" y="25"/>
                    <a:pt x="76" y="57"/>
                  </a:cubicBezTo>
                  <a:cubicBezTo>
                    <a:pt x="1" y="609"/>
                    <a:pt x="255" y="1195"/>
                    <a:pt x="709" y="1516"/>
                  </a:cubicBezTo>
                  <a:cubicBezTo>
                    <a:pt x="715" y="1519"/>
                    <a:pt x="726" y="1524"/>
                    <a:pt x="732" y="1527"/>
                  </a:cubicBezTo>
                  <a:cubicBezTo>
                    <a:pt x="737" y="1528"/>
                    <a:pt x="742" y="1529"/>
                    <a:pt x="747" y="1529"/>
                  </a:cubicBezTo>
                  <a:cubicBezTo>
                    <a:pt x="768" y="1529"/>
                    <a:pt x="788" y="1520"/>
                    <a:pt x="799" y="1502"/>
                  </a:cubicBezTo>
                  <a:cubicBezTo>
                    <a:pt x="818" y="1471"/>
                    <a:pt x="813" y="1432"/>
                    <a:pt x="785" y="1410"/>
                  </a:cubicBezTo>
                  <a:cubicBezTo>
                    <a:pt x="369" y="1114"/>
                    <a:pt x="135" y="581"/>
                    <a:pt x="205" y="76"/>
                  </a:cubicBezTo>
                  <a:cubicBezTo>
                    <a:pt x="210" y="37"/>
                    <a:pt x="185" y="1"/>
                    <a:pt x="152" y="1"/>
                  </a:cubicBezTo>
                  <a:cubicBezTo>
                    <a:pt x="150" y="1"/>
                    <a:pt x="148" y="1"/>
                    <a:pt x="146"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70"/>
            <p:cNvSpPr/>
            <p:nvPr/>
          </p:nvSpPr>
          <p:spPr>
            <a:xfrm>
              <a:off x="1681350" y="2299975"/>
              <a:ext cx="23875" cy="24075"/>
            </a:xfrm>
            <a:custGeom>
              <a:avLst/>
              <a:gdLst/>
              <a:ahLst/>
              <a:cxnLst/>
              <a:rect l="l" t="t" r="r" b="b"/>
              <a:pathLst>
                <a:path w="955" h="963" extrusionOk="0">
                  <a:moveTo>
                    <a:pt x="71" y="0"/>
                  </a:moveTo>
                  <a:cubicBezTo>
                    <a:pt x="52" y="0"/>
                    <a:pt x="33" y="8"/>
                    <a:pt x="20" y="24"/>
                  </a:cubicBezTo>
                  <a:cubicBezTo>
                    <a:pt x="0" y="52"/>
                    <a:pt x="3" y="94"/>
                    <a:pt x="31" y="116"/>
                  </a:cubicBezTo>
                  <a:cubicBezTo>
                    <a:pt x="335" y="353"/>
                    <a:pt x="603" y="627"/>
                    <a:pt x="832" y="939"/>
                  </a:cubicBezTo>
                  <a:cubicBezTo>
                    <a:pt x="840" y="950"/>
                    <a:pt x="854" y="959"/>
                    <a:pt x="868" y="961"/>
                  </a:cubicBezTo>
                  <a:cubicBezTo>
                    <a:pt x="872" y="962"/>
                    <a:pt x="876" y="962"/>
                    <a:pt x="880" y="962"/>
                  </a:cubicBezTo>
                  <a:cubicBezTo>
                    <a:pt x="893" y="962"/>
                    <a:pt x="905" y="959"/>
                    <a:pt x="918" y="953"/>
                  </a:cubicBezTo>
                  <a:cubicBezTo>
                    <a:pt x="949" y="931"/>
                    <a:pt x="954" y="889"/>
                    <a:pt x="932" y="861"/>
                  </a:cubicBezTo>
                  <a:cubicBezTo>
                    <a:pt x="700" y="543"/>
                    <a:pt x="421" y="258"/>
                    <a:pt x="112" y="13"/>
                  </a:cubicBezTo>
                  <a:cubicBezTo>
                    <a:pt x="100" y="5"/>
                    <a:pt x="85" y="0"/>
                    <a:pt x="71"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70"/>
            <p:cNvSpPr/>
            <p:nvPr/>
          </p:nvSpPr>
          <p:spPr>
            <a:xfrm>
              <a:off x="1673450" y="2295600"/>
              <a:ext cx="49900" cy="52075"/>
            </a:xfrm>
            <a:custGeom>
              <a:avLst/>
              <a:gdLst/>
              <a:ahLst/>
              <a:cxnLst/>
              <a:rect l="l" t="t" r="r" b="b"/>
              <a:pathLst>
                <a:path w="1996" h="2083" extrusionOk="0">
                  <a:moveTo>
                    <a:pt x="503" y="0"/>
                  </a:moveTo>
                  <a:cubicBezTo>
                    <a:pt x="301" y="0"/>
                    <a:pt x="130" y="96"/>
                    <a:pt x="57" y="372"/>
                  </a:cubicBezTo>
                  <a:cubicBezTo>
                    <a:pt x="1" y="587"/>
                    <a:pt x="51" y="813"/>
                    <a:pt x="115" y="1022"/>
                  </a:cubicBezTo>
                  <a:cubicBezTo>
                    <a:pt x="207" y="1301"/>
                    <a:pt x="325" y="1569"/>
                    <a:pt x="478" y="1823"/>
                  </a:cubicBezTo>
                  <a:cubicBezTo>
                    <a:pt x="548" y="1943"/>
                    <a:pt x="645" y="2071"/>
                    <a:pt x="785" y="2082"/>
                  </a:cubicBezTo>
                  <a:cubicBezTo>
                    <a:pt x="792" y="2083"/>
                    <a:pt x="798" y="2083"/>
                    <a:pt x="805" y="2083"/>
                  </a:cubicBezTo>
                  <a:cubicBezTo>
                    <a:pt x="997" y="2083"/>
                    <a:pt x="1145" y="1859"/>
                    <a:pt x="1338" y="1859"/>
                  </a:cubicBezTo>
                  <a:cubicBezTo>
                    <a:pt x="1342" y="1859"/>
                    <a:pt x="1347" y="1859"/>
                    <a:pt x="1351" y="1859"/>
                  </a:cubicBezTo>
                  <a:cubicBezTo>
                    <a:pt x="1424" y="1862"/>
                    <a:pt x="1491" y="1901"/>
                    <a:pt x="1560" y="1923"/>
                  </a:cubicBezTo>
                  <a:cubicBezTo>
                    <a:pt x="1596" y="1933"/>
                    <a:pt x="1633" y="1939"/>
                    <a:pt x="1671" y="1939"/>
                  </a:cubicBezTo>
                  <a:cubicBezTo>
                    <a:pt x="1736" y="1939"/>
                    <a:pt x="1801" y="1922"/>
                    <a:pt x="1856" y="1887"/>
                  </a:cubicBezTo>
                  <a:cubicBezTo>
                    <a:pt x="1940" y="1831"/>
                    <a:pt x="1996" y="1722"/>
                    <a:pt x="1976" y="1622"/>
                  </a:cubicBezTo>
                  <a:cubicBezTo>
                    <a:pt x="1954" y="1513"/>
                    <a:pt x="1853" y="1435"/>
                    <a:pt x="1823" y="1326"/>
                  </a:cubicBezTo>
                  <a:cubicBezTo>
                    <a:pt x="1789" y="1209"/>
                    <a:pt x="1839" y="1089"/>
                    <a:pt x="1842" y="969"/>
                  </a:cubicBezTo>
                  <a:cubicBezTo>
                    <a:pt x="1845" y="687"/>
                    <a:pt x="1586" y="486"/>
                    <a:pt x="1348" y="333"/>
                  </a:cubicBezTo>
                  <a:cubicBezTo>
                    <a:pt x="1132" y="190"/>
                    <a:pt x="787" y="0"/>
                    <a:pt x="5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70"/>
            <p:cNvSpPr/>
            <p:nvPr/>
          </p:nvSpPr>
          <p:spPr>
            <a:xfrm>
              <a:off x="1630225" y="2237175"/>
              <a:ext cx="72825" cy="61200"/>
            </a:xfrm>
            <a:custGeom>
              <a:avLst/>
              <a:gdLst/>
              <a:ahLst/>
              <a:cxnLst/>
              <a:rect l="l" t="t" r="r" b="b"/>
              <a:pathLst>
                <a:path w="2913" h="2448" extrusionOk="0">
                  <a:moveTo>
                    <a:pt x="2857" y="0"/>
                  </a:moveTo>
                  <a:cubicBezTo>
                    <a:pt x="2673" y="511"/>
                    <a:pt x="2344" y="971"/>
                    <a:pt x="1917" y="1306"/>
                  </a:cubicBezTo>
                  <a:cubicBezTo>
                    <a:pt x="1861" y="1348"/>
                    <a:pt x="1802" y="1389"/>
                    <a:pt x="1733" y="1403"/>
                  </a:cubicBezTo>
                  <a:cubicBezTo>
                    <a:pt x="1720" y="1405"/>
                    <a:pt x="1707" y="1406"/>
                    <a:pt x="1694" y="1406"/>
                  </a:cubicBezTo>
                  <a:cubicBezTo>
                    <a:pt x="1637" y="1406"/>
                    <a:pt x="1578" y="1388"/>
                    <a:pt x="1523" y="1367"/>
                  </a:cubicBezTo>
                  <a:cubicBezTo>
                    <a:pt x="1069" y="1200"/>
                    <a:pt x="661" y="898"/>
                    <a:pt x="360" y="513"/>
                  </a:cubicBezTo>
                  <a:cubicBezTo>
                    <a:pt x="257" y="592"/>
                    <a:pt x="137" y="653"/>
                    <a:pt x="84" y="767"/>
                  </a:cubicBezTo>
                  <a:cubicBezTo>
                    <a:pt x="0" y="943"/>
                    <a:pt x="109" y="1144"/>
                    <a:pt x="223" y="1303"/>
                  </a:cubicBezTo>
                  <a:cubicBezTo>
                    <a:pt x="514" y="1688"/>
                    <a:pt x="1158" y="2413"/>
                    <a:pt x="1688" y="2447"/>
                  </a:cubicBezTo>
                  <a:cubicBezTo>
                    <a:pt x="1696" y="2447"/>
                    <a:pt x="1704" y="2447"/>
                    <a:pt x="1711" y="2447"/>
                  </a:cubicBezTo>
                  <a:cubicBezTo>
                    <a:pt x="2258" y="2447"/>
                    <a:pt x="2569" y="1387"/>
                    <a:pt x="2737" y="988"/>
                  </a:cubicBezTo>
                  <a:cubicBezTo>
                    <a:pt x="2818" y="787"/>
                    <a:pt x="2896" y="580"/>
                    <a:pt x="2904" y="368"/>
                  </a:cubicBezTo>
                  <a:cubicBezTo>
                    <a:pt x="2913" y="243"/>
                    <a:pt x="2888" y="120"/>
                    <a:pt x="2857"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70"/>
            <p:cNvSpPr/>
            <p:nvPr/>
          </p:nvSpPr>
          <p:spPr>
            <a:xfrm>
              <a:off x="1624000" y="2302275"/>
              <a:ext cx="56800" cy="51950"/>
            </a:xfrm>
            <a:custGeom>
              <a:avLst/>
              <a:gdLst/>
              <a:ahLst/>
              <a:cxnLst/>
              <a:rect l="l" t="t" r="r" b="b"/>
              <a:pathLst>
                <a:path w="2272" h="2078" extrusionOk="0">
                  <a:moveTo>
                    <a:pt x="1661" y="1"/>
                  </a:moveTo>
                  <a:cubicBezTo>
                    <a:pt x="1585" y="1"/>
                    <a:pt x="1500" y="26"/>
                    <a:pt x="1404" y="83"/>
                  </a:cubicBezTo>
                  <a:cubicBezTo>
                    <a:pt x="1042" y="298"/>
                    <a:pt x="704" y="616"/>
                    <a:pt x="383" y="892"/>
                  </a:cubicBezTo>
                  <a:cubicBezTo>
                    <a:pt x="221" y="1028"/>
                    <a:pt x="54" y="1185"/>
                    <a:pt x="15" y="1391"/>
                  </a:cubicBezTo>
                  <a:cubicBezTo>
                    <a:pt x="1" y="1453"/>
                    <a:pt x="7" y="1517"/>
                    <a:pt x="15" y="1578"/>
                  </a:cubicBezTo>
                  <a:cubicBezTo>
                    <a:pt x="221" y="1366"/>
                    <a:pt x="439" y="1162"/>
                    <a:pt x="671" y="975"/>
                  </a:cubicBezTo>
                  <a:cubicBezTo>
                    <a:pt x="817" y="854"/>
                    <a:pt x="985" y="733"/>
                    <a:pt x="1180" y="733"/>
                  </a:cubicBezTo>
                  <a:cubicBezTo>
                    <a:pt x="1182" y="733"/>
                    <a:pt x="1184" y="733"/>
                    <a:pt x="1187" y="733"/>
                  </a:cubicBezTo>
                  <a:cubicBezTo>
                    <a:pt x="1354" y="738"/>
                    <a:pt x="1507" y="833"/>
                    <a:pt x="1616" y="962"/>
                  </a:cubicBezTo>
                  <a:cubicBezTo>
                    <a:pt x="1725" y="1087"/>
                    <a:pt x="1786" y="1246"/>
                    <a:pt x="1842" y="1402"/>
                  </a:cubicBezTo>
                  <a:cubicBezTo>
                    <a:pt x="1918" y="1623"/>
                    <a:pt x="1968" y="1849"/>
                    <a:pt x="2007" y="2077"/>
                  </a:cubicBezTo>
                  <a:cubicBezTo>
                    <a:pt x="2219" y="1592"/>
                    <a:pt x="2272" y="1034"/>
                    <a:pt x="2121" y="524"/>
                  </a:cubicBezTo>
                  <a:cubicBezTo>
                    <a:pt x="2035" y="228"/>
                    <a:pt x="1890" y="1"/>
                    <a:pt x="1661"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70"/>
            <p:cNvSpPr/>
            <p:nvPr/>
          </p:nvSpPr>
          <p:spPr>
            <a:xfrm>
              <a:off x="1672000" y="2296475"/>
              <a:ext cx="62225" cy="62000"/>
            </a:xfrm>
            <a:custGeom>
              <a:avLst/>
              <a:gdLst/>
              <a:ahLst/>
              <a:cxnLst/>
              <a:rect l="l" t="t" r="r" b="b"/>
              <a:pathLst>
                <a:path w="2489" h="2480" extrusionOk="0">
                  <a:moveTo>
                    <a:pt x="690" y="0"/>
                  </a:moveTo>
                  <a:cubicBezTo>
                    <a:pt x="413" y="0"/>
                    <a:pt x="177" y="131"/>
                    <a:pt x="76" y="510"/>
                  </a:cubicBezTo>
                  <a:cubicBezTo>
                    <a:pt x="0" y="800"/>
                    <a:pt x="67" y="1107"/>
                    <a:pt x="159" y="1392"/>
                  </a:cubicBezTo>
                  <a:cubicBezTo>
                    <a:pt x="282" y="1771"/>
                    <a:pt x="447" y="2139"/>
                    <a:pt x="653" y="2480"/>
                  </a:cubicBezTo>
                  <a:cubicBezTo>
                    <a:pt x="614" y="2256"/>
                    <a:pt x="600" y="2028"/>
                    <a:pt x="620" y="1804"/>
                  </a:cubicBezTo>
                  <a:cubicBezTo>
                    <a:pt x="642" y="1461"/>
                    <a:pt x="770" y="1085"/>
                    <a:pt x="1080" y="945"/>
                  </a:cubicBezTo>
                  <a:cubicBezTo>
                    <a:pt x="1174" y="904"/>
                    <a:pt x="1274" y="888"/>
                    <a:pt x="1375" y="888"/>
                  </a:cubicBezTo>
                  <a:cubicBezTo>
                    <a:pt x="1523" y="888"/>
                    <a:pt x="1674" y="922"/>
                    <a:pt x="1816" y="962"/>
                  </a:cubicBezTo>
                  <a:cubicBezTo>
                    <a:pt x="2042" y="1021"/>
                    <a:pt x="2266" y="1090"/>
                    <a:pt x="2489" y="1166"/>
                  </a:cubicBezTo>
                  <a:cubicBezTo>
                    <a:pt x="2414" y="862"/>
                    <a:pt x="2109" y="627"/>
                    <a:pt x="1833" y="446"/>
                  </a:cubicBezTo>
                  <a:cubicBezTo>
                    <a:pt x="1541" y="254"/>
                    <a:pt x="1076" y="0"/>
                    <a:pt x="690"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70"/>
            <p:cNvSpPr/>
            <p:nvPr/>
          </p:nvSpPr>
          <p:spPr>
            <a:xfrm>
              <a:off x="1677725" y="2256275"/>
              <a:ext cx="54900" cy="54225"/>
            </a:xfrm>
            <a:custGeom>
              <a:avLst/>
              <a:gdLst/>
              <a:ahLst/>
              <a:cxnLst/>
              <a:rect l="l" t="t" r="r" b="b"/>
              <a:pathLst>
                <a:path w="2196" h="2169" extrusionOk="0">
                  <a:moveTo>
                    <a:pt x="1487" y="1"/>
                  </a:moveTo>
                  <a:lnTo>
                    <a:pt x="1487" y="1"/>
                  </a:lnTo>
                  <a:cubicBezTo>
                    <a:pt x="1141" y="68"/>
                    <a:pt x="829" y="302"/>
                    <a:pt x="614" y="589"/>
                  </a:cubicBezTo>
                  <a:cubicBezTo>
                    <a:pt x="424" y="854"/>
                    <a:pt x="0" y="1560"/>
                    <a:pt x="181" y="1864"/>
                  </a:cubicBezTo>
                  <a:cubicBezTo>
                    <a:pt x="328" y="2109"/>
                    <a:pt x="710" y="2169"/>
                    <a:pt x="1037" y="2169"/>
                  </a:cubicBezTo>
                  <a:cubicBezTo>
                    <a:pt x="1165" y="2169"/>
                    <a:pt x="1285" y="2160"/>
                    <a:pt x="1378" y="2149"/>
                  </a:cubicBezTo>
                  <a:cubicBezTo>
                    <a:pt x="1654" y="2118"/>
                    <a:pt x="1925" y="2059"/>
                    <a:pt x="2196" y="1984"/>
                  </a:cubicBezTo>
                  <a:cubicBezTo>
                    <a:pt x="1995" y="1895"/>
                    <a:pt x="1808" y="1794"/>
                    <a:pt x="1627" y="1672"/>
                  </a:cubicBezTo>
                  <a:cubicBezTo>
                    <a:pt x="1387" y="1510"/>
                    <a:pt x="1152" y="1295"/>
                    <a:pt x="1113" y="1008"/>
                  </a:cubicBezTo>
                  <a:cubicBezTo>
                    <a:pt x="1083" y="765"/>
                    <a:pt x="1200" y="528"/>
                    <a:pt x="1320" y="310"/>
                  </a:cubicBezTo>
                  <a:cubicBezTo>
                    <a:pt x="1375" y="207"/>
                    <a:pt x="1431" y="107"/>
                    <a:pt x="1487"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70"/>
            <p:cNvSpPr/>
            <p:nvPr/>
          </p:nvSpPr>
          <p:spPr>
            <a:xfrm>
              <a:off x="1609025" y="2266450"/>
              <a:ext cx="66200" cy="55350"/>
            </a:xfrm>
            <a:custGeom>
              <a:avLst/>
              <a:gdLst/>
              <a:ahLst/>
              <a:cxnLst/>
              <a:rect l="l" t="t" r="r" b="b"/>
              <a:pathLst>
                <a:path w="2648" h="2214" extrusionOk="0">
                  <a:moveTo>
                    <a:pt x="190" y="1"/>
                  </a:moveTo>
                  <a:cubicBezTo>
                    <a:pt x="126" y="1"/>
                    <a:pt x="64" y="4"/>
                    <a:pt x="0" y="12"/>
                  </a:cubicBezTo>
                  <a:cubicBezTo>
                    <a:pt x="70" y="54"/>
                    <a:pt x="145" y="96"/>
                    <a:pt x="215" y="138"/>
                  </a:cubicBezTo>
                  <a:cubicBezTo>
                    <a:pt x="474" y="294"/>
                    <a:pt x="745" y="456"/>
                    <a:pt x="935" y="693"/>
                  </a:cubicBezTo>
                  <a:cubicBezTo>
                    <a:pt x="1127" y="930"/>
                    <a:pt x="1233" y="1265"/>
                    <a:pt x="1122" y="1546"/>
                  </a:cubicBezTo>
                  <a:cubicBezTo>
                    <a:pt x="1055" y="1717"/>
                    <a:pt x="918" y="1851"/>
                    <a:pt x="790" y="1979"/>
                  </a:cubicBezTo>
                  <a:cubicBezTo>
                    <a:pt x="709" y="2057"/>
                    <a:pt x="633" y="2135"/>
                    <a:pt x="553" y="2213"/>
                  </a:cubicBezTo>
                  <a:cubicBezTo>
                    <a:pt x="815" y="2135"/>
                    <a:pt x="1071" y="2060"/>
                    <a:pt x="1334" y="1982"/>
                  </a:cubicBezTo>
                  <a:cubicBezTo>
                    <a:pt x="1543" y="1920"/>
                    <a:pt x="1755" y="1862"/>
                    <a:pt x="1967" y="1797"/>
                  </a:cubicBezTo>
                  <a:cubicBezTo>
                    <a:pt x="2140" y="1744"/>
                    <a:pt x="2324" y="1686"/>
                    <a:pt x="2422" y="1538"/>
                  </a:cubicBezTo>
                  <a:cubicBezTo>
                    <a:pt x="2648" y="1189"/>
                    <a:pt x="1889" y="707"/>
                    <a:pt x="1666" y="545"/>
                  </a:cubicBezTo>
                  <a:cubicBezTo>
                    <a:pt x="1236" y="232"/>
                    <a:pt x="725" y="9"/>
                    <a:pt x="190"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70"/>
            <p:cNvSpPr/>
            <p:nvPr/>
          </p:nvSpPr>
          <p:spPr>
            <a:xfrm>
              <a:off x="1653575" y="2281700"/>
              <a:ext cx="35525" cy="32350"/>
            </a:xfrm>
            <a:custGeom>
              <a:avLst/>
              <a:gdLst/>
              <a:ahLst/>
              <a:cxnLst/>
              <a:rect l="l" t="t" r="r" b="b"/>
              <a:pathLst>
                <a:path w="1421" h="1294" extrusionOk="0">
                  <a:moveTo>
                    <a:pt x="712" y="1"/>
                  </a:moveTo>
                  <a:cubicBezTo>
                    <a:pt x="415" y="1"/>
                    <a:pt x="147" y="202"/>
                    <a:pt x="79" y="504"/>
                  </a:cubicBezTo>
                  <a:cubicBezTo>
                    <a:pt x="1" y="853"/>
                    <a:pt x="218" y="1199"/>
                    <a:pt x="567" y="1277"/>
                  </a:cubicBezTo>
                  <a:cubicBezTo>
                    <a:pt x="616" y="1288"/>
                    <a:pt x="665" y="1294"/>
                    <a:pt x="712" y="1294"/>
                  </a:cubicBezTo>
                  <a:cubicBezTo>
                    <a:pt x="1007" y="1294"/>
                    <a:pt x="1270" y="1089"/>
                    <a:pt x="1340" y="789"/>
                  </a:cubicBezTo>
                  <a:cubicBezTo>
                    <a:pt x="1421" y="445"/>
                    <a:pt x="1203" y="97"/>
                    <a:pt x="852" y="16"/>
                  </a:cubicBezTo>
                  <a:cubicBezTo>
                    <a:pt x="805" y="6"/>
                    <a:pt x="758" y="1"/>
                    <a:pt x="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70"/>
            <p:cNvSpPr/>
            <p:nvPr/>
          </p:nvSpPr>
          <p:spPr>
            <a:xfrm>
              <a:off x="1661600" y="2289000"/>
              <a:ext cx="19550" cy="17850"/>
            </a:xfrm>
            <a:custGeom>
              <a:avLst/>
              <a:gdLst/>
              <a:ahLst/>
              <a:cxnLst/>
              <a:rect l="l" t="t" r="r" b="b"/>
              <a:pathLst>
                <a:path w="782" h="714" extrusionOk="0">
                  <a:moveTo>
                    <a:pt x="389" y="1"/>
                  </a:moveTo>
                  <a:cubicBezTo>
                    <a:pt x="229" y="1"/>
                    <a:pt x="81" y="114"/>
                    <a:pt x="45" y="279"/>
                  </a:cubicBezTo>
                  <a:cubicBezTo>
                    <a:pt x="1" y="466"/>
                    <a:pt x="123" y="661"/>
                    <a:pt x="316" y="703"/>
                  </a:cubicBezTo>
                  <a:cubicBezTo>
                    <a:pt x="343" y="710"/>
                    <a:pt x="371" y="713"/>
                    <a:pt x="398" y="713"/>
                  </a:cubicBezTo>
                  <a:cubicBezTo>
                    <a:pt x="556" y="713"/>
                    <a:pt x="704" y="600"/>
                    <a:pt x="740" y="435"/>
                  </a:cubicBezTo>
                  <a:cubicBezTo>
                    <a:pt x="782" y="243"/>
                    <a:pt x="665" y="53"/>
                    <a:pt x="472" y="11"/>
                  </a:cubicBezTo>
                  <a:cubicBezTo>
                    <a:pt x="445" y="4"/>
                    <a:pt x="417" y="1"/>
                    <a:pt x="3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70"/>
            <p:cNvSpPr/>
            <p:nvPr/>
          </p:nvSpPr>
          <p:spPr>
            <a:xfrm>
              <a:off x="1621575" y="2009950"/>
              <a:ext cx="168800" cy="160250"/>
            </a:xfrm>
            <a:custGeom>
              <a:avLst/>
              <a:gdLst/>
              <a:ahLst/>
              <a:cxnLst/>
              <a:rect l="l" t="t" r="r" b="b"/>
              <a:pathLst>
                <a:path w="6752" h="6410" extrusionOk="0">
                  <a:moveTo>
                    <a:pt x="4225" y="0"/>
                  </a:moveTo>
                  <a:cubicBezTo>
                    <a:pt x="4192" y="0"/>
                    <a:pt x="4159" y="2"/>
                    <a:pt x="4126" y="6"/>
                  </a:cubicBezTo>
                  <a:cubicBezTo>
                    <a:pt x="3767" y="45"/>
                    <a:pt x="3451" y="271"/>
                    <a:pt x="3236" y="561"/>
                  </a:cubicBezTo>
                  <a:cubicBezTo>
                    <a:pt x="3111" y="739"/>
                    <a:pt x="2999" y="949"/>
                    <a:pt x="2801" y="1032"/>
                  </a:cubicBezTo>
                  <a:cubicBezTo>
                    <a:pt x="2773" y="1041"/>
                    <a:pt x="2743" y="1052"/>
                    <a:pt x="2712" y="1060"/>
                  </a:cubicBezTo>
                  <a:cubicBezTo>
                    <a:pt x="2648" y="1074"/>
                    <a:pt x="2586" y="1082"/>
                    <a:pt x="2522" y="1096"/>
                  </a:cubicBezTo>
                  <a:cubicBezTo>
                    <a:pt x="2519" y="1096"/>
                    <a:pt x="2519" y="1102"/>
                    <a:pt x="2519" y="1102"/>
                  </a:cubicBezTo>
                  <a:cubicBezTo>
                    <a:pt x="2506" y="1105"/>
                    <a:pt x="2492" y="1110"/>
                    <a:pt x="2478" y="1116"/>
                  </a:cubicBezTo>
                  <a:cubicBezTo>
                    <a:pt x="2469" y="1119"/>
                    <a:pt x="2466" y="1119"/>
                    <a:pt x="2464" y="1122"/>
                  </a:cubicBezTo>
                  <a:cubicBezTo>
                    <a:pt x="2453" y="1130"/>
                    <a:pt x="2439" y="1133"/>
                    <a:pt x="2427" y="1138"/>
                  </a:cubicBezTo>
                  <a:cubicBezTo>
                    <a:pt x="2425" y="1144"/>
                    <a:pt x="2419" y="1144"/>
                    <a:pt x="2413" y="1147"/>
                  </a:cubicBezTo>
                  <a:cubicBezTo>
                    <a:pt x="2400" y="1158"/>
                    <a:pt x="2386" y="1163"/>
                    <a:pt x="2372" y="1175"/>
                  </a:cubicBezTo>
                  <a:cubicBezTo>
                    <a:pt x="2232" y="1292"/>
                    <a:pt x="2246" y="1512"/>
                    <a:pt x="2288" y="1691"/>
                  </a:cubicBezTo>
                  <a:cubicBezTo>
                    <a:pt x="2299" y="1733"/>
                    <a:pt x="2310" y="1780"/>
                    <a:pt x="2324" y="1830"/>
                  </a:cubicBezTo>
                  <a:cubicBezTo>
                    <a:pt x="2115" y="1585"/>
                    <a:pt x="1867" y="1375"/>
                    <a:pt x="1571" y="1242"/>
                  </a:cubicBezTo>
                  <a:cubicBezTo>
                    <a:pt x="1543" y="1228"/>
                    <a:pt x="1515" y="1216"/>
                    <a:pt x="1490" y="1205"/>
                  </a:cubicBezTo>
                  <a:lnTo>
                    <a:pt x="1487" y="1205"/>
                  </a:lnTo>
                  <a:cubicBezTo>
                    <a:pt x="1459" y="1194"/>
                    <a:pt x="1431" y="1186"/>
                    <a:pt x="1404" y="1177"/>
                  </a:cubicBezTo>
                  <a:cubicBezTo>
                    <a:pt x="1266" y="1133"/>
                    <a:pt x="1121" y="1109"/>
                    <a:pt x="980" y="1109"/>
                  </a:cubicBezTo>
                  <a:cubicBezTo>
                    <a:pt x="728" y="1109"/>
                    <a:pt x="486" y="1187"/>
                    <a:pt x="318" y="1373"/>
                  </a:cubicBezTo>
                  <a:cubicBezTo>
                    <a:pt x="176" y="1534"/>
                    <a:pt x="109" y="1746"/>
                    <a:pt x="76" y="1958"/>
                  </a:cubicBezTo>
                  <a:cubicBezTo>
                    <a:pt x="0" y="2402"/>
                    <a:pt x="92" y="2929"/>
                    <a:pt x="475" y="3155"/>
                  </a:cubicBezTo>
                  <a:cubicBezTo>
                    <a:pt x="639" y="3253"/>
                    <a:pt x="834" y="3278"/>
                    <a:pt x="1024" y="3306"/>
                  </a:cubicBezTo>
                  <a:lnTo>
                    <a:pt x="1027" y="3306"/>
                  </a:lnTo>
                  <a:cubicBezTo>
                    <a:pt x="1130" y="3320"/>
                    <a:pt x="1239" y="3334"/>
                    <a:pt x="1345" y="3348"/>
                  </a:cubicBezTo>
                  <a:cubicBezTo>
                    <a:pt x="1493" y="3367"/>
                    <a:pt x="1644" y="3384"/>
                    <a:pt x="1797" y="3409"/>
                  </a:cubicBezTo>
                  <a:cubicBezTo>
                    <a:pt x="1816" y="3412"/>
                    <a:pt x="1842" y="3418"/>
                    <a:pt x="1864" y="3420"/>
                  </a:cubicBezTo>
                  <a:cubicBezTo>
                    <a:pt x="1825" y="3434"/>
                    <a:pt x="1783" y="3445"/>
                    <a:pt x="1741" y="3454"/>
                  </a:cubicBezTo>
                  <a:cubicBezTo>
                    <a:pt x="1613" y="3493"/>
                    <a:pt x="1487" y="3535"/>
                    <a:pt x="1362" y="3568"/>
                  </a:cubicBezTo>
                  <a:cubicBezTo>
                    <a:pt x="1264" y="3596"/>
                    <a:pt x="1166" y="3630"/>
                    <a:pt x="1074" y="3674"/>
                  </a:cubicBezTo>
                  <a:cubicBezTo>
                    <a:pt x="1030" y="3694"/>
                    <a:pt x="988" y="3724"/>
                    <a:pt x="949" y="3755"/>
                  </a:cubicBezTo>
                  <a:cubicBezTo>
                    <a:pt x="913" y="3786"/>
                    <a:pt x="876" y="3822"/>
                    <a:pt x="848" y="3861"/>
                  </a:cubicBezTo>
                  <a:cubicBezTo>
                    <a:pt x="837" y="3875"/>
                    <a:pt x="832" y="3886"/>
                    <a:pt x="823" y="3900"/>
                  </a:cubicBezTo>
                  <a:cubicBezTo>
                    <a:pt x="684" y="4146"/>
                    <a:pt x="779" y="4469"/>
                    <a:pt x="742" y="4754"/>
                  </a:cubicBezTo>
                  <a:cubicBezTo>
                    <a:pt x="712" y="5011"/>
                    <a:pt x="578" y="5281"/>
                    <a:pt x="692" y="5507"/>
                  </a:cubicBezTo>
                  <a:cubicBezTo>
                    <a:pt x="783" y="5681"/>
                    <a:pt x="976" y="5746"/>
                    <a:pt x="1178" y="5746"/>
                  </a:cubicBezTo>
                  <a:cubicBezTo>
                    <a:pt x="1280" y="5746"/>
                    <a:pt x="1384" y="5730"/>
                    <a:pt x="1479" y="5702"/>
                  </a:cubicBezTo>
                  <a:cubicBezTo>
                    <a:pt x="1850" y="5596"/>
                    <a:pt x="2185" y="5382"/>
                    <a:pt x="2444" y="5103"/>
                  </a:cubicBezTo>
                  <a:cubicBezTo>
                    <a:pt x="2450" y="5100"/>
                    <a:pt x="2453" y="5094"/>
                    <a:pt x="2461" y="5089"/>
                  </a:cubicBezTo>
                  <a:cubicBezTo>
                    <a:pt x="2497" y="5047"/>
                    <a:pt x="2533" y="5005"/>
                    <a:pt x="2573" y="4960"/>
                  </a:cubicBezTo>
                  <a:cubicBezTo>
                    <a:pt x="2575" y="4957"/>
                    <a:pt x="2578" y="4949"/>
                    <a:pt x="2581" y="4946"/>
                  </a:cubicBezTo>
                  <a:cubicBezTo>
                    <a:pt x="2631" y="4885"/>
                    <a:pt x="2676" y="4821"/>
                    <a:pt x="2718" y="4751"/>
                  </a:cubicBezTo>
                  <a:lnTo>
                    <a:pt x="2718" y="4751"/>
                  </a:lnTo>
                  <a:cubicBezTo>
                    <a:pt x="2715" y="4829"/>
                    <a:pt x="2712" y="4904"/>
                    <a:pt x="2712" y="4983"/>
                  </a:cubicBezTo>
                  <a:cubicBezTo>
                    <a:pt x="2712" y="4999"/>
                    <a:pt x="2706" y="5013"/>
                    <a:pt x="2706" y="5030"/>
                  </a:cubicBezTo>
                  <a:cubicBezTo>
                    <a:pt x="2706" y="5214"/>
                    <a:pt x="2720" y="5401"/>
                    <a:pt x="2740" y="5582"/>
                  </a:cubicBezTo>
                  <a:cubicBezTo>
                    <a:pt x="2740" y="5588"/>
                    <a:pt x="2740" y="5591"/>
                    <a:pt x="2743" y="5599"/>
                  </a:cubicBezTo>
                  <a:lnTo>
                    <a:pt x="2743" y="5602"/>
                  </a:lnTo>
                  <a:cubicBezTo>
                    <a:pt x="2762" y="5783"/>
                    <a:pt x="2812" y="5981"/>
                    <a:pt x="2969" y="6071"/>
                  </a:cubicBezTo>
                  <a:cubicBezTo>
                    <a:pt x="3027" y="6103"/>
                    <a:pt x="3091" y="6114"/>
                    <a:pt x="3158" y="6114"/>
                  </a:cubicBezTo>
                  <a:cubicBezTo>
                    <a:pt x="3294" y="6114"/>
                    <a:pt x="3441" y="6069"/>
                    <a:pt x="3577" y="6069"/>
                  </a:cubicBezTo>
                  <a:cubicBezTo>
                    <a:pt x="3641" y="6069"/>
                    <a:pt x="3702" y="6078"/>
                    <a:pt x="3758" y="6107"/>
                  </a:cubicBezTo>
                  <a:cubicBezTo>
                    <a:pt x="3842" y="6149"/>
                    <a:pt x="3900" y="6230"/>
                    <a:pt x="3970" y="6288"/>
                  </a:cubicBezTo>
                  <a:cubicBezTo>
                    <a:pt x="4057" y="6360"/>
                    <a:pt x="4170" y="6409"/>
                    <a:pt x="4283" y="6409"/>
                  </a:cubicBezTo>
                  <a:cubicBezTo>
                    <a:pt x="4302" y="6409"/>
                    <a:pt x="4320" y="6408"/>
                    <a:pt x="4338" y="6405"/>
                  </a:cubicBezTo>
                  <a:cubicBezTo>
                    <a:pt x="4472" y="6383"/>
                    <a:pt x="4590" y="6285"/>
                    <a:pt x="4620" y="6157"/>
                  </a:cubicBezTo>
                  <a:cubicBezTo>
                    <a:pt x="4654" y="6015"/>
                    <a:pt x="4578" y="5867"/>
                    <a:pt x="4598" y="5725"/>
                  </a:cubicBezTo>
                  <a:cubicBezTo>
                    <a:pt x="4617" y="5571"/>
                    <a:pt x="4743" y="5451"/>
                    <a:pt x="4807" y="5312"/>
                  </a:cubicBezTo>
                  <a:cubicBezTo>
                    <a:pt x="4924" y="5055"/>
                    <a:pt x="4827" y="4765"/>
                    <a:pt x="4684" y="4503"/>
                  </a:cubicBezTo>
                  <a:cubicBezTo>
                    <a:pt x="4682" y="4500"/>
                    <a:pt x="4682" y="4500"/>
                    <a:pt x="4682" y="4497"/>
                  </a:cubicBezTo>
                  <a:cubicBezTo>
                    <a:pt x="4662" y="4461"/>
                    <a:pt x="4643" y="4430"/>
                    <a:pt x="4620" y="4397"/>
                  </a:cubicBezTo>
                  <a:cubicBezTo>
                    <a:pt x="4617" y="4391"/>
                    <a:pt x="4617" y="4388"/>
                    <a:pt x="4615" y="4386"/>
                  </a:cubicBezTo>
                  <a:cubicBezTo>
                    <a:pt x="4606" y="4377"/>
                    <a:pt x="4603" y="4372"/>
                    <a:pt x="4601" y="4363"/>
                  </a:cubicBezTo>
                  <a:lnTo>
                    <a:pt x="4601" y="4363"/>
                  </a:lnTo>
                  <a:cubicBezTo>
                    <a:pt x="4924" y="4444"/>
                    <a:pt x="5256" y="4494"/>
                    <a:pt x="5588" y="4508"/>
                  </a:cubicBezTo>
                  <a:cubicBezTo>
                    <a:pt x="5624" y="4509"/>
                    <a:pt x="5660" y="4510"/>
                    <a:pt x="5696" y="4510"/>
                  </a:cubicBezTo>
                  <a:cubicBezTo>
                    <a:pt x="5937" y="4510"/>
                    <a:pt x="6185" y="4480"/>
                    <a:pt x="6386" y="4349"/>
                  </a:cubicBezTo>
                  <a:cubicBezTo>
                    <a:pt x="6618" y="4190"/>
                    <a:pt x="6752" y="3864"/>
                    <a:pt x="6607" y="3630"/>
                  </a:cubicBezTo>
                  <a:cubicBezTo>
                    <a:pt x="6542" y="3524"/>
                    <a:pt x="6436" y="3451"/>
                    <a:pt x="6342" y="3376"/>
                  </a:cubicBezTo>
                  <a:cubicBezTo>
                    <a:pt x="6032" y="3113"/>
                    <a:pt x="5831" y="2723"/>
                    <a:pt x="5474" y="2533"/>
                  </a:cubicBezTo>
                  <a:cubicBezTo>
                    <a:pt x="5326" y="2457"/>
                    <a:pt x="5162" y="2423"/>
                    <a:pt x="4997" y="2423"/>
                  </a:cubicBezTo>
                  <a:cubicBezTo>
                    <a:pt x="4810" y="2423"/>
                    <a:pt x="4620" y="2466"/>
                    <a:pt x="4444" y="2542"/>
                  </a:cubicBezTo>
                  <a:cubicBezTo>
                    <a:pt x="4503" y="2483"/>
                    <a:pt x="4556" y="2430"/>
                    <a:pt x="4598" y="2391"/>
                  </a:cubicBezTo>
                  <a:cubicBezTo>
                    <a:pt x="4693" y="2304"/>
                    <a:pt x="4782" y="2212"/>
                    <a:pt x="4863" y="2115"/>
                  </a:cubicBezTo>
                  <a:cubicBezTo>
                    <a:pt x="4880" y="2095"/>
                    <a:pt x="4894" y="2078"/>
                    <a:pt x="4908" y="2053"/>
                  </a:cubicBezTo>
                  <a:cubicBezTo>
                    <a:pt x="4935" y="2011"/>
                    <a:pt x="4963" y="1970"/>
                    <a:pt x="4986" y="1919"/>
                  </a:cubicBezTo>
                  <a:cubicBezTo>
                    <a:pt x="5000" y="1892"/>
                    <a:pt x="5008" y="1864"/>
                    <a:pt x="5019" y="1833"/>
                  </a:cubicBezTo>
                  <a:cubicBezTo>
                    <a:pt x="5028" y="1816"/>
                    <a:pt x="5030" y="1802"/>
                    <a:pt x="5036" y="1786"/>
                  </a:cubicBezTo>
                  <a:cubicBezTo>
                    <a:pt x="5041" y="1772"/>
                    <a:pt x="5047" y="1760"/>
                    <a:pt x="5050" y="1746"/>
                  </a:cubicBezTo>
                  <a:cubicBezTo>
                    <a:pt x="5058" y="1724"/>
                    <a:pt x="5061" y="1705"/>
                    <a:pt x="5069" y="1680"/>
                  </a:cubicBezTo>
                  <a:cubicBezTo>
                    <a:pt x="5072" y="1674"/>
                    <a:pt x="5072" y="1668"/>
                    <a:pt x="5072" y="1663"/>
                  </a:cubicBezTo>
                  <a:cubicBezTo>
                    <a:pt x="5111" y="1481"/>
                    <a:pt x="5111" y="1297"/>
                    <a:pt x="5114" y="1110"/>
                  </a:cubicBezTo>
                  <a:cubicBezTo>
                    <a:pt x="5117" y="896"/>
                    <a:pt x="5114" y="670"/>
                    <a:pt x="5022" y="474"/>
                  </a:cubicBezTo>
                  <a:cubicBezTo>
                    <a:pt x="4888" y="175"/>
                    <a:pt x="4555" y="0"/>
                    <a:pt x="42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70"/>
            <p:cNvSpPr/>
            <p:nvPr/>
          </p:nvSpPr>
          <p:spPr>
            <a:xfrm>
              <a:off x="1680850" y="2022025"/>
              <a:ext cx="61050" cy="69875"/>
            </a:xfrm>
            <a:custGeom>
              <a:avLst/>
              <a:gdLst/>
              <a:ahLst/>
              <a:cxnLst/>
              <a:rect l="l" t="t" r="r" b="b"/>
              <a:pathLst>
                <a:path w="2442" h="2795" extrusionOk="0">
                  <a:moveTo>
                    <a:pt x="1689" y="1"/>
                  </a:moveTo>
                  <a:cubicBezTo>
                    <a:pt x="1661" y="1"/>
                    <a:pt x="1633" y="2"/>
                    <a:pt x="1605" y="5"/>
                  </a:cubicBezTo>
                  <a:cubicBezTo>
                    <a:pt x="1303" y="36"/>
                    <a:pt x="1033" y="228"/>
                    <a:pt x="852" y="474"/>
                  </a:cubicBezTo>
                  <a:cubicBezTo>
                    <a:pt x="746" y="625"/>
                    <a:pt x="653" y="803"/>
                    <a:pt x="483" y="873"/>
                  </a:cubicBezTo>
                  <a:cubicBezTo>
                    <a:pt x="363" y="920"/>
                    <a:pt x="218" y="906"/>
                    <a:pt x="121" y="990"/>
                  </a:cubicBezTo>
                  <a:cubicBezTo>
                    <a:pt x="1" y="1093"/>
                    <a:pt x="15" y="1277"/>
                    <a:pt x="51" y="1431"/>
                  </a:cubicBezTo>
                  <a:cubicBezTo>
                    <a:pt x="137" y="1810"/>
                    <a:pt x="372" y="2558"/>
                    <a:pt x="754" y="2756"/>
                  </a:cubicBezTo>
                  <a:cubicBezTo>
                    <a:pt x="806" y="2783"/>
                    <a:pt x="860" y="2795"/>
                    <a:pt x="917" y="2795"/>
                  </a:cubicBezTo>
                  <a:cubicBezTo>
                    <a:pt x="1303" y="2795"/>
                    <a:pt x="1780" y="2237"/>
                    <a:pt x="2006" y="2028"/>
                  </a:cubicBezTo>
                  <a:cubicBezTo>
                    <a:pt x="2132" y="1908"/>
                    <a:pt x="2258" y="1782"/>
                    <a:pt x="2336" y="1629"/>
                  </a:cubicBezTo>
                  <a:cubicBezTo>
                    <a:pt x="2436" y="1420"/>
                    <a:pt x="2439" y="1177"/>
                    <a:pt x="2442" y="943"/>
                  </a:cubicBezTo>
                  <a:cubicBezTo>
                    <a:pt x="2442" y="761"/>
                    <a:pt x="2442" y="569"/>
                    <a:pt x="2366" y="401"/>
                  </a:cubicBezTo>
                  <a:cubicBezTo>
                    <a:pt x="2247" y="148"/>
                    <a:pt x="1967" y="1"/>
                    <a:pt x="16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70"/>
            <p:cNvSpPr/>
            <p:nvPr/>
          </p:nvSpPr>
          <p:spPr>
            <a:xfrm>
              <a:off x="1698500" y="2050050"/>
              <a:ext cx="7475" cy="37750"/>
            </a:xfrm>
            <a:custGeom>
              <a:avLst/>
              <a:gdLst/>
              <a:ahLst/>
              <a:cxnLst/>
              <a:rect l="l" t="t" r="r" b="b"/>
              <a:pathLst>
                <a:path w="299" h="1510" extrusionOk="0">
                  <a:moveTo>
                    <a:pt x="245" y="0"/>
                  </a:moveTo>
                  <a:cubicBezTo>
                    <a:pt x="223" y="0"/>
                    <a:pt x="204" y="12"/>
                    <a:pt x="196" y="34"/>
                  </a:cubicBezTo>
                  <a:cubicBezTo>
                    <a:pt x="31" y="491"/>
                    <a:pt x="0" y="999"/>
                    <a:pt x="115" y="1470"/>
                  </a:cubicBezTo>
                  <a:cubicBezTo>
                    <a:pt x="118" y="1482"/>
                    <a:pt x="126" y="1493"/>
                    <a:pt x="137" y="1498"/>
                  </a:cubicBezTo>
                  <a:cubicBezTo>
                    <a:pt x="146" y="1507"/>
                    <a:pt x="165" y="1509"/>
                    <a:pt x="179" y="1509"/>
                  </a:cubicBezTo>
                  <a:cubicBezTo>
                    <a:pt x="207" y="1501"/>
                    <a:pt x="224" y="1473"/>
                    <a:pt x="215" y="1445"/>
                  </a:cubicBezTo>
                  <a:cubicBezTo>
                    <a:pt x="104" y="993"/>
                    <a:pt x="132" y="505"/>
                    <a:pt x="293" y="70"/>
                  </a:cubicBezTo>
                  <a:cubicBezTo>
                    <a:pt x="299" y="39"/>
                    <a:pt x="291" y="11"/>
                    <a:pt x="263" y="3"/>
                  </a:cubicBezTo>
                  <a:cubicBezTo>
                    <a:pt x="257" y="1"/>
                    <a:pt x="251" y="0"/>
                    <a:pt x="245"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70"/>
            <p:cNvSpPr/>
            <p:nvPr/>
          </p:nvSpPr>
          <p:spPr>
            <a:xfrm>
              <a:off x="1700300" y="2061600"/>
              <a:ext cx="18250" cy="23800"/>
            </a:xfrm>
            <a:custGeom>
              <a:avLst/>
              <a:gdLst/>
              <a:ahLst/>
              <a:cxnLst/>
              <a:rect l="l" t="t" r="r" b="b"/>
              <a:pathLst>
                <a:path w="730" h="952" extrusionOk="0">
                  <a:moveTo>
                    <a:pt x="674" y="0"/>
                  </a:moveTo>
                  <a:cubicBezTo>
                    <a:pt x="654" y="0"/>
                    <a:pt x="634" y="13"/>
                    <a:pt x="626" y="32"/>
                  </a:cubicBezTo>
                  <a:cubicBezTo>
                    <a:pt x="489" y="350"/>
                    <a:pt x="283" y="635"/>
                    <a:pt x="26" y="863"/>
                  </a:cubicBezTo>
                  <a:cubicBezTo>
                    <a:pt x="1" y="880"/>
                    <a:pt x="1" y="914"/>
                    <a:pt x="18" y="936"/>
                  </a:cubicBezTo>
                  <a:lnTo>
                    <a:pt x="26" y="941"/>
                  </a:lnTo>
                  <a:cubicBezTo>
                    <a:pt x="34" y="948"/>
                    <a:pt x="44" y="951"/>
                    <a:pt x="55" y="951"/>
                  </a:cubicBezTo>
                  <a:cubicBezTo>
                    <a:pt x="67" y="951"/>
                    <a:pt x="81" y="946"/>
                    <a:pt x="93" y="936"/>
                  </a:cubicBezTo>
                  <a:cubicBezTo>
                    <a:pt x="364" y="702"/>
                    <a:pt x="581" y="403"/>
                    <a:pt x="721" y="71"/>
                  </a:cubicBezTo>
                  <a:cubicBezTo>
                    <a:pt x="729" y="46"/>
                    <a:pt x="715" y="15"/>
                    <a:pt x="693" y="4"/>
                  </a:cubicBezTo>
                  <a:cubicBezTo>
                    <a:pt x="687" y="1"/>
                    <a:pt x="681" y="0"/>
                    <a:pt x="674"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70"/>
            <p:cNvSpPr/>
            <p:nvPr/>
          </p:nvSpPr>
          <p:spPr>
            <a:xfrm>
              <a:off x="1688450" y="2039375"/>
              <a:ext cx="41050" cy="47050"/>
            </a:xfrm>
            <a:custGeom>
              <a:avLst/>
              <a:gdLst/>
              <a:ahLst/>
              <a:cxnLst/>
              <a:rect l="l" t="t" r="r" b="b"/>
              <a:pathLst>
                <a:path w="1642" h="1882" extrusionOk="0">
                  <a:moveTo>
                    <a:pt x="1128" y="1"/>
                  </a:moveTo>
                  <a:cubicBezTo>
                    <a:pt x="1111" y="1"/>
                    <a:pt x="1094" y="2"/>
                    <a:pt x="1078" y="3"/>
                  </a:cubicBezTo>
                  <a:cubicBezTo>
                    <a:pt x="877" y="25"/>
                    <a:pt x="693" y="157"/>
                    <a:pt x="573" y="321"/>
                  </a:cubicBezTo>
                  <a:cubicBezTo>
                    <a:pt x="503" y="422"/>
                    <a:pt x="442" y="542"/>
                    <a:pt x="324" y="589"/>
                  </a:cubicBezTo>
                  <a:cubicBezTo>
                    <a:pt x="246" y="622"/>
                    <a:pt x="149" y="614"/>
                    <a:pt x="82" y="670"/>
                  </a:cubicBezTo>
                  <a:cubicBezTo>
                    <a:pt x="1" y="737"/>
                    <a:pt x="9" y="862"/>
                    <a:pt x="31" y="963"/>
                  </a:cubicBezTo>
                  <a:cubicBezTo>
                    <a:pt x="96" y="1222"/>
                    <a:pt x="252" y="1724"/>
                    <a:pt x="503" y="1856"/>
                  </a:cubicBezTo>
                  <a:cubicBezTo>
                    <a:pt x="537" y="1873"/>
                    <a:pt x="574" y="1881"/>
                    <a:pt x="611" y="1881"/>
                  </a:cubicBezTo>
                  <a:cubicBezTo>
                    <a:pt x="872" y="1881"/>
                    <a:pt x="1192" y="1503"/>
                    <a:pt x="1348" y="1365"/>
                  </a:cubicBezTo>
                  <a:cubicBezTo>
                    <a:pt x="1432" y="1284"/>
                    <a:pt x="1516" y="1200"/>
                    <a:pt x="1566" y="1097"/>
                  </a:cubicBezTo>
                  <a:cubicBezTo>
                    <a:pt x="1636" y="957"/>
                    <a:pt x="1641" y="793"/>
                    <a:pt x="1641" y="636"/>
                  </a:cubicBezTo>
                  <a:cubicBezTo>
                    <a:pt x="1641" y="514"/>
                    <a:pt x="1641" y="385"/>
                    <a:pt x="1588" y="274"/>
                  </a:cubicBezTo>
                  <a:cubicBezTo>
                    <a:pt x="1511" y="100"/>
                    <a:pt x="1317"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70"/>
            <p:cNvSpPr/>
            <p:nvPr/>
          </p:nvSpPr>
          <p:spPr>
            <a:xfrm>
              <a:off x="1633575" y="2045450"/>
              <a:ext cx="68925" cy="50950"/>
            </a:xfrm>
            <a:custGeom>
              <a:avLst/>
              <a:gdLst/>
              <a:ahLst/>
              <a:cxnLst/>
              <a:rect l="l" t="t" r="r" b="b"/>
              <a:pathLst>
                <a:path w="2757" h="2038" extrusionOk="0">
                  <a:moveTo>
                    <a:pt x="831" y="1"/>
                  </a:moveTo>
                  <a:cubicBezTo>
                    <a:pt x="616" y="1"/>
                    <a:pt x="409" y="67"/>
                    <a:pt x="268" y="226"/>
                  </a:cubicBezTo>
                  <a:cubicBezTo>
                    <a:pt x="145" y="360"/>
                    <a:pt x="89" y="541"/>
                    <a:pt x="62" y="720"/>
                  </a:cubicBezTo>
                  <a:cubicBezTo>
                    <a:pt x="0" y="1094"/>
                    <a:pt x="75" y="1543"/>
                    <a:pt x="402" y="1735"/>
                  </a:cubicBezTo>
                  <a:cubicBezTo>
                    <a:pt x="541" y="1816"/>
                    <a:pt x="709" y="1839"/>
                    <a:pt x="868" y="1861"/>
                  </a:cubicBezTo>
                  <a:cubicBezTo>
                    <a:pt x="1083" y="1889"/>
                    <a:pt x="1303" y="1919"/>
                    <a:pt x="1523" y="1950"/>
                  </a:cubicBezTo>
                  <a:cubicBezTo>
                    <a:pt x="1699" y="1975"/>
                    <a:pt x="1875" y="2000"/>
                    <a:pt x="2053" y="2020"/>
                  </a:cubicBezTo>
                  <a:cubicBezTo>
                    <a:pt x="2114" y="2029"/>
                    <a:pt x="2177" y="2037"/>
                    <a:pt x="2238" y="2037"/>
                  </a:cubicBezTo>
                  <a:cubicBezTo>
                    <a:pt x="2321" y="2037"/>
                    <a:pt x="2401" y="2023"/>
                    <a:pt x="2472" y="1978"/>
                  </a:cubicBezTo>
                  <a:cubicBezTo>
                    <a:pt x="2756" y="1797"/>
                    <a:pt x="2355" y="1191"/>
                    <a:pt x="2240" y="999"/>
                  </a:cubicBezTo>
                  <a:cubicBezTo>
                    <a:pt x="2028" y="625"/>
                    <a:pt x="1730" y="296"/>
                    <a:pt x="1331" y="114"/>
                  </a:cubicBezTo>
                  <a:cubicBezTo>
                    <a:pt x="1178" y="43"/>
                    <a:pt x="1002" y="1"/>
                    <a:pt x="8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70"/>
            <p:cNvSpPr/>
            <p:nvPr/>
          </p:nvSpPr>
          <p:spPr>
            <a:xfrm>
              <a:off x="1666825" y="2062850"/>
              <a:ext cx="29400" cy="26275"/>
            </a:xfrm>
            <a:custGeom>
              <a:avLst/>
              <a:gdLst/>
              <a:ahLst/>
              <a:cxnLst/>
              <a:rect l="l" t="t" r="r" b="b"/>
              <a:pathLst>
                <a:path w="1176" h="1051" extrusionOk="0">
                  <a:moveTo>
                    <a:pt x="59" y="0"/>
                  </a:moveTo>
                  <a:cubicBezTo>
                    <a:pt x="39" y="0"/>
                    <a:pt x="20" y="11"/>
                    <a:pt x="12" y="32"/>
                  </a:cubicBezTo>
                  <a:cubicBezTo>
                    <a:pt x="1" y="55"/>
                    <a:pt x="15" y="88"/>
                    <a:pt x="40" y="96"/>
                  </a:cubicBezTo>
                  <a:cubicBezTo>
                    <a:pt x="478" y="278"/>
                    <a:pt x="846" y="607"/>
                    <a:pt x="1075" y="1023"/>
                  </a:cubicBezTo>
                  <a:cubicBezTo>
                    <a:pt x="1078" y="1028"/>
                    <a:pt x="1083" y="1037"/>
                    <a:pt x="1089" y="1039"/>
                  </a:cubicBezTo>
                  <a:cubicBezTo>
                    <a:pt x="1096" y="1047"/>
                    <a:pt x="1106" y="1050"/>
                    <a:pt x="1116" y="1050"/>
                  </a:cubicBezTo>
                  <a:cubicBezTo>
                    <a:pt x="1125" y="1050"/>
                    <a:pt x="1134" y="1047"/>
                    <a:pt x="1142" y="1042"/>
                  </a:cubicBezTo>
                  <a:cubicBezTo>
                    <a:pt x="1170" y="1028"/>
                    <a:pt x="1175" y="997"/>
                    <a:pt x="1161" y="972"/>
                  </a:cubicBezTo>
                  <a:cubicBezTo>
                    <a:pt x="922" y="537"/>
                    <a:pt x="539" y="194"/>
                    <a:pt x="79" y="4"/>
                  </a:cubicBezTo>
                  <a:cubicBezTo>
                    <a:pt x="73" y="1"/>
                    <a:pt x="66" y="0"/>
                    <a:pt x="59"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70"/>
            <p:cNvSpPr/>
            <p:nvPr/>
          </p:nvSpPr>
          <p:spPr>
            <a:xfrm>
              <a:off x="1659100" y="2081200"/>
              <a:ext cx="32175" cy="10250"/>
            </a:xfrm>
            <a:custGeom>
              <a:avLst/>
              <a:gdLst/>
              <a:ahLst/>
              <a:cxnLst/>
              <a:rect l="l" t="t" r="r" b="b"/>
              <a:pathLst>
                <a:path w="1287" h="410" extrusionOk="0">
                  <a:moveTo>
                    <a:pt x="63" y="1"/>
                  </a:moveTo>
                  <a:cubicBezTo>
                    <a:pt x="43" y="1"/>
                    <a:pt x="25" y="10"/>
                    <a:pt x="14" y="29"/>
                  </a:cubicBezTo>
                  <a:cubicBezTo>
                    <a:pt x="0" y="51"/>
                    <a:pt x="6" y="79"/>
                    <a:pt x="28" y="93"/>
                  </a:cubicBezTo>
                  <a:cubicBezTo>
                    <a:pt x="28" y="96"/>
                    <a:pt x="31" y="96"/>
                    <a:pt x="39" y="99"/>
                  </a:cubicBezTo>
                  <a:cubicBezTo>
                    <a:pt x="408" y="283"/>
                    <a:pt x="815" y="389"/>
                    <a:pt x="1228" y="409"/>
                  </a:cubicBezTo>
                  <a:cubicBezTo>
                    <a:pt x="1231" y="409"/>
                    <a:pt x="1234" y="409"/>
                    <a:pt x="1237" y="409"/>
                  </a:cubicBezTo>
                  <a:cubicBezTo>
                    <a:pt x="1263" y="409"/>
                    <a:pt x="1281" y="389"/>
                    <a:pt x="1284" y="361"/>
                  </a:cubicBezTo>
                  <a:cubicBezTo>
                    <a:pt x="1286" y="330"/>
                    <a:pt x="1261" y="308"/>
                    <a:pt x="1233" y="305"/>
                  </a:cubicBezTo>
                  <a:cubicBezTo>
                    <a:pt x="837" y="283"/>
                    <a:pt x="438" y="183"/>
                    <a:pt x="84" y="4"/>
                  </a:cubicBezTo>
                  <a:cubicBezTo>
                    <a:pt x="77" y="2"/>
                    <a:pt x="70" y="1"/>
                    <a:pt x="63"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70"/>
            <p:cNvSpPr/>
            <p:nvPr/>
          </p:nvSpPr>
          <p:spPr>
            <a:xfrm>
              <a:off x="1651550" y="2057075"/>
              <a:ext cx="45575" cy="33700"/>
            </a:xfrm>
            <a:custGeom>
              <a:avLst/>
              <a:gdLst/>
              <a:ahLst/>
              <a:cxnLst/>
              <a:rect l="l" t="t" r="r" b="b"/>
              <a:pathLst>
                <a:path w="1823" h="1348" extrusionOk="0">
                  <a:moveTo>
                    <a:pt x="550" y="1"/>
                  </a:moveTo>
                  <a:cubicBezTo>
                    <a:pt x="408" y="1"/>
                    <a:pt x="273" y="43"/>
                    <a:pt x="179" y="146"/>
                  </a:cubicBezTo>
                  <a:cubicBezTo>
                    <a:pt x="99" y="238"/>
                    <a:pt x="62" y="355"/>
                    <a:pt x="43" y="475"/>
                  </a:cubicBezTo>
                  <a:cubicBezTo>
                    <a:pt x="1" y="723"/>
                    <a:pt x="54" y="1019"/>
                    <a:pt x="272" y="1145"/>
                  </a:cubicBezTo>
                  <a:cubicBezTo>
                    <a:pt x="364" y="1201"/>
                    <a:pt x="472" y="1215"/>
                    <a:pt x="578" y="1228"/>
                  </a:cubicBezTo>
                  <a:cubicBezTo>
                    <a:pt x="721" y="1248"/>
                    <a:pt x="863" y="1268"/>
                    <a:pt x="1005" y="1287"/>
                  </a:cubicBezTo>
                  <a:cubicBezTo>
                    <a:pt x="1122" y="1304"/>
                    <a:pt x="1240" y="1318"/>
                    <a:pt x="1354" y="1337"/>
                  </a:cubicBezTo>
                  <a:cubicBezTo>
                    <a:pt x="1394" y="1343"/>
                    <a:pt x="1435" y="1348"/>
                    <a:pt x="1476" y="1348"/>
                  </a:cubicBezTo>
                  <a:cubicBezTo>
                    <a:pt x="1533" y="1348"/>
                    <a:pt x="1588" y="1339"/>
                    <a:pt x="1633" y="1309"/>
                  </a:cubicBezTo>
                  <a:cubicBezTo>
                    <a:pt x="1823" y="1189"/>
                    <a:pt x="1558" y="788"/>
                    <a:pt x="1485" y="662"/>
                  </a:cubicBezTo>
                  <a:cubicBezTo>
                    <a:pt x="1337" y="417"/>
                    <a:pt x="1142" y="196"/>
                    <a:pt x="880" y="73"/>
                  </a:cubicBezTo>
                  <a:cubicBezTo>
                    <a:pt x="778" y="28"/>
                    <a:pt x="662" y="1"/>
                    <a:pt x="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70"/>
            <p:cNvSpPr/>
            <p:nvPr/>
          </p:nvSpPr>
          <p:spPr>
            <a:xfrm>
              <a:off x="1704575" y="2073375"/>
              <a:ext cx="72125" cy="44175"/>
            </a:xfrm>
            <a:custGeom>
              <a:avLst/>
              <a:gdLst/>
              <a:ahLst/>
              <a:cxnLst/>
              <a:rect l="l" t="t" r="r" b="b"/>
              <a:pathLst>
                <a:path w="2885" h="1767" extrusionOk="0">
                  <a:moveTo>
                    <a:pt x="1395" y="1"/>
                  </a:moveTo>
                  <a:cubicBezTo>
                    <a:pt x="1182" y="1"/>
                    <a:pt x="962" y="67"/>
                    <a:pt x="776" y="175"/>
                  </a:cubicBezTo>
                  <a:cubicBezTo>
                    <a:pt x="544" y="309"/>
                    <a:pt x="0" y="688"/>
                    <a:pt x="36" y="973"/>
                  </a:cubicBezTo>
                  <a:cubicBezTo>
                    <a:pt x="73" y="1291"/>
                    <a:pt x="569" y="1497"/>
                    <a:pt x="823" y="1578"/>
                  </a:cubicBezTo>
                  <a:cubicBezTo>
                    <a:pt x="1172" y="1690"/>
                    <a:pt x="1532" y="1751"/>
                    <a:pt x="1897" y="1765"/>
                  </a:cubicBezTo>
                  <a:cubicBezTo>
                    <a:pt x="1931" y="1766"/>
                    <a:pt x="1965" y="1767"/>
                    <a:pt x="1999" y="1767"/>
                  </a:cubicBezTo>
                  <a:cubicBezTo>
                    <a:pt x="2202" y="1767"/>
                    <a:pt x="2408" y="1740"/>
                    <a:pt x="2575" y="1628"/>
                  </a:cubicBezTo>
                  <a:cubicBezTo>
                    <a:pt x="2773" y="1500"/>
                    <a:pt x="2885" y="1221"/>
                    <a:pt x="2762" y="1023"/>
                  </a:cubicBezTo>
                  <a:cubicBezTo>
                    <a:pt x="2706" y="931"/>
                    <a:pt x="2617" y="872"/>
                    <a:pt x="2536" y="805"/>
                  </a:cubicBezTo>
                  <a:cubicBezTo>
                    <a:pt x="2274" y="582"/>
                    <a:pt x="2104" y="253"/>
                    <a:pt x="1800" y="94"/>
                  </a:cubicBezTo>
                  <a:cubicBezTo>
                    <a:pt x="1674" y="30"/>
                    <a:pt x="1536" y="1"/>
                    <a:pt x="1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70"/>
            <p:cNvSpPr/>
            <p:nvPr/>
          </p:nvSpPr>
          <p:spPr>
            <a:xfrm>
              <a:off x="1707225" y="2084350"/>
              <a:ext cx="31400" cy="4875"/>
            </a:xfrm>
            <a:custGeom>
              <a:avLst/>
              <a:gdLst/>
              <a:ahLst/>
              <a:cxnLst/>
              <a:rect l="l" t="t" r="r" b="b"/>
              <a:pathLst>
                <a:path w="1256" h="195" extrusionOk="0">
                  <a:moveTo>
                    <a:pt x="694" y="1"/>
                  </a:moveTo>
                  <a:cubicBezTo>
                    <a:pt x="474" y="1"/>
                    <a:pt x="254" y="32"/>
                    <a:pt x="42" y="93"/>
                  </a:cubicBezTo>
                  <a:cubicBezTo>
                    <a:pt x="14" y="98"/>
                    <a:pt x="0" y="126"/>
                    <a:pt x="6" y="154"/>
                  </a:cubicBezTo>
                  <a:cubicBezTo>
                    <a:pt x="11" y="165"/>
                    <a:pt x="14" y="177"/>
                    <a:pt x="25" y="182"/>
                  </a:cubicBezTo>
                  <a:cubicBezTo>
                    <a:pt x="36" y="191"/>
                    <a:pt x="47" y="194"/>
                    <a:pt x="58" y="194"/>
                  </a:cubicBezTo>
                  <a:cubicBezTo>
                    <a:pt x="62" y="194"/>
                    <a:pt x="66" y="194"/>
                    <a:pt x="70" y="193"/>
                  </a:cubicBezTo>
                  <a:cubicBezTo>
                    <a:pt x="270" y="135"/>
                    <a:pt x="476" y="106"/>
                    <a:pt x="683" y="106"/>
                  </a:cubicBezTo>
                  <a:cubicBezTo>
                    <a:pt x="851" y="106"/>
                    <a:pt x="1019" y="125"/>
                    <a:pt x="1186" y="163"/>
                  </a:cubicBezTo>
                  <a:cubicBezTo>
                    <a:pt x="1189" y="163"/>
                    <a:pt x="1193" y="164"/>
                    <a:pt x="1197" y="164"/>
                  </a:cubicBezTo>
                  <a:cubicBezTo>
                    <a:pt x="1221" y="164"/>
                    <a:pt x="1242" y="148"/>
                    <a:pt x="1247" y="124"/>
                  </a:cubicBezTo>
                  <a:cubicBezTo>
                    <a:pt x="1256" y="96"/>
                    <a:pt x="1239" y="68"/>
                    <a:pt x="1211" y="59"/>
                  </a:cubicBezTo>
                  <a:cubicBezTo>
                    <a:pt x="1040" y="20"/>
                    <a:pt x="867" y="1"/>
                    <a:pt x="694"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70"/>
            <p:cNvSpPr/>
            <p:nvPr/>
          </p:nvSpPr>
          <p:spPr>
            <a:xfrm>
              <a:off x="1707575" y="2091150"/>
              <a:ext cx="26600" cy="10050"/>
            </a:xfrm>
            <a:custGeom>
              <a:avLst/>
              <a:gdLst/>
              <a:ahLst/>
              <a:cxnLst/>
              <a:rect l="l" t="t" r="r" b="b"/>
              <a:pathLst>
                <a:path w="1064" h="402" extrusionOk="0">
                  <a:moveTo>
                    <a:pt x="59" y="1"/>
                  </a:moveTo>
                  <a:cubicBezTo>
                    <a:pt x="41" y="1"/>
                    <a:pt x="23" y="10"/>
                    <a:pt x="14" y="24"/>
                  </a:cubicBezTo>
                  <a:cubicBezTo>
                    <a:pt x="0" y="50"/>
                    <a:pt x="6" y="77"/>
                    <a:pt x="28" y="94"/>
                  </a:cubicBezTo>
                  <a:cubicBezTo>
                    <a:pt x="321" y="276"/>
                    <a:pt x="659" y="384"/>
                    <a:pt x="1004" y="401"/>
                  </a:cubicBezTo>
                  <a:cubicBezTo>
                    <a:pt x="1008" y="402"/>
                    <a:pt x="1011" y="402"/>
                    <a:pt x="1014" y="402"/>
                  </a:cubicBezTo>
                  <a:cubicBezTo>
                    <a:pt x="1040" y="402"/>
                    <a:pt x="1058" y="381"/>
                    <a:pt x="1060" y="354"/>
                  </a:cubicBezTo>
                  <a:cubicBezTo>
                    <a:pt x="1063" y="323"/>
                    <a:pt x="1038" y="301"/>
                    <a:pt x="1010" y="298"/>
                  </a:cubicBezTo>
                  <a:cubicBezTo>
                    <a:pt x="684" y="281"/>
                    <a:pt x="363" y="178"/>
                    <a:pt x="84" y="8"/>
                  </a:cubicBezTo>
                  <a:cubicBezTo>
                    <a:pt x="76" y="3"/>
                    <a:pt x="68" y="1"/>
                    <a:pt x="59"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70"/>
            <p:cNvSpPr/>
            <p:nvPr/>
          </p:nvSpPr>
          <p:spPr>
            <a:xfrm>
              <a:off x="1704225" y="2077950"/>
              <a:ext cx="53925" cy="33700"/>
            </a:xfrm>
            <a:custGeom>
              <a:avLst/>
              <a:gdLst/>
              <a:ahLst/>
              <a:cxnLst/>
              <a:rect l="l" t="t" r="r" b="b"/>
              <a:pathLst>
                <a:path w="2157" h="1348" extrusionOk="0">
                  <a:moveTo>
                    <a:pt x="1104" y="1"/>
                  </a:moveTo>
                  <a:cubicBezTo>
                    <a:pt x="932" y="1"/>
                    <a:pt x="751" y="61"/>
                    <a:pt x="597" y="156"/>
                  </a:cubicBezTo>
                  <a:cubicBezTo>
                    <a:pt x="424" y="268"/>
                    <a:pt x="0" y="575"/>
                    <a:pt x="14" y="792"/>
                  </a:cubicBezTo>
                  <a:cubicBezTo>
                    <a:pt x="34" y="1038"/>
                    <a:pt x="399" y="1180"/>
                    <a:pt x="592" y="1236"/>
                  </a:cubicBezTo>
                  <a:cubicBezTo>
                    <a:pt x="848" y="1308"/>
                    <a:pt x="1122" y="1348"/>
                    <a:pt x="1395" y="1348"/>
                  </a:cubicBezTo>
                  <a:cubicBezTo>
                    <a:pt x="1574" y="1348"/>
                    <a:pt x="1763" y="1328"/>
                    <a:pt x="1911" y="1222"/>
                  </a:cubicBezTo>
                  <a:cubicBezTo>
                    <a:pt x="2065" y="1119"/>
                    <a:pt x="2157" y="898"/>
                    <a:pt x="2073" y="748"/>
                  </a:cubicBezTo>
                  <a:cubicBezTo>
                    <a:pt x="2034" y="684"/>
                    <a:pt x="1967" y="636"/>
                    <a:pt x="1908" y="589"/>
                  </a:cubicBezTo>
                  <a:cubicBezTo>
                    <a:pt x="1716" y="424"/>
                    <a:pt x="1602" y="173"/>
                    <a:pt x="1376" y="61"/>
                  </a:cubicBezTo>
                  <a:cubicBezTo>
                    <a:pt x="1292" y="20"/>
                    <a:pt x="1199" y="1"/>
                    <a:pt x="1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70"/>
            <p:cNvSpPr/>
            <p:nvPr/>
          </p:nvSpPr>
          <p:spPr>
            <a:xfrm>
              <a:off x="1645625" y="2090950"/>
              <a:ext cx="52900" cy="52900"/>
            </a:xfrm>
            <a:custGeom>
              <a:avLst/>
              <a:gdLst/>
              <a:ahLst/>
              <a:cxnLst/>
              <a:rect l="l" t="t" r="r" b="b"/>
              <a:pathLst>
                <a:path w="2116" h="2116" extrusionOk="0">
                  <a:moveTo>
                    <a:pt x="1758" y="0"/>
                  </a:moveTo>
                  <a:cubicBezTo>
                    <a:pt x="1736" y="0"/>
                    <a:pt x="1713" y="2"/>
                    <a:pt x="1689" y="5"/>
                  </a:cubicBezTo>
                  <a:cubicBezTo>
                    <a:pt x="1348" y="44"/>
                    <a:pt x="997" y="169"/>
                    <a:pt x="670" y="267"/>
                  </a:cubicBezTo>
                  <a:cubicBezTo>
                    <a:pt x="509" y="317"/>
                    <a:pt x="333" y="376"/>
                    <a:pt x="235" y="515"/>
                  </a:cubicBezTo>
                  <a:cubicBezTo>
                    <a:pt x="84" y="727"/>
                    <a:pt x="177" y="1017"/>
                    <a:pt x="146" y="1274"/>
                  </a:cubicBezTo>
                  <a:cubicBezTo>
                    <a:pt x="118" y="1492"/>
                    <a:pt x="1" y="1720"/>
                    <a:pt x="104" y="1913"/>
                  </a:cubicBezTo>
                  <a:cubicBezTo>
                    <a:pt x="180" y="2060"/>
                    <a:pt x="342" y="2115"/>
                    <a:pt x="512" y="2115"/>
                  </a:cubicBezTo>
                  <a:cubicBezTo>
                    <a:pt x="599" y="2115"/>
                    <a:pt x="688" y="2101"/>
                    <a:pt x="768" y="2077"/>
                  </a:cubicBezTo>
                  <a:cubicBezTo>
                    <a:pt x="1446" y="1882"/>
                    <a:pt x="1979" y="1266"/>
                    <a:pt x="2074" y="568"/>
                  </a:cubicBezTo>
                  <a:cubicBezTo>
                    <a:pt x="2115" y="261"/>
                    <a:pt x="2057" y="0"/>
                    <a:pt x="17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70"/>
            <p:cNvSpPr/>
            <p:nvPr/>
          </p:nvSpPr>
          <p:spPr>
            <a:xfrm>
              <a:off x="1669625" y="2095975"/>
              <a:ext cx="28200" cy="36950"/>
            </a:xfrm>
            <a:custGeom>
              <a:avLst/>
              <a:gdLst/>
              <a:ahLst/>
              <a:cxnLst/>
              <a:rect l="l" t="t" r="r" b="b"/>
              <a:pathLst>
                <a:path w="1128" h="1478" extrusionOk="0">
                  <a:moveTo>
                    <a:pt x="1067" y="0"/>
                  </a:moveTo>
                  <a:cubicBezTo>
                    <a:pt x="1047" y="0"/>
                    <a:pt x="1030" y="12"/>
                    <a:pt x="1022" y="32"/>
                  </a:cubicBezTo>
                  <a:cubicBezTo>
                    <a:pt x="826" y="537"/>
                    <a:pt x="505" y="984"/>
                    <a:pt x="93" y="1324"/>
                  </a:cubicBezTo>
                  <a:cubicBezTo>
                    <a:pt x="79" y="1324"/>
                    <a:pt x="65" y="1332"/>
                    <a:pt x="53" y="1344"/>
                  </a:cubicBezTo>
                  <a:lnTo>
                    <a:pt x="14" y="1388"/>
                  </a:lnTo>
                  <a:cubicBezTo>
                    <a:pt x="0" y="1408"/>
                    <a:pt x="0" y="1436"/>
                    <a:pt x="17" y="1458"/>
                  </a:cubicBezTo>
                  <a:lnTo>
                    <a:pt x="26" y="1463"/>
                  </a:lnTo>
                  <a:cubicBezTo>
                    <a:pt x="34" y="1473"/>
                    <a:pt x="44" y="1478"/>
                    <a:pt x="54" y="1478"/>
                  </a:cubicBezTo>
                  <a:cubicBezTo>
                    <a:pt x="64" y="1478"/>
                    <a:pt x="74" y="1472"/>
                    <a:pt x="81" y="1461"/>
                  </a:cubicBezTo>
                  <a:cubicBezTo>
                    <a:pt x="544" y="1098"/>
                    <a:pt x="904" y="618"/>
                    <a:pt x="1116" y="69"/>
                  </a:cubicBezTo>
                  <a:cubicBezTo>
                    <a:pt x="1128" y="41"/>
                    <a:pt x="1114" y="13"/>
                    <a:pt x="1088" y="4"/>
                  </a:cubicBezTo>
                  <a:cubicBezTo>
                    <a:pt x="1081" y="2"/>
                    <a:pt x="1074" y="0"/>
                    <a:pt x="1067"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70"/>
            <p:cNvSpPr/>
            <p:nvPr/>
          </p:nvSpPr>
          <p:spPr>
            <a:xfrm>
              <a:off x="1665150" y="2093875"/>
              <a:ext cx="27925" cy="22600"/>
            </a:xfrm>
            <a:custGeom>
              <a:avLst/>
              <a:gdLst/>
              <a:ahLst/>
              <a:cxnLst/>
              <a:rect l="l" t="t" r="r" b="b"/>
              <a:pathLst>
                <a:path w="1117" h="904" extrusionOk="0">
                  <a:moveTo>
                    <a:pt x="1062" y="0"/>
                  </a:moveTo>
                  <a:cubicBezTo>
                    <a:pt x="1055" y="0"/>
                    <a:pt x="1048" y="2"/>
                    <a:pt x="1042" y="5"/>
                  </a:cubicBezTo>
                  <a:cubicBezTo>
                    <a:pt x="637" y="180"/>
                    <a:pt x="285" y="465"/>
                    <a:pt x="20" y="819"/>
                  </a:cubicBezTo>
                  <a:cubicBezTo>
                    <a:pt x="1" y="844"/>
                    <a:pt x="9" y="875"/>
                    <a:pt x="29" y="892"/>
                  </a:cubicBezTo>
                  <a:cubicBezTo>
                    <a:pt x="39" y="900"/>
                    <a:pt x="50" y="903"/>
                    <a:pt x="60" y="903"/>
                  </a:cubicBezTo>
                  <a:cubicBezTo>
                    <a:pt x="76" y="903"/>
                    <a:pt x="90" y="895"/>
                    <a:pt x="99" y="878"/>
                  </a:cubicBezTo>
                  <a:cubicBezTo>
                    <a:pt x="350" y="540"/>
                    <a:pt x="693" y="270"/>
                    <a:pt x="1081" y="97"/>
                  </a:cubicBezTo>
                  <a:cubicBezTo>
                    <a:pt x="1108" y="88"/>
                    <a:pt x="1117" y="55"/>
                    <a:pt x="1108" y="33"/>
                  </a:cubicBezTo>
                  <a:cubicBezTo>
                    <a:pt x="1100" y="12"/>
                    <a:pt x="1081" y="0"/>
                    <a:pt x="1062"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70"/>
            <p:cNvSpPr/>
            <p:nvPr/>
          </p:nvSpPr>
          <p:spPr>
            <a:xfrm>
              <a:off x="1659175" y="2093000"/>
              <a:ext cx="36150" cy="36150"/>
            </a:xfrm>
            <a:custGeom>
              <a:avLst/>
              <a:gdLst/>
              <a:ahLst/>
              <a:cxnLst/>
              <a:rect l="l" t="t" r="r" b="b"/>
              <a:pathLst>
                <a:path w="1446" h="1446" extrusionOk="0">
                  <a:moveTo>
                    <a:pt x="1196" y="1"/>
                  </a:moveTo>
                  <a:cubicBezTo>
                    <a:pt x="1181" y="1"/>
                    <a:pt x="1166" y="2"/>
                    <a:pt x="1149" y="3"/>
                  </a:cubicBezTo>
                  <a:cubicBezTo>
                    <a:pt x="923" y="31"/>
                    <a:pt x="681" y="118"/>
                    <a:pt x="458" y="185"/>
                  </a:cubicBezTo>
                  <a:cubicBezTo>
                    <a:pt x="346" y="215"/>
                    <a:pt x="226" y="257"/>
                    <a:pt x="162" y="352"/>
                  </a:cubicBezTo>
                  <a:cubicBezTo>
                    <a:pt x="59" y="500"/>
                    <a:pt x="123" y="695"/>
                    <a:pt x="98" y="871"/>
                  </a:cubicBezTo>
                  <a:cubicBezTo>
                    <a:pt x="81" y="1019"/>
                    <a:pt x="0" y="1175"/>
                    <a:pt x="67" y="1309"/>
                  </a:cubicBezTo>
                  <a:cubicBezTo>
                    <a:pt x="117" y="1408"/>
                    <a:pt x="231" y="1446"/>
                    <a:pt x="350" y="1446"/>
                  </a:cubicBezTo>
                  <a:cubicBezTo>
                    <a:pt x="408" y="1446"/>
                    <a:pt x="468" y="1436"/>
                    <a:pt x="522" y="1421"/>
                  </a:cubicBezTo>
                  <a:cubicBezTo>
                    <a:pt x="988" y="1287"/>
                    <a:pt x="1353" y="866"/>
                    <a:pt x="1414" y="388"/>
                  </a:cubicBezTo>
                  <a:cubicBezTo>
                    <a:pt x="1446" y="180"/>
                    <a:pt x="1404" y="1"/>
                    <a:pt x="11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70"/>
            <p:cNvSpPr/>
            <p:nvPr/>
          </p:nvSpPr>
          <p:spPr>
            <a:xfrm>
              <a:off x="1690550" y="2093950"/>
              <a:ext cx="48075" cy="63750"/>
            </a:xfrm>
            <a:custGeom>
              <a:avLst/>
              <a:gdLst/>
              <a:ahLst/>
              <a:cxnLst/>
              <a:rect l="l" t="t" r="r" b="b"/>
              <a:pathLst>
                <a:path w="1923" h="2550" extrusionOk="0">
                  <a:moveTo>
                    <a:pt x="667" y="0"/>
                  </a:moveTo>
                  <a:cubicBezTo>
                    <a:pt x="531" y="0"/>
                    <a:pt x="394" y="64"/>
                    <a:pt x="265" y="225"/>
                  </a:cubicBezTo>
                  <a:cubicBezTo>
                    <a:pt x="112" y="412"/>
                    <a:pt x="65" y="663"/>
                    <a:pt x="37" y="900"/>
                  </a:cubicBezTo>
                  <a:cubicBezTo>
                    <a:pt x="0" y="1221"/>
                    <a:pt x="3" y="1544"/>
                    <a:pt x="39" y="1865"/>
                  </a:cubicBezTo>
                  <a:cubicBezTo>
                    <a:pt x="56" y="2019"/>
                    <a:pt x="98" y="2192"/>
                    <a:pt x="232" y="2264"/>
                  </a:cubicBezTo>
                  <a:cubicBezTo>
                    <a:pt x="281" y="2291"/>
                    <a:pt x="335" y="2300"/>
                    <a:pt x="391" y="2300"/>
                  </a:cubicBezTo>
                  <a:cubicBezTo>
                    <a:pt x="506" y="2300"/>
                    <a:pt x="630" y="2262"/>
                    <a:pt x="746" y="2262"/>
                  </a:cubicBezTo>
                  <a:cubicBezTo>
                    <a:pt x="800" y="2262"/>
                    <a:pt x="853" y="2270"/>
                    <a:pt x="902" y="2295"/>
                  </a:cubicBezTo>
                  <a:cubicBezTo>
                    <a:pt x="971" y="2331"/>
                    <a:pt x="1019" y="2401"/>
                    <a:pt x="1083" y="2448"/>
                  </a:cubicBezTo>
                  <a:cubicBezTo>
                    <a:pt x="1157" y="2510"/>
                    <a:pt x="1250" y="2550"/>
                    <a:pt x="1346" y="2550"/>
                  </a:cubicBezTo>
                  <a:cubicBezTo>
                    <a:pt x="1362" y="2550"/>
                    <a:pt x="1379" y="2549"/>
                    <a:pt x="1395" y="2546"/>
                  </a:cubicBezTo>
                  <a:cubicBezTo>
                    <a:pt x="1507" y="2529"/>
                    <a:pt x="1607" y="2446"/>
                    <a:pt x="1635" y="2337"/>
                  </a:cubicBezTo>
                  <a:cubicBezTo>
                    <a:pt x="1663" y="2220"/>
                    <a:pt x="1602" y="2094"/>
                    <a:pt x="1616" y="1971"/>
                  </a:cubicBezTo>
                  <a:cubicBezTo>
                    <a:pt x="1632" y="1837"/>
                    <a:pt x="1738" y="1740"/>
                    <a:pt x="1794" y="1623"/>
                  </a:cubicBezTo>
                  <a:cubicBezTo>
                    <a:pt x="1923" y="1341"/>
                    <a:pt x="1752" y="1020"/>
                    <a:pt x="1585" y="758"/>
                  </a:cubicBezTo>
                  <a:cubicBezTo>
                    <a:pt x="1394" y="461"/>
                    <a:pt x="1033" y="0"/>
                    <a:pt x="6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70"/>
            <p:cNvSpPr/>
            <p:nvPr/>
          </p:nvSpPr>
          <p:spPr>
            <a:xfrm>
              <a:off x="1696825" y="2092475"/>
              <a:ext cx="8675" cy="33325"/>
            </a:xfrm>
            <a:custGeom>
              <a:avLst/>
              <a:gdLst/>
              <a:ahLst/>
              <a:cxnLst/>
              <a:rect l="l" t="t" r="r" b="b"/>
              <a:pathLst>
                <a:path w="347" h="1333" extrusionOk="0">
                  <a:moveTo>
                    <a:pt x="289" y="0"/>
                  </a:moveTo>
                  <a:cubicBezTo>
                    <a:pt x="272" y="0"/>
                    <a:pt x="255" y="8"/>
                    <a:pt x="246" y="24"/>
                  </a:cubicBezTo>
                  <a:cubicBezTo>
                    <a:pt x="9" y="409"/>
                    <a:pt x="0" y="920"/>
                    <a:pt x="232" y="1308"/>
                  </a:cubicBezTo>
                  <a:cubicBezTo>
                    <a:pt x="235" y="1311"/>
                    <a:pt x="238" y="1319"/>
                    <a:pt x="246" y="1322"/>
                  </a:cubicBezTo>
                  <a:cubicBezTo>
                    <a:pt x="253" y="1329"/>
                    <a:pt x="263" y="1333"/>
                    <a:pt x="274" y="1333"/>
                  </a:cubicBezTo>
                  <a:cubicBezTo>
                    <a:pt x="284" y="1333"/>
                    <a:pt x="294" y="1330"/>
                    <a:pt x="305" y="1325"/>
                  </a:cubicBezTo>
                  <a:cubicBezTo>
                    <a:pt x="330" y="1311"/>
                    <a:pt x="335" y="1280"/>
                    <a:pt x="321" y="1255"/>
                  </a:cubicBezTo>
                  <a:cubicBezTo>
                    <a:pt x="109" y="900"/>
                    <a:pt x="115" y="426"/>
                    <a:pt x="332" y="77"/>
                  </a:cubicBezTo>
                  <a:cubicBezTo>
                    <a:pt x="346" y="55"/>
                    <a:pt x="338" y="22"/>
                    <a:pt x="316" y="8"/>
                  </a:cubicBezTo>
                  <a:cubicBezTo>
                    <a:pt x="308" y="3"/>
                    <a:pt x="298" y="0"/>
                    <a:pt x="289"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70"/>
            <p:cNvSpPr/>
            <p:nvPr/>
          </p:nvSpPr>
          <p:spPr>
            <a:xfrm>
              <a:off x="1704925" y="2095650"/>
              <a:ext cx="11025" cy="24675"/>
            </a:xfrm>
            <a:custGeom>
              <a:avLst/>
              <a:gdLst/>
              <a:ahLst/>
              <a:cxnLst/>
              <a:rect l="l" t="t" r="r" b="b"/>
              <a:pathLst>
                <a:path w="441" h="987" extrusionOk="0">
                  <a:moveTo>
                    <a:pt x="60" y="0"/>
                  </a:moveTo>
                  <a:cubicBezTo>
                    <a:pt x="52" y="0"/>
                    <a:pt x="44" y="2"/>
                    <a:pt x="36" y="6"/>
                  </a:cubicBezTo>
                  <a:cubicBezTo>
                    <a:pt x="11" y="20"/>
                    <a:pt x="0" y="51"/>
                    <a:pt x="14" y="76"/>
                  </a:cubicBezTo>
                  <a:cubicBezTo>
                    <a:pt x="159" y="352"/>
                    <a:pt x="271" y="645"/>
                    <a:pt x="335" y="946"/>
                  </a:cubicBezTo>
                  <a:cubicBezTo>
                    <a:pt x="340" y="960"/>
                    <a:pt x="346" y="972"/>
                    <a:pt x="357" y="980"/>
                  </a:cubicBezTo>
                  <a:cubicBezTo>
                    <a:pt x="365" y="984"/>
                    <a:pt x="375" y="987"/>
                    <a:pt x="385" y="987"/>
                  </a:cubicBezTo>
                  <a:cubicBezTo>
                    <a:pt x="389" y="987"/>
                    <a:pt x="393" y="986"/>
                    <a:pt x="396" y="985"/>
                  </a:cubicBezTo>
                  <a:cubicBezTo>
                    <a:pt x="424" y="977"/>
                    <a:pt x="441" y="952"/>
                    <a:pt x="433" y="924"/>
                  </a:cubicBezTo>
                  <a:cubicBezTo>
                    <a:pt x="363" y="612"/>
                    <a:pt x="257" y="308"/>
                    <a:pt x="106" y="26"/>
                  </a:cubicBezTo>
                  <a:cubicBezTo>
                    <a:pt x="96" y="10"/>
                    <a:pt x="79" y="0"/>
                    <a:pt x="60" y="0"/>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70"/>
            <p:cNvSpPr/>
            <p:nvPr/>
          </p:nvSpPr>
          <p:spPr>
            <a:xfrm>
              <a:off x="1694450" y="2092650"/>
              <a:ext cx="35525" cy="46925"/>
            </a:xfrm>
            <a:custGeom>
              <a:avLst/>
              <a:gdLst/>
              <a:ahLst/>
              <a:cxnLst/>
              <a:rect l="l" t="t" r="r" b="b"/>
              <a:pathLst>
                <a:path w="1421" h="1877" extrusionOk="0">
                  <a:moveTo>
                    <a:pt x="489" y="1"/>
                  </a:moveTo>
                  <a:cubicBezTo>
                    <a:pt x="389" y="1"/>
                    <a:pt x="288" y="48"/>
                    <a:pt x="193" y="165"/>
                  </a:cubicBezTo>
                  <a:cubicBezTo>
                    <a:pt x="82" y="305"/>
                    <a:pt x="42" y="486"/>
                    <a:pt x="26" y="662"/>
                  </a:cubicBezTo>
                  <a:cubicBezTo>
                    <a:pt x="1" y="899"/>
                    <a:pt x="1" y="1136"/>
                    <a:pt x="29" y="1371"/>
                  </a:cubicBezTo>
                  <a:cubicBezTo>
                    <a:pt x="42" y="1482"/>
                    <a:pt x="70" y="1608"/>
                    <a:pt x="174" y="1663"/>
                  </a:cubicBezTo>
                  <a:cubicBezTo>
                    <a:pt x="210" y="1684"/>
                    <a:pt x="250" y="1691"/>
                    <a:pt x="291" y="1691"/>
                  </a:cubicBezTo>
                  <a:cubicBezTo>
                    <a:pt x="374" y="1691"/>
                    <a:pt x="463" y="1663"/>
                    <a:pt x="548" y="1663"/>
                  </a:cubicBezTo>
                  <a:cubicBezTo>
                    <a:pt x="588" y="1663"/>
                    <a:pt x="628" y="1669"/>
                    <a:pt x="665" y="1689"/>
                  </a:cubicBezTo>
                  <a:cubicBezTo>
                    <a:pt x="715" y="1716"/>
                    <a:pt x="754" y="1764"/>
                    <a:pt x="801" y="1803"/>
                  </a:cubicBezTo>
                  <a:cubicBezTo>
                    <a:pt x="853" y="1847"/>
                    <a:pt x="922" y="1876"/>
                    <a:pt x="990" y="1876"/>
                  </a:cubicBezTo>
                  <a:cubicBezTo>
                    <a:pt x="1004" y="1876"/>
                    <a:pt x="1017" y="1875"/>
                    <a:pt x="1030" y="1873"/>
                  </a:cubicBezTo>
                  <a:cubicBezTo>
                    <a:pt x="1111" y="1859"/>
                    <a:pt x="1186" y="1800"/>
                    <a:pt x="1209" y="1719"/>
                  </a:cubicBezTo>
                  <a:cubicBezTo>
                    <a:pt x="1228" y="1630"/>
                    <a:pt x="1181" y="1538"/>
                    <a:pt x="1195" y="1451"/>
                  </a:cubicBezTo>
                  <a:cubicBezTo>
                    <a:pt x="1209" y="1354"/>
                    <a:pt x="1284" y="1284"/>
                    <a:pt x="1326" y="1198"/>
                  </a:cubicBezTo>
                  <a:cubicBezTo>
                    <a:pt x="1421" y="991"/>
                    <a:pt x="1295" y="754"/>
                    <a:pt x="1172" y="561"/>
                  </a:cubicBezTo>
                  <a:cubicBezTo>
                    <a:pt x="1024" y="338"/>
                    <a:pt x="757" y="1"/>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70"/>
            <p:cNvSpPr/>
            <p:nvPr/>
          </p:nvSpPr>
          <p:spPr>
            <a:xfrm>
              <a:off x="1680850" y="2044450"/>
              <a:ext cx="60500" cy="47525"/>
            </a:xfrm>
            <a:custGeom>
              <a:avLst/>
              <a:gdLst/>
              <a:ahLst/>
              <a:cxnLst/>
              <a:rect l="l" t="t" r="r" b="b"/>
              <a:pathLst>
                <a:path w="2420" h="1901" extrusionOk="0">
                  <a:moveTo>
                    <a:pt x="405" y="1"/>
                  </a:moveTo>
                  <a:cubicBezTo>
                    <a:pt x="305" y="23"/>
                    <a:pt x="196" y="32"/>
                    <a:pt x="121" y="99"/>
                  </a:cubicBezTo>
                  <a:cubicBezTo>
                    <a:pt x="1" y="199"/>
                    <a:pt x="12" y="383"/>
                    <a:pt x="51" y="537"/>
                  </a:cubicBezTo>
                  <a:cubicBezTo>
                    <a:pt x="137" y="916"/>
                    <a:pt x="374" y="1664"/>
                    <a:pt x="754" y="1862"/>
                  </a:cubicBezTo>
                  <a:cubicBezTo>
                    <a:pt x="806" y="1888"/>
                    <a:pt x="860" y="1900"/>
                    <a:pt x="917" y="1900"/>
                  </a:cubicBezTo>
                  <a:cubicBezTo>
                    <a:pt x="1304" y="1900"/>
                    <a:pt x="1783" y="1343"/>
                    <a:pt x="2006" y="1134"/>
                  </a:cubicBezTo>
                  <a:cubicBezTo>
                    <a:pt x="2132" y="1011"/>
                    <a:pt x="2258" y="885"/>
                    <a:pt x="2336" y="732"/>
                  </a:cubicBezTo>
                  <a:cubicBezTo>
                    <a:pt x="2378" y="643"/>
                    <a:pt x="2405" y="545"/>
                    <a:pt x="2419" y="447"/>
                  </a:cubicBezTo>
                  <a:lnTo>
                    <a:pt x="2419" y="447"/>
                  </a:lnTo>
                  <a:cubicBezTo>
                    <a:pt x="2113" y="763"/>
                    <a:pt x="1722" y="994"/>
                    <a:pt x="1295" y="1097"/>
                  </a:cubicBezTo>
                  <a:cubicBezTo>
                    <a:pt x="1257" y="1107"/>
                    <a:pt x="1220" y="1115"/>
                    <a:pt x="1182" y="1115"/>
                  </a:cubicBezTo>
                  <a:cubicBezTo>
                    <a:pt x="1164" y="1115"/>
                    <a:pt x="1146" y="1113"/>
                    <a:pt x="1128" y="1109"/>
                  </a:cubicBezTo>
                  <a:cubicBezTo>
                    <a:pt x="1072" y="1095"/>
                    <a:pt x="1027" y="1053"/>
                    <a:pt x="985" y="1014"/>
                  </a:cubicBezTo>
                  <a:cubicBezTo>
                    <a:pt x="704" y="740"/>
                    <a:pt x="503" y="383"/>
                    <a:pt x="405"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70"/>
            <p:cNvSpPr/>
            <p:nvPr/>
          </p:nvSpPr>
          <p:spPr>
            <a:xfrm>
              <a:off x="1649825" y="2090950"/>
              <a:ext cx="48625" cy="41900"/>
            </a:xfrm>
            <a:custGeom>
              <a:avLst/>
              <a:gdLst/>
              <a:ahLst/>
              <a:cxnLst/>
              <a:rect l="l" t="t" r="r" b="b"/>
              <a:pathLst>
                <a:path w="1945" h="1676" extrusionOk="0">
                  <a:moveTo>
                    <a:pt x="1587" y="0"/>
                  </a:moveTo>
                  <a:cubicBezTo>
                    <a:pt x="1565" y="0"/>
                    <a:pt x="1542" y="2"/>
                    <a:pt x="1518" y="5"/>
                  </a:cubicBezTo>
                  <a:cubicBezTo>
                    <a:pt x="1180" y="44"/>
                    <a:pt x="826" y="169"/>
                    <a:pt x="500" y="267"/>
                  </a:cubicBezTo>
                  <a:cubicBezTo>
                    <a:pt x="335" y="317"/>
                    <a:pt x="162" y="376"/>
                    <a:pt x="64" y="515"/>
                  </a:cubicBezTo>
                  <a:cubicBezTo>
                    <a:pt x="31" y="557"/>
                    <a:pt x="14" y="604"/>
                    <a:pt x="0" y="655"/>
                  </a:cubicBezTo>
                  <a:cubicBezTo>
                    <a:pt x="223" y="563"/>
                    <a:pt x="449" y="487"/>
                    <a:pt x="681" y="423"/>
                  </a:cubicBezTo>
                  <a:cubicBezTo>
                    <a:pt x="771" y="399"/>
                    <a:pt x="865" y="378"/>
                    <a:pt x="956" y="378"/>
                  </a:cubicBezTo>
                  <a:cubicBezTo>
                    <a:pt x="1021" y="378"/>
                    <a:pt x="1085" y="389"/>
                    <a:pt x="1144" y="417"/>
                  </a:cubicBezTo>
                  <a:cubicBezTo>
                    <a:pt x="1267" y="473"/>
                    <a:pt x="1350" y="596"/>
                    <a:pt x="1387" y="724"/>
                  </a:cubicBezTo>
                  <a:cubicBezTo>
                    <a:pt x="1420" y="853"/>
                    <a:pt x="1417" y="992"/>
                    <a:pt x="1406" y="1126"/>
                  </a:cubicBezTo>
                  <a:cubicBezTo>
                    <a:pt x="1389" y="1310"/>
                    <a:pt x="1353" y="1494"/>
                    <a:pt x="1306" y="1676"/>
                  </a:cubicBezTo>
                  <a:cubicBezTo>
                    <a:pt x="1621" y="1386"/>
                    <a:pt x="1844" y="992"/>
                    <a:pt x="1900" y="568"/>
                  </a:cubicBezTo>
                  <a:cubicBezTo>
                    <a:pt x="1944" y="261"/>
                    <a:pt x="1887" y="0"/>
                    <a:pt x="1587"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70"/>
            <p:cNvSpPr/>
            <p:nvPr/>
          </p:nvSpPr>
          <p:spPr>
            <a:xfrm>
              <a:off x="1690475" y="2093925"/>
              <a:ext cx="46825" cy="46675"/>
            </a:xfrm>
            <a:custGeom>
              <a:avLst/>
              <a:gdLst/>
              <a:ahLst/>
              <a:cxnLst/>
              <a:rect l="l" t="t" r="r" b="b"/>
              <a:pathLst>
                <a:path w="1873" h="1867" extrusionOk="0">
                  <a:moveTo>
                    <a:pt x="668" y="1"/>
                  </a:moveTo>
                  <a:cubicBezTo>
                    <a:pt x="532" y="1"/>
                    <a:pt x="395" y="65"/>
                    <a:pt x="266" y="226"/>
                  </a:cubicBezTo>
                  <a:cubicBezTo>
                    <a:pt x="112" y="413"/>
                    <a:pt x="62" y="664"/>
                    <a:pt x="34" y="901"/>
                  </a:cubicBezTo>
                  <a:cubicBezTo>
                    <a:pt x="1" y="1222"/>
                    <a:pt x="3" y="1545"/>
                    <a:pt x="40" y="1866"/>
                  </a:cubicBezTo>
                  <a:cubicBezTo>
                    <a:pt x="84" y="1691"/>
                    <a:pt x="151" y="1515"/>
                    <a:pt x="238" y="1359"/>
                  </a:cubicBezTo>
                  <a:cubicBezTo>
                    <a:pt x="374" y="1113"/>
                    <a:pt x="592" y="882"/>
                    <a:pt x="865" y="882"/>
                  </a:cubicBezTo>
                  <a:cubicBezTo>
                    <a:pt x="1066" y="882"/>
                    <a:pt x="1245" y="1010"/>
                    <a:pt x="1401" y="1135"/>
                  </a:cubicBezTo>
                  <a:cubicBezTo>
                    <a:pt x="1549" y="1253"/>
                    <a:pt x="1691" y="1378"/>
                    <a:pt x="1831" y="1504"/>
                  </a:cubicBezTo>
                  <a:cubicBezTo>
                    <a:pt x="1873" y="1253"/>
                    <a:pt x="1728" y="985"/>
                    <a:pt x="1582" y="759"/>
                  </a:cubicBezTo>
                  <a:cubicBezTo>
                    <a:pt x="1394" y="460"/>
                    <a:pt x="1033" y="1"/>
                    <a:pt x="668"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70"/>
            <p:cNvSpPr/>
            <p:nvPr/>
          </p:nvSpPr>
          <p:spPr>
            <a:xfrm>
              <a:off x="1704575" y="2073525"/>
              <a:ext cx="40250" cy="43000"/>
            </a:xfrm>
            <a:custGeom>
              <a:avLst/>
              <a:gdLst/>
              <a:ahLst/>
              <a:cxnLst/>
              <a:rect l="l" t="t" r="r" b="b"/>
              <a:pathLst>
                <a:path w="1610" h="1720" extrusionOk="0">
                  <a:moveTo>
                    <a:pt x="1389" y="1"/>
                  </a:moveTo>
                  <a:cubicBezTo>
                    <a:pt x="1175" y="1"/>
                    <a:pt x="959" y="68"/>
                    <a:pt x="773" y="177"/>
                  </a:cubicBezTo>
                  <a:cubicBezTo>
                    <a:pt x="541" y="308"/>
                    <a:pt x="0" y="688"/>
                    <a:pt x="34" y="972"/>
                  </a:cubicBezTo>
                  <a:cubicBezTo>
                    <a:pt x="70" y="1293"/>
                    <a:pt x="566" y="1497"/>
                    <a:pt x="820" y="1575"/>
                  </a:cubicBezTo>
                  <a:cubicBezTo>
                    <a:pt x="1032" y="1642"/>
                    <a:pt x="1253" y="1689"/>
                    <a:pt x="1479" y="1720"/>
                  </a:cubicBezTo>
                  <a:cubicBezTo>
                    <a:pt x="1364" y="1589"/>
                    <a:pt x="1256" y="1449"/>
                    <a:pt x="1166" y="1301"/>
                  </a:cubicBezTo>
                  <a:cubicBezTo>
                    <a:pt x="1041" y="1101"/>
                    <a:pt x="940" y="863"/>
                    <a:pt x="1002" y="643"/>
                  </a:cubicBezTo>
                  <a:cubicBezTo>
                    <a:pt x="1057" y="450"/>
                    <a:pt x="1225" y="319"/>
                    <a:pt x="1381" y="197"/>
                  </a:cubicBezTo>
                  <a:cubicBezTo>
                    <a:pt x="1456" y="138"/>
                    <a:pt x="1532" y="82"/>
                    <a:pt x="1610" y="26"/>
                  </a:cubicBezTo>
                  <a:cubicBezTo>
                    <a:pt x="1538" y="9"/>
                    <a:pt x="1463" y="1"/>
                    <a:pt x="1389"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70"/>
            <p:cNvSpPr/>
            <p:nvPr/>
          </p:nvSpPr>
          <p:spPr>
            <a:xfrm>
              <a:off x="1655250" y="2046900"/>
              <a:ext cx="47175" cy="49500"/>
            </a:xfrm>
            <a:custGeom>
              <a:avLst/>
              <a:gdLst/>
              <a:ahLst/>
              <a:cxnLst/>
              <a:rect l="l" t="t" r="r" b="b"/>
              <a:pathLst>
                <a:path w="1887" h="1980" extrusionOk="0">
                  <a:moveTo>
                    <a:pt x="322" y="1"/>
                  </a:moveTo>
                  <a:lnTo>
                    <a:pt x="322" y="1"/>
                  </a:lnTo>
                  <a:cubicBezTo>
                    <a:pt x="361" y="56"/>
                    <a:pt x="397" y="107"/>
                    <a:pt x="436" y="162"/>
                  </a:cubicBezTo>
                  <a:cubicBezTo>
                    <a:pt x="578" y="366"/>
                    <a:pt x="723" y="573"/>
                    <a:pt x="785" y="810"/>
                  </a:cubicBezTo>
                  <a:cubicBezTo>
                    <a:pt x="849" y="1047"/>
                    <a:pt x="815" y="1326"/>
                    <a:pt x="640" y="1499"/>
                  </a:cubicBezTo>
                  <a:cubicBezTo>
                    <a:pt x="534" y="1605"/>
                    <a:pt x="391" y="1655"/>
                    <a:pt x="252" y="1708"/>
                  </a:cubicBezTo>
                  <a:lnTo>
                    <a:pt x="1" y="1803"/>
                  </a:lnTo>
                  <a:cubicBezTo>
                    <a:pt x="216" y="1831"/>
                    <a:pt x="436" y="1861"/>
                    <a:pt x="654" y="1892"/>
                  </a:cubicBezTo>
                  <a:cubicBezTo>
                    <a:pt x="829" y="1917"/>
                    <a:pt x="1005" y="1942"/>
                    <a:pt x="1184" y="1962"/>
                  </a:cubicBezTo>
                  <a:cubicBezTo>
                    <a:pt x="1244" y="1971"/>
                    <a:pt x="1307" y="1979"/>
                    <a:pt x="1368" y="1979"/>
                  </a:cubicBezTo>
                  <a:cubicBezTo>
                    <a:pt x="1451" y="1979"/>
                    <a:pt x="1532" y="1965"/>
                    <a:pt x="1602" y="1920"/>
                  </a:cubicBezTo>
                  <a:cubicBezTo>
                    <a:pt x="1887" y="1744"/>
                    <a:pt x="1485" y="1133"/>
                    <a:pt x="1373" y="941"/>
                  </a:cubicBezTo>
                  <a:cubicBezTo>
                    <a:pt x="1159" y="567"/>
                    <a:pt x="863" y="238"/>
                    <a:pt x="464" y="56"/>
                  </a:cubicBezTo>
                  <a:cubicBezTo>
                    <a:pt x="419" y="34"/>
                    <a:pt x="369" y="17"/>
                    <a:pt x="322"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70"/>
            <p:cNvSpPr/>
            <p:nvPr/>
          </p:nvSpPr>
          <p:spPr>
            <a:xfrm>
              <a:off x="1684275" y="2077375"/>
              <a:ext cx="29600" cy="26100"/>
            </a:xfrm>
            <a:custGeom>
              <a:avLst/>
              <a:gdLst/>
              <a:ahLst/>
              <a:cxnLst/>
              <a:rect l="l" t="t" r="r" b="b"/>
              <a:pathLst>
                <a:path w="1184" h="1044" extrusionOk="0">
                  <a:moveTo>
                    <a:pt x="594" y="1"/>
                  </a:moveTo>
                  <a:cubicBezTo>
                    <a:pt x="435" y="1"/>
                    <a:pt x="278" y="74"/>
                    <a:pt x="176" y="210"/>
                  </a:cubicBezTo>
                  <a:cubicBezTo>
                    <a:pt x="0" y="442"/>
                    <a:pt x="51" y="768"/>
                    <a:pt x="279" y="938"/>
                  </a:cubicBezTo>
                  <a:cubicBezTo>
                    <a:pt x="373" y="1010"/>
                    <a:pt x="483" y="1044"/>
                    <a:pt x="592" y="1044"/>
                  </a:cubicBezTo>
                  <a:cubicBezTo>
                    <a:pt x="750" y="1044"/>
                    <a:pt x="906" y="971"/>
                    <a:pt x="1007" y="835"/>
                  </a:cubicBezTo>
                  <a:cubicBezTo>
                    <a:pt x="1183" y="603"/>
                    <a:pt x="1139" y="277"/>
                    <a:pt x="904" y="104"/>
                  </a:cubicBezTo>
                  <a:cubicBezTo>
                    <a:pt x="811" y="34"/>
                    <a:pt x="702" y="1"/>
                    <a:pt x="5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70"/>
            <p:cNvSpPr/>
            <p:nvPr/>
          </p:nvSpPr>
          <p:spPr>
            <a:xfrm>
              <a:off x="1690825" y="2083225"/>
              <a:ext cx="16425" cy="14425"/>
            </a:xfrm>
            <a:custGeom>
              <a:avLst/>
              <a:gdLst/>
              <a:ahLst/>
              <a:cxnLst/>
              <a:rect l="l" t="t" r="r" b="b"/>
              <a:pathLst>
                <a:path w="657" h="577" extrusionOk="0">
                  <a:moveTo>
                    <a:pt x="328" y="0"/>
                  </a:moveTo>
                  <a:cubicBezTo>
                    <a:pt x="240" y="0"/>
                    <a:pt x="154" y="41"/>
                    <a:pt x="95" y="115"/>
                  </a:cubicBezTo>
                  <a:cubicBezTo>
                    <a:pt x="1" y="244"/>
                    <a:pt x="28" y="422"/>
                    <a:pt x="154" y="520"/>
                  </a:cubicBezTo>
                  <a:cubicBezTo>
                    <a:pt x="206" y="558"/>
                    <a:pt x="266" y="577"/>
                    <a:pt x="325" y="577"/>
                  </a:cubicBezTo>
                  <a:cubicBezTo>
                    <a:pt x="413" y="577"/>
                    <a:pt x="500" y="536"/>
                    <a:pt x="559" y="461"/>
                  </a:cubicBezTo>
                  <a:cubicBezTo>
                    <a:pt x="656" y="333"/>
                    <a:pt x="628" y="152"/>
                    <a:pt x="500" y="57"/>
                  </a:cubicBezTo>
                  <a:cubicBezTo>
                    <a:pt x="447" y="19"/>
                    <a:pt x="387" y="0"/>
                    <a:pt x="3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5" name="Google Shape;9405;p70"/>
          <p:cNvGrpSpPr/>
          <p:nvPr/>
        </p:nvGrpSpPr>
        <p:grpSpPr>
          <a:xfrm rot="5400000">
            <a:off x="1143187" y="199807"/>
            <a:ext cx="1275316" cy="1703907"/>
            <a:chOff x="2944200" y="998225"/>
            <a:chExt cx="704400" cy="941125"/>
          </a:xfrm>
        </p:grpSpPr>
        <p:sp>
          <p:nvSpPr>
            <p:cNvPr id="9406" name="Google Shape;9406;p70"/>
            <p:cNvSpPr/>
            <p:nvPr/>
          </p:nvSpPr>
          <p:spPr>
            <a:xfrm>
              <a:off x="3622350" y="1915825"/>
              <a:ext cx="26250" cy="23525"/>
            </a:xfrm>
            <a:custGeom>
              <a:avLst/>
              <a:gdLst/>
              <a:ahLst/>
              <a:cxnLst/>
              <a:rect l="l" t="t" r="r" b="b"/>
              <a:pathLst>
                <a:path w="1050" h="941" extrusionOk="0">
                  <a:moveTo>
                    <a:pt x="523" y="0"/>
                  </a:moveTo>
                  <a:cubicBezTo>
                    <a:pt x="392" y="0"/>
                    <a:pt x="263" y="54"/>
                    <a:pt x="170" y="161"/>
                  </a:cubicBezTo>
                  <a:cubicBezTo>
                    <a:pt x="0" y="362"/>
                    <a:pt x="20" y="657"/>
                    <a:pt x="215" y="825"/>
                  </a:cubicBezTo>
                  <a:cubicBezTo>
                    <a:pt x="305" y="902"/>
                    <a:pt x="417" y="940"/>
                    <a:pt x="527" y="940"/>
                  </a:cubicBezTo>
                  <a:cubicBezTo>
                    <a:pt x="658" y="940"/>
                    <a:pt x="788" y="886"/>
                    <a:pt x="879" y="780"/>
                  </a:cubicBezTo>
                  <a:cubicBezTo>
                    <a:pt x="1049" y="579"/>
                    <a:pt x="1027" y="283"/>
                    <a:pt x="831" y="116"/>
                  </a:cubicBezTo>
                  <a:cubicBezTo>
                    <a:pt x="742" y="38"/>
                    <a:pt x="632" y="0"/>
                    <a:pt x="5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70"/>
            <p:cNvSpPr/>
            <p:nvPr/>
          </p:nvSpPr>
          <p:spPr>
            <a:xfrm>
              <a:off x="3468350" y="1781700"/>
              <a:ext cx="178575" cy="157400"/>
            </a:xfrm>
            <a:custGeom>
              <a:avLst/>
              <a:gdLst/>
              <a:ahLst/>
              <a:cxnLst/>
              <a:rect l="l" t="t" r="r" b="b"/>
              <a:pathLst>
                <a:path w="7143" h="6296" extrusionOk="0">
                  <a:moveTo>
                    <a:pt x="1672" y="1"/>
                  </a:moveTo>
                  <a:cubicBezTo>
                    <a:pt x="1255" y="1"/>
                    <a:pt x="839" y="175"/>
                    <a:pt x="544" y="515"/>
                  </a:cubicBezTo>
                  <a:cubicBezTo>
                    <a:pt x="0" y="1137"/>
                    <a:pt x="67" y="2086"/>
                    <a:pt x="692" y="2624"/>
                  </a:cubicBezTo>
                  <a:lnTo>
                    <a:pt x="4492" y="5927"/>
                  </a:lnTo>
                  <a:cubicBezTo>
                    <a:pt x="4775" y="6175"/>
                    <a:pt x="5125" y="6296"/>
                    <a:pt x="5474" y="6296"/>
                  </a:cubicBezTo>
                  <a:cubicBezTo>
                    <a:pt x="5892" y="6296"/>
                    <a:pt x="6307" y="6122"/>
                    <a:pt x="6601" y="5782"/>
                  </a:cubicBezTo>
                  <a:cubicBezTo>
                    <a:pt x="7142" y="5157"/>
                    <a:pt x="7075" y="4212"/>
                    <a:pt x="6456" y="3670"/>
                  </a:cubicBezTo>
                  <a:lnTo>
                    <a:pt x="2653" y="370"/>
                  </a:lnTo>
                  <a:cubicBezTo>
                    <a:pt x="2371" y="122"/>
                    <a:pt x="2021" y="1"/>
                    <a:pt x="1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70"/>
            <p:cNvSpPr/>
            <p:nvPr/>
          </p:nvSpPr>
          <p:spPr>
            <a:xfrm>
              <a:off x="3570175" y="1864375"/>
              <a:ext cx="63425" cy="68725"/>
            </a:xfrm>
            <a:custGeom>
              <a:avLst/>
              <a:gdLst/>
              <a:ahLst/>
              <a:cxnLst/>
              <a:rect l="l" t="t" r="r" b="b"/>
              <a:pathLst>
                <a:path w="2537" h="2749" extrusionOk="0">
                  <a:moveTo>
                    <a:pt x="1967" y="1"/>
                  </a:moveTo>
                  <a:cubicBezTo>
                    <a:pt x="1830" y="442"/>
                    <a:pt x="1577" y="902"/>
                    <a:pt x="1205" y="1323"/>
                  </a:cubicBezTo>
                  <a:cubicBezTo>
                    <a:pt x="834" y="1744"/>
                    <a:pt x="416" y="2062"/>
                    <a:pt x="0" y="2258"/>
                  </a:cubicBezTo>
                  <a:lnTo>
                    <a:pt x="419" y="2620"/>
                  </a:lnTo>
                  <a:cubicBezTo>
                    <a:pt x="475" y="2671"/>
                    <a:pt x="533" y="2712"/>
                    <a:pt x="595" y="2749"/>
                  </a:cubicBezTo>
                  <a:cubicBezTo>
                    <a:pt x="1002" y="2553"/>
                    <a:pt x="1418" y="2241"/>
                    <a:pt x="1783" y="1823"/>
                  </a:cubicBezTo>
                  <a:cubicBezTo>
                    <a:pt x="2148" y="1404"/>
                    <a:pt x="2400" y="947"/>
                    <a:pt x="2536" y="517"/>
                  </a:cubicBezTo>
                  <a:cubicBezTo>
                    <a:pt x="2486" y="461"/>
                    <a:pt x="2439" y="411"/>
                    <a:pt x="2386" y="363"/>
                  </a:cubicBezTo>
                  <a:lnTo>
                    <a:pt x="19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70"/>
            <p:cNvSpPr/>
            <p:nvPr/>
          </p:nvSpPr>
          <p:spPr>
            <a:xfrm>
              <a:off x="3503975" y="1806975"/>
              <a:ext cx="63500" cy="68875"/>
            </a:xfrm>
            <a:custGeom>
              <a:avLst/>
              <a:gdLst/>
              <a:ahLst/>
              <a:cxnLst/>
              <a:rect l="l" t="t" r="r" b="b"/>
              <a:pathLst>
                <a:path w="2540" h="2755" extrusionOk="0">
                  <a:moveTo>
                    <a:pt x="1965" y="1"/>
                  </a:moveTo>
                  <a:cubicBezTo>
                    <a:pt x="1828" y="439"/>
                    <a:pt x="1574" y="899"/>
                    <a:pt x="1206" y="1320"/>
                  </a:cubicBezTo>
                  <a:cubicBezTo>
                    <a:pt x="835" y="1744"/>
                    <a:pt x="414" y="2060"/>
                    <a:pt x="1" y="2255"/>
                  </a:cubicBezTo>
                  <a:lnTo>
                    <a:pt x="578" y="2754"/>
                  </a:lnTo>
                  <a:cubicBezTo>
                    <a:pt x="991" y="2559"/>
                    <a:pt x="1415" y="2241"/>
                    <a:pt x="1781" y="1820"/>
                  </a:cubicBezTo>
                  <a:cubicBezTo>
                    <a:pt x="2146" y="1398"/>
                    <a:pt x="2406" y="935"/>
                    <a:pt x="2540" y="497"/>
                  </a:cubicBezTo>
                  <a:lnTo>
                    <a:pt x="19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70"/>
            <p:cNvSpPr/>
            <p:nvPr/>
          </p:nvSpPr>
          <p:spPr>
            <a:xfrm>
              <a:off x="3494925" y="1781725"/>
              <a:ext cx="152000" cy="157350"/>
            </a:xfrm>
            <a:custGeom>
              <a:avLst/>
              <a:gdLst/>
              <a:ahLst/>
              <a:cxnLst/>
              <a:rect l="l" t="t" r="r" b="b"/>
              <a:pathLst>
                <a:path w="6080" h="6294" extrusionOk="0">
                  <a:moveTo>
                    <a:pt x="614" y="1"/>
                  </a:moveTo>
                  <a:cubicBezTo>
                    <a:pt x="404" y="1"/>
                    <a:pt x="194" y="45"/>
                    <a:pt x="0" y="132"/>
                  </a:cubicBezTo>
                  <a:cubicBezTo>
                    <a:pt x="109" y="188"/>
                    <a:pt x="209" y="249"/>
                    <a:pt x="304" y="333"/>
                  </a:cubicBezTo>
                  <a:lnTo>
                    <a:pt x="4104" y="3636"/>
                  </a:lnTo>
                  <a:cubicBezTo>
                    <a:pt x="4729" y="4177"/>
                    <a:pt x="4796" y="5126"/>
                    <a:pt x="4252" y="5745"/>
                  </a:cubicBezTo>
                  <a:cubicBezTo>
                    <a:pt x="4104" y="5915"/>
                    <a:pt x="3923" y="6041"/>
                    <a:pt x="3733" y="6130"/>
                  </a:cubicBezTo>
                  <a:cubicBezTo>
                    <a:pt x="3944" y="6239"/>
                    <a:pt x="4176" y="6293"/>
                    <a:pt x="4407" y="6293"/>
                  </a:cubicBezTo>
                  <a:cubicBezTo>
                    <a:pt x="4825" y="6293"/>
                    <a:pt x="5241" y="6117"/>
                    <a:pt x="5538" y="5776"/>
                  </a:cubicBezTo>
                  <a:cubicBezTo>
                    <a:pt x="6079" y="5154"/>
                    <a:pt x="6012" y="4208"/>
                    <a:pt x="5393" y="3667"/>
                  </a:cubicBezTo>
                  <a:lnTo>
                    <a:pt x="1590" y="364"/>
                  </a:lnTo>
                  <a:cubicBezTo>
                    <a:pt x="1309" y="120"/>
                    <a:pt x="961" y="1"/>
                    <a:pt x="61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70"/>
            <p:cNvSpPr/>
            <p:nvPr/>
          </p:nvSpPr>
          <p:spPr>
            <a:xfrm>
              <a:off x="3469750" y="1781425"/>
              <a:ext cx="61450" cy="57525"/>
            </a:xfrm>
            <a:custGeom>
              <a:avLst/>
              <a:gdLst/>
              <a:ahLst/>
              <a:cxnLst/>
              <a:rect l="l" t="t" r="r" b="b"/>
              <a:pathLst>
                <a:path w="2458" h="2301" extrusionOk="0">
                  <a:moveTo>
                    <a:pt x="1604" y="1"/>
                  </a:moveTo>
                  <a:cubicBezTo>
                    <a:pt x="1256" y="1"/>
                    <a:pt x="852" y="197"/>
                    <a:pt x="544" y="554"/>
                  </a:cubicBezTo>
                  <a:cubicBezTo>
                    <a:pt x="78" y="1098"/>
                    <a:pt x="0" y="1807"/>
                    <a:pt x="377" y="2133"/>
                  </a:cubicBezTo>
                  <a:cubicBezTo>
                    <a:pt x="506" y="2247"/>
                    <a:pt x="674" y="2301"/>
                    <a:pt x="856" y="2301"/>
                  </a:cubicBezTo>
                  <a:cubicBezTo>
                    <a:pt x="1203" y="2301"/>
                    <a:pt x="1607" y="2105"/>
                    <a:pt x="1914" y="1748"/>
                  </a:cubicBezTo>
                  <a:cubicBezTo>
                    <a:pt x="2382" y="1204"/>
                    <a:pt x="2458" y="496"/>
                    <a:pt x="2081" y="166"/>
                  </a:cubicBezTo>
                  <a:cubicBezTo>
                    <a:pt x="1952" y="54"/>
                    <a:pt x="1786" y="1"/>
                    <a:pt x="1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70"/>
            <p:cNvSpPr/>
            <p:nvPr/>
          </p:nvSpPr>
          <p:spPr>
            <a:xfrm>
              <a:off x="3093600" y="1169475"/>
              <a:ext cx="406775" cy="639700"/>
            </a:xfrm>
            <a:custGeom>
              <a:avLst/>
              <a:gdLst/>
              <a:ahLst/>
              <a:cxnLst/>
              <a:rect l="l" t="t" r="r" b="b"/>
              <a:pathLst>
                <a:path w="16271" h="25588" extrusionOk="0">
                  <a:moveTo>
                    <a:pt x="116" y="1"/>
                  </a:moveTo>
                  <a:cubicBezTo>
                    <a:pt x="96" y="1"/>
                    <a:pt x="75" y="7"/>
                    <a:pt x="56" y="19"/>
                  </a:cubicBezTo>
                  <a:cubicBezTo>
                    <a:pt x="12" y="52"/>
                    <a:pt x="1" y="117"/>
                    <a:pt x="34" y="161"/>
                  </a:cubicBezTo>
                  <a:cubicBezTo>
                    <a:pt x="2891" y="4215"/>
                    <a:pt x="5257" y="8670"/>
                    <a:pt x="7550" y="12980"/>
                  </a:cubicBezTo>
                  <a:cubicBezTo>
                    <a:pt x="8557" y="14874"/>
                    <a:pt x="9595" y="16830"/>
                    <a:pt x="10666" y="18730"/>
                  </a:cubicBezTo>
                  <a:cubicBezTo>
                    <a:pt x="12086" y="21249"/>
                    <a:pt x="13676" y="23855"/>
                    <a:pt x="16101" y="25571"/>
                  </a:cubicBezTo>
                  <a:cubicBezTo>
                    <a:pt x="16117" y="25579"/>
                    <a:pt x="16137" y="25587"/>
                    <a:pt x="16159" y="25587"/>
                  </a:cubicBezTo>
                  <a:cubicBezTo>
                    <a:pt x="16190" y="25587"/>
                    <a:pt x="16221" y="25573"/>
                    <a:pt x="16237" y="25548"/>
                  </a:cubicBezTo>
                  <a:cubicBezTo>
                    <a:pt x="16271" y="25504"/>
                    <a:pt x="16260" y="25437"/>
                    <a:pt x="16215" y="25406"/>
                  </a:cubicBezTo>
                  <a:cubicBezTo>
                    <a:pt x="13821" y="23715"/>
                    <a:pt x="12251" y="21129"/>
                    <a:pt x="10842" y="18630"/>
                  </a:cubicBezTo>
                  <a:cubicBezTo>
                    <a:pt x="9773" y="16732"/>
                    <a:pt x="8735" y="14777"/>
                    <a:pt x="7726" y="12883"/>
                  </a:cubicBezTo>
                  <a:cubicBezTo>
                    <a:pt x="5435" y="8567"/>
                    <a:pt x="3061" y="4106"/>
                    <a:pt x="202" y="44"/>
                  </a:cubicBezTo>
                  <a:cubicBezTo>
                    <a:pt x="180" y="15"/>
                    <a:pt x="148" y="1"/>
                    <a:pt x="116" y="1"/>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70"/>
            <p:cNvSpPr/>
            <p:nvPr/>
          </p:nvSpPr>
          <p:spPr>
            <a:xfrm>
              <a:off x="2990600" y="1443400"/>
              <a:ext cx="26800" cy="23500"/>
            </a:xfrm>
            <a:custGeom>
              <a:avLst/>
              <a:gdLst/>
              <a:ahLst/>
              <a:cxnLst/>
              <a:rect l="l" t="t" r="r" b="b"/>
              <a:pathLst>
                <a:path w="1072" h="940" extrusionOk="0">
                  <a:moveTo>
                    <a:pt x="533" y="1"/>
                  </a:moveTo>
                  <a:cubicBezTo>
                    <a:pt x="362" y="1"/>
                    <a:pt x="198" y="97"/>
                    <a:pt x="115" y="263"/>
                  </a:cubicBezTo>
                  <a:cubicBezTo>
                    <a:pt x="0" y="497"/>
                    <a:pt x="95" y="776"/>
                    <a:pt x="329" y="891"/>
                  </a:cubicBezTo>
                  <a:cubicBezTo>
                    <a:pt x="396" y="923"/>
                    <a:pt x="466" y="939"/>
                    <a:pt x="536" y="939"/>
                  </a:cubicBezTo>
                  <a:cubicBezTo>
                    <a:pt x="708" y="939"/>
                    <a:pt x="874" y="843"/>
                    <a:pt x="957" y="679"/>
                  </a:cubicBezTo>
                  <a:cubicBezTo>
                    <a:pt x="1071" y="444"/>
                    <a:pt x="977" y="165"/>
                    <a:pt x="742" y="51"/>
                  </a:cubicBezTo>
                  <a:cubicBezTo>
                    <a:pt x="675" y="17"/>
                    <a:pt x="604" y="1"/>
                    <a:pt x="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70"/>
            <p:cNvSpPr/>
            <p:nvPr/>
          </p:nvSpPr>
          <p:spPr>
            <a:xfrm>
              <a:off x="2978450" y="1268750"/>
              <a:ext cx="140850" cy="187875"/>
            </a:xfrm>
            <a:custGeom>
              <a:avLst/>
              <a:gdLst/>
              <a:ahLst/>
              <a:cxnLst/>
              <a:rect l="l" t="t" r="r" b="b"/>
              <a:pathLst>
                <a:path w="5634" h="7515" extrusionOk="0">
                  <a:moveTo>
                    <a:pt x="3925" y="0"/>
                  </a:moveTo>
                  <a:cubicBezTo>
                    <a:pt x="3372" y="0"/>
                    <a:pt x="2840" y="308"/>
                    <a:pt x="2581" y="838"/>
                  </a:cubicBezTo>
                  <a:lnTo>
                    <a:pt x="369" y="5357"/>
                  </a:lnTo>
                  <a:cubicBezTo>
                    <a:pt x="1" y="6102"/>
                    <a:pt x="313" y="6998"/>
                    <a:pt x="1052" y="7360"/>
                  </a:cubicBezTo>
                  <a:cubicBezTo>
                    <a:pt x="1265" y="7465"/>
                    <a:pt x="1490" y="7515"/>
                    <a:pt x="1711" y="7515"/>
                  </a:cubicBezTo>
                  <a:cubicBezTo>
                    <a:pt x="2264" y="7515"/>
                    <a:pt x="2794" y="7207"/>
                    <a:pt x="3053" y="6677"/>
                  </a:cubicBezTo>
                  <a:lnTo>
                    <a:pt x="5268" y="2158"/>
                  </a:lnTo>
                  <a:cubicBezTo>
                    <a:pt x="5633" y="1415"/>
                    <a:pt x="5324" y="517"/>
                    <a:pt x="4584" y="154"/>
                  </a:cubicBezTo>
                  <a:cubicBezTo>
                    <a:pt x="4372" y="50"/>
                    <a:pt x="4147" y="0"/>
                    <a:pt x="39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70"/>
            <p:cNvSpPr/>
            <p:nvPr/>
          </p:nvSpPr>
          <p:spPr>
            <a:xfrm>
              <a:off x="2985650" y="1390325"/>
              <a:ext cx="75275" cy="49975"/>
            </a:xfrm>
            <a:custGeom>
              <a:avLst/>
              <a:gdLst/>
              <a:ahLst/>
              <a:cxnLst/>
              <a:rect l="l" t="t" r="r" b="b"/>
              <a:pathLst>
                <a:path w="3011" h="1999" extrusionOk="0">
                  <a:moveTo>
                    <a:pt x="324" y="1"/>
                  </a:moveTo>
                  <a:lnTo>
                    <a:pt x="81" y="494"/>
                  </a:lnTo>
                  <a:cubicBezTo>
                    <a:pt x="47" y="561"/>
                    <a:pt x="20" y="628"/>
                    <a:pt x="0" y="698"/>
                  </a:cubicBezTo>
                  <a:cubicBezTo>
                    <a:pt x="293" y="1044"/>
                    <a:pt x="703" y="1362"/>
                    <a:pt x="1200" y="1605"/>
                  </a:cubicBezTo>
                  <a:cubicBezTo>
                    <a:pt x="1699" y="1847"/>
                    <a:pt x="2204" y="1979"/>
                    <a:pt x="2653" y="1998"/>
                  </a:cubicBezTo>
                  <a:cubicBezTo>
                    <a:pt x="2692" y="1940"/>
                    <a:pt x="2731" y="1878"/>
                    <a:pt x="2765" y="1814"/>
                  </a:cubicBezTo>
                  <a:lnTo>
                    <a:pt x="3010" y="1317"/>
                  </a:lnTo>
                  <a:cubicBezTo>
                    <a:pt x="2553" y="1301"/>
                    <a:pt x="2039" y="1172"/>
                    <a:pt x="1537" y="924"/>
                  </a:cubicBezTo>
                  <a:cubicBezTo>
                    <a:pt x="1035" y="676"/>
                    <a:pt x="617" y="349"/>
                    <a:pt x="3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70"/>
            <p:cNvSpPr/>
            <p:nvPr/>
          </p:nvSpPr>
          <p:spPr>
            <a:xfrm>
              <a:off x="3024000" y="1311650"/>
              <a:ext cx="75475" cy="50100"/>
            </a:xfrm>
            <a:custGeom>
              <a:avLst/>
              <a:gdLst/>
              <a:ahLst/>
              <a:cxnLst/>
              <a:rect l="l" t="t" r="r" b="b"/>
              <a:pathLst>
                <a:path w="3019" h="2004" extrusionOk="0">
                  <a:moveTo>
                    <a:pt x="335" y="1"/>
                  </a:moveTo>
                  <a:lnTo>
                    <a:pt x="0" y="684"/>
                  </a:lnTo>
                  <a:cubicBezTo>
                    <a:pt x="293" y="1039"/>
                    <a:pt x="712" y="1362"/>
                    <a:pt x="1214" y="1610"/>
                  </a:cubicBezTo>
                  <a:cubicBezTo>
                    <a:pt x="1716" y="1856"/>
                    <a:pt x="2224" y="1981"/>
                    <a:pt x="2684" y="2004"/>
                  </a:cubicBezTo>
                  <a:lnTo>
                    <a:pt x="3019" y="1320"/>
                  </a:lnTo>
                  <a:cubicBezTo>
                    <a:pt x="2564" y="1304"/>
                    <a:pt x="2051" y="1172"/>
                    <a:pt x="1549" y="927"/>
                  </a:cubicBezTo>
                  <a:cubicBezTo>
                    <a:pt x="1047" y="679"/>
                    <a:pt x="628" y="349"/>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70"/>
            <p:cNvSpPr/>
            <p:nvPr/>
          </p:nvSpPr>
          <p:spPr>
            <a:xfrm>
              <a:off x="2981100" y="1282700"/>
              <a:ext cx="135750" cy="173875"/>
            </a:xfrm>
            <a:custGeom>
              <a:avLst/>
              <a:gdLst/>
              <a:ahLst/>
              <a:cxnLst/>
              <a:rect l="l" t="t" r="r" b="b"/>
              <a:pathLst>
                <a:path w="5430" h="6955" extrusionOk="0">
                  <a:moveTo>
                    <a:pt x="4983" y="1"/>
                  </a:moveTo>
                  <a:cubicBezTo>
                    <a:pt x="4958" y="118"/>
                    <a:pt x="4919" y="235"/>
                    <a:pt x="4866" y="347"/>
                  </a:cubicBezTo>
                  <a:lnTo>
                    <a:pt x="2651" y="4866"/>
                  </a:lnTo>
                  <a:cubicBezTo>
                    <a:pt x="2392" y="5396"/>
                    <a:pt x="1862" y="5704"/>
                    <a:pt x="1309" y="5704"/>
                  </a:cubicBezTo>
                  <a:cubicBezTo>
                    <a:pt x="1087" y="5704"/>
                    <a:pt x="861" y="5654"/>
                    <a:pt x="648" y="5550"/>
                  </a:cubicBezTo>
                  <a:cubicBezTo>
                    <a:pt x="447" y="5449"/>
                    <a:pt x="280" y="5310"/>
                    <a:pt x="143" y="5145"/>
                  </a:cubicBezTo>
                  <a:lnTo>
                    <a:pt x="143" y="5145"/>
                  </a:lnTo>
                  <a:cubicBezTo>
                    <a:pt x="1" y="5801"/>
                    <a:pt x="313" y="6493"/>
                    <a:pt x="944" y="6802"/>
                  </a:cubicBezTo>
                  <a:cubicBezTo>
                    <a:pt x="1155" y="6906"/>
                    <a:pt x="1379" y="6955"/>
                    <a:pt x="1600" y="6955"/>
                  </a:cubicBezTo>
                  <a:cubicBezTo>
                    <a:pt x="2153" y="6955"/>
                    <a:pt x="2688" y="6647"/>
                    <a:pt x="2947" y="6119"/>
                  </a:cubicBezTo>
                  <a:lnTo>
                    <a:pt x="5162" y="1600"/>
                  </a:lnTo>
                  <a:cubicBezTo>
                    <a:pt x="5430" y="1061"/>
                    <a:pt x="5340" y="442"/>
                    <a:pt x="4983"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70"/>
            <p:cNvSpPr/>
            <p:nvPr/>
          </p:nvSpPr>
          <p:spPr>
            <a:xfrm>
              <a:off x="3048000" y="1269650"/>
              <a:ext cx="69550" cy="49825"/>
            </a:xfrm>
            <a:custGeom>
              <a:avLst/>
              <a:gdLst/>
              <a:ahLst/>
              <a:cxnLst/>
              <a:rect l="l" t="t" r="r" b="b"/>
              <a:pathLst>
                <a:path w="2782" h="1993" extrusionOk="0">
                  <a:moveTo>
                    <a:pt x="1043" y="0"/>
                  </a:moveTo>
                  <a:cubicBezTo>
                    <a:pt x="670" y="0"/>
                    <a:pt x="353" y="148"/>
                    <a:pt x="218" y="423"/>
                  </a:cubicBezTo>
                  <a:cubicBezTo>
                    <a:pt x="0" y="872"/>
                    <a:pt x="343" y="1494"/>
                    <a:pt x="991" y="1812"/>
                  </a:cubicBezTo>
                  <a:cubicBezTo>
                    <a:pt x="1240" y="1934"/>
                    <a:pt x="1499" y="1993"/>
                    <a:pt x="1735" y="1993"/>
                  </a:cubicBezTo>
                  <a:cubicBezTo>
                    <a:pt x="2107" y="1993"/>
                    <a:pt x="2423" y="1846"/>
                    <a:pt x="2558" y="1569"/>
                  </a:cubicBezTo>
                  <a:cubicBezTo>
                    <a:pt x="2782" y="1120"/>
                    <a:pt x="2436" y="501"/>
                    <a:pt x="1788" y="183"/>
                  </a:cubicBezTo>
                  <a:cubicBezTo>
                    <a:pt x="1538" y="59"/>
                    <a:pt x="1279" y="0"/>
                    <a:pt x="10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70"/>
            <p:cNvSpPr/>
            <p:nvPr/>
          </p:nvSpPr>
          <p:spPr>
            <a:xfrm>
              <a:off x="3396225" y="1234850"/>
              <a:ext cx="24375" cy="23500"/>
            </a:xfrm>
            <a:custGeom>
              <a:avLst/>
              <a:gdLst/>
              <a:ahLst/>
              <a:cxnLst/>
              <a:rect l="l" t="t" r="r" b="b"/>
              <a:pathLst>
                <a:path w="975" h="940" extrusionOk="0">
                  <a:moveTo>
                    <a:pt x="486" y="0"/>
                  </a:moveTo>
                  <a:cubicBezTo>
                    <a:pt x="243" y="0"/>
                    <a:pt x="36" y="193"/>
                    <a:pt x="20" y="442"/>
                  </a:cubicBezTo>
                  <a:cubicBezTo>
                    <a:pt x="1" y="699"/>
                    <a:pt x="201" y="925"/>
                    <a:pt x="458" y="939"/>
                  </a:cubicBezTo>
                  <a:cubicBezTo>
                    <a:pt x="470" y="939"/>
                    <a:pt x="481" y="940"/>
                    <a:pt x="493" y="940"/>
                  </a:cubicBezTo>
                  <a:cubicBezTo>
                    <a:pt x="737" y="940"/>
                    <a:pt x="941" y="746"/>
                    <a:pt x="957" y="501"/>
                  </a:cubicBezTo>
                  <a:cubicBezTo>
                    <a:pt x="974" y="241"/>
                    <a:pt x="776" y="18"/>
                    <a:pt x="517" y="1"/>
                  </a:cubicBezTo>
                  <a:cubicBezTo>
                    <a:pt x="507" y="1"/>
                    <a:pt x="496" y="0"/>
                    <a:pt x="4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70"/>
            <p:cNvSpPr/>
            <p:nvPr/>
          </p:nvSpPr>
          <p:spPr>
            <a:xfrm>
              <a:off x="3204425" y="1198450"/>
              <a:ext cx="202925" cy="82750"/>
            </a:xfrm>
            <a:custGeom>
              <a:avLst/>
              <a:gdLst/>
              <a:ahLst/>
              <a:cxnLst/>
              <a:rect l="l" t="t" r="r" b="b"/>
              <a:pathLst>
                <a:path w="8117" h="3310" extrusionOk="0">
                  <a:moveTo>
                    <a:pt x="1544" y="1"/>
                  </a:moveTo>
                  <a:cubicBezTo>
                    <a:pt x="763" y="1"/>
                    <a:pt x="105" y="611"/>
                    <a:pt x="54" y="1401"/>
                  </a:cubicBezTo>
                  <a:cubicBezTo>
                    <a:pt x="1" y="2224"/>
                    <a:pt x="628" y="2936"/>
                    <a:pt x="1451" y="2989"/>
                  </a:cubicBezTo>
                  <a:lnTo>
                    <a:pt x="6479" y="3307"/>
                  </a:lnTo>
                  <a:cubicBezTo>
                    <a:pt x="6510" y="3309"/>
                    <a:pt x="6541" y="3310"/>
                    <a:pt x="6571" y="3310"/>
                  </a:cubicBezTo>
                  <a:cubicBezTo>
                    <a:pt x="7354" y="3310"/>
                    <a:pt x="8009" y="2704"/>
                    <a:pt x="8063" y="1906"/>
                  </a:cubicBezTo>
                  <a:cubicBezTo>
                    <a:pt x="8116" y="1083"/>
                    <a:pt x="7488" y="372"/>
                    <a:pt x="6665" y="322"/>
                  </a:cubicBezTo>
                  <a:lnTo>
                    <a:pt x="1641" y="4"/>
                  </a:lnTo>
                  <a:cubicBezTo>
                    <a:pt x="1609" y="2"/>
                    <a:pt x="1576" y="1"/>
                    <a:pt x="1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70"/>
            <p:cNvSpPr/>
            <p:nvPr/>
          </p:nvSpPr>
          <p:spPr>
            <a:xfrm>
              <a:off x="3352425" y="1205575"/>
              <a:ext cx="29675" cy="75700"/>
            </a:xfrm>
            <a:custGeom>
              <a:avLst/>
              <a:gdLst/>
              <a:ahLst/>
              <a:cxnLst/>
              <a:rect l="l" t="t" r="r" b="b"/>
              <a:pathLst>
                <a:path w="1187" h="3028" extrusionOk="0">
                  <a:moveTo>
                    <a:pt x="190" y="0"/>
                  </a:moveTo>
                  <a:lnTo>
                    <a:pt x="190" y="0"/>
                  </a:lnTo>
                  <a:cubicBezTo>
                    <a:pt x="349" y="430"/>
                    <a:pt x="427" y="952"/>
                    <a:pt x="386" y="1515"/>
                  </a:cubicBezTo>
                  <a:cubicBezTo>
                    <a:pt x="355" y="2076"/>
                    <a:pt x="210" y="2581"/>
                    <a:pt x="1" y="2988"/>
                  </a:cubicBezTo>
                  <a:lnTo>
                    <a:pt x="550" y="3025"/>
                  </a:lnTo>
                  <a:cubicBezTo>
                    <a:pt x="578" y="3027"/>
                    <a:pt x="606" y="3028"/>
                    <a:pt x="634" y="3028"/>
                  </a:cubicBezTo>
                  <a:cubicBezTo>
                    <a:pt x="679" y="3028"/>
                    <a:pt x="725" y="3025"/>
                    <a:pt x="768" y="3022"/>
                  </a:cubicBezTo>
                  <a:cubicBezTo>
                    <a:pt x="971" y="2620"/>
                    <a:pt x="1111" y="2115"/>
                    <a:pt x="1147" y="1563"/>
                  </a:cubicBezTo>
                  <a:cubicBezTo>
                    <a:pt x="1186" y="1008"/>
                    <a:pt x="1108" y="491"/>
                    <a:pt x="955" y="67"/>
                  </a:cubicBezTo>
                  <a:cubicBezTo>
                    <a:pt x="885" y="53"/>
                    <a:pt x="815" y="42"/>
                    <a:pt x="743" y="37"/>
                  </a:cubicBezTo>
                  <a:lnTo>
                    <a:pt x="1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70"/>
            <p:cNvSpPr/>
            <p:nvPr/>
          </p:nvSpPr>
          <p:spPr>
            <a:xfrm>
              <a:off x="3265025" y="1200000"/>
              <a:ext cx="29675" cy="75900"/>
            </a:xfrm>
            <a:custGeom>
              <a:avLst/>
              <a:gdLst/>
              <a:ahLst/>
              <a:cxnLst/>
              <a:rect l="l" t="t" r="r" b="b"/>
              <a:pathLst>
                <a:path w="1187" h="3036" extrusionOk="0">
                  <a:moveTo>
                    <a:pt x="191" y="0"/>
                  </a:moveTo>
                  <a:lnTo>
                    <a:pt x="191" y="0"/>
                  </a:lnTo>
                  <a:cubicBezTo>
                    <a:pt x="347" y="430"/>
                    <a:pt x="422" y="952"/>
                    <a:pt x="389" y="1510"/>
                  </a:cubicBezTo>
                  <a:cubicBezTo>
                    <a:pt x="358" y="2073"/>
                    <a:pt x="210" y="2578"/>
                    <a:pt x="1" y="2985"/>
                  </a:cubicBezTo>
                  <a:lnTo>
                    <a:pt x="763" y="3036"/>
                  </a:lnTo>
                  <a:cubicBezTo>
                    <a:pt x="975" y="2631"/>
                    <a:pt x="1114" y="2121"/>
                    <a:pt x="1148" y="1560"/>
                  </a:cubicBezTo>
                  <a:cubicBezTo>
                    <a:pt x="1187" y="1002"/>
                    <a:pt x="1106" y="477"/>
                    <a:pt x="949" y="51"/>
                  </a:cubicBezTo>
                  <a:lnTo>
                    <a:pt x="1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70"/>
            <p:cNvSpPr/>
            <p:nvPr/>
          </p:nvSpPr>
          <p:spPr>
            <a:xfrm>
              <a:off x="3208200" y="1208225"/>
              <a:ext cx="198850" cy="72975"/>
            </a:xfrm>
            <a:custGeom>
              <a:avLst/>
              <a:gdLst/>
              <a:ahLst/>
              <a:cxnLst/>
              <a:rect l="l" t="t" r="r" b="b"/>
              <a:pathLst>
                <a:path w="7954" h="2919" extrusionOk="0">
                  <a:moveTo>
                    <a:pt x="6872" y="0"/>
                  </a:moveTo>
                  <a:cubicBezTo>
                    <a:pt x="6947" y="196"/>
                    <a:pt x="6986" y="411"/>
                    <a:pt x="6972" y="637"/>
                  </a:cubicBezTo>
                  <a:cubicBezTo>
                    <a:pt x="6921" y="1429"/>
                    <a:pt x="6260" y="2040"/>
                    <a:pt x="5477" y="2040"/>
                  </a:cubicBezTo>
                  <a:cubicBezTo>
                    <a:pt x="5446" y="2040"/>
                    <a:pt x="5415" y="2039"/>
                    <a:pt x="5385" y="2037"/>
                  </a:cubicBezTo>
                  <a:lnTo>
                    <a:pt x="360" y="1719"/>
                  </a:lnTo>
                  <a:cubicBezTo>
                    <a:pt x="235" y="1711"/>
                    <a:pt x="115" y="1683"/>
                    <a:pt x="0" y="1649"/>
                  </a:cubicBezTo>
                  <a:lnTo>
                    <a:pt x="0" y="1649"/>
                  </a:lnTo>
                  <a:cubicBezTo>
                    <a:pt x="207" y="2171"/>
                    <a:pt x="701" y="2559"/>
                    <a:pt x="1298" y="2598"/>
                  </a:cubicBezTo>
                  <a:lnTo>
                    <a:pt x="6322" y="2916"/>
                  </a:lnTo>
                  <a:cubicBezTo>
                    <a:pt x="6353" y="2918"/>
                    <a:pt x="6384" y="2919"/>
                    <a:pt x="6414" y="2919"/>
                  </a:cubicBezTo>
                  <a:cubicBezTo>
                    <a:pt x="7197" y="2919"/>
                    <a:pt x="7858" y="2307"/>
                    <a:pt x="7909" y="1515"/>
                  </a:cubicBezTo>
                  <a:cubicBezTo>
                    <a:pt x="7954" y="818"/>
                    <a:pt x="7508" y="201"/>
                    <a:pt x="687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70"/>
            <p:cNvSpPr/>
            <p:nvPr/>
          </p:nvSpPr>
          <p:spPr>
            <a:xfrm>
              <a:off x="3206100" y="1202825"/>
              <a:ext cx="47525" cy="65075"/>
            </a:xfrm>
            <a:custGeom>
              <a:avLst/>
              <a:gdLst/>
              <a:ahLst/>
              <a:cxnLst/>
              <a:rect l="l" t="t" r="r" b="b"/>
              <a:pathLst>
                <a:path w="1901" h="2603" extrusionOk="0">
                  <a:moveTo>
                    <a:pt x="994" y="0"/>
                  </a:moveTo>
                  <a:cubicBezTo>
                    <a:pt x="511" y="0"/>
                    <a:pt x="91" y="548"/>
                    <a:pt x="45" y="1243"/>
                  </a:cubicBezTo>
                  <a:cubicBezTo>
                    <a:pt x="1" y="1963"/>
                    <a:pt x="372" y="2568"/>
                    <a:pt x="868" y="2602"/>
                  </a:cubicBezTo>
                  <a:cubicBezTo>
                    <a:pt x="881" y="2603"/>
                    <a:pt x="894" y="2603"/>
                    <a:pt x="908" y="2603"/>
                  </a:cubicBezTo>
                  <a:cubicBezTo>
                    <a:pt x="1391" y="2603"/>
                    <a:pt x="1812" y="2056"/>
                    <a:pt x="1856" y="1360"/>
                  </a:cubicBezTo>
                  <a:cubicBezTo>
                    <a:pt x="1900" y="641"/>
                    <a:pt x="1532" y="35"/>
                    <a:pt x="1033" y="2"/>
                  </a:cubicBezTo>
                  <a:cubicBezTo>
                    <a:pt x="1020" y="1"/>
                    <a:pt x="1007" y="0"/>
                    <a:pt x="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70"/>
            <p:cNvSpPr/>
            <p:nvPr/>
          </p:nvSpPr>
          <p:spPr>
            <a:xfrm>
              <a:off x="3423975" y="1350175"/>
              <a:ext cx="25625" cy="23425"/>
            </a:xfrm>
            <a:custGeom>
              <a:avLst/>
              <a:gdLst/>
              <a:ahLst/>
              <a:cxnLst/>
              <a:rect l="l" t="t" r="r" b="b"/>
              <a:pathLst>
                <a:path w="1025" h="937" extrusionOk="0">
                  <a:moveTo>
                    <a:pt x="517" y="1"/>
                  </a:moveTo>
                  <a:cubicBezTo>
                    <a:pt x="302" y="1"/>
                    <a:pt x="105" y="149"/>
                    <a:pt x="57" y="368"/>
                  </a:cubicBezTo>
                  <a:cubicBezTo>
                    <a:pt x="1" y="619"/>
                    <a:pt x="160" y="870"/>
                    <a:pt x="411" y="926"/>
                  </a:cubicBezTo>
                  <a:cubicBezTo>
                    <a:pt x="445" y="933"/>
                    <a:pt x="478" y="937"/>
                    <a:pt x="511" y="937"/>
                  </a:cubicBezTo>
                  <a:cubicBezTo>
                    <a:pt x="726" y="937"/>
                    <a:pt x="921" y="786"/>
                    <a:pt x="969" y="569"/>
                  </a:cubicBezTo>
                  <a:cubicBezTo>
                    <a:pt x="1025" y="318"/>
                    <a:pt x="866" y="67"/>
                    <a:pt x="615" y="11"/>
                  </a:cubicBezTo>
                  <a:cubicBezTo>
                    <a:pt x="582" y="4"/>
                    <a:pt x="549" y="1"/>
                    <a:pt x="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70"/>
            <p:cNvSpPr/>
            <p:nvPr/>
          </p:nvSpPr>
          <p:spPr>
            <a:xfrm>
              <a:off x="3234075" y="1288475"/>
              <a:ext cx="204850" cy="101900"/>
            </a:xfrm>
            <a:custGeom>
              <a:avLst/>
              <a:gdLst/>
              <a:ahLst/>
              <a:cxnLst/>
              <a:rect l="l" t="t" r="r" b="b"/>
              <a:pathLst>
                <a:path w="8194" h="4076" extrusionOk="0">
                  <a:moveTo>
                    <a:pt x="1640" y="0"/>
                  </a:moveTo>
                  <a:cubicBezTo>
                    <a:pt x="953" y="0"/>
                    <a:pt x="334" y="475"/>
                    <a:pt x="179" y="1176"/>
                  </a:cubicBezTo>
                  <a:cubicBezTo>
                    <a:pt x="0" y="1982"/>
                    <a:pt x="511" y="2780"/>
                    <a:pt x="1320" y="2959"/>
                  </a:cubicBezTo>
                  <a:lnTo>
                    <a:pt x="6233" y="4041"/>
                  </a:lnTo>
                  <a:cubicBezTo>
                    <a:pt x="6340" y="4065"/>
                    <a:pt x="6447" y="4076"/>
                    <a:pt x="6553" y="4076"/>
                  </a:cubicBezTo>
                  <a:cubicBezTo>
                    <a:pt x="7240" y="4076"/>
                    <a:pt x="7861" y="3599"/>
                    <a:pt x="8015" y="2903"/>
                  </a:cubicBezTo>
                  <a:cubicBezTo>
                    <a:pt x="8194" y="2097"/>
                    <a:pt x="7683" y="1299"/>
                    <a:pt x="6874" y="1120"/>
                  </a:cubicBezTo>
                  <a:lnTo>
                    <a:pt x="1962" y="35"/>
                  </a:lnTo>
                  <a:cubicBezTo>
                    <a:pt x="1854" y="12"/>
                    <a:pt x="1746" y="0"/>
                    <a:pt x="1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70"/>
            <p:cNvSpPr/>
            <p:nvPr/>
          </p:nvSpPr>
          <p:spPr>
            <a:xfrm>
              <a:off x="3376350" y="1313400"/>
              <a:ext cx="36925" cy="76750"/>
            </a:xfrm>
            <a:custGeom>
              <a:avLst/>
              <a:gdLst/>
              <a:ahLst/>
              <a:cxnLst/>
              <a:rect l="l" t="t" r="r" b="b"/>
              <a:pathLst>
                <a:path w="1477" h="3070" extrusionOk="0">
                  <a:moveTo>
                    <a:pt x="648" y="0"/>
                  </a:moveTo>
                  <a:cubicBezTo>
                    <a:pt x="737" y="452"/>
                    <a:pt x="734" y="977"/>
                    <a:pt x="611" y="1524"/>
                  </a:cubicBezTo>
                  <a:cubicBezTo>
                    <a:pt x="494" y="2073"/>
                    <a:pt x="274" y="2553"/>
                    <a:pt x="0" y="2924"/>
                  </a:cubicBezTo>
                  <a:lnTo>
                    <a:pt x="542" y="3041"/>
                  </a:lnTo>
                  <a:cubicBezTo>
                    <a:pt x="611" y="3055"/>
                    <a:pt x="684" y="3064"/>
                    <a:pt x="754" y="3069"/>
                  </a:cubicBezTo>
                  <a:cubicBezTo>
                    <a:pt x="1019" y="2704"/>
                    <a:pt x="1236" y="2230"/>
                    <a:pt x="1354" y="1688"/>
                  </a:cubicBezTo>
                  <a:cubicBezTo>
                    <a:pt x="1473" y="1150"/>
                    <a:pt x="1476" y="628"/>
                    <a:pt x="1393" y="182"/>
                  </a:cubicBezTo>
                  <a:cubicBezTo>
                    <a:pt x="1326" y="159"/>
                    <a:pt x="1256" y="137"/>
                    <a:pt x="1186" y="120"/>
                  </a:cubicBezTo>
                  <a:lnTo>
                    <a:pt x="6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70"/>
            <p:cNvSpPr/>
            <p:nvPr/>
          </p:nvSpPr>
          <p:spPr>
            <a:xfrm>
              <a:off x="3290850" y="1294500"/>
              <a:ext cx="36975" cy="77150"/>
            </a:xfrm>
            <a:custGeom>
              <a:avLst/>
              <a:gdLst/>
              <a:ahLst/>
              <a:cxnLst/>
              <a:rect l="l" t="t" r="r" b="b"/>
              <a:pathLst>
                <a:path w="1479" h="3086" extrusionOk="0">
                  <a:moveTo>
                    <a:pt x="645" y="0"/>
                  </a:moveTo>
                  <a:lnTo>
                    <a:pt x="645" y="0"/>
                  </a:lnTo>
                  <a:cubicBezTo>
                    <a:pt x="737" y="450"/>
                    <a:pt x="734" y="977"/>
                    <a:pt x="611" y="1524"/>
                  </a:cubicBezTo>
                  <a:cubicBezTo>
                    <a:pt x="491" y="2070"/>
                    <a:pt x="274" y="2553"/>
                    <a:pt x="0" y="2924"/>
                  </a:cubicBezTo>
                  <a:lnTo>
                    <a:pt x="742" y="3086"/>
                  </a:lnTo>
                  <a:cubicBezTo>
                    <a:pt x="1013" y="2718"/>
                    <a:pt x="1230" y="2235"/>
                    <a:pt x="1353" y="1688"/>
                  </a:cubicBezTo>
                  <a:cubicBezTo>
                    <a:pt x="1476" y="1141"/>
                    <a:pt x="1479" y="614"/>
                    <a:pt x="1390" y="165"/>
                  </a:cubicBezTo>
                  <a:lnTo>
                    <a:pt x="6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70"/>
            <p:cNvSpPr/>
            <p:nvPr/>
          </p:nvSpPr>
          <p:spPr>
            <a:xfrm>
              <a:off x="3238525" y="1319325"/>
              <a:ext cx="199500" cy="70950"/>
            </a:xfrm>
            <a:custGeom>
              <a:avLst/>
              <a:gdLst/>
              <a:ahLst/>
              <a:cxnLst/>
              <a:rect l="l" t="t" r="r" b="b"/>
              <a:pathLst>
                <a:path w="7980" h="2838" extrusionOk="0">
                  <a:moveTo>
                    <a:pt x="7034" y="1"/>
                  </a:moveTo>
                  <a:lnTo>
                    <a:pt x="7034" y="1"/>
                  </a:lnTo>
                  <a:cubicBezTo>
                    <a:pt x="7081" y="207"/>
                    <a:pt x="7087" y="427"/>
                    <a:pt x="7039" y="645"/>
                  </a:cubicBezTo>
                  <a:cubicBezTo>
                    <a:pt x="6885" y="1345"/>
                    <a:pt x="6267" y="1822"/>
                    <a:pt x="5581" y="1822"/>
                  </a:cubicBezTo>
                  <a:cubicBezTo>
                    <a:pt x="5474" y="1822"/>
                    <a:pt x="5365" y="1810"/>
                    <a:pt x="5257" y="1786"/>
                  </a:cubicBezTo>
                  <a:lnTo>
                    <a:pt x="344" y="704"/>
                  </a:lnTo>
                  <a:cubicBezTo>
                    <a:pt x="224" y="679"/>
                    <a:pt x="110" y="634"/>
                    <a:pt x="1" y="581"/>
                  </a:cubicBezTo>
                  <a:lnTo>
                    <a:pt x="1" y="581"/>
                  </a:lnTo>
                  <a:cubicBezTo>
                    <a:pt x="126" y="1130"/>
                    <a:pt x="553" y="1588"/>
                    <a:pt x="1134" y="1716"/>
                  </a:cubicBezTo>
                  <a:lnTo>
                    <a:pt x="6049" y="2802"/>
                  </a:lnTo>
                  <a:cubicBezTo>
                    <a:pt x="6157" y="2826"/>
                    <a:pt x="6265" y="2837"/>
                    <a:pt x="6371" y="2837"/>
                  </a:cubicBezTo>
                  <a:cubicBezTo>
                    <a:pt x="7056" y="2837"/>
                    <a:pt x="7677" y="2359"/>
                    <a:pt x="7829" y="1661"/>
                  </a:cubicBezTo>
                  <a:cubicBezTo>
                    <a:pt x="7980" y="977"/>
                    <a:pt x="7634" y="296"/>
                    <a:pt x="703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70"/>
            <p:cNvSpPr/>
            <p:nvPr/>
          </p:nvSpPr>
          <p:spPr>
            <a:xfrm>
              <a:off x="3236100" y="1291175"/>
              <a:ext cx="51975" cy="64350"/>
            </a:xfrm>
            <a:custGeom>
              <a:avLst/>
              <a:gdLst/>
              <a:ahLst/>
              <a:cxnLst/>
              <a:rect l="l" t="t" r="r" b="b"/>
              <a:pathLst>
                <a:path w="2079" h="2574" extrusionOk="0">
                  <a:moveTo>
                    <a:pt x="1182" y="1"/>
                  </a:moveTo>
                  <a:cubicBezTo>
                    <a:pt x="738" y="1"/>
                    <a:pt x="295" y="454"/>
                    <a:pt x="156" y="1090"/>
                  </a:cubicBezTo>
                  <a:cubicBezTo>
                    <a:pt x="0" y="1791"/>
                    <a:pt x="274" y="2449"/>
                    <a:pt x="762" y="2558"/>
                  </a:cubicBezTo>
                  <a:cubicBezTo>
                    <a:pt x="808" y="2568"/>
                    <a:pt x="855" y="2573"/>
                    <a:pt x="901" y="2573"/>
                  </a:cubicBezTo>
                  <a:cubicBezTo>
                    <a:pt x="1346" y="2573"/>
                    <a:pt x="1786" y="2118"/>
                    <a:pt x="1925" y="1484"/>
                  </a:cubicBezTo>
                  <a:cubicBezTo>
                    <a:pt x="2079" y="778"/>
                    <a:pt x="1811" y="122"/>
                    <a:pt x="1323" y="16"/>
                  </a:cubicBezTo>
                  <a:cubicBezTo>
                    <a:pt x="1276" y="6"/>
                    <a:pt x="1229" y="1"/>
                    <a:pt x="1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70"/>
            <p:cNvSpPr/>
            <p:nvPr/>
          </p:nvSpPr>
          <p:spPr>
            <a:xfrm>
              <a:off x="3474900" y="1457275"/>
              <a:ext cx="25625" cy="23400"/>
            </a:xfrm>
            <a:custGeom>
              <a:avLst/>
              <a:gdLst/>
              <a:ahLst/>
              <a:cxnLst/>
              <a:rect l="l" t="t" r="r" b="b"/>
              <a:pathLst>
                <a:path w="1025" h="936" extrusionOk="0">
                  <a:moveTo>
                    <a:pt x="513" y="1"/>
                  </a:moveTo>
                  <a:cubicBezTo>
                    <a:pt x="299" y="1"/>
                    <a:pt x="105" y="149"/>
                    <a:pt x="56" y="366"/>
                  </a:cubicBezTo>
                  <a:cubicBezTo>
                    <a:pt x="0" y="617"/>
                    <a:pt x="159" y="868"/>
                    <a:pt x="411" y="924"/>
                  </a:cubicBezTo>
                  <a:cubicBezTo>
                    <a:pt x="444" y="932"/>
                    <a:pt x="478" y="935"/>
                    <a:pt x="512" y="935"/>
                  </a:cubicBezTo>
                  <a:cubicBezTo>
                    <a:pt x="726" y="935"/>
                    <a:pt x="920" y="787"/>
                    <a:pt x="969" y="570"/>
                  </a:cubicBezTo>
                  <a:cubicBezTo>
                    <a:pt x="1024" y="319"/>
                    <a:pt x="865" y="68"/>
                    <a:pt x="614" y="12"/>
                  </a:cubicBezTo>
                  <a:cubicBezTo>
                    <a:pt x="580" y="4"/>
                    <a:pt x="546" y="1"/>
                    <a:pt x="5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70"/>
            <p:cNvSpPr/>
            <p:nvPr/>
          </p:nvSpPr>
          <p:spPr>
            <a:xfrm>
              <a:off x="3284975" y="1395425"/>
              <a:ext cx="204875" cy="101975"/>
            </a:xfrm>
            <a:custGeom>
              <a:avLst/>
              <a:gdLst/>
              <a:ahLst/>
              <a:cxnLst/>
              <a:rect l="l" t="t" r="r" b="b"/>
              <a:pathLst>
                <a:path w="8195" h="4079" extrusionOk="0">
                  <a:moveTo>
                    <a:pt x="1638" y="1"/>
                  </a:moveTo>
                  <a:cubicBezTo>
                    <a:pt x="952" y="1"/>
                    <a:pt x="334" y="477"/>
                    <a:pt x="179" y="1178"/>
                  </a:cubicBezTo>
                  <a:cubicBezTo>
                    <a:pt x="1" y="1984"/>
                    <a:pt x="511" y="2782"/>
                    <a:pt x="1320" y="2960"/>
                  </a:cubicBezTo>
                  <a:lnTo>
                    <a:pt x="6233" y="4043"/>
                  </a:lnTo>
                  <a:cubicBezTo>
                    <a:pt x="6342" y="4067"/>
                    <a:pt x="6451" y="4078"/>
                    <a:pt x="6558" y="4078"/>
                  </a:cubicBezTo>
                  <a:cubicBezTo>
                    <a:pt x="7244" y="4078"/>
                    <a:pt x="7862" y="3604"/>
                    <a:pt x="8016" y="2904"/>
                  </a:cubicBezTo>
                  <a:cubicBezTo>
                    <a:pt x="8194" y="2098"/>
                    <a:pt x="7684" y="1300"/>
                    <a:pt x="6875" y="1122"/>
                  </a:cubicBezTo>
                  <a:lnTo>
                    <a:pt x="1962" y="37"/>
                  </a:lnTo>
                  <a:cubicBezTo>
                    <a:pt x="1853" y="12"/>
                    <a:pt x="1745" y="1"/>
                    <a:pt x="16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70"/>
            <p:cNvSpPr/>
            <p:nvPr/>
          </p:nvSpPr>
          <p:spPr>
            <a:xfrm>
              <a:off x="3427275" y="1420450"/>
              <a:ext cx="36900" cy="76750"/>
            </a:xfrm>
            <a:custGeom>
              <a:avLst/>
              <a:gdLst/>
              <a:ahLst/>
              <a:cxnLst/>
              <a:rect l="l" t="t" r="r" b="b"/>
              <a:pathLst>
                <a:path w="1476" h="3070" extrusionOk="0">
                  <a:moveTo>
                    <a:pt x="647" y="1"/>
                  </a:moveTo>
                  <a:lnTo>
                    <a:pt x="647" y="1"/>
                  </a:lnTo>
                  <a:cubicBezTo>
                    <a:pt x="737" y="450"/>
                    <a:pt x="734" y="977"/>
                    <a:pt x="611" y="1527"/>
                  </a:cubicBezTo>
                  <a:cubicBezTo>
                    <a:pt x="494" y="2074"/>
                    <a:pt x="273" y="2553"/>
                    <a:pt x="0" y="2924"/>
                  </a:cubicBezTo>
                  <a:lnTo>
                    <a:pt x="541" y="3042"/>
                  </a:lnTo>
                  <a:cubicBezTo>
                    <a:pt x="611" y="3056"/>
                    <a:pt x="684" y="3064"/>
                    <a:pt x="753" y="3070"/>
                  </a:cubicBezTo>
                  <a:cubicBezTo>
                    <a:pt x="1018" y="2704"/>
                    <a:pt x="1236" y="2230"/>
                    <a:pt x="1353" y="1689"/>
                  </a:cubicBezTo>
                  <a:cubicBezTo>
                    <a:pt x="1473" y="1150"/>
                    <a:pt x="1476" y="628"/>
                    <a:pt x="1392" y="182"/>
                  </a:cubicBezTo>
                  <a:cubicBezTo>
                    <a:pt x="1325" y="160"/>
                    <a:pt x="1255" y="137"/>
                    <a:pt x="1186" y="121"/>
                  </a:cubicBezTo>
                  <a:lnTo>
                    <a:pt x="6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70"/>
            <p:cNvSpPr/>
            <p:nvPr/>
          </p:nvSpPr>
          <p:spPr>
            <a:xfrm>
              <a:off x="3341750" y="1401550"/>
              <a:ext cx="37000" cy="77175"/>
            </a:xfrm>
            <a:custGeom>
              <a:avLst/>
              <a:gdLst/>
              <a:ahLst/>
              <a:cxnLst/>
              <a:rect l="l" t="t" r="r" b="b"/>
              <a:pathLst>
                <a:path w="1480" h="3087" extrusionOk="0">
                  <a:moveTo>
                    <a:pt x="645" y="1"/>
                  </a:moveTo>
                  <a:cubicBezTo>
                    <a:pt x="737" y="450"/>
                    <a:pt x="729" y="977"/>
                    <a:pt x="612" y="1524"/>
                  </a:cubicBezTo>
                  <a:cubicBezTo>
                    <a:pt x="492" y="2071"/>
                    <a:pt x="274" y="2553"/>
                    <a:pt x="1" y="2924"/>
                  </a:cubicBezTo>
                  <a:lnTo>
                    <a:pt x="743" y="3086"/>
                  </a:lnTo>
                  <a:cubicBezTo>
                    <a:pt x="1016" y="2718"/>
                    <a:pt x="1237" y="2241"/>
                    <a:pt x="1354" y="1689"/>
                  </a:cubicBezTo>
                  <a:cubicBezTo>
                    <a:pt x="1477" y="1142"/>
                    <a:pt x="1479" y="615"/>
                    <a:pt x="1390" y="165"/>
                  </a:cubicBezTo>
                  <a:lnTo>
                    <a:pt x="6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70"/>
            <p:cNvSpPr/>
            <p:nvPr/>
          </p:nvSpPr>
          <p:spPr>
            <a:xfrm>
              <a:off x="3289525" y="1426375"/>
              <a:ext cx="199475" cy="70950"/>
            </a:xfrm>
            <a:custGeom>
              <a:avLst/>
              <a:gdLst/>
              <a:ahLst/>
              <a:cxnLst/>
              <a:rect l="l" t="t" r="r" b="b"/>
              <a:pathLst>
                <a:path w="7979" h="2838" extrusionOk="0">
                  <a:moveTo>
                    <a:pt x="7036" y="1"/>
                  </a:moveTo>
                  <a:lnTo>
                    <a:pt x="7036" y="1"/>
                  </a:lnTo>
                  <a:cubicBezTo>
                    <a:pt x="7081" y="207"/>
                    <a:pt x="7086" y="428"/>
                    <a:pt x="7039" y="645"/>
                  </a:cubicBezTo>
                  <a:cubicBezTo>
                    <a:pt x="6884" y="1345"/>
                    <a:pt x="6266" y="1822"/>
                    <a:pt x="5580" y="1822"/>
                  </a:cubicBezTo>
                  <a:cubicBezTo>
                    <a:pt x="5473" y="1822"/>
                    <a:pt x="5365" y="1810"/>
                    <a:pt x="5256" y="1786"/>
                  </a:cubicBezTo>
                  <a:lnTo>
                    <a:pt x="343" y="701"/>
                  </a:lnTo>
                  <a:cubicBezTo>
                    <a:pt x="223" y="679"/>
                    <a:pt x="109" y="631"/>
                    <a:pt x="0" y="581"/>
                  </a:cubicBezTo>
                  <a:lnTo>
                    <a:pt x="0" y="581"/>
                  </a:lnTo>
                  <a:cubicBezTo>
                    <a:pt x="123" y="1131"/>
                    <a:pt x="550" y="1591"/>
                    <a:pt x="1136" y="1717"/>
                  </a:cubicBezTo>
                  <a:lnTo>
                    <a:pt x="6048" y="2802"/>
                  </a:lnTo>
                  <a:cubicBezTo>
                    <a:pt x="6157" y="2826"/>
                    <a:pt x="6265" y="2837"/>
                    <a:pt x="6371" y="2837"/>
                  </a:cubicBezTo>
                  <a:cubicBezTo>
                    <a:pt x="7058" y="2837"/>
                    <a:pt x="7677" y="2359"/>
                    <a:pt x="7831" y="1661"/>
                  </a:cubicBezTo>
                  <a:cubicBezTo>
                    <a:pt x="7979" y="977"/>
                    <a:pt x="7636" y="297"/>
                    <a:pt x="7036"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70"/>
            <p:cNvSpPr/>
            <p:nvPr/>
          </p:nvSpPr>
          <p:spPr>
            <a:xfrm>
              <a:off x="3287000" y="1398250"/>
              <a:ext cx="52000" cy="64300"/>
            </a:xfrm>
            <a:custGeom>
              <a:avLst/>
              <a:gdLst/>
              <a:ahLst/>
              <a:cxnLst/>
              <a:rect l="l" t="t" r="r" b="b"/>
              <a:pathLst>
                <a:path w="2080" h="2572" extrusionOk="0">
                  <a:moveTo>
                    <a:pt x="1183" y="0"/>
                  </a:moveTo>
                  <a:cubicBezTo>
                    <a:pt x="738" y="0"/>
                    <a:pt x="296" y="454"/>
                    <a:pt x="157" y="1090"/>
                  </a:cubicBezTo>
                  <a:cubicBezTo>
                    <a:pt x="1" y="1790"/>
                    <a:pt x="274" y="2445"/>
                    <a:pt x="762" y="2557"/>
                  </a:cubicBezTo>
                  <a:cubicBezTo>
                    <a:pt x="808" y="2567"/>
                    <a:pt x="854" y="2572"/>
                    <a:pt x="899" y="2572"/>
                  </a:cubicBezTo>
                  <a:cubicBezTo>
                    <a:pt x="1345" y="2572"/>
                    <a:pt x="1787" y="2118"/>
                    <a:pt x="1926" y="1483"/>
                  </a:cubicBezTo>
                  <a:cubicBezTo>
                    <a:pt x="2079" y="777"/>
                    <a:pt x="1811" y="122"/>
                    <a:pt x="1323" y="16"/>
                  </a:cubicBezTo>
                  <a:cubicBezTo>
                    <a:pt x="1277" y="5"/>
                    <a:pt x="1230" y="0"/>
                    <a:pt x="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70"/>
            <p:cNvSpPr/>
            <p:nvPr/>
          </p:nvSpPr>
          <p:spPr>
            <a:xfrm>
              <a:off x="3538850" y="1545125"/>
              <a:ext cx="24225" cy="23525"/>
            </a:xfrm>
            <a:custGeom>
              <a:avLst/>
              <a:gdLst/>
              <a:ahLst/>
              <a:cxnLst/>
              <a:rect l="l" t="t" r="r" b="b"/>
              <a:pathLst>
                <a:path w="969" h="941" extrusionOk="0">
                  <a:moveTo>
                    <a:pt x="481" y="1"/>
                  </a:moveTo>
                  <a:cubicBezTo>
                    <a:pt x="234" y="1"/>
                    <a:pt x="28" y="193"/>
                    <a:pt x="12" y="440"/>
                  </a:cubicBezTo>
                  <a:cubicBezTo>
                    <a:pt x="1" y="699"/>
                    <a:pt x="193" y="923"/>
                    <a:pt x="453" y="939"/>
                  </a:cubicBezTo>
                  <a:cubicBezTo>
                    <a:pt x="463" y="940"/>
                    <a:pt x="473" y="940"/>
                    <a:pt x="483" y="940"/>
                  </a:cubicBezTo>
                  <a:cubicBezTo>
                    <a:pt x="727" y="940"/>
                    <a:pt x="933" y="748"/>
                    <a:pt x="949" y="501"/>
                  </a:cubicBezTo>
                  <a:cubicBezTo>
                    <a:pt x="969" y="242"/>
                    <a:pt x="768" y="19"/>
                    <a:pt x="511" y="2"/>
                  </a:cubicBezTo>
                  <a:cubicBezTo>
                    <a:pt x="501" y="1"/>
                    <a:pt x="491" y="1"/>
                    <a:pt x="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70"/>
            <p:cNvSpPr/>
            <p:nvPr/>
          </p:nvSpPr>
          <p:spPr>
            <a:xfrm>
              <a:off x="3346925" y="1508625"/>
              <a:ext cx="202900" cy="82750"/>
            </a:xfrm>
            <a:custGeom>
              <a:avLst/>
              <a:gdLst/>
              <a:ahLst/>
              <a:cxnLst/>
              <a:rect l="l" t="t" r="r" b="b"/>
              <a:pathLst>
                <a:path w="8116" h="3310" extrusionOk="0">
                  <a:moveTo>
                    <a:pt x="1546" y="0"/>
                  </a:moveTo>
                  <a:cubicBezTo>
                    <a:pt x="762" y="0"/>
                    <a:pt x="102" y="611"/>
                    <a:pt x="53" y="1403"/>
                  </a:cubicBezTo>
                  <a:cubicBezTo>
                    <a:pt x="0" y="2224"/>
                    <a:pt x="628" y="2938"/>
                    <a:pt x="1451" y="2988"/>
                  </a:cubicBezTo>
                  <a:lnTo>
                    <a:pt x="6475" y="3306"/>
                  </a:lnTo>
                  <a:cubicBezTo>
                    <a:pt x="6509" y="3308"/>
                    <a:pt x="6543" y="3309"/>
                    <a:pt x="6577" y="3309"/>
                  </a:cubicBezTo>
                  <a:cubicBezTo>
                    <a:pt x="7356" y="3309"/>
                    <a:pt x="8012" y="2700"/>
                    <a:pt x="8063" y="1908"/>
                  </a:cubicBezTo>
                  <a:cubicBezTo>
                    <a:pt x="8116" y="1085"/>
                    <a:pt x="7488" y="374"/>
                    <a:pt x="6665" y="321"/>
                  </a:cubicBezTo>
                  <a:lnTo>
                    <a:pt x="1638" y="3"/>
                  </a:lnTo>
                  <a:cubicBezTo>
                    <a:pt x="1607" y="1"/>
                    <a:pt x="1576" y="0"/>
                    <a:pt x="15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70"/>
            <p:cNvSpPr/>
            <p:nvPr/>
          </p:nvSpPr>
          <p:spPr>
            <a:xfrm>
              <a:off x="3494925" y="1515800"/>
              <a:ext cx="29650" cy="75675"/>
            </a:xfrm>
            <a:custGeom>
              <a:avLst/>
              <a:gdLst/>
              <a:ahLst/>
              <a:cxnLst/>
              <a:rect l="l" t="t" r="r" b="b"/>
              <a:pathLst>
                <a:path w="1186" h="3027" extrusionOk="0">
                  <a:moveTo>
                    <a:pt x="193" y="0"/>
                  </a:moveTo>
                  <a:lnTo>
                    <a:pt x="193" y="0"/>
                  </a:lnTo>
                  <a:cubicBezTo>
                    <a:pt x="349" y="427"/>
                    <a:pt x="427" y="952"/>
                    <a:pt x="388" y="1512"/>
                  </a:cubicBezTo>
                  <a:cubicBezTo>
                    <a:pt x="357" y="2073"/>
                    <a:pt x="209" y="2581"/>
                    <a:pt x="0" y="2988"/>
                  </a:cubicBezTo>
                  <a:lnTo>
                    <a:pt x="553" y="3022"/>
                  </a:lnTo>
                  <a:cubicBezTo>
                    <a:pt x="583" y="3025"/>
                    <a:pt x="613" y="3027"/>
                    <a:pt x="643" y="3027"/>
                  </a:cubicBezTo>
                  <a:cubicBezTo>
                    <a:pt x="685" y="3027"/>
                    <a:pt x="727" y="3024"/>
                    <a:pt x="767" y="3019"/>
                  </a:cubicBezTo>
                  <a:cubicBezTo>
                    <a:pt x="974" y="2617"/>
                    <a:pt x="1113" y="2112"/>
                    <a:pt x="1150" y="1563"/>
                  </a:cubicBezTo>
                  <a:cubicBezTo>
                    <a:pt x="1186" y="1008"/>
                    <a:pt x="1110" y="491"/>
                    <a:pt x="957" y="65"/>
                  </a:cubicBezTo>
                  <a:cubicBezTo>
                    <a:pt x="887" y="51"/>
                    <a:pt x="818" y="42"/>
                    <a:pt x="745" y="34"/>
                  </a:cubicBezTo>
                  <a:lnTo>
                    <a:pt x="1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70"/>
            <p:cNvSpPr/>
            <p:nvPr/>
          </p:nvSpPr>
          <p:spPr>
            <a:xfrm>
              <a:off x="3407450" y="1510300"/>
              <a:ext cx="29750" cy="75825"/>
            </a:xfrm>
            <a:custGeom>
              <a:avLst/>
              <a:gdLst/>
              <a:ahLst/>
              <a:cxnLst/>
              <a:rect l="l" t="t" r="r" b="b"/>
              <a:pathLst>
                <a:path w="1190" h="3033" extrusionOk="0">
                  <a:moveTo>
                    <a:pt x="190" y="0"/>
                  </a:moveTo>
                  <a:lnTo>
                    <a:pt x="190" y="0"/>
                  </a:lnTo>
                  <a:cubicBezTo>
                    <a:pt x="347" y="430"/>
                    <a:pt x="425" y="951"/>
                    <a:pt x="389" y="1509"/>
                  </a:cubicBezTo>
                  <a:cubicBezTo>
                    <a:pt x="358" y="2070"/>
                    <a:pt x="210" y="2575"/>
                    <a:pt x="1" y="2985"/>
                  </a:cubicBezTo>
                  <a:lnTo>
                    <a:pt x="762" y="3033"/>
                  </a:lnTo>
                  <a:cubicBezTo>
                    <a:pt x="974" y="2625"/>
                    <a:pt x="1119" y="2117"/>
                    <a:pt x="1150" y="1560"/>
                  </a:cubicBezTo>
                  <a:cubicBezTo>
                    <a:pt x="1189" y="1002"/>
                    <a:pt x="1108" y="477"/>
                    <a:pt x="952" y="47"/>
                  </a:cubicBezTo>
                  <a:lnTo>
                    <a:pt x="1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70"/>
            <p:cNvSpPr/>
            <p:nvPr/>
          </p:nvSpPr>
          <p:spPr>
            <a:xfrm>
              <a:off x="3350750" y="1518375"/>
              <a:ext cx="198875" cy="73000"/>
            </a:xfrm>
            <a:custGeom>
              <a:avLst/>
              <a:gdLst/>
              <a:ahLst/>
              <a:cxnLst/>
              <a:rect l="l" t="t" r="r" b="b"/>
              <a:pathLst>
                <a:path w="7955" h="2920" extrusionOk="0">
                  <a:moveTo>
                    <a:pt x="6869" y="1"/>
                  </a:moveTo>
                  <a:lnTo>
                    <a:pt x="6869" y="1"/>
                  </a:lnTo>
                  <a:cubicBezTo>
                    <a:pt x="6947" y="196"/>
                    <a:pt x="6986" y="414"/>
                    <a:pt x="6972" y="640"/>
                  </a:cubicBezTo>
                  <a:cubicBezTo>
                    <a:pt x="6921" y="1430"/>
                    <a:pt x="6263" y="2040"/>
                    <a:pt x="5482" y="2040"/>
                  </a:cubicBezTo>
                  <a:cubicBezTo>
                    <a:pt x="5450" y="2040"/>
                    <a:pt x="5417" y="2039"/>
                    <a:pt x="5385" y="2037"/>
                  </a:cubicBezTo>
                  <a:lnTo>
                    <a:pt x="361" y="1719"/>
                  </a:lnTo>
                  <a:cubicBezTo>
                    <a:pt x="235" y="1714"/>
                    <a:pt x="115" y="1686"/>
                    <a:pt x="1" y="1649"/>
                  </a:cubicBezTo>
                  <a:lnTo>
                    <a:pt x="1" y="1649"/>
                  </a:lnTo>
                  <a:cubicBezTo>
                    <a:pt x="207" y="2174"/>
                    <a:pt x="698" y="2562"/>
                    <a:pt x="1298" y="2598"/>
                  </a:cubicBezTo>
                  <a:lnTo>
                    <a:pt x="6322" y="2916"/>
                  </a:lnTo>
                  <a:cubicBezTo>
                    <a:pt x="6355" y="2918"/>
                    <a:pt x="6387" y="2919"/>
                    <a:pt x="6419" y="2919"/>
                  </a:cubicBezTo>
                  <a:cubicBezTo>
                    <a:pt x="7200" y="2919"/>
                    <a:pt x="7859" y="2309"/>
                    <a:pt x="7910" y="1518"/>
                  </a:cubicBezTo>
                  <a:cubicBezTo>
                    <a:pt x="7954" y="821"/>
                    <a:pt x="7508" y="204"/>
                    <a:pt x="6869"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70"/>
            <p:cNvSpPr/>
            <p:nvPr/>
          </p:nvSpPr>
          <p:spPr>
            <a:xfrm>
              <a:off x="3348650" y="1513050"/>
              <a:ext cx="47525" cy="65025"/>
            </a:xfrm>
            <a:custGeom>
              <a:avLst/>
              <a:gdLst/>
              <a:ahLst/>
              <a:cxnLst/>
              <a:rect l="l" t="t" r="r" b="b"/>
              <a:pathLst>
                <a:path w="1901" h="2601" extrusionOk="0">
                  <a:moveTo>
                    <a:pt x="994" y="0"/>
                  </a:moveTo>
                  <a:cubicBezTo>
                    <a:pt x="511" y="0"/>
                    <a:pt x="89" y="548"/>
                    <a:pt x="46" y="1243"/>
                  </a:cubicBezTo>
                  <a:cubicBezTo>
                    <a:pt x="1" y="1957"/>
                    <a:pt x="366" y="2568"/>
                    <a:pt x="869" y="2599"/>
                  </a:cubicBezTo>
                  <a:cubicBezTo>
                    <a:pt x="882" y="2600"/>
                    <a:pt x="895" y="2600"/>
                    <a:pt x="908" y="2600"/>
                  </a:cubicBezTo>
                  <a:cubicBezTo>
                    <a:pt x="1391" y="2600"/>
                    <a:pt x="1813" y="2053"/>
                    <a:pt x="1856" y="1357"/>
                  </a:cubicBezTo>
                  <a:cubicBezTo>
                    <a:pt x="1901" y="640"/>
                    <a:pt x="1533" y="32"/>
                    <a:pt x="1033" y="2"/>
                  </a:cubicBezTo>
                  <a:cubicBezTo>
                    <a:pt x="1020" y="1"/>
                    <a:pt x="1007" y="0"/>
                    <a:pt x="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70"/>
            <p:cNvSpPr/>
            <p:nvPr/>
          </p:nvSpPr>
          <p:spPr>
            <a:xfrm>
              <a:off x="3594800" y="1673775"/>
              <a:ext cx="26025" cy="23425"/>
            </a:xfrm>
            <a:custGeom>
              <a:avLst/>
              <a:gdLst/>
              <a:ahLst/>
              <a:cxnLst/>
              <a:rect l="l" t="t" r="r" b="b"/>
              <a:pathLst>
                <a:path w="1041" h="937" extrusionOk="0">
                  <a:moveTo>
                    <a:pt x="522" y="1"/>
                  </a:moveTo>
                  <a:cubicBezTo>
                    <a:pt x="317" y="1"/>
                    <a:pt x="128" y="136"/>
                    <a:pt x="70" y="343"/>
                  </a:cubicBezTo>
                  <a:cubicBezTo>
                    <a:pt x="0" y="595"/>
                    <a:pt x="145" y="854"/>
                    <a:pt x="396" y="921"/>
                  </a:cubicBezTo>
                  <a:cubicBezTo>
                    <a:pt x="436" y="931"/>
                    <a:pt x="476" y="936"/>
                    <a:pt x="515" y="936"/>
                  </a:cubicBezTo>
                  <a:cubicBezTo>
                    <a:pt x="722" y="936"/>
                    <a:pt x="912" y="800"/>
                    <a:pt x="971" y="592"/>
                  </a:cubicBezTo>
                  <a:cubicBezTo>
                    <a:pt x="1041" y="343"/>
                    <a:pt x="893" y="87"/>
                    <a:pt x="645" y="17"/>
                  </a:cubicBezTo>
                  <a:cubicBezTo>
                    <a:pt x="604" y="6"/>
                    <a:pt x="562" y="1"/>
                    <a:pt x="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70"/>
            <p:cNvSpPr/>
            <p:nvPr/>
          </p:nvSpPr>
          <p:spPr>
            <a:xfrm>
              <a:off x="3406350" y="1604125"/>
              <a:ext cx="204650" cy="107975"/>
            </a:xfrm>
            <a:custGeom>
              <a:avLst/>
              <a:gdLst/>
              <a:ahLst/>
              <a:cxnLst/>
              <a:rect l="l" t="t" r="r" b="b"/>
              <a:pathLst>
                <a:path w="8186" h="4319" extrusionOk="0">
                  <a:moveTo>
                    <a:pt x="1661" y="1"/>
                  </a:moveTo>
                  <a:cubicBezTo>
                    <a:pt x="1004" y="1"/>
                    <a:pt x="402" y="439"/>
                    <a:pt x="220" y="1104"/>
                  </a:cubicBezTo>
                  <a:cubicBezTo>
                    <a:pt x="0" y="1902"/>
                    <a:pt x="472" y="2725"/>
                    <a:pt x="1269" y="2943"/>
                  </a:cubicBezTo>
                  <a:lnTo>
                    <a:pt x="6129" y="4265"/>
                  </a:lnTo>
                  <a:cubicBezTo>
                    <a:pt x="6261" y="4301"/>
                    <a:pt x="6394" y="4318"/>
                    <a:pt x="6525" y="4318"/>
                  </a:cubicBezTo>
                  <a:cubicBezTo>
                    <a:pt x="7183" y="4318"/>
                    <a:pt x="7786" y="3881"/>
                    <a:pt x="7965" y="3213"/>
                  </a:cubicBezTo>
                  <a:cubicBezTo>
                    <a:pt x="8185" y="2415"/>
                    <a:pt x="7714" y="1592"/>
                    <a:pt x="6916" y="1377"/>
                  </a:cubicBezTo>
                  <a:lnTo>
                    <a:pt x="2059" y="55"/>
                  </a:lnTo>
                  <a:cubicBezTo>
                    <a:pt x="1926" y="18"/>
                    <a:pt x="1792" y="1"/>
                    <a:pt x="16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70"/>
            <p:cNvSpPr/>
            <p:nvPr/>
          </p:nvSpPr>
          <p:spPr>
            <a:xfrm>
              <a:off x="3546100" y="1634925"/>
              <a:ext cx="39725" cy="76950"/>
            </a:xfrm>
            <a:custGeom>
              <a:avLst/>
              <a:gdLst/>
              <a:ahLst/>
              <a:cxnLst/>
              <a:rect l="l" t="t" r="r" b="b"/>
              <a:pathLst>
                <a:path w="1589" h="3078" extrusionOk="0">
                  <a:moveTo>
                    <a:pt x="790" y="0"/>
                  </a:moveTo>
                  <a:lnTo>
                    <a:pt x="790" y="0"/>
                  </a:lnTo>
                  <a:cubicBezTo>
                    <a:pt x="860" y="455"/>
                    <a:pt x="832" y="982"/>
                    <a:pt x="679" y="1526"/>
                  </a:cubicBezTo>
                  <a:cubicBezTo>
                    <a:pt x="531" y="2070"/>
                    <a:pt x="291" y="2536"/>
                    <a:pt x="1" y="2893"/>
                  </a:cubicBezTo>
                  <a:lnTo>
                    <a:pt x="534" y="3038"/>
                  </a:lnTo>
                  <a:cubicBezTo>
                    <a:pt x="603" y="3055"/>
                    <a:pt x="679" y="3066"/>
                    <a:pt x="748" y="3078"/>
                  </a:cubicBezTo>
                  <a:cubicBezTo>
                    <a:pt x="1030" y="2720"/>
                    <a:pt x="1267" y="2257"/>
                    <a:pt x="1412" y="1724"/>
                  </a:cubicBezTo>
                  <a:cubicBezTo>
                    <a:pt x="1560" y="1192"/>
                    <a:pt x="1588" y="670"/>
                    <a:pt x="1524" y="221"/>
                  </a:cubicBezTo>
                  <a:cubicBezTo>
                    <a:pt x="1463" y="193"/>
                    <a:pt x="1393" y="168"/>
                    <a:pt x="1323" y="148"/>
                  </a:cubicBezTo>
                  <a:lnTo>
                    <a:pt x="7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70"/>
            <p:cNvSpPr/>
            <p:nvPr/>
          </p:nvSpPr>
          <p:spPr>
            <a:xfrm>
              <a:off x="3461725" y="1611900"/>
              <a:ext cx="39625" cy="77250"/>
            </a:xfrm>
            <a:custGeom>
              <a:avLst/>
              <a:gdLst/>
              <a:ahLst/>
              <a:cxnLst/>
              <a:rect l="l" t="t" r="r" b="b"/>
              <a:pathLst>
                <a:path w="1585" h="3090" extrusionOk="0">
                  <a:moveTo>
                    <a:pt x="784" y="1"/>
                  </a:moveTo>
                  <a:lnTo>
                    <a:pt x="784" y="1"/>
                  </a:lnTo>
                  <a:cubicBezTo>
                    <a:pt x="854" y="455"/>
                    <a:pt x="823" y="983"/>
                    <a:pt x="678" y="1521"/>
                  </a:cubicBezTo>
                  <a:cubicBezTo>
                    <a:pt x="530" y="2065"/>
                    <a:pt x="290" y="2534"/>
                    <a:pt x="0" y="2888"/>
                  </a:cubicBezTo>
                  <a:lnTo>
                    <a:pt x="734" y="3089"/>
                  </a:lnTo>
                  <a:cubicBezTo>
                    <a:pt x="1021" y="2732"/>
                    <a:pt x="1264" y="2260"/>
                    <a:pt x="1409" y="1722"/>
                  </a:cubicBezTo>
                  <a:cubicBezTo>
                    <a:pt x="1557" y="1181"/>
                    <a:pt x="1585" y="654"/>
                    <a:pt x="1518" y="202"/>
                  </a:cubicBezTo>
                  <a:lnTo>
                    <a:pt x="7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70"/>
            <p:cNvSpPr/>
            <p:nvPr/>
          </p:nvSpPr>
          <p:spPr>
            <a:xfrm>
              <a:off x="3411075" y="1642025"/>
              <a:ext cx="198950" cy="69950"/>
            </a:xfrm>
            <a:custGeom>
              <a:avLst/>
              <a:gdLst/>
              <a:ahLst/>
              <a:cxnLst/>
              <a:rect l="l" t="t" r="r" b="b"/>
              <a:pathLst>
                <a:path w="7958" h="2798" extrusionOk="0">
                  <a:moveTo>
                    <a:pt x="7062" y="1"/>
                  </a:moveTo>
                  <a:lnTo>
                    <a:pt x="7062" y="1"/>
                  </a:lnTo>
                  <a:cubicBezTo>
                    <a:pt x="7101" y="205"/>
                    <a:pt x="7092" y="428"/>
                    <a:pt x="7034" y="645"/>
                  </a:cubicBezTo>
                  <a:cubicBezTo>
                    <a:pt x="6855" y="1310"/>
                    <a:pt x="6253" y="1749"/>
                    <a:pt x="5595" y="1749"/>
                  </a:cubicBezTo>
                  <a:cubicBezTo>
                    <a:pt x="5463" y="1749"/>
                    <a:pt x="5329" y="1731"/>
                    <a:pt x="5195" y="1694"/>
                  </a:cubicBezTo>
                  <a:lnTo>
                    <a:pt x="338" y="372"/>
                  </a:lnTo>
                  <a:cubicBezTo>
                    <a:pt x="216" y="341"/>
                    <a:pt x="104" y="294"/>
                    <a:pt x="1" y="232"/>
                  </a:cubicBezTo>
                  <a:lnTo>
                    <a:pt x="1" y="232"/>
                  </a:lnTo>
                  <a:cubicBezTo>
                    <a:pt x="98" y="790"/>
                    <a:pt x="503" y="1270"/>
                    <a:pt x="1080" y="1424"/>
                  </a:cubicBezTo>
                  <a:lnTo>
                    <a:pt x="5940" y="2743"/>
                  </a:lnTo>
                  <a:cubicBezTo>
                    <a:pt x="6073" y="2780"/>
                    <a:pt x="6207" y="2798"/>
                    <a:pt x="6338" y="2798"/>
                  </a:cubicBezTo>
                  <a:cubicBezTo>
                    <a:pt x="6995" y="2798"/>
                    <a:pt x="7597" y="2359"/>
                    <a:pt x="7776" y="1694"/>
                  </a:cubicBezTo>
                  <a:cubicBezTo>
                    <a:pt x="7957" y="1022"/>
                    <a:pt x="7648" y="327"/>
                    <a:pt x="7062"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70"/>
            <p:cNvSpPr/>
            <p:nvPr/>
          </p:nvSpPr>
          <p:spPr>
            <a:xfrm>
              <a:off x="3408575" y="1606450"/>
              <a:ext cx="53175" cy="64075"/>
            </a:xfrm>
            <a:custGeom>
              <a:avLst/>
              <a:gdLst/>
              <a:ahLst/>
              <a:cxnLst/>
              <a:rect l="l" t="t" r="r" b="b"/>
              <a:pathLst>
                <a:path w="2127" h="2563" extrusionOk="0">
                  <a:moveTo>
                    <a:pt x="1234" y="1"/>
                  </a:moveTo>
                  <a:cubicBezTo>
                    <a:pt x="800" y="1"/>
                    <a:pt x="355" y="428"/>
                    <a:pt x="187" y="1042"/>
                  </a:cubicBezTo>
                  <a:cubicBezTo>
                    <a:pt x="0" y="1736"/>
                    <a:pt x="237" y="2406"/>
                    <a:pt x="720" y="2540"/>
                  </a:cubicBezTo>
                  <a:cubicBezTo>
                    <a:pt x="776" y="2555"/>
                    <a:pt x="833" y="2562"/>
                    <a:pt x="890" y="2562"/>
                  </a:cubicBezTo>
                  <a:cubicBezTo>
                    <a:pt x="1326" y="2562"/>
                    <a:pt x="1771" y="2134"/>
                    <a:pt x="1939" y="1522"/>
                  </a:cubicBezTo>
                  <a:cubicBezTo>
                    <a:pt x="2126" y="827"/>
                    <a:pt x="1889" y="157"/>
                    <a:pt x="1404" y="23"/>
                  </a:cubicBezTo>
                  <a:cubicBezTo>
                    <a:pt x="1348" y="8"/>
                    <a:pt x="1291" y="1"/>
                    <a:pt x="12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70"/>
            <p:cNvSpPr/>
            <p:nvPr/>
          </p:nvSpPr>
          <p:spPr>
            <a:xfrm>
              <a:off x="3074500" y="1543225"/>
              <a:ext cx="26375" cy="23500"/>
            </a:xfrm>
            <a:custGeom>
              <a:avLst/>
              <a:gdLst/>
              <a:ahLst/>
              <a:cxnLst/>
              <a:rect l="l" t="t" r="r" b="b"/>
              <a:pathLst>
                <a:path w="1055" h="940" extrusionOk="0">
                  <a:moveTo>
                    <a:pt x="528" y="1"/>
                  </a:moveTo>
                  <a:cubicBezTo>
                    <a:pt x="335" y="1"/>
                    <a:pt x="153" y="121"/>
                    <a:pt x="87" y="315"/>
                  </a:cubicBezTo>
                  <a:cubicBezTo>
                    <a:pt x="0" y="555"/>
                    <a:pt x="129" y="828"/>
                    <a:pt x="371" y="912"/>
                  </a:cubicBezTo>
                  <a:cubicBezTo>
                    <a:pt x="423" y="930"/>
                    <a:pt x="475" y="939"/>
                    <a:pt x="527" y="939"/>
                  </a:cubicBezTo>
                  <a:cubicBezTo>
                    <a:pt x="720" y="939"/>
                    <a:pt x="902" y="818"/>
                    <a:pt x="968" y="625"/>
                  </a:cubicBezTo>
                  <a:cubicBezTo>
                    <a:pt x="1055" y="382"/>
                    <a:pt x="926" y="111"/>
                    <a:pt x="684" y="28"/>
                  </a:cubicBezTo>
                  <a:cubicBezTo>
                    <a:pt x="632" y="9"/>
                    <a:pt x="580" y="1"/>
                    <a:pt x="5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70"/>
            <p:cNvSpPr/>
            <p:nvPr/>
          </p:nvSpPr>
          <p:spPr>
            <a:xfrm>
              <a:off x="3058450" y="1361225"/>
              <a:ext cx="126325" cy="193450"/>
            </a:xfrm>
            <a:custGeom>
              <a:avLst/>
              <a:gdLst/>
              <a:ahLst/>
              <a:cxnLst/>
              <a:rect l="l" t="t" r="r" b="b"/>
              <a:pathLst>
                <a:path w="5053" h="7738" extrusionOk="0">
                  <a:moveTo>
                    <a:pt x="3363" y="0"/>
                  </a:moveTo>
                  <a:cubicBezTo>
                    <a:pt x="2749" y="0"/>
                    <a:pt x="2174" y="385"/>
                    <a:pt x="1956" y="997"/>
                  </a:cubicBezTo>
                  <a:lnTo>
                    <a:pt x="280" y="5743"/>
                  </a:lnTo>
                  <a:cubicBezTo>
                    <a:pt x="1" y="6521"/>
                    <a:pt x="411" y="7375"/>
                    <a:pt x="1189" y="7651"/>
                  </a:cubicBezTo>
                  <a:cubicBezTo>
                    <a:pt x="1354" y="7709"/>
                    <a:pt x="1522" y="7737"/>
                    <a:pt x="1687" y="7737"/>
                  </a:cubicBezTo>
                  <a:cubicBezTo>
                    <a:pt x="2303" y="7737"/>
                    <a:pt x="2880" y="7353"/>
                    <a:pt x="3097" y="6741"/>
                  </a:cubicBezTo>
                  <a:lnTo>
                    <a:pt x="4774" y="1993"/>
                  </a:lnTo>
                  <a:cubicBezTo>
                    <a:pt x="5053" y="1218"/>
                    <a:pt x="4640" y="361"/>
                    <a:pt x="3864" y="88"/>
                  </a:cubicBezTo>
                  <a:cubicBezTo>
                    <a:pt x="3699" y="28"/>
                    <a:pt x="3529" y="0"/>
                    <a:pt x="3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70"/>
            <p:cNvSpPr/>
            <p:nvPr/>
          </p:nvSpPr>
          <p:spPr>
            <a:xfrm>
              <a:off x="3063900" y="1491725"/>
              <a:ext cx="76600" cy="43075"/>
            </a:xfrm>
            <a:custGeom>
              <a:avLst/>
              <a:gdLst/>
              <a:ahLst/>
              <a:cxnLst/>
              <a:rect l="l" t="t" r="r" b="b"/>
              <a:pathLst>
                <a:path w="3064" h="1723" extrusionOk="0">
                  <a:moveTo>
                    <a:pt x="243" y="1"/>
                  </a:moveTo>
                  <a:lnTo>
                    <a:pt x="56" y="520"/>
                  </a:lnTo>
                  <a:cubicBezTo>
                    <a:pt x="34" y="590"/>
                    <a:pt x="14" y="659"/>
                    <a:pt x="0" y="729"/>
                  </a:cubicBezTo>
                  <a:cubicBezTo>
                    <a:pt x="332" y="1039"/>
                    <a:pt x="779" y="1307"/>
                    <a:pt x="1297" y="1493"/>
                  </a:cubicBezTo>
                  <a:cubicBezTo>
                    <a:pt x="1741" y="1651"/>
                    <a:pt x="2187" y="1723"/>
                    <a:pt x="2588" y="1723"/>
                  </a:cubicBezTo>
                  <a:cubicBezTo>
                    <a:pt x="2656" y="1723"/>
                    <a:pt x="2722" y="1721"/>
                    <a:pt x="2787" y="1717"/>
                  </a:cubicBezTo>
                  <a:cubicBezTo>
                    <a:pt x="2818" y="1653"/>
                    <a:pt x="2849" y="1586"/>
                    <a:pt x="2876" y="1516"/>
                  </a:cubicBezTo>
                  <a:lnTo>
                    <a:pt x="3063" y="997"/>
                  </a:lnTo>
                  <a:lnTo>
                    <a:pt x="3063" y="997"/>
                  </a:lnTo>
                  <a:cubicBezTo>
                    <a:pt x="2984" y="1003"/>
                    <a:pt x="2903" y="1006"/>
                    <a:pt x="2820" y="1006"/>
                  </a:cubicBezTo>
                  <a:cubicBezTo>
                    <a:pt x="2424" y="1006"/>
                    <a:pt x="1990" y="933"/>
                    <a:pt x="1551" y="777"/>
                  </a:cubicBezTo>
                  <a:cubicBezTo>
                    <a:pt x="1027" y="590"/>
                    <a:pt x="578" y="313"/>
                    <a:pt x="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70"/>
            <p:cNvSpPr/>
            <p:nvPr/>
          </p:nvSpPr>
          <p:spPr>
            <a:xfrm>
              <a:off x="3092700" y="1409150"/>
              <a:ext cx="77025" cy="43075"/>
            </a:xfrm>
            <a:custGeom>
              <a:avLst/>
              <a:gdLst/>
              <a:ahLst/>
              <a:cxnLst/>
              <a:rect l="l" t="t" r="r" b="b"/>
              <a:pathLst>
                <a:path w="3081" h="1723" extrusionOk="0">
                  <a:moveTo>
                    <a:pt x="254" y="1"/>
                  </a:moveTo>
                  <a:lnTo>
                    <a:pt x="0" y="718"/>
                  </a:lnTo>
                  <a:cubicBezTo>
                    <a:pt x="332" y="1033"/>
                    <a:pt x="782" y="1309"/>
                    <a:pt x="1314" y="1493"/>
                  </a:cubicBezTo>
                  <a:cubicBezTo>
                    <a:pt x="1757" y="1650"/>
                    <a:pt x="2197" y="1722"/>
                    <a:pt x="2595" y="1722"/>
                  </a:cubicBezTo>
                  <a:cubicBezTo>
                    <a:pt x="2673" y="1722"/>
                    <a:pt x="2749" y="1719"/>
                    <a:pt x="2824" y="1714"/>
                  </a:cubicBezTo>
                  <a:lnTo>
                    <a:pt x="3080" y="994"/>
                  </a:lnTo>
                  <a:lnTo>
                    <a:pt x="3080" y="994"/>
                  </a:lnTo>
                  <a:cubicBezTo>
                    <a:pt x="3001" y="1000"/>
                    <a:pt x="2920" y="1003"/>
                    <a:pt x="2837" y="1003"/>
                  </a:cubicBezTo>
                  <a:cubicBezTo>
                    <a:pt x="2441" y="1003"/>
                    <a:pt x="2007" y="931"/>
                    <a:pt x="1568" y="774"/>
                  </a:cubicBezTo>
                  <a:cubicBezTo>
                    <a:pt x="1038" y="587"/>
                    <a:pt x="589" y="311"/>
                    <a:pt x="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70"/>
            <p:cNvSpPr/>
            <p:nvPr/>
          </p:nvSpPr>
          <p:spPr>
            <a:xfrm>
              <a:off x="3061950" y="1371850"/>
              <a:ext cx="120875" cy="182725"/>
            </a:xfrm>
            <a:custGeom>
              <a:avLst/>
              <a:gdLst/>
              <a:ahLst/>
              <a:cxnLst/>
              <a:rect l="l" t="t" r="r" b="b"/>
              <a:pathLst>
                <a:path w="4835" h="7309" extrusionOk="0">
                  <a:moveTo>
                    <a:pt x="4271" y="0"/>
                  </a:moveTo>
                  <a:cubicBezTo>
                    <a:pt x="4260" y="117"/>
                    <a:pt x="4235" y="237"/>
                    <a:pt x="4193" y="355"/>
                  </a:cubicBezTo>
                  <a:lnTo>
                    <a:pt x="2516" y="5103"/>
                  </a:lnTo>
                  <a:cubicBezTo>
                    <a:pt x="2299" y="5714"/>
                    <a:pt x="1723" y="6100"/>
                    <a:pt x="1108" y="6100"/>
                  </a:cubicBezTo>
                  <a:cubicBezTo>
                    <a:pt x="942" y="6100"/>
                    <a:pt x="774" y="6072"/>
                    <a:pt x="608" y="6012"/>
                  </a:cubicBezTo>
                  <a:cubicBezTo>
                    <a:pt x="396" y="5940"/>
                    <a:pt x="212" y="5817"/>
                    <a:pt x="61" y="5669"/>
                  </a:cubicBezTo>
                  <a:lnTo>
                    <a:pt x="61" y="5669"/>
                  </a:lnTo>
                  <a:cubicBezTo>
                    <a:pt x="0" y="6339"/>
                    <a:pt x="391" y="6989"/>
                    <a:pt x="1052" y="7223"/>
                  </a:cubicBezTo>
                  <a:cubicBezTo>
                    <a:pt x="1216" y="7281"/>
                    <a:pt x="1384" y="7308"/>
                    <a:pt x="1548" y="7308"/>
                  </a:cubicBezTo>
                  <a:cubicBezTo>
                    <a:pt x="2165" y="7308"/>
                    <a:pt x="2742" y="6925"/>
                    <a:pt x="2960" y="6311"/>
                  </a:cubicBezTo>
                  <a:lnTo>
                    <a:pt x="4637" y="1565"/>
                  </a:lnTo>
                  <a:cubicBezTo>
                    <a:pt x="4835" y="999"/>
                    <a:pt x="4673" y="394"/>
                    <a:pt x="4271"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70"/>
            <p:cNvSpPr/>
            <p:nvPr/>
          </p:nvSpPr>
          <p:spPr>
            <a:xfrm>
              <a:off x="3112300" y="1362150"/>
              <a:ext cx="69825" cy="48050"/>
            </a:xfrm>
            <a:custGeom>
              <a:avLst/>
              <a:gdLst/>
              <a:ahLst/>
              <a:cxnLst/>
              <a:rect l="l" t="t" r="r" b="b"/>
              <a:pathLst>
                <a:path w="2793" h="1922" extrusionOk="0">
                  <a:moveTo>
                    <a:pt x="1108" y="1"/>
                  </a:moveTo>
                  <a:cubicBezTo>
                    <a:pt x="660" y="1"/>
                    <a:pt x="286" y="194"/>
                    <a:pt x="168" y="528"/>
                  </a:cubicBezTo>
                  <a:cubicBezTo>
                    <a:pt x="0" y="1002"/>
                    <a:pt x="419" y="1577"/>
                    <a:pt x="1097" y="1817"/>
                  </a:cubicBezTo>
                  <a:cubicBezTo>
                    <a:pt x="1296" y="1888"/>
                    <a:pt x="1496" y="1922"/>
                    <a:pt x="1684" y="1922"/>
                  </a:cubicBezTo>
                  <a:cubicBezTo>
                    <a:pt x="2132" y="1922"/>
                    <a:pt x="2507" y="1728"/>
                    <a:pt x="2626" y="1395"/>
                  </a:cubicBezTo>
                  <a:cubicBezTo>
                    <a:pt x="2793" y="924"/>
                    <a:pt x="2380" y="349"/>
                    <a:pt x="1699" y="107"/>
                  </a:cubicBezTo>
                  <a:cubicBezTo>
                    <a:pt x="1498" y="35"/>
                    <a:pt x="1297" y="1"/>
                    <a:pt x="11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70"/>
            <p:cNvSpPr/>
            <p:nvPr/>
          </p:nvSpPr>
          <p:spPr>
            <a:xfrm>
              <a:off x="3139350" y="1637250"/>
              <a:ext cx="26325" cy="23400"/>
            </a:xfrm>
            <a:custGeom>
              <a:avLst/>
              <a:gdLst/>
              <a:ahLst/>
              <a:cxnLst/>
              <a:rect l="l" t="t" r="r" b="b"/>
              <a:pathLst>
                <a:path w="1053" h="936" extrusionOk="0">
                  <a:moveTo>
                    <a:pt x="528" y="0"/>
                  </a:moveTo>
                  <a:cubicBezTo>
                    <a:pt x="335" y="0"/>
                    <a:pt x="153" y="121"/>
                    <a:pt x="87" y="312"/>
                  </a:cubicBezTo>
                  <a:cubicBezTo>
                    <a:pt x="1" y="555"/>
                    <a:pt x="129" y="825"/>
                    <a:pt x="372" y="909"/>
                  </a:cubicBezTo>
                  <a:cubicBezTo>
                    <a:pt x="423" y="927"/>
                    <a:pt x="476" y="936"/>
                    <a:pt x="528" y="936"/>
                  </a:cubicBezTo>
                  <a:cubicBezTo>
                    <a:pt x="721" y="936"/>
                    <a:pt x="903" y="816"/>
                    <a:pt x="969" y="624"/>
                  </a:cubicBezTo>
                  <a:cubicBezTo>
                    <a:pt x="1053" y="379"/>
                    <a:pt x="927" y="111"/>
                    <a:pt x="684" y="27"/>
                  </a:cubicBezTo>
                  <a:cubicBezTo>
                    <a:pt x="633" y="9"/>
                    <a:pt x="580" y="0"/>
                    <a:pt x="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70"/>
            <p:cNvSpPr/>
            <p:nvPr/>
          </p:nvSpPr>
          <p:spPr>
            <a:xfrm>
              <a:off x="3123175" y="1455175"/>
              <a:ext cx="126400" cy="193400"/>
            </a:xfrm>
            <a:custGeom>
              <a:avLst/>
              <a:gdLst/>
              <a:ahLst/>
              <a:cxnLst/>
              <a:rect l="l" t="t" r="r" b="b"/>
              <a:pathLst>
                <a:path w="5056" h="7736" extrusionOk="0">
                  <a:moveTo>
                    <a:pt x="3366" y="0"/>
                  </a:moveTo>
                  <a:cubicBezTo>
                    <a:pt x="2751" y="0"/>
                    <a:pt x="2174" y="386"/>
                    <a:pt x="1959" y="997"/>
                  </a:cubicBezTo>
                  <a:lnTo>
                    <a:pt x="280" y="5745"/>
                  </a:lnTo>
                  <a:cubicBezTo>
                    <a:pt x="1" y="6521"/>
                    <a:pt x="413" y="7377"/>
                    <a:pt x="1192" y="7651"/>
                  </a:cubicBezTo>
                  <a:cubicBezTo>
                    <a:pt x="1357" y="7708"/>
                    <a:pt x="1525" y="7736"/>
                    <a:pt x="1690" y="7736"/>
                  </a:cubicBezTo>
                  <a:cubicBezTo>
                    <a:pt x="2307" y="7736"/>
                    <a:pt x="2884" y="7353"/>
                    <a:pt x="3097" y="6741"/>
                  </a:cubicBezTo>
                  <a:lnTo>
                    <a:pt x="4777" y="1996"/>
                  </a:lnTo>
                  <a:cubicBezTo>
                    <a:pt x="5056" y="1217"/>
                    <a:pt x="4643" y="364"/>
                    <a:pt x="3864" y="88"/>
                  </a:cubicBezTo>
                  <a:cubicBezTo>
                    <a:pt x="3700" y="28"/>
                    <a:pt x="3531" y="0"/>
                    <a:pt x="3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70"/>
            <p:cNvSpPr/>
            <p:nvPr/>
          </p:nvSpPr>
          <p:spPr>
            <a:xfrm>
              <a:off x="3128750" y="1585675"/>
              <a:ext cx="76600" cy="43075"/>
            </a:xfrm>
            <a:custGeom>
              <a:avLst/>
              <a:gdLst/>
              <a:ahLst/>
              <a:cxnLst/>
              <a:rect l="l" t="t" r="r" b="b"/>
              <a:pathLst>
                <a:path w="3064" h="1723" extrusionOk="0">
                  <a:moveTo>
                    <a:pt x="243" y="1"/>
                  </a:moveTo>
                  <a:lnTo>
                    <a:pt x="57" y="520"/>
                  </a:lnTo>
                  <a:cubicBezTo>
                    <a:pt x="34" y="589"/>
                    <a:pt x="15" y="659"/>
                    <a:pt x="1" y="729"/>
                  </a:cubicBezTo>
                  <a:cubicBezTo>
                    <a:pt x="333" y="1041"/>
                    <a:pt x="779" y="1309"/>
                    <a:pt x="1298" y="1493"/>
                  </a:cubicBezTo>
                  <a:cubicBezTo>
                    <a:pt x="1744" y="1651"/>
                    <a:pt x="2188" y="1723"/>
                    <a:pt x="2589" y="1723"/>
                  </a:cubicBezTo>
                  <a:cubicBezTo>
                    <a:pt x="2656" y="1723"/>
                    <a:pt x="2723" y="1721"/>
                    <a:pt x="2788" y="1717"/>
                  </a:cubicBezTo>
                  <a:cubicBezTo>
                    <a:pt x="2818" y="1655"/>
                    <a:pt x="2849" y="1588"/>
                    <a:pt x="2877" y="1518"/>
                  </a:cubicBezTo>
                  <a:lnTo>
                    <a:pt x="3064" y="1000"/>
                  </a:lnTo>
                  <a:lnTo>
                    <a:pt x="3064" y="1000"/>
                  </a:lnTo>
                  <a:cubicBezTo>
                    <a:pt x="2989" y="1005"/>
                    <a:pt x="2912" y="1008"/>
                    <a:pt x="2834" y="1008"/>
                  </a:cubicBezTo>
                  <a:cubicBezTo>
                    <a:pt x="2434" y="1008"/>
                    <a:pt x="1995" y="935"/>
                    <a:pt x="1552" y="779"/>
                  </a:cubicBezTo>
                  <a:cubicBezTo>
                    <a:pt x="1025" y="589"/>
                    <a:pt x="573" y="310"/>
                    <a:pt x="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70"/>
            <p:cNvSpPr/>
            <p:nvPr/>
          </p:nvSpPr>
          <p:spPr>
            <a:xfrm>
              <a:off x="3157500" y="1503100"/>
              <a:ext cx="76950" cy="43050"/>
            </a:xfrm>
            <a:custGeom>
              <a:avLst/>
              <a:gdLst/>
              <a:ahLst/>
              <a:cxnLst/>
              <a:rect l="l" t="t" r="r" b="b"/>
              <a:pathLst>
                <a:path w="3078" h="1722" extrusionOk="0">
                  <a:moveTo>
                    <a:pt x="254" y="1"/>
                  </a:moveTo>
                  <a:lnTo>
                    <a:pt x="0" y="720"/>
                  </a:lnTo>
                  <a:cubicBezTo>
                    <a:pt x="329" y="1033"/>
                    <a:pt x="781" y="1309"/>
                    <a:pt x="1314" y="1493"/>
                  </a:cubicBezTo>
                  <a:cubicBezTo>
                    <a:pt x="1761" y="1648"/>
                    <a:pt x="2203" y="1722"/>
                    <a:pt x="2600" y="1722"/>
                  </a:cubicBezTo>
                  <a:cubicBezTo>
                    <a:pt x="2676" y="1722"/>
                    <a:pt x="2751" y="1719"/>
                    <a:pt x="2823" y="1714"/>
                  </a:cubicBezTo>
                  <a:lnTo>
                    <a:pt x="3077" y="997"/>
                  </a:lnTo>
                  <a:lnTo>
                    <a:pt x="3077" y="997"/>
                  </a:lnTo>
                  <a:cubicBezTo>
                    <a:pt x="3003" y="1002"/>
                    <a:pt x="2926" y="1005"/>
                    <a:pt x="2848" y="1005"/>
                  </a:cubicBezTo>
                  <a:cubicBezTo>
                    <a:pt x="2450" y="1005"/>
                    <a:pt x="2011" y="933"/>
                    <a:pt x="1568" y="776"/>
                  </a:cubicBezTo>
                  <a:cubicBezTo>
                    <a:pt x="1038" y="587"/>
                    <a:pt x="589" y="313"/>
                    <a:pt x="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70"/>
            <p:cNvSpPr/>
            <p:nvPr/>
          </p:nvSpPr>
          <p:spPr>
            <a:xfrm>
              <a:off x="3126675" y="1465800"/>
              <a:ext cx="120950" cy="182750"/>
            </a:xfrm>
            <a:custGeom>
              <a:avLst/>
              <a:gdLst/>
              <a:ahLst/>
              <a:cxnLst/>
              <a:rect l="l" t="t" r="r" b="b"/>
              <a:pathLst>
                <a:path w="4838" h="7310" extrusionOk="0">
                  <a:moveTo>
                    <a:pt x="4274" y="0"/>
                  </a:moveTo>
                  <a:cubicBezTo>
                    <a:pt x="4263" y="120"/>
                    <a:pt x="4238" y="237"/>
                    <a:pt x="4196" y="357"/>
                  </a:cubicBezTo>
                  <a:lnTo>
                    <a:pt x="2519" y="5103"/>
                  </a:lnTo>
                  <a:cubicBezTo>
                    <a:pt x="2302" y="5715"/>
                    <a:pt x="1727" y="6100"/>
                    <a:pt x="1112" y="6100"/>
                  </a:cubicBezTo>
                  <a:cubicBezTo>
                    <a:pt x="946" y="6100"/>
                    <a:pt x="777" y="6072"/>
                    <a:pt x="611" y="6012"/>
                  </a:cubicBezTo>
                  <a:cubicBezTo>
                    <a:pt x="399" y="5940"/>
                    <a:pt x="215" y="5817"/>
                    <a:pt x="64" y="5672"/>
                  </a:cubicBezTo>
                  <a:lnTo>
                    <a:pt x="64" y="5672"/>
                  </a:lnTo>
                  <a:cubicBezTo>
                    <a:pt x="0" y="6341"/>
                    <a:pt x="391" y="6989"/>
                    <a:pt x="1055" y="7223"/>
                  </a:cubicBezTo>
                  <a:cubicBezTo>
                    <a:pt x="1220" y="7282"/>
                    <a:pt x="1389" y="7309"/>
                    <a:pt x="1555" y="7309"/>
                  </a:cubicBezTo>
                  <a:cubicBezTo>
                    <a:pt x="2170" y="7309"/>
                    <a:pt x="2747" y="6927"/>
                    <a:pt x="2963" y="6313"/>
                  </a:cubicBezTo>
                  <a:lnTo>
                    <a:pt x="4639" y="1568"/>
                  </a:lnTo>
                  <a:cubicBezTo>
                    <a:pt x="4838" y="1002"/>
                    <a:pt x="4678" y="396"/>
                    <a:pt x="427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70"/>
            <p:cNvSpPr/>
            <p:nvPr/>
          </p:nvSpPr>
          <p:spPr>
            <a:xfrm>
              <a:off x="3177150" y="1456150"/>
              <a:ext cx="69850" cy="48025"/>
            </a:xfrm>
            <a:custGeom>
              <a:avLst/>
              <a:gdLst/>
              <a:ahLst/>
              <a:cxnLst/>
              <a:rect l="l" t="t" r="r" b="b"/>
              <a:pathLst>
                <a:path w="2794" h="1921" extrusionOk="0">
                  <a:moveTo>
                    <a:pt x="1112" y="0"/>
                  </a:moveTo>
                  <a:cubicBezTo>
                    <a:pt x="662" y="0"/>
                    <a:pt x="286" y="193"/>
                    <a:pt x="168" y="526"/>
                  </a:cubicBezTo>
                  <a:cubicBezTo>
                    <a:pt x="1" y="1000"/>
                    <a:pt x="419" y="1575"/>
                    <a:pt x="1097" y="1817"/>
                  </a:cubicBezTo>
                  <a:cubicBezTo>
                    <a:pt x="1296" y="1888"/>
                    <a:pt x="1494" y="1921"/>
                    <a:pt x="1681" y="1921"/>
                  </a:cubicBezTo>
                  <a:cubicBezTo>
                    <a:pt x="2131" y="1921"/>
                    <a:pt x="2508" y="1727"/>
                    <a:pt x="2626" y="1393"/>
                  </a:cubicBezTo>
                  <a:cubicBezTo>
                    <a:pt x="2793" y="925"/>
                    <a:pt x="2375" y="344"/>
                    <a:pt x="1700" y="104"/>
                  </a:cubicBezTo>
                  <a:cubicBezTo>
                    <a:pt x="1500" y="34"/>
                    <a:pt x="1299" y="0"/>
                    <a:pt x="1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70"/>
            <p:cNvSpPr/>
            <p:nvPr/>
          </p:nvSpPr>
          <p:spPr>
            <a:xfrm>
              <a:off x="3241250" y="1761700"/>
              <a:ext cx="24925" cy="23500"/>
            </a:xfrm>
            <a:custGeom>
              <a:avLst/>
              <a:gdLst/>
              <a:ahLst/>
              <a:cxnLst/>
              <a:rect l="l" t="t" r="r" b="b"/>
              <a:pathLst>
                <a:path w="997" h="940" extrusionOk="0">
                  <a:moveTo>
                    <a:pt x="501" y="0"/>
                  </a:moveTo>
                  <a:cubicBezTo>
                    <a:pt x="269" y="0"/>
                    <a:pt x="65" y="175"/>
                    <a:pt x="34" y="409"/>
                  </a:cubicBezTo>
                  <a:cubicBezTo>
                    <a:pt x="1" y="665"/>
                    <a:pt x="182" y="902"/>
                    <a:pt x="439" y="936"/>
                  </a:cubicBezTo>
                  <a:cubicBezTo>
                    <a:pt x="459" y="938"/>
                    <a:pt x="480" y="940"/>
                    <a:pt x="500" y="940"/>
                  </a:cubicBezTo>
                  <a:cubicBezTo>
                    <a:pt x="734" y="940"/>
                    <a:pt x="938" y="765"/>
                    <a:pt x="966" y="531"/>
                  </a:cubicBezTo>
                  <a:cubicBezTo>
                    <a:pt x="997" y="272"/>
                    <a:pt x="815" y="40"/>
                    <a:pt x="561" y="4"/>
                  </a:cubicBezTo>
                  <a:cubicBezTo>
                    <a:pt x="541" y="1"/>
                    <a:pt x="521" y="0"/>
                    <a:pt x="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70"/>
            <p:cNvSpPr/>
            <p:nvPr/>
          </p:nvSpPr>
          <p:spPr>
            <a:xfrm>
              <a:off x="3218725" y="1571625"/>
              <a:ext cx="95500" cy="199625"/>
            </a:xfrm>
            <a:custGeom>
              <a:avLst/>
              <a:gdLst/>
              <a:ahLst/>
              <a:cxnLst/>
              <a:rect l="l" t="t" r="r" b="b"/>
              <a:pathLst>
                <a:path w="3820" h="7985" extrusionOk="0">
                  <a:moveTo>
                    <a:pt x="2229" y="1"/>
                  </a:moveTo>
                  <a:cubicBezTo>
                    <a:pt x="1487" y="1"/>
                    <a:pt x="843" y="552"/>
                    <a:pt x="748" y="1305"/>
                  </a:cubicBezTo>
                  <a:lnTo>
                    <a:pt x="107" y="6299"/>
                  </a:lnTo>
                  <a:cubicBezTo>
                    <a:pt x="1" y="7119"/>
                    <a:pt x="581" y="7869"/>
                    <a:pt x="1401" y="7972"/>
                  </a:cubicBezTo>
                  <a:cubicBezTo>
                    <a:pt x="1466" y="7981"/>
                    <a:pt x="1531" y="7985"/>
                    <a:pt x="1595" y="7985"/>
                  </a:cubicBezTo>
                  <a:cubicBezTo>
                    <a:pt x="2338" y="7985"/>
                    <a:pt x="2977" y="7433"/>
                    <a:pt x="3075" y="6681"/>
                  </a:cubicBezTo>
                  <a:lnTo>
                    <a:pt x="3717" y="1687"/>
                  </a:lnTo>
                  <a:cubicBezTo>
                    <a:pt x="3820" y="867"/>
                    <a:pt x="3242" y="116"/>
                    <a:pt x="2422" y="13"/>
                  </a:cubicBezTo>
                  <a:cubicBezTo>
                    <a:pt x="2357" y="5"/>
                    <a:pt x="2292" y="1"/>
                    <a:pt x="22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70"/>
            <p:cNvSpPr/>
            <p:nvPr/>
          </p:nvSpPr>
          <p:spPr>
            <a:xfrm>
              <a:off x="3221175" y="1715350"/>
              <a:ext cx="76250" cy="31825"/>
            </a:xfrm>
            <a:custGeom>
              <a:avLst/>
              <a:gdLst/>
              <a:ahLst/>
              <a:cxnLst/>
              <a:rect l="l" t="t" r="r" b="b"/>
              <a:pathLst>
                <a:path w="3050" h="1273" extrusionOk="0">
                  <a:moveTo>
                    <a:pt x="81" y="0"/>
                  </a:moveTo>
                  <a:lnTo>
                    <a:pt x="11" y="547"/>
                  </a:lnTo>
                  <a:cubicBezTo>
                    <a:pt x="0" y="619"/>
                    <a:pt x="0" y="695"/>
                    <a:pt x="0" y="764"/>
                  </a:cubicBezTo>
                  <a:cubicBezTo>
                    <a:pt x="388" y="993"/>
                    <a:pt x="885" y="1169"/>
                    <a:pt x="1431" y="1239"/>
                  </a:cubicBezTo>
                  <a:cubicBezTo>
                    <a:pt x="1609" y="1261"/>
                    <a:pt x="1785" y="1272"/>
                    <a:pt x="1955" y="1272"/>
                  </a:cubicBezTo>
                  <a:cubicBezTo>
                    <a:pt x="2308" y="1272"/>
                    <a:pt x="2640" y="1226"/>
                    <a:pt x="2935" y="1141"/>
                  </a:cubicBezTo>
                  <a:cubicBezTo>
                    <a:pt x="2955" y="1071"/>
                    <a:pt x="2969" y="1002"/>
                    <a:pt x="2980" y="926"/>
                  </a:cubicBezTo>
                  <a:lnTo>
                    <a:pt x="3049" y="379"/>
                  </a:lnTo>
                  <a:lnTo>
                    <a:pt x="3049" y="379"/>
                  </a:lnTo>
                  <a:cubicBezTo>
                    <a:pt x="2752" y="466"/>
                    <a:pt x="2416" y="516"/>
                    <a:pt x="2058" y="516"/>
                  </a:cubicBezTo>
                  <a:cubicBezTo>
                    <a:pt x="1886" y="516"/>
                    <a:pt x="1709" y="504"/>
                    <a:pt x="1529" y="480"/>
                  </a:cubicBezTo>
                  <a:cubicBezTo>
                    <a:pt x="971" y="416"/>
                    <a:pt x="472" y="240"/>
                    <a:pt x="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70"/>
            <p:cNvSpPr/>
            <p:nvPr/>
          </p:nvSpPr>
          <p:spPr>
            <a:xfrm>
              <a:off x="3231900" y="1628425"/>
              <a:ext cx="76675" cy="31950"/>
            </a:xfrm>
            <a:custGeom>
              <a:avLst/>
              <a:gdLst/>
              <a:ahLst/>
              <a:cxnLst/>
              <a:rect l="l" t="t" r="r" b="b"/>
              <a:pathLst>
                <a:path w="3067" h="1278" extrusionOk="0">
                  <a:moveTo>
                    <a:pt x="98" y="1"/>
                  </a:moveTo>
                  <a:lnTo>
                    <a:pt x="1" y="757"/>
                  </a:lnTo>
                  <a:cubicBezTo>
                    <a:pt x="394" y="994"/>
                    <a:pt x="891" y="1167"/>
                    <a:pt x="1449" y="1242"/>
                  </a:cubicBezTo>
                  <a:cubicBezTo>
                    <a:pt x="1628" y="1266"/>
                    <a:pt x="1804" y="1277"/>
                    <a:pt x="1976" y="1277"/>
                  </a:cubicBezTo>
                  <a:cubicBezTo>
                    <a:pt x="2334" y="1277"/>
                    <a:pt x="2671" y="1228"/>
                    <a:pt x="2969" y="1139"/>
                  </a:cubicBezTo>
                  <a:lnTo>
                    <a:pt x="3067" y="383"/>
                  </a:lnTo>
                  <a:lnTo>
                    <a:pt x="3067" y="383"/>
                  </a:lnTo>
                  <a:cubicBezTo>
                    <a:pt x="2769" y="470"/>
                    <a:pt x="2433" y="520"/>
                    <a:pt x="2076" y="520"/>
                  </a:cubicBezTo>
                  <a:cubicBezTo>
                    <a:pt x="1904" y="520"/>
                    <a:pt x="1727" y="508"/>
                    <a:pt x="1546" y="484"/>
                  </a:cubicBezTo>
                  <a:cubicBezTo>
                    <a:pt x="991" y="414"/>
                    <a:pt x="489" y="238"/>
                    <a:pt x="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70"/>
            <p:cNvSpPr/>
            <p:nvPr/>
          </p:nvSpPr>
          <p:spPr>
            <a:xfrm>
              <a:off x="3221375" y="1577525"/>
              <a:ext cx="92150" cy="193925"/>
            </a:xfrm>
            <a:custGeom>
              <a:avLst/>
              <a:gdLst/>
              <a:ahLst/>
              <a:cxnLst/>
              <a:rect l="l" t="t" r="r" b="b"/>
              <a:pathLst>
                <a:path w="3686" h="7757" extrusionOk="0">
                  <a:moveTo>
                    <a:pt x="2921" y="0"/>
                  </a:moveTo>
                  <a:lnTo>
                    <a:pt x="2921" y="0"/>
                  </a:lnTo>
                  <a:cubicBezTo>
                    <a:pt x="2935" y="118"/>
                    <a:pt x="2935" y="240"/>
                    <a:pt x="2921" y="366"/>
                  </a:cubicBezTo>
                  <a:lnTo>
                    <a:pt x="2280" y="5360"/>
                  </a:lnTo>
                  <a:cubicBezTo>
                    <a:pt x="2185" y="6116"/>
                    <a:pt x="1539" y="6666"/>
                    <a:pt x="796" y="6666"/>
                  </a:cubicBezTo>
                  <a:cubicBezTo>
                    <a:pt x="733" y="6666"/>
                    <a:pt x="670" y="6662"/>
                    <a:pt x="606" y="6654"/>
                  </a:cubicBezTo>
                  <a:cubicBezTo>
                    <a:pt x="383" y="6626"/>
                    <a:pt x="176" y="6545"/>
                    <a:pt x="1" y="6434"/>
                  </a:cubicBezTo>
                  <a:lnTo>
                    <a:pt x="1" y="6434"/>
                  </a:lnTo>
                  <a:cubicBezTo>
                    <a:pt x="76" y="7100"/>
                    <a:pt x="600" y="7653"/>
                    <a:pt x="1292" y="7745"/>
                  </a:cubicBezTo>
                  <a:cubicBezTo>
                    <a:pt x="1356" y="7753"/>
                    <a:pt x="1419" y="7757"/>
                    <a:pt x="1482" y="7757"/>
                  </a:cubicBezTo>
                  <a:cubicBezTo>
                    <a:pt x="2225" y="7757"/>
                    <a:pt x="2871" y="7207"/>
                    <a:pt x="2966" y="6450"/>
                  </a:cubicBezTo>
                  <a:lnTo>
                    <a:pt x="3608" y="1457"/>
                  </a:lnTo>
                  <a:cubicBezTo>
                    <a:pt x="3686" y="854"/>
                    <a:pt x="3401" y="299"/>
                    <a:pt x="2921"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70"/>
            <p:cNvSpPr/>
            <p:nvPr/>
          </p:nvSpPr>
          <p:spPr>
            <a:xfrm>
              <a:off x="3242575" y="1573075"/>
              <a:ext cx="67900" cy="45825"/>
            </a:xfrm>
            <a:custGeom>
              <a:avLst/>
              <a:gdLst/>
              <a:ahLst/>
              <a:cxnLst/>
              <a:rect l="l" t="t" r="r" b="b"/>
              <a:pathLst>
                <a:path w="2716" h="1833" extrusionOk="0">
                  <a:moveTo>
                    <a:pt x="1227" y="0"/>
                  </a:moveTo>
                  <a:cubicBezTo>
                    <a:pt x="618" y="0"/>
                    <a:pt x="119" y="309"/>
                    <a:pt x="62" y="750"/>
                  </a:cubicBezTo>
                  <a:cubicBezTo>
                    <a:pt x="1" y="1247"/>
                    <a:pt x="525" y="1727"/>
                    <a:pt x="1242" y="1816"/>
                  </a:cubicBezTo>
                  <a:cubicBezTo>
                    <a:pt x="1325" y="1827"/>
                    <a:pt x="1407" y="1832"/>
                    <a:pt x="1486" y="1832"/>
                  </a:cubicBezTo>
                  <a:cubicBezTo>
                    <a:pt x="2095" y="1832"/>
                    <a:pt x="2594" y="1524"/>
                    <a:pt x="2651" y="1085"/>
                  </a:cubicBezTo>
                  <a:cubicBezTo>
                    <a:pt x="2715" y="586"/>
                    <a:pt x="2191" y="111"/>
                    <a:pt x="1471" y="17"/>
                  </a:cubicBezTo>
                  <a:cubicBezTo>
                    <a:pt x="1388" y="6"/>
                    <a:pt x="1307" y="0"/>
                    <a:pt x="1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70"/>
            <p:cNvSpPr/>
            <p:nvPr/>
          </p:nvSpPr>
          <p:spPr>
            <a:xfrm>
              <a:off x="3360525" y="1878200"/>
              <a:ext cx="24700" cy="23450"/>
            </a:xfrm>
            <a:custGeom>
              <a:avLst/>
              <a:gdLst/>
              <a:ahLst/>
              <a:cxnLst/>
              <a:rect l="l" t="t" r="r" b="b"/>
              <a:pathLst>
                <a:path w="988" h="938" extrusionOk="0">
                  <a:moveTo>
                    <a:pt x="495" y="0"/>
                  </a:moveTo>
                  <a:cubicBezTo>
                    <a:pt x="478" y="0"/>
                    <a:pt x="461" y="1"/>
                    <a:pt x="444" y="3"/>
                  </a:cubicBezTo>
                  <a:cubicBezTo>
                    <a:pt x="184" y="31"/>
                    <a:pt x="0" y="260"/>
                    <a:pt x="28" y="519"/>
                  </a:cubicBezTo>
                  <a:cubicBezTo>
                    <a:pt x="54" y="761"/>
                    <a:pt x="255" y="938"/>
                    <a:pt x="492" y="938"/>
                  </a:cubicBezTo>
                  <a:cubicBezTo>
                    <a:pt x="509" y="938"/>
                    <a:pt x="527" y="937"/>
                    <a:pt x="544" y="935"/>
                  </a:cubicBezTo>
                  <a:cubicBezTo>
                    <a:pt x="801" y="907"/>
                    <a:pt x="988" y="675"/>
                    <a:pt x="960" y="419"/>
                  </a:cubicBezTo>
                  <a:cubicBezTo>
                    <a:pt x="934" y="177"/>
                    <a:pt x="728" y="0"/>
                    <a:pt x="4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70"/>
            <p:cNvSpPr/>
            <p:nvPr/>
          </p:nvSpPr>
          <p:spPr>
            <a:xfrm>
              <a:off x="3314825" y="1687900"/>
              <a:ext cx="92725" cy="199875"/>
            </a:xfrm>
            <a:custGeom>
              <a:avLst/>
              <a:gdLst/>
              <a:ahLst/>
              <a:cxnLst/>
              <a:rect l="l" t="t" r="r" b="b"/>
              <a:pathLst>
                <a:path w="3709" h="7995" extrusionOk="0">
                  <a:moveTo>
                    <a:pt x="1580" y="1"/>
                  </a:moveTo>
                  <a:cubicBezTo>
                    <a:pt x="1525" y="1"/>
                    <a:pt x="1469" y="4"/>
                    <a:pt x="1413" y="10"/>
                  </a:cubicBezTo>
                  <a:cubicBezTo>
                    <a:pt x="592" y="99"/>
                    <a:pt x="1" y="839"/>
                    <a:pt x="90" y="1659"/>
                  </a:cubicBezTo>
                  <a:lnTo>
                    <a:pt x="645" y="6664"/>
                  </a:lnTo>
                  <a:cubicBezTo>
                    <a:pt x="731" y="7429"/>
                    <a:pt x="1380" y="7995"/>
                    <a:pt x="2131" y="7995"/>
                  </a:cubicBezTo>
                  <a:cubicBezTo>
                    <a:pt x="2185" y="7995"/>
                    <a:pt x="2239" y="7992"/>
                    <a:pt x="2294" y="7986"/>
                  </a:cubicBezTo>
                  <a:cubicBezTo>
                    <a:pt x="3114" y="7894"/>
                    <a:pt x="3709" y="7155"/>
                    <a:pt x="3616" y="6334"/>
                  </a:cubicBezTo>
                  <a:lnTo>
                    <a:pt x="3061" y="1332"/>
                  </a:lnTo>
                  <a:cubicBezTo>
                    <a:pt x="2978" y="568"/>
                    <a:pt x="2331" y="1"/>
                    <a:pt x="15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70"/>
            <p:cNvSpPr/>
            <p:nvPr/>
          </p:nvSpPr>
          <p:spPr>
            <a:xfrm>
              <a:off x="3329400" y="1832375"/>
              <a:ext cx="76125" cy="31150"/>
            </a:xfrm>
            <a:custGeom>
              <a:avLst/>
              <a:gdLst/>
              <a:ahLst/>
              <a:cxnLst/>
              <a:rect l="l" t="t" r="r" b="b"/>
              <a:pathLst>
                <a:path w="3045" h="1246" extrusionOk="0">
                  <a:moveTo>
                    <a:pt x="2975" y="0"/>
                  </a:moveTo>
                  <a:cubicBezTo>
                    <a:pt x="2576" y="232"/>
                    <a:pt x="2079" y="399"/>
                    <a:pt x="1521" y="458"/>
                  </a:cubicBezTo>
                  <a:cubicBezTo>
                    <a:pt x="1359" y="477"/>
                    <a:pt x="1199" y="487"/>
                    <a:pt x="1044" y="487"/>
                  </a:cubicBezTo>
                  <a:cubicBezTo>
                    <a:pt x="664" y="487"/>
                    <a:pt x="310" y="431"/>
                    <a:pt x="1" y="332"/>
                  </a:cubicBezTo>
                  <a:lnTo>
                    <a:pt x="1" y="332"/>
                  </a:lnTo>
                  <a:lnTo>
                    <a:pt x="60" y="885"/>
                  </a:lnTo>
                  <a:cubicBezTo>
                    <a:pt x="65" y="957"/>
                    <a:pt x="85" y="1027"/>
                    <a:pt x="99" y="1097"/>
                  </a:cubicBezTo>
                  <a:cubicBezTo>
                    <a:pt x="408" y="1192"/>
                    <a:pt x="761" y="1245"/>
                    <a:pt x="1138" y="1245"/>
                  </a:cubicBezTo>
                  <a:cubicBezTo>
                    <a:pt x="1289" y="1245"/>
                    <a:pt x="1443" y="1237"/>
                    <a:pt x="1599" y="1219"/>
                  </a:cubicBezTo>
                  <a:cubicBezTo>
                    <a:pt x="2152" y="1161"/>
                    <a:pt x="2643" y="996"/>
                    <a:pt x="3042" y="767"/>
                  </a:cubicBezTo>
                  <a:cubicBezTo>
                    <a:pt x="3045" y="698"/>
                    <a:pt x="3045" y="625"/>
                    <a:pt x="3033" y="553"/>
                  </a:cubicBezTo>
                  <a:lnTo>
                    <a:pt x="2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70"/>
            <p:cNvSpPr/>
            <p:nvPr/>
          </p:nvSpPr>
          <p:spPr>
            <a:xfrm>
              <a:off x="3319775" y="1745400"/>
              <a:ext cx="76475" cy="31000"/>
            </a:xfrm>
            <a:custGeom>
              <a:avLst/>
              <a:gdLst/>
              <a:ahLst/>
              <a:cxnLst/>
              <a:rect l="l" t="t" r="r" b="b"/>
              <a:pathLst>
                <a:path w="3059" h="1240" extrusionOk="0">
                  <a:moveTo>
                    <a:pt x="2975" y="0"/>
                  </a:moveTo>
                  <a:cubicBezTo>
                    <a:pt x="2579" y="229"/>
                    <a:pt x="2079" y="399"/>
                    <a:pt x="1521" y="458"/>
                  </a:cubicBezTo>
                  <a:cubicBezTo>
                    <a:pt x="1366" y="475"/>
                    <a:pt x="1214" y="483"/>
                    <a:pt x="1066" y="483"/>
                  </a:cubicBezTo>
                  <a:cubicBezTo>
                    <a:pt x="680" y="483"/>
                    <a:pt x="319" y="428"/>
                    <a:pt x="1" y="327"/>
                  </a:cubicBezTo>
                  <a:lnTo>
                    <a:pt x="1" y="327"/>
                  </a:lnTo>
                  <a:lnTo>
                    <a:pt x="85" y="1086"/>
                  </a:lnTo>
                  <a:cubicBezTo>
                    <a:pt x="397" y="1186"/>
                    <a:pt x="756" y="1240"/>
                    <a:pt x="1140" y="1240"/>
                  </a:cubicBezTo>
                  <a:cubicBezTo>
                    <a:pt x="1292" y="1240"/>
                    <a:pt x="1447" y="1231"/>
                    <a:pt x="1605" y="1214"/>
                  </a:cubicBezTo>
                  <a:cubicBezTo>
                    <a:pt x="2160" y="1155"/>
                    <a:pt x="2662" y="988"/>
                    <a:pt x="3059" y="756"/>
                  </a:cubicBezTo>
                  <a:lnTo>
                    <a:pt x="2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70"/>
            <p:cNvSpPr/>
            <p:nvPr/>
          </p:nvSpPr>
          <p:spPr>
            <a:xfrm>
              <a:off x="3333050" y="1689875"/>
              <a:ext cx="74500" cy="197950"/>
            </a:xfrm>
            <a:custGeom>
              <a:avLst/>
              <a:gdLst/>
              <a:ahLst/>
              <a:cxnLst/>
              <a:rect l="l" t="t" r="r" b="b"/>
              <a:pathLst>
                <a:path w="2980" h="7918" extrusionOk="0">
                  <a:moveTo>
                    <a:pt x="1325" y="1"/>
                  </a:moveTo>
                  <a:lnTo>
                    <a:pt x="1325" y="1"/>
                  </a:lnTo>
                  <a:cubicBezTo>
                    <a:pt x="1367" y="112"/>
                    <a:pt x="1395" y="229"/>
                    <a:pt x="1409" y="355"/>
                  </a:cubicBezTo>
                  <a:lnTo>
                    <a:pt x="1964" y="5360"/>
                  </a:lnTo>
                  <a:cubicBezTo>
                    <a:pt x="2053" y="6180"/>
                    <a:pt x="1462" y="6919"/>
                    <a:pt x="642" y="7009"/>
                  </a:cubicBezTo>
                  <a:cubicBezTo>
                    <a:pt x="587" y="7015"/>
                    <a:pt x="533" y="7018"/>
                    <a:pt x="479" y="7018"/>
                  </a:cubicBezTo>
                  <a:cubicBezTo>
                    <a:pt x="312" y="7018"/>
                    <a:pt x="150" y="6989"/>
                    <a:pt x="0" y="6939"/>
                  </a:cubicBezTo>
                  <a:lnTo>
                    <a:pt x="0" y="6939"/>
                  </a:lnTo>
                  <a:cubicBezTo>
                    <a:pt x="217" y="7519"/>
                    <a:pt x="774" y="7918"/>
                    <a:pt x="1408" y="7918"/>
                  </a:cubicBezTo>
                  <a:cubicBezTo>
                    <a:pt x="1460" y="7918"/>
                    <a:pt x="1512" y="7915"/>
                    <a:pt x="1565" y="7910"/>
                  </a:cubicBezTo>
                  <a:cubicBezTo>
                    <a:pt x="2385" y="7818"/>
                    <a:pt x="2980" y="7078"/>
                    <a:pt x="2887" y="6261"/>
                  </a:cubicBezTo>
                  <a:lnTo>
                    <a:pt x="2332" y="1256"/>
                  </a:lnTo>
                  <a:cubicBezTo>
                    <a:pt x="2271" y="656"/>
                    <a:pt x="1858" y="182"/>
                    <a:pt x="132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70"/>
            <p:cNvSpPr/>
            <p:nvPr/>
          </p:nvSpPr>
          <p:spPr>
            <a:xfrm>
              <a:off x="3319375" y="1689350"/>
              <a:ext cx="67600" cy="45625"/>
            </a:xfrm>
            <a:custGeom>
              <a:avLst/>
              <a:gdLst/>
              <a:ahLst/>
              <a:cxnLst/>
              <a:rect l="l" t="t" r="r" b="b"/>
              <a:pathLst>
                <a:path w="2704" h="1825" extrusionOk="0">
                  <a:moveTo>
                    <a:pt x="1451" y="0"/>
                  </a:moveTo>
                  <a:cubicBezTo>
                    <a:pt x="1386" y="0"/>
                    <a:pt x="1320" y="4"/>
                    <a:pt x="1253" y="11"/>
                  </a:cubicBezTo>
                  <a:cubicBezTo>
                    <a:pt x="536" y="89"/>
                    <a:pt x="0" y="555"/>
                    <a:pt x="56" y="1054"/>
                  </a:cubicBezTo>
                  <a:cubicBezTo>
                    <a:pt x="106" y="1506"/>
                    <a:pt x="616" y="1825"/>
                    <a:pt x="1240" y="1825"/>
                  </a:cubicBezTo>
                  <a:cubicBezTo>
                    <a:pt x="1309" y="1825"/>
                    <a:pt x="1379" y="1821"/>
                    <a:pt x="1451" y="1813"/>
                  </a:cubicBezTo>
                  <a:cubicBezTo>
                    <a:pt x="2165" y="1737"/>
                    <a:pt x="2704" y="1269"/>
                    <a:pt x="2648" y="772"/>
                  </a:cubicBezTo>
                  <a:cubicBezTo>
                    <a:pt x="2600" y="320"/>
                    <a:pt x="2080" y="0"/>
                    <a:pt x="14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70"/>
            <p:cNvSpPr/>
            <p:nvPr/>
          </p:nvSpPr>
          <p:spPr>
            <a:xfrm>
              <a:off x="3346225" y="1623500"/>
              <a:ext cx="96050" cy="90200"/>
            </a:xfrm>
            <a:custGeom>
              <a:avLst/>
              <a:gdLst/>
              <a:ahLst/>
              <a:cxnLst/>
              <a:rect l="l" t="t" r="r" b="b"/>
              <a:pathLst>
                <a:path w="3842" h="3608" extrusionOk="0">
                  <a:moveTo>
                    <a:pt x="445" y="0"/>
                  </a:moveTo>
                  <a:cubicBezTo>
                    <a:pt x="422" y="0"/>
                    <a:pt x="400" y="8"/>
                    <a:pt x="382" y="19"/>
                  </a:cubicBezTo>
                  <a:cubicBezTo>
                    <a:pt x="360" y="36"/>
                    <a:pt x="341" y="67"/>
                    <a:pt x="341" y="100"/>
                  </a:cubicBezTo>
                  <a:cubicBezTo>
                    <a:pt x="321" y="1230"/>
                    <a:pt x="207" y="2368"/>
                    <a:pt x="11" y="3484"/>
                  </a:cubicBezTo>
                  <a:cubicBezTo>
                    <a:pt x="0" y="3540"/>
                    <a:pt x="39" y="3593"/>
                    <a:pt x="95" y="3604"/>
                  </a:cubicBezTo>
                  <a:cubicBezTo>
                    <a:pt x="98" y="3607"/>
                    <a:pt x="104" y="3607"/>
                    <a:pt x="112" y="3607"/>
                  </a:cubicBezTo>
                  <a:cubicBezTo>
                    <a:pt x="159" y="3607"/>
                    <a:pt x="201" y="3574"/>
                    <a:pt x="212" y="3526"/>
                  </a:cubicBezTo>
                  <a:cubicBezTo>
                    <a:pt x="402" y="2444"/>
                    <a:pt x="514" y="1342"/>
                    <a:pt x="544" y="243"/>
                  </a:cubicBezTo>
                  <a:cubicBezTo>
                    <a:pt x="1406" y="495"/>
                    <a:pt x="2297" y="619"/>
                    <a:pt x="3245" y="619"/>
                  </a:cubicBezTo>
                  <a:cubicBezTo>
                    <a:pt x="3409" y="619"/>
                    <a:pt x="3574" y="615"/>
                    <a:pt x="3741" y="608"/>
                  </a:cubicBezTo>
                  <a:cubicBezTo>
                    <a:pt x="3797" y="605"/>
                    <a:pt x="3842" y="555"/>
                    <a:pt x="3839" y="499"/>
                  </a:cubicBezTo>
                  <a:cubicBezTo>
                    <a:pt x="3836" y="445"/>
                    <a:pt x="3797" y="401"/>
                    <a:pt x="3736" y="401"/>
                  </a:cubicBezTo>
                  <a:cubicBezTo>
                    <a:pt x="3734" y="401"/>
                    <a:pt x="3732" y="402"/>
                    <a:pt x="3730" y="402"/>
                  </a:cubicBezTo>
                  <a:cubicBezTo>
                    <a:pt x="3568" y="409"/>
                    <a:pt x="3408" y="412"/>
                    <a:pt x="3249" y="412"/>
                  </a:cubicBezTo>
                  <a:cubicBezTo>
                    <a:pt x="2275" y="412"/>
                    <a:pt x="1362" y="279"/>
                    <a:pt x="475" y="5"/>
                  </a:cubicBezTo>
                  <a:cubicBezTo>
                    <a:pt x="465" y="2"/>
                    <a:pt x="455" y="0"/>
                    <a:pt x="445"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70"/>
            <p:cNvSpPr/>
            <p:nvPr/>
          </p:nvSpPr>
          <p:spPr>
            <a:xfrm>
              <a:off x="3273050" y="1521000"/>
              <a:ext cx="33575" cy="76275"/>
            </a:xfrm>
            <a:custGeom>
              <a:avLst/>
              <a:gdLst/>
              <a:ahLst/>
              <a:cxnLst/>
              <a:rect l="l" t="t" r="r" b="b"/>
              <a:pathLst>
                <a:path w="1343" h="3051" extrusionOk="0">
                  <a:moveTo>
                    <a:pt x="1160" y="0"/>
                  </a:moveTo>
                  <a:cubicBezTo>
                    <a:pt x="1145" y="0"/>
                    <a:pt x="1129" y="3"/>
                    <a:pt x="1114" y="10"/>
                  </a:cubicBezTo>
                  <a:cubicBezTo>
                    <a:pt x="1064" y="38"/>
                    <a:pt x="1047" y="99"/>
                    <a:pt x="1072" y="150"/>
                  </a:cubicBezTo>
                  <a:cubicBezTo>
                    <a:pt x="1133" y="272"/>
                    <a:pt x="1103" y="437"/>
                    <a:pt x="1069" y="579"/>
                  </a:cubicBezTo>
                  <a:cubicBezTo>
                    <a:pt x="866" y="1411"/>
                    <a:pt x="517" y="2186"/>
                    <a:pt x="31" y="2892"/>
                  </a:cubicBezTo>
                  <a:cubicBezTo>
                    <a:pt x="1" y="2937"/>
                    <a:pt x="12" y="3003"/>
                    <a:pt x="59" y="3034"/>
                  </a:cubicBezTo>
                  <a:cubicBezTo>
                    <a:pt x="82" y="3045"/>
                    <a:pt x="98" y="3051"/>
                    <a:pt x="121" y="3051"/>
                  </a:cubicBezTo>
                  <a:cubicBezTo>
                    <a:pt x="154" y="3051"/>
                    <a:pt x="185" y="3034"/>
                    <a:pt x="199" y="3003"/>
                  </a:cubicBezTo>
                  <a:cubicBezTo>
                    <a:pt x="695" y="2278"/>
                    <a:pt x="1058" y="1480"/>
                    <a:pt x="1267" y="624"/>
                  </a:cubicBezTo>
                  <a:cubicBezTo>
                    <a:pt x="1312" y="434"/>
                    <a:pt x="1343" y="230"/>
                    <a:pt x="1253" y="52"/>
                  </a:cubicBezTo>
                  <a:cubicBezTo>
                    <a:pt x="1234" y="18"/>
                    <a:pt x="1197" y="0"/>
                    <a:pt x="1160"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70"/>
            <p:cNvSpPr/>
            <p:nvPr/>
          </p:nvSpPr>
          <p:spPr>
            <a:xfrm>
              <a:off x="3284850" y="1497650"/>
              <a:ext cx="89425" cy="45925"/>
            </a:xfrm>
            <a:custGeom>
              <a:avLst/>
              <a:gdLst/>
              <a:ahLst/>
              <a:cxnLst/>
              <a:rect l="l" t="t" r="r" b="b"/>
              <a:pathLst>
                <a:path w="3577" h="1837" extrusionOk="0">
                  <a:moveTo>
                    <a:pt x="119" y="0"/>
                  </a:moveTo>
                  <a:cubicBezTo>
                    <a:pt x="90" y="0"/>
                    <a:pt x="60" y="13"/>
                    <a:pt x="39" y="37"/>
                  </a:cubicBezTo>
                  <a:cubicBezTo>
                    <a:pt x="0" y="79"/>
                    <a:pt x="11" y="146"/>
                    <a:pt x="53" y="182"/>
                  </a:cubicBezTo>
                  <a:cubicBezTo>
                    <a:pt x="1035" y="978"/>
                    <a:pt x="2207" y="1549"/>
                    <a:pt x="3437" y="1834"/>
                  </a:cubicBezTo>
                  <a:cubicBezTo>
                    <a:pt x="3448" y="1837"/>
                    <a:pt x="3457" y="1837"/>
                    <a:pt x="3462" y="1837"/>
                  </a:cubicBezTo>
                  <a:cubicBezTo>
                    <a:pt x="3513" y="1837"/>
                    <a:pt x="3554" y="1806"/>
                    <a:pt x="3563" y="1761"/>
                  </a:cubicBezTo>
                  <a:cubicBezTo>
                    <a:pt x="3577" y="1706"/>
                    <a:pt x="3543" y="1653"/>
                    <a:pt x="3488" y="1639"/>
                  </a:cubicBezTo>
                  <a:cubicBezTo>
                    <a:pt x="2285" y="1357"/>
                    <a:pt x="1144" y="799"/>
                    <a:pt x="182" y="23"/>
                  </a:cubicBezTo>
                  <a:cubicBezTo>
                    <a:pt x="164" y="8"/>
                    <a:pt x="142" y="0"/>
                    <a:pt x="119"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70"/>
            <p:cNvSpPr/>
            <p:nvPr/>
          </p:nvSpPr>
          <p:spPr>
            <a:xfrm>
              <a:off x="3233300" y="1399750"/>
              <a:ext cx="78150" cy="31325"/>
            </a:xfrm>
            <a:custGeom>
              <a:avLst/>
              <a:gdLst/>
              <a:ahLst/>
              <a:cxnLst/>
              <a:rect l="l" t="t" r="r" b="b"/>
              <a:pathLst>
                <a:path w="3126" h="1253" extrusionOk="0">
                  <a:moveTo>
                    <a:pt x="120" y="0"/>
                  </a:moveTo>
                  <a:cubicBezTo>
                    <a:pt x="89" y="0"/>
                    <a:pt x="57" y="15"/>
                    <a:pt x="37" y="42"/>
                  </a:cubicBezTo>
                  <a:cubicBezTo>
                    <a:pt x="1" y="87"/>
                    <a:pt x="12" y="151"/>
                    <a:pt x="56" y="184"/>
                  </a:cubicBezTo>
                  <a:cubicBezTo>
                    <a:pt x="905" y="826"/>
                    <a:pt x="1953" y="1203"/>
                    <a:pt x="3014" y="1253"/>
                  </a:cubicBezTo>
                  <a:lnTo>
                    <a:pt x="3022" y="1253"/>
                  </a:lnTo>
                  <a:cubicBezTo>
                    <a:pt x="3078" y="1253"/>
                    <a:pt x="3122" y="1208"/>
                    <a:pt x="3122" y="1155"/>
                  </a:cubicBezTo>
                  <a:cubicBezTo>
                    <a:pt x="3125" y="1099"/>
                    <a:pt x="3081" y="1049"/>
                    <a:pt x="3025" y="1046"/>
                  </a:cubicBezTo>
                  <a:cubicBezTo>
                    <a:pt x="2004" y="1002"/>
                    <a:pt x="991" y="634"/>
                    <a:pt x="179" y="20"/>
                  </a:cubicBezTo>
                  <a:cubicBezTo>
                    <a:pt x="162" y="7"/>
                    <a:pt x="141" y="0"/>
                    <a:pt x="120"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70"/>
            <p:cNvSpPr/>
            <p:nvPr/>
          </p:nvSpPr>
          <p:spPr>
            <a:xfrm>
              <a:off x="3172000" y="1294575"/>
              <a:ext cx="86425" cy="25325"/>
            </a:xfrm>
            <a:custGeom>
              <a:avLst/>
              <a:gdLst/>
              <a:ahLst/>
              <a:cxnLst/>
              <a:rect l="l" t="t" r="r" b="b"/>
              <a:pathLst>
                <a:path w="3457" h="1013" extrusionOk="0">
                  <a:moveTo>
                    <a:pt x="115" y="0"/>
                  </a:moveTo>
                  <a:cubicBezTo>
                    <a:pt x="92" y="0"/>
                    <a:pt x="69" y="8"/>
                    <a:pt x="51" y="25"/>
                  </a:cubicBezTo>
                  <a:cubicBezTo>
                    <a:pt x="9" y="59"/>
                    <a:pt x="0" y="126"/>
                    <a:pt x="39" y="168"/>
                  </a:cubicBezTo>
                  <a:cubicBezTo>
                    <a:pt x="137" y="279"/>
                    <a:pt x="271" y="332"/>
                    <a:pt x="410" y="382"/>
                  </a:cubicBezTo>
                  <a:cubicBezTo>
                    <a:pt x="1353" y="717"/>
                    <a:pt x="2344" y="929"/>
                    <a:pt x="3343" y="1013"/>
                  </a:cubicBezTo>
                  <a:lnTo>
                    <a:pt x="3354" y="1013"/>
                  </a:lnTo>
                  <a:cubicBezTo>
                    <a:pt x="3404" y="1013"/>
                    <a:pt x="3446" y="971"/>
                    <a:pt x="3454" y="921"/>
                  </a:cubicBezTo>
                  <a:cubicBezTo>
                    <a:pt x="3457" y="865"/>
                    <a:pt x="3415" y="818"/>
                    <a:pt x="3359" y="809"/>
                  </a:cubicBezTo>
                  <a:cubicBezTo>
                    <a:pt x="2377" y="726"/>
                    <a:pt x="1406" y="516"/>
                    <a:pt x="475" y="190"/>
                  </a:cubicBezTo>
                  <a:cubicBezTo>
                    <a:pt x="363" y="151"/>
                    <a:pt x="260" y="109"/>
                    <a:pt x="193" y="37"/>
                  </a:cubicBezTo>
                  <a:cubicBezTo>
                    <a:pt x="174" y="13"/>
                    <a:pt x="145" y="0"/>
                    <a:pt x="115"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70"/>
            <p:cNvSpPr/>
            <p:nvPr/>
          </p:nvSpPr>
          <p:spPr>
            <a:xfrm>
              <a:off x="3118500" y="1205450"/>
              <a:ext cx="110575" cy="28825"/>
            </a:xfrm>
            <a:custGeom>
              <a:avLst/>
              <a:gdLst/>
              <a:ahLst/>
              <a:cxnLst/>
              <a:rect l="l" t="t" r="r" b="b"/>
              <a:pathLst>
                <a:path w="4423" h="1153" extrusionOk="0">
                  <a:moveTo>
                    <a:pt x="116" y="1"/>
                  </a:moveTo>
                  <a:cubicBezTo>
                    <a:pt x="75" y="1"/>
                    <a:pt x="37" y="22"/>
                    <a:pt x="20" y="64"/>
                  </a:cubicBezTo>
                  <a:cubicBezTo>
                    <a:pt x="1" y="120"/>
                    <a:pt x="26" y="181"/>
                    <a:pt x="76" y="201"/>
                  </a:cubicBezTo>
                  <a:cubicBezTo>
                    <a:pt x="1423" y="775"/>
                    <a:pt x="2849" y="1096"/>
                    <a:pt x="4314" y="1152"/>
                  </a:cubicBezTo>
                  <a:lnTo>
                    <a:pt x="4316" y="1152"/>
                  </a:lnTo>
                  <a:cubicBezTo>
                    <a:pt x="4369" y="1152"/>
                    <a:pt x="4414" y="1110"/>
                    <a:pt x="4420" y="1052"/>
                  </a:cubicBezTo>
                  <a:cubicBezTo>
                    <a:pt x="4422" y="996"/>
                    <a:pt x="4378" y="951"/>
                    <a:pt x="4322" y="948"/>
                  </a:cubicBezTo>
                  <a:cubicBezTo>
                    <a:pt x="2885" y="893"/>
                    <a:pt x="1482" y="575"/>
                    <a:pt x="157" y="8"/>
                  </a:cubicBezTo>
                  <a:cubicBezTo>
                    <a:pt x="143" y="3"/>
                    <a:pt x="130" y="1"/>
                    <a:pt x="116" y="1"/>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70"/>
            <p:cNvSpPr/>
            <p:nvPr/>
          </p:nvSpPr>
          <p:spPr>
            <a:xfrm>
              <a:off x="3142275" y="1299725"/>
              <a:ext cx="38400" cy="90075"/>
            </a:xfrm>
            <a:custGeom>
              <a:avLst/>
              <a:gdLst/>
              <a:ahLst/>
              <a:cxnLst/>
              <a:rect l="l" t="t" r="r" b="b"/>
              <a:pathLst>
                <a:path w="1536" h="3603" extrusionOk="0">
                  <a:moveTo>
                    <a:pt x="1423" y="0"/>
                  </a:moveTo>
                  <a:cubicBezTo>
                    <a:pt x="1377" y="0"/>
                    <a:pt x="1335" y="32"/>
                    <a:pt x="1323" y="79"/>
                  </a:cubicBezTo>
                  <a:cubicBezTo>
                    <a:pt x="1019" y="1239"/>
                    <a:pt x="710" y="2436"/>
                    <a:pt x="32" y="3443"/>
                  </a:cubicBezTo>
                  <a:cubicBezTo>
                    <a:pt x="1" y="3491"/>
                    <a:pt x="12" y="3555"/>
                    <a:pt x="60" y="3586"/>
                  </a:cubicBezTo>
                  <a:cubicBezTo>
                    <a:pt x="79" y="3597"/>
                    <a:pt x="96" y="3602"/>
                    <a:pt x="115" y="3602"/>
                  </a:cubicBezTo>
                  <a:cubicBezTo>
                    <a:pt x="152" y="3602"/>
                    <a:pt x="182" y="3586"/>
                    <a:pt x="202" y="3555"/>
                  </a:cubicBezTo>
                  <a:cubicBezTo>
                    <a:pt x="899" y="2520"/>
                    <a:pt x="1214" y="1306"/>
                    <a:pt x="1521" y="129"/>
                  </a:cubicBezTo>
                  <a:cubicBezTo>
                    <a:pt x="1535" y="73"/>
                    <a:pt x="1505" y="17"/>
                    <a:pt x="1449" y="3"/>
                  </a:cubicBezTo>
                  <a:cubicBezTo>
                    <a:pt x="1440" y="1"/>
                    <a:pt x="1432" y="0"/>
                    <a:pt x="1423"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70"/>
            <p:cNvSpPr/>
            <p:nvPr/>
          </p:nvSpPr>
          <p:spPr>
            <a:xfrm>
              <a:off x="3212600" y="1377200"/>
              <a:ext cx="15150" cy="106550"/>
            </a:xfrm>
            <a:custGeom>
              <a:avLst/>
              <a:gdLst/>
              <a:ahLst/>
              <a:cxnLst/>
              <a:rect l="l" t="t" r="r" b="b"/>
              <a:pathLst>
                <a:path w="606" h="4262" extrusionOk="0">
                  <a:moveTo>
                    <a:pt x="381" y="1"/>
                  </a:moveTo>
                  <a:cubicBezTo>
                    <a:pt x="378" y="1"/>
                    <a:pt x="374" y="1"/>
                    <a:pt x="371" y="1"/>
                  </a:cubicBezTo>
                  <a:cubicBezTo>
                    <a:pt x="312" y="9"/>
                    <a:pt x="271" y="57"/>
                    <a:pt x="279" y="113"/>
                  </a:cubicBezTo>
                  <a:cubicBezTo>
                    <a:pt x="399" y="1463"/>
                    <a:pt x="310" y="2813"/>
                    <a:pt x="14" y="4136"/>
                  </a:cubicBezTo>
                  <a:cubicBezTo>
                    <a:pt x="0" y="4191"/>
                    <a:pt x="34" y="4242"/>
                    <a:pt x="89" y="4256"/>
                  </a:cubicBezTo>
                  <a:cubicBezTo>
                    <a:pt x="98" y="4261"/>
                    <a:pt x="103" y="4261"/>
                    <a:pt x="112" y="4261"/>
                  </a:cubicBezTo>
                  <a:cubicBezTo>
                    <a:pt x="156" y="4261"/>
                    <a:pt x="198" y="4228"/>
                    <a:pt x="212" y="4180"/>
                  </a:cubicBezTo>
                  <a:cubicBezTo>
                    <a:pt x="516" y="2838"/>
                    <a:pt x="605" y="1463"/>
                    <a:pt x="483" y="96"/>
                  </a:cubicBezTo>
                  <a:cubicBezTo>
                    <a:pt x="477" y="41"/>
                    <a:pt x="433" y="1"/>
                    <a:pt x="381" y="1"/>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70"/>
            <p:cNvSpPr/>
            <p:nvPr/>
          </p:nvSpPr>
          <p:spPr>
            <a:xfrm>
              <a:off x="3085300" y="1191950"/>
              <a:ext cx="33375" cy="101450"/>
            </a:xfrm>
            <a:custGeom>
              <a:avLst/>
              <a:gdLst/>
              <a:ahLst/>
              <a:cxnLst/>
              <a:rect l="l" t="t" r="r" b="b"/>
              <a:pathLst>
                <a:path w="1335" h="4058" extrusionOk="0">
                  <a:moveTo>
                    <a:pt x="1159" y="0"/>
                  </a:moveTo>
                  <a:cubicBezTo>
                    <a:pt x="1154" y="0"/>
                    <a:pt x="1149" y="1"/>
                    <a:pt x="1144" y="1"/>
                  </a:cubicBezTo>
                  <a:cubicBezTo>
                    <a:pt x="1083" y="10"/>
                    <a:pt x="1041" y="57"/>
                    <a:pt x="1050" y="113"/>
                  </a:cubicBezTo>
                  <a:cubicBezTo>
                    <a:pt x="1125" y="1000"/>
                    <a:pt x="1013" y="1912"/>
                    <a:pt x="729" y="2755"/>
                  </a:cubicBezTo>
                  <a:cubicBezTo>
                    <a:pt x="617" y="3087"/>
                    <a:pt x="422" y="3570"/>
                    <a:pt x="48" y="3879"/>
                  </a:cubicBezTo>
                  <a:cubicBezTo>
                    <a:pt x="3" y="3916"/>
                    <a:pt x="1" y="3977"/>
                    <a:pt x="34" y="4022"/>
                  </a:cubicBezTo>
                  <a:cubicBezTo>
                    <a:pt x="51" y="4044"/>
                    <a:pt x="84" y="4058"/>
                    <a:pt x="112" y="4058"/>
                  </a:cubicBezTo>
                  <a:cubicBezTo>
                    <a:pt x="135" y="4058"/>
                    <a:pt x="160" y="4049"/>
                    <a:pt x="179" y="4041"/>
                  </a:cubicBezTo>
                  <a:cubicBezTo>
                    <a:pt x="592" y="3698"/>
                    <a:pt x="801" y="3182"/>
                    <a:pt x="924" y="2822"/>
                  </a:cubicBezTo>
                  <a:cubicBezTo>
                    <a:pt x="1220" y="1954"/>
                    <a:pt x="1334" y="1011"/>
                    <a:pt x="1256" y="96"/>
                  </a:cubicBezTo>
                  <a:cubicBezTo>
                    <a:pt x="1248" y="40"/>
                    <a:pt x="1208" y="0"/>
                    <a:pt x="1159" y="0"/>
                  </a:cubicBezTo>
                  <a:close/>
                </a:path>
              </a:pathLst>
            </a:custGeom>
            <a:solidFill>
              <a:srgbClr val="B1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70"/>
            <p:cNvSpPr/>
            <p:nvPr/>
          </p:nvSpPr>
          <p:spPr>
            <a:xfrm>
              <a:off x="2944200" y="998225"/>
              <a:ext cx="239125" cy="230825"/>
            </a:xfrm>
            <a:custGeom>
              <a:avLst/>
              <a:gdLst/>
              <a:ahLst/>
              <a:cxnLst/>
              <a:rect l="l" t="t" r="r" b="b"/>
              <a:pathLst>
                <a:path w="9565" h="9233" extrusionOk="0">
                  <a:moveTo>
                    <a:pt x="7600" y="2673"/>
                  </a:moveTo>
                  <a:cubicBezTo>
                    <a:pt x="7624" y="2673"/>
                    <a:pt x="7648" y="2676"/>
                    <a:pt x="7673" y="2681"/>
                  </a:cubicBezTo>
                  <a:cubicBezTo>
                    <a:pt x="7751" y="2701"/>
                    <a:pt x="7815" y="2751"/>
                    <a:pt x="7857" y="2821"/>
                  </a:cubicBezTo>
                  <a:cubicBezTo>
                    <a:pt x="7896" y="2893"/>
                    <a:pt x="7910" y="2974"/>
                    <a:pt x="7890" y="3050"/>
                  </a:cubicBezTo>
                  <a:cubicBezTo>
                    <a:pt x="7868" y="3131"/>
                    <a:pt x="7821" y="3192"/>
                    <a:pt x="7751" y="3234"/>
                  </a:cubicBezTo>
                  <a:cubicBezTo>
                    <a:pt x="7697" y="3261"/>
                    <a:pt x="7645" y="3276"/>
                    <a:pt x="7591" y="3276"/>
                  </a:cubicBezTo>
                  <a:cubicBezTo>
                    <a:pt x="7568" y="3276"/>
                    <a:pt x="7544" y="3273"/>
                    <a:pt x="7519" y="3267"/>
                  </a:cubicBezTo>
                  <a:lnTo>
                    <a:pt x="7226" y="3192"/>
                  </a:lnTo>
                  <a:lnTo>
                    <a:pt x="7307" y="2899"/>
                  </a:lnTo>
                  <a:cubicBezTo>
                    <a:pt x="7343" y="2762"/>
                    <a:pt x="7465" y="2673"/>
                    <a:pt x="7600" y="2673"/>
                  </a:cubicBezTo>
                  <a:close/>
                  <a:moveTo>
                    <a:pt x="1964" y="6019"/>
                  </a:moveTo>
                  <a:cubicBezTo>
                    <a:pt x="1991" y="6019"/>
                    <a:pt x="2019" y="6023"/>
                    <a:pt x="2046" y="6032"/>
                  </a:cubicBezTo>
                  <a:lnTo>
                    <a:pt x="2339" y="6104"/>
                  </a:lnTo>
                  <a:lnTo>
                    <a:pt x="2263" y="6397"/>
                  </a:lnTo>
                  <a:cubicBezTo>
                    <a:pt x="2244" y="6478"/>
                    <a:pt x="2194" y="6540"/>
                    <a:pt x="2124" y="6582"/>
                  </a:cubicBezTo>
                  <a:cubicBezTo>
                    <a:pt x="2073" y="6609"/>
                    <a:pt x="2022" y="6624"/>
                    <a:pt x="1967" y="6624"/>
                  </a:cubicBezTo>
                  <a:cubicBezTo>
                    <a:pt x="1944" y="6624"/>
                    <a:pt x="1920" y="6621"/>
                    <a:pt x="1895" y="6615"/>
                  </a:cubicBezTo>
                  <a:cubicBezTo>
                    <a:pt x="1817" y="6593"/>
                    <a:pt x="1753" y="6545"/>
                    <a:pt x="1711" y="6476"/>
                  </a:cubicBezTo>
                  <a:cubicBezTo>
                    <a:pt x="1672" y="6400"/>
                    <a:pt x="1658" y="6322"/>
                    <a:pt x="1678" y="6244"/>
                  </a:cubicBezTo>
                  <a:cubicBezTo>
                    <a:pt x="1700" y="6169"/>
                    <a:pt x="1747" y="6102"/>
                    <a:pt x="1817" y="6060"/>
                  </a:cubicBezTo>
                  <a:cubicBezTo>
                    <a:pt x="1823" y="6060"/>
                    <a:pt x="1823" y="6060"/>
                    <a:pt x="1825" y="6057"/>
                  </a:cubicBezTo>
                  <a:cubicBezTo>
                    <a:pt x="1868" y="6032"/>
                    <a:pt x="1916" y="6019"/>
                    <a:pt x="1964" y="6019"/>
                  </a:cubicBezTo>
                  <a:close/>
                  <a:moveTo>
                    <a:pt x="4983" y="0"/>
                  </a:moveTo>
                  <a:cubicBezTo>
                    <a:pt x="4739" y="0"/>
                    <a:pt x="4499" y="65"/>
                    <a:pt x="4283" y="193"/>
                  </a:cubicBezTo>
                  <a:cubicBezTo>
                    <a:pt x="3965" y="383"/>
                    <a:pt x="3742" y="681"/>
                    <a:pt x="3653" y="1038"/>
                  </a:cubicBezTo>
                  <a:lnTo>
                    <a:pt x="3363" y="2176"/>
                  </a:lnTo>
                  <a:lnTo>
                    <a:pt x="2222" y="1889"/>
                  </a:lnTo>
                  <a:cubicBezTo>
                    <a:pt x="2108" y="1860"/>
                    <a:pt x="1992" y="1845"/>
                    <a:pt x="1878" y="1845"/>
                  </a:cubicBezTo>
                  <a:cubicBezTo>
                    <a:pt x="1636" y="1845"/>
                    <a:pt x="1398" y="1910"/>
                    <a:pt x="1184" y="2037"/>
                  </a:cubicBezTo>
                  <a:cubicBezTo>
                    <a:pt x="866" y="2227"/>
                    <a:pt x="643" y="2525"/>
                    <a:pt x="553" y="2882"/>
                  </a:cubicBezTo>
                  <a:cubicBezTo>
                    <a:pt x="461" y="3237"/>
                    <a:pt x="514" y="3605"/>
                    <a:pt x="701" y="3920"/>
                  </a:cubicBezTo>
                  <a:cubicBezTo>
                    <a:pt x="891" y="4238"/>
                    <a:pt x="1189" y="4461"/>
                    <a:pt x="1546" y="4553"/>
                  </a:cubicBezTo>
                  <a:lnTo>
                    <a:pt x="1608" y="4570"/>
                  </a:lnTo>
                  <a:cubicBezTo>
                    <a:pt x="1418" y="4609"/>
                    <a:pt x="1228" y="4679"/>
                    <a:pt x="1058" y="4782"/>
                  </a:cubicBezTo>
                  <a:cubicBezTo>
                    <a:pt x="648" y="5028"/>
                    <a:pt x="358" y="5418"/>
                    <a:pt x="241" y="5879"/>
                  </a:cubicBezTo>
                  <a:cubicBezTo>
                    <a:pt x="1" y="6833"/>
                    <a:pt x="578" y="7806"/>
                    <a:pt x="1533" y="8046"/>
                  </a:cubicBezTo>
                  <a:cubicBezTo>
                    <a:pt x="1681" y="8085"/>
                    <a:pt x="1830" y="8104"/>
                    <a:pt x="1979" y="8104"/>
                  </a:cubicBezTo>
                  <a:cubicBezTo>
                    <a:pt x="2294" y="8104"/>
                    <a:pt x="2605" y="8018"/>
                    <a:pt x="2886" y="7851"/>
                  </a:cubicBezTo>
                  <a:cubicBezTo>
                    <a:pt x="3050" y="7753"/>
                    <a:pt x="3195" y="7633"/>
                    <a:pt x="3318" y="7494"/>
                  </a:cubicBezTo>
                  <a:lnTo>
                    <a:pt x="3318" y="7494"/>
                  </a:lnTo>
                  <a:lnTo>
                    <a:pt x="3310" y="7516"/>
                  </a:lnTo>
                  <a:cubicBezTo>
                    <a:pt x="3220" y="7873"/>
                    <a:pt x="3273" y="8239"/>
                    <a:pt x="3460" y="8557"/>
                  </a:cubicBezTo>
                  <a:cubicBezTo>
                    <a:pt x="3650" y="8875"/>
                    <a:pt x="3948" y="9098"/>
                    <a:pt x="4306" y="9187"/>
                  </a:cubicBezTo>
                  <a:cubicBezTo>
                    <a:pt x="4420" y="9217"/>
                    <a:pt x="4536" y="9232"/>
                    <a:pt x="4650" y="9232"/>
                  </a:cubicBezTo>
                  <a:cubicBezTo>
                    <a:pt x="4884" y="9232"/>
                    <a:pt x="5114" y="9170"/>
                    <a:pt x="5324" y="9051"/>
                  </a:cubicBezTo>
                  <a:cubicBezTo>
                    <a:pt x="5329" y="9048"/>
                    <a:pt x="5341" y="9045"/>
                    <a:pt x="5343" y="9039"/>
                  </a:cubicBezTo>
                  <a:cubicBezTo>
                    <a:pt x="5661" y="8852"/>
                    <a:pt x="5885" y="8551"/>
                    <a:pt x="5974" y="8197"/>
                  </a:cubicBezTo>
                  <a:lnTo>
                    <a:pt x="6264" y="7056"/>
                  </a:lnTo>
                  <a:lnTo>
                    <a:pt x="7405" y="7346"/>
                  </a:lnTo>
                  <a:cubicBezTo>
                    <a:pt x="7518" y="7375"/>
                    <a:pt x="7633" y="7389"/>
                    <a:pt x="7748" y="7389"/>
                  </a:cubicBezTo>
                  <a:cubicBezTo>
                    <a:pt x="7991" y="7389"/>
                    <a:pt x="8230" y="7324"/>
                    <a:pt x="8443" y="7195"/>
                  </a:cubicBezTo>
                  <a:cubicBezTo>
                    <a:pt x="8761" y="7008"/>
                    <a:pt x="8984" y="6707"/>
                    <a:pt x="9076" y="6353"/>
                  </a:cubicBezTo>
                  <a:cubicBezTo>
                    <a:pt x="9165" y="5993"/>
                    <a:pt x="9112" y="5627"/>
                    <a:pt x="8925" y="5309"/>
                  </a:cubicBezTo>
                  <a:cubicBezTo>
                    <a:pt x="8741" y="5000"/>
                    <a:pt x="8448" y="4779"/>
                    <a:pt x="8102" y="4684"/>
                  </a:cubicBezTo>
                  <a:cubicBezTo>
                    <a:pt x="8242" y="4643"/>
                    <a:pt x="8379" y="4584"/>
                    <a:pt x="8507" y="4506"/>
                  </a:cubicBezTo>
                  <a:cubicBezTo>
                    <a:pt x="8914" y="4263"/>
                    <a:pt x="9204" y="3873"/>
                    <a:pt x="9322" y="3412"/>
                  </a:cubicBezTo>
                  <a:cubicBezTo>
                    <a:pt x="9564" y="2455"/>
                    <a:pt x="8984" y="1485"/>
                    <a:pt x="8033" y="1242"/>
                  </a:cubicBezTo>
                  <a:cubicBezTo>
                    <a:pt x="7886" y="1205"/>
                    <a:pt x="7737" y="1186"/>
                    <a:pt x="7590" y="1186"/>
                  </a:cubicBezTo>
                  <a:cubicBezTo>
                    <a:pt x="7272" y="1186"/>
                    <a:pt x="6960" y="1271"/>
                    <a:pt x="6680" y="1437"/>
                  </a:cubicBezTo>
                  <a:cubicBezTo>
                    <a:pt x="6543" y="1521"/>
                    <a:pt x="6420" y="1616"/>
                    <a:pt x="6314" y="1727"/>
                  </a:cubicBezTo>
                  <a:lnTo>
                    <a:pt x="6317" y="1713"/>
                  </a:lnTo>
                  <a:cubicBezTo>
                    <a:pt x="6406" y="1359"/>
                    <a:pt x="6353" y="991"/>
                    <a:pt x="6166" y="676"/>
                  </a:cubicBezTo>
                  <a:cubicBezTo>
                    <a:pt x="5979" y="358"/>
                    <a:pt x="5678" y="134"/>
                    <a:pt x="5324" y="42"/>
                  </a:cubicBezTo>
                  <a:cubicBezTo>
                    <a:pt x="5211" y="14"/>
                    <a:pt x="5097" y="0"/>
                    <a:pt x="49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70"/>
            <p:cNvSpPr/>
            <p:nvPr/>
          </p:nvSpPr>
          <p:spPr>
            <a:xfrm>
              <a:off x="2958150" y="1010725"/>
              <a:ext cx="211350" cy="205750"/>
            </a:xfrm>
            <a:custGeom>
              <a:avLst/>
              <a:gdLst/>
              <a:ahLst/>
              <a:cxnLst/>
              <a:rect l="l" t="t" r="r" b="b"/>
              <a:pathLst>
                <a:path w="8454" h="8230" extrusionOk="0">
                  <a:moveTo>
                    <a:pt x="4422" y="485"/>
                  </a:moveTo>
                  <a:cubicBezTo>
                    <a:pt x="4456" y="485"/>
                    <a:pt x="4490" y="490"/>
                    <a:pt x="4523" y="499"/>
                  </a:cubicBezTo>
                  <a:cubicBezTo>
                    <a:pt x="4732" y="552"/>
                    <a:pt x="4861" y="767"/>
                    <a:pt x="4810" y="982"/>
                  </a:cubicBezTo>
                  <a:lnTo>
                    <a:pt x="4412" y="2547"/>
                  </a:lnTo>
                  <a:lnTo>
                    <a:pt x="3647" y="2352"/>
                  </a:lnTo>
                  <a:lnTo>
                    <a:pt x="4046" y="781"/>
                  </a:lnTo>
                  <a:cubicBezTo>
                    <a:pt x="4071" y="681"/>
                    <a:pt x="4138" y="594"/>
                    <a:pt x="4227" y="541"/>
                  </a:cubicBezTo>
                  <a:cubicBezTo>
                    <a:pt x="4289" y="504"/>
                    <a:pt x="4355" y="485"/>
                    <a:pt x="4422" y="485"/>
                  </a:cubicBezTo>
                  <a:close/>
                  <a:moveTo>
                    <a:pt x="7041" y="1671"/>
                  </a:moveTo>
                  <a:cubicBezTo>
                    <a:pt x="7106" y="1671"/>
                    <a:pt x="7172" y="1679"/>
                    <a:pt x="7238" y="1696"/>
                  </a:cubicBezTo>
                  <a:cubicBezTo>
                    <a:pt x="7662" y="1805"/>
                    <a:pt x="7921" y="2243"/>
                    <a:pt x="7812" y="2672"/>
                  </a:cubicBezTo>
                  <a:cubicBezTo>
                    <a:pt x="7759" y="2879"/>
                    <a:pt x="7628" y="3055"/>
                    <a:pt x="7447" y="3163"/>
                  </a:cubicBezTo>
                  <a:cubicBezTo>
                    <a:pt x="7321" y="3239"/>
                    <a:pt x="7176" y="3278"/>
                    <a:pt x="7030" y="3278"/>
                  </a:cubicBezTo>
                  <a:cubicBezTo>
                    <a:pt x="6966" y="3278"/>
                    <a:pt x="6902" y="3271"/>
                    <a:pt x="6839" y="3255"/>
                  </a:cubicBezTo>
                  <a:lnTo>
                    <a:pt x="6099" y="3066"/>
                  </a:lnTo>
                  <a:cubicBezTo>
                    <a:pt x="6097" y="3055"/>
                    <a:pt x="6094" y="3049"/>
                    <a:pt x="6091" y="3041"/>
                  </a:cubicBezTo>
                  <a:cubicBezTo>
                    <a:pt x="6083" y="3035"/>
                    <a:pt x="6080" y="3027"/>
                    <a:pt x="6071" y="3021"/>
                  </a:cubicBezTo>
                  <a:lnTo>
                    <a:pt x="6261" y="2279"/>
                  </a:lnTo>
                  <a:cubicBezTo>
                    <a:pt x="6353" y="1915"/>
                    <a:pt x="6682" y="1671"/>
                    <a:pt x="7041" y="1671"/>
                  </a:cubicBezTo>
                  <a:close/>
                  <a:moveTo>
                    <a:pt x="1331" y="2329"/>
                  </a:moveTo>
                  <a:cubicBezTo>
                    <a:pt x="1363" y="2329"/>
                    <a:pt x="1395" y="2332"/>
                    <a:pt x="1426" y="2340"/>
                  </a:cubicBezTo>
                  <a:lnTo>
                    <a:pt x="2955" y="2728"/>
                  </a:lnTo>
                  <a:lnTo>
                    <a:pt x="2760" y="3493"/>
                  </a:lnTo>
                  <a:lnTo>
                    <a:pt x="1231" y="3105"/>
                  </a:lnTo>
                  <a:cubicBezTo>
                    <a:pt x="1022" y="3052"/>
                    <a:pt x="894" y="2837"/>
                    <a:pt x="947" y="2628"/>
                  </a:cubicBezTo>
                  <a:cubicBezTo>
                    <a:pt x="994" y="2450"/>
                    <a:pt x="1154" y="2329"/>
                    <a:pt x="1331" y="2329"/>
                  </a:cubicBezTo>
                  <a:close/>
                  <a:moveTo>
                    <a:pt x="3430" y="2787"/>
                  </a:moveTo>
                  <a:lnTo>
                    <a:pt x="4278" y="2999"/>
                  </a:lnTo>
                  <a:lnTo>
                    <a:pt x="4063" y="3847"/>
                  </a:lnTo>
                  <a:lnTo>
                    <a:pt x="3218" y="3635"/>
                  </a:lnTo>
                  <a:lnTo>
                    <a:pt x="3430" y="2787"/>
                  </a:lnTo>
                  <a:close/>
                  <a:moveTo>
                    <a:pt x="4741" y="3122"/>
                  </a:moveTo>
                  <a:lnTo>
                    <a:pt x="5550" y="3328"/>
                  </a:lnTo>
                  <a:cubicBezTo>
                    <a:pt x="5555" y="3342"/>
                    <a:pt x="5567" y="3359"/>
                    <a:pt x="5580" y="3373"/>
                  </a:cubicBezTo>
                  <a:lnTo>
                    <a:pt x="5374" y="4182"/>
                  </a:lnTo>
                  <a:lnTo>
                    <a:pt x="4529" y="3970"/>
                  </a:lnTo>
                  <a:lnTo>
                    <a:pt x="4741" y="3122"/>
                  </a:lnTo>
                  <a:close/>
                  <a:moveTo>
                    <a:pt x="3098" y="4101"/>
                  </a:moveTo>
                  <a:lnTo>
                    <a:pt x="3946" y="4316"/>
                  </a:lnTo>
                  <a:lnTo>
                    <a:pt x="3734" y="5161"/>
                  </a:lnTo>
                  <a:lnTo>
                    <a:pt x="2897" y="4949"/>
                  </a:lnTo>
                  <a:cubicBezTo>
                    <a:pt x="2891" y="4946"/>
                    <a:pt x="2891" y="4946"/>
                    <a:pt x="2891" y="4941"/>
                  </a:cubicBezTo>
                  <a:cubicBezTo>
                    <a:pt x="2888" y="4938"/>
                    <a:pt x="2886" y="4938"/>
                    <a:pt x="2886" y="4938"/>
                  </a:cubicBezTo>
                  <a:lnTo>
                    <a:pt x="3098" y="4101"/>
                  </a:lnTo>
                  <a:close/>
                  <a:moveTo>
                    <a:pt x="4406" y="4433"/>
                  </a:moveTo>
                  <a:lnTo>
                    <a:pt x="5254" y="4645"/>
                  </a:lnTo>
                  <a:lnTo>
                    <a:pt x="5039" y="5493"/>
                  </a:lnTo>
                  <a:lnTo>
                    <a:pt x="4194" y="5281"/>
                  </a:lnTo>
                  <a:lnTo>
                    <a:pt x="4406" y="4433"/>
                  </a:lnTo>
                  <a:close/>
                  <a:moveTo>
                    <a:pt x="5731" y="4740"/>
                  </a:moveTo>
                  <a:lnTo>
                    <a:pt x="7282" y="5130"/>
                  </a:lnTo>
                  <a:cubicBezTo>
                    <a:pt x="7491" y="5183"/>
                    <a:pt x="7620" y="5398"/>
                    <a:pt x="7570" y="5610"/>
                  </a:cubicBezTo>
                  <a:cubicBezTo>
                    <a:pt x="7544" y="5713"/>
                    <a:pt x="7478" y="5800"/>
                    <a:pt x="7388" y="5853"/>
                  </a:cubicBezTo>
                  <a:cubicBezTo>
                    <a:pt x="7325" y="5891"/>
                    <a:pt x="7257" y="5909"/>
                    <a:pt x="7188" y="5909"/>
                  </a:cubicBezTo>
                  <a:cubicBezTo>
                    <a:pt x="7155" y="5909"/>
                    <a:pt x="7123" y="5905"/>
                    <a:pt x="7090" y="5897"/>
                  </a:cubicBezTo>
                  <a:lnTo>
                    <a:pt x="5536" y="5504"/>
                  </a:lnTo>
                  <a:lnTo>
                    <a:pt x="5731" y="4740"/>
                  </a:lnTo>
                  <a:close/>
                  <a:moveTo>
                    <a:pt x="1420" y="5017"/>
                  </a:moveTo>
                  <a:cubicBezTo>
                    <a:pt x="1484" y="5017"/>
                    <a:pt x="1549" y="5025"/>
                    <a:pt x="1613" y="5041"/>
                  </a:cubicBezTo>
                  <a:lnTo>
                    <a:pt x="2383" y="5236"/>
                  </a:lnTo>
                  <a:cubicBezTo>
                    <a:pt x="2386" y="5239"/>
                    <a:pt x="2386" y="5242"/>
                    <a:pt x="2389" y="5245"/>
                  </a:cubicBezTo>
                  <a:lnTo>
                    <a:pt x="2194" y="6017"/>
                  </a:lnTo>
                  <a:cubicBezTo>
                    <a:pt x="2143" y="6221"/>
                    <a:pt x="2010" y="6400"/>
                    <a:pt x="1828" y="6508"/>
                  </a:cubicBezTo>
                  <a:cubicBezTo>
                    <a:pt x="1702" y="6583"/>
                    <a:pt x="1559" y="6622"/>
                    <a:pt x="1417" y="6622"/>
                  </a:cubicBezTo>
                  <a:cubicBezTo>
                    <a:pt x="1352" y="6622"/>
                    <a:pt x="1287" y="6614"/>
                    <a:pt x="1223" y="6598"/>
                  </a:cubicBezTo>
                  <a:cubicBezTo>
                    <a:pt x="793" y="6492"/>
                    <a:pt x="531" y="6051"/>
                    <a:pt x="640" y="5621"/>
                  </a:cubicBezTo>
                  <a:cubicBezTo>
                    <a:pt x="696" y="5409"/>
                    <a:pt x="832" y="5236"/>
                    <a:pt x="1005" y="5130"/>
                  </a:cubicBezTo>
                  <a:cubicBezTo>
                    <a:pt x="1130" y="5058"/>
                    <a:pt x="1272" y="5017"/>
                    <a:pt x="1420" y="5017"/>
                  </a:cubicBezTo>
                  <a:close/>
                  <a:moveTo>
                    <a:pt x="4085" y="5744"/>
                  </a:moveTo>
                  <a:lnTo>
                    <a:pt x="4850" y="5939"/>
                  </a:lnTo>
                  <a:lnTo>
                    <a:pt x="4467" y="7454"/>
                  </a:lnTo>
                  <a:cubicBezTo>
                    <a:pt x="4420" y="7631"/>
                    <a:pt x="4261" y="7751"/>
                    <a:pt x="4084" y="7751"/>
                  </a:cubicBezTo>
                  <a:cubicBezTo>
                    <a:pt x="4052" y="7751"/>
                    <a:pt x="4020" y="7747"/>
                    <a:pt x="3987" y="7739"/>
                  </a:cubicBezTo>
                  <a:cubicBezTo>
                    <a:pt x="3773" y="7686"/>
                    <a:pt x="3650" y="7471"/>
                    <a:pt x="3700" y="7259"/>
                  </a:cubicBezTo>
                  <a:lnTo>
                    <a:pt x="4085" y="5744"/>
                  </a:lnTo>
                  <a:close/>
                  <a:moveTo>
                    <a:pt x="4429" y="0"/>
                  </a:moveTo>
                  <a:cubicBezTo>
                    <a:pt x="4273" y="0"/>
                    <a:pt x="4119" y="43"/>
                    <a:pt x="3979" y="125"/>
                  </a:cubicBezTo>
                  <a:cubicBezTo>
                    <a:pt x="3781" y="245"/>
                    <a:pt x="3639" y="438"/>
                    <a:pt x="3580" y="664"/>
                  </a:cubicBezTo>
                  <a:lnTo>
                    <a:pt x="3170" y="2271"/>
                  </a:lnTo>
                  <a:cubicBezTo>
                    <a:pt x="3165" y="2273"/>
                    <a:pt x="3156" y="2279"/>
                    <a:pt x="3148" y="2282"/>
                  </a:cubicBezTo>
                  <a:lnTo>
                    <a:pt x="1544" y="1875"/>
                  </a:lnTo>
                  <a:cubicBezTo>
                    <a:pt x="1470" y="1855"/>
                    <a:pt x="1397" y="1845"/>
                    <a:pt x="1324" y="1845"/>
                  </a:cubicBezTo>
                  <a:cubicBezTo>
                    <a:pt x="1169" y="1845"/>
                    <a:pt x="1018" y="1889"/>
                    <a:pt x="880" y="1972"/>
                  </a:cubicBezTo>
                  <a:cubicBezTo>
                    <a:pt x="682" y="2089"/>
                    <a:pt x="539" y="2282"/>
                    <a:pt x="478" y="2508"/>
                  </a:cubicBezTo>
                  <a:cubicBezTo>
                    <a:pt x="419" y="2734"/>
                    <a:pt x="456" y="2968"/>
                    <a:pt x="576" y="3169"/>
                  </a:cubicBezTo>
                  <a:cubicBezTo>
                    <a:pt x="696" y="3370"/>
                    <a:pt x="888" y="3512"/>
                    <a:pt x="1114" y="3571"/>
                  </a:cubicBezTo>
                  <a:lnTo>
                    <a:pt x="2640" y="3959"/>
                  </a:lnTo>
                  <a:lnTo>
                    <a:pt x="2439" y="4756"/>
                  </a:lnTo>
                  <a:lnTo>
                    <a:pt x="1733" y="4575"/>
                  </a:lnTo>
                  <a:cubicBezTo>
                    <a:pt x="1628" y="4548"/>
                    <a:pt x="1523" y="4536"/>
                    <a:pt x="1419" y="4536"/>
                  </a:cubicBezTo>
                  <a:cubicBezTo>
                    <a:pt x="847" y="4536"/>
                    <a:pt x="323" y="4921"/>
                    <a:pt x="177" y="5504"/>
                  </a:cubicBezTo>
                  <a:cubicBezTo>
                    <a:pt x="1" y="6188"/>
                    <a:pt x="417" y="6888"/>
                    <a:pt x="1103" y="7064"/>
                  </a:cubicBezTo>
                  <a:cubicBezTo>
                    <a:pt x="1207" y="7089"/>
                    <a:pt x="1313" y="7102"/>
                    <a:pt x="1418" y="7102"/>
                  </a:cubicBezTo>
                  <a:cubicBezTo>
                    <a:pt x="1647" y="7102"/>
                    <a:pt x="1874" y="7041"/>
                    <a:pt x="2076" y="6918"/>
                  </a:cubicBezTo>
                  <a:cubicBezTo>
                    <a:pt x="2369" y="6746"/>
                    <a:pt x="2579" y="6467"/>
                    <a:pt x="2662" y="6132"/>
                  </a:cubicBezTo>
                  <a:lnTo>
                    <a:pt x="2844" y="5426"/>
                  </a:lnTo>
                  <a:lnTo>
                    <a:pt x="3630" y="5624"/>
                  </a:lnTo>
                  <a:lnTo>
                    <a:pt x="3248" y="7139"/>
                  </a:lnTo>
                  <a:cubicBezTo>
                    <a:pt x="3190" y="7365"/>
                    <a:pt x="3223" y="7599"/>
                    <a:pt x="3346" y="7800"/>
                  </a:cubicBezTo>
                  <a:cubicBezTo>
                    <a:pt x="3463" y="8001"/>
                    <a:pt x="3656" y="8143"/>
                    <a:pt x="3881" y="8202"/>
                  </a:cubicBezTo>
                  <a:cubicBezTo>
                    <a:pt x="3955" y="8221"/>
                    <a:pt x="4028" y="8230"/>
                    <a:pt x="4101" y="8230"/>
                  </a:cubicBezTo>
                  <a:cubicBezTo>
                    <a:pt x="4255" y="8230"/>
                    <a:pt x="4407" y="8188"/>
                    <a:pt x="4545" y="8104"/>
                  </a:cubicBezTo>
                  <a:cubicBezTo>
                    <a:pt x="4744" y="7987"/>
                    <a:pt x="4886" y="7794"/>
                    <a:pt x="4947" y="7568"/>
                  </a:cubicBezTo>
                  <a:lnTo>
                    <a:pt x="5346" y="5989"/>
                  </a:lnTo>
                  <a:cubicBezTo>
                    <a:pt x="5346" y="5989"/>
                    <a:pt x="5352" y="5989"/>
                    <a:pt x="5352" y="5984"/>
                  </a:cubicBezTo>
                  <a:cubicBezTo>
                    <a:pt x="5368" y="5976"/>
                    <a:pt x="5382" y="5964"/>
                    <a:pt x="5394" y="5950"/>
                  </a:cubicBezTo>
                  <a:lnTo>
                    <a:pt x="6975" y="6358"/>
                  </a:lnTo>
                  <a:cubicBezTo>
                    <a:pt x="7048" y="6376"/>
                    <a:pt x="7121" y="6386"/>
                    <a:pt x="7193" y="6386"/>
                  </a:cubicBezTo>
                  <a:cubicBezTo>
                    <a:pt x="7348" y="6386"/>
                    <a:pt x="7501" y="6344"/>
                    <a:pt x="7639" y="6260"/>
                  </a:cubicBezTo>
                  <a:cubicBezTo>
                    <a:pt x="7837" y="6143"/>
                    <a:pt x="7980" y="5950"/>
                    <a:pt x="8038" y="5724"/>
                  </a:cubicBezTo>
                  <a:cubicBezTo>
                    <a:pt x="8100" y="5496"/>
                    <a:pt x="8063" y="5264"/>
                    <a:pt x="7941" y="5060"/>
                  </a:cubicBezTo>
                  <a:cubicBezTo>
                    <a:pt x="7823" y="4862"/>
                    <a:pt x="7631" y="4720"/>
                    <a:pt x="7405" y="4659"/>
                  </a:cubicBezTo>
                  <a:lnTo>
                    <a:pt x="5854" y="4265"/>
                  </a:lnTo>
                  <a:lnTo>
                    <a:pt x="6038" y="3537"/>
                  </a:lnTo>
                  <a:lnTo>
                    <a:pt x="6724" y="3710"/>
                  </a:lnTo>
                  <a:cubicBezTo>
                    <a:pt x="6830" y="3737"/>
                    <a:pt x="6938" y="3750"/>
                    <a:pt x="7044" y="3750"/>
                  </a:cubicBezTo>
                  <a:cubicBezTo>
                    <a:pt x="7272" y="3750"/>
                    <a:pt x="7497" y="3690"/>
                    <a:pt x="7698" y="3568"/>
                  </a:cubicBezTo>
                  <a:cubicBezTo>
                    <a:pt x="7991" y="3395"/>
                    <a:pt x="8200" y="3116"/>
                    <a:pt x="8284" y="2781"/>
                  </a:cubicBezTo>
                  <a:cubicBezTo>
                    <a:pt x="8454" y="2103"/>
                    <a:pt x="8035" y="1406"/>
                    <a:pt x="7352" y="1233"/>
                  </a:cubicBezTo>
                  <a:cubicBezTo>
                    <a:pt x="7246" y="1206"/>
                    <a:pt x="7140" y="1193"/>
                    <a:pt x="7035" y="1193"/>
                  </a:cubicBezTo>
                  <a:cubicBezTo>
                    <a:pt x="6464" y="1193"/>
                    <a:pt x="5941" y="1579"/>
                    <a:pt x="5792" y="2159"/>
                  </a:cubicBezTo>
                  <a:lnTo>
                    <a:pt x="5620" y="2845"/>
                  </a:lnTo>
                  <a:lnTo>
                    <a:pt x="4880" y="2658"/>
                  </a:lnTo>
                  <a:lnTo>
                    <a:pt x="5276" y="1093"/>
                  </a:lnTo>
                  <a:cubicBezTo>
                    <a:pt x="5338" y="865"/>
                    <a:pt x="5301" y="633"/>
                    <a:pt x="5179" y="429"/>
                  </a:cubicBezTo>
                  <a:cubicBezTo>
                    <a:pt x="5059" y="229"/>
                    <a:pt x="4869" y="89"/>
                    <a:pt x="4643" y="28"/>
                  </a:cubicBezTo>
                  <a:cubicBezTo>
                    <a:pt x="4572" y="9"/>
                    <a:pt x="4500" y="0"/>
                    <a:pt x="4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 name="Google Shape;1967;p29"/>
          <p:cNvSpPr txBox="1">
            <a:spLocks/>
          </p:cNvSpPr>
          <p:nvPr/>
        </p:nvSpPr>
        <p:spPr>
          <a:xfrm rot="21594080">
            <a:off x="260985" y="1414608"/>
            <a:ext cx="8620262" cy="232167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9600"/>
              <a:buFont typeface="Yeseva One"/>
              <a:buNone/>
              <a:defRPr sz="9000" b="0" i="0" u="none" strike="noStrike" cap="none">
                <a:solidFill>
                  <a:schemeClr val="accent4"/>
                </a:solidFill>
                <a:latin typeface="Yeseva One"/>
                <a:ea typeface="Yeseva One"/>
                <a:cs typeface="Yeseva One"/>
                <a:sym typeface="Yeseva One"/>
              </a:defRPr>
            </a:lvl1pPr>
            <a:lvl2pPr marR="0" lvl="1" algn="ctr" rtl="0">
              <a:lnSpc>
                <a:spcPct val="100000"/>
              </a:lnSpc>
              <a:spcBef>
                <a:spcPts val="0"/>
              </a:spcBef>
              <a:spcAft>
                <a:spcPts val="0"/>
              </a:spcAft>
              <a:buClr>
                <a:schemeClr val="accent4"/>
              </a:buClr>
              <a:buSzPts val="9600"/>
              <a:buFont typeface="Yeseva One"/>
              <a:buNone/>
              <a:defRPr sz="9600" b="0" i="0" u="none" strike="noStrike" cap="none">
                <a:solidFill>
                  <a:schemeClr val="accent4"/>
                </a:solidFill>
                <a:latin typeface="Yeseva One"/>
                <a:ea typeface="Yeseva One"/>
                <a:cs typeface="Yeseva One"/>
                <a:sym typeface="Yeseva One"/>
              </a:defRPr>
            </a:lvl2pPr>
            <a:lvl3pPr marR="0" lvl="2" algn="ctr" rtl="0">
              <a:lnSpc>
                <a:spcPct val="100000"/>
              </a:lnSpc>
              <a:spcBef>
                <a:spcPts val="0"/>
              </a:spcBef>
              <a:spcAft>
                <a:spcPts val="0"/>
              </a:spcAft>
              <a:buClr>
                <a:schemeClr val="accent4"/>
              </a:buClr>
              <a:buSzPts val="9600"/>
              <a:buFont typeface="Yeseva One"/>
              <a:buNone/>
              <a:defRPr sz="9600" b="0" i="0" u="none" strike="noStrike" cap="none">
                <a:solidFill>
                  <a:schemeClr val="accent4"/>
                </a:solidFill>
                <a:latin typeface="Yeseva One"/>
                <a:ea typeface="Yeseva One"/>
                <a:cs typeface="Yeseva One"/>
                <a:sym typeface="Yeseva One"/>
              </a:defRPr>
            </a:lvl3pPr>
            <a:lvl4pPr marR="0" lvl="3" algn="ctr" rtl="0">
              <a:lnSpc>
                <a:spcPct val="100000"/>
              </a:lnSpc>
              <a:spcBef>
                <a:spcPts val="0"/>
              </a:spcBef>
              <a:spcAft>
                <a:spcPts val="0"/>
              </a:spcAft>
              <a:buClr>
                <a:schemeClr val="accent4"/>
              </a:buClr>
              <a:buSzPts val="9600"/>
              <a:buFont typeface="Yeseva One"/>
              <a:buNone/>
              <a:defRPr sz="9600" b="0" i="0" u="none" strike="noStrike" cap="none">
                <a:solidFill>
                  <a:schemeClr val="accent4"/>
                </a:solidFill>
                <a:latin typeface="Yeseva One"/>
                <a:ea typeface="Yeseva One"/>
                <a:cs typeface="Yeseva One"/>
                <a:sym typeface="Yeseva One"/>
              </a:defRPr>
            </a:lvl4pPr>
            <a:lvl5pPr marR="0" lvl="4" algn="ctr" rtl="0">
              <a:lnSpc>
                <a:spcPct val="100000"/>
              </a:lnSpc>
              <a:spcBef>
                <a:spcPts val="0"/>
              </a:spcBef>
              <a:spcAft>
                <a:spcPts val="0"/>
              </a:spcAft>
              <a:buClr>
                <a:schemeClr val="accent4"/>
              </a:buClr>
              <a:buSzPts val="9600"/>
              <a:buFont typeface="Yeseva One"/>
              <a:buNone/>
              <a:defRPr sz="9600" b="0" i="0" u="none" strike="noStrike" cap="none">
                <a:solidFill>
                  <a:schemeClr val="accent4"/>
                </a:solidFill>
                <a:latin typeface="Yeseva One"/>
                <a:ea typeface="Yeseva One"/>
                <a:cs typeface="Yeseva One"/>
                <a:sym typeface="Yeseva One"/>
              </a:defRPr>
            </a:lvl5pPr>
            <a:lvl6pPr marR="0" lvl="5" algn="ctr" rtl="0">
              <a:lnSpc>
                <a:spcPct val="100000"/>
              </a:lnSpc>
              <a:spcBef>
                <a:spcPts val="0"/>
              </a:spcBef>
              <a:spcAft>
                <a:spcPts val="0"/>
              </a:spcAft>
              <a:buClr>
                <a:schemeClr val="accent4"/>
              </a:buClr>
              <a:buSzPts val="9600"/>
              <a:buFont typeface="Yeseva One"/>
              <a:buNone/>
              <a:defRPr sz="9600" b="0" i="0" u="none" strike="noStrike" cap="none">
                <a:solidFill>
                  <a:schemeClr val="accent4"/>
                </a:solidFill>
                <a:latin typeface="Yeseva One"/>
                <a:ea typeface="Yeseva One"/>
                <a:cs typeface="Yeseva One"/>
                <a:sym typeface="Yeseva One"/>
              </a:defRPr>
            </a:lvl6pPr>
            <a:lvl7pPr marR="0" lvl="6" algn="ctr" rtl="0">
              <a:lnSpc>
                <a:spcPct val="100000"/>
              </a:lnSpc>
              <a:spcBef>
                <a:spcPts val="0"/>
              </a:spcBef>
              <a:spcAft>
                <a:spcPts val="0"/>
              </a:spcAft>
              <a:buClr>
                <a:schemeClr val="accent4"/>
              </a:buClr>
              <a:buSzPts val="9600"/>
              <a:buFont typeface="Yeseva One"/>
              <a:buNone/>
              <a:defRPr sz="9600" b="0" i="0" u="none" strike="noStrike" cap="none">
                <a:solidFill>
                  <a:schemeClr val="accent4"/>
                </a:solidFill>
                <a:latin typeface="Yeseva One"/>
                <a:ea typeface="Yeseva One"/>
                <a:cs typeface="Yeseva One"/>
                <a:sym typeface="Yeseva One"/>
              </a:defRPr>
            </a:lvl7pPr>
            <a:lvl8pPr marR="0" lvl="7" algn="ctr" rtl="0">
              <a:lnSpc>
                <a:spcPct val="100000"/>
              </a:lnSpc>
              <a:spcBef>
                <a:spcPts val="0"/>
              </a:spcBef>
              <a:spcAft>
                <a:spcPts val="0"/>
              </a:spcAft>
              <a:buClr>
                <a:schemeClr val="accent4"/>
              </a:buClr>
              <a:buSzPts val="9600"/>
              <a:buFont typeface="Yeseva One"/>
              <a:buNone/>
              <a:defRPr sz="9600" b="0" i="0" u="none" strike="noStrike" cap="none">
                <a:solidFill>
                  <a:schemeClr val="accent4"/>
                </a:solidFill>
                <a:latin typeface="Yeseva One"/>
                <a:ea typeface="Yeseva One"/>
                <a:cs typeface="Yeseva One"/>
                <a:sym typeface="Yeseva One"/>
              </a:defRPr>
            </a:lvl8pPr>
            <a:lvl9pPr marR="0" lvl="8" algn="ctr" rtl="0">
              <a:lnSpc>
                <a:spcPct val="100000"/>
              </a:lnSpc>
              <a:spcBef>
                <a:spcPts val="0"/>
              </a:spcBef>
              <a:spcAft>
                <a:spcPts val="0"/>
              </a:spcAft>
              <a:buClr>
                <a:schemeClr val="accent4"/>
              </a:buClr>
              <a:buSzPts val="9600"/>
              <a:buFont typeface="Yeseva One"/>
              <a:buNone/>
              <a:defRPr sz="9600" b="0" i="0" u="none" strike="noStrike" cap="none">
                <a:solidFill>
                  <a:schemeClr val="accent4"/>
                </a:solidFill>
                <a:latin typeface="Yeseva One"/>
                <a:ea typeface="Yeseva One"/>
                <a:cs typeface="Yeseva One"/>
                <a:sym typeface="Yeseva One"/>
              </a:defRPr>
            </a:lvl9pPr>
          </a:lstStyle>
          <a:p>
            <a:pPr>
              <a:lnSpc>
                <a:spcPct val="150000"/>
              </a:lnSpc>
            </a:pPr>
            <a:r>
              <a:rPr lang="vi-VN" sz="4200" b="1" dirty="0">
                <a:latin typeface="+mn-lt"/>
              </a:rPr>
              <a:t>CẢM ƠN CÁC EM ĐÃ CHÚ </a:t>
            </a:r>
            <a:endParaRPr lang="en-US" sz="4200" b="1" dirty="0">
              <a:latin typeface="+mn-lt"/>
            </a:endParaRPr>
          </a:p>
          <a:p>
            <a:pPr>
              <a:lnSpc>
                <a:spcPct val="150000"/>
              </a:lnSpc>
            </a:pPr>
            <a:r>
              <a:rPr lang="vi-VN" sz="4200" b="1" dirty="0">
                <a:latin typeface="+mn-lt"/>
              </a:rPr>
              <a:t>Ý LẮNG NGHE BÀI GIẢNG!</a:t>
            </a:r>
            <a:endParaRPr lang="vi-VN" sz="4200" b="1" dirty="0">
              <a:latin typeface="+mn-lt"/>
              <a:ea typeface="Nanum Pen Script"/>
              <a:cs typeface="Nanum Pen Script"/>
              <a:sym typeface="Nanum Pen Scrip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35"/>
                                        </p:tgtEl>
                                        <p:attrNameLst>
                                          <p:attrName>style.visibility</p:attrName>
                                        </p:attrNameLst>
                                      </p:cBhvr>
                                      <p:to>
                                        <p:strVal val="visible"/>
                                      </p:to>
                                    </p:set>
                                    <p:animEffect transition="in" filter="circle(in)">
                                      <p:cBhvr>
                                        <p:cTn id="7" dur="500"/>
                                        <p:tgtEl>
                                          <p:spTgt spid="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90"/>
        <p:cNvGrpSpPr/>
        <p:nvPr/>
      </p:nvGrpSpPr>
      <p:grpSpPr>
        <a:xfrm>
          <a:off x="0" y="0"/>
          <a:ext cx="0" cy="0"/>
          <a:chOff x="0" y="0"/>
          <a:chExt cx="0" cy="0"/>
        </a:xfrm>
      </p:grpSpPr>
      <p:grpSp>
        <p:nvGrpSpPr>
          <p:cNvPr id="4991" name="Google Shape;4991;p45"/>
          <p:cNvGrpSpPr/>
          <p:nvPr/>
        </p:nvGrpSpPr>
        <p:grpSpPr>
          <a:xfrm>
            <a:off x="752022" y="963734"/>
            <a:ext cx="1668603" cy="1674260"/>
            <a:chOff x="1552925" y="540000"/>
            <a:chExt cx="2984400" cy="2984400"/>
          </a:xfrm>
        </p:grpSpPr>
        <p:sp>
          <p:nvSpPr>
            <p:cNvPr id="4992" name="Google Shape;4992;p45"/>
            <p:cNvSpPr/>
            <p:nvPr/>
          </p:nvSpPr>
          <p:spPr>
            <a:xfrm rot="-2700000">
              <a:off x="1989980" y="977055"/>
              <a:ext cx="2110289" cy="211028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45"/>
            <p:cNvSpPr/>
            <p:nvPr/>
          </p:nvSpPr>
          <p:spPr>
            <a:xfrm rot="-2700000">
              <a:off x="2143355" y="1146475"/>
              <a:ext cx="1803575" cy="1771404"/>
            </a:xfrm>
            <a:custGeom>
              <a:avLst/>
              <a:gdLst/>
              <a:ahLst/>
              <a:cxnLst/>
              <a:rect l="l" t="t" r="r" b="b"/>
              <a:pathLst>
                <a:path w="32348" h="31771" fill="none" extrusionOk="0">
                  <a:moveTo>
                    <a:pt x="0" y="8314"/>
                  </a:moveTo>
                  <a:lnTo>
                    <a:pt x="0" y="3530"/>
                  </a:lnTo>
                  <a:lnTo>
                    <a:pt x="2279" y="3530"/>
                  </a:lnTo>
                  <a:lnTo>
                    <a:pt x="2279" y="1"/>
                  </a:lnTo>
                  <a:lnTo>
                    <a:pt x="0" y="1"/>
                  </a:lnTo>
                  <a:lnTo>
                    <a:pt x="0" y="2391"/>
                  </a:lnTo>
                  <a:lnTo>
                    <a:pt x="3423" y="2391"/>
                  </a:lnTo>
                  <a:lnTo>
                    <a:pt x="3423" y="1"/>
                  </a:lnTo>
                  <a:lnTo>
                    <a:pt x="7622" y="1"/>
                  </a:lnTo>
                  <a:lnTo>
                    <a:pt x="24729" y="1"/>
                  </a:lnTo>
                  <a:lnTo>
                    <a:pt x="28922" y="1"/>
                  </a:lnTo>
                  <a:lnTo>
                    <a:pt x="28922" y="2391"/>
                  </a:lnTo>
                  <a:lnTo>
                    <a:pt x="32348" y="2391"/>
                  </a:lnTo>
                  <a:lnTo>
                    <a:pt x="32348" y="1"/>
                  </a:lnTo>
                  <a:lnTo>
                    <a:pt x="30066" y="1"/>
                  </a:lnTo>
                  <a:lnTo>
                    <a:pt x="30066" y="3530"/>
                  </a:lnTo>
                  <a:lnTo>
                    <a:pt x="32348" y="3530"/>
                  </a:lnTo>
                  <a:lnTo>
                    <a:pt x="32348" y="8314"/>
                  </a:lnTo>
                  <a:lnTo>
                    <a:pt x="32348" y="23457"/>
                  </a:lnTo>
                  <a:lnTo>
                    <a:pt x="32348" y="28242"/>
                  </a:lnTo>
                  <a:lnTo>
                    <a:pt x="30066" y="28242"/>
                  </a:lnTo>
                  <a:lnTo>
                    <a:pt x="30066" y="31771"/>
                  </a:lnTo>
                  <a:lnTo>
                    <a:pt x="32348" y="31771"/>
                  </a:lnTo>
                  <a:lnTo>
                    <a:pt x="32348" y="29383"/>
                  </a:lnTo>
                  <a:lnTo>
                    <a:pt x="28922" y="29383"/>
                  </a:lnTo>
                  <a:lnTo>
                    <a:pt x="28922" y="31771"/>
                  </a:lnTo>
                  <a:lnTo>
                    <a:pt x="24729" y="31771"/>
                  </a:lnTo>
                  <a:lnTo>
                    <a:pt x="7622" y="31771"/>
                  </a:lnTo>
                  <a:lnTo>
                    <a:pt x="3423" y="31771"/>
                  </a:lnTo>
                  <a:lnTo>
                    <a:pt x="3423" y="29383"/>
                  </a:lnTo>
                  <a:lnTo>
                    <a:pt x="0" y="29383"/>
                  </a:lnTo>
                  <a:lnTo>
                    <a:pt x="0" y="31771"/>
                  </a:lnTo>
                  <a:lnTo>
                    <a:pt x="2279" y="31771"/>
                  </a:lnTo>
                  <a:lnTo>
                    <a:pt x="2279" y="28242"/>
                  </a:lnTo>
                  <a:lnTo>
                    <a:pt x="0" y="28242"/>
                  </a:lnTo>
                  <a:lnTo>
                    <a:pt x="0" y="23457"/>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95" name="Google Shape;4995;p45"/>
          <p:cNvSpPr txBox="1">
            <a:spLocks noGrp="1"/>
          </p:cNvSpPr>
          <p:nvPr>
            <p:ph type="title"/>
          </p:nvPr>
        </p:nvSpPr>
        <p:spPr>
          <a:xfrm>
            <a:off x="927045" y="1160327"/>
            <a:ext cx="1419300" cy="123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b="1" dirty="0">
                <a:latin typeface="+mj-lt"/>
              </a:rPr>
              <a:t>I.</a:t>
            </a:r>
            <a:endParaRPr sz="4500" b="1" dirty="0">
              <a:latin typeface="+mj-lt"/>
            </a:endParaRPr>
          </a:p>
        </p:txBody>
      </p:sp>
      <p:grpSp>
        <p:nvGrpSpPr>
          <p:cNvPr id="4997" name="Google Shape;4997;p45"/>
          <p:cNvGrpSpPr/>
          <p:nvPr/>
        </p:nvGrpSpPr>
        <p:grpSpPr>
          <a:xfrm>
            <a:off x="5517899" y="1361208"/>
            <a:ext cx="4153838" cy="3782279"/>
            <a:chOff x="5199546" y="1048226"/>
            <a:chExt cx="4472191" cy="4095262"/>
          </a:xfrm>
        </p:grpSpPr>
        <p:sp>
          <p:nvSpPr>
            <p:cNvPr id="4998" name="Google Shape;4998;p45"/>
            <p:cNvSpPr/>
            <p:nvPr/>
          </p:nvSpPr>
          <p:spPr>
            <a:xfrm>
              <a:off x="5271842" y="1048226"/>
              <a:ext cx="4304973" cy="3582020"/>
            </a:xfrm>
            <a:custGeom>
              <a:avLst/>
              <a:gdLst/>
              <a:ahLst/>
              <a:cxnLst/>
              <a:rect l="l" t="t" r="r" b="b"/>
              <a:pathLst>
                <a:path w="23402" h="19472" extrusionOk="0">
                  <a:moveTo>
                    <a:pt x="11949" y="1"/>
                  </a:moveTo>
                  <a:cubicBezTo>
                    <a:pt x="11727" y="1"/>
                    <a:pt x="11503" y="50"/>
                    <a:pt x="11302" y="141"/>
                  </a:cubicBezTo>
                  <a:cubicBezTo>
                    <a:pt x="10817" y="362"/>
                    <a:pt x="10454" y="789"/>
                    <a:pt x="10172" y="1246"/>
                  </a:cubicBezTo>
                  <a:cubicBezTo>
                    <a:pt x="9333" y="2613"/>
                    <a:pt x="9132" y="4273"/>
                    <a:pt x="9062" y="5877"/>
                  </a:cubicBezTo>
                  <a:cubicBezTo>
                    <a:pt x="9048" y="6184"/>
                    <a:pt x="9026" y="6522"/>
                    <a:pt x="8797" y="6728"/>
                  </a:cubicBezTo>
                  <a:cubicBezTo>
                    <a:pt x="8676" y="6839"/>
                    <a:pt x="8529" y="6884"/>
                    <a:pt x="8374" y="6884"/>
                  </a:cubicBezTo>
                  <a:cubicBezTo>
                    <a:pt x="8074" y="6884"/>
                    <a:pt x="7740" y="6715"/>
                    <a:pt x="7494" y="6516"/>
                  </a:cubicBezTo>
                  <a:cubicBezTo>
                    <a:pt x="6724" y="5891"/>
                    <a:pt x="6172" y="5026"/>
                    <a:pt x="5405" y="4390"/>
                  </a:cubicBezTo>
                  <a:cubicBezTo>
                    <a:pt x="4900" y="3974"/>
                    <a:pt x="4230" y="3674"/>
                    <a:pt x="3595" y="3674"/>
                  </a:cubicBezTo>
                  <a:cubicBezTo>
                    <a:pt x="3265" y="3674"/>
                    <a:pt x="2943" y="3756"/>
                    <a:pt x="2659" y="3944"/>
                  </a:cubicBezTo>
                  <a:cubicBezTo>
                    <a:pt x="1809" y="4516"/>
                    <a:pt x="1730" y="5743"/>
                    <a:pt x="1948" y="6748"/>
                  </a:cubicBezTo>
                  <a:cubicBezTo>
                    <a:pt x="2205" y="7928"/>
                    <a:pt x="2740" y="9027"/>
                    <a:pt x="3340" y="10073"/>
                  </a:cubicBezTo>
                  <a:cubicBezTo>
                    <a:pt x="3488" y="10327"/>
                    <a:pt x="3641" y="10589"/>
                    <a:pt x="3683" y="10876"/>
                  </a:cubicBezTo>
                  <a:cubicBezTo>
                    <a:pt x="3728" y="11167"/>
                    <a:pt x="3633" y="11501"/>
                    <a:pt x="3382" y="11652"/>
                  </a:cubicBezTo>
                  <a:cubicBezTo>
                    <a:pt x="3263" y="11724"/>
                    <a:pt x="3120" y="11746"/>
                    <a:pt x="2977" y="11746"/>
                  </a:cubicBezTo>
                  <a:cubicBezTo>
                    <a:pt x="2936" y="11746"/>
                    <a:pt x="2895" y="11744"/>
                    <a:pt x="2855" y="11741"/>
                  </a:cubicBezTo>
                  <a:cubicBezTo>
                    <a:pt x="2353" y="11699"/>
                    <a:pt x="1887" y="11465"/>
                    <a:pt x="1390" y="11390"/>
                  </a:cubicBezTo>
                  <a:cubicBezTo>
                    <a:pt x="1302" y="11375"/>
                    <a:pt x="1211" y="11368"/>
                    <a:pt x="1119" y="11368"/>
                  </a:cubicBezTo>
                  <a:cubicBezTo>
                    <a:pt x="694" y="11368"/>
                    <a:pt x="257" y="11528"/>
                    <a:pt x="90" y="11906"/>
                  </a:cubicBezTo>
                  <a:cubicBezTo>
                    <a:pt x="1" y="12112"/>
                    <a:pt x="4" y="12347"/>
                    <a:pt x="17" y="12570"/>
                  </a:cubicBezTo>
                  <a:cubicBezTo>
                    <a:pt x="143" y="14821"/>
                    <a:pt x="986" y="17008"/>
                    <a:pt x="2311" y="18816"/>
                  </a:cubicBezTo>
                  <a:cubicBezTo>
                    <a:pt x="2636" y="19260"/>
                    <a:pt x="4131" y="19471"/>
                    <a:pt x="6167" y="19471"/>
                  </a:cubicBezTo>
                  <a:cubicBezTo>
                    <a:pt x="11454" y="19471"/>
                    <a:pt x="20390" y="18046"/>
                    <a:pt x="21973" y="15561"/>
                  </a:cubicBezTo>
                  <a:cubicBezTo>
                    <a:pt x="22768" y="14308"/>
                    <a:pt x="23402" y="12885"/>
                    <a:pt x="23354" y="11404"/>
                  </a:cubicBezTo>
                  <a:cubicBezTo>
                    <a:pt x="23329" y="10681"/>
                    <a:pt x="23061" y="9869"/>
                    <a:pt x="22389" y="9610"/>
                  </a:cubicBezTo>
                  <a:cubicBezTo>
                    <a:pt x="22234" y="9550"/>
                    <a:pt x="22074" y="9525"/>
                    <a:pt x="21912" y="9525"/>
                  </a:cubicBezTo>
                  <a:cubicBezTo>
                    <a:pt x="21496" y="9525"/>
                    <a:pt x="21065" y="9684"/>
                    <a:pt x="20654" y="9802"/>
                  </a:cubicBezTo>
                  <a:cubicBezTo>
                    <a:pt x="20416" y="9873"/>
                    <a:pt x="20152" y="9922"/>
                    <a:pt x="19897" y="9922"/>
                  </a:cubicBezTo>
                  <a:cubicBezTo>
                    <a:pt x="19545" y="9922"/>
                    <a:pt x="19211" y="9827"/>
                    <a:pt x="18994" y="9560"/>
                  </a:cubicBezTo>
                  <a:cubicBezTo>
                    <a:pt x="18715" y="9217"/>
                    <a:pt x="18743" y="8723"/>
                    <a:pt x="18807" y="8282"/>
                  </a:cubicBezTo>
                  <a:cubicBezTo>
                    <a:pt x="18938" y="7361"/>
                    <a:pt x="19169" y="6455"/>
                    <a:pt x="19493" y="5579"/>
                  </a:cubicBezTo>
                  <a:cubicBezTo>
                    <a:pt x="19672" y="5099"/>
                    <a:pt x="19881" y="4622"/>
                    <a:pt x="19920" y="4108"/>
                  </a:cubicBezTo>
                  <a:cubicBezTo>
                    <a:pt x="19962" y="3595"/>
                    <a:pt x="19794" y="3034"/>
                    <a:pt x="19367" y="2747"/>
                  </a:cubicBezTo>
                  <a:cubicBezTo>
                    <a:pt x="19175" y="2618"/>
                    <a:pt x="18956" y="2563"/>
                    <a:pt x="18731" y="2563"/>
                  </a:cubicBezTo>
                  <a:cubicBezTo>
                    <a:pt x="18284" y="2563"/>
                    <a:pt x="17810" y="2780"/>
                    <a:pt x="17454" y="3073"/>
                  </a:cubicBezTo>
                  <a:cubicBezTo>
                    <a:pt x="16912" y="3511"/>
                    <a:pt x="16505" y="4106"/>
                    <a:pt x="15919" y="4477"/>
                  </a:cubicBezTo>
                  <a:cubicBezTo>
                    <a:pt x="15716" y="4609"/>
                    <a:pt x="15482" y="4711"/>
                    <a:pt x="15241" y="4711"/>
                  </a:cubicBezTo>
                  <a:cubicBezTo>
                    <a:pt x="15208" y="4711"/>
                    <a:pt x="15174" y="4710"/>
                    <a:pt x="15141" y="4705"/>
                  </a:cubicBezTo>
                  <a:cubicBezTo>
                    <a:pt x="14580" y="4630"/>
                    <a:pt x="14290" y="4014"/>
                    <a:pt x="14098" y="3481"/>
                  </a:cubicBezTo>
                  <a:cubicBezTo>
                    <a:pt x="13827" y="2716"/>
                    <a:pt x="13554" y="1958"/>
                    <a:pt x="13283" y="1196"/>
                  </a:cubicBezTo>
                  <a:cubicBezTo>
                    <a:pt x="13171" y="878"/>
                    <a:pt x="13049" y="551"/>
                    <a:pt x="12806" y="317"/>
                  </a:cubicBezTo>
                  <a:cubicBezTo>
                    <a:pt x="12576" y="100"/>
                    <a:pt x="12265" y="1"/>
                    <a:pt x="11949"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45"/>
            <p:cNvSpPr/>
            <p:nvPr/>
          </p:nvSpPr>
          <p:spPr>
            <a:xfrm>
              <a:off x="7457625" y="1638729"/>
              <a:ext cx="836271" cy="1897522"/>
            </a:xfrm>
            <a:custGeom>
              <a:avLst/>
              <a:gdLst/>
              <a:ahLst/>
              <a:cxnLst/>
              <a:rect l="l" t="t" r="r" b="b"/>
              <a:pathLst>
                <a:path w="4546" h="10315" extrusionOk="0">
                  <a:moveTo>
                    <a:pt x="2704" y="0"/>
                  </a:moveTo>
                  <a:cubicBezTo>
                    <a:pt x="2101" y="1021"/>
                    <a:pt x="1574" y="2087"/>
                    <a:pt x="1242" y="3228"/>
                  </a:cubicBezTo>
                  <a:cubicBezTo>
                    <a:pt x="1426" y="3434"/>
                    <a:pt x="1591" y="3579"/>
                    <a:pt x="1814" y="3736"/>
                  </a:cubicBezTo>
                  <a:cubicBezTo>
                    <a:pt x="1518" y="3708"/>
                    <a:pt x="1256" y="3658"/>
                    <a:pt x="974" y="3549"/>
                  </a:cubicBezTo>
                  <a:cubicBezTo>
                    <a:pt x="536" y="4383"/>
                    <a:pt x="291" y="5248"/>
                    <a:pt x="271" y="6188"/>
                  </a:cubicBezTo>
                  <a:cubicBezTo>
                    <a:pt x="564" y="6484"/>
                    <a:pt x="874" y="6735"/>
                    <a:pt x="1250" y="6916"/>
                  </a:cubicBezTo>
                  <a:cubicBezTo>
                    <a:pt x="904" y="6846"/>
                    <a:pt x="581" y="6746"/>
                    <a:pt x="271" y="6573"/>
                  </a:cubicBezTo>
                  <a:lnTo>
                    <a:pt x="271" y="6573"/>
                  </a:lnTo>
                  <a:cubicBezTo>
                    <a:pt x="0" y="7502"/>
                    <a:pt x="23" y="8540"/>
                    <a:pt x="397" y="9432"/>
                  </a:cubicBezTo>
                  <a:cubicBezTo>
                    <a:pt x="542" y="9792"/>
                    <a:pt x="804" y="10303"/>
                    <a:pt x="1189" y="10314"/>
                  </a:cubicBezTo>
                  <a:cubicBezTo>
                    <a:pt x="1205" y="10314"/>
                    <a:pt x="1221" y="10315"/>
                    <a:pt x="1238" y="10315"/>
                  </a:cubicBezTo>
                  <a:cubicBezTo>
                    <a:pt x="1951" y="10315"/>
                    <a:pt x="2632" y="9957"/>
                    <a:pt x="3147" y="9460"/>
                  </a:cubicBezTo>
                  <a:cubicBezTo>
                    <a:pt x="3675" y="8950"/>
                    <a:pt x="4043" y="8305"/>
                    <a:pt x="4364" y="7647"/>
                  </a:cubicBezTo>
                  <a:cubicBezTo>
                    <a:pt x="4076" y="7566"/>
                    <a:pt x="3848" y="7393"/>
                    <a:pt x="3580" y="7248"/>
                  </a:cubicBezTo>
                  <a:cubicBezTo>
                    <a:pt x="3867" y="7131"/>
                    <a:pt x="4149" y="6969"/>
                    <a:pt x="4445" y="6883"/>
                  </a:cubicBezTo>
                  <a:cubicBezTo>
                    <a:pt x="4531" y="5962"/>
                    <a:pt x="4545" y="4960"/>
                    <a:pt x="4361" y="4054"/>
                  </a:cubicBezTo>
                  <a:cubicBezTo>
                    <a:pt x="4107" y="4121"/>
                    <a:pt x="3806" y="4104"/>
                    <a:pt x="3543" y="4132"/>
                  </a:cubicBezTo>
                  <a:cubicBezTo>
                    <a:pt x="3753" y="3964"/>
                    <a:pt x="3878" y="3741"/>
                    <a:pt x="4051" y="3532"/>
                  </a:cubicBezTo>
                  <a:cubicBezTo>
                    <a:pt x="3822" y="2305"/>
                    <a:pt x="3371" y="1052"/>
                    <a:pt x="27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45"/>
            <p:cNvSpPr/>
            <p:nvPr/>
          </p:nvSpPr>
          <p:spPr>
            <a:xfrm>
              <a:off x="7745518" y="2045091"/>
              <a:ext cx="203457" cy="215230"/>
            </a:xfrm>
            <a:custGeom>
              <a:avLst/>
              <a:gdLst/>
              <a:ahLst/>
              <a:cxnLst/>
              <a:rect l="l" t="t" r="r" b="b"/>
              <a:pathLst>
                <a:path w="1106" h="1170" extrusionOk="0">
                  <a:moveTo>
                    <a:pt x="28" y="1"/>
                  </a:moveTo>
                  <a:cubicBezTo>
                    <a:pt x="20" y="29"/>
                    <a:pt x="9" y="54"/>
                    <a:pt x="1" y="79"/>
                  </a:cubicBezTo>
                  <a:cubicBezTo>
                    <a:pt x="324" y="464"/>
                    <a:pt x="678" y="832"/>
                    <a:pt x="1055" y="1170"/>
                  </a:cubicBezTo>
                  <a:lnTo>
                    <a:pt x="1105" y="1117"/>
                  </a:lnTo>
                  <a:cubicBezTo>
                    <a:pt x="718" y="771"/>
                    <a:pt x="358" y="400"/>
                    <a:pt x="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45"/>
            <p:cNvSpPr/>
            <p:nvPr/>
          </p:nvSpPr>
          <p:spPr>
            <a:xfrm>
              <a:off x="7716269" y="2262713"/>
              <a:ext cx="206584" cy="167953"/>
            </a:xfrm>
            <a:custGeom>
              <a:avLst/>
              <a:gdLst/>
              <a:ahLst/>
              <a:cxnLst/>
              <a:rect l="l" t="t" r="r" b="b"/>
              <a:pathLst>
                <a:path w="1123" h="913" extrusionOk="0">
                  <a:moveTo>
                    <a:pt x="20" y="1"/>
                  </a:moveTo>
                  <a:lnTo>
                    <a:pt x="1" y="17"/>
                  </a:lnTo>
                  <a:cubicBezTo>
                    <a:pt x="126" y="137"/>
                    <a:pt x="252" y="240"/>
                    <a:pt x="405" y="349"/>
                  </a:cubicBezTo>
                  <a:cubicBezTo>
                    <a:pt x="363" y="346"/>
                    <a:pt x="327" y="338"/>
                    <a:pt x="285" y="335"/>
                  </a:cubicBezTo>
                  <a:lnTo>
                    <a:pt x="285" y="335"/>
                  </a:lnTo>
                  <a:cubicBezTo>
                    <a:pt x="536" y="550"/>
                    <a:pt x="804" y="743"/>
                    <a:pt x="1086" y="913"/>
                  </a:cubicBezTo>
                  <a:lnTo>
                    <a:pt x="1122" y="851"/>
                  </a:lnTo>
                  <a:cubicBezTo>
                    <a:pt x="723" y="612"/>
                    <a:pt x="355" y="324"/>
                    <a:pt x="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45"/>
            <p:cNvSpPr/>
            <p:nvPr/>
          </p:nvSpPr>
          <p:spPr>
            <a:xfrm>
              <a:off x="7811191" y="1893694"/>
              <a:ext cx="145878" cy="156732"/>
            </a:xfrm>
            <a:custGeom>
              <a:avLst/>
              <a:gdLst/>
              <a:ahLst/>
              <a:cxnLst/>
              <a:rect l="l" t="t" r="r" b="b"/>
              <a:pathLst>
                <a:path w="793" h="852" extrusionOk="0">
                  <a:moveTo>
                    <a:pt x="37" y="1"/>
                  </a:moveTo>
                  <a:cubicBezTo>
                    <a:pt x="26" y="26"/>
                    <a:pt x="12" y="51"/>
                    <a:pt x="1" y="73"/>
                  </a:cubicBezTo>
                  <a:cubicBezTo>
                    <a:pt x="215" y="366"/>
                    <a:pt x="467" y="628"/>
                    <a:pt x="748" y="852"/>
                  </a:cubicBezTo>
                  <a:lnTo>
                    <a:pt x="793" y="796"/>
                  </a:lnTo>
                  <a:cubicBezTo>
                    <a:pt x="503" y="567"/>
                    <a:pt x="249" y="296"/>
                    <a:pt x="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45"/>
            <p:cNvSpPr/>
            <p:nvPr/>
          </p:nvSpPr>
          <p:spPr>
            <a:xfrm>
              <a:off x="7566343" y="2438209"/>
              <a:ext cx="321006" cy="194259"/>
            </a:xfrm>
            <a:custGeom>
              <a:avLst/>
              <a:gdLst/>
              <a:ahLst/>
              <a:cxnLst/>
              <a:rect l="l" t="t" r="r" b="b"/>
              <a:pathLst>
                <a:path w="1745" h="1056" extrusionOk="0">
                  <a:moveTo>
                    <a:pt x="26" y="1"/>
                  </a:moveTo>
                  <a:cubicBezTo>
                    <a:pt x="18" y="26"/>
                    <a:pt x="6" y="48"/>
                    <a:pt x="1" y="70"/>
                  </a:cubicBezTo>
                  <a:cubicBezTo>
                    <a:pt x="509" y="497"/>
                    <a:pt x="1094" y="832"/>
                    <a:pt x="1719" y="1055"/>
                  </a:cubicBezTo>
                  <a:lnTo>
                    <a:pt x="1745" y="988"/>
                  </a:lnTo>
                  <a:cubicBezTo>
                    <a:pt x="1120" y="765"/>
                    <a:pt x="534" y="430"/>
                    <a:pt x="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45"/>
            <p:cNvSpPr/>
            <p:nvPr/>
          </p:nvSpPr>
          <p:spPr>
            <a:xfrm>
              <a:off x="7521274" y="2610209"/>
              <a:ext cx="347680" cy="227923"/>
            </a:xfrm>
            <a:custGeom>
              <a:avLst/>
              <a:gdLst/>
              <a:ahLst/>
              <a:cxnLst/>
              <a:rect l="l" t="t" r="r" b="b"/>
              <a:pathLst>
                <a:path w="1890" h="1239" extrusionOk="0">
                  <a:moveTo>
                    <a:pt x="14" y="0"/>
                  </a:moveTo>
                  <a:cubicBezTo>
                    <a:pt x="12" y="28"/>
                    <a:pt x="6" y="56"/>
                    <a:pt x="0" y="84"/>
                  </a:cubicBezTo>
                  <a:cubicBezTo>
                    <a:pt x="544" y="578"/>
                    <a:pt x="1180" y="971"/>
                    <a:pt x="1861" y="1239"/>
                  </a:cubicBezTo>
                  <a:lnTo>
                    <a:pt x="1889" y="1172"/>
                  </a:lnTo>
                  <a:cubicBezTo>
                    <a:pt x="1197" y="901"/>
                    <a:pt x="564" y="500"/>
                    <a:pt x="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45"/>
            <p:cNvSpPr/>
            <p:nvPr/>
          </p:nvSpPr>
          <p:spPr>
            <a:xfrm>
              <a:off x="7505270" y="2847698"/>
              <a:ext cx="307209" cy="237305"/>
            </a:xfrm>
            <a:custGeom>
              <a:avLst/>
              <a:gdLst/>
              <a:ahLst/>
              <a:cxnLst/>
              <a:rect l="l" t="t" r="r" b="b"/>
              <a:pathLst>
                <a:path w="1670" h="1290" extrusionOk="0">
                  <a:moveTo>
                    <a:pt x="12" y="1"/>
                  </a:moveTo>
                  <a:cubicBezTo>
                    <a:pt x="9" y="15"/>
                    <a:pt x="4" y="26"/>
                    <a:pt x="1" y="40"/>
                  </a:cubicBezTo>
                  <a:cubicBezTo>
                    <a:pt x="456" y="562"/>
                    <a:pt x="1016" y="991"/>
                    <a:pt x="1636" y="1290"/>
                  </a:cubicBezTo>
                  <a:lnTo>
                    <a:pt x="1669" y="1228"/>
                  </a:lnTo>
                  <a:cubicBezTo>
                    <a:pt x="1075" y="947"/>
                    <a:pt x="542" y="542"/>
                    <a:pt x="107" y="54"/>
                  </a:cubicBezTo>
                  <a:lnTo>
                    <a:pt x="12" y="1"/>
                  </a:lnTo>
                  <a:close/>
                </a:path>
              </a:pathLst>
            </a:custGeom>
            <a:solidFill>
              <a:srgbClr val="A5A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45"/>
            <p:cNvSpPr/>
            <p:nvPr/>
          </p:nvSpPr>
          <p:spPr>
            <a:xfrm>
              <a:off x="7473997" y="3051523"/>
              <a:ext cx="270234" cy="210079"/>
            </a:xfrm>
            <a:custGeom>
              <a:avLst/>
              <a:gdLst/>
              <a:ahLst/>
              <a:cxnLst/>
              <a:rect l="l" t="t" r="r" b="b"/>
              <a:pathLst>
                <a:path w="1469" h="1142" extrusionOk="0">
                  <a:moveTo>
                    <a:pt x="4" y="0"/>
                  </a:moveTo>
                  <a:cubicBezTo>
                    <a:pt x="1" y="34"/>
                    <a:pt x="1" y="65"/>
                    <a:pt x="1" y="95"/>
                  </a:cubicBezTo>
                  <a:cubicBezTo>
                    <a:pt x="433" y="503"/>
                    <a:pt x="913" y="857"/>
                    <a:pt x="1435" y="1141"/>
                  </a:cubicBezTo>
                  <a:lnTo>
                    <a:pt x="1468" y="1080"/>
                  </a:lnTo>
                  <a:cubicBezTo>
                    <a:pt x="935" y="787"/>
                    <a:pt x="444" y="419"/>
                    <a:pt x="4" y="0"/>
                  </a:cubicBezTo>
                  <a:close/>
                </a:path>
              </a:pathLst>
            </a:custGeom>
            <a:solidFill>
              <a:srgbClr val="A5A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45"/>
            <p:cNvSpPr/>
            <p:nvPr/>
          </p:nvSpPr>
          <p:spPr>
            <a:xfrm>
              <a:off x="7777343" y="3138719"/>
              <a:ext cx="434324" cy="68248"/>
            </a:xfrm>
            <a:custGeom>
              <a:avLst/>
              <a:gdLst/>
              <a:ahLst/>
              <a:cxnLst/>
              <a:rect l="l" t="t" r="r" b="b"/>
              <a:pathLst>
                <a:path w="2361" h="371" extrusionOk="0">
                  <a:moveTo>
                    <a:pt x="2361" y="1"/>
                  </a:moveTo>
                  <a:cubicBezTo>
                    <a:pt x="1809" y="152"/>
                    <a:pt x="1210" y="300"/>
                    <a:pt x="608" y="300"/>
                  </a:cubicBezTo>
                  <a:cubicBezTo>
                    <a:pt x="410" y="300"/>
                    <a:pt x="212" y="284"/>
                    <a:pt x="14" y="246"/>
                  </a:cubicBezTo>
                  <a:lnTo>
                    <a:pt x="1" y="316"/>
                  </a:lnTo>
                  <a:cubicBezTo>
                    <a:pt x="199" y="354"/>
                    <a:pt x="400" y="370"/>
                    <a:pt x="602" y="370"/>
                  </a:cubicBezTo>
                  <a:cubicBezTo>
                    <a:pt x="1195" y="370"/>
                    <a:pt x="1791" y="229"/>
                    <a:pt x="2313" y="90"/>
                  </a:cubicBezTo>
                  <a:cubicBezTo>
                    <a:pt x="2330" y="62"/>
                    <a:pt x="2347" y="29"/>
                    <a:pt x="2361" y="1"/>
                  </a:cubicBezTo>
                  <a:close/>
                </a:path>
              </a:pathLst>
            </a:custGeom>
            <a:solidFill>
              <a:srgbClr val="A5A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45"/>
            <p:cNvSpPr/>
            <p:nvPr/>
          </p:nvSpPr>
          <p:spPr>
            <a:xfrm>
              <a:off x="7822964" y="2980699"/>
              <a:ext cx="321558" cy="65857"/>
            </a:xfrm>
            <a:custGeom>
              <a:avLst/>
              <a:gdLst/>
              <a:ahLst/>
              <a:cxnLst/>
              <a:rect l="l" t="t" r="r" b="b"/>
              <a:pathLst>
                <a:path w="1748" h="358" extrusionOk="0">
                  <a:moveTo>
                    <a:pt x="1672" y="0"/>
                  </a:moveTo>
                  <a:cubicBezTo>
                    <a:pt x="1194" y="190"/>
                    <a:pt x="677" y="288"/>
                    <a:pt x="162" y="288"/>
                  </a:cubicBezTo>
                  <a:cubicBezTo>
                    <a:pt x="109" y="288"/>
                    <a:pt x="56" y="287"/>
                    <a:pt x="4" y="285"/>
                  </a:cubicBezTo>
                  <a:lnTo>
                    <a:pt x="1" y="355"/>
                  </a:lnTo>
                  <a:cubicBezTo>
                    <a:pt x="51" y="357"/>
                    <a:pt x="102" y="358"/>
                    <a:pt x="152" y="358"/>
                  </a:cubicBezTo>
                  <a:cubicBezTo>
                    <a:pt x="693" y="358"/>
                    <a:pt x="1245" y="249"/>
                    <a:pt x="1747" y="42"/>
                  </a:cubicBezTo>
                  <a:cubicBezTo>
                    <a:pt x="1722" y="23"/>
                    <a:pt x="1694" y="9"/>
                    <a:pt x="1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45"/>
            <p:cNvSpPr/>
            <p:nvPr/>
          </p:nvSpPr>
          <p:spPr>
            <a:xfrm>
              <a:off x="7850190" y="2790855"/>
              <a:ext cx="433404" cy="123435"/>
            </a:xfrm>
            <a:custGeom>
              <a:avLst/>
              <a:gdLst/>
              <a:ahLst/>
              <a:cxnLst/>
              <a:rect l="l" t="t" r="r" b="b"/>
              <a:pathLst>
                <a:path w="2356" h="671" extrusionOk="0">
                  <a:moveTo>
                    <a:pt x="2355" y="0"/>
                  </a:moveTo>
                  <a:lnTo>
                    <a:pt x="2355" y="0"/>
                  </a:lnTo>
                  <a:cubicBezTo>
                    <a:pt x="2143" y="131"/>
                    <a:pt x="1917" y="254"/>
                    <a:pt x="1683" y="352"/>
                  </a:cubicBezTo>
                  <a:cubicBezTo>
                    <a:pt x="1381" y="476"/>
                    <a:pt x="963" y="601"/>
                    <a:pt x="506" y="601"/>
                  </a:cubicBezTo>
                  <a:cubicBezTo>
                    <a:pt x="346" y="601"/>
                    <a:pt x="181" y="586"/>
                    <a:pt x="15" y="550"/>
                  </a:cubicBezTo>
                  <a:cubicBezTo>
                    <a:pt x="12" y="575"/>
                    <a:pt x="9" y="594"/>
                    <a:pt x="1" y="620"/>
                  </a:cubicBezTo>
                  <a:cubicBezTo>
                    <a:pt x="171" y="656"/>
                    <a:pt x="340" y="671"/>
                    <a:pt x="503" y="671"/>
                  </a:cubicBezTo>
                  <a:cubicBezTo>
                    <a:pt x="973" y="671"/>
                    <a:pt x="1400" y="544"/>
                    <a:pt x="1711" y="413"/>
                  </a:cubicBezTo>
                  <a:cubicBezTo>
                    <a:pt x="1806" y="377"/>
                    <a:pt x="1895" y="335"/>
                    <a:pt x="1987" y="288"/>
                  </a:cubicBezTo>
                  <a:cubicBezTo>
                    <a:pt x="2113" y="226"/>
                    <a:pt x="2232" y="156"/>
                    <a:pt x="2352" y="84"/>
                  </a:cubicBezTo>
                  <a:cubicBezTo>
                    <a:pt x="2352" y="56"/>
                    <a:pt x="2355" y="28"/>
                    <a:pt x="23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45"/>
            <p:cNvSpPr/>
            <p:nvPr/>
          </p:nvSpPr>
          <p:spPr>
            <a:xfrm>
              <a:off x="7877416" y="2635227"/>
              <a:ext cx="408754" cy="159307"/>
            </a:xfrm>
            <a:custGeom>
              <a:avLst/>
              <a:gdLst/>
              <a:ahLst/>
              <a:cxnLst/>
              <a:rect l="l" t="t" r="r" b="b"/>
              <a:pathLst>
                <a:path w="2222" h="866" extrusionOk="0">
                  <a:moveTo>
                    <a:pt x="2218" y="1"/>
                  </a:moveTo>
                  <a:cubicBezTo>
                    <a:pt x="2087" y="82"/>
                    <a:pt x="1937" y="166"/>
                    <a:pt x="1772" y="241"/>
                  </a:cubicBezTo>
                  <a:cubicBezTo>
                    <a:pt x="1211" y="511"/>
                    <a:pt x="614" y="696"/>
                    <a:pt x="1" y="796"/>
                  </a:cubicBezTo>
                  <a:lnTo>
                    <a:pt x="12" y="866"/>
                  </a:lnTo>
                  <a:cubicBezTo>
                    <a:pt x="637" y="765"/>
                    <a:pt x="1236" y="576"/>
                    <a:pt x="1803" y="305"/>
                  </a:cubicBezTo>
                  <a:cubicBezTo>
                    <a:pt x="1836" y="291"/>
                    <a:pt x="1867" y="274"/>
                    <a:pt x="1898" y="260"/>
                  </a:cubicBezTo>
                  <a:cubicBezTo>
                    <a:pt x="2015" y="199"/>
                    <a:pt x="2121" y="140"/>
                    <a:pt x="2221" y="82"/>
                  </a:cubicBezTo>
                  <a:cubicBezTo>
                    <a:pt x="2221" y="54"/>
                    <a:pt x="2221" y="26"/>
                    <a:pt x="2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45"/>
            <p:cNvSpPr/>
            <p:nvPr/>
          </p:nvSpPr>
          <p:spPr>
            <a:xfrm>
              <a:off x="7897467" y="2456236"/>
              <a:ext cx="376377" cy="222405"/>
            </a:xfrm>
            <a:custGeom>
              <a:avLst/>
              <a:gdLst/>
              <a:ahLst/>
              <a:cxnLst/>
              <a:rect l="l" t="t" r="r" b="b"/>
              <a:pathLst>
                <a:path w="2046" h="1209" extrusionOk="0">
                  <a:moveTo>
                    <a:pt x="2037" y="0"/>
                  </a:moveTo>
                  <a:cubicBezTo>
                    <a:pt x="1484" y="564"/>
                    <a:pt x="768" y="968"/>
                    <a:pt x="0" y="1139"/>
                  </a:cubicBezTo>
                  <a:lnTo>
                    <a:pt x="17" y="1208"/>
                  </a:lnTo>
                  <a:cubicBezTo>
                    <a:pt x="341" y="1136"/>
                    <a:pt x="661" y="1019"/>
                    <a:pt x="963" y="871"/>
                  </a:cubicBezTo>
                  <a:cubicBezTo>
                    <a:pt x="1359" y="670"/>
                    <a:pt x="1730" y="405"/>
                    <a:pt x="2045" y="92"/>
                  </a:cubicBezTo>
                  <a:cubicBezTo>
                    <a:pt x="2042" y="64"/>
                    <a:pt x="2040" y="34"/>
                    <a:pt x="20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45"/>
            <p:cNvSpPr/>
            <p:nvPr/>
          </p:nvSpPr>
          <p:spPr>
            <a:xfrm>
              <a:off x="7906665" y="2396634"/>
              <a:ext cx="226084" cy="166482"/>
            </a:xfrm>
            <a:custGeom>
              <a:avLst/>
              <a:gdLst/>
              <a:ahLst/>
              <a:cxnLst/>
              <a:rect l="l" t="t" r="r" b="b"/>
              <a:pathLst>
                <a:path w="1229" h="905" extrusionOk="0">
                  <a:moveTo>
                    <a:pt x="1228" y="1"/>
                  </a:moveTo>
                  <a:lnTo>
                    <a:pt x="1228" y="1"/>
                  </a:lnTo>
                  <a:cubicBezTo>
                    <a:pt x="1189" y="3"/>
                    <a:pt x="1150" y="9"/>
                    <a:pt x="1114" y="12"/>
                  </a:cubicBezTo>
                  <a:cubicBezTo>
                    <a:pt x="773" y="324"/>
                    <a:pt x="399" y="603"/>
                    <a:pt x="1" y="840"/>
                  </a:cubicBezTo>
                  <a:lnTo>
                    <a:pt x="37" y="905"/>
                  </a:lnTo>
                  <a:cubicBezTo>
                    <a:pt x="466" y="645"/>
                    <a:pt x="865" y="344"/>
                    <a:pt x="12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45"/>
            <p:cNvSpPr/>
            <p:nvPr/>
          </p:nvSpPr>
          <p:spPr>
            <a:xfrm>
              <a:off x="7922669" y="2135415"/>
              <a:ext cx="249446" cy="279431"/>
            </a:xfrm>
            <a:custGeom>
              <a:avLst/>
              <a:gdLst/>
              <a:ahLst/>
              <a:cxnLst/>
              <a:rect l="l" t="t" r="r" b="b"/>
              <a:pathLst>
                <a:path w="1356" h="1519" extrusionOk="0">
                  <a:moveTo>
                    <a:pt x="1331" y="1"/>
                  </a:moveTo>
                  <a:cubicBezTo>
                    <a:pt x="1119" y="316"/>
                    <a:pt x="887" y="623"/>
                    <a:pt x="647" y="913"/>
                  </a:cubicBezTo>
                  <a:cubicBezTo>
                    <a:pt x="477" y="1117"/>
                    <a:pt x="271" y="1340"/>
                    <a:pt x="6" y="1437"/>
                  </a:cubicBezTo>
                  <a:cubicBezTo>
                    <a:pt x="6" y="1465"/>
                    <a:pt x="3" y="1490"/>
                    <a:pt x="0" y="1518"/>
                  </a:cubicBezTo>
                  <a:cubicBezTo>
                    <a:pt x="47" y="1504"/>
                    <a:pt x="92" y="1485"/>
                    <a:pt x="134" y="1463"/>
                  </a:cubicBezTo>
                  <a:cubicBezTo>
                    <a:pt x="365" y="1348"/>
                    <a:pt x="547" y="1144"/>
                    <a:pt x="703" y="958"/>
                  </a:cubicBezTo>
                  <a:cubicBezTo>
                    <a:pt x="935" y="679"/>
                    <a:pt x="1152" y="391"/>
                    <a:pt x="1356" y="93"/>
                  </a:cubicBezTo>
                  <a:cubicBezTo>
                    <a:pt x="1347" y="65"/>
                    <a:pt x="1342" y="34"/>
                    <a:pt x="1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45"/>
            <p:cNvSpPr/>
            <p:nvPr/>
          </p:nvSpPr>
          <p:spPr>
            <a:xfrm>
              <a:off x="7945664" y="1968197"/>
              <a:ext cx="175128" cy="234178"/>
            </a:xfrm>
            <a:custGeom>
              <a:avLst/>
              <a:gdLst/>
              <a:ahLst/>
              <a:cxnLst/>
              <a:rect l="l" t="t" r="r" b="b"/>
              <a:pathLst>
                <a:path w="952" h="1273" extrusionOk="0">
                  <a:moveTo>
                    <a:pt x="921" y="0"/>
                  </a:moveTo>
                  <a:cubicBezTo>
                    <a:pt x="673" y="447"/>
                    <a:pt x="363" y="859"/>
                    <a:pt x="1" y="1222"/>
                  </a:cubicBezTo>
                  <a:lnTo>
                    <a:pt x="51" y="1272"/>
                  </a:lnTo>
                  <a:cubicBezTo>
                    <a:pt x="405" y="921"/>
                    <a:pt x="706" y="525"/>
                    <a:pt x="952" y="92"/>
                  </a:cubicBezTo>
                  <a:cubicBezTo>
                    <a:pt x="941" y="59"/>
                    <a:pt x="930" y="28"/>
                    <a:pt x="9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45"/>
            <p:cNvSpPr/>
            <p:nvPr/>
          </p:nvSpPr>
          <p:spPr>
            <a:xfrm>
              <a:off x="7961116" y="1819376"/>
              <a:ext cx="100257" cy="181750"/>
            </a:xfrm>
            <a:custGeom>
              <a:avLst/>
              <a:gdLst/>
              <a:ahLst/>
              <a:cxnLst/>
              <a:rect l="l" t="t" r="r" b="b"/>
              <a:pathLst>
                <a:path w="545" h="988" extrusionOk="0">
                  <a:moveTo>
                    <a:pt x="502" y="0"/>
                  </a:moveTo>
                  <a:cubicBezTo>
                    <a:pt x="408" y="221"/>
                    <a:pt x="299" y="435"/>
                    <a:pt x="176" y="642"/>
                  </a:cubicBezTo>
                  <a:cubicBezTo>
                    <a:pt x="129" y="726"/>
                    <a:pt x="73" y="809"/>
                    <a:pt x="6" y="882"/>
                  </a:cubicBezTo>
                  <a:cubicBezTo>
                    <a:pt x="3" y="918"/>
                    <a:pt x="3" y="951"/>
                    <a:pt x="0" y="988"/>
                  </a:cubicBezTo>
                  <a:cubicBezTo>
                    <a:pt x="103" y="901"/>
                    <a:pt x="176" y="784"/>
                    <a:pt x="240" y="681"/>
                  </a:cubicBezTo>
                  <a:cubicBezTo>
                    <a:pt x="352" y="488"/>
                    <a:pt x="452" y="293"/>
                    <a:pt x="544" y="92"/>
                  </a:cubicBezTo>
                  <a:cubicBezTo>
                    <a:pt x="530" y="64"/>
                    <a:pt x="514" y="31"/>
                    <a:pt x="5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45"/>
            <p:cNvSpPr/>
            <p:nvPr/>
          </p:nvSpPr>
          <p:spPr>
            <a:xfrm>
              <a:off x="7616196" y="2319740"/>
              <a:ext cx="288629" cy="248527"/>
            </a:xfrm>
            <a:custGeom>
              <a:avLst/>
              <a:gdLst/>
              <a:ahLst/>
              <a:cxnLst/>
              <a:rect l="l" t="t" r="r" b="b"/>
              <a:pathLst>
                <a:path w="1569" h="1351" extrusionOk="0">
                  <a:moveTo>
                    <a:pt x="37" y="0"/>
                  </a:moveTo>
                  <a:cubicBezTo>
                    <a:pt x="23" y="25"/>
                    <a:pt x="12" y="45"/>
                    <a:pt x="1" y="70"/>
                  </a:cubicBezTo>
                  <a:cubicBezTo>
                    <a:pt x="455" y="558"/>
                    <a:pt x="963" y="988"/>
                    <a:pt x="1529" y="1350"/>
                  </a:cubicBezTo>
                  <a:lnTo>
                    <a:pt x="1568" y="1292"/>
                  </a:lnTo>
                  <a:cubicBezTo>
                    <a:pt x="1002" y="924"/>
                    <a:pt x="486" y="497"/>
                    <a:pt x="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45"/>
            <p:cNvSpPr/>
            <p:nvPr/>
          </p:nvSpPr>
          <p:spPr>
            <a:xfrm>
              <a:off x="7713693" y="2131919"/>
              <a:ext cx="212103" cy="194627"/>
            </a:xfrm>
            <a:custGeom>
              <a:avLst/>
              <a:gdLst/>
              <a:ahLst/>
              <a:cxnLst/>
              <a:rect l="l" t="t" r="r" b="b"/>
              <a:pathLst>
                <a:path w="1153" h="1058" extrusionOk="0">
                  <a:moveTo>
                    <a:pt x="28" y="0"/>
                  </a:moveTo>
                  <a:cubicBezTo>
                    <a:pt x="20" y="28"/>
                    <a:pt x="12" y="53"/>
                    <a:pt x="1" y="81"/>
                  </a:cubicBezTo>
                  <a:cubicBezTo>
                    <a:pt x="307" y="474"/>
                    <a:pt x="690" y="809"/>
                    <a:pt x="1116" y="1057"/>
                  </a:cubicBezTo>
                  <a:lnTo>
                    <a:pt x="1153" y="993"/>
                  </a:lnTo>
                  <a:cubicBezTo>
                    <a:pt x="718" y="742"/>
                    <a:pt x="333" y="396"/>
                    <a:pt x="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45"/>
            <p:cNvSpPr/>
            <p:nvPr/>
          </p:nvSpPr>
          <p:spPr>
            <a:xfrm>
              <a:off x="7776239" y="1972244"/>
              <a:ext cx="171080" cy="161331"/>
            </a:xfrm>
            <a:custGeom>
              <a:avLst/>
              <a:gdLst/>
              <a:ahLst/>
              <a:cxnLst/>
              <a:rect l="l" t="t" r="r" b="b"/>
              <a:pathLst>
                <a:path w="930" h="877" extrusionOk="0">
                  <a:moveTo>
                    <a:pt x="32" y="1"/>
                  </a:moveTo>
                  <a:lnTo>
                    <a:pt x="1" y="73"/>
                  </a:lnTo>
                  <a:cubicBezTo>
                    <a:pt x="246" y="394"/>
                    <a:pt x="551" y="667"/>
                    <a:pt x="896" y="877"/>
                  </a:cubicBezTo>
                  <a:lnTo>
                    <a:pt x="930" y="818"/>
                  </a:lnTo>
                  <a:cubicBezTo>
                    <a:pt x="581" y="609"/>
                    <a:pt x="274" y="327"/>
                    <a:pt x="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45"/>
            <p:cNvSpPr/>
            <p:nvPr/>
          </p:nvSpPr>
          <p:spPr>
            <a:xfrm>
              <a:off x="7870241" y="1777801"/>
              <a:ext cx="87380" cy="102280"/>
            </a:xfrm>
            <a:custGeom>
              <a:avLst/>
              <a:gdLst/>
              <a:ahLst/>
              <a:cxnLst/>
              <a:rect l="l" t="t" r="r" b="b"/>
              <a:pathLst>
                <a:path w="475" h="556" extrusionOk="0">
                  <a:moveTo>
                    <a:pt x="40" y="0"/>
                  </a:moveTo>
                  <a:cubicBezTo>
                    <a:pt x="26" y="25"/>
                    <a:pt x="14" y="45"/>
                    <a:pt x="0" y="70"/>
                  </a:cubicBezTo>
                  <a:cubicBezTo>
                    <a:pt x="126" y="243"/>
                    <a:pt x="271" y="408"/>
                    <a:pt x="430" y="555"/>
                  </a:cubicBezTo>
                  <a:lnTo>
                    <a:pt x="475" y="502"/>
                  </a:lnTo>
                  <a:cubicBezTo>
                    <a:pt x="307" y="352"/>
                    <a:pt x="162" y="182"/>
                    <a:pt x="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45"/>
            <p:cNvSpPr/>
            <p:nvPr/>
          </p:nvSpPr>
          <p:spPr>
            <a:xfrm>
              <a:off x="7543349" y="2514183"/>
              <a:ext cx="331675" cy="216334"/>
            </a:xfrm>
            <a:custGeom>
              <a:avLst/>
              <a:gdLst/>
              <a:ahLst/>
              <a:cxnLst/>
              <a:rect l="l" t="t" r="r" b="b"/>
              <a:pathLst>
                <a:path w="1803" h="1176" extrusionOk="0">
                  <a:moveTo>
                    <a:pt x="20" y="1"/>
                  </a:moveTo>
                  <a:cubicBezTo>
                    <a:pt x="14" y="26"/>
                    <a:pt x="6" y="48"/>
                    <a:pt x="0" y="76"/>
                  </a:cubicBezTo>
                  <a:cubicBezTo>
                    <a:pt x="514" y="550"/>
                    <a:pt x="1119" y="927"/>
                    <a:pt x="1775" y="1175"/>
                  </a:cubicBezTo>
                  <a:lnTo>
                    <a:pt x="1803" y="1108"/>
                  </a:lnTo>
                  <a:cubicBezTo>
                    <a:pt x="1144" y="863"/>
                    <a:pt x="533" y="478"/>
                    <a:pt x="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45"/>
            <p:cNvSpPr/>
            <p:nvPr/>
          </p:nvSpPr>
          <p:spPr>
            <a:xfrm>
              <a:off x="7508397" y="2722975"/>
              <a:ext cx="325605" cy="231235"/>
            </a:xfrm>
            <a:custGeom>
              <a:avLst/>
              <a:gdLst/>
              <a:ahLst/>
              <a:cxnLst/>
              <a:rect l="l" t="t" r="r" b="b"/>
              <a:pathLst>
                <a:path w="1770" h="1257" extrusionOk="0">
                  <a:moveTo>
                    <a:pt x="9" y="1"/>
                  </a:moveTo>
                  <a:cubicBezTo>
                    <a:pt x="6" y="34"/>
                    <a:pt x="1" y="65"/>
                    <a:pt x="1" y="99"/>
                  </a:cubicBezTo>
                  <a:cubicBezTo>
                    <a:pt x="168" y="288"/>
                    <a:pt x="347" y="472"/>
                    <a:pt x="542" y="637"/>
                  </a:cubicBezTo>
                  <a:cubicBezTo>
                    <a:pt x="941" y="972"/>
                    <a:pt x="1348" y="1181"/>
                    <a:pt x="1758" y="1256"/>
                  </a:cubicBezTo>
                  <a:lnTo>
                    <a:pt x="1769" y="1187"/>
                  </a:lnTo>
                  <a:cubicBezTo>
                    <a:pt x="1373" y="1114"/>
                    <a:pt x="974" y="913"/>
                    <a:pt x="592" y="587"/>
                  </a:cubicBezTo>
                  <a:cubicBezTo>
                    <a:pt x="383" y="408"/>
                    <a:pt x="190" y="207"/>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45"/>
            <p:cNvSpPr/>
            <p:nvPr/>
          </p:nvSpPr>
          <p:spPr>
            <a:xfrm>
              <a:off x="7482275" y="2948875"/>
              <a:ext cx="308681" cy="250182"/>
            </a:xfrm>
            <a:custGeom>
              <a:avLst/>
              <a:gdLst/>
              <a:ahLst/>
              <a:cxnLst/>
              <a:rect l="l" t="t" r="r" b="b"/>
              <a:pathLst>
                <a:path w="1678" h="1360" extrusionOk="0">
                  <a:moveTo>
                    <a:pt x="14" y="0"/>
                  </a:moveTo>
                  <a:cubicBezTo>
                    <a:pt x="9" y="34"/>
                    <a:pt x="3" y="65"/>
                    <a:pt x="0" y="95"/>
                  </a:cubicBezTo>
                  <a:cubicBezTo>
                    <a:pt x="469" y="609"/>
                    <a:pt x="1030" y="1044"/>
                    <a:pt x="1646" y="1359"/>
                  </a:cubicBezTo>
                  <a:lnTo>
                    <a:pt x="1677" y="1292"/>
                  </a:lnTo>
                  <a:cubicBezTo>
                    <a:pt x="1049" y="974"/>
                    <a:pt x="483" y="528"/>
                    <a:pt x="14" y="0"/>
                  </a:cubicBezTo>
                  <a:close/>
                </a:path>
              </a:pathLst>
            </a:custGeom>
            <a:solidFill>
              <a:srgbClr val="A5A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45"/>
            <p:cNvSpPr/>
            <p:nvPr/>
          </p:nvSpPr>
          <p:spPr>
            <a:xfrm>
              <a:off x="7488897" y="3235664"/>
              <a:ext cx="226084" cy="121412"/>
            </a:xfrm>
            <a:custGeom>
              <a:avLst/>
              <a:gdLst/>
              <a:ahLst/>
              <a:cxnLst/>
              <a:rect l="l" t="t" r="r" b="b"/>
              <a:pathLst>
                <a:path w="1229" h="660" extrusionOk="0">
                  <a:moveTo>
                    <a:pt x="1" y="1"/>
                  </a:moveTo>
                  <a:lnTo>
                    <a:pt x="1" y="1"/>
                  </a:lnTo>
                  <a:cubicBezTo>
                    <a:pt x="6" y="37"/>
                    <a:pt x="12" y="68"/>
                    <a:pt x="20" y="101"/>
                  </a:cubicBezTo>
                  <a:cubicBezTo>
                    <a:pt x="383" y="350"/>
                    <a:pt x="785" y="539"/>
                    <a:pt x="1206" y="659"/>
                  </a:cubicBezTo>
                  <a:lnTo>
                    <a:pt x="1228" y="590"/>
                  </a:lnTo>
                  <a:cubicBezTo>
                    <a:pt x="785" y="461"/>
                    <a:pt x="369" y="263"/>
                    <a:pt x="1" y="1"/>
                  </a:cubicBezTo>
                  <a:close/>
                </a:path>
              </a:pathLst>
            </a:custGeom>
            <a:solidFill>
              <a:srgbClr val="A5A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45"/>
            <p:cNvSpPr/>
            <p:nvPr/>
          </p:nvSpPr>
          <p:spPr>
            <a:xfrm>
              <a:off x="7671199" y="1646823"/>
              <a:ext cx="622696" cy="1889427"/>
            </a:xfrm>
            <a:custGeom>
              <a:avLst/>
              <a:gdLst/>
              <a:ahLst/>
              <a:cxnLst/>
              <a:rect l="l" t="t" r="r" b="b"/>
              <a:pathLst>
                <a:path w="3385" h="10271" extrusionOk="0">
                  <a:moveTo>
                    <a:pt x="1568" y="1"/>
                  </a:moveTo>
                  <a:cubicBezTo>
                    <a:pt x="1610" y="486"/>
                    <a:pt x="1624" y="974"/>
                    <a:pt x="1601" y="1463"/>
                  </a:cubicBezTo>
                  <a:cubicBezTo>
                    <a:pt x="1596" y="1583"/>
                    <a:pt x="1590" y="1703"/>
                    <a:pt x="1582" y="1825"/>
                  </a:cubicBezTo>
                  <a:cubicBezTo>
                    <a:pt x="1579" y="1859"/>
                    <a:pt x="1579" y="1895"/>
                    <a:pt x="1576" y="1929"/>
                  </a:cubicBezTo>
                  <a:cubicBezTo>
                    <a:pt x="1557" y="2180"/>
                    <a:pt x="1537" y="2428"/>
                    <a:pt x="1512" y="2676"/>
                  </a:cubicBezTo>
                  <a:lnTo>
                    <a:pt x="1459" y="3240"/>
                  </a:lnTo>
                  <a:cubicBezTo>
                    <a:pt x="1459" y="3268"/>
                    <a:pt x="1456" y="3298"/>
                    <a:pt x="1453" y="3326"/>
                  </a:cubicBezTo>
                  <a:cubicBezTo>
                    <a:pt x="1428" y="3586"/>
                    <a:pt x="1403" y="3840"/>
                    <a:pt x="1375" y="4099"/>
                  </a:cubicBezTo>
                  <a:cubicBezTo>
                    <a:pt x="1375" y="4127"/>
                    <a:pt x="1373" y="4149"/>
                    <a:pt x="1370" y="4177"/>
                  </a:cubicBezTo>
                  <a:cubicBezTo>
                    <a:pt x="1364" y="4185"/>
                    <a:pt x="1364" y="4191"/>
                    <a:pt x="1364" y="4199"/>
                  </a:cubicBezTo>
                  <a:lnTo>
                    <a:pt x="1364" y="4205"/>
                  </a:lnTo>
                  <a:cubicBezTo>
                    <a:pt x="1336" y="4448"/>
                    <a:pt x="1308" y="4685"/>
                    <a:pt x="1281" y="4922"/>
                  </a:cubicBezTo>
                  <a:lnTo>
                    <a:pt x="1281" y="4925"/>
                  </a:lnTo>
                  <a:cubicBezTo>
                    <a:pt x="1219" y="5419"/>
                    <a:pt x="1149" y="5915"/>
                    <a:pt x="1057" y="6406"/>
                  </a:cubicBezTo>
                  <a:cubicBezTo>
                    <a:pt x="1052" y="6428"/>
                    <a:pt x="1049" y="6451"/>
                    <a:pt x="1043" y="6476"/>
                  </a:cubicBezTo>
                  <a:cubicBezTo>
                    <a:pt x="1032" y="6560"/>
                    <a:pt x="1018" y="6643"/>
                    <a:pt x="999" y="6724"/>
                  </a:cubicBezTo>
                  <a:cubicBezTo>
                    <a:pt x="996" y="6741"/>
                    <a:pt x="993" y="6755"/>
                    <a:pt x="990" y="6772"/>
                  </a:cubicBezTo>
                  <a:cubicBezTo>
                    <a:pt x="985" y="6797"/>
                    <a:pt x="982" y="6819"/>
                    <a:pt x="976" y="6841"/>
                  </a:cubicBezTo>
                  <a:cubicBezTo>
                    <a:pt x="912" y="7148"/>
                    <a:pt x="843" y="7452"/>
                    <a:pt x="767" y="7756"/>
                  </a:cubicBezTo>
                  <a:cubicBezTo>
                    <a:pt x="767" y="7762"/>
                    <a:pt x="767" y="7768"/>
                    <a:pt x="762" y="7773"/>
                  </a:cubicBezTo>
                  <a:cubicBezTo>
                    <a:pt x="714" y="7966"/>
                    <a:pt x="661" y="8153"/>
                    <a:pt x="608" y="8345"/>
                  </a:cubicBezTo>
                  <a:cubicBezTo>
                    <a:pt x="605" y="8348"/>
                    <a:pt x="605" y="8353"/>
                    <a:pt x="605" y="8356"/>
                  </a:cubicBezTo>
                  <a:cubicBezTo>
                    <a:pt x="600" y="8376"/>
                    <a:pt x="594" y="8398"/>
                    <a:pt x="589" y="8418"/>
                  </a:cubicBezTo>
                  <a:cubicBezTo>
                    <a:pt x="586" y="8423"/>
                    <a:pt x="586" y="8423"/>
                    <a:pt x="586" y="8426"/>
                  </a:cubicBezTo>
                  <a:cubicBezTo>
                    <a:pt x="427" y="8976"/>
                    <a:pt x="254" y="9525"/>
                    <a:pt x="70" y="10069"/>
                  </a:cubicBezTo>
                  <a:cubicBezTo>
                    <a:pt x="45" y="10133"/>
                    <a:pt x="22" y="10200"/>
                    <a:pt x="0" y="10267"/>
                  </a:cubicBezTo>
                  <a:cubicBezTo>
                    <a:pt x="8" y="10267"/>
                    <a:pt x="20" y="10270"/>
                    <a:pt x="31" y="10270"/>
                  </a:cubicBezTo>
                  <a:cubicBezTo>
                    <a:pt x="47" y="10270"/>
                    <a:pt x="63" y="10271"/>
                    <a:pt x="79" y="10271"/>
                  </a:cubicBezTo>
                  <a:cubicBezTo>
                    <a:pt x="793" y="10271"/>
                    <a:pt x="1476" y="9913"/>
                    <a:pt x="1989" y="9416"/>
                  </a:cubicBezTo>
                  <a:cubicBezTo>
                    <a:pt x="2516" y="8906"/>
                    <a:pt x="2887" y="8259"/>
                    <a:pt x="3208" y="7603"/>
                  </a:cubicBezTo>
                  <a:cubicBezTo>
                    <a:pt x="2974" y="7539"/>
                    <a:pt x="2779" y="7410"/>
                    <a:pt x="2572" y="7293"/>
                  </a:cubicBezTo>
                  <a:cubicBezTo>
                    <a:pt x="2547" y="7274"/>
                    <a:pt x="2525" y="7260"/>
                    <a:pt x="2497" y="7246"/>
                  </a:cubicBezTo>
                  <a:cubicBezTo>
                    <a:pt x="2472" y="7237"/>
                    <a:pt x="2447" y="7224"/>
                    <a:pt x="2422" y="7210"/>
                  </a:cubicBezTo>
                  <a:cubicBezTo>
                    <a:pt x="2709" y="7090"/>
                    <a:pt x="2988" y="6931"/>
                    <a:pt x="3286" y="6841"/>
                  </a:cubicBezTo>
                  <a:cubicBezTo>
                    <a:pt x="3376" y="5921"/>
                    <a:pt x="3384" y="4922"/>
                    <a:pt x="3200" y="4018"/>
                  </a:cubicBezTo>
                  <a:cubicBezTo>
                    <a:pt x="2985" y="4074"/>
                    <a:pt x="2737" y="4071"/>
                    <a:pt x="2505" y="4085"/>
                  </a:cubicBezTo>
                  <a:lnTo>
                    <a:pt x="2391" y="4093"/>
                  </a:lnTo>
                  <a:lnTo>
                    <a:pt x="2385" y="4093"/>
                  </a:lnTo>
                  <a:cubicBezTo>
                    <a:pt x="2595" y="3926"/>
                    <a:pt x="2717" y="3700"/>
                    <a:pt x="2890" y="3494"/>
                  </a:cubicBezTo>
                  <a:cubicBezTo>
                    <a:pt x="2667" y="2280"/>
                    <a:pt x="2223" y="1044"/>
                    <a:pt x="1568"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45"/>
            <p:cNvSpPr/>
            <p:nvPr/>
          </p:nvSpPr>
          <p:spPr>
            <a:xfrm>
              <a:off x="7775319" y="2809435"/>
              <a:ext cx="1896418" cy="859633"/>
            </a:xfrm>
            <a:custGeom>
              <a:avLst/>
              <a:gdLst/>
              <a:ahLst/>
              <a:cxnLst/>
              <a:rect l="l" t="t" r="r" b="b"/>
              <a:pathLst>
                <a:path w="10309" h="4673" extrusionOk="0">
                  <a:moveTo>
                    <a:pt x="5575" y="1"/>
                  </a:moveTo>
                  <a:cubicBezTo>
                    <a:pt x="4926" y="1"/>
                    <a:pt x="4293" y="105"/>
                    <a:pt x="3666" y="326"/>
                  </a:cubicBezTo>
                  <a:cubicBezTo>
                    <a:pt x="3490" y="703"/>
                    <a:pt x="3365" y="1088"/>
                    <a:pt x="3329" y="1503"/>
                  </a:cubicBezTo>
                  <a:cubicBezTo>
                    <a:pt x="3273" y="1155"/>
                    <a:pt x="3250" y="814"/>
                    <a:pt x="3303" y="463"/>
                  </a:cubicBezTo>
                  <a:lnTo>
                    <a:pt x="3303" y="463"/>
                  </a:lnTo>
                  <a:cubicBezTo>
                    <a:pt x="2338" y="541"/>
                    <a:pt x="1376" y="926"/>
                    <a:pt x="670" y="1593"/>
                  </a:cubicBezTo>
                  <a:cubicBezTo>
                    <a:pt x="388" y="1855"/>
                    <a:pt x="0" y="2279"/>
                    <a:pt x="126" y="2642"/>
                  </a:cubicBezTo>
                  <a:cubicBezTo>
                    <a:pt x="371" y="3333"/>
                    <a:pt x="957" y="3864"/>
                    <a:pt x="1618" y="4173"/>
                  </a:cubicBezTo>
                  <a:cubicBezTo>
                    <a:pt x="2282" y="4488"/>
                    <a:pt x="3016" y="4603"/>
                    <a:pt x="3747" y="4673"/>
                  </a:cubicBezTo>
                  <a:cubicBezTo>
                    <a:pt x="3719" y="4371"/>
                    <a:pt x="3803" y="4098"/>
                    <a:pt x="3842" y="3797"/>
                  </a:cubicBezTo>
                  <a:cubicBezTo>
                    <a:pt x="4054" y="4023"/>
                    <a:pt x="4305" y="4229"/>
                    <a:pt x="4489" y="4477"/>
                  </a:cubicBezTo>
                  <a:cubicBezTo>
                    <a:pt x="5379" y="4232"/>
                    <a:pt x="6322" y="3891"/>
                    <a:pt x="7103" y="3395"/>
                  </a:cubicBezTo>
                  <a:cubicBezTo>
                    <a:pt x="6950" y="3180"/>
                    <a:pt x="6863" y="2893"/>
                    <a:pt x="6740" y="2661"/>
                  </a:cubicBezTo>
                  <a:lnTo>
                    <a:pt x="6740" y="2661"/>
                  </a:lnTo>
                  <a:cubicBezTo>
                    <a:pt x="6972" y="2795"/>
                    <a:pt x="7226" y="2834"/>
                    <a:pt x="7480" y="2921"/>
                  </a:cubicBezTo>
                  <a:cubicBezTo>
                    <a:pt x="8548" y="2276"/>
                    <a:pt x="9558" y="1408"/>
                    <a:pt x="10309" y="415"/>
                  </a:cubicBezTo>
                  <a:cubicBezTo>
                    <a:pt x="9416" y="260"/>
                    <a:pt x="8514" y="155"/>
                    <a:pt x="7611" y="155"/>
                  </a:cubicBezTo>
                  <a:cubicBezTo>
                    <a:pt x="7332" y="155"/>
                    <a:pt x="7053" y="165"/>
                    <a:pt x="6774" y="187"/>
                  </a:cubicBezTo>
                  <a:cubicBezTo>
                    <a:pt x="6643" y="429"/>
                    <a:pt x="6568" y="639"/>
                    <a:pt x="6501" y="904"/>
                  </a:cubicBezTo>
                  <a:cubicBezTo>
                    <a:pt x="6420" y="613"/>
                    <a:pt x="6378" y="351"/>
                    <a:pt x="6383" y="53"/>
                  </a:cubicBezTo>
                  <a:cubicBezTo>
                    <a:pt x="6111" y="19"/>
                    <a:pt x="5842" y="1"/>
                    <a:pt x="55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45"/>
            <p:cNvSpPr/>
            <p:nvPr/>
          </p:nvSpPr>
          <p:spPr>
            <a:xfrm>
              <a:off x="9085465" y="2837948"/>
              <a:ext cx="133737" cy="257357"/>
            </a:xfrm>
            <a:custGeom>
              <a:avLst/>
              <a:gdLst/>
              <a:ahLst/>
              <a:cxnLst/>
              <a:rect l="l" t="t" r="r" b="b"/>
              <a:pathLst>
                <a:path w="727" h="1399" extrusionOk="0">
                  <a:moveTo>
                    <a:pt x="645" y="1"/>
                  </a:moveTo>
                  <a:cubicBezTo>
                    <a:pt x="397" y="442"/>
                    <a:pt x="182" y="902"/>
                    <a:pt x="1" y="1376"/>
                  </a:cubicBezTo>
                  <a:lnTo>
                    <a:pt x="68" y="1399"/>
                  </a:lnTo>
                  <a:cubicBezTo>
                    <a:pt x="252" y="919"/>
                    <a:pt x="475" y="450"/>
                    <a:pt x="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45"/>
            <p:cNvSpPr/>
            <p:nvPr/>
          </p:nvSpPr>
          <p:spPr>
            <a:xfrm>
              <a:off x="8918247" y="2883754"/>
              <a:ext cx="88484" cy="247055"/>
            </a:xfrm>
            <a:custGeom>
              <a:avLst/>
              <a:gdLst/>
              <a:ahLst/>
              <a:cxnLst/>
              <a:rect l="l" t="t" r="r" b="b"/>
              <a:pathLst>
                <a:path w="481" h="1343" extrusionOk="0">
                  <a:moveTo>
                    <a:pt x="455" y="0"/>
                  </a:moveTo>
                  <a:cubicBezTo>
                    <a:pt x="385" y="156"/>
                    <a:pt x="338" y="313"/>
                    <a:pt x="288" y="494"/>
                  </a:cubicBezTo>
                  <a:cubicBezTo>
                    <a:pt x="279" y="458"/>
                    <a:pt x="268" y="416"/>
                    <a:pt x="257" y="377"/>
                  </a:cubicBezTo>
                  <a:cubicBezTo>
                    <a:pt x="145" y="686"/>
                    <a:pt x="59" y="1007"/>
                    <a:pt x="0" y="1331"/>
                  </a:cubicBezTo>
                  <a:lnTo>
                    <a:pt x="70" y="1342"/>
                  </a:lnTo>
                  <a:cubicBezTo>
                    <a:pt x="154" y="885"/>
                    <a:pt x="288" y="438"/>
                    <a:pt x="480" y="11"/>
                  </a:cubicBezTo>
                  <a:lnTo>
                    <a:pt x="4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45"/>
            <p:cNvSpPr/>
            <p:nvPr/>
          </p:nvSpPr>
          <p:spPr>
            <a:xfrm>
              <a:off x="9285058" y="2845674"/>
              <a:ext cx="100257" cy="182854"/>
            </a:xfrm>
            <a:custGeom>
              <a:avLst/>
              <a:gdLst/>
              <a:ahLst/>
              <a:cxnLst/>
              <a:rect l="l" t="t" r="r" b="b"/>
              <a:pathLst>
                <a:path w="545" h="994" extrusionOk="0">
                  <a:moveTo>
                    <a:pt x="464" y="1"/>
                  </a:moveTo>
                  <a:cubicBezTo>
                    <a:pt x="266" y="305"/>
                    <a:pt x="107" y="628"/>
                    <a:pt x="1" y="974"/>
                  </a:cubicBezTo>
                  <a:lnTo>
                    <a:pt x="71" y="994"/>
                  </a:lnTo>
                  <a:cubicBezTo>
                    <a:pt x="182" y="645"/>
                    <a:pt x="341" y="316"/>
                    <a:pt x="545" y="9"/>
                  </a:cubicBezTo>
                  <a:cubicBezTo>
                    <a:pt x="520" y="4"/>
                    <a:pt x="492" y="4"/>
                    <a:pt x="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45"/>
            <p:cNvSpPr/>
            <p:nvPr/>
          </p:nvSpPr>
          <p:spPr>
            <a:xfrm>
              <a:off x="8715526" y="2809803"/>
              <a:ext cx="72479" cy="360005"/>
            </a:xfrm>
            <a:custGeom>
              <a:avLst/>
              <a:gdLst/>
              <a:ahLst/>
              <a:cxnLst/>
              <a:rect l="l" t="t" r="r" b="b"/>
              <a:pathLst>
                <a:path w="394" h="1957" extrusionOk="0">
                  <a:moveTo>
                    <a:pt x="321" y="0"/>
                  </a:moveTo>
                  <a:cubicBezTo>
                    <a:pt x="103" y="628"/>
                    <a:pt x="0" y="1295"/>
                    <a:pt x="9" y="1956"/>
                  </a:cubicBezTo>
                  <a:lnTo>
                    <a:pt x="78" y="1953"/>
                  </a:lnTo>
                  <a:cubicBezTo>
                    <a:pt x="70" y="1292"/>
                    <a:pt x="176" y="625"/>
                    <a:pt x="3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45"/>
            <p:cNvSpPr/>
            <p:nvPr/>
          </p:nvSpPr>
          <p:spPr>
            <a:xfrm>
              <a:off x="8518324" y="2825623"/>
              <a:ext cx="93082" cy="399004"/>
            </a:xfrm>
            <a:custGeom>
              <a:avLst/>
              <a:gdLst/>
              <a:ahLst/>
              <a:cxnLst/>
              <a:rect l="l" t="t" r="r" b="b"/>
              <a:pathLst>
                <a:path w="506" h="2169" extrusionOk="0">
                  <a:moveTo>
                    <a:pt x="506" y="1"/>
                  </a:moveTo>
                  <a:lnTo>
                    <a:pt x="506" y="1"/>
                  </a:lnTo>
                  <a:cubicBezTo>
                    <a:pt x="478" y="9"/>
                    <a:pt x="450" y="12"/>
                    <a:pt x="422" y="20"/>
                  </a:cubicBezTo>
                  <a:cubicBezTo>
                    <a:pt x="157" y="698"/>
                    <a:pt x="12" y="1432"/>
                    <a:pt x="1" y="2163"/>
                  </a:cubicBezTo>
                  <a:lnTo>
                    <a:pt x="71" y="2169"/>
                  </a:lnTo>
                  <a:cubicBezTo>
                    <a:pt x="82" y="1424"/>
                    <a:pt x="227" y="690"/>
                    <a:pt x="5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45"/>
            <p:cNvSpPr/>
            <p:nvPr/>
          </p:nvSpPr>
          <p:spPr>
            <a:xfrm>
              <a:off x="8266486" y="2893871"/>
              <a:ext cx="116077" cy="365156"/>
            </a:xfrm>
            <a:custGeom>
              <a:avLst/>
              <a:gdLst/>
              <a:ahLst/>
              <a:cxnLst/>
              <a:rect l="l" t="t" r="r" b="b"/>
              <a:pathLst>
                <a:path w="631" h="1985" extrusionOk="0">
                  <a:moveTo>
                    <a:pt x="631" y="1"/>
                  </a:moveTo>
                  <a:cubicBezTo>
                    <a:pt x="617" y="1"/>
                    <a:pt x="606" y="4"/>
                    <a:pt x="592" y="4"/>
                  </a:cubicBezTo>
                  <a:cubicBezTo>
                    <a:pt x="265" y="615"/>
                    <a:pt x="59" y="1290"/>
                    <a:pt x="0" y="1979"/>
                  </a:cubicBezTo>
                  <a:lnTo>
                    <a:pt x="70" y="1985"/>
                  </a:lnTo>
                  <a:cubicBezTo>
                    <a:pt x="129" y="1332"/>
                    <a:pt x="315" y="690"/>
                    <a:pt x="617" y="110"/>
                  </a:cubicBezTo>
                  <a:cubicBezTo>
                    <a:pt x="620" y="71"/>
                    <a:pt x="622" y="34"/>
                    <a:pt x="6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45"/>
            <p:cNvSpPr/>
            <p:nvPr/>
          </p:nvSpPr>
          <p:spPr>
            <a:xfrm>
              <a:off x="8077561" y="2935078"/>
              <a:ext cx="102832" cy="322845"/>
            </a:xfrm>
            <a:custGeom>
              <a:avLst/>
              <a:gdLst/>
              <a:ahLst/>
              <a:cxnLst/>
              <a:rect l="l" t="t" r="r" b="b"/>
              <a:pathLst>
                <a:path w="559" h="1755" extrusionOk="0">
                  <a:moveTo>
                    <a:pt x="558" y="0"/>
                  </a:moveTo>
                  <a:lnTo>
                    <a:pt x="558" y="0"/>
                  </a:lnTo>
                  <a:cubicBezTo>
                    <a:pt x="531" y="11"/>
                    <a:pt x="500" y="20"/>
                    <a:pt x="472" y="31"/>
                  </a:cubicBezTo>
                  <a:cubicBezTo>
                    <a:pt x="246" y="580"/>
                    <a:pt x="84" y="1158"/>
                    <a:pt x="1" y="1744"/>
                  </a:cubicBezTo>
                  <a:lnTo>
                    <a:pt x="70" y="1755"/>
                  </a:lnTo>
                  <a:cubicBezTo>
                    <a:pt x="157" y="1155"/>
                    <a:pt x="321" y="561"/>
                    <a:pt x="5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45"/>
            <p:cNvSpPr/>
            <p:nvPr/>
          </p:nvSpPr>
          <p:spPr>
            <a:xfrm>
              <a:off x="8152432" y="3268041"/>
              <a:ext cx="207504" cy="388702"/>
            </a:xfrm>
            <a:custGeom>
              <a:avLst/>
              <a:gdLst/>
              <a:ahLst/>
              <a:cxnLst/>
              <a:rect l="l" t="t" r="r" b="b"/>
              <a:pathLst>
                <a:path w="1128" h="2113" extrusionOk="0">
                  <a:moveTo>
                    <a:pt x="71" y="1"/>
                  </a:moveTo>
                  <a:lnTo>
                    <a:pt x="1" y="15"/>
                  </a:lnTo>
                  <a:cubicBezTo>
                    <a:pt x="138" y="801"/>
                    <a:pt x="606" y="1510"/>
                    <a:pt x="1030" y="2099"/>
                  </a:cubicBezTo>
                  <a:cubicBezTo>
                    <a:pt x="1061" y="2101"/>
                    <a:pt x="1097" y="2110"/>
                    <a:pt x="1128" y="2113"/>
                  </a:cubicBezTo>
                  <a:cubicBezTo>
                    <a:pt x="679" y="1493"/>
                    <a:pt x="207" y="799"/>
                    <a:pt x="71" y="1"/>
                  </a:cubicBezTo>
                  <a:close/>
                </a:path>
              </a:pathLst>
            </a:custGeom>
            <a:solidFill>
              <a:srgbClr val="A5A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45"/>
            <p:cNvSpPr/>
            <p:nvPr/>
          </p:nvSpPr>
          <p:spPr>
            <a:xfrm>
              <a:off x="8310084" y="3255716"/>
              <a:ext cx="169977" cy="284582"/>
            </a:xfrm>
            <a:custGeom>
              <a:avLst/>
              <a:gdLst/>
              <a:ahLst/>
              <a:cxnLst/>
              <a:rect l="l" t="t" r="r" b="b"/>
              <a:pathLst>
                <a:path w="924" h="1547" extrusionOk="0">
                  <a:moveTo>
                    <a:pt x="64" y="1"/>
                  </a:moveTo>
                  <a:lnTo>
                    <a:pt x="0" y="20"/>
                  </a:lnTo>
                  <a:cubicBezTo>
                    <a:pt x="187" y="584"/>
                    <a:pt x="500" y="1108"/>
                    <a:pt x="910" y="1546"/>
                  </a:cubicBezTo>
                  <a:cubicBezTo>
                    <a:pt x="913" y="1513"/>
                    <a:pt x="915" y="1485"/>
                    <a:pt x="924" y="1457"/>
                  </a:cubicBezTo>
                  <a:cubicBezTo>
                    <a:pt x="539" y="1039"/>
                    <a:pt x="243" y="536"/>
                    <a:pt x="64" y="1"/>
                  </a:cubicBezTo>
                  <a:close/>
                </a:path>
              </a:pathLst>
            </a:custGeom>
            <a:solidFill>
              <a:srgbClr val="A5A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45"/>
            <p:cNvSpPr/>
            <p:nvPr/>
          </p:nvSpPr>
          <p:spPr>
            <a:xfrm>
              <a:off x="8451179" y="3232721"/>
              <a:ext cx="259932" cy="372146"/>
            </a:xfrm>
            <a:custGeom>
              <a:avLst/>
              <a:gdLst/>
              <a:ahLst/>
              <a:cxnLst/>
              <a:rect l="l" t="t" r="r" b="b"/>
              <a:pathLst>
                <a:path w="1413" h="2023" extrusionOk="0">
                  <a:moveTo>
                    <a:pt x="70" y="0"/>
                  </a:moveTo>
                  <a:cubicBezTo>
                    <a:pt x="45" y="3"/>
                    <a:pt x="23" y="6"/>
                    <a:pt x="0" y="9"/>
                  </a:cubicBezTo>
                  <a:cubicBezTo>
                    <a:pt x="101" y="681"/>
                    <a:pt x="483" y="1208"/>
                    <a:pt x="796" y="1537"/>
                  </a:cubicBezTo>
                  <a:cubicBezTo>
                    <a:pt x="865" y="1610"/>
                    <a:pt x="938" y="1680"/>
                    <a:pt x="1010" y="1749"/>
                  </a:cubicBezTo>
                  <a:cubicBezTo>
                    <a:pt x="1116" y="1847"/>
                    <a:pt x="1220" y="1936"/>
                    <a:pt x="1331" y="2023"/>
                  </a:cubicBezTo>
                  <a:cubicBezTo>
                    <a:pt x="1359" y="2014"/>
                    <a:pt x="1384" y="2006"/>
                    <a:pt x="1412" y="1998"/>
                  </a:cubicBezTo>
                  <a:cubicBezTo>
                    <a:pt x="1214" y="1844"/>
                    <a:pt x="1019" y="1677"/>
                    <a:pt x="846" y="1487"/>
                  </a:cubicBezTo>
                  <a:cubicBezTo>
                    <a:pt x="545" y="1166"/>
                    <a:pt x="168" y="647"/>
                    <a:pt x="70" y="0"/>
                  </a:cubicBezTo>
                  <a:close/>
                </a:path>
              </a:pathLst>
            </a:custGeom>
            <a:solidFill>
              <a:srgbClr val="A5A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45"/>
            <p:cNvSpPr/>
            <p:nvPr/>
          </p:nvSpPr>
          <p:spPr>
            <a:xfrm>
              <a:off x="8564681" y="3217820"/>
              <a:ext cx="293228" cy="335355"/>
            </a:xfrm>
            <a:custGeom>
              <a:avLst/>
              <a:gdLst/>
              <a:ahLst/>
              <a:cxnLst/>
              <a:rect l="l" t="t" r="r" b="b"/>
              <a:pathLst>
                <a:path w="1594" h="1823" extrusionOk="0">
                  <a:moveTo>
                    <a:pt x="61" y="0"/>
                  </a:moveTo>
                  <a:lnTo>
                    <a:pt x="0" y="34"/>
                  </a:lnTo>
                  <a:cubicBezTo>
                    <a:pt x="312" y="581"/>
                    <a:pt x="703" y="1074"/>
                    <a:pt x="1158" y="1510"/>
                  </a:cubicBezTo>
                  <a:cubicBezTo>
                    <a:pt x="1183" y="1535"/>
                    <a:pt x="1208" y="1557"/>
                    <a:pt x="1233" y="1579"/>
                  </a:cubicBezTo>
                  <a:cubicBezTo>
                    <a:pt x="1328" y="1671"/>
                    <a:pt x="1423" y="1747"/>
                    <a:pt x="1512" y="1822"/>
                  </a:cubicBezTo>
                  <a:cubicBezTo>
                    <a:pt x="1540" y="1811"/>
                    <a:pt x="1565" y="1800"/>
                    <a:pt x="1593" y="1794"/>
                  </a:cubicBezTo>
                  <a:cubicBezTo>
                    <a:pt x="1467" y="1699"/>
                    <a:pt x="1342" y="1588"/>
                    <a:pt x="1208" y="1462"/>
                  </a:cubicBezTo>
                  <a:cubicBezTo>
                    <a:pt x="759" y="1030"/>
                    <a:pt x="371" y="539"/>
                    <a:pt x="61" y="0"/>
                  </a:cubicBezTo>
                  <a:close/>
                </a:path>
              </a:pathLst>
            </a:custGeom>
            <a:solidFill>
              <a:srgbClr val="A5A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45"/>
            <p:cNvSpPr/>
            <p:nvPr/>
          </p:nvSpPr>
          <p:spPr>
            <a:xfrm>
              <a:off x="8680022" y="3194642"/>
              <a:ext cx="339034" cy="284582"/>
            </a:xfrm>
            <a:custGeom>
              <a:avLst/>
              <a:gdLst/>
              <a:ahLst/>
              <a:cxnLst/>
              <a:rect l="l" t="t" r="r" b="b"/>
              <a:pathLst>
                <a:path w="1843" h="1547" extrusionOk="0">
                  <a:moveTo>
                    <a:pt x="59" y="1"/>
                  </a:moveTo>
                  <a:lnTo>
                    <a:pt x="1" y="40"/>
                  </a:lnTo>
                  <a:cubicBezTo>
                    <a:pt x="185" y="322"/>
                    <a:pt x="405" y="575"/>
                    <a:pt x="651" y="807"/>
                  </a:cubicBezTo>
                  <a:cubicBezTo>
                    <a:pt x="980" y="1111"/>
                    <a:pt x="1357" y="1362"/>
                    <a:pt x="1764" y="1546"/>
                  </a:cubicBezTo>
                  <a:cubicBezTo>
                    <a:pt x="1789" y="1532"/>
                    <a:pt x="1817" y="1518"/>
                    <a:pt x="1842" y="1504"/>
                  </a:cubicBezTo>
                  <a:cubicBezTo>
                    <a:pt x="1122" y="1186"/>
                    <a:pt x="492" y="659"/>
                    <a:pt x="59" y="1"/>
                  </a:cubicBezTo>
                  <a:close/>
                </a:path>
              </a:pathLst>
            </a:custGeom>
            <a:solidFill>
              <a:srgbClr val="A5A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45"/>
            <p:cNvSpPr/>
            <p:nvPr/>
          </p:nvSpPr>
          <p:spPr>
            <a:xfrm>
              <a:off x="8792972" y="3162817"/>
              <a:ext cx="233258" cy="157284"/>
            </a:xfrm>
            <a:custGeom>
              <a:avLst/>
              <a:gdLst/>
              <a:ahLst/>
              <a:cxnLst/>
              <a:rect l="l" t="t" r="r" b="b"/>
              <a:pathLst>
                <a:path w="1268" h="855" extrusionOk="0">
                  <a:moveTo>
                    <a:pt x="45" y="1"/>
                  </a:moveTo>
                  <a:lnTo>
                    <a:pt x="0" y="57"/>
                  </a:lnTo>
                  <a:cubicBezTo>
                    <a:pt x="391" y="366"/>
                    <a:pt x="815" y="634"/>
                    <a:pt x="1267" y="854"/>
                  </a:cubicBezTo>
                  <a:cubicBezTo>
                    <a:pt x="1248" y="815"/>
                    <a:pt x="1231" y="782"/>
                    <a:pt x="1217" y="746"/>
                  </a:cubicBezTo>
                  <a:cubicBezTo>
                    <a:pt x="801" y="536"/>
                    <a:pt x="408" y="285"/>
                    <a:pt x="45" y="1"/>
                  </a:cubicBezTo>
                  <a:close/>
                </a:path>
              </a:pathLst>
            </a:custGeom>
            <a:solidFill>
              <a:srgbClr val="A5A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45"/>
            <p:cNvSpPr/>
            <p:nvPr/>
          </p:nvSpPr>
          <p:spPr>
            <a:xfrm>
              <a:off x="8934619" y="3124922"/>
              <a:ext cx="348048" cy="145878"/>
            </a:xfrm>
            <a:custGeom>
              <a:avLst/>
              <a:gdLst/>
              <a:ahLst/>
              <a:cxnLst/>
              <a:rect l="l" t="t" r="r" b="b"/>
              <a:pathLst>
                <a:path w="1892" h="793" extrusionOk="0">
                  <a:moveTo>
                    <a:pt x="79" y="0"/>
                  </a:moveTo>
                  <a:cubicBezTo>
                    <a:pt x="53" y="6"/>
                    <a:pt x="26" y="14"/>
                    <a:pt x="0" y="20"/>
                  </a:cubicBezTo>
                  <a:cubicBezTo>
                    <a:pt x="28" y="59"/>
                    <a:pt x="62" y="98"/>
                    <a:pt x="98" y="129"/>
                  </a:cubicBezTo>
                  <a:cubicBezTo>
                    <a:pt x="291" y="307"/>
                    <a:pt x="544" y="405"/>
                    <a:pt x="776" y="486"/>
                  </a:cubicBezTo>
                  <a:cubicBezTo>
                    <a:pt x="1116" y="603"/>
                    <a:pt x="1462" y="709"/>
                    <a:pt x="1814" y="793"/>
                  </a:cubicBezTo>
                  <a:cubicBezTo>
                    <a:pt x="1839" y="770"/>
                    <a:pt x="1867" y="754"/>
                    <a:pt x="1892" y="731"/>
                  </a:cubicBezTo>
                  <a:cubicBezTo>
                    <a:pt x="1521" y="645"/>
                    <a:pt x="1155" y="536"/>
                    <a:pt x="798" y="416"/>
                  </a:cubicBezTo>
                  <a:cubicBezTo>
                    <a:pt x="544" y="324"/>
                    <a:pt x="263" y="212"/>
                    <a:pt x="79" y="0"/>
                  </a:cubicBezTo>
                  <a:close/>
                </a:path>
              </a:pathLst>
            </a:custGeom>
            <a:solidFill>
              <a:srgbClr val="A5A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45"/>
            <p:cNvSpPr/>
            <p:nvPr/>
          </p:nvSpPr>
          <p:spPr>
            <a:xfrm>
              <a:off x="9145067" y="3072126"/>
              <a:ext cx="275200" cy="90875"/>
            </a:xfrm>
            <a:custGeom>
              <a:avLst/>
              <a:gdLst/>
              <a:ahLst/>
              <a:cxnLst/>
              <a:rect l="l" t="t" r="r" b="b"/>
              <a:pathLst>
                <a:path w="1496" h="494" extrusionOk="0">
                  <a:moveTo>
                    <a:pt x="28" y="0"/>
                  </a:moveTo>
                  <a:lnTo>
                    <a:pt x="0" y="67"/>
                  </a:lnTo>
                  <a:cubicBezTo>
                    <a:pt x="455" y="273"/>
                    <a:pt x="932" y="416"/>
                    <a:pt x="1423" y="494"/>
                  </a:cubicBezTo>
                  <a:lnTo>
                    <a:pt x="1496" y="430"/>
                  </a:lnTo>
                  <a:cubicBezTo>
                    <a:pt x="991" y="357"/>
                    <a:pt x="497" y="209"/>
                    <a:pt x="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45"/>
            <p:cNvSpPr/>
            <p:nvPr/>
          </p:nvSpPr>
          <p:spPr>
            <a:xfrm>
              <a:off x="9334911" y="3013076"/>
              <a:ext cx="202905" cy="41206"/>
            </a:xfrm>
            <a:custGeom>
              <a:avLst/>
              <a:gdLst/>
              <a:ahLst/>
              <a:cxnLst/>
              <a:rect l="l" t="t" r="r" b="b"/>
              <a:pathLst>
                <a:path w="1103" h="224" extrusionOk="0">
                  <a:moveTo>
                    <a:pt x="101" y="0"/>
                  </a:moveTo>
                  <a:cubicBezTo>
                    <a:pt x="67" y="11"/>
                    <a:pt x="34" y="23"/>
                    <a:pt x="1" y="34"/>
                  </a:cubicBezTo>
                  <a:cubicBezTo>
                    <a:pt x="118" y="98"/>
                    <a:pt x="254" y="126"/>
                    <a:pt x="374" y="148"/>
                  </a:cubicBezTo>
                  <a:cubicBezTo>
                    <a:pt x="589" y="187"/>
                    <a:pt x="812" y="209"/>
                    <a:pt x="1033" y="223"/>
                  </a:cubicBezTo>
                  <a:cubicBezTo>
                    <a:pt x="1058" y="201"/>
                    <a:pt x="1077" y="179"/>
                    <a:pt x="1102" y="151"/>
                  </a:cubicBezTo>
                  <a:cubicBezTo>
                    <a:pt x="863" y="140"/>
                    <a:pt x="625" y="117"/>
                    <a:pt x="388" y="76"/>
                  </a:cubicBezTo>
                  <a:cubicBezTo>
                    <a:pt x="293" y="62"/>
                    <a:pt x="193" y="39"/>
                    <a:pt x="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45"/>
            <p:cNvSpPr/>
            <p:nvPr/>
          </p:nvSpPr>
          <p:spPr>
            <a:xfrm>
              <a:off x="8782670" y="2813850"/>
              <a:ext cx="134657" cy="349703"/>
            </a:xfrm>
            <a:custGeom>
              <a:avLst/>
              <a:gdLst/>
              <a:ahLst/>
              <a:cxnLst/>
              <a:rect l="l" t="t" r="r" b="b"/>
              <a:pathLst>
                <a:path w="732" h="1901" extrusionOk="0">
                  <a:moveTo>
                    <a:pt x="656" y="1"/>
                  </a:moveTo>
                  <a:cubicBezTo>
                    <a:pt x="361" y="595"/>
                    <a:pt x="140" y="1228"/>
                    <a:pt x="1" y="1884"/>
                  </a:cubicBezTo>
                  <a:lnTo>
                    <a:pt x="70" y="1901"/>
                  </a:lnTo>
                  <a:cubicBezTo>
                    <a:pt x="210" y="1242"/>
                    <a:pt x="433" y="606"/>
                    <a:pt x="732" y="6"/>
                  </a:cubicBezTo>
                  <a:cubicBezTo>
                    <a:pt x="709" y="4"/>
                    <a:pt x="681" y="4"/>
                    <a:pt x="6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45"/>
            <p:cNvSpPr/>
            <p:nvPr/>
          </p:nvSpPr>
          <p:spPr>
            <a:xfrm>
              <a:off x="9016664" y="2837948"/>
              <a:ext cx="110558" cy="258828"/>
            </a:xfrm>
            <a:custGeom>
              <a:avLst/>
              <a:gdLst/>
              <a:ahLst/>
              <a:cxnLst/>
              <a:rect l="l" t="t" r="r" b="b"/>
              <a:pathLst>
                <a:path w="601" h="1407" extrusionOk="0">
                  <a:moveTo>
                    <a:pt x="601" y="1"/>
                  </a:moveTo>
                  <a:cubicBezTo>
                    <a:pt x="573" y="1"/>
                    <a:pt x="545" y="4"/>
                    <a:pt x="517" y="4"/>
                  </a:cubicBezTo>
                  <a:cubicBezTo>
                    <a:pt x="260" y="431"/>
                    <a:pt x="82" y="908"/>
                    <a:pt x="1" y="1396"/>
                  </a:cubicBezTo>
                  <a:lnTo>
                    <a:pt x="71" y="1407"/>
                  </a:lnTo>
                  <a:cubicBezTo>
                    <a:pt x="151" y="910"/>
                    <a:pt x="336" y="43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45"/>
            <p:cNvSpPr/>
            <p:nvPr/>
          </p:nvSpPr>
          <p:spPr>
            <a:xfrm>
              <a:off x="9203565" y="2840156"/>
              <a:ext cx="95106" cy="208976"/>
            </a:xfrm>
            <a:custGeom>
              <a:avLst/>
              <a:gdLst/>
              <a:ahLst/>
              <a:cxnLst/>
              <a:rect l="l" t="t" r="r" b="b"/>
              <a:pathLst>
                <a:path w="517" h="1136" extrusionOk="0">
                  <a:moveTo>
                    <a:pt x="436" y="0"/>
                  </a:moveTo>
                  <a:cubicBezTo>
                    <a:pt x="224" y="343"/>
                    <a:pt x="73" y="728"/>
                    <a:pt x="0" y="1122"/>
                  </a:cubicBezTo>
                  <a:lnTo>
                    <a:pt x="70" y="1135"/>
                  </a:lnTo>
                  <a:cubicBezTo>
                    <a:pt x="143" y="737"/>
                    <a:pt x="296" y="349"/>
                    <a:pt x="516" y="3"/>
                  </a:cubicBezTo>
                  <a:cubicBezTo>
                    <a:pt x="489" y="3"/>
                    <a:pt x="463" y="0"/>
                    <a:pt x="4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45"/>
            <p:cNvSpPr/>
            <p:nvPr/>
          </p:nvSpPr>
          <p:spPr>
            <a:xfrm>
              <a:off x="9444182" y="2860023"/>
              <a:ext cx="70456" cy="109639"/>
            </a:xfrm>
            <a:custGeom>
              <a:avLst/>
              <a:gdLst/>
              <a:ahLst/>
              <a:cxnLst/>
              <a:rect l="l" t="t" r="r" b="b"/>
              <a:pathLst>
                <a:path w="383" h="596" extrusionOk="0">
                  <a:moveTo>
                    <a:pt x="302" y="1"/>
                  </a:moveTo>
                  <a:cubicBezTo>
                    <a:pt x="182" y="177"/>
                    <a:pt x="79" y="369"/>
                    <a:pt x="1" y="573"/>
                  </a:cubicBezTo>
                  <a:lnTo>
                    <a:pt x="65" y="595"/>
                  </a:lnTo>
                  <a:cubicBezTo>
                    <a:pt x="149" y="386"/>
                    <a:pt x="257" y="188"/>
                    <a:pt x="383" y="9"/>
                  </a:cubicBezTo>
                  <a:cubicBezTo>
                    <a:pt x="355" y="6"/>
                    <a:pt x="330" y="4"/>
                    <a:pt x="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45"/>
            <p:cNvSpPr/>
            <p:nvPr/>
          </p:nvSpPr>
          <p:spPr>
            <a:xfrm>
              <a:off x="8620604" y="2812930"/>
              <a:ext cx="88300" cy="379320"/>
            </a:xfrm>
            <a:custGeom>
              <a:avLst/>
              <a:gdLst/>
              <a:ahLst/>
              <a:cxnLst/>
              <a:rect l="l" t="t" r="r" b="b"/>
              <a:pathLst>
                <a:path w="480" h="2062" extrusionOk="0">
                  <a:moveTo>
                    <a:pt x="480" y="0"/>
                  </a:moveTo>
                  <a:lnTo>
                    <a:pt x="480" y="0"/>
                  </a:lnTo>
                  <a:cubicBezTo>
                    <a:pt x="455" y="6"/>
                    <a:pt x="427" y="6"/>
                    <a:pt x="399" y="9"/>
                  </a:cubicBezTo>
                  <a:cubicBezTo>
                    <a:pt x="134" y="656"/>
                    <a:pt x="0" y="1359"/>
                    <a:pt x="0" y="2059"/>
                  </a:cubicBezTo>
                  <a:lnTo>
                    <a:pt x="73" y="2062"/>
                  </a:lnTo>
                  <a:cubicBezTo>
                    <a:pt x="73" y="1359"/>
                    <a:pt x="215" y="653"/>
                    <a:pt x="4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45"/>
            <p:cNvSpPr/>
            <p:nvPr/>
          </p:nvSpPr>
          <p:spPr>
            <a:xfrm>
              <a:off x="8384403" y="2852849"/>
              <a:ext cx="115709" cy="383000"/>
            </a:xfrm>
            <a:custGeom>
              <a:avLst/>
              <a:gdLst/>
              <a:ahLst/>
              <a:cxnLst/>
              <a:rect l="l" t="t" r="r" b="b"/>
              <a:pathLst>
                <a:path w="629" h="2082" extrusionOk="0">
                  <a:moveTo>
                    <a:pt x="629" y="1"/>
                  </a:moveTo>
                  <a:lnTo>
                    <a:pt x="629" y="1"/>
                  </a:lnTo>
                  <a:cubicBezTo>
                    <a:pt x="595" y="6"/>
                    <a:pt x="564" y="18"/>
                    <a:pt x="534" y="29"/>
                  </a:cubicBezTo>
                  <a:cubicBezTo>
                    <a:pt x="419" y="255"/>
                    <a:pt x="308" y="486"/>
                    <a:pt x="224" y="726"/>
                  </a:cubicBezTo>
                  <a:cubicBezTo>
                    <a:pt x="48" y="1214"/>
                    <a:pt x="1" y="1672"/>
                    <a:pt x="73" y="2082"/>
                  </a:cubicBezTo>
                  <a:lnTo>
                    <a:pt x="143" y="2068"/>
                  </a:lnTo>
                  <a:cubicBezTo>
                    <a:pt x="73" y="1672"/>
                    <a:pt x="121" y="1226"/>
                    <a:pt x="285" y="751"/>
                  </a:cubicBezTo>
                  <a:cubicBezTo>
                    <a:pt x="380" y="492"/>
                    <a:pt x="497" y="244"/>
                    <a:pt x="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45"/>
            <p:cNvSpPr/>
            <p:nvPr/>
          </p:nvSpPr>
          <p:spPr>
            <a:xfrm>
              <a:off x="8152432" y="2908772"/>
              <a:ext cx="127483" cy="370858"/>
            </a:xfrm>
            <a:custGeom>
              <a:avLst/>
              <a:gdLst/>
              <a:ahLst/>
              <a:cxnLst/>
              <a:rect l="l" t="t" r="r" b="b"/>
              <a:pathLst>
                <a:path w="693" h="2016" extrusionOk="0">
                  <a:moveTo>
                    <a:pt x="693" y="1"/>
                  </a:moveTo>
                  <a:lnTo>
                    <a:pt x="693" y="1"/>
                  </a:lnTo>
                  <a:cubicBezTo>
                    <a:pt x="665" y="6"/>
                    <a:pt x="634" y="15"/>
                    <a:pt x="601" y="20"/>
                  </a:cubicBezTo>
                  <a:cubicBezTo>
                    <a:pt x="285" y="643"/>
                    <a:pt x="79" y="1320"/>
                    <a:pt x="1" y="2010"/>
                  </a:cubicBezTo>
                  <a:lnTo>
                    <a:pt x="76" y="2015"/>
                  </a:lnTo>
                  <a:cubicBezTo>
                    <a:pt x="151" y="1315"/>
                    <a:pt x="364" y="629"/>
                    <a:pt x="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45"/>
            <p:cNvSpPr/>
            <p:nvPr/>
          </p:nvSpPr>
          <p:spPr>
            <a:xfrm>
              <a:off x="7971786" y="3014547"/>
              <a:ext cx="41390" cy="250182"/>
            </a:xfrm>
            <a:custGeom>
              <a:avLst/>
              <a:gdLst/>
              <a:ahLst/>
              <a:cxnLst/>
              <a:rect l="l" t="t" r="r" b="b"/>
              <a:pathLst>
                <a:path w="225" h="1360" extrusionOk="0">
                  <a:moveTo>
                    <a:pt x="224" y="1"/>
                  </a:moveTo>
                  <a:lnTo>
                    <a:pt x="224" y="1"/>
                  </a:lnTo>
                  <a:cubicBezTo>
                    <a:pt x="196" y="17"/>
                    <a:pt x="165" y="40"/>
                    <a:pt x="138" y="56"/>
                  </a:cubicBezTo>
                  <a:cubicBezTo>
                    <a:pt x="34" y="480"/>
                    <a:pt x="1" y="921"/>
                    <a:pt x="34" y="1359"/>
                  </a:cubicBezTo>
                  <a:lnTo>
                    <a:pt x="107" y="1354"/>
                  </a:lnTo>
                  <a:cubicBezTo>
                    <a:pt x="73" y="896"/>
                    <a:pt x="112" y="436"/>
                    <a:pt x="2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45"/>
            <p:cNvSpPr/>
            <p:nvPr/>
          </p:nvSpPr>
          <p:spPr>
            <a:xfrm>
              <a:off x="7797946" y="2889824"/>
              <a:ext cx="1871216" cy="779244"/>
            </a:xfrm>
            <a:custGeom>
              <a:avLst/>
              <a:gdLst/>
              <a:ahLst/>
              <a:cxnLst/>
              <a:rect l="l" t="t" r="r" b="b"/>
              <a:pathLst>
                <a:path w="10172" h="4236" extrusionOk="0">
                  <a:moveTo>
                    <a:pt x="10172" y="1"/>
                  </a:moveTo>
                  <a:lnTo>
                    <a:pt x="10172" y="1"/>
                  </a:lnTo>
                  <a:cubicBezTo>
                    <a:pt x="9731" y="215"/>
                    <a:pt x="9279" y="400"/>
                    <a:pt x="8816" y="553"/>
                  </a:cubicBezTo>
                  <a:cubicBezTo>
                    <a:pt x="8701" y="592"/>
                    <a:pt x="8587" y="628"/>
                    <a:pt x="8470" y="665"/>
                  </a:cubicBezTo>
                  <a:cubicBezTo>
                    <a:pt x="8436" y="676"/>
                    <a:pt x="8406" y="684"/>
                    <a:pt x="8369" y="695"/>
                  </a:cubicBezTo>
                  <a:cubicBezTo>
                    <a:pt x="8130" y="765"/>
                    <a:pt x="7890" y="832"/>
                    <a:pt x="7647" y="899"/>
                  </a:cubicBezTo>
                  <a:cubicBezTo>
                    <a:pt x="7463" y="946"/>
                    <a:pt x="7281" y="999"/>
                    <a:pt x="7100" y="1047"/>
                  </a:cubicBezTo>
                  <a:cubicBezTo>
                    <a:pt x="7069" y="1058"/>
                    <a:pt x="7042" y="1066"/>
                    <a:pt x="7014" y="1072"/>
                  </a:cubicBezTo>
                  <a:cubicBezTo>
                    <a:pt x="6763" y="1142"/>
                    <a:pt x="6514" y="1209"/>
                    <a:pt x="6263" y="1276"/>
                  </a:cubicBezTo>
                  <a:cubicBezTo>
                    <a:pt x="6238" y="1281"/>
                    <a:pt x="6210" y="1290"/>
                    <a:pt x="6188" y="1295"/>
                  </a:cubicBezTo>
                  <a:cubicBezTo>
                    <a:pt x="6179" y="1298"/>
                    <a:pt x="6174" y="1298"/>
                    <a:pt x="6166" y="1303"/>
                  </a:cubicBezTo>
                  <a:cubicBezTo>
                    <a:pt x="6163" y="1306"/>
                    <a:pt x="6163" y="1306"/>
                    <a:pt x="6160" y="1306"/>
                  </a:cubicBezTo>
                  <a:cubicBezTo>
                    <a:pt x="5926" y="1365"/>
                    <a:pt x="5694" y="1423"/>
                    <a:pt x="5463" y="1479"/>
                  </a:cubicBezTo>
                  <a:lnTo>
                    <a:pt x="5457" y="1479"/>
                  </a:lnTo>
                  <a:cubicBezTo>
                    <a:pt x="4969" y="1599"/>
                    <a:pt x="4480" y="1708"/>
                    <a:pt x="3989" y="1797"/>
                  </a:cubicBezTo>
                  <a:cubicBezTo>
                    <a:pt x="3970" y="1806"/>
                    <a:pt x="3945" y="1808"/>
                    <a:pt x="3920" y="1811"/>
                  </a:cubicBezTo>
                  <a:cubicBezTo>
                    <a:pt x="3836" y="1825"/>
                    <a:pt x="3755" y="1839"/>
                    <a:pt x="3671" y="1853"/>
                  </a:cubicBezTo>
                  <a:cubicBezTo>
                    <a:pt x="3658" y="1856"/>
                    <a:pt x="3641" y="1856"/>
                    <a:pt x="3624" y="1861"/>
                  </a:cubicBezTo>
                  <a:cubicBezTo>
                    <a:pt x="3599" y="1864"/>
                    <a:pt x="3579" y="1867"/>
                    <a:pt x="3554" y="1870"/>
                  </a:cubicBezTo>
                  <a:cubicBezTo>
                    <a:pt x="3245" y="1923"/>
                    <a:pt x="2932" y="1965"/>
                    <a:pt x="2622" y="2001"/>
                  </a:cubicBezTo>
                  <a:cubicBezTo>
                    <a:pt x="2620" y="2004"/>
                    <a:pt x="2611" y="2004"/>
                    <a:pt x="2606" y="2004"/>
                  </a:cubicBezTo>
                  <a:cubicBezTo>
                    <a:pt x="2410" y="2023"/>
                    <a:pt x="2212" y="2046"/>
                    <a:pt x="2017" y="2062"/>
                  </a:cubicBezTo>
                  <a:lnTo>
                    <a:pt x="2006" y="2062"/>
                  </a:lnTo>
                  <a:cubicBezTo>
                    <a:pt x="1981" y="2065"/>
                    <a:pt x="1959" y="2065"/>
                    <a:pt x="1939" y="2068"/>
                  </a:cubicBezTo>
                  <a:lnTo>
                    <a:pt x="1933" y="2068"/>
                  </a:lnTo>
                  <a:cubicBezTo>
                    <a:pt x="1359" y="2118"/>
                    <a:pt x="790" y="2149"/>
                    <a:pt x="212" y="2166"/>
                  </a:cubicBezTo>
                  <a:cubicBezTo>
                    <a:pt x="140" y="2171"/>
                    <a:pt x="70" y="2174"/>
                    <a:pt x="0" y="2174"/>
                  </a:cubicBezTo>
                  <a:cubicBezTo>
                    <a:pt x="0" y="2185"/>
                    <a:pt x="3" y="2193"/>
                    <a:pt x="6" y="2205"/>
                  </a:cubicBezTo>
                  <a:cubicBezTo>
                    <a:pt x="251" y="2896"/>
                    <a:pt x="837" y="3427"/>
                    <a:pt x="1498" y="3736"/>
                  </a:cubicBezTo>
                  <a:cubicBezTo>
                    <a:pt x="2162" y="4049"/>
                    <a:pt x="2899" y="4166"/>
                    <a:pt x="3627" y="4236"/>
                  </a:cubicBezTo>
                  <a:cubicBezTo>
                    <a:pt x="3602" y="3990"/>
                    <a:pt x="3655" y="3764"/>
                    <a:pt x="3694" y="3530"/>
                  </a:cubicBezTo>
                  <a:cubicBezTo>
                    <a:pt x="3697" y="3502"/>
                    <a:pt x="3705" y="3471"/>
                    <a:pt x="3708" y="3443"/>
                  </a:cubicBezTo>
                  <a:lnTo>
                    <a:pt x="3719" y="3360"/>
                  </a:lnTo>
                  <a:cubicBezTo>
                    <a:pt x="3931" y="3586"/>
                    <a:pt x="4176" y="3792"/>
                    <a:pt x="4366" y="4040"/>
                  </a:cubicBezTo>
                  <a:cubicBezTo>
                    <a:pt x="5256" y="3795"/>
                    <a:pt x="6196" y="3454"/>
                    <a:pt x="6997" y="2949"/>
                  </a:cubicBezTo>
                  <a:cubicBezTo>
                    <a:pt x="6866" y="2768"/>
                    <a:pt x="6782" y="2534"/>
                    <a:pt x="6690" y="2325"/>
                  </a:cubicBezTo>
                  <a:lnTo>
                    <a:pt x="6637" y="2219"/>
                  </a:lnTo>
                  <a:cubicBezTo>
                    <a:pt x="6637" y="2216"/>
                    <a:pt x="6634" y="2216"/>
                    <a:pt x="6634" y="2213"/>
                  </a:cubicBezTo>
                  <a:lnTo>
                    <a:pt x="6634" y="2213"/>
                  </a:lnTo>
                  <a:cubicBezTo>
                    <a:pt x="6863" y="2350"/>
                    <a:pt x="7117" y="2386"/>
                    <a:pt x="7374" y="2475"/>
                  </a:cubicBezTo>
                  <a:cubicBezTo>
                    <a:pt x="8428" y="1836"/>
                    <a:pt x="9427" y="983"/>
                    <a:pt x="10172"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45"/>
            <p:cNvSpPr/>
            <p:nvPr/>
          </p:nvSpPr>
          <p:spPr>
            <a:xfrm>
              <a:off x="5982653" y="1822319"/>
              <a:ext cx="1037888" cy="1759370"/>
            </a:xfrm>
            <a:custGeom>
              <a:avLst/>
              <a:gdLst/>
              <a:ahLst/>
              <a:cxnLst/>
              <a:rect l="l" t="t" r="r" b="b"/>
              <a:pathLst>
                <a:path w="5642" h="9564" extrusionOk="0">
                  <a:moveTo>
                    <a:pt x="1" y="1"/>
                  </a:moveTo>
                  <a:lnTo>
                    <a:pt x="1" y="1"/>
                  </a:lnTo>
                  <a:cubicBezTo>
                    <a:pt x="45" y="1187"/>
                    <a:pt x="174" y="2369"/>
                    <a:pt x="511" y="3510"/>
                  </a:cubicBezTo>
                  <a:cubicBezTo>
                    <a:pt x="773" y="3586"/>
                    <a:pt x="994" y="3616"/>
                    <a:pt x="1270" y="3628"/>
                  </a:cubicBezTo>
                  <a:cubicBezTo>
                    <a:pt x="1005" y="3767"/>
                    <a:pt x="754" y="3862"/>
                    <a:pt x="461" y="3921"/>
                  </a:cubicBezTo>
                  <a:cubicBezTo>
                    <a:pt x="539" y="4861"/>
                    <a:pt x="801" y="5720"/>
                    <a:pt x="1289" y="6523"/>
                  </a:cubicBezTo>
                  <a:cubicBezTo>
                    <a:pt x="1581" y="6588"/>
                    <a:pt x="1871" y="6630"/>
                    <a:pt x="2164" y="6630"/>
                  </a:cubicBezTo>
                  <a:cubicBezTo>
                    <a:pt x="2277" y="6630"/>
                    <a:pt x="2391" y="6624"/>
                    <a:pt x="2506" y="6610"/>
                  </a:cubicBezTo>
                  <a:lnTo>
                    <a:pt x="2506" y="6610"/>
                  </a:lnTo>
                  <a:cubicBezTo>
                    <a:pt x="2177" y="6738"/>
                    <a:pt x="1850" y="6830"/>
                    <a:pt x="1496" y="6847"/>
                  </a:cubicBezTo>
                  <a:cubicBezTo>
                    <a:pt x="1772" y="7776"/>
                    <a:pt x="2350" y="8635"/>
                    <a:pt x="3145" y="9188"/>
                  </a:cubicBezTo>
                  <a:cubicBezTo>
                    <a:pt x="3388" y="9356"/>
                    <a:pt x="3734" y="9564"/>
                    <a:pt x="4030" y="9564"/>
                  </a:cubicBezTo>
                  <a:cubicBezTo>
                    <a:pt x="4121" y="9564"/>
                    <a:pt x="4208" y="9544"/>
                    <a:pt x="4286" y="9497"/>
                  </a:cubicBezTo>
                  <a:cubicBezTo>
                    <a:pt x="4911" y="9118"/>
                    <a:pt x="5307" y="8434"/>
                    <a:pt x="5474" y="7720"/>
                  </a:cubicBezTo>
                  <a:cubicBezTo>
                    <a:pt x="5642" y="7009"/>
                    <a:pt x="5608" y="6261"/>
                    <a:pt x="5524" y="5536"/>
                  </a:cubicBezTo>
                  <a:lnTo>
                    <a:pt x="5524" y="5536"/>
                  </a:lnTo>
                  <a:cubicBezTo>
                    <a:pt x="5234" y="5622"/>
                    <a:pt x="4947" y="5600"/>
                    <a:pt x="4648" y="5628"/>
                  </a:cubicBezTo>
                  <a:cubicBezTo>
                    <a:pt x="4827" y="5371"/>
                    <a:pt x="4972" y="5087"/>
                    <a:pt x="5178" y="4852"/>
                  </a:cubicBezTo>
                  <a:cubicBezTo>
                    <a:pt x="4757" y="4032"/>
                    <a:pt x="4227" y="3181"/>
                    <a:pt x="3580" y="2520"/>
                  </a:cubicBezTo>
                  <a:cubicBezTo>
                    <a:pt x="3404" y="2715"/>
                    <a:pt x="3142" y="2858"/>
                    <a:pt x="2935" y="3025"/>
                  </a:cubicBezTo>
                  <a:cubicBezTo>
                    <a:pt x="3019" y="2771"/>
                    <a:pt x="3005" y="2512"/>
                    <a:pt x="3041" y="2247"/>
                  </a:cubicBezTo>
                  <a:cubicBezTo>
                    <a:pt x="2185" y="1337"/>
                    <a:pt x="1130" y="52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45"/>
            <p:cNvSpPr/>
            <p:nvPr/>
          </p:nvSpPr>
          <p:spPr>
            <a:xfrm>
              <a:off x="6029930" y="2273935"/>
              <a:ext cx="276672" cy="79286"/>
            </a:xfrm>
            <a:custGeom>
              <a:avLst/>
              <a:gdLst/>
              <a:ahLst/>
              <a:cxnLst/>
              <a:rect l="l" t="t" r="r" b="b"/>
              <a:pathLst>
                <a:path w="1504" h="431" extrusionOk="0">
                  <a:moveTo>
                    <a:pt x="0" y="1"/>
                  </a:moveTo>
                  <a:lnTo>
                    <a:pt x="0" y="1"/>
                  </a:lnTo>
                  <a:cubicBezTo>
                    <a:pt x="3" y="29"/>
                    <a:pt x="9" y="54"/>
                    <a:pt x="14" y="82"/>
                  </a:cubicBezTo>
                  <a:cubicBezTo>
                    <a:pt x="497" y="235"/>
                    <a:pt x="993" y="350"/>
                    <a:pt x="1493" y="431"/>
                  </a:cubicBezTo>
                  <a:lnTo>
                    <a:pt x="1504" y="361"/>
                  </a:lnTo>
                  <a:cubicBezTo>
                    <a:pt x="991" y="277"/>
                    <a:pt x="488" y="16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45"/>
            <p:cNvSpPr/>
            <p:nvPr/>
          </p:nvSpPr>
          <p:spPr>
            <a:xfrm>
              <a:off x="6119150" y="2473712"/>
              <a:ext cx="256805" cy="36056"/>
            </a:xfrm>
            <a:custGeom>
              <a:avLst/>
              <a:gdLst/>
              <a:ahLst/>
              <a:cxnLst/>
              <a:rect l="l" t="t" r="r" b="b"/>
              <a:pathLst>
                <a:path w="1396" h="196" extrusionOk="0">
                  <a:moveTo>
                    <a:pt x="3" y="0"/>
                  </a:moveTo>
                  <a:lnTo>
                    <a:pt x="1" y="25"/>
                  </a:lnTo>
                  <a:cubicBezTo>
                    <a:pt x="170" y="59"/>
                    <a:pt x="331" y="78"/>
                    <a:pt x="516" y="84"/>
                  </a:cubicBezTo>
                  <a:lnTo>
                    <a:pt x="516" y="84"/>
                  </a:lnTo>
                  <a:cubicBezTo>
                    <a:pt x="344" y="63"/>
                    <a:pt x="173" y="35"/>
                    <a:pt x="3" y="0"/>
                  </a:cubicBezTo>
                  <a:close/>
                  <a:moveTo>
                    <a:pt x="516" y="84"/>
                  </a:moveTo>
                  <a:cubicBezTo>
                    <a:pt x="517" y="84"/>
                    <a:pt x="518" y="84"/>
                    <a:pt x="519" y="84"/>
                  </a:cubicBezTo>
                  <a:lnTo>
                    <a:pt x="519" y="84"/>
                  </a:lnTo>
                  <a:cubicBezTo>
                    <a:pt x="519" y="84"/>
                    <a:pt x="519" y="84"/>
                    <a:pt x="520" y="84"/>
                  </a:cubicBezTo>
                  <a:cubicBezTo>
                    <a:pt x="518" y="84"/>
                    <a:pt x="517" y="84"/>
                    <a:pt x="516" y="84"/>
                  </a:cubicBezTo>
                  <a:close/>
                  <a:moveTo>
                    <a:pt x="519" y="84"/>
                  </a:moveTo>
                  <a:lnTo>
                    <a:pt x="519" y="84"/>
                  </a:lnTo>
                  <a:cubicBezTo>
                    <a:pt x="480" y="106"/>
                    <a:pt x="447" y="123"/>
                    <a:pt x="408" y="140"/>
                  </a:cubicBezTo>
                  <a:cubicBezTo>
                    <a:pt x="680" y="174"/>
                    <a:pt x="951" y="195"/>
                    <a:pt x="1224" y="195"/>
                  </a:cubicBezTo>
                  <a:cubicBezTo>
                    <a:pt x="1281" y="195"/>
                    <a:pt x="1338" y="195"/>
                    <a:pt x="1396" y="193"/>
                  </a:cubicBezTo>
                  <a:lnTo>
                    <a:pt x="1393" y="123"/>
                  </a:lnTo>
                  <a:cubicBezTo>
                    <a:pt x="1334" y="125"/>
                    <a:pt x="1276" y="126"/>
                    <a:pt x="1218" y="126"/>
                  </a:cubicBezTo>
                  <a:cubicBezTo>
                    <a:pt x="984" y="126"/>
                    <a:pt x="751" y="112"/>
                    <a:pt x="519" y="8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45"/>
            <p:cNvSpPr/>
            <p:nvPr/>
          </p:nvSpPr>
          <p:spPr>
            <a:xfrm>
              <a:off x="6003625" y="2111316"/>
              <a:ext cx="195731" cy="61258"/>
            </a:xfrm>
            <a:custGeom>
              <a:avLst/>
              <a:gdLst/>
              <a:ahLst/>
              <a:cxnLst/>
              <a:rect l="l" t="t" r="r" b="b"/>
              <a:pathLst>
                <a:path w="1064" h="333" extrusionOk="0">
                  <a:moveTo>
                    <a:pt x="1" y="1"/>
                  </a:moveTo>
                  <a:lnTo>
                    <a:pt x="1" y="1"/>
                  </a:lnTo>
                  <a:cubicBezTo>
                    <a:pt x="4" y="26"/>
                    <a:pt x="7" y="54"/>
                    <a:pt x="12" y="81"/>
                  </a:cubicBezTo>
                  <a:cubicBezTo>
                    <a:pt x="347" y="210"/>
                    <a:pt x="698" y="296"/>
                    <a:pt x="1058" y="333"/>
                  </a:cubicBezTo>
                  <a:lnTo>
                    <a:pt x="1064" y="257"/>
                  </a:lnTo>
                  <a:cubicBezTo>
                    <a:pt x="698" y="221"/>
                    <a:pt x="341" y="132"/>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45"/>
            <p:cNvSpPr/>
            <p:nvPr/>
          </p:nvSpPr>
          <p:spPr>
            <a:xfrm>
              <a:off x="6091004" y="2684528"/>
              <a:ext cx="366995" cy="39735"/>
            </a:xfrm>
            <a:custGeom>
              <a:avLst/>
              <a:gdLst/>
              <a:ahLst/>
              <a:cxnLst/>
              <a:rect l="l" t="t" r="r" b="b"/>
              <a:pathLst>
                <a:path w="1995" h="216" extrusionOk="0">
                  <a:moveTo>
                    <a:pt x="1978" y="1"/>
                  </a:moveTo>
                  <a:cubicBezTo>
                    <a:pt x="1564" y="97"/>
                    <a:pt x="1141" y="144"/>
                    <a:pt x="718" y="144"/>
                  </a:cubicBezTo>
                  <a:cubicBezTo>
                    <a:pt x="478" y="144"/>
                    <a:pt x="238" y="129"/>
                    <a:pt x="0" y="98"/>
                  </a:cubicBezTo>
                  <a:lnTo>
                    <a:pt x="0" y="98"/>
                  </a:lnTo>
                  <a:cubicBezTo>
                    <a:pt x="6" y="123"/>
                    <a:pt x="9" y="149"/>
                    <a:pt x="17" y="174"/>
                  </a:cubicBezTo>
                  <a:cubicBezTo>
                    <a:pt x="248" y="201"/>
                    <a:pt x="482" y="215"/>
                    <a:pt x="716" y="215"/>
                  </a:cubicBezTo>
                  <a:cubicBezTo>
                    <a:pt x="1146" y="215"/>
                    <a:pt x="1578" y="168"/>
                    <a:pt x="1995" y="70"/>
                  </a:cubicBezTo>
                  <a:lnTo>
                    <a:pt x="19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45"/>
            <p:cNvSpPr/>
            <p:nvPr/>
          </p:nvSpPr>
          <p:spPr>
            <a:xfrm>
              <a:off x="6143248" y="2868301"/>
              <a:ext cx="408202" cy="33848"/>
            </a:xfrm>
            <a:custGeom>
              <a:avLst/>
              <a:gdLst/>
              <a:ahLst/>
              <a:cxnLst/>
              <a:rect l="l" t="t" r="r" b="b"/>
              <a:pathLst>
                <a:path w="2219" h="184" extrusionOk="0">
                  <a:moveTo>
                    <a:pt x="2210" y="0"/>
                  </a:moveTo>
                  <a:cubicBezTo>
                    <a:pt x="1822" y="76"/>
                    <a:pt x="1429" y="114"/>
                    <a:pt x="1036" y="114"/>
                  </a:cubicBezTo>
                  <a:cubicBezTo>
                    <a:pt x="690" y="114"/>
                    <a:pt x="343" y="84"/>
                    <a:pt x="1" y="26"/>
                  </a:cubicBezTo>
                  <a:lnTo>
                    <a:pt x="1" y="26"/>
                  </a:lnTo>
                  <a:cubicBezTo>
                    <a:pt x="12" y="48"/>
                    <a:pt x="23" y="76"/>
                    <a:pt x="31" y="101"/>
                  </a:cubicBezTo>
                  <a:cubicBezTo>
                    <a:pt x="364" y="156"/>
                    <a:pt x="701" y="183"/>
                    <a:pt x="1038" y="183"/>
                  </a:cubicBezTo>
                  <a:cubicBezTo>
                    <a:pt x="1435" y="183"/>
                    <a:pt x="1831" y="146"/>
                    <a:pt x="2219" y="70"/>
                  </a:cubicBezTo>
                  <a:lnTo>
                    <a:pt x="22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45"/>
            <p:cNvSpPr/>
            <p:nvPr/>
          </p:nvSpPr>
          <p:spPr>
            <a:xfrm>
              <a:off x="6257302" y="3079668"/>
              <a:ext cx="379872" cy="47093"/>
            </a:xfrm>
            <a:custGeom>
              <a:avLst/>
              <a:gdLst/>
              <a:ahLst/>
              <a:cxnLst/>
              <a:rect l="l" t="t" r="r" b="b"/>
              <a:pathLst>
                <a:path w="2065" h="256" extrusionOk="0">
                  <a:moveTo>
                    <a:pt x="106" y="1"/>
                  </a:moveTo>
                  <a:cubicBezTo>
                    <a:pt x="73" y="6"/>
                    <a:pt x="34" y="6"/>
                    <a:pt x="0" y="9"/>
                  </a:cubicBezTo>
                  <a:cubicBezTo>
                    <a:pt x="3" y="23"/>
                    <a:pt x="6" y="34"/>
                    <a:pt x="9" y="48"/>
                  </a:cubicBezTo>
                  <a:cubicBezTo>
                    <a:pt x="478" y="186"/>
                    <a:pt x="964" y="256"/>
                    <a:pt x="1451" y="256"/>
                  </a:cubicBezTo>
                  <a:cubicBezTo>
                    <a:pt x="1656" y="256"/>
                    <a:pt x="1861" y="243"/>
                    <a:pt x="2065" y="218"/>
                  </a:cubicBezTo>
                  <a:lnTo>
                    <a:pt x="2056" y="149"/>
                  </a:lnTo>
                  <a:cubicBezTo>
                    <a:pt x="1858" y="173"/>
                    <a:pt x="1658" y="186"/>
                    <a:pt x="1458" y="186"/>
                  </a:cubicBezTo>
                  <a:cubicBezTo>
                    <a:pt x="1004" y="186"/>
                    <a:pt x="548" y="123"/>
                    <a:pt x="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45"/>
            <p:cNvSpPr/>
            <p:nvPr/>
          </p:nvSpPr>
          <p:spPr>
            <a:xfrm>
              <a:off x="6339347" y="3269696"/>
              <a:ext cx="334803" cy="37711"/>
            </a:xfrm>
            <a:custGeom>
              <a:avLst/>
              <a:gdLst/>
              <a:ahLst/>
              <a:cxnLst/>
              <a:rect l="l" t="t" r="r" b="b"/>
              <a:pathLst>
                <a:path w="1820" h="205" extrusionOk="0">
                  <a:moveTo>
                    <a:pt x="1" y="0"/>
                  </a:moveTo>
                  <a:cubicBezTo>
                    <a:pt x="17" y="28"/>
                    <a:pt x="31" y="53"/>
                    <a:pt x="48" y="81"/>
                  </a:cubicBezTo>
                  <a:cubicBezTo>
                    <a:pt x="480" y="164"/>
                    <a:pt x="919" y="205"/>
                    <a:pt x="1359" y="205"/>
                  </a:cubicBezTo>
                  <a:cubicBezTo>
                    <a:pt x="1512" y="205"/>
                    <a:pt x="1666" y="200"/>
                    <a:pt x="1819" y="190"/>
                  </a:cubicBezTo>
                  <a:lnTo>
                    <a:pt x="1817" y="120"/>
                  </a:lnTo>
                  <a:cubicBezTo>
                    <a:pt x="1660" y="131"/>
                    <a:pt x="1503" y="136"/>
                    <a:pt x="1347" y="136"/>
                  </a:cubicBezTo>
                  <a:cubicBezTo>
                    <a:pt x="896" y="136"/>
                    <a:pt x="446" y="91"/>
                    <a:pt x="1" y="0"/>
                  </a:cubicBezTo>
                  <a:close/>
                </a:path>
              </a:pathLst>
            </a:custGeom>
            <a:solidFill>
              <a:srgbClr val="A5A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45"/>
            <p:cNvSpPr/>
            <p:nvPr/>
          </p:nvSpPr>
          <p:spPr>
            <a:xfrm>
              <a:off x="6667711" y="2945747"/>
              <a:ext cx="341609" cy="284030"/>
            </a:xfrm>
            <a:custGeom>
              <a:avLst/>
              <a:gdLst/>
              <a:ahLst/>
              <a:cxnLst/>
              <a:rect l="l" t="t" r="r" b="b"/>
              <a:pathLst>
                <a:path w="1857" h="1544" extrusionOk="0">
                  <a:moveTo>
                    <a:pt x="1848" y="1"/>
                  </a:moveTo>
                  <a:cubicBezTo>
                    <a:pt x="1334" y="567"/>
                    <a:pt x="757" y="1172"/>
                    <a:pt x="1" y="1477"/>
                  </a:cubicBezTo>
                  <a:lnTo>
                    <a:pt x="29" y="1543"/>
                  </a:lnTo>
                  <a:cubicBezTo>
                    <a:pt x="771" y="1245"/>
                    <a:pt x="1368" y="640"/>
                    <a:pt x="1856" y="101"/>
                  </a:cubicBezTo>
                  <a:cubicBezTo>
                    <a:pt x="1851" y="68"/>
                    <a:pt x="1851" y="31"/>
                    <a:pt x="18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45"/>
            <p:cNvSpPr/>
            <p:nvPr/>
          </p:nvSpPr>
          <p:spPr>
            <a:xfrm>
              <a:off x="6623193" y="2855424"/>
              <a:ext cx="246503" cy="221853"/>
            </a:xfrm>
            <a:custGeom>
              <a:avLst/>
              <a:gdLst/>
              <a:ahLst/>
              <a:cxnLst/>
              <a:rect l="l" t="t" r="r" b="b"/>
              <a:pathLst>
                <a:path w="1340" h="1206" extrusionOk="0">
                  <a:moveTo>
                    <a:pt x="1339" y="1"/>
                  </a:moveTo>
                  <a:cubicBezTo>
                    <a:pt x="1309" y="1"/>
                    <a:pt x="1281" y="4"/>
                    <a:pt x="1250" y="4"/>
                  </a:cubicBezTo>
                  <a:cubicBezTo>
                    <a:pt x="918" y="464"/>
                    <a:pt x="488" y="857"/>
                    <a:pt x="0" y="1145"/>
                  </a:cubicBezTo>
                  <a:lnTo>
                    <a:pt x="37" y="1206"/>
                  </a:lnTo>
                  <a:cubicBezTo>
                    <a:pt x="550" y="907"/>
                    <a:pt x="999" y="489"/>
                    <a:pt x="13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45"/>
            <p:cNvSpPr/>
            <p:nvPr/>
          </p:nvSpPr>
          <p:spPr>
            <a:xfrm>
              <a:off x="6571869" y="2614256"/>
              <a:ext cx="315671" cy="329652"/>
            </a:xfrm>
            <a:custGeom>
              <a:avLst/>
              <a:gdLst/>
              <a:ahLst/>
              <a:cxnLst/>
              <a:rect l="l" t="t" r="r" b="b"/>
              <a:pathLst>
                <a:path w="1716" h="1792" extrusionOk="0">
                  <a:moveTo>
                    <a:pt x="1674" y="1"/>
                  </a:moveTo>
                  <a:cubicBezTo>
                    <a:pt x="1568" y="227"/>
                    <a:pt x="1443" y="450"/>
                    <a:pt x="1298" y="656"/>
                  </a:cubicBezTo>
                  <a:cubicBezTo>
                    <a:pt x="1044" y="1019"/>
                    <a:pt x="617" y="1496"/>
                    <a:pt x="0" y="1727"/>
                  </a:cubicBezTo>
                  <a:cubicBezTo>
                    <a:pt x="9" y="1747"/>
                    <a:pt x="17" y="1772"/>
                    <a:pt x="25" y="1792"/>
                  </a:cubicBezTo>
                  <a:cubicBezTo>
                    <a:pt x="661" y="1554"/>
                    <a:pt x="1097" y="1072"/>
                    <a:pt x="1353" y="698"/>
                  </a:cubicBezTo>
                  <a:cubicBezTo>
                    <a:pt x="1415" y="614"/>
                    <a:pt x="1465" y="531"/>
                    <a:pt x="1518" y="444"/>
                  </a:cubicBezTo>
                  <a:cubicBezTo>
                    <a:pt x="1590" y="324"/>
                    <a:pt x="1655" y="199"/>
                    <a:pt x="1716" y="73"/>
                  </a:cubicBezTo>
                  <a:lnTo>
                    <a:pt x="167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45"/>
            <p:cNvSpPr/>
            <p:nvPr/>
          </p:nvSpPr>
          <p:spPr>
            <a:xfrm>
              <a:off x="6533422" y="2482910"/>
              <a:ext cx="273177" cy="352647"/>
            </a:xfrm>
            <a:custGeom>
              <a:avLst/>
              <a:gdLst/>
              <a:ahLst/>
              <a:cxnLst/>
              <a:rect l="l" t="t" r="r" b="b"/>
              <a:pathLst>
                <a:path w="1485" h="1917" extrusionOk="0">
                  <a:moveTo>
                    <a:pt x="1434" y="0"/>
                  </a:moveTo>
                  <a:cubicBezTo>
                    <a:pt x="1367" y="140"/>
                    <a:pt x="1283" y="288"/>
                    <a:pt x="1191" y="441"/>
                  </a:cubicBezTo>
                  <a:cubicBezTo>
                    <a:pt x="865" y="971"/>
                    <a:pt x="463" y="1451"/>
                    <a:pt x="0" y="1864"/>
                  </a:cubicBezTo>
                  <a:lnTo>
                    <a:pt x="50" y="1917"/>
                  </a:lnTo>
                  <a:cubicBezTo>
                    <a:pt x="516" y="1496"/>
                    <a:pt x="921" y="1010"/>
                    <a:pt x="1253" y="477"/>
                  </a:cubicBezTo>
                  <a:cubicBezTo>
                    <a:pt x="1269" y="450"/>
                    <a:pt x="1289" y="419"/>
                    <a:pt x="1306" y="391"/>
                  </a:cubicBezTo>
                  <a:cubicBezTo>
                    <a:pt x="1375" y="279"/>
                    <a:pt x="1431" y="171"/>
                    <a:pt x="1484" y="65"/>
                  </a:cubicBezTo>
                  <a:cubicBezTo>
                    <a:pt x="1470" y="42"/>
                    <a:pt x="1456" y="17"/>
                    <a:pt x="1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45"/>
            <p:cNvSpPr/>
            <p:nvPr/>
          </p:nvSpPr>
          <p:spPr>
            <a:xfrm>
              <a:off x="6487065" y="2339239"/>
              <a:ext cx="214310" cy="387598"/>
            </a:xfrm>
            <a:custGeom>
              <a:avLst/>
              <a:gdLst/>
              <a:ahLst/>
              <a:cxnLst/>
              <a:rect l="l" t="t" r="r" b="b"/>
              <a:pathLst>
                <a:path w="1165" h="2107" extrusionOk="0">
                  <a:moveTo>
                    <a:pt x="1103" y="0"/>
                  </a:moveTo>
                  <a:cubicBezTo>
                    <a:pt x="938" y="773"/>
                    <a:pt x="556" y="1498"/>
                    <a:pt x="1" y="2056"/>
                  </a:cubicBezTo>
                  <a:lnTo>
                    <a:pt x="54" y="2107"/>
                  </a:lnTo>
                  <a:cubicBezTo>
                    <a:pt x="291" y="1869"/>
                    <a:pt x="498" y="1599"/>
                    <a:pt x="668" y="1311"/>
                  </a:cubicBezTo>
                  <a:cubicBezTo>
                    <a:pt x="899" y="926"/>
                    <a:pt x="1067" y="505"/>
                    <a:pt x="1164" y="70"/>
                  </a:cubicBezTo>
                  <a:cubicBezTo>
                    <a:pt x="1142" y="48"/>
                    <a:pt x="1122" y="23"/>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45"/>
            <p:cNvSpPr/>
            <p:nvPr/>
          </p:nvSpPr>
          <p:spPr>
            <a:xfrm>
              <a:off x="6434269" y="2363890"/>
              <a:ext cx="106511" cy="258828"/>
            </a:xfrm>
            <a:custGeom>
              <a:avLst/>
              <a:gdLst/>
              <a:ahLst/>
              <a:cxnLst/>
              <a:rect l="l" t="t" r="r" b="b"/>
              <a:pathLst>
                <a:path w="579" h="1407" extrusionOk="0">
                  <a:moveTo>
                    <a:pt x="578" y="0"/>
                  </a:moveTo>
                  <a:lnTo>
                    <a:pt x="578" y="0"/>
                  </a:lnTo>
                  <a:cubicBezTo>
                    <a:pt x="545" y="25"/>
                    <a:pt x="517" y="50"/>
                    <a:pt x="489" y="75"/>
                  </a:cubicBezTo>
                  <a:cubicBezTo>
                    <a:pt x="369" y="525"/>
                    <a:pt x="204" y="960"/>
                    <a:pt x="1" y="1375"/>
                  </a:cubicBezTo>
                  <a:lnTo>
                    <a:pt x="62" y="1406"/>
                  </a:lnTo>
                  <a:cubicBezTo>
                    <a:pt x="282" y="957"/>
                    <a:pt x="455" y="486"/>
                    <a:pt x="5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45"/>
            <p:cNvSpPr/>
            <p:nvPr/>
          </p:nvSpPr>
          <p:spPr>
            <a:xfrm>
              <a:off x="6366573" y="2126217"/>
              <a:ext cx="75607" cy="367179"/>
            </a:xfrm>
            <a:custGeom>
              <a:avLst/>
              <a:gdLst/>
              <a:ahLst/>
              <a:cxnLst/>
              <a:rect l="l" t="t" r="r" b="b"/>
              <a:pathLst>
                <a:path w="411" h="1996" extrusionOk="0">
                  <a:moveTo>
                    <a:pt x="341" y="0"/>
                  </a:moveTo>
                  <a:cubicBezTo>
                    <a:pt x="332" y="377"/>
                    <a:pt x="302" y="756"/>
                    <a:pt x="257" y="1133"/>
                  </a:cubicBezTo>
                  <a:cubicBezTo>
                    <a:pt x="224" y="1401"/>
                    <a:pt x="173" y="1702"/>
                    <a:pt x="0" y="1925"/>
                  </a:cubicBezTo>
                  <a:cubicBezTo>
                    <a:pt x="12" y="1945"/>
                    <a:pt x="25" y="1970"/>
                    <a:pt x="37" y="1995"/>
                  </a:cubicBezTo>
                  <a:cubicBezTo>
                    <a:pt x="67" y="1956"/>
                    <a:pt x="95" y="1917"/>
                    <a:pt x="120" y="1875"/>
                  </a:cubicBezTo>
                  <a:cubicBezTo>
                    <a:pt x="251" y="1652"/>
                    <a:pt x="293" y="1381"/>
                    <a:pt x="327" y="1139"/>
                  </a:cubicBezTo>
                  <a:cubicBezTo>
                    <a:pt x="371" y="782"/>
                    <a:pt x="399" y="422"/>
                    <a:pt x="410" y="59"/>
                  </a:cubicBezTo>
                  <a:cubicBezTo>
                    <a:pt x="385" y="37"/>
                    <a:pt x="363" y="17"/>
                    <a:pt x="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45"/>
            <p:cNvSpPr/>
            <p:nvPr/>
          </p:nvSpPr>
          <p:spPr>
            <a:xfrm>
              <a:off x="6273122" y="2013267"/>
              <a:ext cx="39735" cy="282927"/>
            </a:xfrm>
            <a:custGeom>
              <a:avLst/>
              <a:gdLst/>
              <a:ahLst/>
              <a:cxnLst/>
              <a:rect l="l" t="t" r="r" b="b"/>
              <a:pathLst>
                <a:path w="216" h="1538" extrusionOk="0">
                  <a:moveTo>
                    <a:pt x="115" y="1"/>
                  </a:moveTo>
                  <a:lnTo>
                    <a:pt x="115" y="1"/>
                  </a:lnTo>
                  <a:cubicBezTo>
                    <a:pt x="146" y="508"/>
                    <a:pt x="109" y="1022"/>
                    <a:pt x="1" y="1524"/>
                  </a:cubicBezTo>
                  <a:lnTo>
                    <a:pt x="70" y="1538"/>
                  </a:lnTo>
                  <a:cubicBezTo>
                    <a:pt x="174" y="1050"/>
                    <a:pt x="215" y="550"/>
                    <a:pt x="188" y="56"/>
                  </a:cubicBezTo>
                  <a:cubicBezTo>
                    <a:pt x="165" y="37"/>
                    <a:pt x="140" y="17"/>
                    <a:pt x="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45"/>
            <p:cNvSpPr/>
            <p:nvPr/>
          </p:nvSpPr>
          <p:spPr>
            <a:xfrm>
              <a:off x="6162748" y="1922024"/>
              <a:ext cx="26490" cy="202353"/>
            </a:xfrm>
            <a:custGeom>
              <a:avLst/>
              <a:gdLst/>
              <a:ahLst/>
              <a:cxnLst/>
              <a:rect l="l" t="t" r="r" b="b"/>
              <a:pathLst>
                <a:path w="144" h="1100" extrusionOk="0">
                  <a:moveTo>
                    <a:pt x="1" y="0"/>
                  </a:moveTo>
                  <a:lnTo>
                    <a:pt x="1" y="0"/>
                  </a:lnTo>
                  <a:cubicBezTo>
                    <a:pt x="40" y="237"/>
                    <a:pt x="59" y="474"/>
                    <a:pt x="71" y="714"/>
                  </a:cubicBezTo>
                  <a:cubicBezTo>
                    <a:pt x="73" y="809"/>
                    <a:pt x="73" y="910"/>
                    <a:pt x="57" y="1007"/>
                  </a:cubicBezTo>
                  <a:cubicBezTo>
                    <a:pt x="71" y="1035"/>
                    <a:pt x="87" y="1069"/>
                    <a:pt x="104" y="1099"/>
                  </a:cubicBezTo>
                  <a:cubicBezTo>
                    <a:pt x="143" y="971"/>
                    <a:pt x="143" y="831"/>
                    <a:pt x="140" y="712"/>
                  </a:cubicBezTo>
                  <a:cubicBezTo>
                    <a:pt x="132" y="488"/>
                    <a:pt x="110" y="268"/>
                    <a:pt x="76" y="50"/>
                  </a:cubicBezTo>
                  <a:cubicBezTo>
                    <a:pt x="54" y="31"/>
                    <a:pt x="26" y="1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45"/>
            <p:cNvSpPr/>
            <p:nvPr/>
          </p:nvSpPr>
          <p:spPr>
            <a:xfrm>
              <a:off x="6068929" y="2575257"/>
              <a:ext cx="366075" cy="60154"/>
            </a:xfrm>
            <a:custGeom>
              <a:avLst/>
              <a:gdLst/>
              <a:ahLst/>
              <a:cxnLst/>
              <a:rect l="l" t="t" r="r" b="b"/>
              <a:pathLst>
                <a:path w="1990" h="327" extrusionOk="0">
                  <a:moveTo>
                    <a:pt x="0" y="1"/>
                  </a:moveTo>
                  <a:lnTo>
                    <a:pt x="0" y="1"/>
                  </a:lnTo>
                  <a:cubicBezTo>
                    <a:pt x="3" y="23"/>
                    <a:pt x="9" y="51"/>
                    <a:pt x="11" y="76"/>
                  </a:cubicBezTo>
                  <a:cubicBezTo>
                    <a:pt x="656" y="240"/>
                    <a:pt x="1320" y="327"/>
                    <a:pt x="1989" y="327"/>
                  </a:cubicBezTo>
                  <a:lnTo>
                    <a:pt x="1989" y="254"/>
                  </a:lnTo>
                  <a:cubicBezTo>
                    <a:pt x="1317" y="254"/>
                    <a:pt x="650" y="16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45"/>
            <p:cNvSpPr/>
            <p:nvPr/>
          </p:nvSpPr>
          <p:spPr>
            <a:xfrm>
              <a:off x="6047774" y="2364810"/>
              <a:ext cx="274281" cy="55923"/>
            </a:xfrm>
            <a:custGeom>
              <a:avLst/>
              <a:gdLst/>
              <a:ahLst/>
              <a:cxnLst/>
              <a:rect l="l" t="t" r="r" b="b"/>
              <a:pathLst>
                <a:path w="1491" h="304" extrusionOk="0">
                  <a:moveTo>
                    <a:pt x="1" y="1"/>
                  </a:moveTo>
                  <a:lnTo>
                    <a:pt x="23" y="84"/>
                  </a:lnTo>
                  <a:cubicBezTo>
                    <a:pt x="438" y="228"/>
                    <a:pt x="879" y="303"/>
                    <a:pt x="1319" y="303"/>
                  </a:cubicBezTo>
                  <a:cubicBezTo>
                    <a:pt x="1376" y="303"/>
                    <a:pt x="1434" y="302"/>
                    <a:pt x="1491" y="299"/>
                  </a:cubicBezTo>
                  <a:lnTo>
                    <a:pt x="1488" y="227"/>
                  </a:lnTo>
                  <a:cubicBezTo>
                    <a:pt x="1428" y="230"/>
                    <a:pt x="1368" y="231"/>
                    <a:pt x="1308" y="231"/>
                  </a:cubicBezTo>
                  <a:cubicBezTo>
                    <a:pt x="866" y="231"/>
                    <a:pt x="418" y="15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45"/>
            <p:cNvSpPr/>
            <p:nvPr/>
          </p:nvSpPr>
          <p:spPr>
            <a:xfrm>
              <a:off x="6015950" y="2196488"/>
              <a:ext cx="221485" cy="50588"/>
            </a:xfrm>
            <a:custGeom>
              <a:avLst/>
              <a:gdLst/>
              <a:ahLst/>
              <a:cxnLst/>
              <a:rect l="l" t="t" r="r" b="b"/>
              <a:pathLst>
                <a:path w="1204" h="275" extrusionOk="0">
                  <a:moveTo>
                    <a:pt x="1" y="1"/>
                  </a:moveTo>
                  <a:lnTo>
                    <a:pt x="1" y="1"/>
                  </a:lnTo>
                  <a:cubicBezTo>
                    <a:pt x="7" y="29"/>
                    <a:pt x="9" y="54"/>
                    <a:pt x="15" y="82"/>
                  </a:cubicBezTo>
                  <a:cubicBezTo>
                    <a:pt x="372" y="210"/>
                    <a:pt x="755" y="275"/>
                    <a:pt x="1134" y="275"/>
                  </a:cubicBezTo>
                  <a:cubicBezTo>
                    <a:pt x="1157" y="275"/>
                    <a:pt x="1180" y="275"/>
                    <a:pt x="1203" y="274"/>
                  </a:cubicBezTo>
                  <a:lnTo>
                    <a:pt x="1201" y="204"/>
                  </a:lnTo>
                  <a:cubicBezTo>
                    <a:pt x="1179" y="205"/>
                    <a:pt x="1157" y="205"/>
                    <a:pt x="1135" y="205"/>
                  </a:cubicBezTo>
                  <a:cubicBezTo>
                    <a:pt x="747" y="205"/>
                    <a:pt x="360" y="13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45"/>
            <p:cNvSpPr/>
            <p:nvPr/>
          </p:nvSpPr>
          <p:spPr>
            <a:xfrm>
              <a:off x="5990380" y="1980522"/>
              <a:ext cx="118285" cy="47277"/>
            </a:xfrm>
            <a:custGeom>
              <a:avLst/>
              <a:gdLst/>
              <a:ahLst/>
              <a:cxnLst/>
              <a:rect l="l" t="t" r="r" b="b"/>
              <a:pathLst>
                <a:path w="643" h="257" extrusionOk="0">
                  <a:moveTo>
                    <a:pt x="0" y="0"/>
                  </a:moveTo>
                  <a:lnTo>
                    <a:pt x="0" y="0"/>
                  </a:lnTo>
                  <a:cubicBezTo>
                    <a:pt x="3" y="28"/>
                    <a:pt x="3" y="53"/>
                    <a:pt x="6" y="81"/>
                  </a:cubicBezTo>
                  <a:cubicBezTo>
                    <a:pt x="210" y="165"/>
                    <a:pt x="419" y="223"/>
                    <a:pt x="631" y="257"/>
                  </a:cubicBezTo>
                  <a:lnTo>
                    <a:pt x="642" y="187"/>
                  </a:lnTo>
                  <a:cubicBezTo>
                    <a:pt x="422" y="154"/>
                    <a:pt x="204" y="8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45"/>
            <p:cNvSpPr/>
            <p:nvPr/>
          </p:nvSpPr>
          <p:spPr>
            <a:xfrm>
              <a:off x="6109952" y="2773931"/>
              <a:ext cx="389254" cy="35504"/>
            </a:xfrm>
            <a:custGeom>
              <a:avLst/>
              <a:gdLst/>
              <a:ahLst/>
              <a:cxnLst/>
              <a:rect l="l" t="t" r="r" b="b"/>
              <a:pathLst>
                <a:path w="2116" h="193" extrusionOk="0">
                  <a:moveTo>
                    <a:pt x="2101" y="0"/>
                  </a:moveTo>
                  <a:cubicBezTo>
                    <a:pt x="1737" y="79"/>
                    <a:pt x="1363" y="117"/>
                    <a:pt x="989" y="117"/>
                  </a:cubicBezTo>
                  <a:cubicBezTo>
                    <a:pt x="658" y="117"/>
                    <a:pt x="327" y="87"/>
                    <a:pt x="0" y="28"/>
                  </a:cubicBezTo>
                  <a:lnTo>
                    <a:pt x="0" y="28"/>
                  </a:lnTo>
                  <a:cubicBezTo>
                    <a:pt x="9" y="53"/>
                    <a:pt x="20" y="81"/>
                    <a:pt x="26" y="106"/>
                  </a:cubicBezTo>
                  <a:cubicBezTo>
                    <a:pt x="343" y="164"/>
                    <a:pt x="666" y="193"/>
                    <a:pt x="988" y="193"/>
                  </a:cubicBezTo>
                  <a:cubicBezTo>
                    <a:pt x="1367" y="193"/>
                    <a:pt x="1745" y="153"/>
                    <a:pt x="2115" y="73"/>
                  </a:cubicBezTo>
                  <a:lnTo>
                    <a:pt x="21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45"/>
            <p:cNvSpPr/>
            <p:nvPr/>
          </p:nvSpPr>
          <p:spPr>
            <a:xfrm>
              <a:off x="6191629" y="2974445"/>
              <a:ext cx="396796" cy="51508"/>
            </a:xfrm>
            <a:custGeom>
              <a:avLst/>
              <a:gdLst/>
              <a:ahLst/>
              <a:cxnLst/>
              <a:rect l="l" t="t" r="r" b="b"/>
              <a:pathLst>
                <a:path w="2157" h="280" extrusionOk="0">
                  <a:moveTo>
                    <a:pt x="0" y="1"/>
                  </a:moveTo>
                  <a:cubicBezTo>
                    <a:pt x="17" y="29"/>
                    <a:pt x="31" y="62"/>
                    <a:pt x="50" y="90"/>
                  </a:cubicBezTo>
                  <a:cubicBezTo>
                    <a:pt x="293" y="160"/>
                    <a:pt x="541" y="216"/>
                    <a:pt x="795" y="249"/>
                  </a:cubicBezTo>
                  <a:cubicBezTo>
                    <a:pt x="949" y="269"/>
                    <a:pt x="1098" y="279"/>
                    <a:pt x="1242" y="279"/>
                  </a:cubicBezTo>
                  <a:cubicBezTo>
                    <a:pt x="1579" y="279"/>
                    <a:pt x="1885" y="224"/>
                    <a:pt x="2157" y="113"/>
                  </a:cubicBezTo>
                  <a:lnTo>
                    <a:pt x="2129" y="51"/>
                  </a:lnTo>
                  <a:cubicBezTo>
                    <a:pt x="1869" y="158"/>
                    <a:pt x="1575" y="210"/>
                    <a:pt x="1252" y="210"/>
                  </a:cubicBezTo>
                  <a:cubicBezTo>
                    <a:pt x="1109" y="210"/>
                    <a:pt x="960" y="200"/>
                    <a:pt x="806" y="180"/>
                  </a:cubicBezTo>
                  <a:cubicBezTo>
                    <a:pt x="533" y="146"/>
                    <a:pt x="265" y="7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45"/>
            <p:cNvSpPr/>
            <p:nvPr/>
          </p:nvSpPr>
          <p:spPr>
            <a:xfrm>
              <a:off x="6292070" y="3179373"/>
              <a:ext cx="387782" cy="52428"/>
            </a:xfrm>
            <a:custGeom>
              <a:avLst/>
              <a:gdLst/>
              <a:ahLst/>
              <a:cxnLst/>
              <a:rect l="l" t="t" r="r" b="b"/>
              <a:pathLst>
                <a:path w="2108" h="285" extrusionOk="0">
                  <a:moveTo>
                    <a:pt x="1" y="0"/>
                  </a:moveTo>
                  <a:cubicBezTo>
                    <a:pt x="12" y="28"/>
                    <a:pt x="26" y="56"/>
                    <a:pt x="40" y="84"/>
                  </a:cubicBezTo>
                  <a:cubicBezTo>
                    <a:pt x="537" y="218"/>
                    <a:pt x="1051" y="285"/>
                    <a:pt x="1564" y="285"/>
                  </a:cubicBezTo>
                  <a:cubicBezTo>
                    <a:pt x="1746" y="285"/>
                    <a:pt x="1927" y="276"/>
                    <a:pt x="2107" y="260"/>
                  </a:cubicBezTo>
                  <a:lnTo>
                    <a:pt x="2102" y="184"/>
                  </a:lnTo>
                  <a:cubicBezTo>
                    <a:pt x="1918" y="203"/>
                    <a:pt x="1734" y="212"/>
                    <a:pt x="1549" y="212"/>
                  </a:cubicBezTo>
                  <a:cubicBezTo>
                    <a:pt x="1029" y="212"/>
                    <a:pt x="505" y="14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45"/>
            <p:cNvSpPr/>
            <p:nvPr/>
          </p:nvSpPr>
          <p:spPr>
            <a:xfrm>
              <a:off x="6451193" y="3387061"/>
              <a:ext cx="252758" cy="44702"/>
            </a:xfrm>
            <a:custGeom>
              <a:avLst/>
              <a:gdLst/>
              <a:ahLst/>
              <a:cxnLst/>
              <a:rect l="l" t="t" r="r" b="b"/>
              <a:pathLst>
                <a:path w="1374" h="243" extrusionOk="0">
                  <a:moveTo>
                    <a:pt x="1351" y="1"/>
                  </a:moveTo>
                  <a:cubicBezTo>
                    <a:pt x="976" y="116"/>
                    <a:pt x="586" y="173"/>
                    <a:pt x="196" y="173"/>
                  </a:cubicBezTo>
                  <a:cubicBezTo>
                    <a:pt x="131" y="173"/>
                    <a:pt x="66" y="172"/>
                    <a:pt x="1" y="168"/>
                  </a:cubicBezTo>
                  <a:lnTo>
                    <a:pt x="1" y="168"/>
                  </a:lnTo>
                  <a:lnTo>
                    <a:pt x="76" y="241"/>
                  </a:lnTo>
                  <a:cubicBezTo>
                    <a:pt x="112" y="242"/>
                    <a:pt x="148" y="242"/>
                    <a:pt x="185" y="242"/>
                  </a:cubicBezTo>
                  <a:cubicBezTo>
                    <a:pt x="584" y="242"/>
                    <a:pt x="984" y="186"/>
                    <a:pt x="1373" y="71"/>
                  </a:cubicBezTo>
                  <a:lnTo>
                    <a:pt x="1351" y="1"/>
                  </a:lnTo>
                  <a:close/>
                </a:path>
              </a:pathLst>
            </a:custGeom>
            <a:solidFill>
              <a:srgbClr val="A5A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45"/>
            <p:cNvSpPr/>
            <p:nvPr/>
          </p:nvSpPr>
          <p:spPr>
            <a:xfrm>
              <a:off x="5987252" y="1824526"/>
              <a:ext cx="1033289" cy="1747596"/>
            </a:xfrm>
            <a:custGeom>
              <a:avLst/>
              <a:gdLst/>
              <a:ahLst/>
              <a:cxnLst/>
              <a:rect l="l" t="t" r="r" b="b"/>
              <a:pathLst>
                <a:path w="5617" h="9500" extrusionOk="0">
                  <a:moveTo>
                    <a:pt x="1" y="0"/>
                  </a:moveTo>
                  <a:lnTo>
                    <a:pt x="1" y="0"/>
                  </a:lnTo>
                  <a:cubicBezTo>
                    <a:pt x="302" y="388"/>
                    <a:pt x="573" y="792"/>
                    <a:pt x="821" y="1214"/>
                  </a:cubicBezTo>
                  <a:cubicBezTo>
                    <a:pt x="885" y="1317"/>
                    <a:pt x="944" y="1426"/>
                    <a:pt x="1002" y="1532"/>
                  </a:cubicBezTo>
                  <a:cubicBezTo>
                    <a:pt x="1016" y="1560"/>
                    <a:pt x="1033" y="1590"/>
                    <a:pt x="1052" y="1621"/>
                  </a:cubicBezTo>
                  <a:cubicBezTo>
                    <a:pt x="1170" y="1841"/>
                    <a:pt x="1284" y="2062"/>
                    <a:pt x="1401" y="2285"/>
                  </a:cubicBezTo>
                  <a:lnTo>
                    <a:pt x="1661" y="2787"/>
                  </a:lnTo>
                  <a:cubicBezTo>
                    <a:pt x="1675" y="2815"/>
                    <a:pt x="1689" y="2837"/>
                    <a:pt x="1702" y="2865"/>
                  </a:cubicBezTo>
                  <a:cubicBezTo>
                    <a:pt x="1822" y="3097"/>
                    <a:pt x="1940" y="3328"/>
                    <a:pt x="2057" y="3557"/>
                  </a:cubicBezTo>
                  <a:cubicBezTo>
                    <a:pt x="2065" y="3579"/>
                    <a:pt x="2079" y="3602"/>
                    <a:pt x="2090" y="3627"/>
                  </a:cubicBezTo>
                  <a:lnTo>
                    <a:pt x="2101" y="3649"/>
                  </a:lnTo>
                  <a:cubicBezTo>
                    <a:pt x="2101" y="3652"/>
                    <a:pt x="2104" y="3652"/>
                    <a:pt x="2104" y="3655"/>
                  </a:cubicBezTo>
                  <a:cubicBezTo>
                    <a:pt x="2213" y="3867"/>
                    <a:pt x="2316" y="4084"/>
                    <a:pt x="2422" y="4299"/>
                  </a:cubicBezTo>
                  <a:lnTo>
                    <a:pt x="2422" y="4302"/>
                  </a:lnTo>
                  <a:cubicBezTo>
                    <a:pt x="2637" y="4757"/>
                    <a:pt x="2844" y="5209"/>
                    <a:pt x="3036" y="5674"/>
                  </a:cubicBezTo>
                  <a:cubicBezTo>
                    <a:pt x="3047" y="5694"/>
                    <a:pt x="3053" y="5719"/>
                    <a:pt x="3064" y="5741"/>
                  </a:cubicBezTo>
                  <a:cubicBezTo>
                    <a:pt x="3095" y="5820"/>
                    <a:pt x="3125" y="5898"/>
                    <a:pt x="3159" y="5973"/>
                  </a:cubicBezTo>
                  <a:cubicBezTo>
                    <a:pt x="3164" y="5987"/>
                    <a:pt x="3167" y="6004"/>
                    <a:pt x="3175" y="6020"/>
                  </a:cubicBezTo>
                  <a:cubicBezTo>
                    <a:pt x="3181" y="6040"/>
                    <a:pt x="3192" y="6065"/>
                    <a:pt x="3201" y="6085"/>
                  </a:cubicBezTo>
                  <a:cubicBezTo>
                    <a:pt x="3312" y="6375"/>
                    <a:pt x="3421" y="6670"/>
                    <a:pt x="3516" y="6969"/>
                  </a:cubicBezTo>
                  <a:cubicBezTo>
                    <a:pt x="3521" y="6975"/>
                    <a:pt x="3524" y="6977"/>
                    <a:pt x="3524" y="6986"/>
                  </a:cubicBezTo>
                  <a:cubicBezTo>
                    <a:pt x="3588" y="7173"/>
                    <a:pt x="3647" y="7362"/>
                    <a:pt x="3706" y="7549"/>
                  </a:cubicBezTo>
                  <a:cubicBezTo>
                    <a:pt x="3706" y="7555"/>
                    <a:pt x="3708" y="7558"/>
                    <a:pt x="3708" y="7560"/>
                  </a:cubicBezTo>
                  <a:cubicBezTo>
                    <a:pt x="3714" y="7583"/>
                    <a:pt x="3719" y="7602"/>
                    <a:pt x="3728" y="7625"/>
                  </a:cubicBezTo>
                  <a:cubicBezTo>
                    <a:pt x="3731" y="7627"/>
                    <a:pt x="3731" y="7627"/>
                    <a:pt x="3731" y="7630"/>
                  </a:cubicBezTo>
                  <a:cubicBezTo>
                    <a:pt x="3898" y="8182"/>
                    <a:pt x="4049" y="8735"/>
                    <a:pt x="4183" y="9293"/>
                  </a:cubicBezTo>
                  <a:cubicBezTo>
                    <a:pt x="4197" y="9363"/>
                    <a:pt x="4216" y="9430"/>
                    <a:pt x="4233" y="9499"/>
                  </a:cubicBezTo>
                  <a:cubicBezTo>
                    <a:pt x="4244" y="9496"/>
                    <a:pt x="4250" y="9491"/>
                    <a:pt x="4261" y="9485"/>
                  </a:cubicBezTo>
                  <a:cubicBezTo>
                    <a:pt x="4888" y="9106"/>
                    <a:pt x="5282" y="8422"/>
                    <a:pt x="5449" y="7708"/>
                  </a:cubicBezTo>
                  <a:cubicBezTo>
                    <a:pt x="5617" y="6997"/>
                    <a:pt x="5578" y="6249"/>
                    <a:pt x="5494" y="5524"/>
                  </a:cubicBezTo>
                  <a:lnTo>
                    <a:pt x="5494" y="5524"/>
                  </a:lnTo>
                  <a:cubicBezTo>
                    <a:pt x="5259" y="5596"/>
                    <a:pt x="5031" y="5594"/>
                    <a:pt x="4794" y="5605"/>
                  </a:cubicBezTo>
                  <a:cubicBezTo>
                    <a:pt x="4766" y="5605"/>
                    <a:pt x="4738" y="5605"/>
                    <a:pt x="4707" y="5608"/>
                  </a:cubicBezTo>
                  <a:cubicBezTo>
                    <a:pt x="4679" y="5610"/>
                    <a:pt x="4651" y="5610"/>
                    <a:pt x="4623" y="5616"/>
                  </a:cubicBezTo>
                  <a:cubicBezTo>
                    <a:pt x="4802" y="5359"/>
                    <a:pt x="4950" y="5075"/>
                    <a:pt x="5153" y="4840"/>
                  </a:cubicBezTo>
                  <a:cubicBezTo>
                    <a:pt x="4732" y="4017"/>
                    <a:pt x="4197" y="3169"/>
                    <a:pt x="3544" y="2497"/>
                  </a:cubicBezTo>
                  <a:cubicBezTo>
                    <a:pt x="3390" y="2664"/>
                    <a:pt x="3181" y="2793"/>
                    <a:pt x="2997" y="2929"/>
                  </a:cubicBezTo>
                  <a:cubicBezTo>
                    <a:pt x="2966" y="2954"/>
                    <a:pt x="2936" y="2980"/>
                    <a:pt x="2908" y="3002"/>
                  </a:cubicBezTo>
                  <a:cubicBezTo>
                    <a:pt x="2902" y="3002"/>
                    <a:pt x="2902" y="3005"/>
                    <a:pt x="2899" y="3005"/>
                  </a:cubicBezTo>
                  <a:cubicBezTo>
                    <a:pt x="2983" y="2751"/>
                    <a:pt x="2969" y="2494"/>
                    <a:pt x="3000" y="2229"/>
                  </a:cubicBezTo>
                  <a:cubicBezTo>
                    <a:pt x="2157" y="1328"/>
                    <a:pt x="1114" y="527"/>
                    <a:pt x="1"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45"/>
            <p:cNvSpPr/>
            <p:nvPr/>
          </p:nvSpPr>
          <p:spPr>
            <a:xfrm>
              <a:off x="5377617" y="3767853"/>
              <a:ext cx="4149345" cy="1375634"/>
            </a:xfrm>
            <a:custGeom>
              <a:avLst/>
              <a:gdLst/>
              <a:ahLst/>
              <a:cxnLst/>
              <a:rect l="l" t="t" r="r" b="b"/>
              <a:pathLst>
                <a:path w="22556" h="7478" extrusionOk="0">
                  <a:moveTo>
                    <a:pt x="11277" y="1"/>
                  </a:moveTo>
                  <a:cubicBezTo>
                    <a:pt x="5050" y="1"/>
                    <a:pt x="0" y="1675"/>
                    <a:pt x="0" y="3739"/>
                  </a:cubicBezTo>
                  <a:cubicBezTo>
                    <a:pt x="0" y="5807"/>
                    <a:pt x="5050" y="7478"/>
                    <a:pt x="11277" y="7478"/>
                  </a:cubicBezTo>
                  <a:cubicBezTo>
                    <a:pt x="17506" y="7478"/>
                    <a:pt x="22556" y="5807"/>
                    <a:pt x="22556" y="3739"/>
                  </a:cubicBezTo>
                  <a:cubicBezTo>
                    <a:pt x="22556" y="1675"/>
                    <a:pt x="17506" y="1"/>
                    <a:pt x="11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45"/>
            <p:cNvSpPr/>
            <p:nvPr/>
          </p:nvSpPr>
          <p:spPr>
            <a:xfrm>
              <a:off x="5377617" y="3698134"/>
              <a:ext cx="4149345" cy="1375634"/>
            </a:xfrm>
            <a:custGeom>
              <a:avLst/>
              <a:gdLst/>
              <a:ahLst/>
              <a:cxnLst/>
              <a:rect l="l" t="t" r="r" b="b"/>
              <a:pathLst>
                <a:path w="22556" h="7478" extrusionOk="0">
                  <a:moveTo>
                    <a:pt x="11277" y="1"/>
                  </a:moveTo>
                  <a:cubicBezTo>
                    <a:pt x="5050" y="1"/>
                    <a:pt x="0" y="1674"/>
                    <a:pt x="0" y="3739"/>
                  </a:cubicBezTo>
                  <a:cubicBezTo>
                    <a:pt x="0" y="5803"/>
                    <a:pt x="5050" y="7477"/>
                    <a:pt x="11277" y="7477"/>
                  </a:cubicBezTo>
                  <a:cubicBezTo>
                    <a:pt x="17506" y="7477"/>
                    <a:pt x="22556" y="5803"/>
                    <a:pt x="22556" y="3739"/>
                  </a:cubicBezTo>
                  <a:cubicBezTo>
                    <a:pt x="22556" y="1674"/>
                    <a:pt x="17506" y="1"/>
                    <a:pt x="1127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45"/>
            <p:cNvSpPr/>
            <p:nvPr/>
          </p:nvSpPr>
          <p:spPr>
            <a:xfrm>
              <a:off x="5199546" y="3451263"/>
              <a:ext cx="4418843" cy="1564007"/>
            </a:xfrm>
            <a:custGeom>
              <a:avLst/>
              <a:gdLst/>
              <a:ahLst/>
              <a:cxnLst/>
              <a:rect l="l" t="t" r="r" b="b"/>
              <a:pathLst>
                <a:path w="24021" h="8502" extrusionOk="0">
                  <a:moveTo>
                    <a:pt x="12010" y="1"/>
                  </a:moveTo>
                  <a:cubicBezTo>
                    <a:pt x="5379" y="1"/>
                    <a:pt x="0" y="1903"/>
                    <a:pt x="0" y="4252"/>
                  </a:cubicBezTo>
                  <a:cubicBezTo>
                    <a:pt x="0" y="6599"/>
                    <a:pt x="5379" y="8501"/>
                    <a:pt x="12010" y="8501"/>
                  </a:cubicBezTo>
                  <a:cubicBezTo>
                    <a:pt x="18645" y="8501"/>
                    <a:pt x="24020" y="6599"/>
                    <a:pt x="24020" y="4252"/>
                  </a:cubicBezTo>
                  <a:cubicBezTo>
                    <a:pt x="24020" y="1903"/>
                    <a:pt x="18645" y="1"/>
                    <a:pt x="120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45"/>
            <p:cNvSpPr/>
            <p:nvPr/>
          </p:nvSpPr>
          <p:spPr>
            <a:xfrm>
              <a:off x="5334571" y="3498540"/>
              <a:ext cx="4149345" cy="1375450"/>
            </a:xfrm>
            <a:custGeom>
              <a:avLst/>
              <a:gdLst/>
              <a:ahLst/>
              <a:cxnLst/>
              <a:rect l="l" t="t" r="r" b="b"/>
              <a:pathLst>
                <a:path w="22556" h="7477" extrusionOk="0">
                  <a:moveTo>
                    <a:pt x="11276" y="0"/>
                  </a:moveTo>
                  <a:cubicBezTo>
                    <a:pt x="5050" y="0"/>
                    <a:pt x="0" y="1674"/>
                    <a:pt x="0" y="3739"/>
                  </a:cubicBezTo>
                  <a:cubicBezTo>
                    <a:pt x="0" y="5806"/>
                    <a:pt x="5050" y="7477"/>
                    <a:pt x="11276" y="7477"/>
                  </a:cubicBezTo>
                  <a:cubicBezTo>
                    <a:pt x="17506" y="7477"/>
                    <a:pt x="22556" y="5806"/>
                    <a:pt x="22556" y="3739"/>
                  </a:cubicBezTo>
                  <a:cubicBezTo>
                    <a:pt x="22556" y="1674"/>
                    <a:pt x="17506" y="0"/>
                    <a:pt x="1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45"/>
            <p:cNvSpPr/>
            <p:nvPr/>
          </p:nvSpPr>
          <p:spPr>
            <a:xfrm>
              <a:off x="5493510" y="3500011"/>
              <a:ext cx="3831283" cy="1270410"/>
            </a:xfrm>
            <a:custGeom>
              <a:avLst/>
              <a:gdLst/>
              <a:ahLst/>
              <a:cxnLst/>
              <a:rect l="l" t="t" r="r" b="b"/>
              <a:pathLst>
                <a:path w="20827" h="6906" extrusionOk="0">
                  <a:moveTo>
                    <a:pt x="10412" y="1"/>
                  </a:moveTo>
                  <a:cubicBezTo>
                    <a:pt x="4663" y="1"/>
                    <a:pt x="1" y="1546"/>
                    <a:pt x="1" y="3452"/>
                  </a:cubicBezTo>
                  <a:cubicBezTo>
                    <a:pt x="1" y="5360"/>
                    <a:pt x="4663" y="6905"/>
                    <a:pt x="10412" y="6905"/>
                  </a:cubicBezTo>
                  <a:cubicBezTo>
                    <a:pt x="16165" y="6905"/>
                    <a:pt x="20827" y="5360"/>
                    <a:pt x="20827" y="3452"/>
                  </a:cubicBezTo>
                  <a:cubicBezTo>
                    <a:pt x="20827" y="1546"/>
                    <a:pt x="16165" y="1"/>
                    <a:pt x="10412"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45"/>
            <p:cNvSpPr/>
            <p:nvPr/>
          </p:nvSpPr>
          <p:spPr>
            <a:xfrm>
              <a:off x="6668815" y="2206790"/>
              <a:ext cx="1803519" cy="1849509"/>
            </a:xfrm>
            <a:custGeom>
              <a:avLst/>
              <a:gdLst/>
              <a:ahLst/>
              <a:cxnLst/>
              <a:rect l="l" t="t" r="r" b="b"/>
              <a:pathLst>
                <a:path w="9804" h="10054" extrusionOk="0">
                  <a:moveTo>
                    <a:pt x="2818" y="0"/>
                  </a:moveTo>
                  <a:cubicBezTo>
                    <a:pt x="408" y="1939"/>
                    <a:pt x="1" y="5457"/>
                    <a:pt x="1920" y="7896"/>
                  </a:cubicBezTo>
                  <a:cubicBezTo>
                    <a:pt x="3033" y="9314"/>
                    <a:pt x="4689" y="10053"/>
                    <a:pt x="6362" y="10053"/>
                  </a:cubicBezTo>
                  <a:cubicBezTo>
                    <a:pt x="7566" y="10053"/>
                    <a:pt x="8778" y="9671"/>
                    <a:pt x="9804" y="8883"/>
                  </a:cubicBezTo>
                  <a:lnTo>
                    <a:pt x="9444" y="8428"/>
                  </a:lnTo>
                  <a:cubicBezTo>
                    <a:pt x="8525" y="9133"/>
                    <a:pt x="7440" y="9475"/>
                    <a:pt x="6363" y="9475"/>
                  </a:cubicBezTo>
                  <a:cubicBezTo>
                    <a:pt x="4860" y="9475"/>
                    <a:pt x="3373" y="8810"/>
                    <a:pt x="2372" y="7536"/>
                  </a:cubicBezTo>
                  <a:cubicBezTo>
                    <a:pt x="653" y="5351"/>
                    <a:pt x="1016" y="2193"/>
                    <a:pt x="3178" y="455"/>
                  </a:cubicBezTo>
                  <a:lnTo>
                    <a:pt x="28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45"/>
            <p:cNvSpPr/>
            <p:nvPr/>
          </p:nvSpPr>
          <p:spPr>
            <a:xfrm>
              <a:off x="6668815" y="2206238"/>
              <a:ext cx="1803519" cy="1850245"/>
            </a:xfrm>
            <a:custGeom>
              <a:avLst/>
              <a:gdLst/>
              <a:ahLst/>
              <a:cxnLst/>
              <a:rect l="l" t="t" r="r" b="b"/>
              <a:pathLst>
                <a:path w="9804" h="10058" extrusionOk="0">
                  <a:moveTo>
                    <a:pt x="2818" y="1"/>
                  </a:moveTo>
                  <a:cubicBezTo>
                    <a:pt x="408" y="1940"/>
                    <a:pt x="1" y="5457"/>
                    <a:pt x="1920" y="7896"/>
                  </a:cubicBezTo>
                  <a:cubicBezTo>
                    <a:pt x="3034" y="9316"/>
                    <a:pt x="4689" y="10057"/>
                    <a:pt x="6363" y="10057"/>
                  </a:cubicBezTo>
                  <a:cubicBezTo>
                    <a:pt x="7566" y="10057"/>
                    <a:pt x="8777" y="9675"/>
                    <a:pt x="9804" y="8886"/>
                  </a:cubicBezTo>
                  <a:lnTo>
                    <a:pt x="9695" y="8747"/>
                  </a:lnTo>
                  <a:cubicBezTo>
                    <a:pt x="8746" y="9420"/>
                    <a:pt x="7646" y="9747"/>
                    <a:pt x="6554" y="9747"/>
                  </a:cubicBezTo>
                  <a:cubicBezTo>
                    <a:pt x="4942" y="9747"/>
                    <a:pt x="3347" y="9035"/>
                    <a:pt x="2274" y="7670"/>
                  </a:cubicBezTo>
                  <a:cubicBezTo>
                    <a:pt x="472" y="5377"/>
                    <a:pt x="807" y="2096"/>
                    <a:pt x="2980" y="202"/>
                  </a:cubicBezTo>
                  <a:lnTo>
                    <a:pt x="2818"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45"/>
            <p:cNvSpPr/>
            <p:nvPr/>
          </p:nvSpPr>
          <p:spPr>
            <a:xfrm>
              <a:off x="6788939" y="2290859"/>
              <a:ext cx="1616802" cy="1659481"/>
            </a:xfrm>
            <a:custGeom>
              <a:avLst/>
              <a:gdLst/>
              <a:ahLst/>
              <a:cxnLst/>
              <a:rect l="l" t="t" r="r" b="b"/>
              <a:pathLst>
                <a:path w="8789" h="9021" extrusionOk="0">
                  <a:moveTo>
                    <a:pt x="2522" y="1"/>
                  </a:moveTo>
                  <a:cubicBezTo>
                    <a:pt x="363" y="1742"/>
                    <a:pt x="0" y="4897"/>
                    <a:pt x="1716" y="7084"/>
                  </a:cubicBezTo>
                  <a:cubicBezTo>
                    <a:pt x="2717" y="8357"/>
                    <a:pt x="4205" y="9020"/>
                    <a:pt x="5707" y="9020"/>
                  </a:cubicBezTo>
                  <a:cubicBezTo>
                    <a:pt x="6784" y="9020"/>
                    <a:pt x="7869" y="8679"/>
                    <a:pt x="8788" y="7977"/>
                  </a:cubicBezTo>
                  <a:lnTo>
                    <a:pt x="8537" y="7659"/>
                  </a:lnTo>
                  <a:cubicBezTo>
                    <a:pt x="7693" y="8301"/>
                    <a:pt x="6697" y="8614"/>
                    <a:pt x="5708" y="8614"/>
                  </a:cubicBezTo>
                  <a:cubicBezTo>
                    <a:pt x="4326" y="8614"/>
                    <a:pt x="2957" y="8004"/>
                    <a:pt x="2037" y="6833"/>
                  </a:cubicBezTo>
                  <a:cubicBezTo>
                    <a:pt x="458" y="4819"/>
                    <a:pt x="793" y="1923"/>
                    <a:pt x="2773" y="319"/>
                  </a:cubicBezTo>
                  <a:lnTo>
                    <a:pt x="25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45"/>
            <p:cNvSpPr/>
            <p:nvPr/>
          </p:nvSpPr>
          <p:spPr>
            <a:xfrm>
              <a:off x="6873008" y="2349541"/>
              <a:ext cx="1486928" cy="1526479"/>
            </a:xfrm>
            <a:custGeom>
              <a:avLst/>
              <a:gdLst/>
              <a:ahLst/>
              <a:cxnLst/>
              <a:rect l="l" t="t" r="r" b="b"/>
              <a:pathLst>
                <a:path w="8083" h="8298" extrusionOk="0">
                  <a:moveTo>
                    <a:pt x="2316" y="0"/>
                  </a:moveTo>
                  <a:cubicBezTo>
                    <a:pt x="336" y="1599"/>
                    <a:pt x="1" y="4500"/>
                    <a:pt x="1580" y="6514"/>
                  </a:cubicBezTo>
                  <a:cubicBezTo>
                    <a:pt x="2500" y="7686"/>
                    <a:pt x="3868" y="8297"/>
                    <a:pt x="5250" y="8297"/>
                  </a:cubicBezTo>
                  <a:cubicBezTo>
                    <a:pt x="6240" y="8297"/>
                    <a:pt x="7237" y="7983"/>
                    <a:pt x="8083" y="7337"/>
                  </a:cubicBezTo>
                  <a:lnTo>
                    <a:pt x="23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45"/>
            <p:cNvSpPr/>
            <p:nvPr/>
          </p:nvSpPr>
          <p:spPr>
            <a:xfrm>
              <a:off x="6954133" y="2883202"/>
              <a:ext cx="1405803" cy="992083"/>
            </a:xfrm>
            <a:custGeom>
              <a:avLst/>
              <a:gdLst/>
              <a:ahLst/>
              <a:cxnLst/>
              <a:rect l="l" t="t" r="r" b="b"/>
              <a:pathLst>
                <a:path w="7642" h="5393" extrusionOk="0">
                  <a:moveTo>
                    <a:pt x="196" y="0"/>
                  </a:moveTo>
                  <a:lnTo>
                    <a:pt x="196" y="0"/>
                  </a:lnTo>
                  <a:cubicBezTo>
                    <a:pt x="1" y="1236"/>
                    <a:pt x="302" y="2547"/>
                    <a:pt x="1139" y="3608"/>
                  </a:cubicBezTo>
                  <a:cubicBezTo>
                    <a:pt x="2059" y="4782"/>
                    <a:pt x="3428" y="5393"/>
                    <a:pt x="4811" y="5393"/>
                  </a:cubicBezTo>
                  <a:cubicBezTo>
                    <a:pt x="5800" y="5393"/>
                    <a:pt x="6797" y="5080"/>
                    <a:pt x="7642" y="4436"/>
                  </a:cubicBezTo>
                  <a:lnTo>
                    <a:pt x="7232" y="3909"/>
                  </a:lnTo>
                  <a:cubicBezTo>
                    <a:pt x="6496" y="4342"/>
                    <a:pt x="5678" y="4553"/>
                    <a:pt x="4865" y="4553"/>
                  </a:cubicBezTo>
                  <a:cubicBezTo>
                    <a:pt x="3484" y="4553"/>
                    <a:pt x="2117" y="3942"/>
                    <a:pt x="1195" y="2771"/>
                  </a:cubicBezTo>
                  <a:cubicBezTo>
                    <a:pt x="545" y="1948"/>
                    <a:pt x="221" y="971"/>
                    <a:pt x="196"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45"/>
            <p:cNvSpPr/>
            <p:nvPr/>
          </p:nvSpPr>
          <p:spPr>
            <a:xfrm>
              <a:off x="6938313" y="2409511"/>
              <a:ext cx="147902" cy="141831"/>
            </a:xfrm>
            <a:custGeom>
              <a:avLst/>
              <a:gdLst/>
              <a:ahLst/>
              <a:cxnLst/>
              <a:rect l="l" t="t" r="r" b="b"/>
              <a:pathLst>
                <a:path w="804" h="771" extrusionOk="0">
                  <a:moveTo>
                    <a:pt x="304" y="0"/>
                  </a:moveTo>
                  <a:cubicBezTo>
                    <a:pt x="195" y="154"/>
                    <a:pt x="92" y="310"/>
                    <a:pt x="0" y="475"/>
                  </a:cubicBezTo>
                  <a:cubicBezTo>
                    <a:pt x="165" y="572"/>
                    <a:pt x="332" y="670"/>
                    <a:pt x="497" y="770"/>
                  </a:cubicBezTo>
                  <a:cubicBezTo>
                    <a:pt x="589" y="611"/>
                    <a:pt x="692" y="455"/>
                    <a:pt x="804" y="302"/>
                  </a:cubicBezTo>
                  <a:cubicBezTo>
                    <a:pt x="636" y="198"/>
                    <a:pt x="472" y="98"/>
                    <a:pt x="304"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45"/>
            <p:cNvSpPr/>
            <p:nvPr/>
          </p:nvSpPr>
          <p:spPr>
            <a:xfrm>
              <a:off x="6825363" y="2683608"/>
              <a:ext cx="135209" cy="116629"/>
            </a:xfrm>
            <a:custGeom>
              <a:avLst/>
              <a:gdLst/>
              <a:ahLst/>
              <a:cxnLst/>
              <a:rect l="l" t="t" r="r" b="b"/>
              <a:pathLst>
                <a:path w="735" h="634" extrusionOk="0">
                  <a:moveTo>
                    <a:pt x="154" y="0"/>
                  </a:moveTo>
                  <a:cubicBezTo>
                    <a:pt x="95" y="179"/>
                    <a:pt x="42" y="360"/>
                    <a:pt x="0" y="544"/>
                  </a:cubicBezTo>
                  <a:cubicBezTo>
                    <a:pt x="193" y="575"/>
                    <a:pt x="380" y="603"/>
                    <a:pt x="572" y="633"/>
                  </a:cubicBezTo>
                  <a:cubicBezTo>
                    <a:pt x="614" y="449"/>
                    <a:pt x="670" y="268"/>
                    <a:pt x="734" y="89"/>
                  </a:cubicBezTo>
                  <a:cubicBezTo>
                    <a:pt x="542" y="62"/>
                    <a:pt x="346" y="31"/>
                    <a:pt x="154"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45"/>
            <p:cNvSpPr/>
            <p:nvPr/>
          </p:nvSpPr>
          <p:spPr>
            <a:xfrm>
              <a:off x="6798689" y="2978124"/>
              <a:ext cx="108903" cy="124907"/>
            </a:xfrm>
            <a:custGeom>
              <a:avLst/>
              <a:gdLst/>
              <a:ahLst/>
              <a:cxnLst/>
              <a:rect l="l" t="t" r="r" b="b"/>
              <a:pathLst>
                <a:path w="592" h="679" extrusionOk="0">
                  <a:moveTo>
                    <a:pt x="586" y="0"/>
                  </a:moveTo>
                  <a:lnTo>
                    <a:pt x="3" y="112"/>
                  </a:lnTo>
                  <a:cubicBezTo>
                    <a:pt x="0" y="299"/>
                    <a:pt x="6" y="491"/>
                    <a:pt x="20" y="678"/>
                  </a:cubicBezTo>
                  <a:lnTo>
                    <a:pt x="592" y="572"/>
                  </a:lnTo>
                  <a:cubicBezTo>
                    <a:pt x="578" y="380"/>
                    <a:pt x="578" y="187"/>
                    <a:pt x="586"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45"/>
            <p:cNvSpPr/>
            <p:nvPr/>
          </p:nvSpPr>
          <p:spPr>
            <a:xfrm>
              <a:off x="6851485" y="3295267"/>
              <a:ext cx="133185" cy="145510"/>
            </a:xfrm>
            <a:custGeom>
              <a:avLst/>
              <a:gdLst/>
              <a:ahLst/>
              <a:cxnLst/>
              <a:rect l="l" t="t" r="r" b="b"/>
              <a:pathLst>
                <a:path w="724" h="791" extrusionOk="0">
                  <a:moveTo>
                    <a:pt x="525" y="1"/>
                  </a:moveTo>
                  <a:cubicBezTo>
                    <a:pt x="349" y="84"/>
                    <a:pt x="176" y="174"/>
                    <a:pt x="1" y="263"/>
                  </a:cubicBezTo>
                  <a:cubicBezTo>
                    <a:pt x="62" y="441"/>
                    <a:pt x="132" y="614"/>
                    <a:pt x="207" y="790"/>
                  </a:cubicBezTo>
                  <a:cubicBezTo>
                    <a:pt x="377" y="704"/>
                    <a:pt x="550" y="614"/>
                    <a:pt x="723" y="531"/>
                  </a:cubicBezTo>
                  <a:cubicBezTo>
                    <a:pt x="648" y="358"/>
                    <a:pt x="581" y="179"/>
                    <a:pt x="525" y="1"/>
                  </a:cubicBezTo>
                  <a:close/>
                </a:path>
              </a:pathLst>
            </a:custGeom>
            <a:solidFill>
              <a:srgbClr val="6332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45"/>
            <p:cNvSpPr/>
            <p:nvPr/>
          </p:nvSpPr>
          <p:spPr>
            <a:xfrm>
              <a:off x="6977312" y="3535883"/>
              <a:ext cx="149006" cy="144407"/>
            </a:xfrm>
            <a:custGeom>
              <a:avLst/>
              <a:gdLst/>
              <a:ahLst/>
              <a:cxnLst/>
              <a:rect l="l" t="t" r="r" b="b"/>
              <a:pathLst>
                <a:path w="810" h="785" extrusionOk="0">
                  <a:moveTo>
                    <a:pt x="472" y="1"/>
                  </a:moveTo>
                  <a:lnTo>
                    <a:pt x="0" y="336"/>
                  </a:lnTo>
                  <a:cubicBezTo>
                    <a:pt x="76" y="447"/>
                    <a:pt x="154" y="559"/>
                    <a:pt x="243" y="668"/>
                  </a:cubicBezTo>
                  <a:cubicBezTo>
                    <a:pt x="274" y="710"/>
                    <a:pt x="304" y="749"/>
                    <a:pt x="335" y="785"/>
                  </a:cubicBezTo>
                  <a:cubicBezTo>
                    <a:pt x="494" y="671"/>
                    <a:pt x="650" y="559"/>
                    <a:pt x="809" y="450"/>
                  </a:cubicBezTo>
                  <a:cubicBezTo>
                    <a:pt x="773" y="406"/>
                    <a:pt x="734" y="361"/>
                    <a:pt x="695" y="308"/>
                  </a:cubicBezTo>
                  <a:cubicBezTo>
                    <a:pt x="614" y="207"/>
                    <a:pt x="541" y="107"/>
                    <a:pt x="472" y="1"/>
                  </a:cubicBezTo>
                  <a:close/>
                </a:path>
              </a:pathLst>
            </a:custGeom>
            <a:solidFill>
              <a:srgbClr val="6332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45"/>
            <p:cNvSpPr/>
            <p:nvPr/>
          </p:nvSpPr>
          <p:spPr>
            <a:xfrm>
              <a:off x="7194933" y="3745411"/>
              <a:ext cx="144407" cy="147902"/>
            </a:xfrm>
            <a:custGeom>
              <a:avLst/>
              <a:gdLst/>
              <a:ahLst/>
              <a:cxnLst/>
              <a:rect l="l" t="t" r="r" b="b"/>
              <a:pathLst>
                <a:path w="785" h="804" extrusionOk="0">
                  <a:moveTo>
                    <a:pt x="329" y="0"/>
                  </a:moveTo>
                  <a:cubicBezTo>
                    <a:pt x="218" y="156"/>
                    <a:pt x="109" y="315"/>
                    <a:pt x="0" y="477"/>
                  </a:cubicBezTo>
                  <a:cubicBezTo>
                    <a:pt x="151" y="594"/>
                    <a:pt x="304" y="703"/>
                    <a:pt x="460" y="804"/>
                  </a:cubicBezTo>
                  <a:cubicBezTo>
                    <a:pt x="566" y="645"/>
                    <a:pt x="672" y="483"/>
                    <a:pt x="784" y="327"/>
                  </a:cubicBezTo>
                  <a:cubicBezTo>
                    <a:pt x="628" y="226"/>
                    <a:pt x="474" y="117"/>
                    <a:pt x="329" y="0"/>
                  </a:cubicBezTo>
                  <a:close/>
                </a:path>
              </a:pathLst>
            </a:custGeom>
            <a:solidFill>
              <a:srgbClr val="6332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45"/>
            <p:cNvSpPr/>
            <p:nvPr/>
          </p:nvSpPr>
          <p:spPr>
            <a:xfrm>
              <a:off x="7468478" y="3889081"/>
              <a:ext cx="138704" cy="130978"/>
            </a:xfrm>
            <a:custGeom>
              <a:avLst/>
              <a:gdLst/>
              <a:ahLst/>
              <a:cxnLst/>
              <a:rect l="l" t="t" r="r" b="b"/>
              <a:pathLst>
                <a:path w="754" h="712" extrusionOk="0">
                  <a:moveTo>
                    <a:pt x="212" y="0"/>
                  </a:moveTo>
                  <a:cubicBezTo>
                    <a:pt x="140" y="176"/>
                    <a:pt x="64" y="355"/>
                    <a:pt x="0" y="536"/>
                  </a:cubicBezTo>
                  <a:cubicBezTo>
                    <a:pt x="176" y="603"/>
                    <a:pt x="354" y="662"/>
                    <a:pt x="536" y="712"/>
                  </a:cubicBezTo>
                  <a:cubicBezTo>
                    <a:pt x="605" y="530"/>
                    <a:pt x="675" y="349"/>
                    <a:pt x="753" y="171"/>
                  </a:cubicBezTo>
                  <a:cubicBezTo>
                    <a:pt x="572" y="126"/>
                    <a:pt x="391" y="70"/>
                    <a:pt x="212" y="0"/>
                  </a:cubicBezTo>
                  <a:close/>
                </a:path>
              </a:pathLst>
            </a:custGeom>
            <a:solidFill>
              <a:srgbClr val="6332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45"/>
            <p:cNvSpPr/>
            <p:nvPr/>
          </p:nvSpPr>
          <p:spPr>
            <a:xfrm>
              <a:off x="7781390" y="3948132"/>
              <a:ext cx="113686" cy="107983"/>
            </a:xfrm>
            <a:custGeom>
              <a:avLst/>
              <a:gdLst/>
              <a:ahLst/>
              <a:cxnLst/>
              <a:rect l="l" t="t" r="r" b="b"/>
              <a:pathLst>
                <a:path w="618" h="587" extrusionOk="0">
                  <a:moveTo>
                    <a:pt x="1" y="0"/>
                  </a:moveTo>
                  <a:lnTo>
                    <a:pt x="1" y="0"/>
                  </a:lnTo>
                  <a:cubicBezTo>
                    <a:pt x="18" y="195"/>
                    <a:pt x="34" y="391"/>
                    <a:pt x="51" y="580"/>
                  </a:cubicBezTo>
                  <a:cubicBezTo>
                    <a:pt x="139" y="584"/>
                    <a:pt x="227" y="586"/>
                    <a:pt x="314" y="586"/>
                  </a:cubicBezTo>
                  <a:cubicBezTo>
                    <a:pt x="415" y="586"/>
                    <a:pt x="516" y="584"/>
                    <a:pt x="617" y="578"/>
                  </a:cubicBezTo>
                  <a:cubicBezTo>
                    <a:pt x="595" y="385"/>
                    <a:pt x="578" y="195"/>
                    <a:pt x="564" y="3"/>
                  </a:cubicBezTo>
                  <a:cubicBezTo>
                    <a:pt x="488" y="7"/>
                    <a:pt x="413" y="9"/>
                    <a:pt x="338" y="9"/>
                  </a:cubicBezTo>
                  <a:cubicBezTo>
                    <a:pt x="225" y="9"/>
                    <a:pt x="113" y="5"/>
                    <a:pt x="1" y="0"/>
                  </a:cubicBezTo>
                  <a:close/>
                </a:path>
              </a:pathLst>
            </a:custGeom>
            <a:solidFill>
              <a:srgbClr val="6332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45"/>
            <p:cNvSpPr/>
            <p:nvPr/>
          </p:nvSpPr>
          <p:spPr>
            <a:xfrm>
              <a:off x="8048864" y="3602108"/>
              <a:ext cx="15085" cy="23914"/>
            </a:xfrm>
            <a:custGeom>
              <a:avLst/>
              <a:gdLst/>
              <a:ahLst/>
              <a:cxnLst/>
              <a:rect l="l" t="t" r="r" b="b"/>
              <a:pathLst>
                <a:path w="82" h="130" extrusionOk="0">
                  <a:moveTo>
                    <a:pt x="62" y="1"/>
                  </a:moveTo>
                  <a:lnTo>
                    <a:pt x="0" y="6"/>
                  </a:lnTo>
                  <a:cubicBezTo>
                    <a:pt x="28" y="46"/>
                    <a:pt x="53" y="87"/>
                    <a:pt x="81" y="129"/>
                  </a:cubicBezTo>
                  <a:cubicBezTo>
                    <a:pt x="73" y="85"/>
                    <a:pt x="67" y="40"/>
                    <a:pt x="62" y="1"/>
                  </a:cubicBezTo>
                  <a:close/>
                </a:path>
              </a:pathLst>
            </a:custGeom>
            <a:solidFill>
              <a:srgbClr val="6332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45"/>
            <p:cNvSpPr/>
            <p:nvPr/>
          </p:nvSpPr>
          <p:spPr>
            <a:xfrm>
              <a:off x="8019063" y="3907109"/>
              <a:ext cx="128034" cy="128402"/>
            </a:xfrm>
            <a:custGeom>
              <a:avLst/>
              <a:gdLst/>
              <a:ahLst/>
              <a:cxnLst/>
              <a:rect l="l" t="t" r="r" b="b"/>
              <a:pathLst>
                <a:path w="696" h="698" extrusionOk="0">
                  <a:moveTo>
                    <a:pt x="545" y="0"/>
                  </a:moveTo>
                  <a:cubicBezTo>
                    <a:pt x="369" y="56"/>
                    <a:pt x="182" y="103"/>
                    <a:pt x="0" y="139"/>
                  </a:cubicBezTo>
                  <a:cubicBezTo>
                    <a:pt x="48" y="324"/>
                    <a:pt x="98" y="511"/>
                    <a:pt x="151" y="697"/>
                  </a:cubicBezTo>
                  <a:cubicBezTo>
                    <a:pt x="332" y="658"/>
                    <a:pt x="514" y="614"/>
                    <a:pt x="695" y="558"/>
                  </a:cubicBezTo>
                  <a:cubicBezTo>
                    <a:pt x="639" y="371"/>
                    <a:pt x="592" y="184"/>
                    <a:pt x="545" y="0"/>
                  </a:cubicBezTo>
                  <a:close/>
                </a:path>
              </a:pathLst>
            </a:custGeom>
            <a:solidFill>
              <a:srgbClr val="6332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45"/>
            <p:cNvSpPr/>
            <p:nvPr/>
          </p:nvSpPr>
          <p:spPr>
            <a:xfrm>
              <a:off x="8048864" y="3601740"/>
              <a:ext cx="15085" cy="24282"/>
            </a:xfrm>
            <a:custGeom>
              <a:avLst/>
              <a:gdLst/>
              <a:ahLst/>
              <a:cxnLst/>
              <a:rect l="l" t="t" r="r" b="b"/>
              <a:pathLst>
                <a:path w="82" h="132" extrusionOk="0">
                  <a:moveTo>
                    <a:pt x="62" y="0"/>
                  </a:moveTo>
                  <a:lnTo>
                    <a:pt x="0" y="8"/>
                  </a:lnTo>
                  <a:cubicBezTo>
                    <a:pt x="28" y="48"/>
                    <a:pt x="53" y="89"/>
                    <a:pt x="81" y="131"/>
                  </a:cubicBezTo>
                  <a:cubicBezTo>
                    <a:pt x="73" y="87"/>
                    <a:pt x="70" y="39"/>
                    <a:pt x="62" y="0"/>
                  </a:cubicBezTo>
                  <a:close/>
                </a:path>
              </a:pathLst>
            </a:custGeom>
            <a:solidFill>
              <a:srgbClr val="6332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45"/>
            <p:cNvSpPr/>
            <p:nvPr/>
          </p:nvSpPr>
          <p:spPr>
            <a:xfrm>
              <a:off x="8220312" y="3820281"/>
              <a:ext cx="149373" cy="138704"/>
            </a:xfrm>
            <a:custGeom>
              <a:avLst/>
              <a:gdLst/>
              <a:ahLst/>
              <a:cxnLst/>
              <a:rect l="l" t="t" r="r" b="b"/>
              <a:pathLst>
                <a:path w="812" h="754" extrusionOk="0">
                  <a:moveTo>
                    <a:pt x="502" y="1"/>
                  </a:moveTo>
                  <a:cubicBezTo>
                    <a:pt x="338" y="98"/>
                    <a:pt x="170" y="185"/>
                    <a:pt x="0" y="263"/>
                  </a:cubicBezTo>
                  <a:lnTo>
                    <a:pt x="313" y="754"/>
                  </a:lnTo>
                  <a:cubicBezTo>
                    <a:pt x="483" y="673"/>
                    <a:pt x="647" y="586"/>
                    <a:pt x="812" y="489"/>
                  </a:cubicBezTo>
                  <a:cubicBezTo>
                    <a:pt x="706" y="327"/>
                    <a:pt x="603" y="165"/>
                    <a:pt x="502" y="1"/>
                  </a:cubicBezTo>
                  <a:close/>
                </a:path>
              </a:pathLst>
            </a:custGeom>
            <a:solidFill>
              <a:srgbClr val="6332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45"/>
            <p:cNvSpPr/>
            <p:nvPr/>
          </p:nvSpPr>
          <p:spPr>
            <a:xfrm>
              <a:off x="7283601" y="2651231"/>
              <a:ext cx="76158" cy="66225"/>
            </a:xfrm>
            <a:custGeom>
              <a:avLst/>
              <a:gdLst/>
              <a:ahLst/>
              <a:cxnLst/>
              <a:rect l="l" t="t" r="r" b="b"/>
              <a:pathLst>
                <a:path w="414" h="360" extrusionOk="0">
                  <a:moveTo>
                    <a:pt x="400" y="0"/>
                  </a:moveTo>
                  <a:cubicBezTo>
                    <a:pt x="355" y="6"/>
                    <a:pt x="308" y="12"/>
                    <a:pt x="266" y="23"/>
                  </a:cubicBezTo>
                  <a:lnTo>
                    <a:pt x="199" y="37"/>
                  </a:lnTo>
                  <a:lnTo>
                    <a:pt x="135" y="56"/>
                  </a:lnTo>
                  <a:cubicBezTo>
                    <a:pt x="118" y="65"/>
                    <a:pt x="90" y="67"/>
                    <a:pt x="70" y="70"/>
                  </a:cubicBezTo>
                  <a:cubicBezTo>
                    <a:pt x="48" y="76"/>
                    <a:pt x="31" y="84"/>
                    <a:pt x="20" y="106"/>
                  </a:cubicBezTo>
                  <a:cubicBezTo>
                    <a:pt x="9" y="123"/>
                    <a:pt x="4" y="148"/>
                    <a:pt x="1" y="179"/>
                  </a:cubicBezTo>
                  <a:cubicBezTo>
                    <a:pt x="1" y="207"/>
                    <a:pt x="1" y="240"/>
                    <a:pt x="9" y="291"/>
                  </a:cubicBezTo>
                  <a:lnTo>
                    <a:pt x="29" y="316"/>
                  </a:lnTo>
                  <a:cubicBezTo>
                    <a:pt x="70" y="335"/>
                    <a:pt x="104" y="346"/>
                    <a:pt x="132" y="352"/>
                  </a:cubicBezTo>
                  <a:cubicBezTo>
                    <a:pt x="147" y="358"/>
                    <a:pt x="163" y="360"/>
                    <a:pt x="177" y="360"/>
                  </a:cubicBezTo>
                  <a:cubicBezTo>
                    <a:pt x="189" y="360"/>
                    <a:pt x="200" y="359"/>
                    <a:pt x="210" y="357"/>
                  </a:cubicBezTo>
                  <a:cubicBezTo>
                    <a:pt x="232" y="349"/>
                    <a:pt x="246" y="338"/>
                    <a:pt x="257" y="318"/>
                  </a:cubicBezTo>
                  <a:cubicBezTo>
                    <a:pt x="269" y="296"/>
                    <a:pt x="274" y="277"/>
                    <a:pt x="288" y="260"/>
                  </a:cubicBezTo>
                  <a:lnTo>
                    <a:pt x="324" y="204"/>
                  </a:lnTo>
                  <a:lnTo>
                    <a:pt x="355" y="145"/>
                  </a:lnTo>
                  <a:cubicBezTo>
                    <a:pt x="377" y="106"/>
                    <a:pt x="397" y="65"/>
                    <a:pt x="414" y="23"/>
                  </a:cubicBezTo>
                  <a:lnTo>
                    <a:pt x="4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45"/>
            <p:cNvSpPr/>
            <p:nvPr/>
          </p:nvSpPr>
          <p:spPr>
            <a:xfrm>
              <a:off x="7764466" y="3308144"/>
              <a:ext cx="76710" cy="66225"/>
            </a:xfrm>
            <a:custGeom>
              <a:avLst/>
              <a:gdLst/>
              <a:ahLst/>
              <a:cxnLst/>
              <a:rect l="l" t="t" r="r" b="b"/>
              <a:pathLst>
                <a:path w="417" h="360" extrusionOk="0">
                  <a:moveTo>
                    <a:pt x="402" y="0"/>
                  </a:moveTo>
                  <a:cubicBezTo>
                    <a:pt x="358" y="6"/>
                    <a:pt x="308" y="11"/>
                    <a:pt x="266" y="23"/>
                  </a:cubicBezTo>
                  <a:lnTo>
                    <a:pt x="199" y="37"/>
                  </a:lnTo>
                  <a:lnTo>
                    <a:pt x="137" y="56"/>
                  </a:lnTo>
                  <a:cubicBezTo>
                    <a:pt x="121" y="64"/>
                    <a:pt x="93" y="67"/>
                    <a:pt x="71" y="70"/>
                  </a:cubicBezTo>
                  <a:cubicBezTo>
                    <a:pt x="51" y="76"/>
                    <a:pt x="31" y="84"/>
                    <a:pt x="23" y="106"/>
                  </a:cubicBezTo>
                  <a:cubicBezTo>
                    <a:pt x="12" y="123"/>
                    <a:pt x="4" y="148"/>
                    <a:pt x="1" y="179"/>
                  </a:cubicBezTo>
                  <a:cubicBezTo>
                    <a:pt x="1" y="207"/>
                    <a:pt x="1" y="240"/>
                    <a:pt x="12" y="290"/>
                  </a:cubicBezTo>
                  <a:lnTo>
                    <a:pt x="29" y="316"/>
                  </a:lnTo>
                  <a:cubicBezTo>
                    <a:pt x="71" y="335"/>
                    <a:pt x="107" y="346"/>
                    <a:pt x="135" y="352"/>
                  </a:cubicBezTo>
                  <a:cubicBezTo>
                    <a:pt x="150" y="358"/>
                    <a:pt x="166" y="360"/>
                    <a:pt x="180" y="360"/>
                  </a:cubicBezTo>
                  <a:cubicBezTo>
                    <a:pt x="191" y="360"/>
                    <a:pt x="201" y="359"/>
                    <a:pt x="210" y="357"/>
                  </a:cubicBezTo>
                  <a:cubicBezTo>
                    <a:pt x="235" y="349"/>
                    <a:pt x="249" y="338"/>
                    <a:pt x="260" y="318"/>
                  </a:cubicBezTo>
                  <a:cubicBezTo>
                    <a:pt x="269" y="296"/>
                    <a:pt x="277" y="277"/>
                    <a:pt x="291" y="260"/>
                  </a:cubicBezTo>
                  <a:lnTo>
                    <a:pt x="324" y="204"/>
                  </a:lnTo>
                  <a:lnTo>
                    <a:pt x="358" y="145"/>
                  </a:lnTo>
                  <a:cubicBezTo>
                    <a:pt x="377" y="106"/>
                    <a:pt x="400" y="64"/>
                    <a:pt x="416" y="23"/>
                  </a:cubicBezTo>
                  <a:lnTo>
                    <a:pt x="402" y="0"/>
                  </a:lnTo>
                  <a:close/>
                </a:path>
              </a:pathLst>
            </a:custGeom>
            <a:solidFill>
              <a:srgbClr val="6332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45"/>
            <p:cNvSpPr/>
            <p:nvPr/>
          </p:nvSpPr>
          <p:spPr>
            <a:xfrm>
              <a:off x="7456153" y="3562189"/>
              <a:ext cx="76526" cy="66225"/>
            </a:xfrm>
            <a:custGeom>
              <a:avLst/>
              <a:gdLst/>
              <a:ahLst/>
              <a:cxnLst/>
              <a:rect l="l" t="t" r="r" b="b"/>
              <a:pathLst>
                <a:path w="416" h="360" extrusionOk="0">
                  <a:moveTo>
                    <a:pt x="399" y="0"/>
                  </a:moveTo>
                  <a:cubicBezTo>
                    <a:pt x="354" y="6"/>
                    <a:pt x="307" y="11"/>
                    <a:pt x="265" y="23"/>
                  </a:cubicBezTo>
                  <a:lnTo>
                    <a:pt x="198" y="37"/>
                  </a:lnTo>
                  <a:lnTo>
                    <a:pt x="137" y="56"/>
                  </a:lnTo>
                  <a:cubicBezTo>
                    <a:pt x="117" y="64"/>
                    <a:pt x="95" y="67"/>
                    <a:pt x="70" y="70"/>
                  </a:cubicBezTo>
                  <a:cubicBezTo>
                    <a:pt x="48" y="76"/>
                    <a:pt x="31" y="84"/>
                    <a:pt x="20" y="106"/>
                  </a:cubicBezTo>
                  <a:cubicBezTo>
                    <a:pt x="11" y="123"/>
                    <a:pt x="3" y="148"/>
                    <a:pt x="0" y="179"/>
                  </a:cubicBezTo>
                  <a:cubicBezTo>
                    <a:pt x="0" y="207"/>
                    <a:pt x="0" y="240"/>
                    <a:pt x="11" y="290"/>
                  </a:cubicBezTo>
                  <a:lnTo>
                    <a:pt x="28" y="316"/>
                  </a:lnTo>
                  <a:cubicBezTo>
                    <a:pt x="70" y="335"/>
                    <a:pt x="103" y="346"/>
                    <a:pt x="131" y="352"/>
                  </a:cubicBezTo>
                  <a:cubicBezTo>
                    <a:pt x="147" y="358"/>
                    <a:pt x="162" y="360"/>
                    <a:pt x="177" y="360"/>
                  </a:cubicBezTo>
                  <a:cubicBezTo>
                    <a:pt x="188" y="360"/>
                    <a:pt x="199" y="359"/>
                    <a:pt x="209" y="357"/>
                  </a:cubicBezTo>
                  <a:cubicBezTo>
                    <a:pt x="234" y="349"/>
                    <a:pt x="248" y="338"/>
                    <a:pt x="257" y="318"/>
                  </a:cubicBezTo>
                  <a:cubicBezTo>
                    <a:pt x="268" y="296"/>
                    <a:pt x="276" y="276"/>
                    <a:pt x="290" y="260"/>
                  </a:cubicBezTo>
                  <a:lnTo>
                    <a:pt x="324" y="204"/>
                  </a:lnTo>
                  <a:lnTo>
                    <a:pt x="354" y="145"/>
                  </a:lnTo>
                  <a:cubicBezTo>
                    <a:pt x="377" y="106"/>
                    <a:pt x="396" y="64"/>
                    <a:pt x="416" y="23"/>
                  </a:cubicBezTo>
                  <a:lnTo>
                    <a:pt x="399" y="0"/>
                  </a:lnTo>
                  <a:close/>
                </a:path>
              </a:pathLst>
            </a:custGeom>
            <a:solidFill>
              <a:srgbClr val="6332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45"/>
            <p:cNvSpPr/>
            <p:nvPr/>
          </p:nvSpPr>
          <p:spPr>
            <a:xfrm>
              <a:off x="7209282" y="2938021"/>
              <a:ext cx="76158" cy="66409"/>
            </a:xfrm>
            <a:custGeom>
              <a:avLst/>
              <a:gdLst/>
              <a:ahLst/>
              <a:cxnLst/>
              <a:rect l="l" t="t" r="r" b="b"/>
              <a:pathLst>
                <a:path w="414" h="361" extrusionOk="0">
                  <a:moveTo>
                    <a:pt x="399" y="1"/>
                  </a:moveTo>
                  <a:cubicBezTo>
                    <a:pt x="352" y="4"/>
                    <a:pt x="307" y="12"/>
                    <a:pt x="265" y="23"/>
                  </a:cubicBezTo>
                  <a:lnTo>
                    <a:pt x="198" y="37"/>
                  </a:lnTo>
                  <a:lnTo>
                    <a:pt x="134" y="57"/>
                  </a:lnTo>
                  <a:cubicBezTo>
                    <a:pt x="117" y="65"/>
                    <a:pt x="92" y="68"/>
                    <a:pt x="70" y="71"/>
                  </a:cubicBezTo>
                  <a:cubicBezTo>
                    <a:pt x="48" y="73"/>
                    <a:pt x="31" y="85"/>
                    <a:pt x="20" y="107"/>
                  </a:cubicBezTo>
                  <a:cubicBezTo>
                    <a:pt x="9" y="124"/>
                    <a:pt x="3" y="149"/>
                    <a:pt x="0" y="179"/>
                  </a:cubicBezTo>
                  <a:cubicBezTo>
                    <a:pt x="0" y="207"/>
                    <a:pt x="0" y="241"/>
                    <a:pt x="9" y="291"/>
                  </a:cubicBezTo>
                  <a:lnTo>
                    <a:pt x="28" y="316"/>
                  </a:lnTo>
                  <a:cubicBezTo>
                    <a:pt x="70" y="336"/>
                    <a:pt x="103" y="347"/>
                    <a:pt x="131" y="352"/>
                  </a:cubicBezTo>
                  <a:cubicBezTo>
                    <a:pt x="145" y="358"/>
                    <a:pt x="159" y="360"/>
                    <a:pt x="172" y="360"/>
                  </a:cubicBezTo>
                  <a:cubicBezTo>
                    <a:pt x="186" y="360"/>
                    <a:pt x="198" y="358"/>
                    <a:pt x="209" y="355"/>
                  </a:cubicBezTo>
                  <a:cubicBezTo>
                    <a:pt x="232" y="350"/>
                    <a:pt x="246" y="338"/>
                    <a:pt x="257" y="319"/>
                  </a:cubicBezTo>
                  <a:cubicBezTo>
                    <a:pt x="268" y="297"/>
                    <a:pt x="274" y="277"/>
                    <a:pt x="288" y="260"/>
                  </a:cubicBezTo>
                  <a:lnTo>
                    <a:pt x="324" y="207"/>
                  </a:lnTo>
                  <a:lnTo>
                    <a:pt x="355" y="149"/>
                  </a:lnTo>
                  <a:cubicBezTo>
                    <a:pt x="377" y="110"/>
                    <a:pt x="396" y="68"/>
                    <a:pt x="413" y="26"/>
                  </a:cubicBezTo>
                  <a:lnTo>
                    <a:pt x="3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45"/>
            <p:cNvSpPr/>
            <p:nvPr/>
          </p:nvSpPr>
          <p:spPr>
            <a:xfrm>
              <a:off x="7744046" y="3637611"/>
              <a:ext cx="76526" cy="65857"/>
            </a:xfrm>
            <a:custGeom>
              <a:avLst/>
              <a:gdLst/>
              <a:ahLst/>
              <a:cxnLst/>
              <a:rect l="l" t="t" r="r" b="b"/>
              <a:pathLst>
                <a:path w="416" h="358" extrusionOk="0">
                  <a:moveTo>
                    <a:pt x="402" y="0"/>
                  </a:moveTo>
                  <a:cubicBezTo>
                    <a:pt x="357" y="3"/>
                    <a:pt x="310" y="9"/>
                    <a:pt x="265" y="20"/>
                  </a:cubicBezTo>
                  <a:lnTo>
                    <a:pt x="198" y="34"/>
                  </a:lnTo>
                  <a:lnTo>
                    <a:pt x="137" y="56"/>
                  </a:lnTo>
                  <a:cubicBezTo>
                    <a:pt x="120" y="62"/>
                    <a:pt x="92" y="65"/>
                    <a:pt x="70" y="70"/>
                  </a:cubicBezTo>
                  <a:cubicBezTo>
                    <a:pt x="50" y="73"/>
                    <a:pt x="31" y="84"/>
                    <a:pt x="22" y="104"/>
                  </a:cubicBezTo>
                  <a:cubicBezTo>
                    <a:pt x="11" y="120"/>
                    <a:pt x="3" y="145"/>
                    <a:pt x="0" y="176"/>
                  </a:cubicBezTo>
                  <a:cubicBezTo>
                    <a:pt x="0" y="204"/>
                    <a:pt x="0" y="240"/>
                    <a:pt x="11" y="288"/>
                  </a:cubicBezTo>
                  <a:lnTo>
                    <a:pt x="28" y="313"/>
                  </a:lnTo>
                  <a:cubicBezTo>
                    <a:pt x="70" y="332"/>
                    <a:pt x="106" y="344"/>
                    <a:pt x="134" y="352"/>
                  </a:cubicBezTo>
                  <a:cubicBezTo>
                    <a:pt x="148" y="356"/>
                    <a:pt x="162" y="357"/>
                    <a:pt x="175" y="357"/>
                  </a:cubicBezTo>
                  <a:cubicBezTo>
                    <a:pt x="188" y="357"/>
                    <a:pt x="200" y="356"/>
                    <a:pt x="209" y="355"/>
                  </a:cubicBezTo>
                  <a:cubicBezTo>
                    <a:pt x="235" y="349"/>
                    <a:pt x="248" y="338"/>
                    <a:pt x="260" y="316"/>
                  </a:cubicBezTo>
                  <a:cubicBezTo>
                    <a:pt x="268" y="296"/>
                    <a:pt x="276" y="274"/>
                    <a:pt x="290" y="257"/>
                  </a:cubicBezTo>
                  <a:lnTo>
                    <a:pt x="324" y="201"/>
                  </a:lnTo>
                  <a:lnTo>
                    <a:pt x="357" y="143"/>
                  </a:lnTo>
                  <a:cubicBezTo>
                    <a:pt x="377" y="104"/>
                    <a:pt x="399" y="62"/>
                    <a:pt x="416" y="20"/>
                  </a:cubicBezTo>
                  <a:lnTo>
                    <a:pt x="402" y="0"/>
                  </a:lnTo>
                  <a:close/>
                </a:path>
              </a:pathLst>
            </a:custGeom>
            <a:solidFill>
              <a:srgbClr val="6332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45"/>
            <p:cNvSpPr/>
            <p:nvPr/>
          </p:nvSpPr>
          <p:spPr>
            <a:xfrm>
              <a:off x="7464247" y="3282022"/>
              <a:ext cx="76710" cy="66225"/>
            </a:xfrm>
            <a:custGeom>
              <a:avLst/>
              <a:gdLst/>
              <a:ahLst/>
              <a:cxnLst/>
              <a:rect l="l" t="t" r="r" b="b"/>
              <a:pathLst>
                <a:path w="417" h="360" extrusionOk="0">
                  <a:moveTo>
                    <a:pt x="402" y="0"/>
                  </a:moveTo>
                  <a:cubicBezTo>
                    <a:pt x="355" y="3"/>
                    <a:pt x="308" y="11"/>
                    <a:pt x="266" y="22"/>
                  </a:cubicBezTo>
                  <a:lnTo>
                    <a:pt x="199" y="36"/>
                  </a:lnTo>
                  <a:lnTo>
                    <a:pt x="137" y="56"/>
                  </a:lnTo>
                  <a:cubicBezTo>
                    <a:pt x="121" y="64"/>
                    <a:pt x="93" y="67"/>
                    <a:pt x="70" y="70"/>
                  </a:cubicBezTo>
                  <a:cubicBezTo>
                    <a:pt x="51" y="73"/>
                    <a:pt x="31" y="84"/>
                    <a:pt x="23" y="106"/>
                  </a:cubicBezTo>
                  <a:cubicBezTo>
                    <a:pt x="12" y="123"/>
                    <a:pt x="4" y="148"/>
                    <a:pt x="1" y="179"/>
                  </a:cubicBezTo>
                  <a:cubicBezTo>
                    <a:pt x="1" y="206"/>
                    <a:pt x="1" y="240"/>
                    <a:pt x="12" y="290"/>
                  </a:cubicBezTo>
                  <a:lnTo>
                    <a:pt x="29" y="313"/>
                  </a:lnTo>
                  <a:cubicBezTo>
                    <a:pt x="70" y="335"/>
                    <a:pt x="107" y="346"/>
                    <a:pt x="135" y="352"/>
                  </a:cubicBezTo>
                  <a:cubicBezTo>
                    <a:pt x="149" y="357"/>
                    <a:pt x="163" y="359"/>
                    <a:pt x="175" y="359"/>
                  </a:cubicBezTo>
                  <a:cubicBezTo>
                    <a:pt x="188" y="359"/>
                    <a:pt x="200" y="357"/>
                    <a:pt x="210" y="354"/>
                  </a:cubicBezTo>
                  <a:cubicBezTo>
                    <a:pt x="235" y="349"/>
                    <a:pt x="249" y="338"/>
                    <a:pt x="260" y="318"/>
                  </a:cubicBezTo>
                  <a:cubicBezTo>
                    <a:pt x="269" y="296"/>
                    <a:pt x="277" y="276"/>
                    <a:pt x="291" y="259"/>
                  </a:cubicBezTo>
                  <a:lnTo>
                    <a:pt x="324" y="204"/>
                  </a:lnTo>
                  <a:lnTo>
                    <a:pt x="355" y="142"/>
                  </a:lnTo>
                  <a:cubicBezTo>
                    <a:pt x="377" y="106"/>
                    <a:pt x="400" y="64"/>
                    <a:pt x="416" y="22"/>
                  </a:cubicBezTo>
                  <a:lnTo>
                    <a:pt x="402" y="0"/>
                  </a:lnTo>
                  <a:close/>
                </a:path>
              </a:pathLst>
            </a:custGeom>
            <a:solidFill>
              <a:srgbClr val="6332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45"/>
            <p:cNvSpPr/>
            <p:nvPr/>
          </p:nvSpPr>
          <p:spPr>
            <a:xfrm>
              <a:off x="7162005" y="3260315"/>
              <a:ext cx="76710" cy="65857"/>
            </a:xfrm>
            <a:custGeom>
              <a:avLst/>
              <a:gdLst/>
              <a:ahLst/>
              <a:cxnLst/>
              <a:rect l="l" t="t" r="r" b="b"/>
              <a:pathLst>
                <a:path w="417" h="358" extrusionOk="0">
                  <a:moveTo>
                    <a:pt x="402" y="1"/>
                  </a:moveTo>
                  <a:cubicBezTo>
                    <a:pt x="358" y="4"/>
                    <a:pt x="313" y="9"/>
                    <a:pt x="266" y="20"/>
                  </a:cubicBezTo>
                  <a:lnTo>
                    <a:pt x="201" y="34"/>
                  </a:lnTo>
                  <a:lnTo>
                    <a:pt x="137" y="57"/>
                  </a:lnTo>
                  <a:cubicBezTo>
                    <a:pt x="121" y="62"/>
                    <a:pt x="95" y="65"/>
                    <a:pt x="70" y="71"/>
                  </a:cubicBezTo>
                  <a:cubicBezTo>
                    <a:pt x="51" y="73"/>
                    <a:pt x="34" y="85"/>
                    <a:pt x="23" y="104"/>
                  </a:cubicBezTo>
                  <a:cubicBezTo>
                    <a:pt x="12" y="121"/>
                    <a:pt x="6" y="146"/>
                    <a:pt x="1" y="177"/>
                  </a:cubicBezTo>
                  <a:cubicBezTo>
                    <a:pt x="1" y="205"/>
                    <a:pt x="1" y="241"/>
                    <a:pt x="12" y="288"/>
                  </a:cubicBezTo>
                  <a:lnTo>
                    <a:pt x="28" y="313"/>
                  </a:lnTo>
                  <a:cubicBezTo>
                    <a:pt x="70" y="333"/>
                    <a:pt x="107" y="344"/>
                    <a:pt x="134" y="352"/>
                  </a:cubicBezTo>
                  <a:cubicBezTo>
                    <a:pt x="148" y="357"/>
                    <a:pt x="162" y="358"/>
                    <a:pt x="175" y="358"/>
                  </a:cubicBezTo>
                  <a:cubicBezTo>
                    <a:pt x="188" y="358"/>
                    <a:pt x="200" y="357"/>
                    <a:pt x="210" y="355"/>
                  </a:cubicBezTo>
                  <a:cubicBezTo>
                    <a:pt x="235" y="347"/>
                    <a:pt x="249" y="338"/>
                    <a:pt x="260" y="316"/>
                  </a:cubicBezTo>
                  <a:cubicBezTo>
                    <a:pt x="271" y="297"/>
                    <a:pt x="277" y="274"/>
                    <a:pt x="291" y="258"/>
                  </a:cubicBezTo>
                  <a:lnTo>
                    <a:pt x="327" y="205"/>
                  </a:lnTo>
                  <a:lnTo>
                    <a:pt x="358" y="146"/>
                  </a:lnTo>
                  <a:cubicBezTo>
                    <a:pt x="377" y="107"/>
                    <a:pt x="399" y="65"/>
                    <a:pt x="416" y="23"/>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45"/>
            <p:cNvSpPr/>
            <p:nvPr/>
          </p:nvSpPr>
          <p:spPr>
            <a:xfrm>
              <a:off x="7516123" y="2977020"/>
              <a:ext cx="76710" cy="66409"/>
            </a:xfrm>
            <a:custGeom>
              <a:avLst/>
              <a:gdLst/>
              <a:ahLst/>
              <a:cxnLst/>
              <a:rect l="l" t="t" r="r" b="b"/>
              <a:pathLst>
                <a:path w="417" h="361" extrusionOk="0">
                  <a:moveTo>
                    <a:pt x="402" y="1"/>
                  </a:moveTo>
                  <a:cubicBezTo>
                    <a:pt x="352" y="6"/>
                    <a:pt x="307" y="12"/>
                    <a:pt x="266" y="23"/>
                  </a:cubicBezTo>
                  <a:lnTo>
                    <a:pt x="201" y="37"/>
                  </a:lnTo>
                  <a:lnTo>
                    <a:pt x="137" y="57"/>
                  </a:lnTo>
                  <a:cubicBezTo>
                    <a:pt x="120" y="65"/>
                    <a:pt x="95" y="68"/>
                    <a:pt x="70" y="71"/>
                  </a:cubicBezTo>
                  <a:cubicBezTo>
                    <a:pt x="51" y="76"/>
                    <a:pt x="34" y="85"/>
                    <a:pt x="23" y="107"/>
                  </a:cubicBezTo>
                  <a:cubicBezTo>
                    <a:pt x="12" y="124"/>
                    <a:pt x="6" y="149"/>
                    <a:pt x="0" y="179"/>
                  </a:cubicBezTo>
                  <a:cubicBezTo>
                    <a:pt x="0" y="207"/>
                    <a:pt x="0" y="244"/>
                    <a:pt x="12" y="291"/>
                  </a:cubicBezTo>
                  <a:lnTo>
                    <a:pt x="28" y="316"/>
                  </a:lnTo>
                  <a:cubicBezTo>
                    <a:pt x="70" y="336"/>
                    <a:pt x="107" y="347"/>
                    <a:pt x="134" y="352"/>
                  </a:cubicBezTo>
                  <a:cubicBezTo>
                    <a:pt x="150" y="359"/>
                    <a:pt x="165" y="361"/>
                    <a:pt x="179" y="361"/>
                  </a:cubicBezTo>
                  <a:cubicBezTo>
                    <a:pt x="191" y="361"/>
                    <a:pt x="201" y="359"/>
                    <a:pt x="210" y="358"/>
                  </a:cubicBezTo>
                  <a:cubicBezTo>
                    <a:pt x="235" y="350"/>
                    <a:pt x="249" y="338"/>
                    <a:pt x="260" y="319"/>
                  </a:cubicBezTo>
                  <a:cubicBezTo>
                    <a:pt x="271" y="297"/>
                    <a:pt x="277" y="277"/>
                    <a:pt x="291" y="260"/>
                  </a:cubicBezTo>
                  <a:lnTo>
                    <a:pt x="327" y="205"/>
                  </a:lnTo>
                  <a:lnTo>
                    <a:pt x="358" y="146"/>
                  </a:lnTo>
                  <a:cubicBezTo>
                    <a:pt x="377" y="107"/>
                    <a:pt x="399" y="65"/>
                    <a:pt x="416" y="23"/>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45"/>
            <p:cNvSpPr/>
            <p:nvPr/>
          </p:nvSpPr>
          <p:spPr>
            <a:xfrm>
              <a:off x="8020535" y="3615537"/>
              <a:ext cx="76710" cy="66225"/>
            </a:xfrm>
            <a:custGeom>
              <a:avLst/>
              <a:gdLst/>
              <a:ahLst/>
              <a:cxnLst/>
              <a:rect l="l" t="t" r="r" b="b"/>
              <a:pathLst>
                <a:path w="417" h="360" extrusionOk="0">
                  <a:moveTo>
                    <a:pt x="400" y="0"/>
                  </a:moveTo>
                  <a:cubicBezTo>
                    <a:pt x="355" y="3"/>
                    <a:pt x="308" y="12"/>
                    <a:pt x="266" y="23"/>
                  </a:cubicBezTo>
                  <a:lnTo>
                    <a:pt x="199" y="37"/>
                  </a:lnTo>
                  <a:lnTo>
                    <a:pt x="135" y="56"/>
                  </a:lnTo>
                  <a:cubicBezTo>
                    <a:pt x="118" y="65"/>
                    <a:pt x="90" y="67"/>
                    <a:pt x="71" y="70"/>
                  </a:cubicBezTo>
                  <a:cubicBezTo>
                    <a:pt x="48" y="73"/>
                    <a:pt x="32" y="84"/>
                    <a:pt x="20" y="106"/>
                  </a:cubicBezTo>
                  <a:cubicBezTo>
                    <a:pt x="9" y="123"/>
                    <a:pt x="4" y="148"/>
                    <a:pt x="1" y="179"/>
                  </a:cubicBezTo>
                  <a:cubicBezTo>
                    <a:pt x="1" y="207"/>
                    <a:pt x="1" y="240"/>
                    <a:pt x="9" y="291"/>
                  </a:cubicBezTo>
                  <a:lnTo>
                    <a:pt x="29" y="313"/>
                  </a:lnTo>
                  <a:cubicBezTo>
                    <a:pt x="71" y="335"/>
                    <a:pt x="104" y="346"/>
                    <a:pt x="132" y="352"/>
                  </a:cubicBezTo>
                  <a:cubicBezTo>
                    <a:pt x="146" y="358"/>
                    <a:pt x="160" y="360"/>
                    <a:pt x="173" y="360"/>
                  </a:cubicBezTo>
                  <a:cubicBezTo>
                    <a:pt x="186" y="360"/>
                    <a:pt x="199" y="358"/>
                    <a:pt x="210" y="355"/>
                  </a:cubicBezTo>
                  <a:cubicBezTo>
                    <a:pt x="232" y="349"/>
                    <a:pt x="246" y="338"/>
                    <a:pt x="258" y="318"/>
                  </a:cubicBezTo>
                  <a:cubicBezTo>
                    <a:pt x="269" y="296"/>
                    <a:pt x="274" y="277"/>
                    <a:pt x="288" y="260"/>
                  </a:cubicBezTo>
                  <a:lnTo>
                    <a:pt x="324" y="204"/>
                  </a:lnTo>
                  <a:lnTo>
                    <a:pt x="355" y="143"/>
                  </a:lnTo>
                  <a:cubicBezTo>
                    <a:pt x="377" y="106"/>
                    <a:pt x="397" y="65"/>
                    <a:pt x="417" y="23"/>
                  </a:cubicBezTo>
                  <a:lnTo>
                    <a:pt x="400" y="0"/>
                  </a:lnTo>
                  <a:close/>
                </a:path>
              </a:pathLst>
            </a:custGeom>
            <a:solidFill>
              <a:srgbClr val="6332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45"/>
            <p:cNvSpPr/>
            <p:nvPr/>
          </p:nvSpPr>
          <p:spPr>
            <a:xfrm>
              <a:off x="7228230" y="3076173"/>
              <a:ext cx="2199764" cy="1176592"/>
            </a:xfrm>
            <a:custGeom>
              <a:avLst/>
              <a:gdLst/>
              <a:ahLst/>
              <a:cxnLst/>
              <a:rect l="l" t="t" r="r" b="b"/>
              <a:pathLst>
                <a:path w="11958" h="6396" extrusionOk="0">
                  <a:moveTo>
                    <a:pt x="11670" y="0"/>
                  </a:moveTo>
                  <a:lnTo>
                    <a:pt x="11070" y="59"/>
                  </a:lnTo>
                  <a:cubicBezTo>
                    <a:pt x="11327" y="2927"/>
                    <a:pt x="9232" y="5474"/>
                    <a:pt x="6361" y="5767"/>
                  </a:cubicBezTo>
                  <a:cubicBezTo>
                    <a:pt x="6179" y="5785"/>
                    <a:pt x="5999" y="5794"/>
                    <a:pt x="5820" y="5794"/>
                  </a:cubicBezTo>
                  <a:cubicBezTo>
                    <a:pt x="3174" y="5794"/>
                    <a:pt x="903" y="3809"/>
                    <a:pt x="597" y="1130"/>
                  </a:cubicBezTo>
                  <a:lnTo>
                    <a:pt x="0" y="1192"/>
                  </a:lnTo>
                  <a:cubicBezTo>
                    <a:pt x="340" y="4180"/>
                    <a:pt x="2868" y="6395"/>
                    <a:pt x="5818" y="6395"/>
                  </a:cubicBezTo>
                  <a:cubicBezTo>
                    <a:pt x="6019" y="6395"/>
                    <a:pt x="6221" y="6385"/>
                    <a:pt x="6425" y="6364"/>
                  </a:cubicBezTo>
                  <a:cubicBezTo>
                    <a:pt x="9625" y="6037"/>
                    <a:pt x="11957" y="3195"/>
                    <a:pt x="116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45"/>
            <p:cNvSpPr/>
            <p:nvPr/>
          </p:nvSpPr>
          <p:spPr>
            <a:xfrm>
              <a:off x="7228230" y="3076173"/>
              <a:ext cx="2199764" cy="1176592"/>
            </a:xfrm>
            <a:custGeom>
              <a:avLst/>
              <a:gdLst/>
              <a:ahLst/>
              <a:cxnLst/>
              <a:rect l="l" t="t" r="r" b="b"/>
              <a:pathLst>
                <a:path w="11958" h="6396" extrusionOk="0">
                  <a:moveTo>
                    <a:pt x="11670" y="0"/>
                  </a:moveTo>
                  <a:lnTo>
                    <a:pt x="11489" y="17"/>
                  </a:lnTo>
                  <a:cubicBezTo>
                    <a:pt x="11642" y="3005"/>
                    <a:pt x="9430" y="5622"/>
                    <a:pt x="6425" y="5929"/>
                  </a:cubicBezTo>
                  <a:cubicBezTo>
                    <a:pt x="6230" y="5949"/>
                    <a:pt x="6037" y="5958"/>
                    <a:pt x="5845" y="5958"/>
                  </a:cubicBezTo>
                  <a:cubicBezTo>
                    <a:pt x="3076" y="5958"/>
                    <a:pt x="691" y="3929"/>
                    <a:pt x="268" y="1164"/>
                  </a:cubicBezTo>
                  <a:lnTo>
                    <a:pt x="0" y="1192"/>
                  </a:lnTo>
                  <a:cubicBezTo>
                    <a:pt x="340" y="4180"/>
                    <a:pt x="2868" y="6395"/>
                    <a:pt x="5818" y="6395"/>
                  </a:cubicBezTo>
                  <a:cubicBezTo>
                    <a:pt x="6019" y="6395"/>
                    <a:pt x="6221" y="6385"/>
                    <a:pt x="6425" y="6364"/>
                  </a:cubicBezTo>
                  <a:cubicBezTo>
                    <a:pt x="9625" y="6037"/>
                    <a:pt x="11957" y="3195"/>
                    <a:pt x="1167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45"/>
            <p:cNvSpPr/>
            <p:nvPr/>
          </p:nvSpPr>
          <p:spPr>
            <a:xfrm>
              <a:off x="7338052" y="3086843"/>
              <a:ext cx="1973864" cy="1055364"/>
            </a:xfrm>
            <a:custGeom>
              <a:avLst/>
              <a:gdLst/>
              <a:ahLst/>
              <a:cxnLst/>
              <a:rect l="l" t="t" r="r" b="b"/>
              <a:pathLst>
                <a:path w="10730" h="5737" extrusionOk="0">
                  <a:moveTo>
                    <a:pt x="10473" y="1"/>
                  </a:moveTo>
                  <a:lnTo>
                    <a:pt x="10055" y="43"/>
                  </a:lnTo>
                  <a:cubicBezTo>
                    <a:pt x="10286" y="2679"/>
                    <a:pt x="8361" y="5020"/>
                    <a:pt x="5722" y="5290"/>
                  </a:cubicBezTo>
                  <a:cubicBezTo>
                    <a:pt x="5556" y="5307"/>
                    <a:pt x="5390" y="5316"/>
                    <a:pt x="5227" y="5316"/>
                  </a:cubicBezTo>
                  <a:cubicBezTo>
                    <a:pt x="2794" y="5316"/>
                    <a:pt x="706" y="3493"/>
                    <a:pt x="419" y="1030"/>
                  </a:cubicBezTo>
                  <a:lnTo>
                    <a:pt x="0" y="1072"/>
                  </a:lnTo>
                  <a:cubicBezTo>
                    <a:pt x="306" y="3751"/>
                    <a:pt x="2577" y="5736"/>
                    <a:pt x="5223" y="5736"/>
                  </a:cubicBezTo>
                  <a:cubicBezTo>
                    <a:pt x="5402" y="5736"/>
                    <a:pt x="5582" y="5727"/>
                    <a:pt x="5764" y="5709"/>
                  </a:cubicBezTo>
                  <a:cubicBezTo>
                    <a:pt x="8635" y="5416"/>
                    <a:pt x="10730" y="2869"/>
                    <a:pt x="104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45"/>
            <p:cNvSpPr/>
            <p:nvPr/>
          </p:nvSpPr>
          <p:spPr>
            <a:xfrm>
              <a:off x="7414946" y="3094569"/>
              <a:ext cx="1815477" cy="970192"/>
            </a:xfrm>
            <a:custGeom>
              <a:avLst/>
              <a:gdLst/>
              <a:ahLst/>
              <a:cxnLst/>
              <a:rect l="l" t="t" r="r" b="b"/>
              <a:pathLst>
                <a:path w="9869" h="5274" extrusionOk="0">
                  <a:moveTo>
                    <a:pt x="9637" y="1"/>
                  </a:moveTo>
                  <a:lnTo>
                    <a:pt x="1" y="983"/>
                  </a:lnTo>
                  <a:cubicBezTo>
                    <a:pt x="286" y="3446"/>
                    <a:pt x="2374" y="5274"/>
                    <a:pt x="4805" y="5274"/>
                  </a:cubicBezTo>
                  <a:cubicBezTo>
                    <a:pt x="4970" y="5274"/>
                    <a:pt x="5137" y="5266"/>
                    <a:pt x="5304" y="5248"/>
                  </a:cubicBezTo>
                  <a:cubicBezTo>
                    <a:pt x="7943" y="4981"/>
                    <a:pt x="9868" y="2637"/>
                    <a:pt x="9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45"/>
            <p:cNvSpPr/>
            <p:nvPr/>
          </p:nvSpPr>
          <p:spPr>
            <a:xfrm>
              <a:off x="7711118" y="3094569"/>
              <a:ext cx="1519305" cy="970376"/>
            </a:xfrm>
            <a:custGeom>
              <a:avLst/>
              <a:gdLst/>
              <a:ahLst/>
              <a:cxnLst/>
              <a:rect l="l" t="t" r="r" b="b"/>
              <a:pathLst>
                <a:path w="8259" h="5275" extrusionOk="0">
                  <a:moveTo>
                    <a:pt x="8027" y="1"/>
                  </a:moveTo>
                  <a:lnTo>
                    <a:pt x="7335" y="71"/>
                  </a:lnTo>
                  <a:cubicBezTo>
                    <a:pt x="7260" y="2459"/>
                    <a:pt x="5432" y="4481"/>
                    <a:pt x="2986" y="4732"/>
                  </a:cubicBezTo>
                  <a:cubicBezTo>
                    <a:pt x="2817" y="4750"/>
                    <a:pt x="2649" y="4758"/>
                    <a:pt x="2483" y="4758"/>
                  </a:cubicBezTo>
                  <a:cubicBezTo>
                    <a:pt x="1585" y="4758"/>
                    <a:pt x="735" y="4509"/>
                    <a:pt x="1" y="4071"/>
                  </a:cubicBezTo>
                  <a:lnTo>
                    <a:pt x="1" y="4071"/>
                  </a:lnTo>
                  <a:cubicBezTo>
                    <a:pt x="859" y="4824"/>
                    <a:pt x="1981" y="5275"/>
                    <a:pt x="3187" y="5275"/>
                  </a:cubicBezTo>
                  <a:cubicBezTo>
                    <a:pt x="3354" y="5275"/>
                    <a:pt x="3522" y="5266"/>
                    <a:pt x="3692" y="5248"/>
                  </a:cubicBezTo>
                  <a:cubicBezTo>
                    <a:pt x="6333" y="4978"/>
                    <a:pt x="8258" y="2637"/>
                    <a:pt x="8027"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45"/>
            <p:cNvSpPr/>
            <p:nvPr/>
          </p:nvSpPr>
          <p:spPr>
            <a:xfrm>
              <a:off x="7299605" y="3527237"/>
              <a:ext cx="143855" cy="146982"/>
            </a:xfrm>
            <a:custGeom>
              <a:avLst/>
              <a:gdLst/>
              <a:ahLst/>
              <a:cxnLst/>
              <a:rect l="l" t="t" r="r" b="b"/>
              <a:pathLst>
                <a:path w="782" h="799" extrusionOk="0">
                  <a:moveTo>
                    <a:pt x="536" y="1"/>
                  </a:moveTo>
                  <a:cubicBezTo>
                    <a:pt x="360" y="90"/>
                    <a:pt x="179" y="182"/>
                    <a:pt x="0" y="271"/>
                  </a:cubicBezTo>
                  <a:cubicBezTo>
                    <a:pt x="70" y="453"/>
                    <a:pt x="154" y="628"/>
                    <a:pt x="243" y="798"/>
                  </a:cubicBezTo>
                  <a:cubicBezTo>
                    <a:pt x="421" y="706"/>
                    <a:pt x="603" y="620"/>
                    <a:pt x="781" y="531"/>
                  </a:cubicBezTo>
                  <a:cubicBezTo>
                    <a:pt x="689" y="358"/>
                    <a:pt x="606" y="182"/>
                    <a:pt x="536"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45"/>
            <p:cNvSpPr/>
            <p:nvPr/>
          </p:nvSpPr>
          <p:spPr>
            <a:xfrm>
              <a:off x="7461120" y="3767485"/>
              <a:ext cx="144959" cy="164274"/>
            </a:xfrm>
            <a:custGeom>
              <a:avLst/>
              <a:gdLst/>
              <a:ahLst/>
              <a:cxnLst/>
              <a:rect l="l" t="t" r="r" b="b"/>
              <a:pathLst>
                <a:path w="788" h="893" extrusionOk="0">
                  <a:moveTo>
                    <a:pt x="403" y="0"/>
                  </a:moveTo>
                  <a:cubicBezTo>
                    <a:pt x="269" y="154"/>
                    <a:pt x="138" y="304"/>
                    <a:pt x="1" y="458"/>
                  </a:cubicBezTo>
                  <a:cubicBezTo>
                    <a:pt x="124" y="611"/>
                    <a:pt x="255" y="759"/>
                    <a:pt x="392" y="893"/>
                  </a:cubicBezTo>
                  <a:lnTo>
                    <a:pt x="788" y="444"/>
                  </a:lnTo>
                  <a:cubicBezTo>
                    <a:pt x="654" y="304"/>
                    <a:pt x="523" y="159"/>
                    <a:pt x="403" y="0"/>
                  </a:cubicBezTo>
                  <a:close/>
                </a:path>
              </a:pathLst>
            </a:custGeom>
            <a:solidFill>
              <a:srgbClr val="6332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45"/>
            <p:cNvSpPr/>
            <p:nvPr/>
          </p:nvSpPr>
          <p:spPr>
            <a:xfrm>
              <a:off x="7707071" y="3969655"/>
              <a:ext cx="134657" cy="160779"/>
            </a:xfrm>
            <a:custGeom>
              <a:avLst/>
              <a:gdLst/>
              <a:ahLst/>
              <a:cxnLst/>
              <a:rect l="l" t="t" r="r" b="b"/>
              <a:pathLst>
                <a:path w="732" h="874" extrusionOk="0">
                  <a:moveTo>
                    <a:pt x="226" y="0"/>
                  </a:moveTo>
                  <a:lnTo>
                    <a:pt x="0" y="572"/>
                  </a:lnTo>
                  <a:cubicBezTo>
                    <a:pt x="162" y="681"/>
                    <a:pt x="335" y="781"/>
                    <a:pt x="508" y="874"/>
                  </a:cubicBezTo>
                  <a:lnTo>
                    <a:pt x="731" y="310"/>
                  </a:lnTo>
                  <a:cubicBezTo>
                    <a:pt x="558" y="218"/>
                    <a:pt x="385" y="112"/>
                    <a:pt x="226"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45"/>
            <p:cNvSpPr/>
            <p:nvPr/>
          </p:nvSpPr>
          <p:spPr>
            <a:xfrm>
              <a:off x="8039114" y="4109646"/>
              <a:ext cx="117181" cy="131714"/>
            </a:xfrm>
            <a:custGeom>
              <a:avLst/>
              <a:gdLst/>
              <a:ahLst/>
              <a:cxnLst/>
              <a:rect l="l" t="t" r="r" b="b"/>
              <a:pathLst>
                <a:path w="637" h="716" extrusionOk="0">
                  <a:moveTo>
                    <a:pt x="64" y="1"/>
                  </a:moveTo>
                  <a:cubicBezTo>
                    <a:pt x="39" y="202"/>
                    <a:pt x="17" y="400"/>
                    <a:pt x="0" y="604"/>
                  </a:cubicBezTo>
                  <a:cubicBezTo>
                    <a:pt x="190" y="648"/>
                    <a:pt x="380" y="687"/>
                    <a:pt x="575" y="715"/>
                  </a:cubicBezTo>
                  <a:cubicBezTo>
                    <a:pt x="595" y="517"/>
                    <a:pt x="611" y="316"/>
                    <a:pt x="636" y="118"/>
                  </a:cubicBezTo>
                  <a:cubicBezTo>
                    <a:pt x="438" y="87"/>
                    <a:pt x="249" y="48"/>
                    <a:pt x="64"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45"/>
            <p:cNvSpPr/>
            <p:nvPr/>
          </p:nvSpPr>
          <p:spPr>
            <a:xfrm>
              <a:off x="8325904" y="4132825"/>
              <a:ext cx="113134" cy="118653"/>
            </a:xfrm>
            <a:custGeom>
              <a:avLst/>
              <a:gdLst/>
              <a:ahLst/>
              <a:cxnLst/>
              <a:rect l="l" t="t" r="r" b="b"/>
              <a:pathLst>
                <a:path w="615" h="645" extrusionOk="0">
                  <a:moveTo>
                    <a:pt x="584" y="1"/>
                  </a:moveTo>
                  <a:cubicBezTo>
                    <a:pt x="520" y="9"/>
                    <a:pt x="458" y="17"/>
                    <a:pt x="394" y="20"/>
                  </a:cubicBezTo>
                  <a:cubicBezTo>
                    <a:pt x="263" y="34"/>
                    <a:pt x="129" y="42"/>
                    <a:pt x="1" y="45"/>
                  </a:cubicBezTo>
                  <a:cubicBezTo>
                    <a:pt x="6" y="243"/>
                    <a:pt x="18" y="447"/>
                    <a:pt x="31" y="645"/>
                  </a:cubicBezTo>
                  <a:cubicBezTo>
                    <a:pt x="171" y="639"/>
                    <a:pt x="313" y="631"/>
                    <a:pt x="458" y="617"/>
                  </a:cubicBezTo>
                  <a:cubicBezTo>
                    <a:pt x="509" y="614"/>
                    <a:pt x="562" y="606"/>
                    <a:pt x="615" y="600"/>
                  </a:cubicBezTo>
                  <a:cubicBezTo>
                    <a:pt x="601" y="399"/>
                    <a:pt x="589" y="201"/>
                    <a:pt x="584"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45"/>
            <p:cNvSpPr/>
            <p:nvPr/>
          </p:nvSpPr>
          <p:spPr>
            <a:xfrm>
              <a:off x="8615453" y="4048573"/>
              <a:ext cx="142751" cy="141831"/>
            </a:xfrm>
            <a:custGeom>
              <a:avLst/>
              <a:gdLst/>
              <a:ahLst/>
              <a:cxnLst/>
              <a:rect l="l" t="t" r="r" b="b"/>
              <a:pathLst>
                <a:path w="776" h="771" extrusionOk="0">
                  <a:moveTo>
                    <a:pt x="539" y="1"/>
                  </a:moveTo>
                  <a:cubicBezTo>
                    <a:pt x="366" y="85"/>
                    <a:pt x="184" y="157"/>
                    <a:pt x="0" y="221"/>
                  </a:cubicBezTo>
                  <a:cubicBezTo>
                    <a:pt x="76" y="406"/>
                    <a:pt x="156" y="590"/>
                    <a:pt x="235" y="771"/>
                  </a:cubicBezTo>
                  <a:cubicBezTo>
                    <a:pt x="421" y="710"/>
                    <a:pt x="603" y="634"/>
                    <a:pt x="776" y="551"/>
                  </a:cubicBezTo>
                  <a:cubicBezTo>
                    <a:pt x="698" y="369"/>
                    <a:pt x="617" y="185"/>
                    <a:pt x="539"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45"/>
            <p:cNvSpPr/>
            <p:nvPr/>
          </p:nvSpPr>
          <p:spPr>
            <a:xfrm>
              <a:off x="8882191" y="3878780"/>
              <a:ext cx="147534" cy="158203"/>
            </a:xfrm>
            <a:custGeom>
              <a:avLst/>
              <a:gdLst/>
              <a:ahLst/>
              <a:cxnLst/>
              <a:rect l="l" t="t" r="r" b="b"/>
              <a:pathLst>
                <a:path w="802" h="860" extrusionOk="0">
                  <a:moveTo>
                    <a:pt x="447" y="1"/>
                  </a:moveTo>
                  <a:cubicBezTo>
                    <a:pt x="302" y="132"/>
                    <a:pt x="154" y="257"/>
                    <a:pt x="1" y="377"/>
                  </a:cubicBezTo>
                  <a:cubicBezTo>
                    <a:pt x="110" y="539"/>
                    <a:pt x="230" y="701"/>
                    <a:pt x="352" y="860"/>
                  </a:cubicBezTo>
                  <a:cubicBezTo>
                    <a:pt x="509" y="745"/>
                    <a:pt x="659" y="620"/>
                    <a:pt x="802" y="489"/>
                  </a:cubicBezTo>
                  <a:cubicBezTo>
                    <a:pt x="679" y="327"/>
                    <a:pt x="562" y="168"/>
                    <a:pt x="447"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45"/>
            <p:cNvSpPr/>
            <p:nvPr/>
          </p:nvSpPr>
          <p:spPr>
            <a:xfrm>
              <a:off x="9085465" y="3649385"/>
              <a:ext cx="156180" cy="142383"/>
            </a:xfrm>
            <a:custGeom>
              <a:avLst/>
              <a:gdLst/>
              <a:ahLst/>
              <a:cxnLst/>
              <a:rect l="l" t="t" r="r" b="b"/>
              <a:pathLst>
                <a:path w="849" h="774" extrusionOk="0">
                  <a:moveTo>
                    <a:pt x="316" y="1"/>
                  </a:moveTo>
                  <a:cubicBezTo>
                    <a:pt x="218" y="171"/>
                    <a:pt x="115" y="338"/>
                    <a:pt x="1" y="497"/>
                  </a:cubicBezTo>
                  <a:cubicBezTo>
                    <a:pt x="179" y="592"/>
                    <a:pt x="355" y="681"/>
                    <a:pt x="536" y="773"/>
                  </a:cubicBezTo>
                  <a:cubicBezTo>
                    <a:pt x="648" y="614"/>
                    <a:pt x="754" y="447"/>
                    <a:pt x="849" y="277"/>
                  </a:cubicBezTo>
                  <a:cubicBezTo>
                    <a:pt x="667" y="190"/>
                    <a:pt x="489" y="98"/>
                    <a:pt x="316"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45"/>
            <p:cNvSpPr/>
            <p:nvPr/>
          </p:nvSpPr>
          <p:spPr>
            <a:xfrm>
              <a:off x="9201910" y="3422013"/>
              <a:ext cx="139808" cy="134657"/>
            </a:xfrm>
            <a:custGeom>
              <a:avLst/>
              <a:gdLst/>
              <a:ahLst/>
              <a:cxnLst/>
              <a:rect l="l" t="t" r="r" b="b"/>
              <a:pathLst>
                <a:path w="760" h="732" extrusionOk="0">
                  <a:moveTo>
                    <a:pt x="182" y="1"/>
                  </a:moveTo>
                  <a:cubicBezTo>
                    <a:pt x="132" y="188"/>
                    <a:pt x="71" y="372"/>
                    <a:pt x="1" y="553"/>
                  </a:cubicBezTo>
                  <a:cubicBezTo>
                    <a:pt x="193" y="617"/>
                    <a:pt x="386" y="676"/>
                    <a:pt x="578" y="732"/>
                  </a:cubicBezTo>
                  <a:cubicBezTo>
                    <a:pt x="648" y="550"/>
                    <a:pt x="707" y="366"/>
                    <a:pt x="760" y="176"/>
                  </a:cubicBezTo>
                  <a:cubicBezTo>
                    <a:pt x="567" y="121"/>
                    <a:pt x="375" y="62"/>
                    <a:pt x="182"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45"/>
            <p:cNvSpPr/>
            <p:nvPr/>
          </p:nvSpPr>
          <p:spPr>
            <a:xfrm>
              <a:off x="9258385" y="3204392"/>
              <a:ext cx="119756" cy="107983"/>
            </a:xfrm>
            <a:custGeom>
              <a:avLst/>
              <a:gdLst/>
              <a:ahLst/>
              <a:cxnLst/>
              <a:rect l="l" t="t" r="r" b="b"/>
              <a:pathLst>
                <a:path w="651" h="587" extrusionOk="0">
                  <a:moveTo>
                    <a:pt x="651" y="1"/>
                  </a:moveTo>
                  <a:cubicBezTo>
                    <a:pt x="453" y="1"/>
                    <a:pt x="252" y="1"/>
                    <a:pt x="51" y="4"/>
                  </a:cubicBezTo>
                  <a:cubicBezTo>
                    <a:pt x="48" y="199"/>
                    <a:pt x="29" y="394"/>
                    <a:pt x="1" y="587"/>
                  </a:cubicBezTo>
                  <a:cubicBezTo>
                    <a:pt x="202" y="584"/>
                    <a:pt x="403" y="584"/>
                    <a:pt x="606" y="584"/>
                  </a:cubicBezTo>
                  <a:cubicBezTo>
                    <a:pt x="629" y="391"/>
                    <a:pt x="648" y="196"/>
                    <a:pt x="651"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45"/>
            <p:cNvSpPr/>
            <p:nvPr/>
          </p:nvSpPr>
          <p:spPr>
            <a:xfrm>
              <a:off x="7687571" y="3392212"/>
              <a:ext cx="64385" cy="94186"/>
            </a:xfrm>
            <a:custGeom>
              <a:avLst/>
              <a:gdLst/>
              <a:ahLst/>
              <a:cxnLst/>
              <a:rect l="l" t="t" r="r" b="b"/>
              <a:pathLst>
                <a:path w="350" h="512" extrusionOk="0">
                  <a:moveTo>
                    <a:pt x="134" y="1"/>
                  </a:moveTo>
                  <a:cubicBezTo>
                    <a:pt x="112" y="45"/>
                    <a:pt x="95" y="93"/>
                    <a:pt x="78" y="132"/>
                  </a:cubicBezTo>
                  <a:lnTo>
                    <a:pt x="53" y="199"/>
                  </a:lnTo>
                  <a:lnTo>
                    <a:pt x="37" y="266"/>
                  </a:lnTo>
                  <a:cubicBezTo>
                    <a:pt x="28" y="288"/>
                    <a:pt x="17" y="311"/>
                    <a:pt x="9" y="333"/>
                  </a:cubicBezTo>
                  <a:cubicBezTo>
                    <a:pt x="0" y="352"/>
                    <a:pt x="0" y="375"/>
                    <a:pt x="11" y="394"/>
                  </a:cubicBezTo>
                  <a:cubicBezTo>
                    <a:pt x="25" y="417"/>
                    <a:pt x="42" y="436"/>
                    <a:pt x="67" y="456"/>
                  </a:cubicBezTo>
                  <a:cubicBezTo>
                    <a:pt x="92" y="472"/>
                    <a:pt x="123" y="492"/>
                    <a:pt x="170" y="511"/>
                  </a:cubicBezTo>
                  <a:lnTo>
                    <a:pt x="204" y="506"/>
                  </a:lnTo>
                  <a:cubicBezTo>
                    <a:pt x="249" y="483"/>
                    <a:pt x="276" y="458"/>
                    <a:pt x="296" y="436"/>
                  </a:cubicBezTo>
                  <a:cubicBezTo>
                    <a:pt x="321" y="417"/>
                    <a:pt x="332" y="391"/>
                    <a:pt x="343" y="372"/>
                  </a:cubicBezTo>
                  <a:cubicBezTo>
                    <a:pt x="349" y="350"/>
                    <a:pt x="346" y="327"/>
                    <a:pt x="335" y="308"/>
                  </a:cubicBezTo>
                  <a:cubicBezTo>
                    <a:pt x="324" y="291"/>
                    <a:pt x="310" y="269"/>
                    <a:pt x="302" y="249"/>
                  </a:cubicBezTo>
                  <a:lnTo>
                    <a:pt x="274" y="185"/>
                  </a:lnTo>
                  <a:lnTo>
                    <a:pt x="240" y="126"/>
                  </a:lnTo>
                  <a:cubicBezTo>
                    <a:pt x="218" y="85"/>
                    <a:pt x="193" y="45"/>
                    <a:pt x="165" y="4"/>
                  </a:cubicBezTo>
                  <a:lnTo>
                    <a:pt x="1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45"/>
            <p:cNvSpPr/>
            <p:nvPr/>
          </p:nvSpPr>
          <p:spPr>
            <a:xfrm>
              <a:off x="8530649" y="3334266"/>
              <a:ext cx="64385" cy="94186"/>
            </a:xfrm>
            <a:custGeom>
              <a:avLst/>
              <a:gdLst/>
              <a:ahLst/>
              <a:cxnLst/>
              <a:rect l="l" t="t" r="r" b="b"/>
              <a:pathLst>
                <a:path w="350" h="512" extrusionOk="0">
                  <a:moveTo>
                    <a:pt x="129" y="1"/>
                  </a:moveTo>
                  <a:cubicBezTo>
                    <a:pt x="107" y="48"/>
                    <a:pt x="90" y="93"/>
                    <a:pt x="73" y="135"/>
                  </a:cubicBezTo>
                  <a:lnTo>
                    <a:pt x="48" y="201"/>
                  </a:lnTo>
                  <a:lnTo>
                    <a:pt x="32" y="268"/>
                  </a:lnTo>
                  <a:cubicBezTo>
                    <a:pt x="29" y="288"/>
                    <a:pt x="18" y="313"/>
                    <a:pt x="6" y="333"/>
                  </a:cubicBezTo>
                  <a:cubicBezTo>
                    <a:pt x="1" y="355"/>
                    <a:pt x="1" y="374"/>
                    <a:pt x="9" y="397"/>
                  </a:cubicBezTo>
                  <a:cubicBezTo>
                    <a:pt x="23" y="416"/>
                    <a:pt x="43" y="439"/>
                    <a:pt x="65" y="455"/>
                  </a:cubicBezTo>
                  <a:cubicBezTo>
                    <a:pt x="90" y="472"/>
                    <a:pt x="121" y="494"/>
                    <a:pt x="171" y="511"/>
                  </a:cubicBezTo>
                  <a:lnTo>
                    <a:pt x="202" y="508"/>
                  </a:lnTo>
                  <a:cubicBezTo>
                    <a:pt x="246" y="483"/>
                    <a:pt x="274" y="458"/>
                    <a:pt x="297" y="439"/>
                  </a:cubicBezTo>
                  <a:cubicBezTo>
                    <a:pt x="322" y="416"/>
                    <a:pt x="330" y="394"/>
                    <a:pt x="341" y="372"/>
                  </a:cubicBezTo>
                  <a:cubicBezTo>
                    <a:pt x="350" y="349"/>
                    <a:pt x="344" y="330"/>
                    <a:pt x="336" y="307"/>
                  </a:cubicBezTo>
                  <a:cubicBezTo>
                    <a:pt x="325" y="291"/>
                    <a:pt x="311" y="271"/>
                    <a:pt x="299" y="249"/>
                  </a:cubicBezTo>
                  <a:lnTo>
                    <a:pt x="272" y="188"/>
                  </a:lnTo>
                  <a:lnTo>
                    <a:pt x="241" y="129"/>
                  </a:lnTo>
                  <a:cubicBezTo>
                    <a:pt x="216" y="87"/>
                    <a:pt x="191" y="48"/>
                    <a:pt x="163" y="6"/>
                  </a:cubicBez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45"/>
            <p:cNvSpPr/>
            <p:nvPr/>
          </p:nvSpPr>
          <p:spPr>
            <a:xfrm>
              <a:off x="8581973" y="3746330"/>
              <a:ext cx="64385" cy="94186"/>
            </a:xfrm>
            <a:custGeom>
              <a:avLst/>
              <a:gdLst/>
              <a:ahLst/>
              <a:cxnLst/>
              <a:rect l="l" t="t" r="r" b="b"/>
              <a:pathLst>
                <a:path w="350" h="512" extrusionOk="0">
                  <a:moveTo>
                    <a:pt x="132" y="1"/>
                  </a:moveTo>
                  <a:cubicBezTo>
                    <a:pt x="112" y="45"/>
                    <a:pt x="93" y="93"/>
                    <a:pt x="76" y="135"/>
                  </a:cubicBezTo>
                  <a:lnTo>
                    <a:pt x="51" y="199"/>
                  </a:lnTo>
                  <a:lnTo>
                    <a:pt x="34" y="266"/>
                  </a:lnTo>
                  <a:cubicBezTo>
                    <a:pt x="29" y="288"/>
                    <a:pt x="18" y="308"/>
                    <a:pt x="6" y="333"/>
                  </a:cubicBezTo>
                  <a:cubicBezTo>
                    <a:pt x="1" y="352"/>
                    <a:pt x="1" y="375"/>
                    <a:pt x="9" y="394"/>
                  </a:cubicBezTo>
                  <a:cubicBezTo>
                    <a:pt x="23" y="416"/>
                    <a:pt x="43" y="436"/>
                    <a:pt x="65" y="456"/>
                  </a:cubicBezTo>
                  <a:cubicBezTo>
                    <a:pt x="90" y="472"/>
                    <a:pt x="121" y="492"/>
                    <a:pt x="171" y="511"/>
                  </a:cubicBezTo>
                  <a:lnTo>
                    <a:pt x="202" y="506"/>
                  </a:lnTo>
                  <a:cubicBezTo>
                    <a:pt x="246" y="483"/>
                    <a:pt x="274" y="458"/>
                    <a:pt x="297" y="436"/>
                  </a:cubicBezTo>
                  <a:cubicBezTo>
                    <a:pt x="322" y="416"/>
                    <a:pt x="330" y="391"/>
                    <a:pt x="341" y="372"/>
                  </a:cubicBezTo>
                  <a:cubicBezTo>
                    <a:pt x="350" y="350"/>
                    <a:pt x="344" y="330"/>
                    <a:pt x="336" y="308"/>
                  </a:cubicBezTo>
                  <a:cubicBezTo>
                    <a:pt x="325" y="291"/>
                    <a:pt x="311" y="269"/>
                    <a:pt x="299" y="249"/>
                  </a:cubicBezTo>
                  <a:lnTo>
                    <a:pt x="272" y="185"/>
                  </a:lnTo>
                  <a:lnTo>
                    <a:pt x="241" y="126"/>
                  </a:lnTo>
                  <a:cubicBezTo>
                    <a:pt x="216" y="84"/>
                    <a:pt x="191" y="45"/>
                    <a:pt x="163" y="4"/>
                  </a:cubicBezTo>
                  <a:lnTo>
                    <a:pt x="1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45"/>
            <p:cNvSpPr/>
            <p:nvPr/>
          </p:nvSpPr>
          <p:spPr>
            <a:xfrm>
              <a:off x="7896915" y="3616456"/>
              <a:ext cx="64385" cy="94186"/>
            </a:xfrm>
            <a:custGeom>
              <a:avLst/>
              <a:gdLst/>
              <a:ahLst/>
              <a:cxnLst/>
              <a:rect l="l" t="t" r="r" b="b"/>
              <a:pathLst>
                <a:path w="350" h="512" extrusionOk="0">
                  <a:moveTo>
                    <a:pt x="129" y="1"/>
                  </a:moveTo>
                  <a:cubicBezTo>
                    <a:pt x="104" y="48"/>
                    <a:pt x="90" y="93"/>
                    <a:pt x="73" y="135"/>
                  </a:cubicBezTo>
                  <a:lnTo>
                    <a:pt x="48" y="202"/>
                  </a:lnTo>
                  <a:lnTo>
                    <a:pt x="31" y="269"/>
                  </a:lnTo>
                  <a:cubicBezTo>
                    <a:pt x="28" y="288"/>
                    <a:pt x="17" y="311"/>
                    <a:pt x="6" y="333"/>
                  </a:cubicBezTo>
                  <a:cubicBezTo>
                    <a:pt x="1" y="355"/>
                    <a:pt x="1" y="375"/>
                    <a:pt x="9" y="397"/>
                  </a:cubicBezTo>
                  <a:cubicBezTo>
                    <a:pt x="23" y="417"/>
                    <a:pt x="42" y="439"/>
                    <a:pt x="65" y="456"/>
                  </a:cubicBezTo>
                  <a:cubicBezTo>
                    <a:pt x="90" y="472"/>
                    <a:pt x="120" y="495"/>
                    <a:pt x="171" y="512"/>
                  </a:cubicBezTo>
                  <a:lnTo>
                    <a:pt x="201" y="509"/>
                  </a:lnTo>
                  <a:cubicBezTo>
                    <a:pt x="246" y="484"/>
                    <a:pt x="274" y="459"/>
                    <a:pt x="296" y="439"/>
                  </a:cubicBezTo>
                  <a:cubicBezTo>
                    <a:pt x="321" y="417"/>
                    <a:pt x="330" y="394"/>
                    <a:pt x="341" y="372"/>
                  </a:cubicBezTo>
                  <a:cubicBezTo>
                    <a:pt x="349" y="350"/>
                    <a:pt x="344" y="330"/>
                    <a:pt x="335" y="308"/>
                  </a:cubicBezTo>
                  <a:cubicBezTo>
                    <a:pt x="324" y="291"/>
                    <a:pt x="310" y="272"/>
                    <a:pt x="299" y="249"/>
                  </a:cubicBezTo>
                  <a:lnTo>
                    <a:pt x="274" y="188"/>
                  </a:lnTo>
                  <a:lnTo>
                    <a:pt x="243" y="129"/>
                  </a:lnTo>
                  <a:cubicBezTo>
                    <a:pt x="218" y="87"/>
                    <a:pt x="196" y="48"/>
                    <a:pt x="168" y="7"/>
                  </a:cubicBez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45"/>
            <p:cNvSpPr/>
            <p:nvPr/>
          </p:nvSpPr>
          <p:spPr>
            <a:xfrm>
              <a:off x="8807873" y="3535883"/>
              <a:ext cx="64385" cy="94186"/>
            </a:xfrm>
            <a:custGeom>
              <a:avLst/>
              <a:gdLst/>
              <a:ahLst/>
              <a:cxnLst/>
              <a:rect l="l" t="t" r="r" b="b"/>
              <a:pathLst>
                <a:path w="350" h="512" extrusionOk="0">
                  <a:moveTo>
                    <a:pt x="132" y="1"/>
                  </a:moveTo>
                  <a:cubicBezTo>
                    <a:pt x="112" y="46"/>
                    <a:pt x="92" y="93"/>
                    <a:pt x="76" y="135"/>
                  </a:cubicBezTo>
                  <a:lnTo>
                    <a:pt x="51" y="199"/>
                  </a:lnTo>
                  <a:lnTo>
                    <a:pt x="34" y="266"/>
                  </a:lnTo>
                  <a:cubicBezTo>
                    <a:pt x="28" y="288"/>
                    <a:pt x="17" y="311"/>
                    <a:pt x="6" y="333"/>
                  </a:cubicBezTo>
                  <a:cubicBezTo>
                    <a:pt x="0" y="353"/>
                    <a:pt x="0" y="375"/>
                    <a:pt x="9" y="394"/>
                  </a:cubicBezTo>
                  <a:cubicBezTo>
                    <a:pt x="23" y="417"/>
                    <a:pt x="42" y="436"/>
                    <a:pt x="65" y="456"/>
                  </a:cubicBezTo>
                  <a:cubicBezTo>
                    <a:pt x="90" y="472"/>
                    <a:pt x="120" y="492"/>
                    <a:pt x="171" y="512"/>
                  </a:cubicBezTo>
                  <a:lnTo>
                    <a:pt x="201" y="506"/>
                  </a:lnTo>
                  <a:cubicBezTo>
                    <a:pt x="246" y="484"/>
                    <a:pt x="274" y="459"/>
                    <a:pt x="296" y="436"/>
                  </a:cubicBezTo>
                  <a:cubicBezTo>
                    <a:pt x="321" y="417"/>
                    <a:pt x="330" y="392"/>
                    <a:pt x="341" y="372"/>
                  </a:cubicBezTo>
                  <a:cubicBezTo>
                    <a:pt x="349" y="350"/>
                    <a:pt x="344" y="327"/>
                    <a:pt x="335" y="308"/>
                  </a:cubicBezTo>
                  <a:cubicBezTo>
                    <a:pt x="324" y="291"/>
                    <a:pt x="310" y="269"/>
                    <a:pt x="299" y="249"/>
                  </a:cubicBezTo>
                  <a:lnTo>
                    <a:pt x="271" y="185"/>
                  </a:lnTo>
                  <a:lnTo>
                    <a:pt x="240" y="127"/>
                  </a:lnTo>
                  <a:cubicBezTo>
                    <a:pt x="215" y="85"/>
                    <a:pt x="190" y="46"/>
                    <a:pt x="162" y="4"/>
                  </a:cubicBezTo>
                  <a:lnTo>
                    <a:pt x="1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45"/>
            <p:cNvSpPr/>
            <p:nvPr/>
          </p:nvSpPr>
          <p:spPr>
            <a:xfrm>
              <a:off x="8340805" y="3583160"/>
              <a:ext cx="64385" cy="94186"/>
            </a:xfrm>
            <a:custGeom>
              <a:avLst/>
              <a:gdLst/>
              <a:ahLst/>
              <a:cxnLst/>
              <a:rect l="l" t="t" r="r" b="b"/>
              <a:pathLst>
                <a:path w="350" h="512" extrusionOk="0">
                  <a:moveTo>
                    <a:pt x="132" y="1"/>
                  </a:moveTo>
                  <a:cubicBezTo>
                    <a:pt x="112" y="48"/>
                    <a:pt x="93" y="93"/>
                    <a:pt x="76" y="135"/>
                  </a:cubicBezTo>
                  <a:lnTo>
                    <a:pt x="51" y="202"/>
                  </a:lnTo>
                  <a:lnTo>
                    <a:pt x="34" y="268"/>
                  </a:lnTo>
                  <a:cubicBezTo>
                    <a:pt x="29" y="288"/>
                    <a:pt x="17" y="313"/>
                    <a:pt x="6" y="333"/>
                  </a:cubicBezTo>
                  <a:cubicBezTo>
                    <a:pt x="1" y="355"/>
                    <a:pt x="1" y="374"/>
                    <a:pt x="9" y="397"/>
                  </a:cubicBezTo>
                  <a:cubicBezTo>
                    <a:pt x="23" y="416"/>
                    <a:pt x="43" y="439"/>
                    <a:pt x="65" y="455"/>
                  </a:cubicBezTo>
                  <a:cubicBezTo>
                    <a:pt x="90" y="472"/>
                    <a:pt x="121" y="494"/>
                    <a:pt x="171" y="511"/>
                  </a:cubicBezTo>
                  <a:lnTo>
                    <a:pt x="202" y="508"/>
                  </a:lnTo>
                  <a:cubicBezTo>
                    <a:pt x="246" y="483"/>
                    <a:pt x="274" y="458"/>
                    <a:pt x="296" y="439"/>
                  </a:cubicBezTo>
                  <a:cubicBezTo>
                    <a:pt x="322" y="416"/>
                    <a:pt x="330" y="394"/>
                    <a:pt x="341" y="372"/>
                  </a:cubicBezTo>
                  <a:cubicBezTo>
                    <a:pt x="349" y="349"/>
                    <a:pt x="344" y="330"/>
                    <a:pt x="335" y="310"/>
                  </a:cubicBezTo>
                  <a:cubicBezTo>
                    <a:pt x="324" y="291"/>
                    <a:pt x="310" y="271"/>
                    <a:pt x="299" y="249"/>
                  </a:cubicBezTo>
                  <a:lnTo>
                    <a:pt x="271" y="188"/>
                  </a:lnTo>
                  <a:lnTo>
                    <a:pt x="241" y="129"/>
                  </a:lnTo>
                  <a:cubicBezTo>
                    <a:pt x="216" y="87"/>
                    <a:pt x="190" y="48"/>
                    <a:pt x="163" y="6"/>
                  </a:cubicBezTo>
                  <a:lnTo>
                    <a:pt x="1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45"/>
            <p:cNvSpPr/>
            <p:nvPr/>
          </p:nvSpPr>
          <p:spPr>
            <a:xfrm>
              <a:off x="8154088" y="3836654"/>
              <a:ext cx="64201" cy="94186"/>
            </a:xfrm>
            <a:custGeom>
              <a:avLst/>
              <a:gdLst/>
              <a:ahLst/>
              <a:cxnLst/>
              <a:rect l="l" t="t" r="r" b="b"/>
              <a:pathLst>
                <a:path w="349" h="512" extrusionOk="0">
                  <a:moveTo>
                    <a:pt x="131" y="1"/>
                  </a:moveTo>
                  <a:cubicBezTo>
                    <a:pt x="112" y="48"/>
                    <a:pt x="95" y="93"/>
                    <a:pt x="76" y="135"/>
                  </a:cubicBezTo>
                  <a:lnTo>
                    <a:pt x="53" y="202"/>
                  </a:lnTo>
                  <a:lnTo>
                    <a:pt x="34" y="266"/>
                  </a:lnTo>
                  <a:cubicBezTo>
                    <a:pt x="28" y="288"/>
                    <a:pt x="17" y="308"/>
                    <a:pt x="6" y="333"/>
                  </a:cubicBezTo>
                  <a:cubicBezTo>
                    <a:pt x="0" y="355"/>
                    <a:pt x="0" y="375"/>
                    <a:pt x="11" y="397"/>
                  </a:cubicBezTo>
                  <a:cubicBezTo>
                    <a:pt x="25" y="416"/>
                    <a:pt x="42" y="439"/>
                    <a:pt x="67" y="456"/>
                  </a:cubicBezTo>
                  <a:cubicBezTo>
                    <a:pt x="89" y="472"/>
                    <a:pt x="123" y="495"/>
                    <a:pt x="170" y="511"/>
                  </a:cubicBezTo>
                  <a:lnTo>
                    <a:pt x="201" y="509"/>
                  </a:lnTo>
                  <a:cubicBezTo>
                    <a:pt x="248" y="483"/>
                    <a:pt x="276" y="458"/>
                    <a:pt x="296" y="439"/>
                  </a:cubicBezTo>
                  <a:cubicBezTo>
                    <a:pt x="321" y="416"/>
                    <a:pt x="332" y="391"/>
                    <a:pt x="341" y="372"/>
                  </a:cubicBezTo>
                  <a:cubicBezTo>
                    <a:pt x="349" y="350"/>
                    <a:pt x="346" y="330"/>
                    <a:pt x="335" y="308"/>
                  </a:cubicBezTo>
                  <a:cubicBezTo>
                    <a:pt x="324" y="291"/>
                    <a:pt x="310" y="271"/>
                    <a:pt x="299" y="249"/>
                  </a:cubicBezTo>
                  <a:lnTo>
                    <a:pt x="276" y="188"/>
                  </a:lnTo>
                  <a:lnTo>
                    <a:pt x="243" y="126"/>
                  </a:lnTo>
                  <a:cubicBezTo>
                    <a:pt x="221" y="84"/>
                    <a:pt x="195" y="48"/>
                    <a:pt x="168" y="6"/>
                  </a:cubicBezTo>
                  <a:lnTo>
                    <a:pt x="1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45"/>
            <p:cNvSpPr/>
            <p:nvPr/>
          </p:nvSpPr>
          <p:spPr>
            <a:xfrm>
              <a:off x="8102212" y="3368666"/>
              <a:ext cx="64385" cy="93634"/>
            </a:xfrm>
            <a:custGeom>
              <a:avLst/>
              <a:gdLst/>
              <a:ahLst/>
              <a:cxnLst/>
              <a:rect l="l" t="t" r="r" b="b"/>
              <a:pathLst>
                <a:path w="350" h="509" extrusionOk="0">
                  <a:moveTo>
                    <a:pt x="132" y="1"/>
                  </a:moveTo>
                  <a:cubicBezTo>
                    <a:pt x="106" y="45"/>
                    <a:pt x="93" y="90"/>
                    <a:pt x="76" y="132"/>
                  </a:cubicBezTo>
                  <a:lnTo>
                    <a:pt x="51" y="199"/>
                  </a:lnTo>
                  <a:lnTo>
                    <a:pt x="34" y="266"/>
                  </a:lnTo>
                  <a:cubicBezTo>
                    <a:pt x="28" y="285"/>
                    <a:pt x="17" y="307"/>
                    <a:pt x="6" y="333"/>
                  </a:cubicBezTo>
                  <a:cubicBezTo>
                    <a:pt x="0" y="352"/>
                    <a:pt x="0" y="374"/>
                    <a:pt x="9" y="394"/>
                  </a:cubicBezTo>
                  <a:cubicBezTo>
                    <a:pt x="23" y="416"/>
                    <a:pt x="42" y="436"/>
                    <a:pt x="65" y="452"/>
                  </a:cubicBezTo>
                  <a:cubicBezTo>
                    <a:pt x="90" y="472"/>
                    <a:pt x="120" y="492"/>
                    <a:pt x="171" y="508"/>
                  </a:cubicBezTo>
                  <a:lnTo>
                    <a:pt x="201" y="505"/>
                  </a:lnTo>
                  <a:cubicBezTo>
                    <a:pt x="246" y="480"/>
                    <a:pt x="274" y="458"/>
                    <a:pt x="296" y="436"/>
                  </a:cubicBezTo>
                  <a:cubicBezTo>
                    <a:pt x="321" y="416"/>
                    <a:pt x="330" y="391"/>
                    <a:pt x="341" y="369"/>
                  </a:cubicBezTo>
                  <a:cubicBezTo>
                    <a:pt x="349" y="349"/>
                    <a:pt x="344" y="327"/>
                    <a:pt x="335" y="307"/>
                  </a:cubicBezTo>
                  <a:cubicBezTo>
                    <a:pt x="324" y="291"/>
                    <a:pt x="310" y="268"/>
                    <a:pt x="299" y="249"/>
                  </a:cubicBezTo>
                  <a:lnTo>
                    <a:pt x="271" y="185"/>
                  </a:lnTo>
                  <a:lnTo>
                    <a:pt x="240" y="126"/>
                  </a:lnTo>
                  <a:cubicBezTo>
                    <a:pt x="215" y="84"/>
                    <a:pt x="190" y="45"/>
                    <a:pt x="162" y="3"/>
                  </a:cubicBezTo>
                  <a:lnTo>
                    <a:pt x="1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45"/>
            <p:cNvSpPr/>
            <p:nvPr/>
          </p:nvSpPr>
          <p:spPr>
            <a:xfrm>
              <a:off x="8941794" y="3280918"/>
              <a:ext cx="64385" cy="93634"/>
            </a:xfrm>
            <a:custGeom>
              <a:avLst/>
              <a:gdLst/>
              <a:ahLst/>
              <a:cxnLst/>
              <a:rect l="l" t="t" r="r" b="b"/>
              <a:pathLst>
                <a:path w="350" h="509" extrusionOk="0">
                  <a:moveTo>
                    <a:pt x="132" y="0"/>
                  </a:moveTo>
                  <a:cubicBezTo>
                    <a:pt x="112" y="45"/>
                    <a:pt x="95" y="90"/>
                    <a:pt x="76" y="132"/>
                  </a:cubicBezTo>
                  <a:lnTo>
                    <a:pt x="54" y="199"/>
                  </a:lnTo>
                  <a:lnTo>
                    <a:pt x="34" y="265"/>
                  </a:lnTo>
                  <a:cubicBezTo>
                    <a:pt x="28" y="285"/>
                    <a:pt x="17" y="310"/>
                    <a:pt x="6" y="330"/>
                  </a:cubicBezTo>
                  <a:cubicBezTo>
                    <a:pt x="1" y="352"/>
                    <a:pt x="1" y="372"/>
                    <a:pt x="12" y="394"/>
                  </a:cubicBezTo>
                  <a:cubicBezTo>
                    <a:pt x="26" y="413"/>
                    <a:pt x="42" y="436"/>
                    <a:pt x="67" y="452"/>
                  </a:cubicBezTo>
                  <a:cubicBezTo>
                    <a:pt x="90" y="469"/>
                    <a:pt x="123" y="491"/>
                    <a:pt x="171" y="508"/>
                  </a:cubicBezTo>
                  <a:lnTo>
                    <a:pt x="201" y="505"/>
                  </a:lnTo>
                  <a:cubicBezTo>
                    <a:pt x="249" y="480"/>
                    <a:pt x="277" y="455"/>
                    <a:pt x="296" y="436"/>
                  </a:cubicBezTo>
                  <a:cubicBezTo>
                    <a:pt x="321" y="413"/>
                    <a:pt x="333" y="391"/>
                    <a:pt x="341" y="369"/>
                  </a:cubicBezTo>
                  <a:cubicBezTo>
                    <a:pt x="349" y="349"/>
                    <a:pt x="346" y="327"/>
                    <a:pt x="335" y="307"/>
                  </a:cubicBezTo>
                  <a:cubicBezTo>
                    <a:pt x="324" y="288"/>
                    <a:pt x="310" y="268"/>
                    <a:pt x="299" y="246"/>
                  </a:cubicBezTo>
                  <a:lnTo>
                    <a:pt x="271" y="185"/>
                  </a:lnTo>
                  <a:lnTo>
                    <a:pt x="240" y="126"/>
                  </a:lnTo>
                  <a:cubicBezTo>
                    <a:pt x="215" y="84"/>
                    <a:pt x="193" y="45"/>
                    <a:pt x="165" y="3"/>
                  </a:cubicBezTo>
                  <a:lnTo>
                    <a:pt x="1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45"/>
            <p:cNvSpPr/>
            <p:nvPr/>
          </p:nvSpPr>
          <p:spPr>
            <a:xfrm>
              <a:off x="5763008" y="3677162"/>
              <a:ext cx="1483433" cy="830936"/>
            </a:xfrm>
            <a:custGeom>
              <a:avLst/>
              <a:gdLst/>
              <a:ahLst/>
              <a:cxnLst/>
              <a:rect l="l" t="t" r="r" b="b"/>
              <a:pathLst>
                <a:path w="8064" h="4517" extrusionOk="0">
                  <a:moveTo>
                    <a:pt x="7656" y="0"/>
                  </a:moveTo>
                  <a:lnTo>
                    <a:pt x="612" y="1922"/>
                  </a:lnTo>
                  <a:lnTo>
                    <a:pt x="1" y="2171"/>
                  </a:lnTo>
                  <a:lnTo>
                    <a:pt x="254" y="3596"/>
                  </a:lnTo>
                  <a:cubicBezTo>
                    <a:pt x="282" y="3761"/>
                    <a:pt x="419" y="3881"/>
                    <a:pt x="586" y="3900"/>
                  </a:cubicBezTo>
                  <a:lnTo>
                    <a:pt x="4503" y="4511"/>
                  </a:lnTo>
                  <a:cubicBezTo>
                    <a:pt x="4539" y="4515"/>
                    <a:pt x="4574" y="4516"/>
                    <a:pt x="4610" y="4516"/>
                  </a:cubicBezTo>
                  <a:cubicBezTo>
                    <a:pt x="4893" y="4516"/>
                    <a:pt x="5162" y="4408"/>
                    <a:pt x="5368" y="4210"/>
                  </a:cubicBezTo>
                  <a:lnTo>
                    <a:pt x="7854" y="1549"/>
                  </a:lnTo>
                  <a:cubicBezTo>
                    <a:pt x="8010" y="1395"/>
                    <a:pt x="8063" y="1169"/>
                    <a:pt x="7993" y="963"/>
                  </a:cubicBezTo>
                  <a:lnTo>
                    <a:pt x="76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45"/>
            <p:cNvSpPr/>
            <p:nvPr/>
          </p:nvSpPr>
          <p:spPr>
            <a:xfrm>
              <a:off x="5834936" y="4050780"/>
              <a:ext cx="50956" cy="346576"/>
            </a:xfrm>
            <a:custGeom>
              <a:avLst/>
              <a:gdLst/>
              <a:ahLst/>
              <a:cxnLst/>
              <a:rect l="l" t="t" r="r" b="b"/>
              <a:pathLst>
                <a:path w="277" h="1884" extrusionOk="0">
                  <a:moveTo>
                    <a:pt x="25" y="0"/>
                  </a:moveTo>
                  <a:lnTo>
                    <a:pt x="25" y="0"/>
                  </a:lnTo>
                  <a:cubicBezTo>
                    <a:pt x="0" y="622"/>
                    <a:pt x="39" y="1247"/>
                    <a:pt x="148" y="1861"/>
                  </a:cubicBezTo>
                  <a:cubicBezTo>
                    <a:pt x="165" y="1864"/>
                    <a:pt x="179" y="1864"/>
                    <a:pt x="195" y="1869"/>
                  </a:cubicBezTo>
                  <a:lnTo>
                    <a:pt x="276" y="1883"/>
                  </a:lnTo>
                  <a:cubicBezTo>
                    <a:pt x="165" y="1264"/>
                    <a:pt x="120" y="633"/>
                    <a:pt x="148" y="6"/>
                  </a:cubicBezTo>
                  <a:lnTo>
                    <a:pt x="25"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45"/>
            <p:cNvSpPr/>
            <p:nvPr/>
          </p:nvSpPr>
          <p:spPr>
            <a:xfrm>
              <a:off x="5913853" y="4033304"/>
              <a:ext cx="64937" cy="378401"/>
            </a:xfrm>
            <a:custGeom>
              <a:avLst/>
              <a:gdLst/>
              <a:ahLst/>
              <a:cxnLst/>
              <a:rect l="l" t="t" r="r" b="b"/>
              <a:pathLst>
                <a:path w="353" h="2057" extrusionOk="0">
                  <a:moveTo>
                    <a:pt x="132" y="0"/>
                  </a:moveTo>
                  <a:lnTo>
                    <a:pt x="132" y="0"/>
                  </a:lnTo>
                  <a:cubicBezTo>
                    <a:pt x="1" y="673"/>
                    <a:pt x="31" y="1378"/>
                    <a:pt x="216" y="2037"/>
                  </a:cubicBezTo>
                  <a:lnTo>
                    <a:pt x="352" y="2056"/>
                  </a:lnTo>
                  <a:cubicBezTo>
                    <a:pt x="160" y="1398"/>
                    <a:pt x="124" y="698"/>
                    <a:pt x="255" y="25"/>
                  </a:cubicBezTo>
                  <a:lnTo>
                    <a:pt x="132"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45"/>
            <p:cNvSpPr/>
            <p:nvPr/>
          </p:nvSpPr>
          <p:spPr>
            <a:xfrm>
              <a:off x="6070953" y="4009574"/>
              <a:ext cx="56107" cy="425126"/>
            </a:xfrm>
            <a:custGeom>
              <a:avLst/>
              <a:gdLst/>
              <a:ahLst/>
              <a:cxnLst/>
              <a:rect l="l" t="t" r="r" b="b"/>
              <a:pathLst>
                <a:path w="305" h="2311" extrusionOk="0">
                  <a:moveTo>
                    <a:pt x="59" y="1"/>
                  </a:moveTo>
                  <a:lnTo>
                    <a:pt x="59" y="1"/>
                  </a:lnTo>
                  <a:cubicBezTo>
                    <a:pt x="0" y="763"/>
                    <a:pt x="40" y="1535"/>
                    <a:pt x="176" y="2291"/>
                  </a:cubicBezTo>
                  <a:lnTo>
                    <a:pt x="305" y="2311"/>
                  </a:lnTo>
                  <a:cubicBezTo>
                    <a:pt x="168" y="1552"/>
                    <a:pt x="126" y="777"/>
                    <a:pt x="182" y="9"/>
                  </a:cubicBezTo>
                  <a:lnTo>
                    <a:pt x="59"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45"/>
            <p:cNvSpPr/>
            <p:nvPr/>
          </p:nvSpPr>
          <p:spPr>
            <a:xfrm>
              <a:off x="6154654" y="4058322"/>
              <a:ext cx="62730" cy="390910"/>
            </a:xfrm>
            <a:custGeom>
              <a:avLst/>
              <a:gdLst/>
              <a:ahLst/>
              <a:cxnLst/>
              <a:rect l="l" t="t" r="r" b="b"/>
              <a:pathLst>
                <a:path w="341" h="2125" extrusionOk="0">
                  <a:moveTo>
                    <a:pt x="142" y="1"/>
                  </a:moveTo>
                  <a:cubicBezTo>
                    <a:pt x="0" y="693"/>
                    <a:pt x="22" y="1418"/>
                    <a:pt x="204" y="2102"/>
                  </a:cubicBezTo>
                  <a:lnTo>
                    <a:pt x="341" y="2124"/>
                  </a:lnTo>
                  <a:cubicBezTo>
                    <a:pt x="154" y="1443"/>
                    <a:pt x="126" y="718"/>
                    <a:pt x="265" y="23"/>
                  </a:cubicBezTo>
                  <a:lnTo>
                    <a:pt x="142"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45"/>
            <p:cNvSpPr/>
            <p:nvPr/>
          </p:nvSpPr>
          <p:spPr>
            <a:xfrm>
              <a:off x="6410171" y="4110198"/>
              <a:ext cx="65857" cy="379504"/>
            </a:xfrm>
            <a:custGeom>
              <a:avLst/>
              <a:gdLst/>
              <a:ahLst/>
              <a:cxnLst/>
              <a:rect l="l" t="t" r="r" b="b"/>
              <a:pathLst>
                <a:path w="358" h="2063" extrusionOk="0">
                  <a:moveTo>
                    <a:pt x="37" y="1"/>
                  </a:moveTo>
                  <a:lnTo>
                    <a:pt x="37" y="1"/>
                  </a:lnTo>
                  <a:cubicBezTo>
                    <a:pt x="0" y="681"/>
                    <a:pt x="67" y="1373"/>
                    <a:pt x="224" y="2040"/>
                  </a:cubicBezTo>
                  <a:lnTo>
                    <a:pt x="358" y="2062"/>
                  </a:lnTo>
                  <a:cubicBezTo>
                    <a:pt x="193" y="1393"/>
                    <a:pt x="126" y="695"/>
                    <a:pt x="160" y="6"/>
                  </a:cubicBezTo>
                  <a:lnTo>
                    <a:pt x="37"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45"/>
            <p:cNvSpPr/>
            <p:nvPr/>
          </p:nvSpPr>
          <p:spPr>
            <a:xfrm>
              <a:off x="6535446" y="4090699"/>
              <a:ext cx="63833" cy="417400"/>
            </a:xfrm>
            <a:custGeom>
              <a:avLst/>
              <a:gdLst/>
              <a:ahLst/>
              <a:cxnLst/>
              <a:rect l="l" t="t" r="r" b="b"/>
              <a:pathLst>
                <a:path w="347" h="2269" extrusionOk="0">
                  <a:moveTo>
                    <a:pt x="123" y="1"/>
                  </a:moveTo>
                  <a:lnTo>
                    <a:pt x="0" y="15"/>
                  </a:lnTo>
                  <a:lnTo>
                    <a:pt x="221" y="2252"/>
                  </a:lnTo>
                  <a:lnTo>
                    <a:pt x="304" y="2266"/>
                  </a:lnTo>
                  <a:cubicBezTo>
                    <a:pt x="318" y="2269"/>
                    <a:pt x="332" y="2269"/>
                    <a:pt x="346" y="2269"/>
                  </a:cubicBezTo>
                  <a:lnTo>
                    <a:pt x="12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45"/>
            <p:cNvSpPr/>
            <p:nvPr/>
          </p:nvSpPr>
          <p:spPr>
            <a:xfrm>
              <a:off x="6646188" y="4043054"/>
              <a:ext cx="90139" cy="436347"/>
            </a:xfrm>
            <a:custGeom>
              <a:avLst/>
              <a:gdLst/>
              <a:ahLst/>
              <a:cxnLst/>
              <a:rect l="l" t="t" r="r" b="b"/>
              <a:pathLst>
                <a:path w="490" h="2372" extrusionOk="0">
                  <a:moveTo>
                    <a:pt x="121" y="0"/>
                  </a:moveTo>
                  <a:lnTo>
                    <a:pt x="1" y="31"/>
                  </a:lnTo>
                  <a:cubicBezTo>
                    <a:pt x="191" y="798"/>
                    <a:pt x="316" y="1582"/>
                    <a:pt x="372" y="2372"/>
                  </a:cubicBezTo>
                  <a:cubicBezTo>
                    <a:pt x="414" y="2347"/>
                    <a:pt x="453" y="2321"/>
                    <a:pt x="489" y="2291"/>
                  </a:cubicBezTo>
                  <a:cubicBezTo>
                    <a:pt x="430" y="1521"/>
                    <a:pt x="305" y="748"/>
                    <a:pt x="121"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45"/>
            <p:cNvSpPr/>
            <p:nvPr/>
          </p:nvSpPr>
          <p:spPr>
            <a:xfrm>
              <a:off x="6753987" y="4048573"/>
              <a:ext cx="66409" cy="351727"/>
            </a:xfrm>
            <a:custGeom>
              <a:avLst/>
              <a:gdLst/>
              <a:ahLst/>
              <a:cxnLst/>
              <a:rect l="l" t="t" r="r" b="b"/>
              <a:pathLst>
                <a:path w="361" h="1912" extrusionOk="0">
                  <a:moveTo>
                    <a:pt x="123" y="1"/>
                  </a:moveTo>
                  <a:lnTo>
                    <a:pt x="1" y="26"/>
                  </a:lnTo>
                  <a:cubicBezTo>
                    <a:pt x="123" y="645"/>
                    <a:pt x="204" y="1276"/>
                    <a:pt x="243" y="1912"/>
                  </a:cubicBezTo>
                  <a:lnTo>
                    <a:pt x="361" y="1786"/>
                  </a:lnTo>
                  <a:cubicBezTo>
                    <a:pt x="319" y="1187"/>
                    <a:pt x="238" y="590"/>
                    <a:pt x="123"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45"/>
            <p:cNvSpPr/>
            <p:nvPr/>
          </p:nvSpPr>
          <p:spPr>
            <a:xfrm>
              <a:off x="6893611" y="3846955"/>
              <a:ext cx="77630" cy="392197"/>
            </a:xfrm>
            <a:custGeom>
              <a:avLst/>
              <a:gdLst/>
              <a:ahLst/>
              <a:cxnLst/>
              <a:rect l="l" t="t" r="r" b="b"/>
              <a:pathLst>
                <a:path w="422" h="2132" extrusionOk="0">
                  <a:moveTo>
                    <a:pt x="120" y="1"/>
                  </a:moveTo>
                  <a:lnTo>
                    <a:pt x="0" y="28"/>
                  </a:lnTo>
                  <a:cubicBezTo>
                    <a:pt x="148" y="720"/>
                    <a:pt x="254" y="1423"/>
                    <a:pt x="307" y="2132"/>
                  </a:cubicBezTo>
                  <a:lnTo>
                    <a:pt x="422" y="2006"/>
                  </a:lnTo>
                  <a:cubicBezTo>
                    <a:pt x="366" y="1331"/>
                    <a:pt x="266" y="662"/>
                    <a:pt x="12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45"/>
            <p:cNvSpPr/>
            <p:nvPr/>
          </p:nvSpPr>
          <p:spPr>
            <a:xfrm>
              <a:off x="6963883" y="3832606"/>
              <a:ext cx="55555" cy="355774"/>
            </a:xfrm>
            <a:custGeom>
              <a:avLst/>
              <a:gdLst/>
              <a:ahLst/>
              <a:cxnLst/>
              <a:rect l="l" t="t" r="r" b="b"/>
              <a:pathLst>
                <a:path w="302" h="1934" extrusionOk="0">
                  <a:moveTo>
                    <a:pt x="123" y="0"/>
                  </a:moveTo>
                  <a:lnTo>
                    <a:pt x="1" y="20"/>
                  </a:lnTo>
                  <a:cubicBezTo>
                    <a:pt x="121" y="651"/>
                    <a:pt x="179" y="1292"/>
                    <a:pt x="179" y="1934"/>
                  </a:cubicBezTo>
                  <a:lnTo>
                    <a:pt x="302" y="1803"/>
                  </a:lnTo>
                  <a:cubicBezTo>
                    <a:pt x="291" y="1200"/>
                    <a:pt x="232" y="592"/>
                    <a:pt x="123"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45"/>
            <p:cNvSpPr/>
            <p:nvPr/>
          </p:nvSpPr>
          <p:spPr>
            <a:xfrm>
              <a:off x="7102955" y="3689855"/>
              <a:ext cx="82413" cy="318430"/>
            </a:xfrm>
            <a:custGeom>
              <a:avLst/>
              <a:gdLst/>
              <a:ahLst/>
              <a:cxnLst/>
              <a:rect l="l" t="t" r="r" b="b"/>
              <a:pathLst>
                <a:path w="448" h="1731" extrusionOk="0">
                  <a:moveTo>
                    <a:pt x="121" y="1"/>
                  </a:moveTo>
                  <a:lnTo>
                    <a:pt x="1" y="32"/>
                  </a:lnTo>
                  <a:cubicBezTo>
                    <a:pt x="157" y="590"/>
                    <a:pt x="271" y="1159"/>
                    <a:pt x="335" y="1731"/>
                  </a:cubicBezTo>
                  <a:lnTo>
                    <a:pt x="447" y="1613"/>
                  </a:lnTo>
                  <a:cubicBezTo>
                    <a:pt x="383" y="1069"/>
                    <a:pt x="274" y="528"/>
                    <a:pt x="121"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45"/>
            <p:cNvSpPr/>
            <p:nvPr/>
          </p:nvSpPr>
          <p:spPr>
            <a:xfrm>
              <a:off x="5749763" y="3617008"/>
              <a:ext cx="1433949" cy="593999"/>
            </a:xfrm>
            <a:custGeom>
              <a:avLst/>
              <a:gdLst/>
              <a:ahLst/>
              <a:cxnLst/>
              <a:rect l="l" t="t" r="r" b="b"/>
              <a:pathLst>
                <a:path w="7795" h="3229" extrusionOk="0">
                  <a:moveTo>
                    <a:pt x="2985" y="1"/>
                  </a:moveTo>
                  <a:cubicBezTo>
                    <a:pt x="2935" y="1"/>
                    <a:pt x="2885" y="18"/>
                    <a:pt x="2846" y="48"/>
                  </a:cubicBezTo>
                  <a:lnTo>
                    <a:pt x="140" y="2280"/>
                  </a:lnTo>
                  <a:cubicBezTo>
                    <a:pt x="0" y="2392"/>
                    <a:pt x="67" y="2618"/>
                    <a:pt x="240" y="2643"/>
                  </a:cubicBezTo>
                  <a:lnTo>
                    <a:pt x="4427" y="3223"/>
                  </a:lnTo>
                  <a:cubicBezTo>
                    <a:pt x="4459" y="3227"/>
                    <a:pt x="4491" y="3229"/>
                    <a:pt x="4523" y="3229"/>
                  </a:cubicBezTo>
                  <a:cubicBezTo>
                    <a:pt x="4710" y="3229"/>
                    <a:pt x="4888" y="3159"/>
                    <a:pt x="5024" y="3030"/>
                  </a:cubicBezTo>
                  <a:lnTo>
                    <a:pt x="7658" y="553"/>
                  </a:lnTo>
                  <a:cubicBezTo>
                    <a:pt x="7795" y="428"/>
                    <a:pt x="7711" y="202"/>
                    <a:pt x="7524" y="196"/>
                  </a:cubicBezTo>
                  <a:lnTo>
                    <a:pt x="298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45"/>
            <p:cNvSpPr/>
            <p:nvPr/>
          </p:nvSpPr>
          <p:spPr>
            <a:xfrm>
              <a:off x="5779012" y="3620687"/>
              <a:ext cx="1392926" cy="584617"/>
            </a:xfrm>
            <a:custGeom>
              <a:avLst/>
              <a:gdLst/>
              <a:ahLst/>
              <a:cxnLst/>
              <a:rect l="l" t="t" r="r" b="b"/>
              <a:pathLst>
                <a:path w="7572" h="3178" extrusionOk="0">
                  <a:moveTo>
                    <a:pt x="3579" y="357"/>
                  </a:moveTo>
                  <a:cubicBezTo>
                    <a:pt x="3582" y="374"/>
                    <a:pt x="3588" y="388"/>
                    <a:pt x="3593" y="405"/>
                  </a:cubicBezTo>
                  <a:cubicBezTo>
                    <a:pt x="3582" y="394"/>
                    <a:pt x="3577" y="380"/>
                    <a:pt x="3565" y="371"/>
                  </a:cubicBezTo>
                  <a:cubicBezTo>
                    <a:pt x="3571" y="366"/>
                    <a:pt x="3577" y="363"/>
                    <a:pt x="3579" y="357"/>
                  </a:cubicBezTo>
                  <a:close/>
                  <a:moveTo>
                    <a:pt x="3761" y="572"/>
                  </a:moveTo>
                  <a:cubicBezTo>
                    <a:pt x="3771" y="599"/>
                    <a:pt x="3777" y="623"/>
                    <a:pt x="3785" y="647"/>
                  </a:cubicBezTo>
                  <a:lnTo>
                    <a:pt x="3785" y="647"/>
                  </a:lnTo>
                  <a:cubicBezTo>
                    <a:pt x="3783" y="645"/>
                    <a:pt x="3779" y="644"/>
                    <a:pt x="3777" y="642"/>
                  </a:cubicBezTo>
                  <a:cubicBezTo>
                    <a:pt x="3775" y="617"/>
                    <a:pt x="3766" y="597"/>
                    <a:pt x="3761" y="572"/>
                  </a:cubicBezTo>
                  <a:close/>
                  <a:moveTo>
                    <a:pt x="3828" y="893"/>
                  </a:moveTo>
                  <a:cubicBezTo>
                    <a:pt x="3842" y="904"/>
                    <a:pt x="3856" y="921"/>
                    <a:pt x="3869" y="938"/>
                  </a:cubicBezTo>
                  <a:cubicBezTo>
                    <a:pt x="3889" y="1005"/>
                    <a:pt x="3911" y="1072"/>
                    <a:pt x="3931" y="1141"/>
                  </a:cubicBezTo>
                  <a:cubicBezTo>
                    <a:pt x="3911" y="1161"/>
                    <a:pt x="3889" y="1180"/>
                    <a:pt x="3869" y="1197"/>
                  </a:cubicBezTo>
                  <a:cubicBezTo>
                    <a:pt x="3858" y="1097"/>
                    <a:pt x="3844" y="993"/>
                    <a:pt x="3828" y="893"/>
                  </a:cubicBezTo>
                  <a:close/>
                  <a:moveTo>
                    <a:pt x="4079" y="1161"/>
                  </a:moveTo>
                  <a:lnTo>
                    <a:pt x="4140" y="1225"/>
                  </a:lnTo>
                  <a:cubicBezTo>
                    <a:pt x="4123" y="1228"/>
                    <a:pt x="4107" y="1228"/>
                    <a:pt x="4087" y="1228"/>
                  </a:cubicBezTo>
                  <a:cubicBezTo>
                    <a:pt x="4082" y="1211"/>
                    <a:pt x="4079" y="1189"/>
                    <a:pt x="4070" y="1172"/>
                  </a:cubicBezTo>
                  <a:cubicBezTo>
                    <a:pt x="4073" y="1169"/>
                    <a:pt x="4079" y="1166"/>
                    <a:pt x="4079" y="1161"/>
                  </a:cubicBezTo>
                  <a:close/>
                  <a:moveTo>
                    <a:pt x="3501" y="486"/>
                  </a:moveTo>
                  <a:cubicBezTo>
                    <a:pt x="3557" y="558"/>
                    <a:pt x="3613" y="631"/>
                    <a:pt x="3671" y="701"/>
                  </a:cubicBezTo>
                  <a:cubicBezTo>
                    <a:pt x="3710" y="876"/>
                    <a:pt x="3736" y="1058"/>
                    <a:pt x="3755" y="1242"/>
                  </a:cubicBezTo>
                  <a:lnTo>
                    <a:pt x="3579" y="1242"/>
                  </a:lnTo>
                  <a:cubicBezTo>
                    <a:pt x="3579" y="1242"/>
                    <a:pt x="3579" y="1239"/>
                    <a:pt x="3582" y="1239"/>
                  </a:cubicBezTo>
                  <a:lnTo>
                    <a:pt x="3490" y="1155"/>
                  </a:lnTo>
                  <a:cubicBezTo>
                    <a:pt x="3473" y="1172"/>
                    <a:pt x="3457" y="1192"/>
                    <a:pt x="3440" y="1211"/>
                  </a:cubicBezTo>
                  <a:lnTo>
                    <a:pt x="3431" y="1088"/>
                  </a:lnTo>
                  <a:cubicBezTo>
                    <a:pt x="3392" y="1091"/>
                    <a:pt x="3356" y="1091"/>
                    <a:pt x="3317" y="1094"/>
                  </a:cubicBezTo>
                  <a:cubicBezTo>
                    <a:pt x="3325" y="1055"/>
                    <a:pt x="3334" y="1013"/>
                    <a:pt x="3345" y="966"/>
                  </a:cubicBezTo>
                  <a:cubicBezTo>
                    <a:pt x="3429" y="1021"/>
                    <a:pt x="3521" y="1069"/>
                    <a:pt x="3618" y="1091"/>
                  </a:cubicBezTo>
                  <a:lnTo>
                    <a:pt x="3680" y="1111"/>
                  </a:lnTo>
                  <a:lnTo>
                    <a:pt x="3694" y="1044"/>
                  </a:lnTo>
                  <a:cubicBezTo>
                    <a:pt x="3705" y="988"/>
                    <a:pt x="3671" y="932"/>
                    <a:pt x="3624" y="907"/>
                  </a:cubicBezTo>
                  <a:lnTo>
                    <a:pt x="3602" y="957"/>
                  </a:lnTo>
                  <a:cubicBezTo>
                    <a:pt x="3524" y="929"/>
                    <a:pt x="3448" y="882"/>
                    <a:pt x="3378" y="834"/>
                  </a:cubicBezTo>
                  <a:cubicBezTo>
                    <a:pt x="3415" y="706"/>
                    <a:pt x="3454" y="586"/>
                    <a:pt x="3501" y="486"/>
                  </a:cubicBezTo>
                  <a:close/>
                  <a:moveTo>
                    <a:pt x="3482" y="1367"/>
                  </a:moveTo>
                  <a:cubicBezTo>
                    <a:pt x="3473" y="1370"/>
                    <a:pt x="3468" y="1370"/>
                    <a:pt x="3459" y="1370"/>
                  </a:cubicBezTo>
                  <a:cubicBezTo>
                    <a:pt x="3465" y="1370"/>
                    <a:pt x="3465" y="1367"/>
                    <a:pt x="3465" y="1367"/>
                  </a:cubicBezTo>
                  <a:close/>
                  <a:moveTo>
                    <a:pt x="3437" y="1217"/>
                  </a:moveTo>
                  <a:lnTo>
                    <a:pt x="3437" y="1217"/>
                  </a:lnTo>
                  <a:cubicBezTo>
                    <a:pt x="3376" y="1284"/>
                    <a:pt x="3314" y="1351"/>
                    <a:pt x="3250" y="1418"/>
                  </a:cubicBezTo>
                  <a:lnTo>
                    <a:pt x="3247" y="1418"/>
                  </a:lnTo>
                  <a:cubicBezTo>
                    <a:pt x="3259" y="1370"/>
                    <a:pt x="3270" y="1320"/>
                    <a:pt x="3278" y="1270"/>
                  </a:cubicBezTo>
                  <a:cubicBezTo>
                    <a:pt x="3284" y="1256"/>
                    <a:pt x="3286" y="1239"/>
                    <a:pt x="3289" y="1225"/>
                  </a:cubicBezTo>
                  <a:cubicBezTo>
                    <a:pt x="3339" y="1222"/>
                    <a:pt x="3387" y="1222"/>
                    <a:pt x="3437" y="1217"/>
                  </a:cubicBezTo>
                  <a:close/>
                  <a:moveTo>
                    <a:pt x="3775" y="1412"/>
                  </a:moveTo>
                  <a:cubicBezTo>
                    <a:pt x="3775" y="1423"/>
                    <a:pt x="3777" y="1434"/>
                    <a:pt x="3777" y="1440"/>
                  </a:cubicBezTo>
                  <a:lnTo>
                    <a:pt x="3733" y="1440"/>
                  </a:lnTo>
                  <a:cubicBezTo>
                    <a:pt x="3747" y="1434"/>
                    <a:pt x="3761" y="1423"/>
                    <a:pt x="3775" y="1412"/>
                  </a:cubicBezTo>
                  <a:close/>
                  <a:moveTo>
                    <a:pt x="4001" y="1362"/>
                  </a:moveTo>
                  <a:cubicBezTo>
                    <a:pt x="4012" y="1392"/>
                    <a:pt x="4023" y="1426"/>
                    <a:pt x="4031" y="1459"/>
                  </a:cubicBezTo>
                  <a:cubicBezTo>
                    <a:pt x="3987" y="1454"/>
                    <a:pt x="3942" y="1454"/>
                    <a:pt x="3897" y="1451"/>
                  </a:cubicBezTo>
                  <a:cubicBezTo>
                    <a:pt x="3892" y="1423"/>
                    <a:pt x="3889" y="1392"/>
                    <a:pt x="3889" y="1365"/>
                  </a:cubicBezTo>
                  <a:cubicBezTo>
                    <a:pt x="3928" y="1365"/>
                    <a:pt x="3962" y="1362"/>
                    <a:pt x="4001" y="1362"/>
                  </a:cubicBezTo>
                  <a:close/>
                  <a:moveTo>
                    <a:pt x="3166" y="0"/>
                  </a:moveTo>
                  <a:lnTo>
                    <a:pt x="3166" y="0"/>
                  </a:lnTo>
                  <a:cubicBezTo>
                    <a:pt x="3247" y="129"/>
                    <a:pt x="3331" y="254"/>
                    <a:pt x="3423" y="380"/>
                  </a:cubicBezTo>
                  <a:cubicBezTo>
                    <a:pt x="3359" y="489"/>
                    <a:pt x="3312" y="620"/>
                    <a:pt x="3272" y="765"/>
                  </a:cubicBezTo>
                  <a:cubicBezTo>
                    <a:pt x="3261" y="756"/>
                    <a:pt x="3250" y="745"/>
                    <a:pt x="3236" y="740"/>
                  </a:cubicBezTo>
                  <a:cubicBezTo>
                    <a:pt x="2999" y="550"/>
                    <a:pt x="2762" y="360"/>
                    <a:pt x="2533" y="168"/>
                  </a:cubicBezTo>
                  <a:lnTo>
                    <a:pt x="2433" y="251"/>
                  </a:lnTo>
                  <a:cubicBezTo>
                    <a:pt x="2670" y="449"/>
                    <a:pt x="2913" y="650"/>
                    <a:pt x="3161" y="840"/>
                  </a:cubicBezTo>
                  <a:cubicBezTo>
                    <a:pt x="3186" y="860"/>
                    <a:pt x="3208" y="879"/>
                    <a:pt x="3236" y="899"/>
                  </a:cubicBezTo>
                  <a:cubicBezTo>
                    <a:pt x="3219" y="968"/>
                    <a:pt x="3203" y="1044"/>
                    <a:pt x="3189" y="1116"/>
                  </a:cubicBezTo>
                  <a:cubicBezTo>
                    <a:pt x="3094" y="1119"/>
                    <a:pt x="2999" y="1120"/>
                    <a:pt x="2905" y="1120"/>
                  </a:cubicBezTo>
                  <a:cubicBezTo>
                    <a:pt x="2435" y="1120"/>
                    <a:pt x="1969" y="1086"/>
                    <a:pt x="1507" y="1019"/>
                  </a:cubicBezTo>
                  <a:lnTo>
                    <a:pt x="1381" y="1122"/>
                  </a:lnTo>
                  <a:cubicBezTo>
                    <a:pt x="1889" y="1203"/>
                    <a:pt x="2405" y="1245"/>
                    <a:pt x="2921" y="1245"/>
                  </a:cubicBezTo>
                  <a:cubicBezTo>
                    <a:pt x="3005" y="1245"/>
                    <a:pt x="3083" y="1245"/>
                    <a:pt x="3166" y="1242"/>
                  </a:cubicBezTo>
                  <a:lnTo>
                    <a:pt x="3166" y="1242"/>
                  </a:lnTo>
                  <a:cubicBezTo>
                    <a:pt x="3166" y="1247"/>
                    <a:pt x="3164" y="1253"/>
                    <a:pt x="3164" y="1258"/>
                  </a:cubicBezTo>
                  <a:cubicBezTo>
                    <a:pt x="3150" y="1328"/>
                    <a:pt x="3136" y="1395"/>
                    <a:pt x="3122" y="1457"/>
                  </a:cubicBezTo>
                  <a:cubicBezTo>
                    <a:pt x="2562" y="1564"/>
                    <a:pt x="1991" y="1616"/>
                    <a:pt x="1418" y="1616"/>
                  </a:cubicBezTo>
                  <a:cubicBezTo>
                    <a:pt x="1214" y="1616"/>
                    <a:pt x="1010" y="1609"/>
                    <a:pt x="806" y="1596"/>
                  </a:cubicBezTo>
                  <a:lnTo>
                    <a:pt x="667" y="1713"/>
                  </a:lnTo>
                  <a:cubicBezTo>
                    <a:pt x="907" y="1730"/>
                    <a:pt x="1149" y="1741"/>
                    <a:pt x="1392" y="1741"/>
                  </a:cubicBezTo>
                  <a:cubicBezTo>
                    <a:pt x="1964" y="1741"/>
                    <a:pt x="2533" y="1691"/>
                    <a:pt x="3094" y="1588"/>
                  </a:cubicBezTo>
                  <a:lnTo>
                    <a:pt x="3094" y="1588"/>
                  </a:lnTo>
                  <a:cubicBezTo>
                    <a:pt x="3091" y="1593"/>
                    <a:pt x="3091" y="1604"/>
                    <a:pt x="3088" y="1610"/>
                  </a:cubicBezTo>
                  <a:cubicBezTo>
                    <a:pt x="2533" y="1828"/>
                    <a:pt x="1967" y="2037"/>
                    <a:pt x="1406" y="2224"/>
                  </a:cubicBezTo>
                  <a:cubicBezTo>
                    <a:pt x="960" y="2374"/>
                    <a:pt x="488" y="2525"/>
                    <a:pt x="0" y="2595"/>
                  </a:cubicBezTo>
                  <a:cubicBezTo>
                    <a:pt x="25" y="2614"/>
                    <a:pt x="56" y="2625"/>
                    <a:pt x="95" y="2634"/>
                  </a:cubicBezTo>
                  <a:lnTo>
                    <a:pt x="321" y="2665"/>
                  </a:lnTo>
                  <a:cubicBezTo>
                    <a:pt x="711" y="2584"/>
                    <a:pt x="1088" y="2461"/>
                    <a:pt x="1448" y="2341"/>
                  </a:cubicBezTo>
                  <a:cubicBezTo>
                    <a:pt x="1933" y="2176"/>
                    <a:pt x="2422" y="1998"/>
                    <a:pt x="2901" y="1814"/>
                  </a:cubicBezTo>
                  <a:lnTo>
                    <a:pt x="2901" y="1814"/>
                  </a:lnTo>
                  <a:cubicBezTo>
                    <a:pt x="2567" y="2174"/>
                    <a:pt x="2226" y="2525"/>
                    <a:pt x="1883" y="2877"/>
                  </a:cubicBezTo>
                  <a:lnTo>
                    <a:pt x="2037" y="2899"/>
                  </a:lnTo>
                  <a:cubicBezTo>
                    <a:pt x="2363" y="2567"/>
                    <a:pt x="2684" y="2229"/>
                    <a:pt x="2999" y="1895"/>
                  </a:cubicBezTo>
                  <a:lnTo>
                    <a:pt x="2999" y="1895"/>
                  </a:lnTo>
                  <a:cubicBezTo>
                    <a:pt x="2874" y="2257"/>
                    <a:pt x="2731" y="2620"/>
                    <a:pt x="2578" y="2974"/>
                  </a:cubicBezTo>
                  <a:lnTo>
                    <a:pt x="2706" y="2991"/>
                  </a:lnTo>
                  <a:cubicBezTo>
                    <a:pt x="2887" y="2572"/>
                    <a:pt x="3052" y="2146"/>
                    <a:pt x="3194" y="1713"/>
                  </a:cubicBezTo>
                  <a:cubicBezTo>
                    <a:pt x="3194" y="1708"/>
                    <a:pt x="3200" y="1705"/>
                    <a:pt x="3200" y="1699"/>
                  </a:cubicBezTo>
                  <a:cubicBezTo>
                    <a:pt x="3214" y="1691"/>
                    <a:pt x="3228" y="1688"/>
                    <a:pt x="3245" y="1680"/>
                  </a:cubicBezTo>
                  <a:cubicBezTo>
                    <a:pt x="3373" y="1630"/>
                    <a:pt x="3498" y="1577"/>
                    <a:pt x="3618" y="1518"/>
                  </a:cubicBezTo>
                  <a:lnTo>
                    <a:pt x="3618" y="1518"/>
                  </a:lnTo>
                  <a:lnTo>
                    <a:pt x="3613" y="1560"/>
                  </a:lnTo>
                  <a:cubicBezTo>
                    <a:pt x="3680" y="1565"/>
                    <a:pt x="3744" y="1568"/>
                    <a:pt x="3808" y="1574"/>
                  </a:cubicBezTo>
                  <a:cubicBezTo>
                    <a:pt x="3816" y="1652"/>
                    <a:pt x="3822" y="1733"/>
                    <a:pt x="3830" y="1811"/>
                  </a:cubicBezTo>
                  <a:cubicBezTo>
                    <a:pt x="3847" y="2006"/>
                    <a:pt x="3861" y="2190"/>
                    <a:pt x="3886" y="2369"/>
                  </a:cubicBezTo>
                  <a:cubicBezTo>
                    <a:pt x="3917" y="2628"/>
                    <a:pt x="3948" y="2893"/>
                    <a:pt x="3976" y="3158"/>
                  </a:cubicBezTo>
                  <a:lnTo>
                    <a:pt x="4098" y="3178"/>
                  </a:lnTo>
                  <a:cubicBezTo>
                    <a:pt x="4070" y="2902"/>
                    <a:pt x="4040" y="2625"/>
                    <a:pt x="4003" y="2349"/>
                  </a:cubicBezTo>
                  <a:cubicBezTo>
                    <a:pt x="3984" y="2174"/>
                    <a:pt x="3967" y="1992"/>
                    <a:pt x="3948" y="1797"/>
                  </a:cubicBezTo>
                  <a:cubicBezTo>
                    <a:pt x="3942" y="1722"/>
                    <a:pt x="3934" y="1649"/>
                    <a:pt x="3931" y="1577"/>
                  </a:cubicBezTo>
                  <a:lnTo>
                    <a:pt x="3931" y="1577"/>
                  </a:lnTo>
                  <a:cubicBezTo>
                    <a:pt x="3987" y="1579"/>
                    <a:pt x="4040" y="1582"/>
                    <a:pt x="4095" y="1582"/>
                  </a:cubicBezTo>
                  <a:cubicBezTo>
                    <a:pt x="4235" y="2006"/>
                    <a:pt x="4391" y="2427"/>
                    <a:pt x="4559" y="2835"/>
                  </a:cubicBezTo>
                  <a:cubicBezTo>
                    <a:pt x="4600" y="2932"/>
                    <a:pt x="4642" y="3038"/>
                    <a:pt x="4687" y="3142"/>
                  </a:cubicBezTo>
                  <a:cubicBezTo>
                    <a:pt x="4726" y="3125"/>
                    <a:pt x="4762" y="3103"/>
                    <a:pt x="4796" y="3080"/>
                  </a:cubicBezTo>
                  <a:cubicBezTo>
                    <a:pt x="4751" y="2983"/>
                    <a:pt x="4712" y="2885"/>
                    <a:pt x="4670" y="2787"/>
                  </a:cubicBezTo>
                  <a:cubicBezTo>
                    <a:pt x="4511" y="2391"/>
                    <a:pt x="4360" y="1992"/>
                    <a:pt x="4224" y="1588"/>
                  </a:cubicBezTo>
                  <a:lnTo>
                    <a:pt x="4224" y="1588"/>
                  </a:lnTo>
                  <a:cubicBezTo>
                    <a:pt x="4358" y="1590"/>
                    <a:pt x="4486" y="1593"/>
                    <a:pt x="4617" y="1593"/>
                  </a:cubicBezTo>
                  <a:cubicBezTo>
                    <a:pt x="5267" y="1593"/>
                    <a:pt x="5920" y="1537"/>
                    <a:pt x="6562" y="1434"/>
                  </a:cubicBezTo>
                  <a:lnTo>
                    <a:pt x="6723" y="1281"/>
                  </a:lnTo>
                  <a:lnTo>
                    <a:pt x="6723" y="1281"/>
                  </a:lnTo>
                  <a:cubicBezTo>
                    <a:pt x="6026" y="1409"/>
                    <a:pt x="5315" y="1473"/>
                    <a:pt x="4608" y="1473"/>
                  </a:cubicBezTo>
                  <a:cubicBezTo>
                    <a:pt x="4467" y="1473"/>
                    <a:pt x="4326" y="1470"/>
                    <a:pt x="4185" y="1465"/>
                  </a:cubicBezTo>
                  <a:cubicBezTo>
                    <a:pt x="4171" y="1426"/>
                    <a:pt x="4162" y="1387"/>
                    <a:pt x="4148" y="1353"/>
                  </a:cubicBezTo>
                  <a:cubicBezTo>
                    <a:pt x="4210" y="1351"/>
                    <a:pt x="4277" y="1342"/>
                    <a:pt x="4338" y="1337"/>
                  </a:cubicBezTo>
                  <a:cubicBezTo>
                    <a:pt x="4338" y="1378"/>
                    <a:pt x="4344" y="1423"/>
                    <a:pt x="4344" y="1465"/>
                  </a:cubicBezTo>
                  <a:lnTo>
                    <a:pt x="4464" y="1457"/>
                  </a:lnTo>
                  <a:cubicBezTo>
                    <a:pt x="4461" y="1412"/>
                    <a:pt x="4461" y="1367"/>
                    <a:pt x="4458" y="1323"/>
                  </a:cubicBezTo>
                  <a:cubicBezTo>
                    <a:pt x="4483" y="1317"/>
                    <a:pt x="4511" y="1314"/>
                    <a:pt x="4533" y="1312"/>
                  </a:cubicBezTo>
                  <a:lnTo>
                    <a:pt x="4533" y="1312"/>
                  </a:lnTo>
                  <a:cubicBezTo>
                    <a:pt x="4531" y="1328"/>
                    <a:pt x="4528" y="1345"/>
                    <a:pt x="4528" y="1365"/>
                  </a:cubicBezTo>
                  <a:lnTo>
                    <a:pt x="4637" y="1384"/>
                  </a:lnTo>
                  <a:cubicBezTo>
                    <a:pt x="4639" y="1356"/>
                    <a:pt x="4645" y="1325"/>
                    <a:pt x="4651" y="1298"/>
                  </a:cubicBezTo>
                  <a:cubicBezTo>
                    <a:pt x="5605" y="1166"/>
                    <a:pt x="6553" y="860"/>
                    <a:pt x="7541" y="486"/>
                  </a:cubicBezTo>
                  <a:cubicBezTo>
                    <a:pt x="7566" y="441"/>
                    <a:pt x="7572" y="391"/>
                    <a:pt x="7560" y="346"/>
                  </a:cubicBezTo>
                  <a:lnTo>
                    <a:pt x="7560" y="346"/>
                  </a:lnTo>
                  <a:cubicBezTo>
                    <a:pt x="6570" y="723"/>
                    <a:pt x="5627" y="1033"/>
                    <a:pt x="4673" y="1169"/>
                  </a:cubicBezTo>
                  <a:cubicBezTo>
                    <a:pt x="4748" y="793"/>
                    <a:pt x="4874" y="424"/>
                    <a:pt x="5041" y="76"/>
                  </a:cubicBezTo>
                  <a:lnTo>
                    <a:pt x="4905" y="70"/>
                  </a:lnTo>
                  <a:cubicBezTo>
                    <a:pt x="4737" y="424"/>
                    <a:pt x="4614" y="804"/>
                    <a:pt x="4545" y="1186"/>
                  </a:cubicBezTo>
                  <a:cubicBezTo>
                    <a:pt x="4511" y="1189"/>
                    <a:pt x="4475" y="1192"/>
                    <a:pt x="4444" y="1200"/>
                  </a:cubicBezTo>
                  <a:cubicBezTo>
                    <a:pt x="4441" y="821"/>
                    <a:pt x="4472" y="433"/>
                    <a:pt x="4533" y="56"/>
                  </a:cubicBezTo>
                  <a:lnTo>
                    <a:pt x="4408" y="51"/>
                  </a:lnTo>
                  <a:cubicBezTo>
                    <a:pt x="4344" y="433"/>
                    <a:pt x="4316" y="823"/>
                    <a:pt x="4319" y="1211"/>
                  </a:cubicBezTo>
                  <a:cubicBezTo>
                    <a:pt x="4296" y="1214"/>
                    <a:pt x="4277" y="1214"/>
                    <a:pt x="4254" y="1217"/>
                  </a:cubicBezTo>
                  <a:lnTo>
                    <a:pt x="4280" y="1189"/>
                  </a:lnTo>
                  <a:cubicBezTo>
                    <a:pt x="4179" y="1088"/>
                    <a:pt x="4079" y="988"/>
                    <a:pt x="3984" y="879"/>
                  </a:cubicBezTo>
                  <a:cubicBezTo>
                    <a:pt x="3939" y="728"/>
                    <a:pt x="3897" y="581"/>
                    <a:pt x="3856" y="430"/>
                  </a:cubicBezTo>
                  <a:lnTo>
                    <a:pt x="3736" y="461"/>
                  </a:lnTo>
                  <a:cubicBezTo>
                    <a:pt x="3716" y="380"/>
                    <a:pt x="3691" y="302"/>
                    <a:pt x="3660" y="223"/>
                  </a:cubicBezTo>
                  <a:lnTo>
                    <a:pt x="3632" y="143"/>
                  </a:lnTo>
                  <a:lnTo>
                    <a:pt x="3565" y="198"/>
                  </a:lnTo>
                  <a:cubicBezTo>
                    <a:pt x="3540" y="221"/>
                    <a:pt x="3515" y="243"/>
                    <a:pt x="3496" y="271"/>
                  </a:cubicBezTo>
                  <a:cubicBezTo>
                    <a:pt x="3431" y="184"/>
                    <a:pt x="3373" y="98"/>
                    <a:pt x="3317" y="6"/>
                  </a:cubicBezTo>
                  <a:lnTo>
                    <a:pt x="3166"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45"/>
            <p:cNvSpPr/>
            <p:nvPr/>
          </p:nvSpPr>
          <p:spPr>
            <a:xfrm>
              <a:off x="6043175" y="3643314"/>
              <a:ext cx="823394" cy="478473"/>
            </a:xfrm>
            <a:custGeom>
              <a:avLst/>
              <a:gdLst/>
              <a:ahLst/>
              <a:cxnLst/>
              <a:rect l="l" t="t" r="r" b="b"/>
              <a:pathLst>
                <a:path w="4476" h="2601" extrusionOk="0">
                  <a:moveTo>
                    <a:pt x="3095" y="0"/>
                  </a:moveTo>
                  <a:lnTo>
                    <a:pt x="1" y="1052"/>
                  </a:lnTo>
                  <a:lnTo>
                    <a:pt x="1382" y="2600"/>
                  </a:lnTo>
                  <a:lnTo>
                    <a:pt x="4476" y="1548"/>
                  </a:lnTo>
                  <a:lnTo>
                    <a:pt x="30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45"/>
            <p:cNvSpPr/>
            <p:nvPr/>
          </p:nvSpPr>
          <p:spPr>
            <a:xfrm>
              <a:off x="6093028" y="3672012"/>
              <a:ext cx="724241" cy="420895"/>
            </a:xfrm>
            <a:custGeom>
              <a:avLst/>
              <a:gdLst/>
              <a:ahLst/>
              <a:cxnLst/>
              <a:rect l="l" t="t" r="r" b="b"/>
              <a:pathLst>
                <a:path w="3937" h="2288" extrusionOk="0">
                  <a:moveTo>
                    <a:pt x="2720" y="0"/>
                  </a:moveTo>
                  <a:lnTo>
                    <a:pt x="0" y="929"/>
                  </a:lnTo>
                  <a:lnTo>
                    <a:pt x="1214" y="2288"/>
                  </a:lnTo>
                  <a:lnTo>
                    <a:pt x="3937" y="1364"/>
                  </a:lnTo>
                  <a:lnTo>
                    <a:pt x="27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45"/>
            <p:cNvSpPr/>
            <p:nvPr/>
          </p:nvSpPr>
          <p:spPr>
            <a:xfrm>
              <a:off x="6167899" y="3720208"/>
              <a:ext cx="577075" cy="325605"/>
            </a:xfrm>
            <a:custGeom>
              <a:avLst/>
              <a:gdLst/>
              <a:ahLst/>
              <a:cxnLst/>
              <a:rect l="l" t="t" r="r" b="b"/>
              <a:pathLst>
                <a:path w="3137" h="1770" extrusionOk="0">
                  <a:moveTo>
                    <a:pt x="1873" y="1"/>
                  </a:moveTo>
                  <a:lnTo>
                    <a:pt x="168" y="578"/>
                  </a:lnTo>
                  <a:cubicBezTo>
                    <a:pt x="207" y="628"/>
                    <a:pt x="216" y="684"/>
                    <a:pt x="179" y="740"/>
                  </a:cubicBezTo>
                  <a:cubicBezTo>
                    <a:pt x="143" y="793"/>
                    <a:pt x="76" y="835"/>
                    <a:pt x="1" y="863"/>
                  </a:cubicBezTo>
                  <a:lnTo>
                    <a:pt x="760" y="1713"/>
                  </a:lnTo>
                  <a:cubicBezTo>
                    <a:pt x="823" y="1694"/>
                    <a:pt x="894" y="1683"/>
                    <a:pt x="965" y="1683"/>
                  </a:cubicBezTo>
                  <a:cubicBezTo>
                    <a:pt x="985" y="1683"/>
                    <a:pt x="1005" y="1684"/>
                    <a:pt x="1025" y="1686"/>
                  </a:cubicBezTo>
                  <a:cubicBezTo>
                    <a:pt x="1119" y="1694"/>
                    <a:pt x="1189" y="1727"/>
                    <a:pt x="1225" y="1769"/>
                  </a:cubicBezTo>
                  <a:lnTo>
                    <a:pt x="2930" y="1189"/>
                  </a:lnTo>
                  <a:cubicBezTo>
                    <a:pt x="2891" y="1147"/>
                    <a:pt x="2885" y="1091"/>
                    <a:pt x="2919" y="1038"/>
                  </a:cubicBezTo>
                  <a:cubicBezTo>
                    <a:pt x="2958" y="980"/>
                    <a:pt x="3042" y="932"/>
                    <a:pt x="3136" y="904"/>
                  </a:cubicBezTo>
                  <a:lnTo>
                    <a:pt x="2375" y="48"/>
                  </a:lnTo>
                  <a:cubicBezTo>
                    <a:pt x="2304" y="77"/>
                    <a:pt x="2221" y="93"/>
                    <a:pt x="2139" y="93"/>
                  </a:cubicBezTo>
                  <a:cubicBezTo>
                    <a:pt x="2118" y="93"/>
                    <a:pt x="2097" y="92"/>
                    <a:pt x="2076" y="90"/>
                  </a:cubicBezTo>
                  <a:cubicBezTo>
                    <a:pt x="1979" y="79"/>
                    <a:pt x="1909" y="45"/>
                    <a:pt x="1873" y="1"/>
                  </a:cubicBezTo>
                  <a:close/>
                </a:path>
              </a:pathLst>
            </a:custGeom>
            <a:solidFill>
              <a:srgbClr val="C94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45"/>
            <p:cNvSpPr/>
            <p:nvPr/>
          </p:nvSpPr>
          <p:spPr>
            <a:xfrm>
              <a:off x="6555497" y="3700709"/>
              <a:ext cx="27778" cy="17108"/>
            </a:xfrm>
            <a:custGeom>
              <a:avLst/>
              <a:gdLst/>
              <a:ahLst/>
              <a:cxnLst/>
              <a:rect l="l" t="t" r="r" b="b"/>
              <a:pathLst>
                <a:path w="151" h="93" extrusionOk="0">
                  <a:moveTo>
                    <a:pt x="112" y="1"/>
                  </a:moveTo>
                  <a:lnTo>
                    <a:pt x="0" y="34"/>
                  </a:lnTo>
                  <a:lnTo>
                    <a:pt x="39" y="93"/>
                  </a:lnTo>
                  <a:lnTo>
                    <a:pt x="151" y="56"/>
                  </a:lnTo>
                  <a:lnTo>
                    <a:pt x="112" y="1"/>
                  </a:lnTo>
                  <a:close/>
                </a:path>
              </a:pathLst>
            </a:custGeom>
            <a:solidFill>
              <a:srgbClr val="E4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45"/>
            <p:cNvSpPr/>
            <p:nvPr/>
          </p:nvSpPr>
          <p:spPr>
            <a:xfrm>
              <a:off x="6324446" y="4048205"/>
              <a:ext cx="28513" cy="16556"/>
            </a:xfrm>
            <a:custGeom>
              <a:avLst/>
              <a:gdLst/>
              <a:ahLst/>
              <a:cxnLst/>
              <a:rect l="l" t="t" r="r" b="b"/>
              <a:pathLst>
                <a:path w="155" h="90" extrusionOk="0">
                  <a:moveTo>
                    <a:pt x="115" y="0"/>
                  </a:moveTo>
                  <a:lnTo>
                    <a:pt x="1" y="34"/>
                  </a:lnTo>
                  <a:lnTo>
                    <a:pt x="42" y="89"/>
                  </a:lnTo>
                  <a:lnTo>
                    <a:pt x="154" y="59"/>
                  </a:lnTo>
                  <a:lnTo>
                    <a:pt x="115" y="0"/>
                  </a:lnTo>
                  <a:close/>
                </a:path>
              </a:pathLst>
            </a:custGeom>
            <a:solidFill>
              <a:srgbClr val="E4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45"/>
            <p:cNvSpPr/>
            <p:nvPr/>
          </p:nvSpPr>
          <p:spPr>
            <a:xfrm>
              <a:off x="6740190" y="3908581"/>
              <a:ext cx="28329" cy="16556"/>
            </a:xfrm>
            <a:custGeom>
              <a:avLst/>
              <a:gdLst/>
              <a:ahLst/>
              <a:cxnLst/>
              <a:rect l="l" t="t" r="r" b="b"/>
              <a:pathLst>
                <a:path w="154" h="90" extrusionOk="0">
                  <a:moveTo>
                    <a:pt x="115" y="0"/>
                  </a:moveTo>
                  <a:lnTo>
                    <a:pt x="0" y="34"/>
                  </a:lnTo>
                  <a:lnTo>
                    <a:pt x="42" y="90"/>
                  </a:lnTo>
                  <a:lnTo>
                    <a:pt x="154" y="56"/>
                  </a:lnTo>
                  <a:lnTo>
                    <a:pt x="115" y="0"/>
                  </a:lnTo>
                  <a:close/>
                </a:path>
              </a:pathLst>
            </a:custGeom>
            <a:solidFill>
              <a:srgbClr val="E4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45"/>
            <p:cNvSpPr/>
            <p:nvPr/>
          </p:nvSpPr>
          <p:spPr>
            <a:xfrm>
              <a:off x="6140305" y="3841804"/>
              <a:ext cx="28329" cy="17108"/>
            </a:xfrm>
            <a:custGeom>
              <a:avLst/>
              <a:gdLst/>
              <a:ahLst/>
              <a:cxnLst/>
              <a:rect l="l" t="t" r="r" b="b"/>
              <a:pathLst>
                <a:path w="154" h="93" extrusionOk="0">
                  <a:moveTo>
                    <a:pt x="112" y="1"/>
                  </a:moveTo>
                  <a:lnTo>
                    <a:pt x="0" y="34"/>
                  </a:lnTo>
                  <a:lnTo>
                    <a:pt x="39" y="93"/>
                  </a:lnTo>
                  <a:lnTo>
                    <a:pt x="154" y="56"/>
                  </a:lnTo>
                  <a:lnTo>
                    <a:pt x="112" y="1"/>
                  </a:lnTo>
                  <a:close/>
                </a:path>
              </a:pathLst>
            </a:custGeom>
            <a:solidFill>
              <a:srgbClr val="E4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45"/>
            <p:cNvSpPr/>
            <p:nvPr/>
          </p:nvSpPr>
          <p:spPr>
            <a:xfrm>
              <a:off x="5793361" y="3818258"/>
              <a:ext cx="1453080" cy="689841"/>
            </a:xfrm>
            <a:custGeom>
              <a:avLst/>
              <a:gdLst/>
              <a:ahLst/>
              <a:cxnLst/>
              <a:rect l="l" t="t" r="r" b="b"/>
              <a:pathLst>
                <a:path w="7899" h="3750" extrusionOk="0">
                  <a:moveTo>
                    <a:pt x="7759" y="0"/>
                  </a:moveTo>
                  <a:cubicBezTo>
                    <a:pt x="6924" y="910"/>
                    <a:pt x="6037" y="1769"/>
                    <a:pt x="5094" y="2564"/>
                  </a:cubicBezTo>
                  <a:cubicBezTo>
                    <a:pt x="4907" y="2723"/>
                    <a:pt x="4707" y="2885"/>
                    <a:pt x="4467" y="2946"/>
                  </a:cubicBezTo>
                  <a:cubicBezTo>
                    <a:pt x="4372" y="2972"/>
                    <a:pt x="4275" y="2982"/>
                    <a:pt x="4177" y="2982"/>
                  </a:cubicBezTo>
                  <a:cubicBezTo>
                    <a:pt x="4075" y="2982"/>
                    <a:pt x="3972" y="2972"/>
                    <a:pt x="3870" y="2960"/>
                  </a:cubicBezTo>
                  <a:cubicBezTo>
                    <a:pt x="2570" y="2832"/>
                    <a:pt x="1272" y="2620"/>
                    <a:pt x="0" y="2324"/>
                  </a:cubicBezTo>
                  <a:lnTo>
                    <a:pt x="0" y="2324"/>
                  </a:lnTo>
                  <a:lnTo>
                    <a:pt x="89" y="2829"/>
                  </a:lnTo>
                  <a:cubicBezTo>
                    <a:pt x="117" y="2994"/>
                    <a:pt x="254" y="3114"/>
                    <a:pt x="421" y="3133"/>
                  </a:cubicBezTo>
                  <a:lnTo>
                    <a:pt x="4338" y="3744"/>
                  </a:lnTo>
                  <a:cubicBezTo>
                    <a:pt x="4374" y="3748"/>
                    <a:pt x="4409" y="3749"/>
                    <a:pt x="4445" y="3749"/>
                  </a:cubicBezTo>
                  <a:cubicBezTo>
                    <a:pt x="4727" y="3749"/>
                    <a:pt x="4997" y="3641"/>
                    <a:pt x="5203" y="3437"/>
                  </a:cubicBezTo>
                  <a:lnTo>
                    <a:pt x="7689" y="782"/>
                  </a:lnTo>
                  <a:cubicBezTo>
                    <a:pt x="7845" y="628"/>
                    <a:pt x="7898" y="402"/>
                    <a:pt x="7828" y="196"/>
                  </a:cubicBezTo>
                  <a:lnTo>
                    <a:pt x="7759"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45"/>
            <p:cNvSpPr/>
            <p:nvPr/>
          </p:nvSpPr>
          <p:spPr>
            <a:xfrm>
              <a:off x="5986333" y="3585552"/>
              <a:ext cx="602645" cy="854299"/>
            </a:xfrm>
            <a:custGeom>
              <a:avLst/>
              <a:gdLst/>
              <a:ahLst/>
              <a:cxnLst/>
              <a:rect l="l" t="t" r="r" b="b"/>
              <a:pathLst>
                <a:path w="3276" h="4644" extrusionOk="0">
                  <a:moveTo>
                    <a:pt x="3134" y="0"/>
                  </a:moveTo>
                  <a:cubicBezTo>
                    <a:pt x="3104" y="0"/>
                    <a:pt x="3075" y="11"/>
                    <a:pt x="3052" y="35"/>
                  </a:cubicBezTo>
                  <a:lnTo>
                    <a:pt x="42" y="2869"/>
                  </a:lnTo>
                  <a:cubicBezTo>
                    <a:pt x="14" y="2897"/>
                    <a:pt x="0" y="2936"/>
                    <a:pt x="3" y="2976"/>
                  </a:cubicBezTo>
                  <a:lnTo>
                    <a:pt x="168" y="4532"/>
                  </a:lnTo>
                  <a:cubicBezTo>
                    <a:pt x="176" y="4596"/>
                    <a:pt x="226" y="4644"/>
                    <a:pt x="290" y="4644"/>
                  </a:cubicBezTo>
                  <a:lnTo>
                    <a:pt x="304" y="4644"/>
                  </a:lnTo>
                  <a:cubicBezTo>
                    <a:pt x="374" y="4638"/>
                    <a:pt x="421" y="4574"/>
                    <a:pt x="416" y="4510"/>
                  </a:cubicBezTo>
                  <a:lnTo>
                    <a:pt x="254" y="3009"/>
                  </a:lnTo>
                  <a:lnTo>
                    <a:pt x="3220" y="216"/>
                  </a:lnTo>
                  <a:cubicBezTo>
                    <a:pt x="3270" y="172"/>
                    <a:pt x="3275" y="91"/>
                    <a:pt x="3225" y="41"/>
                  </a:cubicBezTo>
                  <a:cubicBezTo>
                    <a:pt x="3202" y="14"/>
                    <a:pt x="3168" y="0"/>
                    <a:pt x="3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45"/>
            <p:cNvSpPr/>
            <p:nvPr/>
          </p:nvSpPr>
          <p:spPr>
            <a:xfrm>
              <a:off x="6289494" y="3624918"/>
              <a:ext cx="603197" cy="876006"/>
            </a:xfrm>
            <a:custGeom>
              <a:avLst/>
              <a:gdLst/>
              <a:ahLst/>
              <a:cxnLst/>
              <a:rect l="l" t="t" r="r" b="b"/>
              <a:pathLst>
                <a:path w="3279" h="4762" extrusionOk="0">
                  <a:moveTo>
                    <a:pt x="3139" y="0"/>
                  </a:moveTo>
                  <a:cubicBezTo>
                    <a:pt x="3109" y="0"/>
                    <a:pt x="3079" y="11"/>
                    <a:pt x="3056" y="33"/>
                  </a:cubicBezTo>
                  <a:lnTo>
                    <a:pt x="43" y="2862"/>
                  </a:lnTo>
                  <a:cubicBezTo>
                    <a:pt x="15" y="2887"/>
                    <a:pt x="1" y="2923"/>
                    <a:pt x="6" y="2962"/>
                  </a:cubicBezTo>
                  <a:lnTo>
                    <a:pt x="168" y="4647"/>
                  </a:lnTo>
                  <a:cubicBezTo>
                    <a:pt x="177" y="4709"/>
                    <a:pt x="230" y="4759"/>
                    <a:pt x="291" y="4759"/>
                  </a:cubicBezTo>
                  <a:cubicBezTo>
                    <a:pt x="294" y="4759"/>
                    <a:pt x="299" y="4759"/>
                    <a:pt x="305" y="4762"/>
                  </a:cubicBezTo>
                  <a:cubicBezTo>
                    <a:pt x="375" y="4756"/>
                    <a:pt x="425" y="4695"/>
                    <a:pt x="417" y="4625"/>
                  </a:cubicBezTo>
                  <a:lnTo>
                    <a:pt x="255" y="3004"/>
                  </a:lnTo>
                  <a:lnTo>
                    <a:pt x="3223" y="214"/>
                  </a:lnTo>
                  <a:cubicBezTo>
                    <a:pt x="3273" y="170"/>
                    <a:pt x="3279" y="89"/>
                    <a:pt x="3231" y="41"/>
                  </a:cubicBezTo>
                  <a:cubicBezTo>
                    <a:pt x="3208" y="15"/>
                    <a:pt x="3173" y="0"/>
                    <a:pt x="3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45"/>
            <p:cNvSpPr/>
            <p:nvPr/>
          </p:nvSpPr>
          <p:spPr>
            <a:xfrm>
              <a:off x="6103329" y="3723704"/>
              <a:ext cx="1000361" cy="398084"/>
            </a:xfrm>
            <a:custGeom>
              <a:avLst/>
              <a:gdLst/>
              <a:ahLst/>
              <a:cxnLst/>
              <a:rect l="l" t="t" r="r" b="b"/>
              <a:pathLst>
                <a:path w="5438" h="2164" extrusionOk="0">
                  <a:moveTo>
                    <a:pt x="129" y="1"/>
                  </a:moveTo>
                  <a:cubicBezTo>
                    <a:pt x="61" y="1"/>
                    <a:pt x="6" y="50"/>
                    <a:pt x="3" y="118"/>
                  </a:cubicBezTo>
                  <a:cubicBezTo>
                    <a:pt x="0" y="188"/>
                    <a:pt x="48" y="247"/>
                    <a:pt x="117" y="249"/>
                  </a:cubicBezTo>
                  <a:lnTo>
                    <a:pt x="5125" y="553"/>
                  </a:lnTo>
                  <a:lnTo>
                    <a:pt x="5184" y="2046"/>
                  </a:lnTo>
                  <a:cubicBezTo>
                    <a:pt x="5184" y="2113"/>
                    <a:pt x="5239" y="2163"/>
                    <a:pt x="5306" y="2163"/>
                  </a:cubicBezTo>
                  <a:lnTo>
                    <a:pt x="5318" y="2163"/>
                  </a:lnTo>
                  <a:cubicBezTo>
                    <a:pt x="5382" y="2160"/>
                    <a:pt x="5438" y="2105"/>
                    <a:pt x="5435" y="2035"/>
                  </a:cubicBezTo>
                  <a:lnTo>
                    <a:pt x="5373" y="431"/>
                  </a:lnTo>
                  <a:cubicBezTo>
                    <a:pt x="5373" y="369"/>
                    <a:pt x="5320" y="316"/>
                    <a:pt x="5256" y="314"/>
                  </a:cubicBezTo>
                  <a:lnTo>
                    <a:pt x="134" y="1"/>
                  </a:lnTo>
                  <a:cubicBezTo>
                    <a:pt x="132" y="1"/>
                    <a:pt x="130"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45"/>
            <p:cNvSpPr/>
            <p:nvPr/>
          </p:nvSpPr>
          <p:spPr>
            <a:xfrm>
              <a:off x="5886260" y="3891473"/>
              <a:ext cx="1004960" cy="452535"/>
            </a:xfrm>
            <a:custGeom>
              <a:avLst/>
              <a:gdLst/>
              <a:ahLst/>
              <a:cxnLst/>
              <a:rect l="l" t="t" r="r" b="b"/>
              <a:pathLst>
                <a:path w="5463" h="2460" extrusionOk="0">
                  <a:moveTo>
                    <a:pt x="127" y="0"/>
                  </a:moveTo>
                  <a:cubicBezTo>
                    <a:pt x="62" y="0"/>
                    <a:pt x="14" y="48"/>
                    <a:pt x="8" y="113"/>
                  </a:cubicBezTo>
                  <a:cubicBezTo>
                    <a:pt x="0" y="183"/>
                    <a:pt x="50" y="241"/>
                    <a:pt x="120" y="247"/>
                  </a:cubicBezTo>
                  <a:lnTo>
                    <a:pt x="5206" y="671"/>
                  </a:lnTo>
                  <a:lnTo>
                    <a:pt x="5206" y="2336"/>
                  </a:lnTo>
                  <a:cubicBezTo>
                    <a:pt x="5206" y="2403"/>
                    <a:pt x="5259" y="2459"/>
                    <a:pt x="5329" y="2459"/>
                  </a:cubicBezTo>
                  <a:cubicBezTo>
                    <a:pt x="5396" y="2459"/>
                    <a:pt x="5454" y="2403"/>
                    <a:pt x="5463" y="2331"/>
                  </a:cubicBezTo>
                  <a:lnTo>
                    <a:pt x="5463" y="551"/>
                  </a:lnTo>
                  <a:cubicBezTo>
                    <a:pt x="5463" y="490"/>
                    <a:pt x="5410" y="437"/>
                    <a:pt x="5345" y="428"/>
                  </a:cubicBezTo>
                  <a:lnTo>
                    <a:pt x="142" y="1"/>
                  </a:lnTo>
                  <a:cubicBezTo>
                    <a:pt x="137" y="1"/>
                    <a:pt x="132"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45"/>
            <p:cNvSpPr/>
            <p:nvPr/>
          </p:nvSpPr>
          <p:spPr>
            <a:xfrm>
              <a:off x="7224183" y="3736581"/>
              <a:ext cx="607796" cy="945542"/>
            </a:xfrm>
            <a:custGeom>
              <a:avLst/>
              <a:gdLst/>
              <a:ahLst/>
              <a:cxnLst/>
              <a:rect l="l" t="t" r="r" b="b"/>
              <a:pathLst>
                <a:path w="3304" h="5140" extrusionOk="0">
                  <a:moveTo>
                    <a:pt x="2419" y="1"/>
                  </a:moveTo>
                  <a:lnTo>
                    <a:pt x="380" y="1881"/>
                  </a:lnTo>
                  <a:lnTo>
                    <a:pt x="0" y="4808"/>
                  </a:lnTo>
                  <a:lnTo>
                    <a:pt x="357" y="5140"/>
                  </a:lnTo>
                  <a:lnTo>
                    <a:pt x="2823" y="4339"/>
                  </a:lnTo>
                  <a:cubicBezTo>
                    <a:pt x="3122" y="4247"/>
                    <a:pt x="3303" y="3934"/>
                    <a:pt x="3239" y="3625"/>
                  </a:cubicBezTo>
                  <a:lnTo>
                    <a:pt x="2528" y="204"/>
                  </a:lnTo>
                  <a:lnTo>
                    <a:pt x="2419" y="1"/>
                  </a:lnTo>
                  <a:close/>
                </a:path>
              </a:pathLst>
            </a:custGeom>
            <a:solidFill>
              <a:srgbClr val="8E9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45"/>
            <p:cNvSpPr/>
            <p:nvPr/>
          </p:nvSpPr>
          <p:spPr>
            <a:xfrm>
              <a:off x="7592098" y="3785329"/>
              <a:ext cx="221853" cy="720745"/>
            </a:xfrm>
            <a:custGeom>
              <a:avLst/>
              <a:gdLst/>
              <a:ahLst/>
              <a:cxnLst/>
              <a:rect l="l" t="t" r="r" b="b"/>
              <a:pathLst>
                <a:path w="1206" h="3918" extrusionOk="0">
                  <a:moveTo>
                    <a:pt x="132" y="1"/>
                  </a:moveTo>
                  <a:lnTo>
                    <a:pt x="0" y="124"/>
                  </a:lnTo>
                  <a:cubicBezTo>
                    <a:pt x="480" y="1348"/>
                    <a:pt x="843" y="2620"/>
                    <a:pt x="1074" y="3918"/>
                  </a:cubicBezTo>
                  <a:cubicBezTo>
                    <a:pt x="1130" y="3859"/>
                    <a:pt x="1175" y="3789"/>
                    <a:pt x="1206" y="3711"/>
                  </a:cubicBezTo>
                  <a:cubicBezTo>
                    <a:pt x="966" y="2442"/>
                    <a:pt x="606" y="1198"/>
                    <a:pt x="132"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45"/>
            <p:cNvSpPr/>
            <p:nvPr/>
          </p:nvSpPr>
          <p:spPr>
            <a:xfrm>
              <a:off x="7502326" y="3867558"/>
              <a:ext cx="224428" cy="682114"/>
            </a:xfrm>
            <a:custGeom>
              <a:avLst/>
              <a:gdLst/>
              <a:ahLst/>
              <a:cxnLst/>
              <a:rect l="l" t="t" r="r" b="b"/>
              <a:pathLst>
                <a:path w="1220" h="3708" extrusionOk="0">
                  <a:moveTo>
                    <a:pt x="131" y="0"/>
                  </a:moveTo>
                  <a:lnTo>
                    <a:pt x="0" y="123"/>
                  </a:lnTo>
                  <a:cubicBezTo>
                    <a:pt x="497" y="1278"/>
                    <a:pt x="854" y="2478"/>
                    <a:pt x="1060" y="3708"/>
                  </a:cubicBezTo>
                  <a:lnTo>
                    <a:pt x="1219" y="3655"/>
                  </a:lnTo>
                  <a:cubicBezTo>
                    <a:pt x="1007" y="2399"/>
                    <a:pt x="642" y="1177"/>
                    <a:pt x="131"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45"/>
            <p:cNvSpPr/>
            <p:nvPr/>
          </p:nvSpPr>
          <p:spPr>
            <a:xfrm>
              <a:off x="7451370" y="3977381"/>
              <a:ext cx="159859" cy="609819"/>
            </a:xfrm>
            <a:custGeom>
              <a:avLst/>
              <a:gdLst/>
              <a:ahLst/>
              <a:cxnLst/>
              <a:rect l="l" t="t" r="r" b="b"/>
              <a:pathLst>
                <a:path w="869" h="3315" extrusionOk="0">
                  <a:moveTo>
                    <a:pt x="157" y="0"/>
                  </a:moveTo>
                  <a:lnTo>
                    <a:pt x="1" y="59"/>
                  </a:lnTo>
                  <a:cubicBezTo>
                    <a:pt x="389" y="1113"/>
                    <a:pt x="626" y="2204"/>
                    <a:pt x="701" y="3314"/>
                  </a:cubicBezTo>
                  <a:lnTo>
                    <a:pt x="869" y="3261"/>
                  </a:lnTo>
                  <a:cubicBezTo>
                    <a:pt x="790" y="2148"/>
                    <a:pt x="553" y="1058"/>
                    <a:pt x="15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45"/>
            <p:cNvSpPr/>
            <p:nvPr/>
          </p:nvSpPr>
          <p:spPr>
            <a:xfrm>
              <a:off x="7343755" y="4126754"/>
              <a:ext cx="135025" cy="503124"/>
            </a:xfrm>
            <a:custGeom>
              <a:avLst/>
              <a:gdLst/>
              <a:ahLst/>
              <a:cxnLst/>
              <a:rect l="l" t="t" r="r" b="b"/>
              <a:pathLst>
                <a:path w="734" h="2735" extrusionOk="0">
                  <a:moveTo>
                    <a:pt x="151" y="0"/>
                  </a:moveTo>
                  <a:lnTo>
                    <a:pt x="0" y="75"/>
                  </a:lnTo>
                  <a:cubicBezTo>
                    <a:pt x="405" y="901"/>
                    <a:pt x="530" y="1827"/>
                    <a:pt x="566" y="2734"/>
                  </a:cubicBezTo>
                  <a:lnTo>
                    <a:pt x="734" y="2684"/>
                  </a:lnTo>
                  <a:cubicBezTo>
                    <a:pt x="695" y="1772"/>
                    <a:pt x="561" y="843"/>
                    <a:pt x="151"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45"/>
            <p:cNvSpPr/>
            <p:nvPr/>
          </p:nvSpPr>
          <p:spPr>
            <a:xfrm>
              <a:off x="6886988" y="3720760"/>
              <a:ext cx="812540" cy="961362"/>
            </a:xfrm>
            <a:custGeom>
              <a:avLst/>
              <a:gdLst/>
              <a:ahLst/>
              <a:cxnLst/>
              <a:rect l="l" t="t" r="r" b="b"/>
              <a:pathLst>
                <a:path w="4417" h="5226" extrusionOk="0">
                  <a:moveTo>
                    <a:pt x="2232" y="0"/>
                  </a:moveTo>
                  <a:cubicBezTo>
                    <a:pt x="2095" y="0"/>
                    <a:pt x="1978" y="84"/>
                    <a:pt x="1925" y="207"/>
                  </a:cubicBezTo>
                  <a:lnTo>
                    <a:pt x="84" y="4771"/>
                  </a:lnTo>
                  <a:cubicBezTo>
                    <a:pt x="0" y="4988"/>
                    <a:pt x="156" y="5226"/>
                    <a:pt x="391" y="5226"/>
                  </a:cubicBezTo>
                  <a:lnTo>
                    <a:pt x="2185" y="5226"/>
                  </a:lnTo>
                  <a:cubicBezTo>
                    <a:pt x="2319" y="5226"/>
                    <a:pt x="2438" y="5142"/>
                    <a:pt x="2491" y="5019"/>
                  </a:cubicBezTo>
                  <a:lnTo>
                    <a:pt x="4330" y="455"/>
                  </a:lnTo>
                  <a:cubicBezTo>
                    <a:pt x="4416" y="237"/>
                    <a:pt x="4257"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45"/>
            <p:cNvSpPr/>
            <p:nvPr/>
          </p:nvSpPr>
          <p:spPr>
            <a:xfrm>
              <a:off x="7004537" y="3819729"/>
              <a:ext cx="577994" cy="763792"/>
            </a:xfrm>
            <a:custGeom>
              <a:avLst/>
              <a:gdLst/>
              <a:ahLst/>
              <a:cxnLst/>
              <a:rect l="l" t="t" r="r" b="b"/>
              <a:pathLst>
                <a:path w="3142" h="4152" extrusionOk="0">
                  <a:moveTo>
                    <a:pt x="1705" y="1"/>
                  </a:moveTo>
                  <a:cubicBezTo>
                    <a:pt x="1618" y="1"/>
                    <a:pt x="1537" y="65"/>
                    <a:pt x="1507" y="163"/>
                  </a:cubicBezTo>
                  <a:lnTo>
                    <a:pt x="59" y="3795"/>
                  </a:lnTo>
                  <a:cubicBezTo>
                    <a:pt x="0" y="3965"/>
                    <a:pt x="103" y="4152"/>
                    <a:pt x="257" y="4152"/>
                  </a:cubicBezTo>
                  <a:lnTo>
                    <a:pt x="1437" y="4152"/>
                  </a:lnTo>
                  <a:cubicBezTo>
                    <a:pt x="1526" y="4152"/>
                    <a:pt x="1604" y="4088"/>
                    <a:pt x="1635" y="3990"/>
                  </a:cubicBezTo>
                  <a:lnTo>
                    <a:pt x="3083" y="358"/>
                  </a:lnTo>
                  <a:cubicBezTo>
                    <a:pt x="3141" y="188"/>
                    <a:pt x="3038" y="1"/>
                    <a:pt x="28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45"/>
            <p:cNvSpPr/>
            <p:nvPr/>
          </p:nvSpPr>
          <p:spPr>
            <a:xfrm>
              <a:off x="7097804" y="3899751"/>
              <a:ext cx="387231" cy="595103"/>
            </a:xfrm>
            <a:custGeom>
              <a:avLst/>
              <a:gdLst/>
              <a:ahLst/>
              <a:cxnLst/>
              <a:rect l="l" t="t" r="r" b="b"/>
              <a:pathLst>
                <a:path w="2105" h="3235" extrusionOk="0">
                  <a:moveTo>
                    <a:pt x="1304" y="1"/>
                  </a:moveTo>
                  <a:cubicBezTo>
                    <a:pt x="1253" y="1"/>
                    <a:pt x="1209" y="34"/>
                    <a:pt x="1192" y="90"/>
                  </a:cubicBezTo>
                  <a:lnTo>
                    <a:pt x="34" y="3031"/>
                  </a:lnTo>
                  <a:cubicBezTo>
                    <a:pt x="1" y="3128"/>
                    <a:pt x="62" y="3234"/>
                    <a:pt x="146" y="3234"/>
                  </a:cubicBezTo>
                  <a:lnTo>
                    <a:pt x="804" y="3234"/>
                  </a:lnTo>
                  <a:cubicBezTo>
                    <a:pt x="852" y="3234"/>
                    <a:pt x="899" y="3198"/>
                    <a:pt x="916" y="3142"/>
                  </a:cubicBezTo>
                  <a:lnTo>
                    <a:pt x="2074" y="202"/>
                  </a:lnTo>
                  <a:cubicBezTo>
                    <a:pt x="2104" y="104"/>
                    <a:pt x="2046" y="1"/>
                    <a:pt x="1962"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45"/>
            <p:cNvSpPr/>
            <p:nvPr/>
          </p:nvSpPr>
          <p:spPr>
            <a:xfrm>
              <a:off x="7179481" y="3937646"/>
              <a:ext cx="224980" cy="496133"/>
            </a:xfrm>
            <a:custGeom>
              <a:avLst/>
              <a:gdLst/>
              <a:ahLst/>
              <a:cxnLst/>
              <a:rect l="l" t="t" r="r" b="b"/>
              <a:pathLst>
                <a:path w="1223" h="2697" extrusionOk="0">
                  <a:moveTo>
                    <a:pt x="1079" y="0"/>
                  </a:moveTo>
                  <a:cubicBezTo>
                    <a:pt x="1029" y="0"/>
                    <a:pt x="982" y="32"/>
                    <a:pt x="963" y="80"/>
                  </a:cubicBezTo>
                  <a:lnTo>
                    <a:pt x="28" y="2526"/>
                  </a:lnTo>
                  <a:cubicBezTo>
                    <a:pt x="0" y="2588"/>
                    <a:pt x="37" y="2660"/>
                    <a:pt x="98" y="2685"/>
                  </a:cubicBezTo>
                  <a:cubicBezTo>
                    <a:pt x="115" y="2694"/>
                    <a:pt x="129" y="2696"/>
                    <a:pt x="143" y="2696"/>
                  </a:cubicBezTo>
                  <a:cubicBezTo>
                    <a:pt x="193" y="2696"/>
                    <a:pt x="240" y="2668"/>
                    <a:pt x="260" y="2615"/>
                  </a:cubicBezTo>
                  <a:lnTo>
                    <a:pt x="1194" y="172"/>
                  </a:lnTo>
                  <a:cubicBezTo>
                    <a:pt x="1222" y="107"/>
                    <a:pt x="1186" y="35"/>
                    <a:pt x="1125" y="10"/>
                  </a:cubicBezTo>
                  <a:cubicBezTo>
                    <a:pt x="1110" y="3"/>
                    <a:pt x="1094" y="0"/>
                    <a:pt x="10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45"/>
            <p:cNvSpPr/>
            <p:nvPr/>
          </p:nvSpPr>
          <p:spPr>
            <a:xfrm>
              <a:off x="7353505" y="3956226"/>
              <a:ext cx="477922" cy="705293"/>
            </a:xfrm>
            <a:custGeom>
              <a:avLst/>
              <a:gdLst/>
              <a:ahLst/>
              <a:cxnLst/>
              <a:rect l="l" t="t" r="r" b="b"/>
              <a:pathLst>
                <a:path w="2598" h="3834" extrusionOk="0">
                  <a:moveTo>
                    <a:pt x="2026" y="1"/>
                  </a:moveTo>
                  <a:cubicBezTo>
                    <a:pt x="2028" y="411"/>
                    <a:pt x="2014" y="827"/>
                    <a:pt x="1995" y="1239"/>
                  </a:cubicBezTo>
                  <a:cubicBezTo>
                    <a:pt x="1981" y="1468"/>
                    <a:pt x="1964" y="1705"/>
                    <a:pt x="1875" y="1917"/>
                  </a:cubicBezTo>
                  <a:cubicBezTo>
                    <a:pt x="1769" y="2177"/>
                    <a:pt x="1568" y="2383"/>
                    <a:pt x="1370" y="2579"/>
                  </a:cubicBezTo>
                  <a:cubicBezTo>
                    <a:pt x="926" y="3011"/>
                    <a:pt x="472" y="3429"/>
                    <a:pt x="0" y="3834"/>
                  </a:cubicBezTo>
                  <a:lnTo>
                    <a:pt x="2120" y="3150"/>
                  </a:lnTo>
                  <a:cubicBezTo>
                    <a:pt x="2419" y="3047"/>
                    <a:pt x="2597" y="2740"/>
                    <a:pt x="2530" y="2428"/>
                  </a:cubicBezTo>
                  <a:lnTo>
                    <a:pt x="2026"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45"/>
            <p:cNvSpPr/>
            <p:nvPr/>
          </p:nvSpPr>
          <p:spPr>
            <a:xfrm>
              <a:off x="6886437" y="3720760"/>
              <a:ext cx="813644" cy="961362"/>
            </a:xfrm>
            <a:custGeom>
              <a:avLst/>
              <a:gdLst/>
              <a:ahLst/>
              <a:cxnLst/>
              <a:rect l="l" t="t" r="r" b="b"/>
              <a:pathLst>
                <a:path w="4423" h="5226" extrusionOk="0">
                  <a:moveTo>
                    <a:pt x="3571" y="0"/>
                  </a:moveTo>
                  <a:cubicBezTo>
                    <a:pt x="3231" y="1077"/>
                    <a:pt x="2849" y="2143"/>
                    <a:pt x="2302" y="3125"/>
                  </a:cubicBezTo>
                  <a:cubicBezTo>
                    <a:pt x="2176" y="3351"/>
                    <a:pt x="2040" y="3580"/>
                    <a:pt x="1861" y="3767"/>
                  </a:cubicBezTo>
                  <a:cubicBezTo>
                    <a:pt x="1520" y="4126"/>
                    <a:pt x="1021" y="4325"/>
                    <a:pt x="528" y="4325"/>
                  </a:cubicBezTo>
                  <a:cubicBezTo>
                    <a:pt x="444" y="4325"/>
                    <a:pt x="360" y="4320"/>
                    <a:pt x="277" y="4308"/>
                  </a:cubicBezTo>
                  <a:lnTo>
                    <a:pt x="87" y="4771"/>
                  </a:lnTo>
                  <a:cubicBezTo>
                    <a:pt x="0" y="4988"/>
                    <a:pt x="159" y="5226"/>
                    <a:pt x="394" y="5226"/>
                  </a:cubicBezTo>
                  <a:lnTo>
                    <a:pt x="2185" y="5226"/>
                  </a:lnTo>
                  <a:cubicBezTo>
                    <a:pt x="2322" y="5226"/>
                    <a:pt x="2441" y="5145"/>
                    <a:pt x="2492" y="5019"/>
                  </a:cubicBezTo>
                  <a:lnTo>
                    <a:pt x="4333" y="455"/>
                  </a:lnTo>
                  <a:cubicBezTo>
                    <a:pt x="4422" y="237"/>
                    <a:pt x="4260" y="0"/>
                    <a:pt x="4029"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45"/>
            <p:cNvSpPr/>
            <p:nvPr/>
          </p:nvSpPr>
          <p:spPr>
            <a:xfrm>
              <a:off x="5683906" y="3288092"/>
              <a:ext cx="1483433" cy="831304"/>
            </a:xfrm>
            <a:custGeom>
              <a:avLst/>
              <a:gdLst/>
              <a:ahLst/>
              <a:cxnLst/>
              <a:rect l="l" t="t" r="r" b="b"/>
              <a:pathLst>
                <a:path w="8064" h="4519" extrusionOk="0">
                  <a:moveTo>
                    <a:pt x="7656" y="1"/>
                  </a:moveTo>
                  <a:lnTo>
                    <a:pt x="612" y="1923"/>
                  </a:lnTo>
                  <a:lnTo>
                    <a:pt x="1" y="2171"/>
                  </a:lnTo>
                  <a:lnTo>
                    <a:pt x="258" y="3597"/>
                  </a:lnTo>
                  <a:cubicBezTo>
                    <a:pt x="283" y="3761"/>
                    <a:pt x="419" y="3884"/>
                    <a:pt x="587" y="3901"/>
                  </a:cubicBezTo>
                  <a:lnTo>
                    <a:pt x="4504" y="4514"/>
                  </a:lnTo>
                  <a:cubicBezTo>
                    <a:pt x="4537" y="4517"/>
                    <a:pt x="4570" y="4519"/>
                    <a:pt x="4602" y="4519"/>
                  </a:cubicBezTo>
                  <a:cubicBezTo>
                    <a:pt x="4888" y="4519"/>
                    <a:pt x="5163" y="4411"/>
                    <a:pt x="5368" y="4210"/>
                  </a:cubicBezTo>
                  <a:lnTo>
                    <a:pt x="7854" y="1552"/>
                  </a:lnTo>
                  <a:cubicBezTo>
                    <a:pt x="8010" y="1395"/>
                    <a:pt x="8063" y="1169"/>
                    <a:pt x="7994" y="963"/>
                  </a:cubicBezTo>
                  <a:lnTo>
                    <a:pt x="76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45"/>
            <p:cNvSpPr/>
            <p:nvPr/>
          </p:nvSpPr>
          <p:spPr>
            <a:xfrm>
              <a:off x="5755834" y="3661710"/>
              <a:ext cx="50956" cy="346576"/>
            </a:xfrm>
            <a:custGeom>
              <a:avLst/>
              <a:gdLst/>
              <a:ahLst/>
              <a:cxnLst/>
              <a:rect l="l" t="t" r="r" b="b"/>
              <a:pathLst>
                <a:path w="277" h="1884" extrusionOk="0">
                  <a:moveTo>
                    <a:pt x="26" y="0"/>
                  </a:moveTo>
                  <a:cubicBezTo>
                    <a:pt x="1" y="625"/>
                    <a:pt x="40" y="1250"/>
                    <a:pt x="148" y="1864"/>
                  </a:cubicBezTo>
                  <a:cubicBezTo>
                    <a:pt x="165" y="1867"/>
                    <a:pt x="179" y="1867"/>
                    <a:pt x="196" y="1870"/>
                  </a:cubicBezTo>
                  <a:lnTo>
                    <a:pt x="277" y="1884"/>
                  </a:lnTo>
                  <a:cubicBezTo>
                    <a:pt x="165" y="1264"/>
                    <a:pt x="123" y="637"/>
                    <a:pt x="148" y="9"/>
                  </a:cubicBezTo>
                  <a:lnTo>
                    <a:pt x="26"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45"/>
            <p:cNvSpPr/>
            <p:nvPr/>
          </p:nvSpPr>
          <p:spPr>
            <a:xfrm>
              <a:off x="5834936" y="3644234"/>
              <a:ext cx="64753" cy="378952"/>
            </a:xfrm>
            <a:custGeom>
              <a:avLst/>
              <a:gdLst/>
              <a:ahLst/>
              <a:cxnLst/>
              <a:rect l="l" t="t" r="r" b="b"/>
              <a:pathLst>
                <a:path w="352" h="2060" extrusionOk="0">
                  <a:moveTo>
                    <a:pt x="134" y="1"/>
                  </a:moveTo>
                  <a:lnTo>
                    <a:pt x="134" y="1"/>
                  </a:lnTo>
                  <a:cubicBezTo>
                    <a:pt x="0" y="676"/>
                    <a:pt x="31" y="1379"/>
                    <a:pt x="218" y="2037"/>
                  </a:cubicBezTo>
                  <a:lnTo>
                    <a:pt x="352" y="2059"/>
                  </a:lnTo>
                  <a:cubicBezTo>
                    <a:pt x="162" y="1401"/>
                    <a:pt x="126" y="698"/>
                    <a:pt x="254" y="26"/>
                  </a:cubicBezTo>
                  <a:lnTo>
                    <a:pt x="134"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45"/>
            <p:cNvSpPr/>
            <p:nvPr/>
          </p:nvSpPr>
          <p:spPr>
            <a:xfrm>
              <a:off x="5992955" y="3620687"/>
              <a:ext cx="55555" cy="425678"/>
            </a:xfrm>
            <a:custGeom>
              <a:avLst/>
              <a:gdLst/>
              <a:ahLst/>
              <a:cxnLst/>
              <a:rect l="l" t="t" r="r" b="b"/>
              <a:pathLst>
                <a:path w="302" h="2314" extrusionOk="0">
                  <a:moveTo>
                    <a:pt x="59" y="0"/>
                  </a:moveTo>
                  <a:lnTo>
                    <a:pt x="59" y="0"/>
                  </a:lnTo>
                  <a:cubicBezTo>
                    <a:pt x="0" y="765"/>
                    <a:pt x="37" y="1535"/>
                    <a:pt x="173" y="2291"/>
                  </a:cubicBezTo>
                  <a:lnTo>
                    <a:pt x="302" y="2313"/>
                  </a:lnTo>
                  <a:cubicBezTo>
                    <a:pt x="162" y="1551"/>
                    <a:pt x="120" y="779"/>
                    <a:pt x="182" y="11"/>
                  </a:cubicBezTo>
                  <a:lnTo>
                    <a:pt x="59"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45"/>
            <p:cNvSpPr/>
            <p:nvPr/>
          </p:nvSpPr>
          <p:spPr>
            <a:xfrm>
              <a:off x="6076104" y="3669436"/>
              <a:ext cx="63281" cy="390726"/>
            </a:xfrm>
            <a:custGeom>
              <a:avLst/>
              <a:gdLst/>
              <a:ahLst/>
              <a:cxnLst/>
              <a:rect l="l" t="t" r="r" b="b"/>
              <a:pathLst>
                <a:path w="344" h="2124" extrusionOk="0">
                  <a:moveTo>
                    <a:pt x="143" y="0"/>
                  </a:moveTo>
                  <a:cubicBezTo>
                    <a:pt x="0" y="695"/>
                    <a:pt x="25" y="1420"/>
                    <a:pt x="207" y="2104"/>
                  </a:cubicBezTo>
                  <a:lnTo>
                    <a:pt x="343" y="2123"/>
                  </a:lnTo>
                  <a:cubicBezTo>
                    <a:pt x="151" y="1445"/>
                    <a:pt x="123" y="720"/>
                    <a:pt x="265" y="25"/>
                  </a:cubicBezTo>
                  <a:lnTo>
                    <a:pt x="143"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45"/>
            <p:cNvSpPr/>
            <p:nvPr/>
          </p:nvSpPr>
          <p:spPr>
            <a:xfrm>
              <a:off x="6332173" y="3721312"/>
              <a:ext cx="65305" cy="379320"/>
            </a:xfrm>
            <a:custGeom>
              <a:avLst/>
              <a:gdLst/>
              <a:ahLst/>
              <a:cxnLst/>
              <a:rect l="l" t="t" r="r" b="b"/>
              <a:pathLst>
                <a:path w="355" h="2062" extrusionOk="0">
                  <a:moveTo>
                    <a:pt x="34" y="0"/>
                  </a:moveTo>
                  <a:lnTo>
                    <a:pt x="34" y="0"/>
                  </a:lnTo>
                  <a:cubicBezTo>
                    <a:pt x="0" y="681"/>
                    <a:pt x="67" y="1375"/>
                    <a:pt x="224" y="2042"/>
                  </a:cubicBezTo>
                  <a:lnTo>
                    <a:pt x="355" y="2062"/>
                  </a:lnTo>
                  <a:cubicBezTo>
                    <a:pt x="187" y="1392"/>
                    <a:pt x="123" y="692"/>
                    <a:pt x="157" y="8"/>
                  </a:cubicBezTo>
                  <a:lnTo>
                    <a:pt x="34"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45"/>
            <p:cNvSpPr/>
            <p:nvPr/>
          </p:nvSpPr>
          <p:spPr>
            <a:xfrm>
              <a:off x="6457448" y="3702181"/>
              <a:ext cx="63281" cy="417032"/>
            </a:xfrm>
            <a:custGeom>
              <a:avLst/>
              <a:gdLst/>
              <a:ahLst/>
              <a:cxnLst/>
              <a:rect l="l" t="t" r="r" b="b"/>
              <a:pathLst>
                <a:path w="344" h="2267" extrusionOk="0">
                  <a:moveTo>
                    <a:pt x="120" y="1"/>
                  </a:moveTo>
                  <a:lnTo>
                    <a:pt x="0" y="15"/>
                  </a:lnTo>
                  <a:lnTo>
                    <a:pt x="218" y="2249"/>
                  </a:lnTo>
                  <a:lnTo>
                    <a:pt x="301" y="2263"/>
                  </a:lnTo>
                  <a:cubicBezTo>
                    <a:pt x="315" y="2266"/>
                    <a:pt x="329" y="2266"/>
                    <a:pt x="343" y="2266"/>
                  </a:cubicBezTo>
                  <a:lnTo>
                    <a:pt x="12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45"/>
            <p:cNvSpPr/>
            <p:nvPr/>
          </p:nvSpPr>
          <p:spPr>
            <a:xfrm>
              <a:off x="6567638" y="3653984"/>
              <a:ext cx="90139" cy="436347"/>
            </a:xfrm>
            <a:custGeom>
              <a:avLst/>
              <a:gdLst/>
              <a:ahLst/>
              <a:cxnLst/>
              <a:rect l="l" t="t" r="r" b="b"/>
              <a:pathLst>
                <a:path w="490" h="2372" extrusionOk="0">
                  <a:moveTo>
                    <a:pt x="118" y="1"/>
                  </a:moveTo>
                  <a:lnTo>
                    <a:pt x="1" y="31"/>
                  </a:lnTo>
                  <a:cubicBezTo>
                    <a:pt x="188" y="799"/>
                    <a:pt x="313" y="1585"/>
                    <a:pt x="369" y="2372"/>
                  </a:cubicBezTo>
                  <a:cubicBezTo>
                    <a:pt x="411" y="2347"/>
                    <a:pt x="450" y="2325"/>
                    <a:pt x="489" y="2291"/>
                  </a:cubicBezTo>
                  <a:cubicBezTo>
                    <a:pt x="428" y="1521"/>
                    <a:pt x="302" y="751"/>
                    <a:pt x="118"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45"/>
            <p:cNvSpPr/>
            <p:nvPr/>
          </p:nvSpPr>
          <p:spPr>
            <a:xfrm>
              <a:off x="6675437" y="3659686"/>
              <a:ext cx="65857" cy="351727"/>
            </a:xfrm>
            <a:custGeom>
              <a:avLst/>
              <a:gdLst/>
              <a:ahLst/>
              <a:cxnLst/>
              <a:rect l="l" t="t" r="r" b="b"/>
              <a:pathLst>
                <a:path w="358" h="1912" extrusionOk="0">
                  <a:moveTo>
                    <a:pt x="121" y="0"/>
                  </a:moveTo>
                  <a:lnTo>
                    <a:pt x="1" y="25"/>
                  </a:lnTo>
                  <a:cubicBezTo>
                    <a:pt x="121" y="648"/>
                    <a:pt x="202" y="1278"/>
                    <a:pt x="241" y="1911"/>
                  </a:cubicBezTo>
                  <a:lnTo>
                    <a:pt x="358" y="1786"/>
                  </a:lnTo>
                  <a:cubicBezTo>
                    <a:pt x="316" y="1186"/>
                    <a:pt x="238" y="586"/>
                    <a:pt x="121"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45"/>
            <p:cNvSpPr/>
            <p:nvPr/>
          </p:nvSpPr>
          <p:spPr>
            <a:xfrm>
              <a:off x="6814509" y="3457885"/>
              <a:ext cx="77814" cy="391829"/>
            </a:xfrm>
            <a:custGeom>
              <a:avLst/>
              <a:gdLst/>
              <a:ahLst/>
              <a:cxnLst/>
              <a:rect l="l" t="t" r="r" b="b"/>
              <a:pathLst>
                <a:path w="423" h="2130" extrusionOk="0">
                  <a:moveTo>
                    <a:pt x="124" y="1"/>
                  </a:moveTo>
                  <a:lnTo>
                    <a:pt x="1" y="29"/>
                  </a:lnTo>
                  <a:cubicBezTo>
                    <a:pt x="152" y="718"/>
                    <a:pt x="255" y="1424"/>
                    <a:pt x="308" y="2130"/>
                  </a:cubicBezTo>
                  <a:lnTo>
                    <a:pt x="422" y="2010"/>
                  </a:lnTo>
                  <a:cubicBezTo>
                    <a:pt x="366" y="1332"/>
                    <a:pt x="266" y="662"/>
                    <a:pt x="12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45"/>
            <p:cNvSpPr/>
            <p:nvPr/>
          </p:nvSpPr>
          <p:spPr>
            <a:xfrm>
              <a:off x="6884965" y="3443536"/>
              <a:ext cx="55555" cy="356326"/>
            </a:xfrm>
            <a:custGeom>
              <a:avLst/>
              <a:gdLst/>
              <a:ahLst/>
              <a:cxnLst/>
              <a:rect l="l" t="t" r="r" b="b"/>
              <a:pathLst>
                <a:path w="302" h="1937" extrusionOk="0">
                  <a:moveTo>
                    <a:pt x="123" y="1"/>
                  </a:moveTo>
                  <a:lnTo>
                    <a:pt x="0" y="23"/>
                  </a:lnTo>
                  <a:cubicBezTo>
                    <a:pt x="120" y="654"/>
                    <a:pt x="179" y="1295"/>
                    <a:pt x="179" y="1937"/>
                  </a:cubicBezTo>
                  <a:lnTo>
                    <a:pt x="301" y="1803"/>
                  </a:lnTo>
                  <a:cubicBezTo>
                    <a:pt x="293" y="1198"/>
                    <a:pt x="234" y="595"/>
                    <a:pt x="123"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45"/>
            <p:cNvSpPr/>
            <p:nvPr/>
          </p:nvSpPr>
          <p:spPr>
            <a:xfrm>
              <a:off x="7024957" y="3300417"/>
              <a:ext cx="82413" cy="318430"/>
            </a:xfrm>
            <a:custGeom>
              <a:avLst/>
              <a:gdLst/>
              <a:ahLst/>
              <a:cxnLst/>
              <a:rect l="l" t="t" r="r" b="b"/>
              <a:pathLst>
                <a:path w="448" h="1731" extrusionOk="0">
                  <a:moveTo>
                    <a:pt x="118" y="0"/>
                  </a:moveTo>
                  <a:lnTo>
                    <a:pt x="1" y="34"/>
                  </a:lnTo>
                  <a:cubicBezTo>
                    <a:pt x="157" y="592"/>
                    <a:pt x="268" y="1158"/>
                    <a:pt x="335" y="1730"/>
                  </a:cubicBezTo>
                  <a:lnTo>
                    <a:pt x="447" y="1613"/>
                  </a:lnTo>
                  <a:cubicBezTo>
                    <a:pt x="377" y="1069"/>
                    <a:pt x="268" y="531"/>
                    <a:pt x="118"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45"/>
            <p:cNvSpPr/>
            <p:nvPr/>
          </p:nvSpPr>
          <p:spPr>
            <a:xfrm>
              <a:off x="5670661" y="3227570"/>
              <a:ext cx="1434133" cy="593999"/>
            </a:xfrm>
            <a:custGeom>
              <a:avLst/>
              <a:gdLst/>
              <a:ahLst/>
              <a:cxnLst/>
              <a:rect l="l" t="t" r="r" b="b"/>
              <a:pathLst>
                <a:path w="7796" h="3229" extrusionOk="0">
                  <a:moveTo>
                    <a:pt x="2985" y="0"/>
                  </a:moveTo>
                  <a:cubicBezTo>
                    <a:pt x="2938" y="0"/>
                    <a:pt x="2885" y="17"/>
                    <a:pt x="2846" y="48"/>
                  </a:cubicBezTo>
                  <a:lnTo>
                    <a:pt x="140" y="2280"/>
                  </a:lnTo>
                  <a:cubicBezTo>
                    <a:pt x="0" y="2397"/>
                    <a:pt x="67" y="2623"/>
                    <a:pt x="238" y="2648"/>
                  </a:cubicBezTo>
                  <a:lnTo>
                    <a:pt x="4428" y="3223"/>
                  </a:lnTo>
                  <a:cubicBezTo>
                    <a:pt x="4460" y="3227"/>
                    <a:pt x="4492" y="3229"/>
                    <a:pt x="4523" y="3229"/>
                  </a:cubicBezTo>
                  <a:cubicBezTo>
                    <a:pt x="4710" y="3229"/>
                    <a:pt x="4889" y="3159"/>
                    <a:pt x="5025" y="3030"/>
                  </a:cubicBezTo>
                  <a:lnTo>
                    <a:pt x="7658" y="555"/>
                  </a:lnTo>
                  <a:cubicBezTo>
                    <a:pt x="7795" y="430"/>
                    <a:pt x="7711" y="201"/>
                    <a:pt x="7524" y="196"/>
                  </a:cubicBezTo>
                  <a:lnTo>
                    <a:pt x="29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45"/>
            <p:cNvSpPr/>
            <p:nvPr/>
          </p:nvSpPr>
          <p:spPr>
            <a:xfrm>
              <a:off x="5700463" y="3231065"/>
              <a:ext cx="1392374" cy="585353"/>
            </a:xfrm>
            <a:custGeom>
              <a:avLst/>
              <a:gdLst/>
              <a:ahLst/>
              <a:cxnLst/>
              <a:rect l="l" t="t" r="r" b="b"/>
              <a:pathLst>
                <a:path w="7569" h="3182" extrusionOk="0">
                  <a:moveTo>
                    <a:pt x="3580" y="361"/>
                  </a:moveTo>
                  <a:cubicBezTo>
                    <a:pt x="3585" y="377"/>
                    <a:pt x="3591" y="391"/>
                    <a:pt x="3593" y="411"/>
                  </a:cubicBezTo>
                  <a:cubicBezTo>
                    <a:pt x="3585" y="400"/>
                    <a:pt x="3577" y="386"/>
                    <a:pt x="3566" y="375"/>
                  </a:cubicBezTo>
                  <a:cubicBezTo>
                    <a:pt x="3574" y="372"/>
                    <a:pt x="3577" y="364"/>
                    <a:pt x="3580" y="361"/>
                  </a:cubicBezTo>
                  <a:close/>
                  <a:moveTo>
                    <a:pt x="3761" y="578"/>
                  </a:moveTo>
                  <a:lnTo>
                    <a:pt x="3761" y="578"/>
                  </a:lnTo>
                  <a:cubicBezTo>
                    <a:pt x="3772" y="606"/>
                    <a:pt x="3780" y="628"/>
                    <a:pt x="3786" y="652"/>
                  </a:cubicBezTo>
                  <a:lnTo>
                    <a:pt x="3786" y="652"/>
                  </a:lnTo>
                  <a:cubicBezTo>
                    <a:pt x="3785" y="651"/>
                    <a:pt x="3783" y="650"/>
                    <a:pt x="3780" y="648"/>
                  </a:cubicBezTo>
                  <a:cubicBezTo>
                    <a:pt x="3775" y="623"/>
                    <a:pt x="3769" y="601"/>
                    <a:pt x="3761" y="578"/>
                  </a:cubicBezTo>
                  <a:close/>
                  <a:moveTo>
                    <a:pt x="3828" y="894"/>
                  </a:moveTo>
                  <a:cubicBezTo>
                    <a:pt x="3842" y="908"/>
                    <a:pt x="3856" y="927"/>
                    <a:pt x="3870" y="941"/>
                  </a:cubicBezTo>
                  <a:cubicBezTo>
                    <a:pt x="3892" y="1005"/>
                    <a:pt x="3912" y="1072"/>
                    <a:pt x="3934" y="1142"/>
                  </a:cubicBezTo>
                  <a:cubicBezTo>
                    <a:pt x="3912" y="1164"/>
                    <a:pt x="3889" y="1181"/>
                    <a:pt x="3870" y="1198"/>
                  </a:cubicBezTo>
                  <a:cubicBezTo>
                    <a:pt x="3858" y="1097"/>
                    <a:pt x="3845" y="997"/>
                    <a:pt x="3828" y="894"/>
                  </a:cubicBezTo>
                  <a:close/>
                  <a:moveTo>
                    <a:pt x="4079" y="1167"/>
                  </a:moveTo>
                  <a:lnTo>
                    <a:pt x="4143" y="1228"/>
                  </a:lnTo>
                  <a:cubicBezTo>
                    <a:pt x="4121" y="1228"/>
                    <a:pt x="4107" y="1234"/>
                    <a:pt x="4090" y="1234"/>
                  </a:cubicBezTo>
                  <a:cubicBezTo>
                    <a:pt x="4082" y="1214"/>
                    <a:pt x="4079" y="1195"/>
                    <a:pt x="4073" y="1178"/>
                  </a:cubicBezTo>
                  <a:cubicBezTo>
                    <a:pt x="4076" y="1173"/>
                    <a:pt x="4079" y="1170"/>
                    <a:pt x="4079" y="1167"/>
                  </a:cubicBezTo>
                  <a:close/>
                  <a:moveTo>
                    <a:pt x="3499" y="489"/>
                  </a:moveTo>
                  <a:cubicBezTo>
                    <a:pt x="3554" y="564"/>
                    <a:pt x="3610" y="637"/>
                    <a:pt x="3672" y="707"/>
                  </a:cubicBezTo>
                  <a:cubicBezTo>
                    <a:pt x="3708" y="880"/>
                    <a:pt x="3733" y="1061"/>
                    <a:pt x="3755" y="1248"/>
                  </a:cubicBezTo>
                  <a:lnTo>
                    <a:pt x="3577" y="1248"/>
                  </a:lnTo>
                  <a:cubicBezTo>
                    <a:pt x="3577" y="1248"/>
                    <a:pt x="3577" y="1242"/>
                    <a:pt x="3580" y="1242"/>
                  </a:cubicBezTo>
                  <a:lnTo>
                    <a:pt x="3490" y="1159"/>
                  </a:lnTo>
                  <a:cubicBezTo>
                    <a:pt x="3471" y="1178"/>
                    <a:pt x="3454" y="1198"/>
                    <a:pt x="3437" y="1214"/>
                  </a:cubicBezTo>
                  <a:lnTo>
                    <a:pt x="3429" y="1094"/>
                  </a:lnTo>
                  <a:cubicBezTo>
                    <a:pt x="3393" y="1097"/>
                    <a:pt x="3354" y="1097"/>
                    <a:pt x="3314" y="1100"/>
                  </a:cubicBezTo>
                  <a:cubicBezTo>
                    <a:pt x="3326" y="1058"/>
                    <a:pt x="3334" y="1014"/>
                    <a:pt x="3342" y="972"/>
                  </a:cubicBezTo>
                  <a:cubicBezTo>
                    <a:pt x="3426" y="1028"/>
                    <a:pt x="3518" y="1072"/>
                    <a:pt x="3616" y="1097"/>
                  </a:cubicBezTo>
                  <a:lnTo>
                    <a:pt x="3677" y="1114"/>
                  </a:lnTo>
                  <a:lnTo>
                    <a:pt x="3691" y="1047"/>
                  </a:lnTo>
                  <a:cubicBezTo>
                    <a:pt x="3702" y="991"/>
                    <a:pt x="3672" y="935"/>
                    <a:pt x="3621" y="913"/>
                  </a:cubicBezTo>
                  <a:lnTo>
                    <a:pt x="3602" y="961"/>
                  </a:lnTo>
                  <a:cubicBezTo>
                    <a:pt x="3521" y="933"/>
                    <a:pt x="3448" y="888"/>
                    <a:pt x="3379" y="838"/>
                  </a:cubicBezTo>
                  <a:cubicBezTo>
                    <a:pt x="3412" y="709"/>
                    <a:pt x="3451" y="592"/>
                    <a:pt x="3499" y="489"/>
                  </a:cubicBezTo>
                  <a:close/>
                  <a:moveTo>
                    <a:pt x="3482" y="1368"/>
                  </a:moveTo>
                  <a:cubicBezTo>
                    <a:pt x="3476" y="1373"/>
                    <a:pt x="3468" y="1373"/>
                    <a:pt x="3462" y="1373"/>
                  </a:cubicBezTo>
                  <a:cubicBezTo>
                    <a:pt x="3462" y="1373"/>
                    <a:pt x="3465" y="1373"/>
                    <a:pt x="3465" y="1368"/>
                  </a:cubicBezTo>
                  <a:close/>
                  <a:moveTo>
                    <a:pt x="3434" y="1220"/>
                  </a:moveTo>
                  <a:cubicBezTo>
                    <a:pt x="3376" y="1284"/>
                    <a:pt x="3312" y="1351"/>
                    <a:pt x="3250" y="1418"/>
                  </a:cubicBezTo>
                  <a:lnTo>
                    <a:pt x="3245" y="1418"/>
                  </a:lnTo>
                  <a:cubicBezTo>
                    <a:pt x="3259" y="1373"/>
                    <a:pt x="3267" y="1323"/>
                    <a:pt x="3278" y="1276"/>
                  </a:cubicBezTo>
                  <a:cubicBezTo>
                    <a:pt x="3281" y="1262"/>
                    <a:pt x="3284" y="1242"/>
                    <a:pt x="3287" y="1226"/>
                  </a:cubicBezTo>
                  <a:cubicBezTo>
                    <a:pt x="3337" y="1226"/>
                    <a:pt x="3384" y="1223"/>
                    <a:pt x="3434" y="1220"/>
                  </a:cubicBezTo>
                  <a:close/>
                  <a:moveTo>
                    <a:pt x="3772" y="1415"/>
                  </a:moveTo>
                  <a:cubicBezTo>
                    <a:pt x="3772" y="1424"/>
                    <a:pt x="3775" y="1435"/>
                    <a:pt x="3775" y="1443"/>
                  </a:cubicBezTo>
                  <a:cubicBezTo>
                    <a:pt x="3768" y="1445"/>
                    <a:pt x="3761" y="1445"/>
                    <a:pt x="3754" y="1445"/>
                  </a:cubicBezTo>
                  <a:cubicBezTo>
                    <a:pt x="3746" y="1445"/>
                    <a:pt x="3739" y="1445"/>
                    <a:pt x="3730" y="1443"/>
                  </a:cubicBezTo>
                  <a:cubicBezTo>
                    <a:pt x="3744" y="1435"/>
                    <a:pt x="3758" y="1424"/>
                    <a:pt x="3772" y="1415"/>
                  </a:cubicBezTo>
                  <a:close/>
                  <a:moveTo>
                    <a:pt x="4004" y="1365"/>
                  </a:moveTo>
                  <a:cubicBezTo>
                    <a:pt x="4009" y="1396"/>
                    <a:pt x="4020" y="1429"/>
                    <a:pt x="4034" y="1463"/>
                  </a:cubicBezTo>
                  <a:cubicBezTo>
                    <a:pt x="3990" y="1460"/>
                    <a:pt x="3942" y="1460"/>
                    <a:pt x="3898" y="1457"/>
                  </a:cubicBezTo>
                  <a:cubicBezTo>
                    <a:pt x="3895" y="1429"/>
                    <a:pt x="3892" y="1396"/>
                    <a:pt x="3892" y="1368"/>
                  </a:cubicBezTo>
                  <a:cubicBezTo>
                    <a:pt x="3928" y="1368"/>
                    <a:pt x="3965" y="1365"/>
                    <a:pt x="4004" y="1365"/>
                  </a:cubicBezTo>
                  <a:close/>
                  <a:moveTo>
                    <a:pt x="3167" y="1"/>
                  </a:moveTo>
                  <a:lnTo>
                    <a:pt x="3167" y="1"/>
                  </a:lnTo>
                  <a:cubicBezTo>
                    <a:pt x="3245" y="129"/>
                    <a:pt x="3328" y="255"/>
                    <a:pt x="3420" y="380"/>
                  </a:cubicBezTo>
                  <a:cubicBezTo>
                    <a:pt x="3356" y="489"/>
                    <a:pt x="3309" y="623"/>
                    <a:pt x="3270" y="765"/>
                  </a:cubicBezTo>
                  <a:cubicBezTo>
                    <a:pt x="3259" y="757"/>
                    <a:pt x="3250" y="749"/>
                    <a:pt x="3236" y="740"/>
                  </a:cubicBezTo>
                  <a:cubicBezTo>
                    <a:pt x="2999" y="553"/>
                    <a:pt x="2762" y="361"/>
                    <a:pt x="2531" y="168"/>
                  </a:cubicBezTo>
                  <a:lnTo>
                    <a:pt x="2430" y="252"/>
                  </a:lnTo>
                  <a:cubicBezTo>
                    <a:pt x="2667" y="450"/>
                    <a:pt x="2910" y="651"/>
                    <a:pt x="3158" y="841"/>
                  </a:cubicBezTo>
                  <a:cubicBezTo>
                    <a:pt x="3183" y="860"/>
                    <a:pt x="3208" y="880"/>
                    <a:pt x="3236" y="902"/>
                  </a:cubicBezTo>
                  <a:cubicBezTo>
                    <a:pt x="3217" y="972"/>
                    <a:pt x="3200" y="1044"/>
                    <a:pt x="3186" y="1117"/>
                  </a:cubicBezTo>
                  <a:cubicBezTo>
                    <a:pt x="3092" y="1120"/>
                    <a:pt x="2997" y="1121"/>
                    <a:pt x="2903" y="1121"/>
                  </a:cubicBezTo>
                  <a:cubicBezTo>
                    <a:pt x="2434" y="1121"/>
                    <a:pt x="1967" y="1086"/>
                    <a:pt x="1507" y="1019"/>
                  </a:cubicBezTo>
                  <a:lnTo>
                    <a:pt x="1381" y="1125"/>
                  </a:lnTo>
                  <a:cubicBezTo>
                    <a:pt x="1886" y="1203"/>
                    <a:pt x="2402" y="1245"/>
                    <a:pt x="2918" y="1245"/>
                  </a:cubicBezTo>
                  <a:cubicBezTo>
                    <a:pt x="3002" y="1245"/>
                    <a:pt x="3083" y="1245"/>
                    <a:pt x="3167" y="1242"/>
                  </a:cubicBezTo>
                  <a:lnTo>
                    <a:pt x="3167" y="1242"/>
                  </a:lnTo>
                  <a:cubicBezTo>
                    <a:pt x="3167" y="1251"/>
                    <a:pt x="3161" y="1253"/>
                    <a:pt x="3161" y="1259"/>
                  </a:cubicBezTo>
                  <a:cubicBezTo>
                    <a:pt x="3147" y="1329"/>
                    <a:pt x="3133" y="1396"/>
                    <a:pt x="3119" y="1460"/>
                  </a:cubicBezTo>
                  <a:cubicBezTo>
                    <a:pt x="2554" y="1566"/>
                    <a:pt x="1977" y="1618"/>
                    <a:pt x="1399" y="1618"/>
                  </a:cubicBezTo>
                  <a:cubicBezTo>
                    <a:pt x="1200" y="1618"/>
                    <a:pt x="1002" y="1612"/>
                    <a:pt x="804" y="1599"/>
                  </a:cubicBezTo>
                  <a:lnTo>
                    <a:pt x="664" y="1714"/>
                  </a:lnTo>
                  <a:cubicBezTo>
                    <a:pt x="907" y="1731"/>
                    <a:pt x="1147" y="1742"/>
                    <a:pt x="1390" y="1742"/>
                  </a:cubicBezTo>
                  <a:cubicBezTo>
                    <a:pt x="1961" y="1742"/>
                    <a:pt x="2531" y="1691"/>
                    <a:pt x="3091" y="1588"/>
                  </a:cubicBezTo>
                  <a:lnTo>
                    <a:pt x="3091" y="1588"/>
                  </a:lnTo>
                  <a:cubicBezTo>
                    <a:pt x="3089" y="1594"/>
                    <a:pt x="3089" y="1605"/>
                    <a:pt x="3086" y="1613"/>
                  </a:cubicBezTo>
                  <a:cubicBezTo>
                    <a:pt x="2531" y="1828"/>
                    <a:pt x="1967" y="2037"/>
                    <a:pt x="1403" y="2227"/>
                  </a:cubicBezTo>
                  <a:cubicBezTo>
                    <a:pt x="957" y="2375"/>
                    <a:pt x="488" y="2526"/>
                    <a:pt x="0" y="2595"/>
                  </a:cubicBezTo>
                  <a:cubicBezTo>
                    <a:pt x="23" y="2618"/>
                    <a:pt x="56" y="2626"/>
                    <a:pt x="92" y="2634"/>
                  </a:cubicBezTo>
                  <a:lnTo>
                    <a:pt x="321" y="2665"/>
                  </a:lnTo>
                  <a:cubicBezTo>
                    <a:pt x="712" y="2584"/>
                    <a:pt x="1088" y="2464"/>
                    <a:pt x="1445" y="2341"/>
                  </a:cubicBezTo>
                  <a:cubicBezTo>
                    <a:pt x="1931" y="2177"/>
                    <a:pt x="2419" y="1998"/>
                    <a:pt x="2902" y="1814"/>
                  </a:cubicBezTo>
                  <a:lnTo>
                    <a:pt x="2902" y="1814"/>
                  </a:lnTo>
                  <a:cubicBezTo>
                    <a:pt x="2567" y="2174"/>
                    <a:pt x="2224" y="2526"/>
                    <a:pt x="1883" y="2877"/>
                  </a:cubicBezTo>
                  <a:lnTo>
                    <a:pt x="2037" y="2899"/>
                  </a:lnTo>
                  <a:cubicBezTo>
                    <a:pt x="2360" y="2567"/>
                    <a:pt x="2681" y="2230"/>
                    <a:pt x="2999" y="1895"/>
                  </a:cubicBezTo>
                  <a:lnTo>
                    <a:pt x="2999" y="1895"/>
                  </a:lnTo>
                  <a:cubicBezTo>
                    <a:pt x="2874" y="2258"/>
                    <a:pt x="2729" y="2620"/>
                    <a:pt x="2575" y="2975"/>
                  </a:cubicBezTo>
                  <a:lnTo>
                    <a:pt x="2706" y="2994"/>
                  </a:lnTo>
                  <a:cubicBezTo>
                    <a:pt x="2888" y="2576"/>
                    <a:pt x="3049" y="2146"/>
                    <a:pt x="3195" y="1714"/>
                  </a:cubicBezTo>
                  <a:cubicBezTo>
                    <a:pt x="3195" y="1711"/>
                    <a:pt x="3197" y="1705"/>
                    <a:pt x="3197" y="1703"/>
                  </a:cubicBezTo>
                  <a:cubicBezTo>
                    <a:pt x="3211" y="1697"/>
                    <a:pt x="3225" y="1691"/>
                    <a:pt x="3242" y="1686"/>
                  </a:cubicBezTo>
                  <a:cubicBezTo>
                    <a:pt x="3370" y="1633"/>
                    <a:pt x="3496" y="1580"/>
                    <a:pt x="3616" y="1521"/>
                  </a:cubicBezTo>
                  <a:lnTo>
                    <a:pt x="3616" y="1521"/>
                  </a:lnTo>
                  <a:lnTo>
                    <a:pt x="3613" y="1563"/>
                  </a:lnTo>
                  <a:cubicBezTo>
                    <a:pt x="3677" y="1572"/>
                    <a:pt x="3741" y="1574"/>
                    <a:pt x="3808" y="1577"/>
                  </a:cubicBezTo>
                  <a:cubicBezTo>
                    <a:pt x="3814" y="1658"/>
                    <a:pt x="3822" y="1739"/>
                    <a:pt x="3828" y="1814"/>
                  </a:cubicBezTo>
                  <a:cubicBezTo>
                    <a:pt x="3845" y="2010"/>
                    <a:pt x="3858" y="2194"/>
                    <a:pt x="3884" y="2372"/>
                  </a:cubicBezTo>
                  <a:cubicBezTo>
                    <a:pt x="3914" y="2634"/>
                    <a:pt x="3948" y="2899"/>
                    <a:pt x="3976" y="3164"/>
                  </a:cubicBezTo>
                  <a:lnTo>
                    <a:pt x="4096" y="3181"/>
                  </a:lnTo>
                  <a:cubicBezTo>
                    <a:pt x="4068" y="2905"/>
                    <a:pt x="4037" y="2632"/>
                    <a:pt x="4004" y="2355"/>
                  </a:cubicBezTo>
                  <a:cubicBezTo>
                    <a:pt x="3981" y="2180"/>
                    <a:pt x="3965" y="1996"/>
                    <a:pt x="3948" y="1800"/>
                  </a:cubicBezTo>
                  <a:cubicBezTo>
                    <a:pt x="3939" y="1728"/>
                    <a:pt x="3934" y="1655"/>
                    <a:pt x="3928" y="1580"/>
                  </a:cubicBezTo>
                  <a:lnTo>
                    <a:pt x="3928" y="1580"/>
                  </a:lnTo>
                  <a:cubicBezTo>
                    <a:pt x="3984" y="1585"/>
                    <a:pt x="4037" y="1588"/>
                    <a:pt x="4093" y="1588"/>
                  </a:cubicBezTo>
                  <a:cubicBezTo>
                    <a:pt x="4232" y="2010"/>
                    <a:pt x="4389" y="2428"/>
                    <a:pt x="4556" y="2841"/>
                  </a:cubicBezTo>
                  <a:cubicBezTo>
                    <a:pt x="4598" y="2939"/>
                    <a:pt x="4640" y="3042"/>
                    <a:pt x="4687" y="3148"/>
                  </a:cubicBezTo>
                  <a:cubicBezTo>
                    <a:pt x="4723" y="3128"/>
                    <a:pt x="4760" y="3109"/>
                    <a:pt x="4793" y="3084"/>
                  </a:cubicBezTo>
                  <a:cubicBezTo>
                    <a:pt x="4748" y="2986"/>
                    <a:pt x="4709" y="2888"/>
                    <a:pt x="4668" y="2791"/>
                  </a:cubicBezTo>
                  <a:cubicBezTo>
                    <a:pt x="4509" y="2397"/>
                    <a:pt x="4358" y="1996"/>
                    <a:pt x="4221" y="1591"/>
                  </a:cubicBezTo>
                  <a:lnTo>
                    <a:pt x="4221" y="1591"/>
                  </a:lnTo>
                  <a:cubicBezTo>
                    <a:pt x="4355" y="1594"/>
                    <a:pt x="4483" y="1599"/>
                    <a:pt x="4617" y="1599"/>
                  </a:cubicBezTo>
                  <a:cubicBezTo>
                    <a:pt x="5265" y="1599"/>
                    <a:pt x="5917" y="1544"/>
                    <a:pt x="6559" y="1438"/>
                  </a:cubicBezTo>
                  <a:lnTo>
                    <a:pt x="6724" y="1284"/>
                  </a:lnTo>
                  <a:lnTo>
                    <a:pt x="6724" y="1284"/>
                  </a:lnTo>
                  <a:cubicBezTo>
                    <a:pt x="6031" y="1411"/>
                    <a:pt x="5324" y="1477"/>
                    <a:pt x="4623" y="1477"/>
                  </a:cubicBezTo>
                  <a:cubicBezTo>
                    <a:pt x="4476" y="1477"/>
                    <a:pt x="4330" y="1474"/>
                    <a:pt x="4185" y="1468"/>
                  </a:cubicBezTo>
                  <a:cubicBezTo>
                    <a:pt x="4171" y="1432"/>
                    <a:pt x="4160" y="1393"/>
                    <a:pt x="4146" y="1357"/>
                  </a:cubicBezTo>
                  <a:cubicBezTo>
                    <a:pt x="4207" y="1354"/>
                    <a:pt x="4274" y="1348"/>
                    <a:pt x="4338" y="1340"/>
                  </a:cubicBezTo>
                  <a:cubicBezTo>
                    <a:pt x="4338" y="1382"/>
                    <a:pt x="4341" y="1426"/>
                    <a:pt x="4341" y="1468"/>
                  </a:cubicBezTo>
                  <a:lnTo>
                    <a:pt x="4464" y="1463"/>
                  </a:lnTo>
                  <a:cubicBezTo>
                    <a:pt x="4458" y="1418"/>
                    <a:pt x="4458" y="1371"/>
                    <a:pt x="4456" y="1326"/>
                  </a:cubicBezTo>
                  <a:cubicBezTo>
                    <a:pt x="4481" y="1323"/>
                    <a:pt x="4509" y="1320"/>
                    <a:pt x="4534" y="1315"/>
                  </a:cubicBezTo>
                  <a:lnTo>
                    <a:pt x="4534" y="1315"/>
                  </a:lnTo>
                  <a:cubicBezTo>
                    <a:pt x="4528" y="1334"/>
                    <a:pt x="4525" y="1351"/>
                    <a:pt x="4525" y="1368"/>
                  </a:cubicBezTo>
                  <a:lnTo>
                    <a:pt x="4634" y="1387"/>
                  </a:lnTo>
                  <a:cubicBezTo>
                    <a:pt x="4637" y="1357"/>
                    <a:pt x="4642" y="1326"/>
                    <a:pt x="4648" y="1298"/>
                  </a:cubicBezTo>
                  <a:cubicBezTo>
                    <a:pt x="5602" y="1167"/>
                    <a:pt x="6551" y="860"/>
                    <a:pt x="7538" y="486"/>
                  </a:cubicBezTo>
                  <a:cubicBezTo>
                    <a:pt x="7563" y="442"/>
                    <a:pt x="7569" y="391"/>
                    <a:pt x="7561" y="347"/>
                  </a:cubicBezTo>
                  <a:lnTo>
                    <a:pt x="7561" y="347"/>
                  </a:lnTo>
                  <a:cubicBezTo>
                    <a:pt x="6570" y="723"/>
                    <a:pt x="5624" y="1033"/>
                    <a:pt x="4673" y="1170"/>
                  </a:cubicBezTo>
                  <a:cubicBezTo>
                    <a:pt x="4746" y="793"/>
                    <a:pt x="4871" y="428"/>
                    <a:pt x="5039" y="79"/>
                  </a:cubicBezTo>
                  <a:lnTo>
                    <a:pt x="4902" y="71"/>
                  </a:lnTo>
                  <a:cubicBezTo>
                    <a:pt x="4734" y="428"/>
                    <a:pt x="4612" y="804"/>
                    <a:pt x="4542" y="1187"/>
                  </a:cubicBezTo>
                  <a:cubicBezTo>
                    <a:pt x="4509" y="1189"/>
                    <a:pt x="4472" y="1195"/>
                    <a:pt x="4442" y="1200"/>
                  </a:cubicBezTo>
                  <a:cubicBezTo>
                    <a:pt x="4439" y="821"/>
                    <a:pt x="4469" y="433"/>
                    <a:pt x="4534" y="57"/>
                  </a:cubicBezTo>
                  <a:lnTo>
                    <a:pt x="4408" y="51"/>
                  </a:lnTo>
                  <a:cubicBezTo>
                    <a:pt x="4341" y="433"/>
                    <a:pt x="4313" y="824"/>
                    <a:pt x="4316" y="1212"/>
                  </a:cubicBezTo>
                  <a:cubicBezTo>
                    <a:pt x="4296" y="1214"/>
                    <a:pt x="4274" y="1214"/>
                    <a:pt x="4255" y="1217"/>
                  </a:cubicBezTo>
                  <a:lnTo>
                    <a:pt x="4277" y="1189"/>
                  </a:lnTo>
                  <a:cubicBezTo>
                    <a:pt x="4177" y="1089"/>
                    <a:pt x="4076" y="988"/>
                    <a:pt x="3981" y="880"/>
                  </a:cubicBezTo>
                  <a:cubicBezTo>
                    <a:pt x="3937" y="729"/>
                    <a:pt x="3895" y="581"/>
                    <a:pt x="3853" y="430"/>
                  </a:cubicBezTo>
                  <a:lnTo>
                    <a:pt x="3733" y="461"/>
                  </a:lnTo>
                  <a:cubicBezTo>
                    <a:pt x="3713" y="380"/>
                    <a:pt x="3688" y="302"/>
                    <a:pt x="3658" y="224"/>
                  </a:cubicBezTo>
                  <a:lnTo>
                    <a:pt x="3630" y="143"/>
                  </a:lnTo>
                  <a:lnTo>
                    <a:pt x="3563" y="199"/>
                  </a:lnTo>
                  <a:cubicBezTo>
                    <a:pt x="3538" y="221"/>
                    <a:pt x="3515" y="246"/>
                    <a:pt x="3493" y="274"/>
                  </a:cubicBezTo>
                  <a:cubicBezTo>
                    <a:pt x="3432" y="185"/>
                    <a:pt x="3370" y="99"/>
                    <a:pt x="3314" y="9"/>
                  </a:cubicBezTo>
                  <a:lnTo>
                    <a:pt x="3167"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45"/>
            <p:cNvSpPr/>
            <p:nvPr/>
          </p:nvSpPr>
          <p:spPr>
            <a:xfrm>
              <a:off x="5964626" y="3254244"/>
              <a:ext cx="823946" cy="479025"/>
            </a:xfrm>
            <a:custGeom>
              <a:avLst/>
              <a:gdLst/>
              <a:ahLst/>
              <a:cxnLst/>
              <a:rect l="l" t="t" r="r" b="b"/>
              <a:pathLst>
                <a:path w="4479" h="2604" extrusionOk="0">
                  <a:moveTo>
                    <a:pt x="3092" y="0"/>
                  </a:moveTo>
                  <a:lnTo>
                    <a:pt x="1" y="1055"/>
                  </a:lnTo>
                  <a:lnTo>
                    <a:pt x="1382" y="2603"/>
                  </a:lnTo>
                  <a:lnTo>
                    <a:pt x="4479" y="1549"/>
                  </a:lnTo>
                  <a:lnTo>
                    <a:pt x="30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45"/>
            <p:cNvSpPr/>
            <p:nvPr/>
          </p:nvSpPr>
          <p:spPr>
            <a:xfrm>
              <a:off x="6014478" y="3283493"/>
              <a:ext cx="723873" cy="421079"/>
            </a:xfrm>
            <a:custGeom>
              <a:avLst/>
              <a:gdLst/>
              <a:ahLst/>
              <a:cxnLst/>
              <a:rect l="l" t="t" r="r" b="b"/>
              <a:pathLst>
                <a:path w="3935" h="2289" extrusionOk="0">
                  <a:moveTo>
                    <a:pt x="2718" y="0"/>
                  </a:moveTo>
                  <a:lnTo>
                    <a:pt x="1" y="924"/>
                  </a:lnTo>
                  <a:lnTo>
                    <a:pt x="1214" y="2288"/>
                  </a:lnTo>
                  <a:lnTo>
                    <a:pt x="3934" y="1359"/>
                  </a:lnTo>
                  <a:lnTo>
                    <a:pt x="27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45"/>
            <p:cNvSpPr/>
            <p:nvPr/>
          </p:nvSpPr>
          <p:spPr>
            <a:xfrm>
              <a:off x="6088981" y="3331138"/>
              <a:ext cx="577443" cy="325605"/>
            </a:xfrm>
            <a:custGeom>
              <a:avLst/>
              <a:gdLst/>
              <a:ahLst/>
              <a:cxnLst/>
              <a:rect l="l" t="t" r="r" b="b"/>
              <a:pathLst>
                <a:path w="3139" h="1770" extrusionOk="0">
                  <a:moveTo>
                    <a:pt x="1878" y="1"/>
                  </a:moveTo>
                  <a:lnTo>
                    <a:pt x="170" y="581"/>
                  </a:lnTo>
                  <a:cubicBezTo>
                    <a:pt x="209" y="629"/>
                    <a:pt x="218" y="684"/>
                    <a:pt x="179" y="740"/>
                  </a:cubicBezTo>
                  <a:cubicBezTo>
                    <a:pt x="142" y="793"/>
                    <a:pt x="78" y="835"/>
                    <a:pt x="0" y="863"/>
                  </a:cubicBezTo>
                  <a:lnTo>
                    <a:pt x="762" y="1714"/>
                  </a:lnTo>
                  <a:cubicBezTo>
                    <a:pt x="824" y="1694"/>
                    <a:pt x="898" y="1684"/>
                    <a:pt x="972" y="1684"/>
                  </a:cubicBezTo>
                  <a:cubicBezTo>
                    <a:pt x="991" y="1684"/>
                    <a:pt x="1009" y="1685"/>
                    <a:pt x="1027" y="1686"/>
                  </a:cubicBezTo>
                  <a:cubicBezTo>
                    <a:pt x="1119" y="1697"/>
                    <a:pt x="1189" y="1728"/>
                    <a:pt x="1225" y="1770"/>
                  </a:cubicBezTo>
                  <a:lnTo>
                    <a:pt x="2929" y="1192"/>
                  </a:lnTo>
                  <a:cubicBezTo>
                    <a:pt x="2890" y="1150"/>
                    <a:pt x="2885" y="1094"/>
                    <a:pt x="2918" y="1041"/>
                  </a:cubicBezTo>
                  <a:cubicBezTo>
                    <a:pt x="2957" y="983"/>
                    <a:pt x="3041" y="933"/>
                    <a:pt x="3139" y="905"/>
                  </a:cubicBezTo>
                  <a:lnTo>
                    <a:pt x="2380" y="51"/>
                  </a:lnTo>
                  <a:cubicBezTo>
                    <a:pt x="2305" y="78"/>
                    <a:pt x="2220" y="96"/>
                    <a:pt x="2137" y="96"/>
                  </a:cubicBezTo>
                  <a:cubicBezTo>
                    <a:pt x="2117" y="96"/>
                    <a:pt x="2098" y="95"/>
                    <a:pt x="2078" y="93"/>
                  </a:cubicBezTo>
                  <a:cubicBezTo>
                    <a:pt x="1981" y="82"/>
                    <a:pt x="1911" y="46"/>
                    <a:pt x="18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45"/>
            <p:cNvSpPr/>
            <p:nvPr/>
          </p:nvSpPr>
          <p:spPr>
            <a:xfrm>
              <a:off x="6476395" y="3311639"/>
              <a:ext cx="28329" cy="16740"/>
            </a:xfrm>
            <a:custGeom>
              <a:avLst/>
              <a:gdLst/>
              <a:ahLst/>
              <a:cxnLst/>
              <a:rect l="l" t="t" r="r" b="b"/>
              <a:pathLst>
                <a:path w="154" h="91" extrusionOk="0">
                  <a:moveTo>
                    <a:pt x="112" y="1"/>
                  </a:moveTo>
                  <a:lnTo>
                    <a:pt x="0" y="34"/>
                  </a:lnTo>
                  <a:lnTo>
                    <a:pt x="42" y="90"/>
                  </a:lnTo>
                  <a:lnTo>
                    <a:pt x="154" y="59"/>
                  </a:lnTo>
                  <a:lnTo>
                    <a:pt x="112" y="1"/>
                  </a:lnTo>
                  <a:close/>
                </a:path>
              </a:pathLst>
            </a:custGeom>
            <a:solidFill>
              <a:srgbClr val="E4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45"/>
            <p:cNvSpPr/>
            <p:nvPr/>
          </p:nvSpPr>
          <p:spPr>
            <a:xfrm>
              <a:off x="6245897" y="3659135"/>
              <a:ext cx="27962" cy="17108"/>
            </a:xfrm>
            <a:custGeom>
              <a:avLst/>
              <a:gdLst/>
              <a:ahLst/>
              <a:cxnLst/>
              <a:rect l="l" t="t" r="r" b="b"/>
              <a:pathLst>
                <a:path w="152" h="93" extrusionOk="0">
                  <a:moveTo>
                    <a:pt x="112" y="1"/>
                  </a:moveTo>
                  <a:lnTo>
                    <a:pt x="1" y="31"/>
                  </a:lnTo>
                  <a:lnTo>
                    <a:pt x="40" y="93"/>
                  </a:lnTo>
                  <a:lnTo>
                    <a:pt x="151" y="59"/>
                  </a:lnTo>
                  <a:lnTo>
                    <a:pt x="112" y="1"/>
                  </a:lnTo>
                  <a:close/>
                </a:path>
              </a:pathLst>
            </a:custGeom>
            <a:solidFill>
              <a:srgbClr val="E4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45"/>
            <p:cNvSpPr/>
            <p:nvPr/>
          </p:nvSpPr>
          <p:spPr>
            <a:xfrm>
              <a:off x="6661641" y="3519511"/>
              <a:ext cx="27962" cy="16556"/>
            </a:xfrm>
            <a:custGeom>
              <a:avLst/>
              <a:gdLst/>
              <a:ahLst/>
              <a:cxnLst/>
              <a:rect l="l" t="t" r="r" b="b"/>
              <a:pathLst>
                <a:path w="152" h="90" extrusionOk="0">
                  <a:moveTo>
                    <a:pt x="112" y="1"/>
                  </a:moveTo>
                  <a:lnTo>
                    <a:pt x="0" y="34"/>
                  </a:lnTo>
                  <a:lnTo>
                    <a:pt x="40" y="90"/>
                  </a:lnTo>
                  <a:lnTo>
                    <a:pt x="151" y="59"/>
                  </a:lnTo>
                  <a:lnTo>
                    <a:pt x="112" y="1"/>
                  </a:lnTo>
                  <a:close/>
                </a:path>
              </a:pathLst>
            </a:custGeom>
            <a:solidFill>
              <a:srgbClr val="E4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45"/>
            <p:cNvSpPr/>
            <p:nvPr/>
          </p:nvSpPr>
          <p:spPr>
            <a:xfrm>
              <a:off x="6061203" y="3453286"/>
              <a:ext cx="28329" cy="16188"/>
            </a:xfrm>
            <a:custGeom>
              <a:avLst/>
              <a:gdLst/>
              <a:ahLst/>
              <a:cxnLst/>
              <a:rect l="l" t="t" r="r" b="b"/>
              <a:pathLst>
                <a:path w="154" h="88" extrusionOk="0">
                  <a:moveTo>
                    <a:pt x="112" y="1"/>
                  </a:moveTo>
                  <a:lnTo>
                    <a:pt x="0" y="32"/>
                  </a:lnTo>
                  <a:lnTo>
                    <a:pt x="42" y="87"/>
                  </a:lnTo>
                  <a:lnTo>
                    <a:pt x="154" y="57"/>
                  </a:lnTo>
                  <a:lnTo>
                    <a:pt x="112" y="1"/>
                  </a:lnTo>
                  <a:close/>
                </a:path>
              </a:pathLst>
            </a:custGeom>
            <a:solidFill>
              <a:srgbClr val="E4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45"/>
            <p:cNvSpPr/>
            <p:nvPr/>
          </p:nvSpPr>
          <p:spPr>
            <a:xfrm>
              <a:off x="5714811" y="3428636"/>
              <a:ext cx="1453632" cy="690209"/>
            </a:xfrm>
            <a:custGeom>
              <a:avLst/>
              <a:gdLst/>
              <a:ahLst/>
              <a:cxnLst/>
              <a:rect l="l" t="t" r="r" b="b"/>
              <a:pathLst>
                <a:path w="7902" h="3752" extrusionOk="0">
                  <a:moveTo>
                    <a:pt x="7762" y="1"/>
                  </a:moveTo>
                  <a:cubicBezTo>
                    <a:pt x="6927" y="913"/>
                    <a:pt x="6037" y="1770"/>
                    <a:pt x="5097" y="2565"/>
                  </a:cubicBezTo>
                  <a:cubicBezTo>
                    <a:pt x="4908" y="2727"/>
                    <a:pt x="4709" y="2886"/>
                    <a:pt x="4470" y="2950"/>
                  </a:cubicBezTo>
                  <a:cubicBezTo>
                    <a:pt x="4375" y="2974"/>
                    <a:pt x="4278" y="2983"/>
                    <a:pt x="4179" y="2983"/>
                  </a:cubicBezTo>
                  <a:cubicBezTo>
                    <a:pt x="4077" y="2983"/>
                    <a:pt x="3974" y="2974"/>
                    <a:pt x="3873" y="2964"/>
                  </a:cubicBezTo>
                  <a:cubicBezTo>
                    <a:pt x="2573" y="2833"/>
                    <a:pt x="1275" y="2621"/>
                    <a:pt x="0" y="2325"/>
                  </a:cubicBezTo>
                  <a:lnTo>
                    <a:pt x="0" y="2325"/>
                  </a:lnTo>
                  <a:lnTo>
                    <a:pt x="92" y="2830"/>
                  </a:lnTo>
                  <a:cubicBezTo>
                    <a:pt x="120" y="2994"/>
                    <a:pt x="257" y="3117"/>
                    <a:pt x="424" y="3134"/>
                  </a:cubicBezTo>
                  <a:lnTo>
                    <a:pt x="4338" y="3748"/>
                  </a:lnTo>
                  <a:cubicBezTo>
                    <a:pt x="4371" y="3750"/>
                    <a:pt x="4404" y="3752"/>
                    <a:pt x="4437" y="3752"/>
                  </a:cubicBezTo>
                  <a:cubicBezTo>
                    <a:pt x="4723" y="3752"/>
                    <a:pt x="4998" y="3643"/>
                    <a:pt x="5203" y="3441"/>
                  </a:cubicBezTo>
                  <a:lnTo>
                    <a:pt x="7692" y="779"/>
                  </a:lnTo>
                  <a:cubicBezTo>
                    <a:pt x="7848" y="626"/>
                    <a:pt x="7901" y="400"/>
                    <a:pt x="7831" y="193"/>
                  </a:cubicBezTo>
                  <a:lnTo>
                    <a:pt x="7762"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45"/>
            <p:cNvSpPr/>
            <p:nvPr/>
          </p:nvSpPr>
          <p:spPr>
            <a:xfrm>
              <a:off x="5907231" y="3196665"/>
              <a:ext cx="602645" cy="854667"/>
            </a:xfrm>
            <a:custGeom>
              <a:avLst/>
              <a:gdLst/>
              <a:ahLst/>
              <a:cxnLst/>
              <a:rect l="l" t="t" r="r" b="b"/>
              <a:pathLst>
                <a:path w="3276" h="4646" extrusionOk="0">
                  <a:moveTo>
                    <a:pt x="3135" y="1"/>
                  </a:moveTo>
                  <a:cubicBezTo>
                    <a:pt x="3105" y="1"/>
                    <a:pt x="3075" y="12"/>
                    <a:pt x="3053" y="34"/>
                  </a:cubicBezTo>
                  <a:lnTo>
                    <a:pt x="42" y="2872"/>
                  </a:lnTo>
                  <a:cubicBezTo>
                    <a:pt x="14" y="2900"/>
                    <a:pt x="0" y="2936"/>
                    <a:pt x="6" y="2975"/>
                  </a:cubicBezTo>
                  <a:lnTo>
                    <a:pt x="168" y="4534"/>
                  </a:lnTo>
                  <a:cubicBezTo>
                    <a:pt x="176" y="4596"/>
                    <a:pt x="229" y="4646"/>
                    <a:pt x="291" y="4646"/>
                  </a:cubicBezTo>
                  <a:cubicBezTo>
                    <a:pt x="296" y="4646"/>
                    <a:pt x="299" y="4645"/>
                    <a:pt x="302" y="4645"/>
                  </a:cubicBezTo>
                  <a:cubicBezTo>
                    <a:pt x="303" y="4645"/>
                    <a:pt x="304" y="4645"/>
                    <a:pt x="305" y="4646"/>
                  </a:cubicBezTo>
                  <a:cubicBezTo>
                    <a:pt x="374" y="4638"/>
                    <a:pt x="425" y="4576"/>
                    <a:pt x="416" y="4509"/>
                  </a:cubicBezTo>
                  <a:lnTo>
                    <a:pt x="254" y="3011"/>
                  </a:lnTo>
                  <a:lnTo>
                    <a:pt x="3220" y="216"/>
                  </a:lnTo>
                  <a:cubicBezTo>
                    <a:pt x="3273" y="171"/>
                    <a:pt x="3276" y="90"/>
                    <a:pt x="3228" y="43"/>
                  </a:cubicBezTo>
                  <a:cubicBezTo>
                    <a:pt x="3203" y="15"/>
                    <a:pt x="3169" y="1"/>
                    <a:pt x="3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45"/>
            <p:cNvSpPr/>
            <p:nvPr/>
          </p:nvSpPr>
          <p:spPr>
            <a:xfrm>
              <a:off x="6210577" y="3236216"/>
              <a:ext cx="603197" cy="876190"/>
            </a:xfrm>
            <a:custGeom>
              <a:avLst/>
              <a:gdLst/>
              <a:ahLst/>
              <a:cxnLst/>
              <a:rect l="l" t="t" r="r" b="b"/>
              <a:pathLst>
                <a:path w="3279" h="4763" extrusionOk="0">
                  <a:moveTo>
                    <a:pt x="3138" y="0"/>
                  </a:moveTo>
                  <a:cubicBezTo>
                    <a:pt x="3108" y="0"/>
                    <a:pt x="3078" y="11"/>
                    <a:pt x="3055" y="34"/>
                  </a:cubicBezTo>
                  <a:lnTo>
                    <a:pt x="45" y="2860"/>
                  </a:lnTo>
                  <a:cubicBezTo>
                    <a:pt x="14" y="2885"/>
                    <a:pt x="0" y="2924"/>
                    <a:pt x="6" y="2964"/>
                  </a:cubicBezTo>
                  <a:lnTo>
                    <a:pt x="170" y="4646"/>
                  </a:lnTo>
                  <a:cubicBezTo>
                    <a:pt x="176" y="4710"/>
                    <a:pt x="229" y="4757"/>
                    <a:pt x="290" y="4757"/>
                  </a:cubicBezTo>
                  <a:cubicBezTo>
                    <a:pt x="296" y="4757"/>
                    <a:pt x="299" y="4757"/>
                    <a:pt x="304" y="4763"/>
                  </a:cubicBezTo>
                  <a:cubicBezTo>
                    <a:pt x="374" y="4755"/>
                    <a:pt x="424" y="4696"/>
                    <a:pt x="416" y="4626"/>
                  </a:cubicBezTo>
                  <a:lnTo>
                    <a:pt x="257" y="3003"/>
                  </a:lnTo>
                  <a:lnTo>
                    <a:pt x="3222" y="213"/>
                  </a:lnTo>
                  <a:cubicBezTo>
                    <a:pt x="3273" y="168"/>
                    <a:pt x="3278" y="90"/>
                    <a:pt x="3231" y="40"/>
                  </a:cubicBezTo>
                  <a:cubicBezTo>
                    <a:pt x="3207" y="14"/>
                    <a:pt x="3173" y="0"/>
                    <a:pt x="3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45"/>
            <p:cNvSpPr/>
            <p:nvPr/>
          </p:nvSpPr>
          <p:spPr>
            <a:xfrm>
              <a:off x="6024780" y="3335185"/>
              <a:ext cx="1000913" cy="398084"/>
            </a:xfrm>
            <a:custGeom>
              <a:avLst/>
              <a:gdLst/>
              <a:ahLst/>
              <a:cxnLst/>
              <a:rect l="l" t="t" r="r" b="b"/>
              <a:pathLst>
                <a:path w="5441" h="2164" extrusionOk="0">
                  <a:moveTo>
                    <a:pt x="127" y="1"/>
                  </a:moveTo>
                  <a:cubicBezTo>
                    <a:pt x="61" y="1"/>
                    <a:pt x="8" y="49"/>
                    <a:pt x="3" y="116"/>
                  </a:cubicBezTo>
                  <a:cubicBezTo>
                    <a:pt x="0" y="185"/>
                    <a:pt x="51" y="244"/>
                    <a:pt x="120" y="249"/>
                  </a:cubicBezTo>
                  <a:lnTo>
                    <a:pt x="5128" y="551"/>
                  </a:lnTo>
                  <a:lnTo>
                    <a:pt x="5187" y="2043"/>
                  </a:lnTo>
                  <a:cubicBezTo>
                    <a:pt x="5187" y="2110"/>
                    <a:pt x="5242" y="2163"/>
                    <a:pt x="5309" y="2163"/>
                  </a:cubicBezTo>
                  <a:lnTo>
                    <a:pt x="5318" y="2163"/>
                  </a:lnTo>
                  <a:cubicBezTo>
                    <a:pt x="5385" y="2158"/>
                    <a:pt x="5440" y="2102"/>
                    <a:pt x="5438" y="2032"/>
                  </a:cubicBezTo>
                  <a:lnTo>
                    <a:pt x="5374" y="428"/>
                  </a:lnTo>
                  <a:cubicBezTo>
                    <a:pt x="5374" y="367"/>
                    <a:pt x="5320" y="314"/>
                    <a:pt x="5259" y="311"/>
                  </a:cubicBezTo>
                  <a:lnTo>
                    <a:pt x="137" y="1"/>
                  </a:lnTo>
                  <a:cubicBezTo>
                    <a:pt x="134" y="1"/>
                    <a:pt x="130"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45"/>
            <p:cNvSpPr/>
            <p:nvPr/>
          </p:nvSpPr>
          <p:spPr>
            <a:xfrm>
              <a:off x="5808262" y="3502587"/>
              <a:ext cx="1004408" cy="452351"/>
            </a:xfrm>
            <a:custGeom>
              <a:avLst/>
              <a:gdLst/>
              <a:ahLst/>
              <a:cxnLst/>
              <a:rect l="l" t="t" r="r" b="b"/>
              <a:pathLst>
                <a:path w="5460" h="2459" extrusionOk="0">
                  <a:moveTo>
                    <a:pt x="131" y="0"/>
                  </a:moveTo>
                  <a:cubicBezTo>
                    <a:pt x="64" y="0"/>
                    <a:pt x="14" y="46"/>
                    <a:pt x="6" y="112"/>
                  </a:cubicBezTo>
                  <a:cubicBezTo>
                    <a:pt x="0" y="182"/>
                    <a:pt x="47" y="241"/>
                    <a:pt x="117" y="249"/>
                  </a:cubicBezTo>
                  <a:lnTo>
                    <a:pt x="5206" y="670"/>
                  </a:lnTo>
                  <a:lnTo>
                    <a:pt x="5206" y="2338"/>
                  </a:lnTo>
                  <a:cubicBezTo>
                    <a:pt x="5206" y="2403"/>
                    <a:pt x="5259" y="2458"/>
                    <a:pt x="5329" y="2458"/>
                  </a:cubicBezTo>
                  <a:cubicBezTo>
                    <a:pt x="5393" y="2458"/>
                    <a:pt x="5449" y="2403"/>
                    <a:pt x="5460" y="2330"/>
                  </a:cubicBezTo>
                  <a:lnTo>
                    <a:pt x="5460" y="553"/>
                  </a:lnTo>
                  <a:cubicBezTo>
                    <a:pt x="5460" y="489"/>
                    <a:pt x="5407" y="436"/>
                    <a:pt x="5345" y="430"/>
                  </a:cubicBezTo>
                  <a:lnTo>
                    <a:pt x="142" y="1"/>
                  </a:lnTo>
                  <a:cubicBezTo>
                    <a:pt x="138" y="0"/>
                    <a:pt x="135"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TextBox 209"/>
          <p:cNvSpPr txBox="1"/>
          <p:nvPr/>
        </p:nvSpPr>
        <p:spPr>
          <a:xfrm>
            <a:off x="280891" y="2620955"/>
            <a:ext cx="5236325" cy="923330"/>
          </a:xfrm>
          <a:prstGeom prst="rect">
            <a:avLst/>
          </a:prstGeom>
          <a:noFill/>
        </p:spPr>
        <p:txBody>
          <a:bodyPr wrap="square" rtlCol="0">
            <a:spAutoFit/>
          </a:bodyPr>
          <a:lstStyle/>
          <a:p>
            <a:pPr algn="ctr">
              <a:lnSpc>
                <a:spcPct val="120000"/>
              </a:lnSpc>
            </a:pPr>
            <a:r>
              <a:rPr lang="nl-NL" sz="4500" b="1" dirty="0">
                <a:solidFill>
                  <a:schemeClr val="bg2"/>
                </a:solidFill>
              </a:rPr>
              <a:t>TÌM HIỂU CHUNG</a:t>
            </a:r>
            <a:endParaRPr lang="en-US" sz="4500" dirty="0">
              <a:solidFill>
                <a:schemeClr val="bg2"/>
              </a:solidFill>
            </a:endParaRPr>
          </a:p>
        </p:txBody>
      </p:sp>
      <p:sp>
        <p:nvSpPr>
          <p:cNvPr id="2" name="TextBox 1">
            <a:extLst>
              <a:ext uri="{FF2B5EF4-FFF2-40B4-BE49-F238E27FC236}">
                <a16:creationId xmlns:a16="http://schemas.microsoft.com/office/drawing/2014/main" id="{57D392EE-D51C-0C2A-A429-8FF1B8943D97}"/>
              </a:ext>
            </a:extLst>
          </p:cNvPr>
          <p:cNvSpPr txBox="1"/>
          <p:nvPr/>
        </p:nvSpPr>
        <p:spPr>
          <a:xfrm>
            <a:off x="2507270" y="1437423"/>
            <a:ext cx="1604256" cy="784830"/>
          </a:xfrm>
          <a:prstGeom prst="rect">
            <a:avLst/>
          </a:prstGeom>
          <a:noFill/>
        </p:spPr>
        <p:txBody>
          <a:bodyPr wrap="square" rtlCol="0">
            <a:spAutoFit/>
          </a:bodyPr>
          <a:lstStyle/>
          <a:p>
            <a:r>
              <a:rPr lang="en-VN" sz="4500" b="1" dirty="0">
                <a:solidFill>
                  <a:schemeClr val="accent5">
                    <a:lumMod val="20000"/>
                    <a:lumOff val="80000"/>
                  </a:schemeClr>
                </a:solidFill>
              </a:rPr>
              <a:t>ĐỌC</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95"/>
                                        </p:tgtEl>
                                        <p:attrNameLst>
                                          <p:attrName>style.visibility</p:attrName>
                                        </p:attrNameLst>
                                      </p:cBhvr>
                                      <p:to>
                                        <p:strVal val="visible"/>
                                      </p:to>
                                    </p:set>
                                    <p:animEffect transition="in" filter="fade">
                                      <p:cBhvr>
                                        <p:cTn id="7" dur="500"/>
                                        <p:tgtEl>
                                          <p:spTgt spid="4995"/>
                                        </p:tgtEl>
                                      </p:cBhvr>
                                    </p:animEffect>
                                  </p:childTnLst>
                                </p:cTn>
                              </p:par>
                              <p:par>
                                <p:cTn id="8" presetID="10" presetClass="entr" presetSubtype="0" fill="hold" nodeType="withEffect">
                                  <p:stCondLst>
                                    <p:cond delay="0"/>
                                  </p:stCondLst>
                                  <p:childTnLst>
                                    <p:set>
                                      <p:cBhvr>
                                        <p:cTn id="9" dur="1" fill="hold">
                                          <p:stCondLst>
                                            <p:cond delay="0"/>
                                          </p:stCondLst>
                                        </p:cTn>
                                        <p:tgtEl>
                                          <p:spTgt spid="4991"/>
                                        </p:tgtEl>
                                        <p:attrNameLst>
                                          <p:attrName>style.visibility</p:attrName>
                                        </p:attrNameLst>
                                      </p:cBhvr>
                                      <p:to>
                                        <p:strVal val="visible"/>
                                      </p:to>
                                    </p:set>
                                    <p:animEffect transition="in" filter="fade">
                                      <p:cBhvr>
                                        <p:cTn id="10" dur="500"/>
                                        <p:tgtEl>
                                          <p:spTgt spid="499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10"/>
                                        </p:tgtEl>
                                        <p:attrNameLst>
                                          <p:attrName>style.visibility</p:attrName>
                                        </p:attrNameLst>
                                      </p:cBhvr>
                                      <p:to>
                                        <p:strVal val="visible"/>
                                      </p:to>
                                    </p:set>
                                    <p:animEffect transition="in" filter="circle(in)">
                                      <p:cBhvr>
                                        <p:cTn id="15"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5" grpId="0"/>
      <p:bldP spid="2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98"/>
        <p:cNvGrpSpPr/>
        <p:nvPr/>
      </p:nvGrpSpPr>
      <p:grpSpPr>
        <a:xfrm>
          <a:off x="0" y="0"/>
          <a:ext cx="0" cy="0"/>
          <a:chOff x="0" y="0"/>
          <a:chExt cx="0" cy="0"/>
        </a:xfrm>
      </p:grpSpPr>
      <p:sp>
        <p:nvSpPr>
          <p:cNvPr id="137" name="Title 1"/>
          <p:cNvSpPr>
            <a:spLocks noGrp="1"/>
          </p:cNvSpPr>
          <p:nvPr>
            <p:ph type="title" idx="4294967295"/>
          </p:nvPr>
        </p:nvSpPr>
        <p:spPr>
          <a:xfrm>
            <a:off x="714300" y="430675"/>
            <a:ext cx="7715400" cy="468000"/>
          </a:xfrm>
          <a:prstGeom prst="rect">
            <a:avLst/>
          </a:prstGeom>
        </p:spPr>
        <p:txBody>
          <a:bodyPr anchor="ctr"/>
          <a:lstStyle/>
          <a:p>
            <a:pPr algn="ctr"/>
            <a:r>
              <a:rPr lang="en-US" sz="3600" b="1" dirty="0">
                <a:solidFill>
                  <a:schemeClr val="tx2">
                    <a:lumMod val="50000"/>
                  </a:schemeClr>
                </a:solidFill>
                <a:latin typeface="+mj-lt"/>
              </a:rPr>
              <a:t>1. </a:t>
            </a:r>
            <a:r>
              <a:rPr lang="en-US" sz="3600" b="1" dirty="0" err="1">
                <a:solidFill>
                  <a:schemeClr val="tx2">
                    <a:lumMod val="50000"/>
                  </a:schemeClr>
                </a:solidFill>
                <a:latin typeface="+mj-lt"/>
              </a:rPr>
              <a:t>Tác</a:t>
            </a:r>
            <a:r>
              <a:rPr lang="en-US" sz="3600" b="1" dirty="0">
                <a:solidFill>
                  <a:schemeClr val="tx2">
                    <a:lumMod val="50000"/>
                  </a:schemeClr>
                </a:solidFill>
                <a:latin typeface="+mj-lt"/>
              </a:rPr>
              <a:t> </a:t>
            </a:r>
            <a:r>
              <a:rPr lang="en-US" sz="3600" b="1" dirty="0" err="1">
                <a:solidFill>
                  <a:schemeClr val="tx2">
                    <a:lumMod val="50000"/>
                  </a:schemeClr>
                </a:solidFill>
                <a:latin typeface="+mj-lt"/>
              </a:rPr>
              <a:t>giả</a:t>
            </a:r>
            <a:endParaRPr lang="en-US" sz="3600" b="1" dirty="0">
              <a:solidFill>
                <a:schemeClr val="tx2">
                  <a:lumMod val="50000"/>
                </a:schemeClr>
              </a:solidFill>
              <a:latin typeface="+mj-lt"/>
            </a:endParaRPr>
          </a:p>
        </p:txBody>
      </p:sp>
      <p:pic>
        <p:nvPicPr>
          <p:cNvPr id="1028" name="Picture 4" descr="Tiểu sử tác giả Vũ Đình Liên - Hợp Âm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94" y="1239295"/>
            <a:ext cx="2487676" cy="3247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3189757" y="1432034"/>
            <a:ext cx="5490105" cy="2862322"/>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en-US" sz="2000" dirty="0" err="1">
                <a:latin typeface="+mj-lt"/>
                <a:ea typeface="Calibri" panose="020F0502020204030204" pitchFamily="34" charset="0"/>
                <a:cs typeface="Times New Roman" panose="02020603050405020304" pitchFamily="18" charset="0"/>
              </a:rPr>
              <a:t>Vũ</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Đình</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Liên</a:t>
            </a:r>
            <a:r>
              <a:rPr lang="en-US" sz="2000" dirty="0">
                <a:latin typeface="+mj-lt"/>
                <a:ea typeface="Calibri" panose="020F0502020204030204" pitchFamily="34" charset="0"/>
                <a:cs typeface="Times New Roman" panose="02020603050405020304" pitchFamily="18" charset="0"/>
              </a:rPr>
              <a:t> (1913 – 1996), </a:t>
            </a:r>
            <a:r>
              <a:rPr lang="en-US" sz="2000" dirty="0" err="1">
                <a:latin typeface="+mj-lt"/>
                <a:ea typeface="Calibri" panose="020F0502020204030204" pitchFamily="34" charset="0"/>
                <a:cs typeface="Times New Roman" panose="02020603050405020304" pitchFamily="18" charset="0"/>
              </a:rPr>
              <a:t>sinh</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ra</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tại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Hà</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Nội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quê</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gốc</a:t>
            </a:r>
            <a:r>
              <a:rPr lang="en-US" sz="2000" dirty="0">
                <a:latin typeface="+mj-lt"/>
                <a:ea typeface="Calibri" panose="020F0502020204030204" pitchFamily="34" charset="0"/>
                <a:cs typeface="Times New Roman" panose="02020603050405020304" pitchFamily="18" charset="0"/>
              </a:rPr>
              <a:t> ở </a:t>
            </a:r>
            <a:r>
              <a:rPr lang="en-US" sz="2000" dirty="0" err="1">
                <a:latin typeface="+mj-lt"/>
                <a:ea typeface="Calibri" panose="020F0502020204030204" pitchFamily="34" charset="0"/>
                <a:cs typeface="Times New Roman" panose="02020603050405020304" pitchFamily="18" charset="0"/>
              </a:rPr>
              <a:t>Hải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Dương</a:t>
            </a:r>
            <a:r>
              <a:rPr lang="en-US" sz="2000" dirty="0">
                <a:latin typeface="+mj-lt"/>
                <a:ea typeface="Calibri" panose="020F0502020204030204" pitchFamily="34" charset="0"/>
                <a:cs typeface="Times New Roman" panose="02020603050405020304" pitchFamily="18" charset="0"/>
              </a:rPr>
              <a:t>.</a:t>
            </a:r>
          </a:p>
          <a:p>
            <a:pPr marL="342900" indent="-342900" algn="just">
              <a:lnSpc>
                <a:spcPct val="150000"/>
              </a:lnSpc>
              <a:buFont typeface="Wingdings" panose="05000000000000000000" pitchFamily="2" charset="2"/>
              <a:buChar char="v"/>
            </a:pPr>
            <a:r>
              <a:rPr lang="pt-BR" sz="2000" dirty="0">
                <a:latin typeface="+mj-lt"/>
                <a:ea typeface="Calibri" panose="020F0502020204030204" pitchFamily="34" charset="0"/>
                <a:cs typeface="Times New Roman" panose="02020603050405020304" pitchFamily="18" charset="0"/>
              </a:rPr>
              <a:t>Là một trong những lớp đầu tiên của phong trào thơ mới, nhà giáo nhân dân Việt Nam.</a:t>
            </a:r>
            <a:endParaRPr lang="en-US" sz="2000" dirty="0">
              <a:latin typeface="+mj-lt"/>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v"/>
            </a:pPr>
            <a:r>
              <a:rPr lang="vi-VN" sz="2000" dirty="0">
                <a:latin typeface="+mn-lt"/>
                <a:ea typeface="Calibri" panose="020F0502020204030204" pitchFamily="34" charset="0"/>
                <a:cs typeface="Times New Roman" panose="02020603050405020304" pitchFamily="18" charset="0"/>
              </a:rPr>
              <a:t>Thơ ông mang nặng </a:t>
            </a:r>
            <a:r>
              <a:rPr lang="vi-VN" sz="2000" u="sng" dirty="0">
                <a:latin typeface="+mn-lt"/>
                <a:ea typeface="Calibri" panose="020F0502020204030204" pitchFamily="34" charset="0"/>
                <a:cs typeface="Times New Roman" panose="02020603050405020304" pitchFamily="18" charset="0"/>
              </a:rPr>
              <a:t>lòng thương người và niềm hoài cổ.</a:t>
            </a:r>
            <a:endParaRPr lang="en-US" sz="2000" u="sng" dirty="0">
              <a:latin typeface="+mn-lt"/>
              <a:ea typeface="Calibri" panose="020F0502020204030204" pitchFamily="34" charset="0"/>
              <a:cs typeface="Times New Roman" panose="02020603050405020304" pitchFamily="18" charset="0"/>
            </a:endParaRPr>
          </a:p>
        </p:txBody>
      </p:sp>
      <p:grpSp>
        <p:nvGrpSpPr>
          <p:cNvPr id="141" name="Google Shape;5284;p46"/>
          <p:cNvGrpSpPr/>
          <p:nvPr/>
        </p:nvGrpSpPr>
        <p:grpSpPr>
          <a:xfrm rot="5400000" flipH="1">
            <a:off x="7813058" y="3814369"/>
            <a:ext cx="1246680" cy="1224087"/>
            <a:chOff x="493900" y="2994525"/>
            <a:chExt cx="2119975" cy="2090650"/>
          </a:xfrm>
        </p:grpSpPr>
        <p:sp>
          <p:nvSpPr>
            <p:cNvPr id="142" name="Google Shape;5285;p46"/>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286;p46"/>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287;p46"/>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288;p46"/>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289;p46"/>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290;p46"/>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291;p46"/>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292;p46"/>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293;p46"/>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294;p46"/>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295;p46"/>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5296;p46"/>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297;p46"/>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298;p46"/>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299;p46"/>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5300;p46"/>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301;p46"/>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5302;p46"/>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5303;p46"/>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5304;p46"/>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305;p46"/>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5306;p46"/>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5307;p46"/>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308;p46"/>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5309;p46"/>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5310;p46"/>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5311;p46"/>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312;p46"/>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5313;p46"/>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5314;p46"/>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315;p46"/>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5316;p46"/>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5317;p46"/>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5318;p46"/>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5319;p46"/>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320;p46"/>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5321;p46"/>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5322;p46"/>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5323;p46"/>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324;p46"/>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325;p46"/>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326;p46"/>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327;p46"/>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328;p46"/>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329;p46"/>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p:cTn id="12" dur="500" fill="hold"/>
                                        <p:tgtEl>
                                          <p:spTgt spid="1028"/>
                                        </p:tgtEl>
                                        <p:attrNameLst>
                                          <p:attrName>ppt_w</p:attrName>
                                        </p:attrNameLst>
                                      </p:cBhvr>
                                      <p:tavLst>
                                        <p:tav tm="0">
                                          <p:val>
                                            <p:fltVal val="0"/>
                                          </p:val>
                                        </p:tav>
                                        <p:tav tm="100000">
                                          <p:val>
                                            <p:strVal val="#ppt_w"/>
                                          </p:val>
                                        </p:tav>
                                      </p:tavLst>
                                    </p:anim>
                                    <p:anim calcmode="lin" valueType="num">
                                      <p:cBhvr>
                                        <p:cTn id="13" dur="500" fill="hold"/>
                                        <p:tgtEl>
                                          <p:spTgt spid="1028"/>
                                        </p:tgtEl>
                                        <p:attrNameLst>
                                          <p:attrName>ppt_h</p:attrName>
                                        </p:attrNameLst>
                                      </p:cBhvr>
                                      <p:tavLst>
                                        <p:tav tm="0">
                                          <p:val>
                                            <p:fltVal val="0"/>
                                          </p:val>
                                        </p:tav>
                                        <p:tav tm="100000">
                                          <p:val>
                                            <p:strVal val="#ppt_h"/>
                                          </p:val>
                                        </p:tav>
                                      </p:tavLst>
                                    </p:anim>
                                    <p:anim calcmode="lin" valueType="num">
                                      <p:cBhvr>
                                        <p:cTn id="14" dur="500" fill="hold"/>
                                        <p:tgtEl>
                                          <p:spTgt spid="1028"/>
                                        </p:tgtEl>
                                        <p:attrNameLst>
                                          <p:attrName>style.rotation</p:attrName>
                                        </p:attrNameLst>
                                      </p:cBhvr>
                                      <p:tavLst>
                                        <p:tav tm="0">
                                          <p:val>
                                            <p:fltVal val="90"/>
                                          </p:val>
                                        </p:tav>
                                        <p:tav tm="100000">
                                          <p:val>
                                            <p:fltVal val="0"/>
                                          </p:val>
                                        </p:tav>
                                      </p:tavLst>
                                    </p:anim>
                                    <p:animEffect transition="in" filter="fade">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98"/>
        <p:cNvGrpSpPr/>
        <p:nvPr/>
      </p:nvGrpSpPr>
      <p:grpSpPr>
        <a:xfrm>
          <a:off x="0" y="0"/>
          <a:ext cx="0" cy="0"/>
          <a:chOff x="0" y="0"/>
          <a:chExt cx="0" cy="0"/>
        </a:xfrm>
      </p:grpSpPr>
      <p:sp>
        <p:nvSpPr>
          <p:cNvPr id="137" name="Title 1"/>
          <p:cNvSpPr>
            <a:spLocks noGrp="1"/>
          </p:cNvSpPr>
          <p:nvPr>
            <p:ph type="title" idx="4294967295"/>
          </p:nvPr>
        </p:nvSpPr>
        <p:spPr>
          <a:xfrm>
            <a:off x="714300" y="430675"/>
            <a:ext cx="7715400" cy="468000"/>
          </a:xfrm>
          <a:prstGeom prst="rect">
            <a:avLst/>
          </a:prstGeom>
        </p:spPr>
        <p:txBody>
          <a:bodyPr anchor="ctr"/>
          <a:lstStyle/>
          <a:p>
            <a:pPr algn="ctr"/>
            <a:r>
              <a:rPr lang="en-US" sz="3600" b="1" dirty="0">
                <a:solidFill>
                  <a:schemeClr val="tx2">
                    <a:lumMod val="50000"/>
                  </a:schemeClr>
                </a:solidFill>
                <a:latin typeface="+mj-lt"/>
              </a:rPr>
              <a:t>2. VĂN BẢN</a:t>
            </a:r>
          </a:p>
        </p:txBody>
      </p:sp>
      <p:sp>
        <p:nvSpPr>
          <p:cNvPr id="52" name="Rounded Rectangle 51"/>
          <p:cNvSpPr/>
          <p:nvPr/>
        </p:nvSpPr>
        <p:spPr>
          <a:xfrm>
            <a:off x="826077" y="1040806"/>
            <a:ext cx="5979969" cy="1812751"/>
          </a:xfrm>
          <a:prstGeom prst="roundRect">
            <a:avLst/>
          </a:prstGeom>
          <a:solidFill>
            <a:schemeClr val="bg1"/>
          </a:solidFill>
          <a:ln w="28575">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800" dirty="0" err="1">
                <a:solidFill>
                  <a:schemeClr val="tx1"/>
                </a:solidFill>
              </a:rPr>
              <a:t>Là</a:t>
            </a:r>
            <a:r>
              <a:rPr lang="en-US" sz="2800" dirty="0">
                <a:solidFill>
                  <a:schemeClr val="tx1"/>
                </a:solidFill>
              </a:rPr>
              <a:t> </a:t>
            </a:r>
            <a:r>
              <a:rPr lang="en-US" sz="2800" dirty="0" err="1">
                <a:solidFill>
                  <a:schemeClr val="tx1"/>
                </a:solidFill>
              </a:rPr>
              <a:t>tác</a:t>
            </a:r>
            <a:r>
              <a:rPr lang="en-US" sz="2800" dirty="0">
                <a:solidFill>
                  <a:schemeClr val="tx1"/>
                </a:solidFill>
              </a:rPr>
              <a:t> </a:t>
            </a:r>
            <a:r>
              <a:rPr lang="en-US" sz="2800" dirty="0" err="1">
                <a:solidFill>
                  <a:schemeClr val="tx1"/>
                </a:solidFill>
              </a:rPr>
              <a:t>phẩm</a:t>
            </a:r>
            <a:r>
              <a:rPr lang="vi-VN" sz="2800" dirty="0">
                <a:solidFill>
                  <a:schemeClr val="tx1"/>
                </a:solidFill>
              </a:rPr>
              <a:t> tiêu biểu nhất trong sự nghiệp sáng tác</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Vũ</a:t>
            </a:r>
            <a:r>
              <a:rPr lang="en-US" sz="2800" dirty="0">
                <a:solidFill>
                  <a:schemeClr val="tx1"/>
                </a:solidFill>
              </a:rPr>
              <a:t> </a:t>
            </a:r>
            <a:r>
              <a:rPr lang="en-US" sz="2800" dirty="0" err="1">
                <a:solidFill>
                  <a:schemeClr val="tx1"/>
                </a:solidFill>
              </a:rPr>
              <a:t>Đình</a:t>
            </a:r>
            <a:r>
              <a:rPr lang="en-US" sz="2800" dirty="0">
                <a:solidFill>
                  <a:schemeClr val="tx1"/>
                </a:solidFill>
              </a:rPr>
              <a:t> </a:t>
            </a:r>
            <a:r>
              <a:rPr lang="en-US" sz="2800" dirty="0" err="1">
                <a:solidFill>
                  <a:schemeClr val="tx1"/>
                </a:solidFill>
              </a:rPr>
              <a:t>Liên</a:t>
            </a:r>
            <a:r>
              <a:rPr lang="vi-VN" sz="2800" dirty="0">
                <a:solidFill>
                  <a:schemeClr val="tx1"/>
                </a:solidFill>
              </a:rPr>
              <a:t>.</a:t>
            </a:r>
            <a:endParaRPr lang="en-US" sz="2800" dirty="0">
              <a:solidFill>
                <a:schemeClr val="tx1"/>
              </a:solidFill>
            </a:endParaRPr>
          </a:p>
        </p:txBody>
      </p:sp>
      <p:sp>
        <p:nvSpPr>
          <p:cNvPr id="53" name="Rounded Rectangle 52"/>
          <p:cNvSpPr/>
          <p:nvPr/>
        </p:nvSpPr>
        <p:spPr>
          <a:xfrm>
            <a:off x="826077" y="2995688"/>
            <a:ext cx="5979969" cy="1614367"/>
          </a:xfrm>
          <a:prstGeom prst="roundRect">
            <a:avLst/>
          </a:prstGeom>
          <a:solidFill>
            <a:schemeClr val="bg1"/>
          </a:solidFill>
          <a:ln w="28575">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2800" i="1" dirty="0">
                <a:solidFill>
                  <a:schemeClr val="tx1"/>
                </a:solidFill>
              </a:rPr>
              <a:t>“Ông đồ là di tích tiều tụy đáng thương của 1 thời tàn</a:t>
            </a:r>
            <a:r>
              <a:rPr lang="en-US" sz="2800" i="1" dirty="0">
                <a:solidFill>
                  <a:schemeClr val="tx1"/>
                </a:solidFill>
              </a:rPr>
              <a:t>” </a:t>
            </a:r>
            <a:r>
              <a:rPr lang="en-US" sz="2800" dirty="0">
                <a:solidFill>
                  <a:schemeClr val="tx1"/>
                </a:solidFill>
              </a:rPr>
              <a:t>– </a:t>
            </a:r>
            <a:r>
              <a:rPr lang="en-US" sz="2800" dirty="0" err="1">
                <a:solidFill>
                  <a:schemeClr val="tx1"/>
                </a:solidFill>
              </a:rPr>
              <a:t>trích</a:t>
            </a:r>
            <a:r>
              <a:rPr lang="en-US" sz="2800" dirty="0">
                <a:solidFill>
                  <a:schemeClr val="tx1"/>
                </a:solidFill>
              </a:rPr>
              <a:t> </a:t>
            </a:r>
            <a:r>
              <a:rPr lang="en-US" sz="2800" dirty="0" err="1">
                <a:solidFill>
                  <a:schemeClr val="tx1"/>
                </a:solidFill>
              </a:rPr>
              <a:t>Vũ</a:t>
            </a:r>
            <a:r>
              <a:rPr lang="en-US" sz="2800" dirty="0">
                <a:solidFill>
                  <a:schemeClr val="tx1"/>
                </a:solidFill>
              </a:rPr>
              <a:t> </a:t>
            </a:r>
            <a:r>
              <a:rPr lang="en-US" sz="2800" dirty="0" err="1">
                <a:solidFill>
                  <a:schemeClr val="tx1"/>
                </a:solidFill>
              </a:rPr>
              <a:t>Đình</a:t>
            </a:r>
            <a:r>
              <a:rPr lang="en-US" sz="2800" dirty="0">
                <a:solidFill>
                  <a:schemeClr val="tx1"/>
                </a:solidFill>
              </a:rPr>
              <a:t> </a:t>
            </a:r>
            <a:r>
              <a:rPr lang="en-US" sz="2800" dirty="0" err="1">
                <a:solidFill>
                  <a:schemeClr val="tx1"/>
                </a:solidFill>
              </a:rPr>
              <a:t>Liên</a:t>
            </a:r>
            <a:r>
              <a:rPr lang="en-US" sz="2800" dirty="0">
                <a:solidFill>
                  <a:schemeClr val="tx1"/>
                </a:solidFill>
              </a:rPr>
              <a:t>.</a:t>
            </a:r>
          </a:p>
        </p:txBody>
      </p:sp>
      <p:pic>
        <p:nvPicPr>
          <p:cNvPr id="54"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7034645" y="1270648"/>
            <a:ext cx="1517072" cy="3405670"/>
          </a:xfrm>
          <a:prstGeom prst="rect">
            <a:avLst/>
          </a:prstGeom>
        </p:spPr>
      </p:pic>
    </p:spTree>
    <p:extLst>
      <p:ext uri="{BB962C8B-B14F-4D97-AF65-F5344CB8AC3E}">
        <p14:creationId xmlns:p14="http://schemas.microsoft.com/office/powerpoint/2010/main" val="1111231623"/>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barn(inVertical)">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barn(inVertical)">
                                      <p:cBhvr>
                                        <p:cTn id="2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33"/>
        <p:cNvGrpSpPr/>
        <p:nvPr/>
      </p:nvGrpSpPr>
      <p:grpSpPr>
        <a:xfrm>
          <a:off x="0" y="0"/>
          <a:ext cx="0" cy="0"/>
          <a:chOff x="0" y="0"/>
          <a:chExt cx="0" cy="0"/>
        </a:xfrm>
      </p:grpSpPr>
      <p:sp>
        <p:nvSpPr>
          <p:cNvPr id="80" name="Title 1"/>
          <p:cNvSpPr>
            <a:spLocks noGrp="1"/>
          </p:cNvSpPr>
          <p:nvPr>
            <p:ph type="title" idx="4294967295"/>
          </p:nvPr>
        </p:nvSpPr>
        <p:spPr>
          <a:xfrm>
            <a:off x="714300" y="430675"/>
            <a:ext cx="7715400" cy="468000"/>
          </a:xfrm>
          <a:prstGeom prst="rect">
            <a:avLst/>
          </a:prstGeom>
        </p:spPr>
        <p:txBody>
          <a:bodyPr anchor="ctr"/>
          <a:lstStyle/>
          <a:p>
            <a:pPr algn="ctr"/>
            <a:r>
              <a:rPr lang="en-US" sz="3200" b="1" i="1" dirty="0" err="1">
                <a:solidFill>
                  <a:srgbClr val="002060"/>
                </a:solidFill>
                <a:latin typeface="+mj-lt"/>
              </a:rPr>
              <a:t>Mở</a:t>
            </a:r>
            <a:r>
              <a:rPr lang="en-US" sz="3200" b="1" i="1" dirty="0">
                <a:solidFill>
                  <a:srgbClr val="002060"/>
                </a:solidFill>
                <a:latin typeface="+mj-lt"/>
              </a:rPr>
              <a:t> </a:t>
            </a:r>
            <a:r>
              <a:rPr lang="en-US" sz="3200" b="1" i="1" dirty="0" err="1">
                <a:solidFill>
                  <a:srgbClr val="002060"/>
                </a:solidFill>
                <a:latin typeface="+mj-lt"/>
              </a:rPr>
              <a:t>rộng</a:t>
            </a:r>
            <a:r>
              <a:rPr lang="en-US" sz="3200" b="1" i="1" dirty="0">
                <a:solidFill>
                  <a:srgbClr val="002060"/>
                </a:solidFill>
                <a:latin typeface="+mj-lt"/>
              </a:rPr>
              <a:t> </a:t>
            </a:r>
            <a:r>
              <a:rPr lang="en-US" sz="3200" b="1" i="1" dirty="0" err="1">
                <a:solidFill>
                  <a:srgbClr val="002060"/>
                </a:solidFill>
                <a:latin typeface="+mj-lt"/>
              </a:rPr>
              <a:t>kiến</a:t>
            </a:r>
            <a:r>
              <a:rPr lang="en-US" sz="3200" b="1" i="1" dirty="0">
                <a:solidFill>
                  <a:srgbClr val="002060"/>
                </a:solidFill>
                <a:latin typeface="+mj-lt"/>
              </a:rPr>
              <a:t> </a:t>
            </a:r>
            <a:r>
              <a:rPr lang="en-US" sz="3200" b="1" i="1" dirty="0" err="1">
                <a:solidFill>
                  <a:srgbClr val="002060"/>
                </a:solidFill>
                <a:latin typeface="+mj-lt"/>
              </a:rPr>
              <a:t>thức</a:t>
            </a:r>
            <a:endParaRPr lang="en-US" sz="3200" b="1" i="1" dirty="0">
              <a:solidFill>
                <a:srgbClr val="002060"/>
              </a:solidFill>
              <a:latin typeface="+mj-lt"/>
            </a:endParaRPr>
          </a:p>
        </p:txBody>
      </p:sp>
      <p:sp>
        <p:nvSpPr>
          <p:cNvPr id="9" name="Rectangle 8"/>
          <p:cNvSpPr/>
          <p:nvPr/>
        </p:nvSpPr>
        <p:spPr>
          <a:xfrm>
            <a:off x="1457324" y="1116023"/>
            <a:ext cx="7322993" cy="1754326"/>
          </a:xfrm>
          <a:prstGeom prst="rect">
            <a:avLst/>
          </a:prstGeom>
        </p:spPr>
        <p:txBody>
          <a:bodyPr wrap="square">
            <a:spAutoFit/>
          </a:bodyPr>
          <a:lstStyle/>
          <a:p>
            <a:pPr algn="just">
              <a:lnSpc>
                <a:spcPct val="150000"/>
              </a:lnSpc>
            </a:pPr>
            <a:r>
              <a:rPr lang="nl-NL" sz="1800" dirty="0">
                <a:latin typeface="+mj-lt"/>
                <a:ea typeface="Calibri" panose="020F0502020204030204" pitchFamily="34" charset="0"/>
                <a:cs typeface="Times New Roman" panose="02020603050405020304" pitchFamily="18" charset="0"/>
              </a:rPr>
              <a:t>Vũ Đình Liên từng học luật ở trường Bảo Hộ, từng làm tham tá thương chính ở Hà Nội, tức là rất hiện đại, rất “Tây học” nhưng lại làm thơ về ông đồ xưa. Nhà phê bình Hoài Thanh và Hoài Chân từng viết: </a:t>
            </a:r>
            <a:r>
              <a:rPr lang="nl-NL" sz="1800" i="1" dirty="0">
                <a:latin typeface="+mj-lt"/>
                <a:ea typeface="Calibri" panose="020F0502020204030204" pitchFamily="34" charset="0"/>
                <a:cs typeface="Times New Roman" panose="02020603050405020304" pitchFamily="18" charset="0"/>
              </a:rPr>
              <a:t>“Trong làng thơ mới, Vũ Đình Liên là một người cũ”</a:t>
            </a:r>
            <a:r>
              <a:rPr lang="nl-NL" sz="1800" dirty="0">
                <a:latin typeface="+mj-lt"/>
                <a:ea typeface="Calibri" panose="020F0502020204030204" pitchFamily="34"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p:txBody>
      </p:sp>
      <p:sp>
        <p:nvSpPr>
          <p:cNvPr id="10" name="Rectangle 9"/>
          <p:cNvSpPr/>
          <p:nvPr/>
        </p:nvSpPr>
        <p:spPr>
          <a:xfrm>
            <a:off x="1457324" y="2870525"/>
            <a:ext cx="7322993" cy="1754326"/>
          </a:xfrm>
          <a:prstGeom prst="rect">
            <a:avLst/>
          </a:prstGeom>
        </p:spPr>
        <p:txBody>
          <a:bodyPr wrap="square">
            <a:spAutoFit/>
          </a:bodyPr>
          <a:lstStyle/>
          <a:p>
            <a:pPr algn="just">
              <a:lnSpc>
                <a:spcPct val="150000"/>
              </a:lnSpc>
            </a:pPr>
            <a:r>
              <a:rPr lang="en-US" sz="1800" dirty="0" err="1">
                <a:latin typeface="+mn-lt"/>
                <a:ea typeface="Calibri" panose="020F0502020204030204" pitchFamily="34" charset="0"/>
              </a:rPr>
              <a:t>Đầu</a:t>
            </a:r>
            <a:r>
              <a:rPr lang="en-US" sz="1800" dirty="0">
                <a:latin typeface="+mn-lt"/>
                <a:ea typeface="Calibri" panose="020F0502020204030204" pitchFamily="34" charset="0"/>
              </a:rPr>
              <a:t> </a:t>
            </a:r>
            <a:r>
              <a:rPr lang="en-US" sz="1800" dirty="0" err="1">
                <a:latin typeface="+mn-lt"/>
                <a:ea typeface="Calibri" panose="020F0502020204030204" pitchFamily="34" charset="0"/>
              </a:rPr>
              <a:t>thế</a:t>
            </a:r>
            <a:r>
              <a:rPr lang="en-US" sz="1800" dirty="0">
                <a:latin typeface="+mn-lt"/>
                <a:ea typeface="Calibri" panose="020F0502020204030204" pitchFamily="34" charset="0"/>
              </a:rPr>
              <a:t> </a:t>
            </a:r>
            <a:r>
              <a:rPr lang="en-US" sz="1800" dirty="0" err="1">
                <a:latin typeface="+mn-lt"/>
                <a:ea typeface="Calibri" panose="020F0502020204030204" pitchFamily="34" charset="0"/>
              </a:rPr>
              <a:t>kỉ</a:t>
            </a:r>
            <a:r>
              <a:rPr lang="en-US" sz="1800" dirty="0">
                <a:latin typeface="+mn-lt"/>
                <a:ea typeface="Calibri" panose="020F0502020204030204" pitchFamily="34" charset="0"/>
              </a:rPr>
              <a:t> XX</a:t>
            </a:r>
            <a:r>
              <a:rPr lang="vi-VN" sz="1800" dirty="0">
                <a:latin typeface="+mn-lt"/>
                <a:ea typeface="Calibri" panose="020F0502020204030204" pitchFamily="34" charset="0"/>
              </a:rPr>
              <a:t>, nền Hán học (chữ nho) dần mất vị thế</a:t>
            </a:r>
            <a:r>
              <a:rPr lang="en-US" sz="1800" dirty="0">
                <a:latin typeface="+mn-lt"/>
                <a:ea typeface="Calibri" panose="020F0502020204030204" pitchFamily="34" charset="0"/>
              </a:rPr>
              <a:t>,</a:t>
            </a:r>
            <a:r>
              <a:rPr lang="vi-VN" sz="1800" dirty="0">
                <a:latin typeface="+mn-lt"/>
                <a:ea typeface="Calibri" panose="020F0502020204030204" pitchFamily="34" charset="0"/>
              </a:rPr>
              <a:t> bỗng chốc bước lạc hướng thời đại</a:t>
            </a:r>
            <a:r>
              <a:rPr lang="en-US" sz="1800" dirty="0">
                <a:latin typeface="+mn-lt"/>
                <a:ea typeface="Calibri" panose="020F0502020204030204" pitchFamily="34" charset="0"/>
              </a:rPr>
              <a:t> </a:t>
            </a:r>
            <a:r>
              <a:rPr lang="en-US" sz="1800" dirty="0" err="1">
                <a:latin typeface="+mn-lt"/>
                <a:ea typeface="Calibri" panose="020F0502020204030204" pitchFamily="34" charset="0"/>
              </a:rPr>
              <a:t>và</a:t>
            </a:r>
            <a:r>
              <a:rPr lang="vi-VN" sz="1800" dirty="0">
                <a:latin typeface="+mn-lt"/>
                <a:ea typeface="Calibri" panose="020F0502020204030204" pitchFamily="34" charset="0"/>
              </a:rPr>
              <a:t> bị bỏ quên</a:t>
            </a:r>
            <a:r>
              <a:rPr lang="en-US" sz="1800" dirty="0">
                <a:latin typeface="+mn-lt"/>
                <a:ea typeface="Calibri" panose="020F0502020204030204" pitchFamily="34" charset="0"/>
              </a:rPr>
              <a:t>. </a:t>
            </a:r>
            <a:r>
              <a:rPr lang="vi-VN" sz="1800" dirty="0"/>
              <a:t>Cuộc sống tây hóa khiến người ta không còn vui sắm câu đối chơi tết nữa. Ông đồ vắng bóng và biến mất trên đường phố ngày tết và trong tâm trí của mọi người.</a:t>
            </a:r>
            <a:endParaRPr lang="en-US" sz="1800" dirty="0">
              <a:latin typeface="+mn-lt"/>
            </a:endParaRPr>
          </a:p>
        </p:txBody>
      </p:sp>
      <p:grpSp>
        <p:nvGrpSpPr>
          <p:cNvPr id="83" name="Google Shape;2001;p44"/>
          <p:cNvGrpSpPr/>
          <p:nvPr/>
        </p:nvGrpSpPr>
        <p:grpSpPr>
          <a:xfrm>
            <a:off x="409373" y="1722248"/>
            <a:ext cx="1047951" cy="541875"/>
            <a:chOff x="1117400" y="2569625"/>
            <a:chExt cx="1257725" cy="630450"/>
          </a:xfrm>
        </p:grpSpPr>
        <p:sp>
          <p:nvSpPr>
            <p:cNvPr id="84" name="Google Shape;2002;p44"/>
            <p:cNvSpPr/>
            <p:nvPr/>
          </p:nvSpPr>
          <p:spPr>
            <a:xfrm>
              <a:off x="1117400" y="3085945"/>
              <a:ext cx="596904" cy="112780"/>
            </a:xfrm>
            <a:custGeom>
              <a:avLst/>
              <a:gdLst/>
              <a:ahLst/>
              <a:cxnLst/>
              <a:rect l="l" t="t" r="r" b="b"/>
              <a:pathLst>
                <a:path w="8844" h="1671" extrusionOk="0">
                  <a:moveTo>
                    <a:pt x="942" y="1"/>
                  </a:moveTo>
                  <a:lnTo>
                    <a:pt x="1" y="1670"/>
                  </a:lnTo>
                  <a:lnTo>
                    <a:pt x="8783" y="1670"/>
                  </a:lnTo>
                  <a:cubicBezTo>
                    <a:pt x="8790" y="1600"/>
                    <a:pt x="8814" y="1531"/>
                    <a:pt x="8844" y="1470"/>
                  </a:cubicBezTo>
                  <a:lnTo>
                    <a:pt x="942" y="1"/>
                  </a:ln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003;p44"/>
            <p:cNvSpPr/>
            <p:nvPr/>
          </p:nvSpPr>
          <p:spPr>
            <a:xfrm>
              <a:off x="1778289" y="3085945"/>
              <a:ext cx="596836" cy="112780"/>
            </a:xfrm>
            <a:custGeom>
              <a:avLst/>
              <a:gdLst/>
              <a:ahLst/>
              <a:cxnLst/>
              <a:rect l="l" t="t" r="r" b="b"/>
              <a:pathLst>
                <a:path w="8843" h="1671" extrusionOk="0">
                  <a:moveTo>
                    <a:pt x="7901" y="1"/>
                  </a:moveTo>
                  <a:lnTo>
                    <a:pt x="0" y="1470"/>
                  </a:lnTo>
                  <a:cubicBezTo>
                    <a:pt x="30" y="1531"/>
                    <a:pt x="55" y="1600"/>
                    <a:pt x="61" y="1670"/>
                  </a:cubicBezTo>
                  <a:lnTo>
                    <a:pt x="8843" y="1670"/>
                  </a:lnTo>
                  <a:lnTo>
                    <a:pt x="7901" y="1"/>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004;p44"/>
            <p:cNvSpPr/>
            <p:nvPr/>
          </p:nvSpPr>
          <p:spPr>
            <a:xfrm>
              <a:off x="1769785" y="2878202"/>
              <a:ext cx="557556" cy="307293"/>
            </a:xfrm>
            <a:custGeom>
              <a:avLst/>
              <a:gdLst/>
              <a:ahLst/>
              <a:cxnLst/>
              <a:rect l="l" t="t" r="r" b="b"/>
              <a:pathLst>
                <a:path w="8261" h="4553" extrusionOk="0">
                  <a:moveTo>
                    <a:pt x="6751" y="1"/>
                  </a:moveTo>
                  <a:lnTo>
                    <a:pt x="1" y="4393"/>
                  </a:lnTo>
                  <a:cubicBezTo>
                    <a:pt x="51" y="4437"/>
                    <a:pt x="95" y="4492"/>
                    <a:pt x="126" y="4553"/>
                  </a:cubicBezTo>
                  <a:lnTo>
                    <a:pt x="8261" y="1183"/>
                  </a:lnTo>
                  <a:lnTo>
                    <a:pt x="6751" y="1"/>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005;p44"/>
            <p:cNvSpPr/>
            <p:nvPr/>
          </p:nvSpPr>
          <p:spPr>
            <a:xfrm>
              <a:off x="1778289" y="2957978"/>
              <a:ext cx="549051" cy="240543"/>
            </a:xfrm>
            <a:custGeom>
              <a:avLst/>
              <a:gdLst/>
              <a:ahLst/>
              <a:cxnLst/>
              <a:rect l="l" t="t" r="r" b="b"/>
              <a:pathLst>
                <a:path w="8135" h="3564" extrusionOk="0">
                  <a:moveTo>
                    <a:pt x="8135" y="1"/>
                  </a:moveTo>
                  <a:lnTo>
                    <a:pt x="0" y="3366"/>
                  </a:lnTo>
                  <a:cubicBezTo>
                    <a:pt x="30" y="3427"/>
                    <a:pt x="51" y="3496"/>
                    <a:pt x="61" y="3563"/>
                  </a:cubicBezTo>
                  <a:lnTo>
                    <a:pt x="7901" y="1900"/>
                  </a:lnTo>
                  <a:lnTo>
                    <a:pt x="8135" y="1"/>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006;p44"/>
            <p:cNvSpPr/>
            <p:nvPr/>
          </p:nvSpPr>
          <p:spPr>
            <a:xfrm>
              <a:off x="1165185" y="2957978"/>
              <a:ext cx="549119" cy="240543"/>
            </a:xfrm>
            <a:custGeom>
              <a:avLst/>
              <a:gdLst/>
              <a:ahLst/>
              <a:cxnLst/>
              <a:rect l="l" t="t" r="r" b="b"/>
              <a:pathLst>
                <a:path w="8136" h="3564" extrusionOk="0">
                  <a:moveTo>
                    <a:pt x="1" y="1"/>
                  </a:moveTo>
                  <a:lnTo>
                    <a:pt x="234" y="1900"/>
                  </a:lnTo>
                  <a:lnTo>
                    <a:pt x="8075" y="3563"/>
                  </a:lnTo>
                  <a:cubicBezTo>
                    <a:pt x="8085" y="3496"/>
                    <a:pt x="8106" y="3427"/>
                    <a:pt x="8136" y="3366"/>
                  </a:cubicBezTo>
                  <a:lnTo>
                    <a:pt x="1" y="1"/>
                  </a:lnTo>
                  <a:close/>
                </a:path>
              </a:pathLst>
            </a:custGeom>
            <a:solidFill>
              <a:schemeClr val="tx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007;p44"/>
            <p:cNvSpPr/>
            <p:nvPr/>
          </p:nvSpPr>
          <p:spPr>
            <a:xfrm>
              <a:off x="1165185" y="2878202"/>
              <a:ext cx="557556" cy="307293"/>
            </a:xfrm>
            <a:custGeom>
              <a:avLst/>
              <a:gdLst/>
              <a:ahLst/>
              <a:cxnLst/>
              <a:rect l="l" t="t" r="r" b="b"/>
              <a:pathLst>
                <a:path w="8261" h="4553" extrusionOk="0">
                  <a:moveTo>
                    <a:pt x="1511" y="1"/>
                  </a:moveTo>
                  <a:lnTo>
                    <a:pt x="1" y="1183"/>
                  </a:lnTo>
                  <a:lnTo>
                    <a:pt x="8136" y="4553"/>
                  </a:lnTo>
                  <a:cubicBezTo>
                    <a:pt x="8166" y="4492"/>
                    <a:pt x="8210" y="4437"/>
                    <a:pt x="8261" y="4393"/>
                  </a:cubicBezTo>
                  <a:lnTo>
                    <a:pt x="1511" y="1"/>
                  </a:ln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008;p44"/>
            <p:cNvSpPr/>
            <p:nvPr/>
          </p:nvSpPr>
          <p:spPr>
            <a:xfrm>
              <a:off x="1266896" y="2753880"/>
              <a:ext cx="455642" cy="431615"/>
            </a:xfrm>
            <a:custGeom>
              <a:avLst/>
              <a:gdLst/>
              <a:ahLst/>
              <a:cxnLst/>
              <a:rect l="l" t="t" r="r" b="b"/>
              <a:pathLst>
                <a:path w="6751" h="6395" extrusionOk="0">
                  <a:moveTo>
                    <a:pt x="515" y="0"/>
                  </a:moveTo>
                  <a:lnTo>
                    <a:pt x="1" y="1846"/>
                  </a:lnTo>
                  <a:lnTo>
                    <a:pt x="6629" y="6395"/>
                  </a:lnTo>
                  <a:cubicBezTo>
                    <a:pt x="6659" y="6334"/>
                    <a:pt x="6700" y="6282"/>
                    <a:pt x="6751" y="6238"/>
                  </a:cubicBezTo>
                  <a:lnTo>
                    <a:pt x="515" y="0"/>
                  </a:lnTo>
                  <a:close/>
                </a:path>
              </a:pathLst>
            </a:custGeom>
            <a:solidFill>
              <a:schemeClr val="tx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009;p44"/>
            <p:cNvSpPr/>
            <p:nvPr/>
          </p:nvSpPr>
          <p:spPr>
            <a:xfrm>
              <a:off x="1301655" y="2719121"/>
              <a:ext cx="432762" cy="455844"/>
            </a:xfrm>
            <a:custGeom>
              <a:avLst/>
              <a:gdLst/>
              <a:ahLst/>
              <a:cxnLst/>
              <a:rect l="l" t="t" r="r" b="b"/>
              <a:pathLst>
                <a:path w="6412" h="6754" extrusionOk="0">
                  <a:moveTo>
                    <a:pt x="1846" y="1"/>
                  </a:moveTo>
                  <a:lnTo>
                    <a:pt x="0" y="515"/>
                  </a:lnTo>
                  <a:lnTo>
                    <a:pt x="6236" y="6753"/>
                  </a:lnTo>
                  <a:cubicBezTo>
                    <a:pt x="6287" y="6710"/>
                    <a:pt x="6344" y="6679"/>
                    <a:pt x="6412" y="6655"/>
                  </a:cubicBezTo>
                  <a:lnTo>
                    <a:pt x="1846" y="1"/>
                  </a:ln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010;p44"/>
            <p:cNvSpPr/>
            <p:nvPr/>
          </p:nvSpPr>
          <p:spPr>
            <a:xfrm>
              <a:off x="1758109" y="2719121"/>
              <a:ext cx="433032" cy="455844"/>
            </a:xfrm>
            <a:custGeom>
              <a:avLst/>
              <a:gdLst/>
              <a:ahLst/>
              <a:cxnLst/>
              <a:rect l="l" t="t" r="r" b="b"/>
              <a:pathLst>
                <a:path w="6416" h="6754" extrusionOk="0">
                  <a:moveTo>
                    <a:pt x="4566" y="1"/>
                  </a:moveTo>
                  <a:lnTo>
                    <a:pt x="1" y="6655"/>
                  </a:lnTo>
                  <a:cubicBezTo>
                    <a:pt x="69" y="6679"/>
                    <a:pt x="126" y="6710"/>
                    <a:pt x="177" y="6753"/>
                  </a:cubicBezTo>
                  <a:lnTo>
                    <a:pt x="6416" y="515"/>
                  </a:lnTo>
                  <a:lnTo>
                    <a:pt x="4566" y="1"/>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011;p44"/>
            <p:cNvSpPr/>
            <p:nvPr/>
          </p:nvSpPr>
          <p:spPr>
            <a:xfrm>
              <a:off x="1770055" y="2753880"/>
              <a:ext cx="455574" cy="431615"/>
            </a:xfrm>
            <a:custGeom>
              <a:avLst/>
              <a:gdLst/>
              <a:ahLst/>
              <a:cxnLst/>
              <a:rect l="l" t="t" r="r" b="b"/>
              <a:pathLst>
                <a:path w="6750" h="6395" extrusionOk="0">
                  <a:moveTo>
                    <a:pt x="6235" y="0"/>
                  </a:moveTo>
                  <a:lnTo>
                    <a:pt x="0" y="6238"/>
                  </a:lnTo>
                  <a:cubicBezTo>
                    <a:pt x="51" y="6282"/>
                    <a:pt x="91" y="6334"/>
                    <a:pt x="122" y="6395"/>
                  </a:cubicBezTo>
                  <a:lnTo>
                    <a:pt x="6750" y="1846"/>
                  </a:lnTo>
                  <a:lnTo>
                    <a:pt x="6235" y="0"/>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012;p44"/>
            <p:cNvSpPr/>
            <p:nvPr/>
          </p:nvSpPr>
          <p:spPr>
            <a:xfrm>
              <a:off x="1425774" y="2617612"/>
              <a:ext cx="308238" cy="557556"/>
            </a:xfrm>
            <a:custGeom>
              <a:avLst/>
              <a:gdLst/>
              <a:ahLst/>
              <a:cxnLst/>
              <a:rect l="l" t="t" r="r" b="b"/>
              <a:pathLst>
                <a:path w="4567" h="8261" extrusionOk="0">
                  <a:moveTo>
                    <a:pt x="1183" y="1"/>
                  </a:moveTo>
                  <a:lnTo>
                    <a:pt x="1" y="1508"/>
                  </a:lnTo>
                  <a:lnTo>
                    <a:pt x="4393" y="8261"/>
                  </a:lnTo>
                  <a:cubicBezTo>
                    <a:pt x="4440" y="8217"/>
                    <a:pt x="4498" y="8183"/>
                    <a:pt x="4566" y="8162"/>
                  </a:cubicBezTo>
                  <a:lnTo>
                    <a:pt x="1183" y="1"/>
                  </a:lnTo>
                  <a:close/>
                </a:path>
              </a:pathLst>
            </a:custGeom>
            <a:solidFill>
              <a:schemeClr val="tx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013;p44"/>
            <p:cNvSpPr/>
            <p:nvPr/>
          </p:nvSpPr>
          <p:spPr>
            <a:xfrm>
              <a:off x="1505551" y="2617612"/>
              <a:ext cx="241488" cy="550941"/>
            </a:xfrm>
            <a:custGeom>
              <a:avLst/>
              <a:gdLst/>
              <a:ahLst/>
              <a:cxnLst/>
              <a:rect l="l" t="t" r="r" b="b"/>
              <a:pathLst>
                <a:path w="3578" h="8163" extrusionOk="0">
                  <a:moveTo>
                    <a:pt x="1" y="1"/>
                  </a:moveTo>
                  <a:lnTo>
                    <a:pt x="3380" y="8162"/>
                  </a:lnTo>
                  <a:cubicBezTo>
                    <a:pt x="3438" y="8145"/>
                    <a:pt x="3499" y="8136"/>
                    <a:pt x="3567" y="8136"/>
                  </a:cubicBezTo>
                  <a:lnTo>
                    <a:pt x="3577" y="8136"/>
                  </a:lnTo>
                  <a:lnTo>
                    <a:pt x="1904" y="231"/>
                  </a:lnTo>
                  <a:lnTo>
                    <a:pt x="1" y="1"/>
                  </a:ln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014;p44"/>
            <p:cNvSpPr/>
            <p:nvPr/>
          </p:nvSpPr>
          <p:spPr>
            <a:xfrm>
              <a:off x="1745555" y="2617612"/>
              <a:ext cx="241488" cy="550941"/>
            </a:xfrm>
            <a:custGeom>
              <a:avLst/>
              <a:gdLst/>
              <a:ahLst/>
              <a:cxnLst/>
              <a:rect l="l" t="t" r="r" b="b"/>
              <a:pathLst>
                <a:path w="3578" h="8163" extrusionOk="0">
                  <a:moveTo>
                    <a:pt x="3577" y="1"/>
                  </a:moveTo>
                  <a:lnTo>
                    <a:pt x="1673" y="231"/>
                  </a:lnTo>
                  <a:lnTo>
                    <a:pt x="1" y="8136"/>
                  </a:lnTo>
                  <a:lnTo>
                    <a:pt x="11" y="8136"/>
                  </a:lnTo>
                  <a:cubicBezTo>
                    <a:pt x="79" y="8136"/>
                    <a:pt x="140" y="8145"/>
                    <a:pt x="197" y="8162"/>
                  </a:cubicBezTo>
                  <a:lnTo>
                    <a:pt x="3577" y="1"/>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015;p44"/>
            <p:cNvSpPr/>
            <p:nvPr/>
          </p:nvSpPr>
          <p:spPr>
            <a:xfrm>
              <a:off x="1758649" y="2617612"/>
              <a:ext cx="308103" cy="557556"/>
            </a:xfrm>
            <a:custGeom>
              <a:avLst/>
              <a:gdLst/>
              <a:ahLst/>
              <a:cxnLst/>
              <a:rect l="l" t="t" r="r" b="b"/>
              <a:pathLst>
                <a:path w="4565" h="8261" extrusionOk="0">
                  <a:moveTo>
                    <a:pt x="3383" y="1"/>
                  </a:moveTo>
                  <a:lnTo>
                    <a:pt x="0" y="8162"/>
                  </a:lnTo>
                  <a:cubicBezTo>
                    <a:pt x="68" y="8183"/>
                    <a:pt x="125" y="8217"/>
                    <a:pt x="172" y="8261"/>
                  </a:cubicBezTo>
                  <a:lnTo>
                    <a:pt x="4565" y="1508"/>
                  </a:lnTo>
                  <a:lnTo>
                    <a:pt x="3383" y="1"/>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016;p44"/>
            <p:cNvSpPr/>
            <p:nvPr/>
          </p:nvSpPr>
          <p:spPr>
            <a:xfrm>
              <a:off x="1633517" y="2569625"/>
              <a:ext cx="112847" cy="599131"/>
            </a:xfrm>
            <a:custGeom>
              <a:avLst/>
              <a:gdLst/>
              <a:ahLst/>
              <a:cxnLst/>
              <a:rect l="l" t="t" r="r" b="b"/>
              <a:pathLst>
                <a:path w="1672" h="8877" extrusionOk="0">
                  <a:moveTo>
                    <a:pt x="1671" y="1"/>
                  </a:moveTo>
                  <a:lnTo>
                    <a:pt x="1" y="945"/>
                  </a:lnTo>
                  <a:lnTo>
                    <a:pt x="1478" y="8877"/>
                  </a:lnTo>
                  <a:cubicBezTo>
                    <a:pt x="1536" y="8856"/>
                    <a:pt x="1600" y="8847"/>
                    <a:pt x="1671" y="8847"/>
                  </a:cubicBezTo>
                  <a:lnTo>
                    <a:pt x="1671" y="1"/>
                  </a:lnTo>
                  <a:close/>
                </a:path>
              </a:pathLst>
            </a:custGeom>
            <a:solidFill>
              <a:schemeClr val="tx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017;p44"/>
            <p:cNvSpPr/>
            <p:nvPr/>
          </p:nvSpPr>
          <p:spPr>
            <a:xfrm>
              <a:off x="1746298" y="2569625"/>
              <a:ext cx="112712" cy="599131"/>
            </a:xfrm>
            <a:custGeom>
              <a:avLst/>
              <a:gdLst/>
              <a:ahLst/>
              <a:cxnLst/>
              <a:rect l="l" t="t" r="r" b="b"/>
              <a:pathLst>
                <a:path w="1670" h="8877" extrusionOk="0">
                  <a:moveTo>
                    <a:pt x="0" y="1"/>
                  </a:moveTo>
                  <a:lnTo>
                    <a:pt x="0" y="8847"/>
                  </a:lnTo>
                  <a:cubicBezTo>
                    <a:pt x="71" y="8847"/>
                    <a:pt x="135" y="8856"/>
                    <a:pt x="193" y="8877"/>
                  </a:cubicBezTo>
                  <a:lnTo>
                    <a:pt x="1670" y="945"/>
                  </a:lnTo>
                  <a:lnTo>
                    <a:pt x="0" y="1"/>
                  </a:ln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018;p44"/>
            <p:cNvSpPr/>
            <p:nvPr/>
          </p:nvSpPr>
          <p:spPr>
            <a:xfrm>
              <a:off x="1532548" y="3161402"/>
              <a:ext cx="181757" cy="38268"/>
            </a:xfrm>
            <a:custGeom>
              <a:avLst/>
              <a:gdLst/>
              <a:ahLst/>
              <a:cxnLst/>
              <a:rect l="l" t="t" r="r" b="b"/>
              <a:pathLst>
                <a:path w="2693" h="567" extrusionOk="0">
                  <a:moveTo>
                    <a:pt x="318" y="1"/>
                  </a:moveTo>
                  <a:lnTo>
                    <a:pt x="1" y="566"/>
                  </a:lnTo>
                  <a:lnTo>
                    <a:pt x="2642" y="566"/>
                  </a:lnTo>
                  <a:cubicBezTo>
                    <a:pt x="2655" y="522"/>
                    <a:pt x="2672" y="482"/>
                    <a:pt x="2693" y="441"/>
                  </a:cubicBezTo>
                  <a:lnTo>
                    <a:pt x="3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019;p44"/>
            <p:cNvSpPr/>
            <p:nvPr/>
          </p:nvSpPr>
          <p:spPr>
            <a:xfrm>
              <a:off x="1778289" y="3161402"/>
              <a:ext cx="181757" cy="38268"/>
            </a:xfrm>
            <a:custGeom>
              <a:avLst/>
              <a:gdLst/>
              <a:ahLst/>
              <a:cxnLst/>
              <a:rect l="l" t="t" r="r" b="b"/>
              <a:pathLst>
                <a:path w="2693" h="567" extrusionOk="0">
                  <a:moveTo>
                    <a:pt x="2374" y="1"/>
                  </a:moveTo>
                  <a:lnTo>
                    <a:pt x="0" y="441"/>
                  </a:lnTo>
                  <a:cubicBezTo>
                    <a:pt x="24" y="482"/>
                    <a:pt x="38" y="522"/>
                    <a:pt x="51" y="566"/>
                  </a:cubicBezTo>
                  <a:lnTo>
                    <a:pt x="2692" y="566"/>
                  </a:lnTo>
                  <a:lnTo>
                    <a:pt x="23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020;p44"/>
            <p:cNvSpPr/>
            <p:nvPr/>
          </p:nvSpPr>
          <p:spPr>
            <a:xfrm>
              <a:off x="1770460" y="3090804"/>
              <a:ext cx="173388" cy="96514"/>
            </a:xfrm>
            <a:custGeom>
              <a:avLst/>
              <a:gdLst/>
              <a:ahLst/>
              <a:cxnLst/>
              <a:rect l="l" t="t" r="r" b="b"/>
              <a:pathLst>
                <a:path w="2569" h="1430" extrusionOk="0">
                  <a:moveTo>
                    <a:pt x="2056" y="0"/>
                  </a:moveTo>
                  <a:lnTo>
                    <a:pt x="1" y="1334"/>
                  </a:lnTo>
                  <a:cubicBezTo>
                    <a:pt x="32" y="1365"/>
                    <a:pt x="62" y="1395"/>
                    <a:pt x="85" y="1429"/>
                  </a:cubicBezTo>
                  <a:lnTo>
                    <a:pt x="2568" y="400"/>
                  </a:lnTo>
                  <a:lnTo>
                    <a:pt x="20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021;p44"/>
            <p:cNvSpPr/>
            <p:nvPr/>
          </p:nvSpPr>
          <p:spPr>
            <a:xfrm>
              <a:off x="1775927" y="3117734"/>
              <a:ext cx="167921" cy="77346"/>
            </a:xfrm>
            <a:custGeom>
              <a:avLst/>
              <a:gdLst/>
              <a:ahLst/>
              <a:cxnLst/>
              <a:rect l="l" t="t" r="r" b="b"/>
              <a:pathLst>
                <a:path w="2488" h="1146" extrusionOk="0">
                  <a:moveTo>
                    <a:pt x="2487" y="1"/>
                  </a:moveTo>
                  <a:lnTo>
                    <a:pt x="1" y="1030"/>
                  </a:lnTo>
                  <a:cubicBezTo>
                    <a:pt x="29" y="1068"/>
                    <a:pt x="45" y="1105"/>
                    <a:pt x="62" y="1146"/>
                  </a:cubicBezTo>
                  <a:lnTo>
                    <a:pt x="2409" y="648"/>
                  </a:lnTo>
                  <a:lnTo>
                    <a:pt x="24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022;p44"/>
            <p:cNvSpPr/>
            <p:nvPr/>
          </p:nvSpPr>
          <p:spPr>
            <a:xfrm>
              <a:off x="1548814" y="3117734"/>
              <a:ext cx="167786" cy="77346"/>
            </a:xfrm>
            <a:custGeom>
              <a:avLst/>
              <a:gdLst/>
              <a:ahLst/>
              <a:cxnLst/>
              <a:rect l="l" t="t" r="r" b="b"/>
              <a:pathLst>
                <a:path w="2486" h="1146" extrusionOk="0">
                  <a:moveTo>
                    <a:pt x="0" y="1"/>
                  </a:moveTo>
                  <a:lnTo>
                    <a:pt x="77" y="648"/>
                  </a:lnTo>
                  <a:lnTo>
                    <a:pt x="2425" y="1146"/>
                  </a:lnTo>
                  <a:cubicBezTo>
                    <a:pt x="2442" y="1105"/>
                    <a:pt x="2459" y="1068"/>
                    <a:pt x="2486" y="1030"/>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023;p44"/>
            <p:cNvSpPr/>
            <p:nvPr/>
          </p:nvSpPr>
          <p:spPr>
            <a:xfrm>
              <a:off x="1548814" y="3090804"/>
              <a:ext cx="173253" cy="96514"/>
            </a:xfrm>
            <a:custGeom>
              <a:avLst/>
              <a:gdLst/>
              <a:ahLst/>
              <a:cxnLst/>
              <a:rect l="l" t="t" r="r" b="b"/>
              <a:pathLst>
                <a:path w="2567" h="1430" extrusionOk="0">
                  <a:moveTo>
                    <a:pt x="511" y="0"/>
                  </a:moveTo>
                  <a:lnTo>
                    <a:pt x="0" y="400"/>
                  </a:lnTo>
                  <a:lnTo>
                    <a:pt x="2482" y="1429"/>
                  </a:lnTo>
                  <a:cubicBezTo>
                    <a:pt x="2506" y="1395"/>
                    <a:pt x="2536" y="1365"/>
                    <a:pt x="2567" y="1334"/>
                  </a:cubicBezTo>
                  <a:lnTo>
                    <a:pt x="5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024;p44"/>
            <p:cNvSpPr/>
            <p:nvPr/>
          </p:nvSpPr>
          <p:spPr>
            <a:xfrm>
              <a:off x="1583303" y="3048486"/>
              <a:ext cx="142004" cy="135660"/>
            </a:xfrm>
            <a:custGeom>
              <a:avLst/>
              <a:gdLst/>
              <a:ahLst/>
              <a:cxnLst/>
              <a:rect l="l" t="t" r="r" b="b"/>
              <a:pathLst>
                <a:path w="2104" h="2010" extrusionOk="0">
                  <a:moveTo>
                    <a:pt x="176" y="1"/>
                  </a:moveTo>
                  <a:lnTo>
                    <a:pt x="0" y="627"/>
                  </a:lnTo>
                  <a:lnTo>
                    <a:pt x="2012" y="2009"/>
                  </a:lnTo>
                  <a:cubicBezTo>
                    <a:pt x="2039" y="1978"/>
                    <a:pt x="2070" y="1951"/>
                    <a:pt x="2103" y="1928"/>
                  </a:cubicBezTo>
                  <a:lnTo>
                    <a:pt x="1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025;p44"/>
            <p:cNvSpPr/>
            <p:nvPr/>
          </p:nvSpPr>
          <p:spPr>
            <a:xfrm>
              <a:off x="1595114" y="3036608"/>
              <a:ext cx="137212" cy="142004"/>
            </a:xfrm>
            <a:custGeom>
              <a:avLst/>
              <a:gdLst/>
              <a:ahLst/>
              <a:cxnLst/>
              <a:rect l="l" t="t" r="r" b="b"/>
              <a:pathLst>
                <a:path w="2033" h="2104" extrusionOk="0">
                  <a:moveTo>
                    <a:pt x="628" y="0"/>
                  </a:moveTo>
                  <a:lnTo>
                    <a:pt x="1" y="177"/>
                  </a:lnTo>
                  <a:lnTo>
                    <a:pt x="1928" y="2104"/>
                  </a:lnTo>
                  <a:cubicBezTo>
                    <a:pt x="1959" y="2080"/>
                    <a:pt x="1992" y="2063"/>
                    <a:pt x="2033" y="2049"/>
                  </a:cubicBezTo>
                  <a:lnTo>
                    <a:pt x="6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026;p44"/>
            <p:cNvSpPr/>
            <p:nvPr/>
          </p:nvSpPr>
          <p:spPr>
            <a:xfrm>
              <a:off x="1760201" y="3036608"/>
              <a:ext cx="137212" cy="142004"/>
            </a:xfrm>
            <a:custGeom>
              <a:avLst/>
              <a:gdLst/>
              <a:ahLst/>
              <a:cxnLst/>
              <a:rect l="l" t="t" r="r" b="b"/>
              <a:pathLst>
                <a:path w="2033" h="2104" extrusionOk="0">
                  <a:moveTo>
                    <a:pt x="1406" y="0"/>
                  </a:moveTo>
                  <a:lnTo>
                    <a:pt x="1" y="2049"/>
                  </a:lnTo>
                  <a:cubicBezTo>
                    <a:pt x="41" y="2063"/>
                    <a:pt x="75" y="2080"/>
                    <a:pt x="106" y="2104"/>
                  </a:cubicBezTo>
                  <a:lnTo>
                    <a:pt x="2033" y="177"/>
                  </a:lnTo>
                  <a:lnTo>
                    <a:pt x="14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027;p44"/>
            <p:cNvSpPr/>
            <p:nvPr/>
          </p:nvSpPr>
          <p:spPr>
            <a:xfrm>
              <a:off x="1767288" y="3048486"/>
              <a:ext cx="142004" cy="135660"/>
            </a:xfrm>
            <a:custGeom>
              <a:avLst/>
              <a:gdLst/>
              <a:ahLst/>
              <a:cxnLst/>
              <a:rect l="l" t="t" r="r" b="b"/>
              <a:pathLst>
                <a:path w="2104" h="2010" extrusionOk="0">
                  <a:moveTo>
                    <a:pt x="1928" y="1"/>
                  </a:moveTo>
                  <a:lnTo>
                    <a:pt x="1" y="1928"/>
                  </a:lnTo>
                  <a:cubicBezTo>
                    <a:pt x="35" y="1951"/>
                    <a:pt x="65" y="1978"/>
                    <a:pt x="92" y="2009"/>
                  </a:cubicBezTo>
                  <a:lnTo>
                    <a:pt x="2103" y="627"/>
                  </a:lnTo>
                  <a:lnTo>
                    <a:pt x="1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028;p44"/>
            <p:cNvSpPr/>
            <p:nvPr/>
          </p:nvSpPr>
          <p:spPr>
            <a:xfrm>
              <a:off x="1637229" y="3002119"/>
              <a:ext cx="98337" cy="174468"/>
            </a:xfrm>
            <a:custGeom>
              <a:avLst/>
              <a:gdLst/>
              <a:ahLst/>
              <a:cxnLst/>
              <a:rect l="l" t="t" r="r" b="b"/>
              <a:pathLst>
                <a:path w="1457" h="2585" extrusionOk="0">
                  <a:moveTo>
                    <a:pt x="404" y="0"/>
                  </a:moveTo>
                  <a:lnTo>
                    <a:pt x="0" y="515"/>
                  </a:lnTo>
                  <a:lnTo>
                    <a:pt x="1348" y="2584"/>
                  </a:lnTo>
                  <a:cubicBezTo>
                    <a:pt x="1382" y="2567"/>
                    <a:pt x="1420" y="2554"/>
                    <a:pt x="1457" y="2543"/>
                  </a:cubicBezTo>
                  <a:lnTo>
                    <a:pt x="4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029;p44"/>
            <p:cNvSpPr/>
            <p:nvPr/>
          </p:nvSpPr>
          <p:spPr>
            <a:xfrm>
              <a:off x="1664429" y="3002119"/>
              <a:ext cx="78696" cy="171701"/>
            </a:xfrm>
            <a:custGeom>
              <a:avLst/>
              <a:gdLst/>
              <a:ahLst/>
              <a:cxnLst/>
              <a:rect l="l" t="t" r="r" b="b"/>
              <a:pathLst>
                <a:path w="1166" h="2544" extrusionOk="0">
                  <a:moveTo>
                    <a:pt x="1" y="0"/>
                  </a:moveTo>
                  <a:lnTo>
                    <a:pt x="1054" y="2543"/>
                  </a:lnTo>
                  <a:cubicBezTo>
                    <a:pt x="1087" y="2534"/>
                    <a:pt x="1125" y="2526"/>
                    <a:pt x="1165" y="2523"/>
                  </a:cubicBezTo>
                  <a:lnTo>
                    <a:pt x="648" y="7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030;p44"/>
            <p:cNvSpPr/>
            <p:nvPr/>
          </p:nvSpPr>
          <p:spPr>
            <a:xfrm>
              <a:off x="1749470" y="3002119"/>
              <a:ext cx="78696" cy="171701"/>
            </a:xfrm>
            <a:custGeom>
              <a:avLst/>
              <a:gdLst/>
              <a:ahLst/>
              <a:cxnLst/>
              <a:rect l="l" t="t" r="r" b="b"/>
              <a:pathLst>
                <a:path w="1166" h="2544" extrusionOk="0">
                  <a:moveTo>
                    <a:pt x="1165" y="0"/>
                  </a:moveTo>
                  <a:lnTo>
                    <a:pt x="518" y="78"/>
                  </a:lnTo>
                  <a:lnTo>
                    <a:pt x="0" y="2523"/>
                  </a:lnTo>
                  <a:cubicBezTo>
                    <a:pt x="41" y="2526"/>
                    <a:pt x="78" y="2534"/>
                    <a:pt x="112" y="2543"/>
                  </a:cubicBezTo>
                  <a:lnTo>
                    <a:pt x="11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031;p44"/>
            <p:cNvSpPr/>
            <p:nvPr/>
          </p:nvSpPr>
          <p:spPr>
            <a:xfrm>
              <a:off x="1756962" y="3002119"/>
              <a:ext cx="98404" cy="174468"/>
            </a:xfrm>
            <a:custGeom>
              <a:avLst/>
              <a:gdLst/>
              <a:ahLst/>
              <a:cxnLst/>
              <a:rect l="l" t="t" r="r" b="b"/>
              <a:pathLst>
                <a:path w="1458" h="2585" extrusionOk="0">
                  <a:moveTo>
                    <a:pt x="1054" y="0"/>
                  </a:moveTo>
                  <a:lnTo>
                    <a:pt x="1" y="2543"/>
                  </a:lnTo>
                  <a:cubicBezTo>
                    <a:pt x="38" y="2554"/>
                    <a:pt x="76" y="2567"/>
                    <a:pt x="110" y="2584"/>
                  </a:cubicBezTo>
                  <a:lnTo>
                    <a:pt x="1457" y="515"/>
                  </a:lnTo>
                  <a:lnTo>
                    <a:pt x="10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032;p44"/>
            <p:cNvSpPr/>
            <p:nvPr/>
          </p:nvSpPr>
          <p:spPr>
            <a:xfrm>
              <a:off x="1707894" y="2985853"/>
              <a:ext cx="38471" cy="187292"/>
            </a:xfrm>
            <a:custGeom>
              <a:avLst/>
              <a:gdLst/>
              <a:ahLst/>
              <a:cxnLst/>
              <a:rect l="l" t="t" r="r" b="b"/>
              <a:pathLst>
                <a:path w="570" h="2775" extrusionOk="0">
                  <a:moveTo>
                    <a:pt x="569" y="0"/>
                  </a:moveTo>
                  <a:lnTo>
                    <a:pt x="0" y="319"/>
                  </a:lnTo>
                  <a:lnTo>
                    <a:pt x="457" y="2775"/>
                  </a:lnTo>
                  <a:cubicBezTo>
                    <a:pt x="494" y="2767"/>
                    <a:pt x="529" y="2764"/>
                    <a:pt x="569" y="2764"/>
                  </a:cubicBezTo>
                  <a:lnTo>
                    <a:pt x="5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033;p44"/>
            <p:cNvSpPr/>
            <p:nvPr/>
          </p:nvSpPr>
          <p:spPr>
            <a:xfrm>
              <a:off x="1746298" y="2985853"/>
              <a:ext cx="38471" cy="187292"/>
            </a:xfrm>
            <a:custGeom>
              <a:avLst/>
              <a:gdLst/>
              <a:ahLst/>
              <a:cxnLst/>
              <a:rect l="l" t="t" r="r" b="b"/>
              <a:pathLst>
                <a:path w="570" h="2775" extrusionOk="0">
                  <a:moveTo>
                    <a:pt x="0" y="0"/>
                  </a:moveTo>
                  <a:lnTo>
                    <a:pt x="0" y="2764"/>
                  </a:lnTo>
                  <a:cubicBezTo>
                    <a:pt x="41" y="2764"/>
                    <a:pt x="74" y="2767"/>
                    <a:pt x="112" y="2775"/>
                  </a:cubicBezTo>
                  <a:lnTo>
                    <a:pt x="569" y="319"/>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034;p44"/>
            <p:cNvSpPr/>
            <p:nvPr/>
          </p:nvSpPr>
          <p:spPr>
            <a:xfrm>
              <a:off x="1706477" y="3160254"/>
              <a:ext cx="79641" cy="39821"/>
            </a:xfrm>
            <a:custGeom>
              <a:avLst/>
              <a:gdLst/>
              <a:ahLst/>
              <a:cxnLst/>
              <a:rect l="l" t="t" r="r" b="b"/>
              <a:pathLst>
                <a:path w="1180" h="590" extrusionOk="0">
                  <a:moveTo>
                    <a:pt x="590" y="0"/>
                  </a:moveTo>
                  <a:cubicBezTo>
                    <a:pt x="265" y="0"/>
                    <a:pt x="1" y="265"/>
                    <a:pt x="1" y="590"/>
                  </a:cubicBezTo>
                  <a:lnTo>
                    <a:pt x="1180" y="590"/>
                  </a:lnTo>
                  <a:cubicBezTo>
                    <a:pt x="1180" y="265"/>
                    <a:pt x="915" y="0"/>
                    <a:pt x="590"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2001;p44"/>
          <p:cNvGrpSpPr/>
          <p:nvPr/>
        </p:nvGrpSpPr>
        <p:grpSpPr>
          <a:xfrm>
            <a:off x="389212" y="3477911"/>
            <a:ext cx="1047951" cy="541875"/>
            <a:chOff x="1117400" y="2569625"/>
            <a:chExt cx="1257725" cy="630450"/>
          </a:xfrm>
        </p:grpSpPr>
        <p:sp>
          <p:nvSpPr>
            <p:cNvPr id="118" name="Google Shape;2002;p44"/>
            <p:cNvSpPr/>
            <p:nvPr/>
          </p:nvSpPr>
          <p:spPr>
            <a:xfrm>
              <a:off x="1117400" y="3085945"/>
              <a:ext cx="596904" cy="112780"/>
            </a:xfrm>
            <a:custGeom>
              <a:avLst/>
              <a:gdLst/>
              <a:ahLst/>
              <a:cxnLst/>
              <a:rect l="l" t="t" r="r" b="b"/>
              <a:pathLst>
                <a:path w="8844" h="1671" extrusionOk="0">
                  <a:moveTo>
                    <a:pt x="942" y="1"/>
                  </a:moveTo>
                  <a:lnTo>
                    <a:pt x="1" y="1670"/>
                  </a:lnTo>
                  <a:lnTo>
                    <a:pt x="8783" y="1670"/>
                  </a:lnTo>
                  <a:cubicBezTo>
                    <a:pt x="8790" y="1600"/>
                    <a:pt x="8814" y="1531"/>
                    <a:pt x="8844" y="1470"/>
                  </a:cubicBezTo>
                  <a:lnTo>
                    <a:pt x="942" y="1"/>
                  </a:ln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003;p44"/>
            <p:cNvSpPr/>
            <p:nvPr/>
          </p:nvSpPr>
          <p:spPr>
            <a:xfrm>
              <a:off x="1778289" y="3085945"/>
              <a:ext cx="596836" cy="112780"/>
            </a:xfrm>
            <a:custGeom>
              <a:avLst/>
              <a:gdLst/>
              <a:ahLst/>
              <a:cxnLst/>
              <a:rect l="l" t="t" r="r" b="b"/>
              <a:pathLst>
                <a:path w="8843" h="1671" extrusionOk="0">
                  <a:moveTo>
                    <a:pt x="7901" y="1"/>
                  </a:moveTo>
                  <a:lnTo>
                    <a:pt x="0" y="1470"/>
                  </a:lnTo>
                  <a:cubicBezTo>
                    <a:pt x="30" y="1531"/>
                    <a:pt x="55" y="1600"/>
                    <a:pt x="61" y="1670"/>
                  </a:cubicBezTo>
                  <a:lnTo>
                    <a:pt x="8843" y="1670"/>
                  </a:lnTo>
                  <a:lnTo>
                    <a:pt x="7901" y="1"/>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004;p44"/>
            <p:cNvSpPr/>
            <p:nvPr/>
          </p:nvSpPr>
          <p:spPr>
            <a:xfrm>
              <a:off x="1769785" y="2878202"/>
              <a:ext cx="557556" cy="307293"/>
            </a:xfrm>
            <a:custGeom>
              <a:avLst/>
              <a:gdLst/>
              <a:ahLst/>
              <a:cxnLst/>
              <a:rect l="l" t="t" r="r" b="b"/>
              <a:pathLst>
                <a:path w="8261" h="4553" extrusionOk="0">
                  <a:moveTo>
                    <a:pt x="6751" y="1"/>
                  </a:moveTo>
                  <a:lnTo>
                    <a:pt x="1" y="4393"/>
                  </a:lnTo>
                  <a:cubicBezTo>
                    <a:pt x="51" y="4437"/>
                    <a:pt x="95" y="4492"/>
                    <a:pt x="126" y="4553"/>
                  </a:cubicBezTo>
                  <a:lnTo>
                    <a:pt x="8261" y="1183"/>
                  </a:lnTo>
                  <a:lnTo>
                    <a:pt x="6751" y="1"/>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005;p44"/>
            <p:cNvSpPr/>
            <p:nvPr/>
          </p:nvSpPr>
          <p:spPr>
            <a:xfrm>
              <a:off x="1778289" y="2957978"/>
              <a:ext cx="549051" cy="240543"/>
            </a:xfrm>
            <a:custGeom>
              <a:avLst/>
              <a:gdLst/>
              <a:ahLst/>
              <a:cxnLst/>
              <a:rect l="l" t="t" r="r" b="b"/>
              <a:pathLst>
                <a:path w="8135" h="3564" extrusionOk="0">
                  <a:moveTo>
                    <a:pt x="8135" y="1"/>
                  </a:moveTo>
                  <a:lnTo>
                    <a:pt x="0" y="3366"/>
                  </a:lnTo>
                  <a:cubicBezTo>
                    <a:pt x="30" y="3427"/>
                    <a:pt x="51" y="3496"/>
                    <a:pt x="61" y="3563"/>
                  </a:cubicBezTo>
                  <a:lnTo>
                    <a:pt x="7901" y="1900"/>
                  </a:lnTo>
                  <a:lnTo>
                    <a:pt x="8135" y="1"/>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006;p44"/>
            <p:cNvSpPr/>
            <p:nvPr/>
          </p:nvSpPr>
          <p:spPr>
            <a:xfrm>
              <a:off x="1165185" y="2957978"/>
              <a:ext cx="549119" cy="240543"/>
            </a:xfrm>
            <a:custGeom>
              <a:avLst/>
              <a:gdLst/>
              <a:ahLst/>
              <a:cxnLst/>
              <a:rect l="l" t="t" r="r" b="b"/>
              <a:pathLst>
                <a:path w="8136" h="3564" extrusionOk="0">
                  <a:moveTo>
                    <a:pt x="1" y="1"/>
                  </a:moveTo>
                  <a:lnTo>
                    <a:pt x="234" y="1900"/>
                  </a:lnTo>
                  <a:lnTo>
                    <a:pt x="8075" y="3563"/>
                  </a:lnTo>
                  <a:cubicBezTo>
                    <a:pt x="8085" y="3496"/>
                    <a:pt x="8106" y="3427"/>
                    <a:pt x="8136" y="3366"/>
                  </a:cubicBezTo>
                  <a:lnTo>
                    <a:pt x="1" y="1"/>
                  </a:lnTo>
                  <a:close/>
                </a:path>
              </a:pathLst>
            </a:custGeom>
            <a:solidFill>
              <a:schemeClr val="tx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007;p44"/>
            <p:cNvSpPr/>
            <p:nvPr/>
          </p:nvSpPr>
          <p:spPr>
            <a:xfrm>
              <a:off x="1165185" y="2878202"/>
              <a:ext cx="557556" cy="307293"/>
            </a:xfrm>
            <a:custGeom>
              <a:avLst/>
              <a:gdLst/>
              <a:ahLst/>
              <a:cxnLst/>
              <a:rect l="l" t="t" r="r" b="b"/>
              <a:pathLst>
                <a:path w="8261" h="4553" extrusionOk="0">
                  <a:moveTo>
                    <a:pt x="1511" y="1"/>
                  </a:moveTo>
                  <a:lnTo>
                    <a:pt x="1" y="1183"/>
                  </a:lnTo>
                  <a:lnTo>
                    <a:pt x="8136" y="4553"/>
                  </a:lnTo>
                  <a:cubicBezTo>
                    <a:pt x="8166" y="4492"/>
                    <a:pt x="8210" y="4437"/>
                    <a:pt x="8261" y="4393"/>
                  </a:cubicBezTo>
                  <a:lnTo>
                    <a:pt x="1511" y="1"/>
                  </a:ln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008;p44"/>
            <p:cNvSpPr/>
            <p:nvPr/>
          </p:nvSpPr>
          <p:spPr>
            <a:xfrm>
              <a:off x="1266896" y="2753880"/>
              <a:ext cx="455642" cy="431615"/>
            </a:xfrm>
            <a:custGeom>
              <a:avLst/>
              <a:gdLst/>
              <a:ahLst/>
              <a:cxnLst/>
              <a:rect l="l" t="t" r="r" b="b"/>
              <a:pathLst>
                <a:path w="6751" h="6395" extrusionOk="0">
                  <a:moveTo>
                    <a:pt x="515" y="0"/>
                  </a:moveTo>
                  <a:lnTo>
                    <a:pt x="1" y="1846"/>
                  </a:lnTo>
                  <a:lnTo>
                    <a:pt x="6629" y="6395"/>
                  </a:lnTo>
                  <a:cubicBezTo>
                    <a:pt x="6659" y="6334"/>
                    <a:pt x="6700" y="6282"/>
                    <a:pt x="6751" y="6238"/>
                  </a:cubicBezTo>
                  <a:lnTo>
                    <a:pt x="515" y="0"/>
                  </a:lnTo>
                  <a:close/>
                </a:path>
              </a:pathLst>
            </a:custGeom>
            <a:solidFill>
              <a:schemeClr val="tx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009;p44"/>
            <p:cNvSpPr/>
            <p:nvPr/>
          </p:nvSpPr>
          <p:spPr>
            <a:xfrm>
              <a:off x="1301655" y="2719121"/>
              <a:ext cx="432762" cy="455844"/>
            </a:xfrm>
            <a:custGeom>
              <a:avLst/>
              <a:gdLst/>
              <a:ahLst/>
              <a:cxnLst/>
              <a:rect l="l" t="t" r="r" b="b"/>
              <a:pathLst>
                <a:path w="6412" h="6754" extrusionOk="0">
                  <a:moveTo>
                    <a:pt x="1846" y="1"/>
                  </a:moveTo>
                  <a:lnTo>
                    <a:pt x="0" y="515"/>
                  </a:lnTo>
                  <a:lnTo>
                    <a:pt x="6236" y="6753"/>
                  </a:lnTo>
                  <a:cubicBezTo>
                    <a:pt x="6287" y="6710"/>
                    <a:pt x="6344" y="6679"/>
                    <a:pt x="6412" y="6655"/>
                  </a:cubicBezTo>
                  <a:lnTo>
                    <a:pt x="1846" y="1"/>
                  </a:ln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010;p44"/>
            <p:cNvSpPr/>
            <p:nvPr/>
          </p:nvSpPr>
          <p:spPr>
            <a:xfrm>
              <a:off x="1758109" y="2719121"/>
              <a:ext cx="433032" cy="455844"/>
            </a:xfrm>
            <a:custGeom>
              <a:avLst/>
              <a:gdLst/>
              <a:ahLst/>
              <a:cxnLst/>
              <a:rect l="l" t="t" r="r" b="b"/>
              <a:pathLst>
                <a:path w="6416" h="6754" extrusionOk="0">
                  <a:moveTo>
                    <a:pt x="4566" y="1"/>
                  </a:moveTo>
                  <a:lnTo>
                    <a:pt x="1" y="6655"/>
                  </a:lnTo>
                  <a:cubicBezTo>
                    <a:pt x="69" y="6679"/>
                    <a:pt x="126" y="6710"/>
                    <a:pt x="177" y="6753"/>
                  </a:cubicBezTo>
                  <a:lnTo>
                    <a:pt x="6416" y="515"/>
                  </a:lnTo>
                  <a:lnTo>
                    <a:pt x="4566" y="1"/>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011;p44"/>
            <p:cNvSpPr/>
            <p:nvPr/>
          </p:nvSpPr>
          <p:spPr>
            <a:xfrm>
              <a:off x="1770055" y="2753880"/>
              <a:ext cx="455574" cy="431615"/>
            </a:xfrm>
            <a:custGeom>
              <a:avLst/>
              <a:gdLst/>
              <a:ahLst/>
              <a:cxnLst/>
              <a:rect l="l" t="t" r="r" b="b"/>
              <a:pathLst>
                <a:path w="6750" h="6395" extrusionOk="0">
                  <a:moveTo>
                    <a:pt x="6235" y="0"/>
                  </a:moveTo>
                  <a:lnTo>
                    <a:pt x="0" y="6238"/>
                  </a:lnTo>
                  <a:cubicBezTo>
                    <a:pt x="51" y="6282"/>
                    <a:pt x="91" y="6334"/>
                    <a:pt x="122" y="6395"/>
                  </a:cubicBezTo>
                  <a:lnTo>
                    <a:pt x="6750" y="1846"/>
                  </a:lnTo>
                  <a:lnTo>
                    <a:pt x="6235" y="0"/>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012;p44"/>
            <p:cNvSpPr/>
            <p:nvPr/>
          </p:nvSpPr>
          <p:spPr>
            <a:xfrm>
              <a:off x="1425774" y="2617612"/>
              <a:ext cx="308238" cy="557556"/>
            </a:xfrm>
            <a:custGeom>
              <a:avLst/>
              <a:gdLst/>
              <a:ahLst/>
              <a:cxnLst/>
              <a:rect l="l" t="t" r="r" b="b"/>
              <a:pathLst>
                <a:path w="4567" h="8261" extrusionOk="0">
                  <a:moveTo>
                    <a:pt x="1183" y="1"/>
                  </a:moveTo>
                  <a:lnTo>
                    <a:pt x="1" y="1508"/>
                  </a:lnTo>
                  <a:lnTo>
                    <a:pt x="4393" y="8261"/>
                  </a:lnTo>
                  <a:cubicBezTo>
                    <a:pt x="4440" y="8217"/>
                    <a:pt x="4498" y="8183"/>
                    <a:pt x="4566" y="8162"/>
                  </a:cubicBezTo>
                  <a:lnTo>
                    <a:pt x="1183" y="1"/>
                  </a:lnTo>
                  <a:close/>
                </a:path>
              </a:pathLst>
            </a:custGeom>
            <a:solidFill>
              <a:schemeClr val="tx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013;p44"/>
            <p:cNvSpPr/>
            <p:nvPr/>
          </p:nvSpPr>
          <p:spPr>
            <a:xfrm>
              <a:off x="1505551" y="2617612"/>
              <a:ext cx="241488" cy="550941"/>
            </a:xfrm>
            <a:custGeom>
              <a:avLst/>
              <a:gdLst/>
              <a:ahLst/>
              <a:cxnLst/>
              <a:rect l="l" t="t" r="r" b="b"/>
              <a:pathLst>
                <a:path w="3578" h="8163" extrusionOk="0">
                  <a:moveTo>
                    <a:pt x="1" y="1"/>
                  </a:moveTo>
                  <a:lnTo>
                    <a:pt x="3380" y="8162"/>
                  </a:lnTo>
                  <a:cubicBezTo>
                    <a:pt x="3438" y="8145"/>
                    <a:pt x="3499" y="8136"/>
                    <a:pt x="3567" y="8136"/>
                  </a:cubicBezTo>
                  <a:lnTo>
                    <a:pt x="3577" y="8136"/>
                  </a:lnTo>
                  <a:lnTo>
                    <a:pt x="1904" y="231"/>
                  </a:lnTo>
                  <a:lnTo>
                    <a:pt x="1" y="1"/>
                  </a:ln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014;p44"/>
            <p:cNvSpPr/>
            <p:nvPr/>
          </p:nvSpPr>
          <p:spPr>
            <a:xfrm>
              <a:off x="1745555" y="2617612"/>
              <a:ext cx="241488" cy="550941"/>
            </a:xfrm>
            <a:custGeom>
              <a:avLst/>
              <a:gdLst/>
              <a:ahLst/>
              <a:cxnLst/>
              <a:rect l="l" t="t" r="r" b="b"/>
              <a:pathLst>
                <a:path w="3578" h="8163" extrusionOk="0">
                  <a:moveTo>
                    <a:pt x="3577" y="1"/>
                  </a:moveTo>
                  <a:lnTo>
                    <a:pt x="1673" y="231"/>
                  </a:lnTo>
                  <a:lnTo>
                    <a:pt x="1" y="8136"/>
                  </a:lnTo>
                  <a:lnTo>
                    <a:pt x="11" y="8136"/>
                  </a:lnTo>
                  <a:cubicBezTo>
                    <a:pt x="79" y="8136"/>
                    <a:pt x="140" y="8145"/>
                    <a:pt x="197" y="8162"/>
                  </a:cubicBezTo>
                  <a:lnTo>
                    <a:pt x="3577" y="1"/>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015;p44"/>
            <p:cNvSpPr/>
            <p:nvPr/>
          </p:nvSpPr>
          <p:spPr>
            <a:xfrm>
              <a:off x="1758649" y="2617612"/>
              <a:ext cx="308103" cy="557556"/>
            </a:xfrm>
            <a:custGeom>
              <a:avLst/>
              <a:gdLst/>
              <a:ahLst/>
              <a:cxnLst/>
              <a:rect l="l" t="t" r="r" b="b"/>
              <a:pathLst>
                <a:path w="4565" h="8261" extrusionOk="0">
                  <a:moveTo>
                    <a:pt x="3383" y="1"/>
                  </a:moveTo>
                  <a:lnTo>
                    <a:pt x="0" y="8162"/>
                  </a:lnTo>
                  <a:cubicBezTo>
                    <a:pt x="68" y="8183"/>
                    <a:pt x="125" y="8217"/>
                    <a:pt x="172" y="8261"/>
                  </a:cubicBezTo>
                  <a:lnTo>
                    <a:pt x="4565" y="1508"/>
                  </a:lnTo>
                  <a:lnTo>
                    <a:pt x="3383" y="1"/>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016;p44"/>
            <p:cNvSpPr/>
            <p:nvPr/>
          </p:nvSpPr>
          <p:spPr>
            <a:xfrm>
              <a:off x="1633517" y="2569625"/>
              <a:ext cx="112847" cy="599131"/>
            </a:xfrm>
            <a:custGeom>
              <a:avLst/>
              <a:gdLst/>
              <a:ahLst/>
              <a:cxnLst/>
              <a:rect l="l" t="t" r="r" b="b"/>
              <a:pathLst>
                <a:path w="1672" h="8877" extrusionOk="0">
                  <a:moveTo>
                    <a:pt x="1671" y="1"/>
                  </a:moveTo>
                  <a:lnTo>
                    <a:pt x="1" y="945"/>
                  </a:lnTo>
                  <a:lnTo>
                    <a:pt x="1478" y="8877"/>
                  </a:lnTo>
                  <a:cubicBezTo>
                    <a:pt x="1536" y="8856"/>
                    <a:pt x="1600" y="8847"/>
                    <a:pt x="1671" y="8847"/>
                  </a:cubicBezTo>
                  <a:lnTo>
                    <a:pt x="1671" y="1"/>
                  </a:lnTo>
                  <a:close/>
                </a:path>
              </a:pathLst>
            </a:custGeom>
            <a:solidFill>
              <a:schemeClr val="tx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17;p44"/>
            <p:cNvSpPr/>
            <p:nvPr/>
          </p:nvSpPr>
          <p:spPr>
            <a:xfrm>
              <a:off x="1746298" y="2569625"/>
              <a:ext cx="112712" cy="599131"/>
            </a:xfrm>
            <a:custGeom>
              <a:avLst/>
              <a:gdLst/>
              <a:ahLst/>
              <a:cxnLst/>
              <a:rect l="l" t="t" r="r" b="b"/>
              <a:pathLst>
                <a:path w="1670" h="8877" extrusionOk="0">
                  <a:moveTo>
                    <a:pt x="0" y="1"/>
                  </a:moveTo>
                  <a:lnTo>
                    <a:pt x="0" y="8847"/>
                  </a:lnTo>
                  <a:cubicBezTo>
                    <a:pt x="71" y="8847"/>
                    <a:pt x="135" y="8856"/>
                    <a:pt x="193" y="8877"/>
                  </a:cubicBezTo>
                  <a:lnTo>
                    <a:pt x="1670" y="945"/>
                  </a:lnTo>
                  <a:lnTo>
                    <a:pt x="0" y="1"/>
                  </a:ln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18;p44"/>
            <p:cNvSpPr/>
            <p:nvPr/>
          </p:nvSpPr>
          <p:spPr>
            <a:xfrm>
              <a:off x="1532548" y="3161402"/>
              <a:ext cx="181757" cy="38268"/>
            </a:xfrm>
            <a:custGeom>
              <a:avLst/>
              <a:gdLst/>
              <a:ahLst/>
              <a:cxnLst/>
              <a:rect l="l" t="t" r="r" b="b"/>
              <a:pathLst>
                <a:path w="2693" h="567" extrusionOk="0">
                  <a:moveTo>
                    <a:pt x="318" y="1"/>
                  </a:moveTo>
                  <a:lnTo>
                    <a:pt x="1" y="566"/>
                  </a:lnTo>
                  <a:lnTo>
                    <a:pt x="2642" y="566"/>
                  </a:lnTo>
                  <a:cubicBezTo>
                    <a:pt x="2655" y="522"/>
                    <a:pt x="2672" y="482"/>
                    <a:pt x="2693" y="441"/>
                  </a:cubicBezTo>
                  <a:lnTo>
                    <a:pt x="3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19;p44"/>
            <p:cNvSpPr/>
            <p:nvPr/>
          </p:nvSpPr>
          <p:spPr>
            <a:xfrm>
              <a:off x="1778289" y="3161402"/>
              <a:ext cx="181757" cy="38268"/>
            </a:xfrm>
            <a:custGeom>
              <a:avLst/>
              <a:gdLst/>
              <a:ahLst/>
              <a:cxnLst/>
              <a:rect l="l" t="t" r="r" b="b"/>
              <a:pathLst>
                <a:path w="2693" h="567" extrusionOk="0">
                  <a:moveTo>
                    <a:pt x="2374" y="1"/>
                  </a:moveTo>
                  <a:lnTo>
                    <a:pt x="0" y="441"/>
                  </a:lnTo>
                  <a:cubicBezTo>
                    <a:pt x="24" y="482"/>
                    <a:pt x="38" y="522"/>
                    <a:pt x="51" y="566"/>
                  </a:cubicBezTo>
                  <a:lnTo>
                    <a:pt x="2692" y="566"/>
                  </a:lnTo>
                  <a:lnTo>
                    <a:pt x="23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20;p44"/>
            <p:cNvSpPr/>
            <p:nvPr/>
          </p:nvSpPr>
          <p:spPr>
            <a:xfrm>
              <a:off x="1770460" y="3090804"/>
              <a:ext cx="173388" cy="96514"/>
            </a:xfrm>
            <a:custGeom>
              <a:avLst/>
              <a:gdLst/>
              <a:ahLst/>
              <a:cxnLst/>
              <a:rect l="l" t="t" r="r" b="b"/>
              <a:pathLst>
                <a:path w="2569" h="1430" extrusionOk="0">
                  <a:moveTo>
                    <a:pt x="2056" y="0"/>
                  </a:moveTo>
                  <a:lnTo>
                    <a:pt x="1" y="1334"/>
                  </a:lnTo>
                  <a:cubicBezTo>
                    <a:pt x="32" y="1365"/>
                    <a:pt x="62" y="1395"/>
                    <a:pt x="85" y="1429"/>
                  </a:cubicBezTo>
                  <a:lnTo>
                    <a:pt x="2568" y="400"/>
                  </a:lnTo>
                  <a:lnTo>
                    <a:pt x="20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21;p44"/>
            <p:cNvSpPr/>
            <p:nvPr/>
          </p:nvSpPr>
          <p:spPr>
            <a:xfrm>
              <a:off x="1775927" y="3117734"/>
              <a:ext cx="167921" cy="77346"/>
            </a:xfrm>
            <a:custGeom>
              <a:avLst/>
              <a:gdLst/>
              <a:ahLst/>
              <a:cxnLst/>
              <a:rect l="l" t="t" r="r" b="b"/>
              <a:pathLst>
                <a:path w="2488" h="1146" extrusionOk="0">
                  <a:moveTo>
                    <a:pt x="2487" y="1"/>
                  </a:moveTo>
                  <a:lnTo>
                    <a:pt x="1" y="1030"/>
                  </a:lnTo>
                  <a:cubicBezTo>
                    <a:pt x="29" y="1068"/>
                    <a:pt x="45" y="1105"/>
                    <a:pt x="62" y="1146"/>
                  </a:cubicBezTo>
                  <a:lnTo>
                    <a:pt x="2409" y="648"/>
                  </a:lnTo>
                  <a:lnTo>
                    <a:pt x="24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22;p44"/>
            <p:cNvSpPr/>
            <p:nvPr/>
          </p:nvSpPr>
          <p:spPr>
            <a:xfrm>
              <a:off x="1548814" y="3117734"/>
              <a:ext cx="167786" cy="77346"/>
            </a:xfrm>
            <a:custGeom>
              <a:avLst/>
              <a:gdLst/>
              <a:ahLst/>
              <a:cxnLst/>
              <a:rect l="l" t="t" r="r" b="b"/>
              <a:pathLst>
                <a:path w="2486" h="1146" extrusionOk="0">
                  <a:moveTo>
                    <a:pt x="0" y="1"/>
                  </a:moveTo>
                  <a:lnTo>
                    <a:pt x="77" y="648"/>
                  </a:lnTo>
                  <a:lnTo>
                    <a:pt x="2425" y="1146"/>
                  </a:lnTo>
                  <a:cubicBezTo>
                    <a:pt x="2442" y="1105"/>
                    <a:pt x="2459" y="1068"/>
                    <a:pt x="2486" y="1030"/>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23;p44"/>
            <p:cNvSpPr/>
            <p:nvPr/>
          </p:nvSpPr>
          <p:spPr>
            <a:xfrm>
              <a:off x="1548814" y="3090804"/>
              <a:ext cx="173253" cy="96514"/>
            </a:xfrm>
            <a:custGeom>
              <a:avLst/>
              <a:gdLst/>
              <a:ahLst/>
              <a:cxnLst/>
              <a:rect l="l" t="t" r="r" b="b"/>
              <a:pathLst>
                <a:path w="2567" h="1430" extrusionOk="0">
                  <a:moveTo>
                    <a:pt x="511" y="0"/>
                  </a:moveTo>
                  <a:lnTo>
                    <a:pt x="0" y="400"/>
                  </a:lnTo>
                  <a:lnTo>
                    <a:pt x="2482" y="1429"/>
                  </a:lnTo>
                  <a:cubicBezTo>
                    <a:pt x="2506" y="1395"/>
                    <a:pt x="2536" y="1365"/>
                    <a:pt x="2567" y="1334"/>
                  </a:cubicBezTo>
                  <a:lnTo>
                    <a:pt x="5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24;p44"/>
            <p:cNvSpPr/>
            <p:nvPr/>
          </p:nvSpPr>
          <p:spPr>
            <a:xfrm>
              <a:off x="1583303" y="3048486"/>
              <a:ext cx="142004" cy="135660"/>
            </a:xfrm>
            <a:custGeom>
              <a:avLst/>
              <a:gdLst/>
              <a:ahLst/>
              <a:cxnLst/>
              <a:rect l="l" t="t" r="r" b="b"/>
              <a:pathLst>
                <a:path w="2104" h="2010" extrusionOk="0">
                  <a:moveTo>
                    <a:pt x="176" y="1"/>
                  </a:moveTo>
                  <a:lnTo>
                    <a:pt x="0" y="627"/>
                  </a:lnTo>
                  <a:lnTo>
                    <a:pt x="2012" y="2009"/>
                  </a:lnTo>
                  <a:cubicBezTo>
                    <a:pt x="2039" y="1978"/>
                    <a:pt x="2070" y="1951"/>
                    <a:pt x="2103" y="1928"/>
                  </a:cubicBezTo>
                  <a:lnTo>
                    <a:pt x="1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25;p44"/>
            <p:cNvSpPr/>
            <p:nvPr/>
          </p:nvSpPr>
          <p:spPr>
            <a:xfrm>
              <a:off x="1595114" y="3036608"/>
              <a:ext cx="137212" cy="142004"/>
            </a:xfrm>
            <a:custGeom>
              <a:avLst/>
              <a:gdLst/>
              <a:ahLst/>
              <a:cxnLst/>
              <a:rect l="l" t="t" r="r" b="b"/>
              <a:pathLst>
                <a:path w="2033" h="2104" extrusionOk="0">
                  <a:moveTo>
                    <a:pt x="628" y="0"/>
                  </a:moveTo>
                  <a:lnTo>
                    <a:pt x="1" y="177"/>
                  </a:lnTo>
                  <a:lnTo>
                    <a:pt x="1928" y="2104"/>
                  </a:lnTo>
                  <a:cubicBezTo>
                    <a:pt x="1959" y="2080"/>
                    <a:pt x="1992" y="2063"/>
                    <a:pt x="2033" y="2049"/>
                  </a:cubicBezTo>
                  <a:lnTo>
                    <a:pt x="6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26;p44"/>
            <p:cNvSpPr/>
            <p:nvPr/>
          </p:nvSpPr>
          <p:spPr>
            <a:xfrm>
              <a:off x="1760201" y="3036608"/>
              <a:ext cx="137212" cy="142004"/>
            </a:xfrm>
            <a:custGeom>
              <a:avLst/>
              <a:gdLst/>
              <a:ahLst/>
              <a:cxnLst/>
              <a:rect l="l" t="t" r="r" b="b"/>
              <a:pathLst>
                <a:path w="2033" h="2104" extrusionOk="0">
                  <a:moveTo>
                    <a:pt x="1406" y="0"/>
                  </a:moveTo>
                  <a:lnTo>
                    <a:pt x="1" y="2049"/>
                  </a:lnTo>
                  <a:cubicBezTo>
                    <a:pt x="41" y="2063"/>
                    <a:pt x="75" y="2080"/>
                    <a:pt x="106" y="2104"/>
                  </a:cubicBezTo>
                  <a:lnTo>
                    <a:pt x="2033" y="177"/>
                  </a:lnTo>
                  <a:lnTo>
                    <a:pt x="14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27;p44"/>
            <p:cNvSpPr/>
            <p:nvPr/>
          </p:nvSpPr>
          <p:spPr>
            <a:xfrm>
              <a:off x="1767288" y="3048486"/>
              <a:ext cx="142004" cy="135660"/>
            </a:xfrm>
            <a:custGeom>
              <a:avLst/>
              <a:gdLst/>
              <a:ahLst/>
              <a:cxnLst/>
              <a:rect l="l" t="t" r="r" b="b"/>
              <a:pathLst>
                <a:path w="2104" h="2010" extrusionOk="0">
                  <a:moveTo>
                    <a:pt x="1928" y="1"/>
                  </a:moveTo>
                  <a:lnTo>
                    <a:pt x="1" y="1928"/>
                  </a:lnTo>
                  <a:cubicBezTo>
                    <a:pt x="35" y="1951"/>
                    <a:pt x="65" y="1978"/>
                    <a:pt x="92" y="2009"/>
                  </a:cubicBezTo>
                  <a:lnTo>
                    <a:pt x="2103" y="627"/>
                  </a:lnTo>
                  <a:lnTo>
                    <a:pt x="1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28;p44"/>
            <p:cNvSpPr/>
            <p:nvPr/>
          </p:nvSpPr>
          <p:spPr>
            <a:xfrm>
              <a:off x="1637229" y="3002119"/>
              <a:ext cx="98337" cy="174468"/>
            </a:xfrm>
            <a:custGeom>
              <a:avLst/>
              <a:gdLst/>
              <a:ahLst/>
              <a:cxnLst/>
              <a:rect l="l" t="t" r="r" b="b"/>
              <a:pathLst>
                <a:path w="1457" h="2585" extrusionOk="0">
                  <a:moveTo>
                    <a:pt x="404" y="0"/>
                  </a:moveTo>
                  <a:lnTo>
                    <a:pt x="0" y="515"/>
                  </a:lnTo>
                  <a:lnTo>
                    <a:pt x="1348" y="2584"/>
                  </a:lnTo>
                  <a:cubicBezTo>
                    <a:pt x="1382" y="2567"/>
                    <a:pt x="1420" y="2554"/>
                    <a:pt x="1457" y="2543"/>
                  </a:cubicBezTo>
                  <a:lnTo>
                    <a:pt x="4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29;p44"/>
            <p:cNvSpPr/>
            <p:nvPr/>
          </p:nvSpPr>
          <p:spPr>
            <a:xfrm>
              <a:off x="1664429" y="3002119"/>
              <a:ext cx="78696" cy="171701"/>
            </a:xfrm>
            <a:custGeom>
              <a:avLst/>
              <a:gdLst/>
              <a:ahLst/>
              <a:cxnLst/>
              <a:rect l="l" t="t" r="r" b="b"/>
              <a:pathLst>
                <a:path w="1166" h="2544" extrusionOk="0">
                  <a:moveTo>
                    <a:pt x="1" y="0"/>
                  </a:moveTo>
                  <a:lnTo>
                    <a:pt x="1054" y="2543"/>
                  </a:lnTo>
                  <a:cubicBezTo>
                    <a:pt x="1087" y="2534"/>
                    <a:pt x="1125" y="2526"/>
                    <a:pt x="1165" y="2523"/>
                  </a:cubicBezTo>
                  <a:lnTo>
                    <a:pt x="648" y="7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030;p44"/>
            <p:cNvSpPr/>
            <p:nvPr/>
          </p:nvSpPr>
          <p:spPr>
            <a:xfrm>
              <a:off x="1749470" y="3002119"/>
              <a:ext cx="78696" cy="171701"/>
            </a:xfrm>
            <a:custGeom>
              <a:avLst/>
              <a:gdLst/>
              <a:ahLst/>
              <a:cxnLst/>
              <a:rect l="l" t="t" r="r" b="b"/>
              <a:pathLst>
                <a:path w="1166" h="2544" extrusionOk="0">
                  <a:moveTo>
                    <a:pt x="1165" y="0"/>
                  </a:moveTo>
                  <a:lnTo>
                    <a:pt x="518" y="78"/>
                  </a:lnTo>
                  <a:lnTo>
                    <a:pt x="0" y="2523"/>
                  </a:lnTo>
                  <a:cubicBezTo>
                    <a:pt x="41" y="2526"/>
                    <a:pt x="78" y="2534"/>
                    <a:pt x="112" y="2543"/>
                  </a:cubicBezTo>
                  <a:lnTo>
                    <a:pt x="11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031;p44"/>
            <p:cNvSpPr/>
            <p:nvPr/>
          </p:nvSpPr>
          <p:spPr>
            <a:xfrm>
              <a:off x="1756962" y="3002119"/>
              <a:ext cx="98404" cy="174468"/>
            </a:xfrm>
            <a:custGeom>
              <a:avLst/>
              <a:gdLst/>
              <a:ahLst/>
              <a:cxnLst/>
              <a:rect l="l" t="t" r="r" b="b"/>
              <a:pathLst>
                <a:path w="1458" h="2585" extrusionOk="0">
                  <a:moveTo>
                    <a:pt x="1054" y="0"/>
                  </a:moveTo>
                  <a:lnTo>
                    <a:pt x="1" y="2543"/>
                  </a:lnTo>
                  <a:cubicBezTo>
                    <a:pt x="38" y="2554"/>
                    <a:pt x="76" y="2567"/>
                    <a:pt x="110" y="2584"/>
                  </a:cubicBezTo>
                  <a:lnTo>
                    <a:pt x="1457" y="515"/>
                  </a:lnTo>
                  <a:lnTo>
                    <a:pt x="10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032;p44"/>
            <p:cNvSpPr/>
            <p:nvPr/>
          </p:nvSpPr>
          <p:spPr>
            <a:xfrm>
              <a:off x="1707894" y="2985853"/>
              <a:ext cx="38471" cy="187292"/>
            </a:xfrm>
            <a:custGeom>
              <a:avLst/>
              <a:gdLst/>
              <a:ahLst/>
              <a:cxnLst/>
              <a:rect l="l" t="t" r="r" b="b"/>
              <a:pathLst>
                <a:path w="570" h="2775" extrusionOk="0">
                  <a:moveTo>
                    <a:pt x="569" y="0"/>
                  </a:moveTo>
                  <a:lnTo>
                    <a:pt x="0" y="319"/>
                  </a:lnTo>
                  <a:lnTo>
                    <a:pt x="457" y="2775"/>
                  </a:lnTo>
                  <a:cubicBezTo>
                    <a:pt x="494" y="2767"/>
                    <a:pt x="529" y="2764"/>
                    <a:pt x="569" y="2764"/>
                  </a:cubicBezTo>
                  <a:lnTo>
                    <a:pt x="5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033;p44"/>
            <p:cNvSpPr/>
            <p:nvPr/>
          </p:nvSpPr>
          <p:spPr>
            <a:xfrm>
              <a:off x="1746298" y="2985853"/>
              <a:ext cx="38471" cy="187292"/>
            </a:xfrm>
            <a:custGeom>
              <a:avLst/>
              <a:gdLst/>
              <a:ahLst/>
              <a:cxnLst/>
              <a:rect l="l" t="t" r="r" b="b"/>
              <a:pathLst>
                <a:path w="570" h="2775" extrusionOk="0">
                  <a:moveTo>
                    <a:pt x="0" y="0"/>
                  </a:moveTo>
                  <a:lnTo>
                    <a:pt x="0" y="2764"/>
                  </a:lnTo>
                  <a:cubicBezTo>
                    <a:pt x="41" y="2764"/>
                    <a:pt x="74" y="2767"/>
                    <a:pt x="112" y="2775"/>
                  </a:cubicBezTo>
                  <a:lnTo>
                    <a:pt x="569" y="319"/>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034;p44"/>
            <p:cNvSpPr/>
            <p:nvPr/>
          </p:nvSpPr>
          <p:spPr>
            <a:xfrm>
              <a:off x="1706477" y="3160254"/>
              <a:ext cx="79641" cy="39821"/>
            </a:xfrm>
            <a:custGeom>
              <a:avLst/>
              <a:gdLst/>
              <a:ahLst/>
              <a:cxnLst/>
              <a:rect l="l" t="t" r="r" b="b"/>
              <a:pathLst>
                <a:path w="1180" h="590" extrusionOk="0">
                  <a:moveTo>
                    <a:pt x="590" y="0"/>
                  </a:moveTo>
                  <a:cubicBezTo>
                    <a:pt x="265" y="0"/>
                    <a:pt x="1" y="265"/>
                    <a:pt x="1" y="590"/>
                  </a:cubicBezTo>
                  <a:lnTo>
                    <a:pt x="1180" y="590"/>
                  </a:lnTo>
                  <a:cubicBezTo>
                    <a:pt x="1180" y="265"/>
                    <a:pt x="915" y="0"/>
                    <a:pt x="590"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500"/>
                                        <p:tgtEl>
                                          <p:spTgt spid="83"/>
                                        </p:tgtEl>
                                      </p:cBhvr>
                                    </p:animEffect>
                                    <p:anim calcmode="lin" valueType="num">
                                      <p:cBhvr>
                                        <p:cTn id="13" dur="500" fill="hold"/>
                                        <p:tgtEl>
                                          <p:spTgt spid="83"/>
                                        </p:tgtEl>
                                        <p:attrNameLst>
                                          <p:attrName>ppt_x</p:attrName>
                                        </p:attrNameLst>
                                      </p:cBhvr>
                                      <p:tavLst>
                                        <p:tav tm="0">
                                          <p:val>
                                            <p:strVal val="#ppt_x"/>
                                          </p:val>
                                        </p:tav>
                                        <p:tav tm="100000">
                                          <p:val>
                                            <p:strVal val="#ppt_x"/>
                                          </p:val>
                                        </p:tav>
                                      </p:tavLst>
                                    </p:anim>
                                    <p:anim calcmode="lin" valueType="num">
                                      <p:cBhvr>
                                        <p:cTn id="14" dur="500" fill="hold"/>
                                        <p:tgtEl>
                                          <p:spTgt spid="8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7"/>
                                        </p:tgtEl>
                                        <p:attrNameLst>
                                          <p:attrName>style.visibility</p:attrName>
                                        </p:attrNameLst>
                                      </p:cBhvr>
                                      <p:to>
                                        <p:strVal val="visible"/>
                                      </p:to>
                                    </p:set>
                                    <p:animEffect transition="in" filter="fade">
                                      <p:cBhvr>
                                        <p:cTn id="24" dur="500"/>
                                        <p:tgtEl>
                                          <p:spTgt spid="117"/>
                                        </p:tgtEl>
                                      </p:cBhvr>
                                    </p:animEffect>
                                    <p:anim calcmode="lin" valueType="num">
                                      <p:cBhvr>
                                        <p:cTn id="25" dur="500" fill="hold"/>
                                        <p:tgtEl>
                                          <p:spTgt spid="117"/>
                                        </p:tgtEl>
                                        <p:attrNameLst>
                                          <p:attrName>ppt_x</p:attrName>
                                        </p:attrNameLst>
                                      </p:cBhvr>
                                      <p:tavLst>
                                        <p:tav tm="0">
                                          <p:val>
                                            <p:strVal val="#ppt_x"/>
                                          </p:val>
                                        </p:tav>
                                        <p:tav tm="100000">
                                          <p:val>
                                            <p:strVal val="#ppt_x"/>
                                          </p:val>
                                        </p:tav>
                                      </p:tavLst>
                                    </p:anim>
                                    <p:anim calcmode="lin" valueType="num">
                                      <p:cBhvr>
                                        <p:cTn id="26" dur="500" fill="hold"/>
                                        <p:tgtEl>
                                          <p:spTgt spid="11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anim calcmode="lin" valueType="num">
                                      <p:cBhvr>
                                        <p:cTn id="30" dur="500" fill="hold"/>
                                        <p:tgtEl>
                                          <p:spTgt spid="10"/>
                                        </p:tgtEl>
                                        <p:attrNameLst>
                                          <p:attrName>ppt_x</p:attrName>
                                        </p:attrNameLst>
                                      </p:cBhvr>
                                      <p:tavLst>
                                        <p:tav tm="0">
                                          <p:val>
                                            <p:strVal val="#ppt_x"/>
                                          </p:val>
                                        </p:tav>
                                        <p:tav tm="100000">
                                          <p:val>
                                            <p:strVal val="#ppt_x"/>
                                          </p:val>
                                        </p:tav>
                                      </p:tavLst>
                                    </p:anim>
                                    <p:anim calcmode="lin" valueType="num">
                                      <p:cBhvr>
                                        <p:cTn id="31"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33"/>
        <p:cNvGrpSpPr/>
        <p:nvPr/>
      </p:nvGrpSpPr>
      <p:grpSpPr>
        <a:xfrm>
          <a:off x="0" y="0"/>
          <a:ext cx="0" cy="0"/>
          <a:chOff x="0" y="0"/>
          <a:chExt cx="0" cy="0"/>
        </a:xfrm>
      </p:grpSpPr>
      <p:sp>
        <p:nvSpPr>
          <p:cNvPr id="80" name="Title 1"/>
          <p:cNvSpPr>
            <a:spLocks noGrp="1"/>
          </p:cNvSpPr>
          <p:nvPr>
            <p:ph type="title" idx="4294967295"/>
          </p:nvPr>
        </p:nvSpPr>
        <p:spPr>
          <a:xfrm>
            <a:off x="714300" y="430675"/>
            <a:ext cx="7715400" cy="468000"/>
          </a:xfrm>
          <a:prstGeom prst="rect">
            <a:avLst/>
          </a:prstGeom>
        </p:spPr>
        <p:txBody>
          <a:bodyPr anchor="ctr"/>
          <a:lstStyle/>
          <a:p>
            <a:pPr algn="ctr"/>
            <a:r>
              <a:rPr lang="en-US" sz="3200" b="1" i="1" dirty="0" err="1">
                <a:solidFill>
                  <a:srgbClr val="002060"/>
                </a:solidFill>
                <a:latin typeface="+mj-lt"/>
              </a:rPr>
              <a:t>Mở</a:t>
            </a:r>
            <a:r>
              <a:rPr lang="en-US" sz="3200" b="1" i="1" dirty="0">
                <a:solidFill>
                  <a:srgbClr val="002060"/>
                </a:solidFill>
                <a:latin typeface="+mj-lt"/>
              </a:rPr>
              <a:t> </a:t>
            </a:r>
            <a:r>
              <a:rPr lang="en-US" sz="3200" b="1" i="1" dirty="0" err="1">
                <a:solidFill>
                  <a:srgbClr val="002060"/>
                </a:solidFill>
                <a:latin typeface="+mj-lt"/>
              </a:rPr>
              <a:t>rộng</a:t>
            </a:r>
            <a:r>
              <a:rPr lang="en-US" sz="3200" b="1" i="1" dirty="0">
                <a:solidFill>
                  <a:srgbClr val="002060"/>
                </a:solidFill>
                <a:latin typeface="+mj-lt"/>
              </a:rPr>
              <a:t> </a:t>
            </a:r>
            <a:r>
              <a:rPr lang="en-US" sz="3200" b="1" i="1" dirty="0" err="1">
                <a:solidFill>
                  <a:srgbClr val="002060"/>
                </a:solidFill>
                <a:latin typeface="+mj-lt"/>
              </a:rPr>
              <a:t>kiến</a:t>
            </a:r>
            <a:r>
              <a:rPr lang="en-US" sz="3200" b="1" i="1" dirty="0">
                <a:solidFill>
                  <a:srgbClr val="002060"/>
                </a:solidFill>
                <a:latin typeface="+mj-lt"/>
              </a:rPr>
              <a:t> </a:t>
            </a:r>
            <a:r>
              <a:rPr lang="en-US" sz="3200" b="1" i="1" dirty="0" err="1">
                <a:solidFill>
                  <a:srgbClr val="002060"/>
                </a:solidFill>
                <a:latin typeface="+mj-lt"/>
              </a:rPr>
              <a:t>thức</a:t>
            </a:r>
            <a:endParaRPr lang="en-US" sz="3200" b="1" i="1" dirty="0">
              <a:solidFill>
                <a:srgbClr val="002060"/>
              </a:solidFill>
              <a:latin typeface="+mj-lt"/>
            </a:endParaRPr>
          </a:p>
        </p:txBody>
      </p:sp>
      <p:pic>
        <p:nvPicPr>
          <p:cNvPr id="75"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83276" y="883227"/>
            <a:ext cx="6577445" cy="4064880"/>
          </a:xfrm>
          <a:prstGeom prst="rect">
            <a:avLst/>
          </a:prstGeom>
        </p:spPr>
      </p:pic>
      <p:pic>
        <p:nvPicPr>
          <p:cNvPr id="76"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493386" y="2116244"/>
            <a:ext cx="1642876" cy="2831864"/>
          </a:xfrm>
          <a:prstGeom prst="rect">
            <a:avLst/>
          </a:prstGeom>
        </p:spPr>
      </p:pic>
      <p:sp>
        <p:nvSpPr>
          <p:cNvPr id="2" name="Rectangle 1"/>
          <p:cNvSpPr/>
          <p:nvPr/>
        </p:nvSpPr>
        <p:spPr>
          <a:xfrm>
            <a:off x="2057729" y="1751916"/>
            <a:ext cx="5028538" cy="2342949"/>
          </a:xfrm>
          <a:prstGeom prst="rect">
            <a:avLst/>
          </a:prstGeom>
        </p:spPr>
        <p:txBody>
          <a:bodyPr wrap="square">
            <a:spAutoFit/>
          </a:bodyPr>
          <a:lstStyle/>
          <a:p>
            <a:pPr algn="just">
              <a:lnSpc>
                <a:spcPct val="150000"/>
              </a:lnSpc>
            </a:pPr>
            <a:r>
              <a:rPr lang="vi-VN" sz="1950" dirty="0">
                <a:latin typeface="+mn-lt"/>
                <a:ea typeface="Calibri" panose="020F0502020204030204" pitchFamily="34" charset="0"/>
              </a:rPr>
              <a:t>Bài thơ không bàn bạc về sự hết thời của chữ nho, nhà nho mà chỉ thể hiện </a:t>
            </a:r>
            <a:r>
              <a:rPr lang="vi-VN" sz="1950" u="sng" dirty="0">
                <a:latin typeface="+mn-lt"/>
                <a:ea typeface="Calibri" panose="020F0502020204030204" pitchFamily="34" charset="0"/>
              </a:rPr>
              <a:t>tâm trạng ngậm ngùi</a:t>
            </a:r>
            <a:r>
              <a:rPr lang="en-US" sz="1950" u="sng" dirty="0">
                <a:latin typeface="+mn-lt"/>
                <a:ea typeface="Calibri" panose="020F0502020204030204" pitchFamily="34" charset="0"/>
              </a:rPr>
              <a:t>, </a:t>
            </a:r>
            <a:r>
              <a:rPr lang="vi-VN" sz="1950" u="sng" dirty="0">
                <a:latin typeface="+mn-lt"/>
                <a:ea typeface="Calibri" panose="020F0502020204030204" pitchFamily="34" charset="0"/>
              </a:rPr>
              <a:t>day dứt về sự tàn tạ, vắng bóng của ông đồ, của con người</a:t>
            </a:r>
            <a:r>
              <a:rPr lang="en-US" sz="1950" u="sng" dirty="0">
                <a:latin typeface="+mn-lt"/>
                <a:ea typeface="Calibri" panose="020F0502020204030204" pitchFamily="34" charset="0"/>
              </a:rPr>
              <a:t> </a:t>
            </a:r>
            <a:r>
              <a:rPr lang="en-US" sz="1950" u="sng" dirty="0" err="1">
                <a:latin typeface="+mn-lt"/>
                <a:ea typeface="Calibri" panose="020F0502020204030204" pitchFamily="34" charset="0"/>
              </a:rPr>
              <a:t>và</a:t>
            </a:r>
            <a:r>
              <a:rPr lang="vi-VN" sz="1950" u="sng" dirty="0">
                <a:latin typeface="+mn-lt"/>
                <a:ea typeface="Calibri" panose="020F0502020204030204" pitchFamily="34" charset="0"/>
              </a:rPr>
              <a:t> của </a:t>
            </a:r>
            <a:r>
              <a:rPr lang="en-US" sz="1950" u="sng" dirty="0" err="1">
                <a:latin typeface="+mn-lt"/>
                <a:ea typeface="Calibri" panose="020F0502020204030204" pitchFamily="34" charset="0"/>
              </a:rPr>
              <a:t>một</a:t>
            </a:r>
            <a:r>
              <a:rPr lang="vi-VN" sz="1950" u="sng" dirty="0">
                <a:latin typeface="+mn-lt"/>
                <a:ea typeface="Calibri" panose="020F0502020204030204" pitchFamily="34" charset="0"/>
              </a:rPr>
              <a:t> thời đã qua.</a:t>
            </a:r>
            <a:endParaRPr lang="en-US" sz="1950" u="sng" dirty="0">
              <a:latin typeface="+mn-lt"/>
            </a:endParaRPr>
          </a:p>
        </p:txBody>
      </p:sp>
      <p:grpSp>
        <p:nvGrpSpPr>
          <p:cNvPr id="78" name="Google Shape;6862;p55"/>
          <p:cNvGrpSpPr/>
          <p:nvPr/>
        </p:nvGrpSpPr>
        <p:grpSpPr>
          <a:xfrm>
            <a:off x="7677872" y="-373853"/>
            <a:ext cx="570076" cy="2490097"/>
            <a:chOff x="2526900" y="1423675"/>
            <a:chExt cx="730387" cy="3204684"/>
          </a:xfrm>
        </p:grpSpPr>
        <p:sp>
          <p:nvSpPr>
            <p:cNvPr id="79" name="Google Shape;6863;p55"/>
            <p:cNvSpPr/>
            <p:nvPr/>
          </p:nvSpPr>
          <p:spPr>
            <a:xfrm>
              <a:off x="2877409" y="1423675"/>
              <a:ext cx="30393" cy="3034797"/>
            </a:xfrm>
            <a:custGeom>
              <a:avLst/>
              <a:gdLst/>
              <a:ahLst/>
              <a:cxnLst/>
              <a:rect l="l" t="t" r="r" b="b"/>
              <a:pathLst>
                <a:path w="734" h="73291" extrusionOk="0">
                  <a:moveTo>
                    <a:pt x="0" y="0"/>
                  </a:moveTo>
                  <a:lnTo>
                    <a:pt x="0" y="73291"/>
                  </a:lnTo>
                  <a:lnTo>
                    <a:pt x="734" y="73291"/>
                  </a:lnTo>
                  <a:lnTo>
                    <a:pt x="7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864;p55"/>
            <p:cNvSpPr/>
            <p:nvPr/>
          </p:nvSpPr>
          <p:spPr>
            <a:xfrm>
              <a:off x="2526900" y="2643976"/>
              <a:ext cx="730387" cy="1123096"/>
            </a:xfrm>
            <a:custGeom>
              <a:avLst/>
              <a:gdLst/>
              <a:ahLst/>
              <a:cxnLst/>
              <a:rect l="l" t="t" r="r" b="b"/>
              <a:pathLst>
                <a:path w="17639" h="27123" extrusionOk="0">
                  <a:moveTo>
                    <a:pt x="8820" y="0"/>
                  </a:moveTo>
                  <a:cubicBezTo>
                    <a:pt x="3949" y="0"/>
                    <a:pt x="1" y="3948"/>
                    <a:pt x="1" y="8822"/>
                  </a:cubicBezTo>
                  <a:lnTo>
                    <a:pt x="1" y="18301"/>
                  </a:lnTo>
                  <a:cubicBezTo>
                    <a:pt x="1" y="23175"/>
                    <a:pt x="3949" y="27123"/>
                    <a:pt x="8820" y="27123"/>
                  </a:cubicBezTo>
                  <a:cubicBezTo>
                    <a:pt x="13690" y="27123"/>
                    <a:pt x="17638" y="23172"/>
                    <a:pt x="17638" y="18301"/>
                  </a:cubicBezTo>
                  <a:lnTo>
                    <a:pt x="17638" y="8822"/>
                  </a:lnTo>
                  <a:cubicBezTo>
                    <a:pt x="17638" y="3948"/>
                    <a:pt x="13690" y="0"/>
                    <a:pt x="8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865;p55"/>
            <p:cNvSpPr/>
            <p:nvPr/>
          </p:nvSpPr>
          <p:spPr>
            <a:xfrm>
              <a:off x="2538245" y="3182844"/>
              <a:ext cx="50848" cy="50890"/>
            </a:xfrm>
            <a:custGeom>
              <a:avLst/>
              <a:gdLst/>
              <a:ahLst/>
              <a:cxnLst/>
              <a:rect l="l" t="t" r="r" b="b"/>
              <a:pathLst>
                <a:path w="1228" h="1229" extrusionOk="0">
                  <a:moveTo>
                    <a:pt x="614" y="1"/>
                  </a:moveTo>
                  <a:cubicBezTo>
                    <a:pt x="277" y="1"/>
                    <a:pt x="0" y="277"/>
                    <a:pt x="0" y="615"/>
                  </a:cubicBezTo>
                  <a:cubicBezTo>
                    <a:pt x="0" y="952"/>
                    <a:pt x="277" y="1228"/>
                    <a:pt x="614" y="1228"/>
                  </a:cubicBezTo>
                  <a:cubicBezTo>
                    <a:pt x="954" y="1228"/>
                    <a:pt x="1228" y="955"/>
                    <a:pt x="1228" y="615"/>
                  </a:cubicBezTo>
                  <a:cubicBezTo>
                    <a:pt x="1228" y="277"/>
                    <a:pt x="954" y="1"/>
                    <a:pt x="6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6866;p55"/>
            <p:cNvSpPr/>
            <p:nvPr/>
          </p:nvSpPr>
          <p:spPr>
            <a:xfrm>
              <a:off x="3183612" y="3182844"/>
              <a:ext cx="50890" cy="50890"/>
            </a:xfrm>
            <a:custGeom>
              <a:avLst/>
              <a:gdLst/>
              <a:ahLst/>
              <a:cxnLst/>
              <a:rect l="l" t="t" r="r" b="b"/>
              <a:pathLst>
                <a:path w="1229" h="1229" extrusionOk="0">
                  <a:moveTo>
                    <a:pt x="615" y="1"/>
                  </a:moveTo>
                  <a:cubicBezTo>
                    <a:pt x="274" y="1"/>
                    <a:pt x="1" y="277"/>
                    <a:pt x="1" y="615"/>
                  </a:cubicBezTo>
                  <a:cubicBezTo>
                    <a:pt x="1" y="952"/>
                    <a:pt x="274" y="1228"/>
                    <a:pt x="615" y="1228"/>
                  </a:cubicBezTo>
                  <a:cubicBezTo>
                    <a:pt x="952" y="1228"/>
                    <a:pt x="1228" y="955"/>
                    <a:pt x="1228" y="615"/>
                  </a:cubicBezTo>
                  <a:cubicBezTo>
                    <a:pt x="1228" y="277"/>
                    <a:pt x="955" y="1"/>
                    <a:pt x="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6867;p55"/>
            <p:cNvSpPr/>
            <p:nvPr/>
          </p:nvSpPr>
          <p:spPr>
            <a:xfrm>
              <a:off x="2549674" y="2643976"/>
              <a:ext cx="684963" cy="302109"/>
            </a:xfrm>
            <a:custGeom>
              <a:avLst/>
              <a:gdLst/>
              <a:ahLst/>
              <a:cxnLst/>
              <a:rect l="l" t="t" r="r" b="b"/>
              <a:pathLst>
                <a:path w="16542" h="7296" extrusionOk="0">
                  <a:moveTo>
                    <a:pt x="8270" y="0"/>
                  </a:moveTo>
                  <a:cubicBezTo>
                    <a:pt x="4475" y="0"/>
                    <a:pt x="1245" y="2394"/>
                    <a:pt x="1" y="5753"/>
                  </a:cubicBezTo>
                  <a:cubicBezTo>
                    <a:pt x="1881" y="6735"/>
                    <a:pt x="4015" y="7296"/>
                    <a:pt x="6280" y="7296"/>
                  </a:cubicBezTo>
                  <a:lnTo>
                    <a:pt x="10261" y="7296"/>
                  </a:lnTo>
                  <a:cubicBezTo>
                    <a:pt x="12527" y="7296"/>
                    <a:pt x="14664" y="6738"/>
                    <a:pt x="16541" y="5753"/>
                  </a:cubicBezTo>
                  <a:cubicBezTo>
                    <a:pt x="15291" y="2397"/>
                    <a:pt x="12064" y="0"/>
                    <a:pt x="8270"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6868;p55"/>
            <p:cNvSpPr/>
            <p:nvPr/>
          </p:nvSpPr>
          <p:spPr>
            <a:xfrm>
              <a:off x="2563669" y="3505155"/>
              <a:ext cx="656516" cy="261778"/>
            </a:xfrm>
            <a:custGeom>
              <a:avLst/>
              <a:gdLst/>
              <a:ahLst/>
              <a:cxnLst/>
              <a:rect l="l" t="t" r="r" b="b"/>
              <a:pathLst>
                <a:path w="15855" h="6322" extrusionOk="0">
                  <a:moveTo>
                    <a:pt x="5940" y="0"/>
                  </a:moveTo>
                  <a:cubicBezTo>
                    <a:pt x="3808" y="0"/>
                    <a:pt x="1794" y="491"/>
                    <a:pt x="0" y="1367"/>
                  </a:cubicBezTo>
                  <a:cubicBezTo>
                    <a:pt x="1434" y="4299"/>
                    <a:pt x="4444" y="6322"/>
                    <a:pt x="7929" y="6322"/>
                  </a:cubicBezTo>
                  <a:cubicBezTo>
                    <a:pt x="11410" y="6322"/>
                    <a:pt x="14423" y="4299"/>
                    <a:pt x="15855" y="1367"/>
                  </a:cubicBezTo>
                  <a:cubicBezTo>
                    <a:pt x="14058" y="491"/>
                    <a:pt x="12046" y="0"/>
                    <a:pt x="9915"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6869;p55"/>
            <p:cNvSpPr/>
            <p:nvPr/>
          </p:nvSpPr>
          <p:spPr>
            <a:xfrm>
              <a:off x="2631925" y="2666990"/>
              <a:ext cx="520451" cy="1077076"/>
            </a:xfrm>
            <a:custGeom>
              <a:avLst/>
              <a:gdLst/>
              <a:ahLst/>
              <a:cxnLst/>
              <a:rect l="l" t="t" r="r" b="b"/>
              <a:pathLst>
                <a:path w="13222" h="27363" extrusionOk="0">
                  <a:moveTo>
                    <a:pt x="7935" y="243"/>
                  </a:moveTo>
                  <a:cubicBezTo>
                    <a:pt x="10713" y="243"/>
                    <a:pt x="12973" y="2503"/>
                    <a:pt x="12973" y="5282"/>
                  </a:cubicBezTo>
                  <a:lnTo>
                    <a:pt x="12973" y="22082"/>
                  </a:lnTo>
                  <a:cubicBezTo>
                    <a:pt x="12973" y="24860"/>
                    <a:pt x="10713" y="27120"/>
                    <a:pt x="7935" y="27120"/>
                  </a:cubicBezTo>
                  <a:lnTo>
                    <a:pt x="5282" y="27120"/>
                  </a:lnTo>
                  <a:cubicBezTo>
                    <a:pt x="2500" y="27120"/>
                    <a:pt x="240" y="24860"/>
                    <a:pt x="240" y="22082"/>
                  </a:cubicBezTo>
                  <a:lnTo>
                    <a:pt x="240" y="5282"/>
                  </a:lnTo>
                  <a:cubicBezTo>
                    <a:pt x="240" y="2503"/>
                    <a:pt x="2500" y="243"/>
                    <a:pt x="5282" y="243"/>
                  </a:cubicBezTo>
                  <a:close/>
                  <a:moveTo>
                    <a:pt x="5284" y="0"/>
                  </a:moveTo>
                  <a:cubicBezTo>
                    <a:pt x="2372" y="0"/>
                    <a:pt x="0" y="2372"/>
                    <a:pt x="0" y="5282"/>
                  </a:cubicBezTo>
                  <a:lnTo>
                    <a:pt x="0" y="22082"/>
                  </a:lnTo>
                  <a:cubicBezTo>
                    <a:pt x="0" y="24991"/>
                    <a:pt x="2372" y="27363"/>
                    <a:pt x="5284" y="27363"/>
                  </a:cubicBezTo>
                  <a:lnTo>
                    <a:pt x="7937" y="27363"/>
                  </a:lnTo>
                  <a:cubicBezTo>
                    <a:pt x="10850" y="27363"/>
                    <a:pt x="13219" y="24997"/>
                    <a:pt x="13221" y="22082"/>
                  </a:cubicBezTo>
                  <a:lnTo>
                    <a:pt x="13221" y="5282"/>
                  </a:lnTo>
                  <a:cubicBezTo>
                    <a:pt x="13221" y="2372"/>
                    <a:pt x="10850" y="0"/>
                    <a:pt x="7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6870;p55"/>
            <p:cNvSpPr/>
            <p:nvPr/>
          </p:nvSpPr>
          <p:spPr>
            <a:xfrm>
              <a:off x="2750000" y="2638758"/>
              <a:ext cx="284180" cy="1133282"/>
            </a:xfrm>
            <a:custGeom>
              <a:avLst/>
              <a:gdLst/>
              <a:ahLst/>
              <a:cxnLst/>
              <a:rect l="l" t="t" r="r" b="b"/>
              <a:pathLst>
                <a:path w="6863" h="27369" extrusionOk="0">
                  <a:moveTo>
                    <a:pt x="4107" y="249"/>
                  </a:moveTo>
                  <a:cubicBezTo>
                    <a:pt x="5493" y="249"/>
                    <a:pt x="6617" y="1376"/>
                    <a:pt x="6617" y="2760"/>
                  </a:cubicBezTo>
                  <a:lnTo>
                    <a:pt x="6617" y="24615"/>
                  </a:lnTo>
                  <a:cubicBezTo>
                    <a:pt x="6617" y="25999"/>
                    <a:pt x="5493" y="27126"/>
                    <a:pt x="4107" y="27126"/>
                  </a:cubicBezTo>
                  <a:lnTo>
                    <a:pt x="2754" y="27126"/>
                  </a:lnTo>
                  <a:cubicBezTo>
                    <a:pt x="1370" y="27126"/>
                    <a:pt x="243" y="25999"/>
                    <a:pt x="243" y="24615"/>
                  </a:cubicBezTo>
                  <a:lnTo>
                    <a:pt x="243" y="2760"/>
                  </a:lnTo>
                  <a:cubicBezTo>
                    <a:pt x="243" y="1376"/>
                    <a:pt x="1370" y="249"/>
                    <a:pt x="2754" y="249"/>
                  </a:cubicBezTo>
                  <a:close/>
                  <a:moveTo>
                    <a:pt x="2754" y="1"/>
                  </a:moveTo>
                  <a:cubicBezTo>
                    <a:pt x="1233" y="1"/>
                    <a:pt x="0" y="1240"/>
                    <a:pt x="0" y="2757"/>
                  </a:cubicBezTo>
                  <a:lnTo>
                    <a:pt x="0" y="24615"/>
                  </a:lnTo>
                  <a:cubicBezTo>
                    <a:pt x="0" y="26136"/>
                    <a:pt x="1239" y="27369"/>
                    <a:pt x="2754" y="27369"/>
                  </a:cubicBezTo>
                  <a:lnTo>
                    <a:pt x="4107" y="27369"/>
                  </a:lnTo>
                  <a:cubicBezTo>
                    <a:pt x="5627" y="27369"/>
                    <a:pt x="6863" y="26136"/>
                    <a:pt x="6863" y="24612"/>
                  </a:cubicBezTo>
                  <a:lnTo>
                    <a:pt x="6863" y="2757"/>
                  </a:lnTo>
                  <a:cubicBezTo>
                    <a:pt x="6863" y="1237"/>
                    <a:pt x="5624" y="1"/>
                    <a:pt x="4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6871;p55"/>
            <p:cNvSpPr/>
            <p:nvPr/>
          </p:nvSpPr>
          <p:spPr>
            <a:xfrm>
              <a:off x="2886974" y="2643976"/>
              <a:ext cx="10228" cy="1122971"/>
            </a:xfrm>
            <a:custGeom>
              <a:avLst/>
              <a:gdLst/>
              <a:ahLst/>
              <a:cxnLst/>
              <a:rect l="l" t="t" r="r" b="b"/>
              <a:pathLst>
                <a:path w="247" h="27120" extrusionOk="0">
                  <a:moveTo>
                    <a:pt x="1" y="0"/>
                  </a:moveTo>
                  <a:lnTo>
                    <a:pt x="1" y="27120"/>
                  </a:lnTo>
                  <a:lnTo>
                    <a:pt x="246" y="27120"/>
                  </a:lnTo>
                  <a:lnTo>
                    <a:pt x="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6872;p55"/>
            <p:cNvSpPr/>
            <p:nvPr/>
          </p:nvSpPr>
          <p:spPr>
            <a:xfrm>
              <a:off x="2547231" y="2877759"/>
              <a:ext cx="689601" cy="73415"/>
            </a:xfrm>
            <a:custGeom>
              <a:avLst/>
              <a:gdLst/>
              <a:ahLst/>
              <a:cxnLst/>
              <a:rect l="l" t="t" r="r" b="b"/>
              <a:pathLst>
                <a:path w="16654" h="1773" extrusionOk="0">
                  <a:moveTo>
                    <a:pt x="113" y="1"/>
                  </a:moveTo>
                  <a:lnTo>
                    <a:pt x="1" y="219"/>
                  </a:lnTo>
                  <a:cubicBezTo>
                    <a:pt x="1945" y="1237"/>
                    <a:pt x="4135" y="1772"/>
                    <a:pt x="6337" y="1772"/>
                  </a:cubicBezTo>
                  <a:lnTo>
                    <a:pt x="10315" y="1772"/>
                  </a:lnTo>
                  <a:cubicBezTo>
                    <a:pt x="12519" y="1772"/>
                    <a:pt x="14709" y="1237"/>
                    <a:pt x="16653" y="219"/>
                  </a:cubicBezTo>
                  <a:lnTo>
                    <a:pt x="16542" y="1"/>
                  </a:lnTo>
                  <a:cubicBezTo>
                    <a:pt x="14631" y="1002"/>
                    <a:pt x="12477" y="1533"/>
                    <a:pt x="10315" y="1533"/>
                  </a:cubicBezTo>
                  <a:lnTo>
                    <a:pt x="6337" y="1533"/>
                  </a:lnTo>
                  <a:cubicBezTo>
                    <a:pt x="4175" y="1533"/>
                    <a:pt x="2024" y="1002"/>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6873;p55"/>
            <p:cNvSpPr/>
            <p:nvPr/>
          </p:nvSpPr>
          <p:spPr>
            <a:xfrm>
              <a:off x="2561350" y="3500186"/>
              <a:ext cx="661029" cy="66211"/>
            </a:xfrm>
            <a:custGeom>
              <a:avLst/>
              <a:gdLst/>
              <a:ahLst/>
              <a:cxnLst/>
              <a:rect l="l" t="t" r="r" b="b"/>
              <a:pathLst>
                <a:path w="15964" h="1599" extrusionOk="0">
                  <a:moveTo>
                    <a:pt x="5993" y="0"/>
                  </a:moveTo>
                  <a:cubicBezTo>
                    <a:pt x="3892" y="0"/>
                    <a:pt x="1878" y="466"/>
                    <a:pt x="0" y="1378"/>
                  </a:cubicBezTo>
                  <a:lnTo>
                    <a:pt x="109" y="1599"/>
                  </a:lnTo>
                  <a:cubicBezTo>
                    <a:pt x="1953" y="701"/>
                    <a:pt x="3934" y="243"/>
                    <a:pt x="5996" y="243"/>
                  </a:cubicBezTo>
                  <a:lnTo>
                    <a:pt x="9974" y="243"/>
                  </a:lnTo>
                  <a:cubicBezTo>
                    <a:pt x="12038" y="243"/>
                    <a:pt x="14016" y="701"/>
                    <a:pt x="15860" y="1599"/>
                  </a:cubicBezTo>
                  <a:lnTo>
                    <a:pt x="15964" y="1378"/>
                  </a:lnTo>
                  <a:cubicBezTo>
                    <a:pt x="14086" y="463"/>
                    <a:pt x="12072" y="0"/>
                    <a:pt x="9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6874;p55"/>
            <p:cNvSpPr/>
            <p:nvPr/>
          </p:nvSpPr>
          <p:spPr>
            <a:xfrm>
              <a:off x="2635717" y="3004339"/>
              <a:ext cx="512501" cy="442563"/>
            </a:xfrm>
            <a:custGeom>
              <a:avLst/>
              <a:gdLst/>
              <a:ahLst/>
              <a:cxnLst/>
              <a:rect l="l" t="t" r="r" b="b"/>
              <a:pathLst>
                <a:path w="12377" h="10688" extrusionOk="0">
                  <a:moveTo>
                    <a:pt x="6191" y="0"/>
                  </a:moveTo>
                  <a:cubicBezTo>
                    <a:pt x="5339" y="0"/>
                    <a:pt x="4487" y="445"/>
                    <a:pt x="4049" y="1335"/>
                  </a:cubicBezTo>
                  <a:lnTo>
                    <a:pt x="3644" y="2150"/>
                  </a:lnTo>
                  <a:lnTo>
                    <a:pt x="2746" y="2284"/>
                  </a:lnTo>
                  <a:cubicBezTo>
                    <a:pt x="785" y="2568"/>
                    <a:pt x="1" y="4979"/>
                    <a:pt x="1421" y="6359"/>
                  </a:cubicBezTo>
                  <a:lnTo>
                    <a:pt x="2074" y="6996"/>
                  </a:lnTo>
                  <a:lnTo>
                    <a:pt x="1920" y="7891"/>
                  </a:lnTo>
                  <a:cubicBezTo>
                    <a:pt x="1656" y="9436"/>
                    <a:pt x="2880" y="10687"/>
                    <a:pt x="4271" y="10687"/>
                  </a:cubicBezTo>
                  <a:cubicBezTo>
                    <a:pt x="4639" y="10687"/>
                    <a:pt x="5019" y="10600"/>
                    <a:pt x="5385" y="10407"/>
                  </a:cubicBezTo>
                  <a:lnTo>
                    <a:pt x="6192" y="9986"/>
                  </a:lnTo>
                  <a:lnTo>
                    <a:pt x="6998" y="10407"/>
                  </a:lnTo>
                  <a:cubicBezTo>
                    <a:pt x="7363" y="10600"/>
                    <a:pt x="7742" y="10687"/>
                    <a:pt x="8109" y="10687"/>
                  </a:cubicBezTo>
                  <a:cubicBezTo>
                    <a:pt x="9500" y="10687"/>
                    <a:pt x="10727" y="9436"/>
                    <a:pt x="10463" y="7891"/>
                  </a:cubicBezTo>
                  <a:lnTo>
                    <a:pt x="10309" y="6996"/>
                  </a:lnTo>
                  <a:lnTo>
                    <a:pt x="10962" y="6359"/>
                  </a:lnTo>
                  <a:cubicBezTo>
                    <a:pt x="12376" y="4976"/>
                    <a:pt x="11595" y="2568"/>
                    <a:pt x="9637" y="2284"/>
                  </a:cubicBezTo>
                  <a:lnTo>
                    <a:pt x="8736" y="2150"/>
                  </a:lnTo>
                  <a:lnTo>
                    <a:pt x="8331" y="1335"/>
                  </a:lnTo>
                  <a:cubicBezTo>
                    <a:pt x="7895" y="445"/>
                    <a:pt x="7043" y="0"/>
                    <a:pt x="6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6875;p55"/>
            <p:cNvSpPr/>
            <p:nvPr/>
          </p:nvSpPr>
          <p:spPr>
            <a:xfrm>
              <a:off x="2673853" y="3037133"/>
              <a:ext cx="436601" cy="376725"/>
            </a:xfrm>
            <a:custGeom>
              <a:avLst/>
              <a:gdLst/>
              <a:ahLst/>
              <a:cxnLst/>
              <a:rect l="l" t="t" r="r" b="b"/>
              <a:pathLst>
                <a:path w="10544" h="9098" extrusionOk="0">
                  <a:moveTo>
                    <a:pt x="5271" y="0"/>
                  </a:moveTo>
                  <a:cubicBezTo>
                    <a:pt x="4544" y="0"/>
                    <a:pt x="3818" y="378"/>
                    <a:pt x="3443" y="1134"/>
                  </a:cubicBezTo>
                  <a:lnTo>
                    <a:pt x="3100" y="1829"/>
                  </a:lnTo>
                  <a:lnTo>
                    <a:pt x="2333" y="1941"/>
                  </a:lnTo>
                  <a:cubicBezTo>
                    <a:pt x="667" y="2181"/>
                    <a:pt x="1" y="4231"/>
                    <a:pt x="1209" y="5411"/>
                  </a:cubicBezTo>
                  <a:lnTo>
                    <a:pt x="1761" y="5952"/>
                  </a:lnTo>
                  <a:lnTo>
                    <a:pt x="1630" y="6714"/>
                  </a:lnTo>
                  <a:cubicBezTo>
                    <a:pt x="1402" y="8028"/>
                    <a:pt x="2451" y="9097"/>
                    <a:pt x="3638" y="9097"/>
                  </a:cubicBezTo>
                  <a:cubicBezTo>
                    <a:pt x="3951" y="9097"/>
                    <a:pt x="4273" y="9023"/>
                    <a:pt x="4584" y="8859"/>
                  </a:cubicBezTo>
                  <a:lnTo>
                    <a:pt x="5271" y="8497"/>
                  </a:lnTo>
                  <a:lnTo>
                    <a:pt x="5957" y="8859"/>
                  </a:lnTo>
                  <a:cubicBezTo>
                    <a:pt x="6269" y="9023"/>
                    <a:pt x="6592" y="9098"/>
                    <a:pt x="6905" y="9098"/>
                  </a:cubicBezTo>
                  <a:cubicBezTo>
                    <a:pt x="8091" y="9098"/>
                    <a:pt x="9136" y="8032"/>
                    <a:pt x="8911" y="6714"/>
                  </a:cubicBezTo>
                  <a:lnTo>
                    <a:pt x="8777" y="5952"/>
                  </a:lnTo>
                  <a:lnTo>
                    <a:pt x="9332" y="5411"/>
                  </a:lnTo>
                  <a:cubicBezTo>
                    <a:pt x="10543" y="4237"/>
                    <a:pt x="9876" y="2186"/>
                    <a:pt x="8205" y="1941"/>
                  </a:cubicBezTo>
                  <a:lnTo>
                    <a:pt x="7438" y="1829"/>
                  </a:lnTo>
                  <a:lnTo>
                    <a:pt x="7098" y="1134"/>
                  </a:lnTo>
                  <a:cubicBezTo>
                    <a:pt x="6723" y="378"/>
                    <a:pt x="5997" y="0"/>
                    <a:pt x="52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6876;p55"/>
            <p:cNvSpPr/>
            <p:nvPr/>
          </p:nvSpPr>
          <p:spPr>
            <a:xfrm>
              <a:off x="2673853" y="3067319"/>
              <a:ext cx="401487" cy="362688"/>
            </a:xfrm>
            <a:custGeom>
              <a:avLst/>
              <a:gdLst/>
              <a:ahLst/>
              <a:cxnLst/>
              <a:rect l="l" t="t" r="r" b="b"/>
              <a:pathLst>
                <a:path w="9696" h="8759" extrusionOk="0">
                  <a:moveTo>
                    <a:pt x="1" y="4124"/>
                  </a:moveTo>
                  <a:lnTo>
                    <a:pt x="1" y="4124"/>
                  </a:lnTo>
                  <a:cubicBezTo>
                    <a:pt x="121" y="4378"/>
                    <a:pt x="280" y="4624"/>
                    <a:pt x="503" y="4838"/>
                  </a:cubicBezTo>
                  <a:lnTo>
                    <a:pt x="1156" y="5475"/>
                  </a:lnTo>
                  <a:lnTo>
                    <a:pt x="1002" y="6370"/>
                  </a:lnTo>
                  <a:cubicBezTo>
                    <a:pt x="991" y="6437"/>
                    <a:pt x="988" y="6498"/>
                    <a:pt x="980" y="6565"/>
                  </a:cubicBezTo>
                  <a:cubicBezTo>
                    <a:pt x="1861" y="6230"/>
                    <a:pt x="2897" y="5574"/>
                    <a:pt x="3868" y="5147"/>
                  </a:cubicBezTo>
                  <a:lnTo>
                    <a:pt x="3868" y="5147"/>
                  </a:lnTo>
                  <a:cubicBezTo>
                    <a:pt x="3867" y="5206"/>
                    <a:pt x="3885" y="5245"/>
                    <a:pt x="3941" y="5245"/>
                  </a:cubicBezTo>
                  <a:cubicBezTo>
                    <a:pt x="3949" y="5245"/>
                    <a:pt x="3956" y="5244"/>
                    <a:pt x="3965" y="5243"/>
                  </a:cubicBezTo>
                  <a:cubicBezTo>
                    <a:pt x="4252" y="5198"/>
                    <a:pt x="4531" y="5067"/>
                    <a:pt x="4710" y="4841"/>
                  </a:cubicBezTo>
                  <a:lnTo>
                    <a:pt x="4710" y="4841"/>
                  </a:lnTo>
                  <a:cubicBezTo>
                    <a:pt x="4439" y="4914"/>
                    <a:pt x="4156" y="5020"/>
                    <a:pt x="3868" y="5147"/>
                  </a:cubicBezTo>
                  <a:lnTo>
                    <a:pt x="3868" y="5147"/>
                  </a:lnTo>
                  <a:cubicBezTo>
                    <a:pt x="3870" y="4977"/>
                    <a:pt x="4037" y="4642"/>
                    <a:pt x="3904" y="4642"/>
                  </a:cubicBezTo>
                  <a:cubicBezTo>
                    <a:pt x="3893" y="4642"/>
                    <a:pt x="3880" y="4644"/>
                    <a:pt x="3864" y="4649"/>
                  </a:cubicBezTo>
                  <a:cubicBezTo>
                    <a:pt x="3100" y="4897"/>
                    <a:pt x="2639" y="5077"/>
                    <a:pt x="2176" y="5077"/>
                  </a:cubicBezTo>
                  <a:cubicBezTo>
                    <a:pt x="1625" y="5077"/>
                    <a:pt x="1071" y="4822"/>
                    <a:pt x="1" y="4124"/>
                  </a:cubicBezTo>
                  <a:close/>
                  <a:moveTo>
                    <a:pt x="7508" y="1"/>
                  </a:moveTo>
                  <a:cubicBezTo>
                    <a:pt x="7304" y="1081"/>
                    <a:pt x="6978" y="2138"/>
                    <a:pt x="6531" y="3142"/>
                  </a:cubicBezTo>
                  <a:cubicBezTo>
                    <a:pt x="6412" y="3418"/>
                    <a:pt x="6250" y="3720"/>
                    <a:pt x="5960" y="3803"/>
                  </a:cubicBezTo>
                  <a:cubicBezTo>
                    <a:pt x="5908" y="3819"/>
                    <a:pt x="5855" y="3826"/>
                    <a:pt x="5802" y="3826"/>
                  </a:cubicBezTo>
                  <a:cubicBezTo>
                    <a:pt x="5627" y="3826"/>
                    <a:pt x="5452" y="3748"/>
                    <a:pt x="5315" y="3636"/>
                  </a:cubicBezTo>
                  <a:cubicBezTo>
                    <a:pt x="5134" y="3488"/>
                    <a:pt x="5008" y="3290"/>
                    <a:pt x="4883" y="3095"/>
                  </a:cubicBezTo>
                  <a:cubicBezTo>
                    <a:pt x="4249" y="2102"/>
                    <a:pt x="3616" y="1109"/>
                    <a:pt x="2983" y="113"/>
                  </a:cubicBezTo>
                  <a:lnTo>
                    <a:pt x="2729" y="629"/>
                  </a:lnTo>
                  <a:lnTo>
                    <a:pt x="2235" y="698"/>
                  </a:lnTo>
                  <a:cubicBezTo>
                    <a:pt x="3265" y="1348"/>
                    <a:pt x="4157" y="2197"/>
                    <a:pt x="4673" y="3282"/>
                  </a:cubicBezTo>
                  <a:cubicBezTo>
                    <a:pt x="4908" y="3778"/>
                    <a:pt x="5045" y="4409"/>
                    <a:pt x="4710" y="4841"/>
                  </a:cubicBezTo>
                  <a:cubicBezTo>
                    <a:pt x="4714" y="4840"/>
                    <a:pt x="4718" y="4840"/>
                    <a:pt x="4721" y="4840"/>
                  </a:cubicBezTo>
                  <a:cubicBezTo>
                    <a:pt x="4845" y="4840"/>
                    <a:pt x="4774" y="5371"/>
                    <a:pt x="4883" y="5461"/>
                  </a:cubicBezTo>
                  <a:cubicBezTo>
                    <a:pt x="4961" y="5522"/>
                    <a:pt x="4989" y="5622"/>
                    <a:pt x="5005" y="5720"/>
                  </a:cubicBezTo>
                  <a:cubicBezTo>
                    <a:pt x="5095" y="6192"/>
                    <a:pt x="5047" y="6680"/>
                    <a:pt x="4983" y="7157"/>
                  </a:cubicBezTo>
                  <a:cubicBezTo>
                    <a:pt x="4913" y="7695"/>
                    <a:pt x="4821" y="8228"/>
                    <a:pt x="4713" y="8758"/>
                  </a:cubicBezTo>
                  <a:lnTo>
                    <a:pt x="5271" y="8465"/>
                  </a:lnTo>
                  <a:lnTo>
                    <a:pt x="5683" y="8683"/>
                  </a:lnTo>
                  <a:cubicBezTo>
                    <a:pt x="5625" y="8236"/>
                    <a:pt x="5583" y="7784"/>
                    <a:pt x="5563" y="7335"/>
                  </a:cubicBezTo>
                  <a:cubicBezTo>
                    <a:pt x="5530" y="6599"/>
                    <a:pt x="5563" y="5815"/>
                    <a:pt x="5976" y="5210"/>
                  </a:cubicBezTo>
                  <a:cubicBezTo>
                    <a:pt x="6004" y="5168"/>
                    <a:pt x="6038" y="5126"/>
                    <a:pt x="6082" y="5098"/>
                  </a:cubicBezTo>
                  <a:cubicBezTo>
                    <a:pt x="6141" y="5062"/>
                    <a:pt x="6211" y="5059"/>
                    <a:pt x="6280" y="5059"/>
                  </a:cubicBezTo>
                  <a:cubicBezTo>
                    <a:pt x="6284" y="5059"/>
                    <a:pt x="6288" y="5059"/>
                    <a:pt x="6291" y="5059"/>
                  </a:cubicBezTo>
                  <a:cubicBezTo>
                    <a:pt x="7364" y="5059"/>
                    <a:pt x="8390" y="5467"/>
                    <a:pt x="9436" y="5731"/>
                  </a:cubicBezTo>
                  <a:lnTo>
                    <a:pt x="9394" y="5475"/>
                  </a:lnTo>
                  <a:lnTo>
                    <a:pt x="9695" y="5170"/>
                  </a:lnTo>
                  <a:cubicBezTo>
                    <a:pt x="9321" y="5154"/>
                    <a:pt x="8950" y="5134"/>
                    <a:pt x="8579" y="5078"/>
                  </a:cubicBezTo>
                  <a:cubicBezTo>
                    <a:pt x="8200" y="5023"/>
                    <a:pt x="7823" y="4939"/>
                    <a:pt x="7458" y="4825"/>
                  </a:cubicBezTo>
                  <a:cubicBezTo>
                    <a:pt x="7215" y="4749"/>
                    <a:pt x="6975" y="4657"/>
                    <a:pt x="6780" y="4501"/>
                  </a:cubicBezTo>
                  <a:cubicBezTo>
                    <a:pt x="6584" y="4345"/>
                    <a:pt x="6434" y="4110"/>
                    <a:pt x="6434" y="3859"/>
                  </a:cubicBezTo>
                  <a:cubicBezTo>
                    <a:pt x="6434" y="3605"/>
                    <a:pt x="6582" y="3374"/>
                    <a:pt x="6721" y="3165"/>
                  </a:cubicBezTo>
                  <a:lnTo>
                    <a:pt x="8342" y="707"/>
                  </a:lnTo>
                  <a:lnTo>
                    <a:pt x="7820" y="629"/>
                  </a:lnTo>
                  <a:lnTo>
                    <a:pt x="7508"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6877;p55"/>
            <p:cNvSpPr/>
            <p:nvPr/>
          </p:nvSpPr>
          <p:spPr>
            <a:xfrm>
              <a:off x="2809129" y="3142762"/>
              <a:ext cx="165796" cy="165837"/>
            </a:xfrm>
            <a:custGeom>
              <a:avLst/>
              <a:gdLst/>
              <a:ahLst/>
              <a:cxnLst/>
              <a:rect l="l" t="t" r="r" b="b"/>
              <a:pathLst>
                <a:path w="4004" h="4005" extrusionOk="0">
                  <a:moveTo>
                    <a:pt x="2004" y="1"/>
                  </a:moveTo>
                  <a:cubicBezTo>
                    <a:pt x="896" y="1"/>
                    <a:pt x="0" y="896"/>
                    <a:pt x="0" y="2001"/>
                  </a:cubicBezTo>
                  <a:cubicBezTo>
                    <a:pt x="0" y="3109"/>
                    <a:pt x="896" y="4004"/>
                    <a:pt x="2004" y="4004"/>
                  </a:cubicBezTo>
                  <a:cubicBezTo>
                    <a:pt x="3108" y="4004"/>
                    <a:pt x="4004" y="3109"/>
                    <a:pt x="4004" y="2001"/>
                  </a:cubicBezTo>
                  <a:cubicBezTo>
                    <a:pt x="4004" y="896"/>
                    <a:pt x="3108" y="1"/>
                    <a:pt x="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6878;p55"/>
            <p:cNvSpPr/>
            <p:nvPr/>
          </p:nvSpPr>
          <p:spPr>
            <a:xfrm>
              <a:off x="2826230" y="3168973"/>
              <a:ext cx="131593" cy="113374"/>
            </a:xfrm>
            <a:custGeom>
              <a:avLst/>
              <a:gdLst/>
              <a:ahLst/>
              <a:cxnLst/>
              <a:rect l="l" t="t" r="r" b="b"/>
              <a:pathLst>
                <a:path w="3178" h="2738" extrusionOk="0">
                  <a:moveTo>
                    <a:pt x="1589" y="1"/>
                  </a:moveTo>
                  <a:cubicBezTo>
                    <a:pt x="1371" y="1"/>
                    <a:pt x="1151" y="115"/>
                    <a:pt x="1035" y="344"/>
                  </a:cubicBezTo>
                  <a:lnTo>
                    <a:pt x="932" y="553"/>
                  </a:lnTo>
                  <a:lnTo>
                    <a:pt x="701" y="584"/>
                  </a:lnTo>
                  <a:cubicBezTo>
                    <a:pt x="198" y="654"/>
                    <a:pt x="0" y="1270"/>
                    <a:pt x="363" y="1627"/>
                  </a:cubicBezTo>
                  <a:lnTo>
                    <a:pt x="530" y="1792"/>
                  </a:lnTo>
                  <a:lnTo>
                    <a:pt x="491" y="2021"/>
                  </a:lnTo>
                  <a:cubicBezTo>
                    <a:pt x="425" y="2416"/>
                    <a:pt x="739" y="2737"/>
                    <a:pt x="1096" y="2737"/>
                  </a:cubicBezTo>
                  <a:cubicBezTo>
                    <a:pt x="1190" y="2737"/>
                    <a:pt x="1287" y="2715"/>
                    <a:pt x="1381" y="2665"/>
                  </a:cubicBezTo>
                  <a:lnTo>
                    <a:pt x="1588" y="2559"/>
                  </a:lnTo>
                  <a:lnTo>
                    <a:pt x="1791" y="2665"/>
                  </a:lnTo>
                  <a:cubicBezTo>
                    <a:pt x="1886" y="2715"/>
                    <a:pt x="1983" y="2737"/>
                    <a:pt x="2078" y="2737"/>
                  </a:cubicBezTo>
                  <a:cubicBezTo>
                    <a:pt x="2435" y="2737"/>
                    <a:pt x="2747" y="2416"/>
                    <a:pt x="2681" y="2021"/>
                  </a:cubicBezTo>
                  <a:lnTo>
                    <a:pt x="2642" y="1792"/>
                  </a:lnTo>
                  <a:lnTo>
                    <a:pt x="2810" y="1627"/>
                  </a:lnTo>
                  <a:cubicBezTo>
                    <a:pt x="3178" y="1276"/>
                    <a:pt x="2974" y="657"/>
                    <a:pt x="2472" y="584"/>
                  </a:cubicBezTo>
                  <a:lnTo>
                    <a:pt x="2243" y="553"/>
                  </a:lnTo>
                  <a:lnTo>
                    <a:pt x="2137" y="344"/>
                  </a:lnTo>
                  <a:cubicBezTo>
                    <a:pt x="2026" y="115"/>
                    <a:pt x="1808" y="1"/>
                    <a:pt x="1589"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6879;p55"/>
            <p:cNvSpPr/>
            <p:nvPr/>
          </p:nvSpPr>
          <p:spPr>
            <a:xfrm>
              <a:off x="2849335" y="3182844"/>
              <a:ext cx="85506" cy="85548"/>
            </a:xfrm>
            <a:custGeom>
              <a:avLst/>
              <a:gdLst/>
              <a:ahLst/>
              <a:cxnLst/>
              <a:rect l="l" t="t" r="r" b="b"/>
              <a:pathLst>
                <a:path w="2065" h="2066" extrusionOk="0">
                  <a:moveTo>
                    <a:pt x="1033" y="1"/>
                  </a:moveTo>
                  <a:cubicBezTo>
                    <a:pt x="461" y="1"/>
                    <a:pt x="0" y="461"/>
                    <a:pt x="0" y="1033"/>
                  </a:cubicBezTo>
                  <a:cubicBezTo>
                    <a:pt x="0" y="1605"/>
                    <a:pt x="461" y="2065"/>
                    <a:pt x="1033" y="2065"/>
                  </a:cubicBezTo>
                  <a:cubicBezTo>
                    <a:pt x="1604" y="2065"/>
                    <a:pt x="2065" y="1605"/>
                    <a:pt x="2065" y="1033"/>
                  </a:cubicBezTo>
                  <a:cubicBezTo>
                    <a:pt x="2065" y="467"/>
                    <a:pt x="1604" y="1"/>
                    <a:pt x="10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880;p55"/>
            <p:cNvSpPr/>
            <p:nvPr/>
          </p:nvSpPr>
          <p:spPr>
            <a:xfrm>
              <a:off x="2889541" y="3099119"/>
              <a:ext cx="5093" cy="255774"/>
            </a:xfrm>
            <a:custGeom>
              <a:avLst/>
              <a:gdLst/>
              <a:ahLst/>
              <a:cxnLst/>
              <a:rect l="l" t="t" r="r" b="b"/>
              <a:pathLst>
                <a:path w="123" h="6177" extrusionOk="0">
                  <a:moveTo>
                    <a:pt x="0" y="0"/>
                  </a:moveTo>
                  <a:lnTo>
                    <a:pt x="0" y="6177"/>
                  </a:lnTo>
                  <a:lnTo>
                    <a:pt x="123" y="6177"/>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881;p55"/>
            <p:cNvSpPr/>
            <p:nvPr/>
          </p:nvSpPr>
          <p:spPr>
            <a:xfrm>
              <a:off x="2879479" y="3077050"/>
              <a:ext cx="26045" cy="26045"/>
            </a:xfrm>
            <a:custGeom>
              <a:avLst/>
              <a:gdLst/>
              <a:ahLst/>
              <a:cxnLst/>
              <a:rect l="l" t="t" r="r" b="b"/>
              <a:pathLst>
                <a:path w="629" h="629" extrusionOk="0">
                  <a:moveTo>
                    <a:pt x="313" y="0"/>
                  </a:moveTo>
                  <a:cubicBezTo>
                    <a:pt x="140" y="0"/>
                    <a:pt x="0" y="140"/>
                    <a:pt x="0" y="313"/>
                  </a:cubicBezTo>
                  <a:cubicBezTo>
                    <a:pt x="0" y="489"/>
                    <a:pt x="140" y="628"/>
                    <a:pt x="313" y="628"/>
                  </a:cubicBezTo>
                  <a:cubicBezTo>
                    <a:pt x="489" y="628"/>
                    <a:pt x="628" y="489"/>
                    <a:pt x="628" y="313"/>
                  </a:cubicBezTo>
                  <a:cubicBezTo>
                    <a:pt x="628" y="140"/>
                    <a:pt x="489" y="0"/>
                    <a:pt x="313"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6882;p55"/>
            <p:cNvSpPr/>
            <p:nvPr/>
          </p:nvSpPr>
          <p:spPr>
            <a:xfrm>
              <a:off x="2887222" y="3084875"/>
              <a:ext cx="10559" cy="10352"/>
            </a:xfrm>
            <a:custGeom>
              <a:avLst/>
              <a:gdLst/>
              <a:ahLst/>
              <a:cxnLst/>
              <a:rect l="l" t="t" r="r" b="b"/>
              <a:pathLst>
                <a:path w="255" h="250" extrusionOk="0">
                  <a:moveTo>
                    <a:pt x="135" y="1"/>
                  </a:moveTo>
                  <a:cubicBezTo>
                    <a:pt x="132" y="1"/>
                    <a:pt x="129" y="1"/>
                    <a:pt x="126" y="1"/>
                  </a:cubicBezTo>
                  <a:cubicBezTo>
                    <a:pt x="56" y="1"/>
                    <a:pt x="0" y="57"/>
                    <a:pt x="0" y="127"/>
                  </a:cubicBezTo>
                  <a:cubicBezTo>
                    <a:pt x="0" y="196"/>
                    <a:pt x="56" y="249"/>
                    <a:pt x="126" y="249"/>
                  </a:cubicBezTo>
                  <a:cubicBezTo>
                    <a:pt x="196" y="249"/>
                    <a:pt x="254" y="196"/>
                    <a:pt x="254" y="127"/>
                  </a:cubicBezTo>
                  <a:cubicBezTo>
                    <a:pt x="254" y="55"/>
                    <a:pt x="198" y="1"/>
                    <a:pt x="135"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6883;p55"/>
            <p:cNvSpPr/>
            <p:nvPr/>
          </p:nvSpPr>
          <p:spPr>
            <a:xfrm>
              <a:off x="2879355" y="3350914"/>
              <a:ext cx="26045" cy="26045"/>
            </a:xfrm>
            <a:custGeom>
              <a:avLst/>
              <a:gdLst/>
              <a:ahLst/>
              <a:cxnLst/>
              <a:rect l="l" t="t" r="r" b="b"/>
              <a:pathLst>
                <a:path w="629" h="629" extrusionOk="0">
                  <a:moveTo>
                    <a:pt x="313" y="1"/>
                  </a:moveTo>
                  <a:cubicBezTo>
                    <a:pt x="140" y="1"/>
                    <a:pt x="1" y="146"/>
                    <a:pt x="1" y="316"/>
                  </a:cubicBezTo>
                  <a:cubicBezTo>
                    <a:pt x="1" y="489"/>
                    <a:pt x="143" y="629"/>
                    <a:pt x="313" y="629"/>
                  </a:cubicBezTo>
                  <a:cubicBezTo>
                    <a:pt x="489" y="629"/>
                    <a:pt x="628" y="486"/>
                    <a:pt x="628" y="316"/>
                  </a:cubicBezTo>
                  <a:cubicBezTo>
                    <a:pt x="628" y="146"/>
                    <a:pt x="489" y="6"/>
                    <a:pt x="313" y="1"/>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6884;p55"/>
            <p:cNvSpPr/>
            <p:nvPr/>
          </p:nvSpPr>
          <p:spPr>
            <a:xfrm>
              <a:off x="2887222" y="3358782"/>
              <a:ext cx="10559" cy="10435"/>
            </a:xfrm>
            <a:custGeom>
              <a:avLst/>
              <a:gdLst/>
              <a:ahLst/>
              <a:cxnLst/>
              <a:rect l="l" t="t" r="r" b="b"/>
              <a:pathLst>
                <a:path w="255" h="252" extrusionOk="0">
                  <a:moveTo>
                    <a:pt x="126" y="1"/>
                  </a:moveTo>
                  <a:cubicBezTo>
                    <a:pt x="56" y="1"/>
                    <a:pt x="0" y="56"/>
                    <a:pt x="0" y="126"/>
                  </a:cubicBezTo>
                  <a:cubicBezTo>
                    <a:pt x="0" y="196"/>
                    <a:pt x="56" y="252"/>
                    <a:pt x="126" y="252"/>
                  </a:cubicBezTo>
                  <a:cubicBezTo>
                    <a:pt x="196" y="252"/>
                    <a:pt x="254" y="196"/>
                    <a:pt x="254" y="126"/>
                  </a:cubicBezTo>
                  <a:cubicBezTo>
                    <a:pt x="254" y="56"/>
                    <a:pt x="193" y="1"/>
                    <a:pt x="126"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6885;p55"/>
            <p:cNvSpPr/>
            <p:nvPr/>
          </p:nvSpPr>
          <p:spPr>
            <a:xfrm>
              <a:off x="2764534" y="3224209"/>
              <a:ext cx="255816" cy="5135"/>
            </a:xfrm>
            <a:custGeom>
              <a:avLst/>
              <a:gdLst/>
              <a:ahLst/>
              <a:cxnLst/>
              <a:rect l="l" t="t" r="r" b="b"/>
              <a:pathLst>
                <a:path w="6178" h="124" extrusionOk="0">
                  <a:moveTo>
                    <a:pt x="1" y="1"/>
                  </a:moveTo>
                  <a:lnTo>
                    <a:pt x="1" y="123"/>
                  </a:lnTo>
                  <a:lnTo>
                    <a:pt x="6177" y="123"/>
                  </a:lnTo>
                  <a:lnTo>
                    <a:pt x="61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6886;p55"/>
            <p:cNvSpPr/>
            <p:nvPr/>
          </p:nvSpPr>
          <p:spPr>
            <a:xfrm>
              <a:off x="3016370" y="3213941"/>
              <a:ext cx="26004" cy="26004"/>
            </a:xfrm>
            <a:custGeom>
              <a:avLst/>
              <a:gdLst/>
              <a:ahLst/>
              <a:cxnLst/>
              <a:rect l="l" t="t" r="r" b="b"/>
              <a:pathLst>
                <a:path w="628" h="628" extrusionOk="0">
                  <a:moveTo>
                    <a:pt x="316" y="0"/>
                  </a:moveTo>
                  <a:cubicBezTo>
                    <a:pt x="140" y="0"/>
                    <a:pt x="0" y="140"/>
                    <a:pt x="0" y="315"/>
                  </a:cubicBezTo>
                  <a:cubicBezTo>
                    <a:pt x="0" y="488"/>
                    <a:pt x="140" y="628"/>
                    <a:pt x="316" y="628"/>
                  </a:cubicBezTo>
                  <a:cubicBezTo>
                    <a:pt x="489" y="628"/>
                    <a:pt x="628" y="488"/>
                    <a:pt x="628" y="315"/>
                  </a:cubicBezTo>
                  <a:cubicBezTo>
                    <a:pt x="628" y="140"/>
                    <a:pt x="489" y="0"/>
                    <a:pt x="316"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6887;p55"/>
            <p:cNvSpPr/>
            <p:nvPr/>
          </p:nvSpPr>
          <p:spPr>
            <a:xfrm>
              <a:off x="3024237" y="3221891"/>
              <a:ext cx="10518" cy="10435"/>
            </a:xfrm>
            <a:custGeom>
              <a:avLst/>
              <a:gdLst/>
              <a:ahLst/>
              <a:cxnLst/>
              <a:rect l="l" t="t" r="r" b="b"/>
              <a:pathLst>
                <a:path w="254" h="252" extrusionOk="0">
                  <a:moveTo>
                    <a:pt x="126" y="1"/>
                  </a:moveTo>
                  <a:cubicBezTo>
                    <a:pt x="56" y="1"/>
                    <a:pt x="0" y="57"/>
                    <a:pt x="0" y="126"/>
                  </a:cubicBezTo>
                  <a:cubicBezTo>
                    <a:pt x="0" y="196"/>
                    <a:pt x="56" y="252"/>
                    <a:pt x="126" y="252"/>
                  </a:cubicBezTo>
                  <a:cubicBezTo>
                    <a:pt x="195" y="252"/>
                    <a:pt x="254" y="196"/>
                    <a:pt x="251" y="126"/>
                  </a:cubicBezTo>
                  <a:cubicBezTo>
                    <a:pt x="251" y="57"/>
                    <a:pt x="195" y="1"/>
                    <a:pt x="126"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6888;p55"/>
            <p:cNvSpPr/>
            <p:nvPr/>
          </p:nvSpPr>
          <p:spPr>
            <a:xfrm>
              <a:off x="2742464" y="3213941"/>
              <a:ext cx="26045" cy="26004"/>
            </a:xfrm>
            <a:custGeom>
              <a:avLst/>
              <a:gdLst/>
              <a:ahLst/>
              <a:cxnLst/>
              <a:rect l="l" t="t" r="r" b="b"/>
              <a:pathLst>
                <a:path w="629" h="628" extrusionOk="0">
                  <a:moveTo>
                    <a:pt x="313" y="0"/>
                  </a:moveTo>
                  <a:cubicBezTo>
                    <a:pt x="140" y="0"/>
                    <a:pt x="1" y="142"/>
                    <a:pt x="1" y="315"/>
                  </a:cubicBezTo>
                  <a:cubicBezTo>
                    <a:pt x="1" y="488"/>
                    <a:pt x="143" y="628"/>
                    <a:pt x="313" y="628"/>
                  </a:cubicBezTo>
                  <a:cubicBezTo>
                    <a:pt x="486" y="628"/>
                    <a:pt x="626" y="488"/>
                    <a:pt x="628" y="315"/>
                  </a:cubicBezTo>
                  <a:cubicBezTo>
                    <a:pt x="628" y="140"/>
                    <a:pt x="483" y="0"/>
                    <a:pt x="313"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6889;p55"/>
            <p:cNvSpPr/>
            <p:nvPr/>
          </p:nvSpPr>
          <p:spPr>
            <a:xfrm>
              <a:off x="2750207" y="3221891"/>
              <a:ext cx="10435" cy="10435"/>
            </a:xfrm>
            <a:custGeom>
              <a:avLst/>
              <a:gdLst/>
              <a:ahLst/>
              <a:cxnLst/>
              <a:rect l="l" t="t" r="r" b="b"/>
              <a:pathLst>
                <a:path w="252" h="252" extrusionOk="0">
                  <a:moveTo>
                    <a:pt x="126" y="1"/>
                  </a:moveTo>
                  <a:cubicBezTo>
                    <a:pt x="56" y="1"/>
                    <a:pt x="1" y="57"/>
                    <a:pt x="1" y="126"/>
                  </a:cubicBezTo>
                  <a:cubicBezTo>
                    <a:pt x="1" y="196"/>
                    <a:pt x="56" y="252"/>
                    <a:pt x="126" y="252"/>
                  </a:cubicBezTo>
                  <a:cubicBezTo>
                    <a:pt x="196" y="252"/>
                    <a:pt x="252" y="196"/>
                    <a:pt x="252" y="126"/>
                  </a:cubicBezTo>
                  <a:cubicBezTo>
                    <a:pt x="252" y="57"/>
                    <a:pt x="196" y="1"/>
                    <a:pt x="126"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6890;p55"/>
            <p:cNvSpPr/>
            <p:nvPr/>
          </p:nvSpPr>
          <p:spPr>
            <a:xfrm>
              <a:off x="2821137" y="3155930"/>
              <a:ext cx="141904" cy="141904"/>
            </a:xfrm>
            <a:custGeom>
              <a:avLst/>
              <a:gdLst/>
              <a:ahLst/>
              <a:cxnLst/>
              <a:rect l="l" t="t" r="r" b="b"/>
              <a:pathLst>
                <a:path w="3427" h="3427" extrusionOk="0">
                  <a:moveTo>
                    <a:pt x="3340" y="1"/>
                  </a:moveTo>
                  <a:lnTo>
                    <a:pt x="1" y="3340"/>
                  </a:lnTo>
                  <a:lnTo>
                    <a:pt x="87" y="3427"/>
                  </a:lnTo>
                  <a:lnTo>
                    <a:pt x="3426" y="87"/>
                  </a:lnTo>
                  <a:lnTo>
                    <a:pt x="33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6891;p55"/>
            <p:cNvSpPr/>
            <p:nvPr/>
          </p:nvSpPr>
          <p:spPr>
            <a:xfrm>
              <a:off x="2956413" y="3143011"/>
              <a:ext cx="20041" cy="20000"/>
            </a:xfrm>
            <a:custGeom>
              <a:avLst/>
              <a:gdLst/>
              <a:ahLst/>
              <a:cxnLst/>
              <a:rect l="l" t="t" r="r" b="b"/>
              <a:pathLst>
                <a:path w="484" h="483" extrusionOk="0">
                  <a:moveTo>
                    <a:pt x="243" y="0"/>
                  </a:moveTo>
                  <a:cubicBezTo>
                    <a:pt x="109" y="0"/>
                    <a:pt x="0" y="109"/>
                    <a:pt x="0" y="240"/>
                  </a:cubicBezTo>
                  <a:cubicBezTo>
                    <a:pt x="0" y="374"/>
                    <a:pt x="109" y="483"/>
                    <a:pt x="243" y="483"/>
                  </a:cubicBezTo>
                  <a:cubicBezTo>
                    <a:pt x="374" y="483"/>
                    <a:pt x="483" y="374"/>
                    <a:pt x="483" y="240"/>
                  </a:cubicBezTo>
                  <a:cubicBezTo>
                    <a:pt x="483" y="109"/>
                    <a:pt x="374" y="0"/>
                    <a:pt x="243"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6892;p55"/>
            <p:cNvSpPr/>
            <p:nvPr/>
          </p:nvSpPr>
          <p:spPr>
            <a:xfrm>
              <a:off x="2962086" y="3149056"/>
              <a:ext cx="8820" cy="8033"/>
            </a:xfrm>
            <a:custGeom>
              <a:avLst/>
              <a:gdLst/>
              <a:ahLst/>
              <a:cxnLst/>
              <a:rect l="l" t="t" r="r" b="b"/>
              <a:pathLst>
                <a:path w="213" h="194" extrusionOk="0">
                  <a:moveTo>
                    <a:pt x="109" y="1"/>
                  </a:moveTo>
                  <a:cubicBezTo>
                    <a:pt x="84" y="1"/>
                    <a:pt x="59" y="11"/>
                    <a:pt x="39" y="30"/>
                  </a:cubicBezTo>
                  <a:cubicBezTo>
                    <a:pt x="0" y="64"/>
                    <a:pt x="0" y="128"/>
                    <a:pt x="39" y="167"/>
                  </a:cubicBezTo>
                  <a:cubicBezTo>
                    <a:pt x="56" y="185"/>
                    <a:pt x="80" y="194"/>
                    <a:pt x="105" y="194"/>
                  </a:cubicBezTo>
                  <a:cubicBezTo>
                    <a:pt x="131" y="194"/>
                    <a:pt x="156" y="185"/>
                    <a:pt x="176" y="167"/>
                  </a:cubicBezTo>
                  <a:cubicBezTo>
                    <a:pt x="212" y="128"/>
                    <a:pt x="212" y="64"/>
                    <a:pt x="176" y="30"/>
                  </a:cubicBezTo>
                  <a:cubicBezTo>
                    <a:pt x="158" y="11"/>
                    <a:pt x="133" y="1"/>
                    <a:pt x="109"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6893;p55"/>
            <p:cNvSpPr/>
            <p:nvPr/>
          </p:nvSpPr>
          <p:spPr>
            <a:xfrm>
              <a:off x="2808425" y="3290999"/>
              <a:ext cx="20041" cy="20000"/>
            </a:xfrm>
            <a:custGeom>
              <a:avLst/>
              <a:gdLst/>
              <a:ahLst/>
              <a:cxnLst/>
              <a:rect l="l" t="t" r="r" b="b"/>
              <a:pathLst>
                <a:path w="484" h="483" extrusionOk="0">
                  <a:moveTo>
                    <a:pt x="241" y="0"/>
                  </a:moveTo>
                  <a:cubicBezTo>
                    <a:pt x="109" y="0"/>
                    <a:pt x="1" y="109"/>
                    <a:pt x="1" y="243"/>
                  </a:cubicBezTo>
                  <a:cubicBezTo>
                    <a:pt x="1" y="374"/>
                    <a:pt x="109" y="483"/>
                    <a:pt x="241" y="483"/>
                  </a:cubicBezTo>
                  <a:cubicBezTo>
                    <a:pt x="375" y="483"/>
                    <a:pt x="483" y="374"/>
                    <a:pt x="483" y="243"/>
                  </a:cubicBezTo>
                  <a:cubicBezTo>
                    <a:pt x="483" y="109"/>
                    <a:pt x="375" y="0"/>
                    <a:pt x="241"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6894;p55"/>
            <p:cNvSpPr/>
            <p:nvPr/>
          </p:nvSpPr>
          <p:spPr>
            <a:xfrm>
              <a:off x="2814305" y="3297003"/>
              <a:ext cx="8157" cy="8116"/>
            </a:xfrm>
            <a:custGeom>
              <a:avLst/>
              <a:gdLst/>
              <a:ahLst/>
              <a:cxnLst/>
              <a:rect l="l" t="t" r="r" b="b"/>
              <a:pathLst>
                <a:path w="197" h="196" extrusionOk="0">
                  <a:moveTo>
                    <a:pt x="99" y="0"/>
                  </a:moveTo>
                  <a:cubicBezTo>
                    <a:pt x="46" y="0"/>
                    <a:pt x="1" y="42"/>
                    <a:pt x="1" y="98"/>
                  </a:cubicBezTo>
                  <a:cubicBezTo>
                    <a:pt x="1" y="151"/>
                    <a:pt x="46" y="195"/>
                    <a:pt x="99" y="195"/>
                  </a:cubicBezTo>
                  <a:cubicBezTo>
                    <a:pt x="154" y="195"/>
                    <a:pt x="196" y="151"/>
                    <a:pt x="196" y="98"/>
                  </a:cubicBezTo>
                  <a:cubicBezTo>
                    <a:pt x="196" y="42"/>
                    <a:pt x="154" y="0"/>
                    <a:pt x="99" y="0"/>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6895;p55"/>
            <p:cNvSpPr/>
            <p:nvPr/>
          </p:nvSpPr>
          <p:spPr>
            <a:xfrm>
              <a:off x="2821468" y="3156054"/>
              <a:ext cx="141904" cy="141779"/>
            </a:xfrm>
            <a:custGeom>
              <a:avLst/>
              <a:gdLst/>
              <a:ahLst/>
              <a:cxnLst/>
              <a:rect l="l" t="t" r="r" b="b"/>
              <a:pathLst>
                <a:path w="3427" h="3424" extrusionOk="0">
                  <a:moveTo>
                    <a:pt x="87" y="1"/>
                  </a:moveTo>
                  <a:lnTo>
                    <a:pt x="1" y="87"/>
                  </a:lnTo>
                  <a:lnTo>
                    <a:pt x="3340" y="3424"/>
                  </a:lnTo>
                  <a:lnTo>
                    <a:pt x="3427" y="3337"/>
                  </a:lnTo>
                  <a:lnTo>
                    <a:pt x="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6896;p55"/>
            <p:cNvSpPr/>
            <p:nvPr/>
          </p:nvSpPr>
          <p:spPr>
            <a:xfrm>
              <a:off x="2956413" y="3290999"/>
              <a:ext cx="20041" cy="20000"/>
            </a:xfrm>
            <a:custGeom>
              <a:avLst/>
              <a:gdLst/>
              <a:ahLst/>
              <a:cxnLst/>
              <a:rect l="l" t="t" r="r" b="b"/>
              <a:pathLst>
                <a:path w="484" h="483" extrusionOk="0">
                  <a:moveTo>
                    <a:pt x="243" y="0"/>
                  </a:moveTo>
                  <a:cubicBezTo>
                    <a:pt x="109" y="0"/>
                    <a:pt x="0" y="109"/>
                    <a:pt x="0" y="243"/>
                  </a:cubicBezTo>
                  <a:cubicBezTo>
                    <a:pt x="0" y="374"/>
                    <a:pt x="109" y="483"/>
                    <a:pt x="243" y="483"/>
                  </a:cubicBezTo>
                  <a:cubicBezTo>
                    <a:pt x="374" y="483"/>
                    <a:pt x="483" y="374"/>
                    <a:pt x="483" y="243"/>
                  </a:cubicBezTo>
                  <a:cubicBezTo>
                    <a:pt x="483" y="109"/>
                    <a:pt x="374" y="0"/>
                    <a:pt x="243"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6897;p55"/>
            <p:cNvSpPr/>
            <p:nvPr/>
          </p:nvSpPr>
          <p:spPr>
            <a:xfrm>
              <a:off x="2962417" y="3297003"/>
              <a:ext cx="7992" cy="8116"/>
            </a:xfrm>
            <a:custGeom>
              <a:avLst/>
              <a:gdLst/>
              <a:ahLst/>
              <a:cxnLst/>
              <a:rect l="l" t="t" r="r" b="b"/>
              <a:pathLst>
                <a:path w="193" h="196" extrusionOk="0">
                  <a:moveTo>
                    <a:pt x="98" y="0"/>
                  </a:moveTo>
                  <a:cubicBezTo>
                    <a:pt x="42" y="0"/>
                    <a:pt x="0" y="42"/>
                    <a:pt x="0" y="98"/>
                  </a:cubicBezTo>
                  <a:cubicBezTo>
                    <a:pt x="0" y="151"/>
                    <a:pt x="42" y="195"/>
                    <a:pt x="98" y="195"/>
                  </a:cubicBezTo>
                  <a:cubicBezTo>
                    <a:pt x="151" y="195"/>
                    <a:pt x="193" y="151"/>
                    <a:pt x="193" y="98"/>
                  </a:cubicBezTo>
                  <a:cubicBezTo>
                    <a:pt x="193" y="42"/>
                    <a:pt x="151" y="0"/>
                    <a:pt x="98" y="0"/>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6898;p55"/>
            <p:cNvSpPr/>
            <p:nvPr/>
          </p:nvSpPr>
          <p:spPr>
            <a:xfrm>
              <a:off x="2808425" y="3143011"/>
              <a:ext cx="20041" cy="20000"/>
            </a:xfrm>
            <a:custGeom>
              <a:avLst/>
              <a:gdLst/>
              <a:ahLst/>
              <a:cxnLst/>
              <a:rect l="l" t="t" r="r" b="b"/>
              <a:pathLst>
                <a:path w="484" h="483" extrusionOk="0">
                  <a:moveTo>
                    <a:pt x="241" y="0"/>
                  </a:moveTo>
                  <a:cubicBezTo>
                    <a:pt x="109" y="0"/>
                    <a:pt x="1" y="109"/>
                    <a:pt x="1" y="240"/>
                  </a:cubicBezTo>
                  <a:cubicBezTo>
                    <a:pt x="1" y="374"/>
                    <a:pt x="109" y="483"/>
                    <a:pt x="241" y="483"/>
                  </a:cubicBezTo>
                  <a:cubicBezTo>
                    <a:pt x="375" y="483"/>
                    <a:pt x="483" y="374"/>
                    <a:pt x="483" y="240"/>
                  </a:cubicBezTo>
                  <a:cubicBezTo>
                    <a:pt x="483" y="109"/>
                    <a:pt x="375" y="0"/>
                    <a:pt x="241" y="0"/>
                  </a:cubicBezTo>
                  <a:close/>
                </a:path>
              </a:pathLst>
            </a:custGeom>
            <a:solidFill>
              <a:srgbClr val="FF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6899;p55"/>
            <p:cNvSpPr/>
            <p:nvPr/>
          </p:nvSpPr>
          <p:spPr>
            <a:xfrm>
              <a:off x="2813974" y="3149056"/>
              <a:ext cx="8820" cy="7950"/>
            </a:xfrm>
            <a:custGeom>
              <a:avLst/>
              <a:gdLst/>
              <a:ahLst/>
              <a:cxnLst/>
              <a:rect l="l" t="t" r="r" b="b"/>
              <a:pathLst>
                <a:path w="213" h="192" extrusionOk="0">
                  <a:moveTo>
                    <a:pt x="107" y="1"/>
                  </a:moveTo>
                  <a:cubicBezTo>
                    <a:pt x="82" y="1"/>
                    <a:pt x="56" y="11"/>
                    <a:pt x="37" y="30"/>
                  </a:cubicBezTo>
                  <a:cubicBezTo>
                    <a:pt x="1" y="64"/>
                    <a:pt x="1" y="128"/>
                    <a:pt x="37" y="167"/>
                  </a:cubicBezTo>
                  <a:cubicBezTo>
                    <a:pt x="56" y="183"/>
                    <a:pt x="82" y="192"/>
                    <a:pt x="107" y="192"/>
                  </a:cubicBezTo>
                  <a:cubicBezTo>
                    <a:pt x="132" y="192"/>
                    <a:pt x="157" y="183"/>
                    <a:pt x="174" y="167"/>
                  </a:cubicBezTo>
                  <a:cubicBezTo>
                    <a:pt x="213" y="130"/>
                    <a:pt x="213" y="69"/>
                    <a:pt x="174" y="30"/>
                  </a:cubicBezTo>
                  <a:cubicBezTo>
                    <a:pt x="157" y="11"/>
                    <a:pt x="132" y="1"/>
                    <a:pt x="107" y="1"/>
                  </a:cubicBezTo>
                  <a:close/>
                </a:path>
              </a:pathLst>
            </a:custGeom>
            <a:solidFill>
              <a:srgbClr val="ED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6900;p55"/>
            <p:cNvSpPr/>
            <p:nvPr/>
          </p:nvSpPr>
          <p:spPr>
            <a:xfrm>
              <a:off x="2870908" y="3204583"/>
              <a:ext cx="42236" cy="42194"/>
            </a:xfrm>
            <a:custGeom>
              <a:avLst/>
              <a:gdLst/>
              <a:ahLst/>
              <a:cxnLst/>
              <a:rect l="l" t="t" r="r" b="b"/>
              <a:pathLst>
                <a:path w="1020" h="1019" extrusionOk="0">
                  <a:moveTo>
                    <a:pt x="512" y="0"/>
                  </a:moveTo>
                  <a:cubicBezTo>
                    <a:pt x="233" y="0"/>
                    <a:pt x="1" y="226"/>
                    <a:pt x="1" y="508"/>
                  </a:cubicBezTo>
                  <a:cubicBezTo>
                    <a:pt x="1" y="787"/>
                    <a:pt x="233" y="1019"/>
                    <a:pt x="512" y="1019"/>
                  </a:cubicBezTo>
                  <a:cubicBezTo>
                    <a:pt x="790" y="1019"/>
                    <a:pt x="1019" y="793"/>
                    <a:pt x="1019" y="508"/>
                  </a:cubicBezTo>
                  <a:cubicBezTo>
                    <a:pt x="1019" y="226"/>
                    <a:pt x="793" y="0"/>
                    <a:pt x="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6901;p55"/>
            <p:cNvSpPr/>
            <p:nvPr/>
          </p:nvSpPr>
          <p:spPr>
            <a:xfrm>
              <a:off x="2805444" y="2734408"/>
              <a:ext cx="173208" cy="165920"/>
            </a:xfrm>
            <a:custGeom>
              <a:avLst/>
              <a:gdLst/>
              <a:ahLst/>
              <a:cxnLst/>
              <a:rect l="l" t="t" r="r" b="b"/>
              <a:pathLst>
                <a:path w="4183" h="4007" extrusionOk="0">
                  <a:moveTo>
                    <a:pt x="2285" y="1"/>
                  </a:moveTo>
                  <a:cubicBezTo>
                    <a:pt x="1992" y="71"/>
                    <a:pt x="1772" y="313"/>
                    <a:pt x="1610" y="573"/>
                  </a:cubicBezTo>
                  <a:cubicBezTo>
                    <a:pt x="1507" y="740"/>
                    <a:pt x="1409" y="988"/>
                    <a:pt x="1470" y="1173"/>
                  </a:cubicBezTo>
                  <a:cubicBezTo>
                    <a:pt x="1320" y="1098"/>
                    <a:pt x="1151" y="1067"/>
                    <a:pt x="981" y="1067"/>
                  </a:cubicBezTo>
                  <a:cubicBezTo>
                    <a:pt x="891" y="1067"/>
                    <a:pt x="800" y="1076"/>
                    <a:pt x="712" y="1092"/>
                  </a:cubicBezTo>
                  <a:cubicBezTo>
                    <a:pt x="458" y="1136"/>
                    <a:pt x="240" y="1259"/>
                    <a:pt x="0" y="1359"/>
                  </a:cubicBezTo>
                  <a:cubicBezTo>
                    <a:pt x="73" y="1652"/>
                    <a:pt x="193" y="1943"/>
                    <a:pt x="402" y="2163"/>
                  </a:cubicBezTo>
                  <a:cubicBezTo>
                    <a:pt x="578" y="2344"/>
                    <a:pt x="826" y="2469"/>
                    <a:pt x="1076" y="2469"/>
                  </a:cubicBezTo>
                  <a:cubicBezTo>
                    <a:pt x="1123" y="2469"/>
                    <a:pt x="1170" y="2465"/>
                    <a:pt x="1217" y="2456"/>
                  </a:cubicBezTo>
                  <a:lnTo>
                    <a:pt x="1217" y="2456"/>
                  </a:lnTo>
                  <a:cubicBezTo>
                    <a:pt x="792" y="2819"/>
                    <a:pt x="572" y="3471"/>
                    <a:pt x="787" y="3987"/>
                  </a:cubicBezTo>
                  <a:cubicBezTo>
                    <a:pt x="811" y="4001"/>
                    <a:pt x="838" y="4007"/>
                    <a:pt x="866" y="4007"/>
                  </a:cubicBezTo>
                  <a:cubicBezTo>
                    <a:pt x="899" y="4007"/>
                    <a:pt x="934" y="3999"/>
                    <a:pt x="965" y="3990"/>
                  </a:cubicBezTo>
                  <a:cubicBezTo>
                    <a:pt x="1177" y="3926"/>
                    <a:pt x="1395" y="3865"/>
                    <a:pt x="1588" y="3756"/>
                  </a:cubicBezTo>
                  <a:cubicBezTo>
                    <a:pt x="1777" y="3647"/>
                    <a:pt x="1953" y="3485"/>
                    <a:pt x="2028" y="3276"/>
                  </a:cubicBezTo>
                  <a:cubicBezTo>
                    <a:pt x="2253" y="3675"/>
                    <a:pt x="2706" y="3912"/>
                    <a:pt x="3161" y="3912"/>
                  </a:cubicBezTo>
                  <a:cubicBezTo>
                    <a:pt x="3226" y="3912"/>
                    <a:pt x="3290" y="3908"/>
                    <a:pt x="3353" y="3898"/>
                  </a:cubicBezTo>
                  <a:cubicBezTo>
                    <a:pt x="3515" y="3443"/>
                    <a:pt x="3476" y="2908"/>
                    <a:pt x="3234" y="2489"/>
                  </a:cubicBezTo>
                  <a:lnTo>
                    <a:pt x="3234" y="2489"/>
                  </a:lnTo>
                  <a:cubicBezTo>
                    <a:pt x="3245" y="2490"/>
                    <a:pt x="3256" y="2491"/>
                    <a:pt x="3266" y="2491"/>
                  </a:cubicBezTo>
                  <a:cubicBezTo>
                    <a:pt x="3383" y="2491"/>
                    <a:pt x="3468" y="2424"/>
                    <a:pt x="3563" y="2347"/>
                  </a:cubicBezTo>
                  <a:cubicBezTo>
                    <a:pt x="3836" y="2132"/>
                    <a:pt x="4034" y="1876"/>
                    <a:pt x="4182" y="1566"/>
                  </a:cubicBezTo>
                  <a:cubicBezTo>
                    <a:pt x="3995" y="1289"/>
                    <a:pt x="3659" y="1136"/>
                    <a:pt x="3325" y="1136"/>
                  </a:cubicBezTo>
                  <a:cubicBezTo>
                    <a:pt x="3175" y="1136"/>
                    <a:pt x="3025" y="1167"/>
                    <a:pt x="2890" y="1231"/>
                  </a:cubicBezTo>
                  <a:cubicBezTo>
                    <a:pt x="2904" y="746"/>
                    <a:pt x="2670" y="291"/>
                    <a:pt x="2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6902;p55"/>
            <p:cNvSpPr/>
            <p:nvPr/>
          </p:nvSpPr>
          <p:spPr>
            <a:xfrm>
              <a:off x="2878196" y="2757762"/>
              <a:ext cx="32960" cy="61035"/>
            </a:xfrm>
            <a:custGeom>
              <a:avLst/>
              <a:gdLst/>
              <a:ahLst/>
              <a:cxnLst/>
              <a:rect l="l" t="t" r="r" b="b"/>
              <a:pathLst>
                <a:path w="796" h="1474" extrusionOk="0">
                  <a:moveTo>
                    <a:pt x="447" y="0"/>
                  </a:moveTo>
                  <a:cubicBezTo>
                    <a:pt x="313" y="92"/>
                    <a:pt x="165" y="215"/>
                    <a:pt x="90" y="355"/>
                  </a:cubicBezTo>
                  <a:cubicBezTo>
                    <a:pt x="1" y="530"/>
                    <a:pt x="12" y="748"/>
                    <a:pt x="70" y="941"/>
                  </a:cubicBezTo>
                  <a:cubicBezTo>
                    <a:pt x="129" y="1130"/>
                    <a:pt x="229" y="1306"/>
                    <a:pt x="338" y="1473"/>
                  </a:cubicBezTo>
                  <a:cubicBezTo>
                    <a:pt x="467" y="1306"/>
                    <a:pt x="575" y="1125"/>
                    <a:pt x="659" y="929"/>
                  </a:cubicBezTo>
                  <a:cubicBezTo>
                    <a:pt x="740" y="748"/>
                    <a:pt x="796" y="536"/>
                    <a:pt x="726" y="346"/>
                  </a:cubicBezTo>
                  <a:cubicBezTo>
                    <a:pt x="673" y="207"/>
                    <a:pt x="559" y="104"/>
                    <a:pt x="447"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6903;p55"/>
            <p:cNvSpPr/>
            <p:nvPr/>
          </p:nvSpPr>
          <p:spPr>
            <a:xfrm>
              <a:off x="2886187" y="2772668"/>
              <a:ext cx="16770" cy="31221"/>
            </a:xfrm>
            <a:custGeom>
              <a:avLst/>
              <a:gdLst/>
              <a:ahLst/>
              <a:cxnLst/>
              <a:rect l="l" t="t" r="r" b="b"/>
              <a:pathLst>
                <a:path w="405" h="754" extrusionOk="0">
                  <a:moveTo>
                    <a:pt x="226" y="0"/>
                  </a:moveTo>
                  <a:cubicBezTo>
                    <a:pt x="159" y="45"/>
                    <a:pt x="78" y="109"/>
                    <a:pt x="45" y="182"/>
                  </a:cubicBezTo>
                  <a:cubicBezTo>
                    <a:pt x="0" y="276"/>
                    <a:pt x="3" y="385"/>
                    <a:pt x="34" y="483"/>
                  </a:cubicBezTo>
                  <a:cubicBezTo>
                    <a:pt x="64" y="581"/>
                    <a:pt x="117" y="667"/>
                    <a:pt x="173" y="753"/>
                  </a:cubicBezTo>
                  <a:cubicBezTo>
                    <a:pt x="240" y="667"/>
                    <a:pt x="296" y="575"/>
                    <a:pt x="338" y="475"/>
                  </a:cubicBezTo>
                  <a:cubicBezTo>
                    <a:pt x="377" y="380"/>
                    <a:pt x="405" y="276"/>
                    <a:pt x="368" y="179"/>
                  </a:cubicBezTo>
                  <a:cubicBezTo>
                    <a:pt x="341" y="106"/>
                    <a:pt x="282" y="53"/>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6904;p55"/>
            <p:cNvSpPr/>
            <p:nvPr/>
          </p:nvSpPr>
          <p:spPr>
            <a:xfrm>
              <a:off x="2898899" y="2830306"/>
              <a:ext cx="39296" cy="49234"/>
            </a:xfrm>
            <a:custGeom>
              <a:avLst/>
              <a:gdLst/>
              <a:ahLst/>
              <a:cxnLst/>
              <a:rect l="l" t="t" r="r" b="b"/>
              <a:pathLst>
                <a:path w="949" h="1189" extrusionOk="0">
                  <a:moveTo>
                    <a:pt x="0" y="0"/>
                  </a:moveTo>
                  <a:cubicBezTo>
                    <a:pt x="6" y="212"/>
                    <a:pt x="45" y="422"/>
                    <a:pt x="106" y="625"/>
                  </a:cubicBezTo>
                  <a:cubicBezTo>
                    <a:pt x="162" y="815"/>
                    <a:pt x="257" y="1010"/>
                    <a:pt x="435" y="1108"/>
                  </a:cubicBezTo>
                  <a:cubicBezTo>
                    <a:pt x="566" y="1178"/>
                    <a:pt x="720" y="1186"/>
                    <a:pt x="871" y="1189"/>
                  </a:cubicBezTo>
                  <a:cubicBezTo>
                    <a:pt x="912" y="1038"/>
                    <a:pt x="949" y="843"/>
                    <a:pt x="912" y="689"/>
                  </a:cubicBezTo>
                  <a:cubicBezTo>
                    <a:pt x="868" y="494"/>
                    <a:pt x="717" y="335"/>
                    <a:pt x="550" y="229"/>
                  </a:cubicBezTo>
                  <a:cubicBezTo>
                    <a:pt x="380" y="120"/>
                    <a:pt x="190" y="59"/>
                    <a:pt x="0"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6905;p55"/>
            <p:cNvSpPr/>
            <p:nvPr/>
          </p:nvSpPr>
          <p:spPr>
            <a:xfrm>
              <a:off x="2907677" y="2842438"/>
              <a:ext cx="20124" cy="25093"/>
            </a:xfrm>
            <a:custGeom>
              <a:avLst/>
              <a:gdLst/>
              <a:ahLst/>
              <a:cxnLst/>
              <a:rect l="l" t="t" r="r" b="b"/>
              <a:pathLst>
                <a:path w="486" h="606" extrusionOk="0">
                  <a:moveTo>
                    <a:pt x="0" y="0"/>
                  </a:moveTo>
                  <a:lnTo>
                    <a:pt x="0" y="0"/>
                  </a:lnTo>
                  <a:cubicBezTo>
                    <a:pt x="3" y="109"/>
                    <a:pt x="25" y="215"/>
                    <a:pt x="56" y="318"/>
                  </a:cubicBezTo>
                  <a:cubicBezTo>
                    <a:pt x="87" y="416"/>
                    <a:pt x="131" y="516"/>
                    <a:pt x="223" y="564"/>
                  </a:cubicBezTo>
                  <a:cubicBezTo>
                    <a:pt x="293" y="600"/>
                    <a:pt x="368" y="603"/>
                    <a:pt x="446" y="606"/>
                  </a:cubicBezTo>
                  <a:cubicBezTo>
                    <a:pt x="466" y="528"/>
                    <a:pt x="486" y="430"/>
                    <a:pt x="463" y="349"/>
                  </a:cubicBezTo>
                  <a:cubicBezTo>
                    <a:pt x="438" y="251"/>
                    <a:pt x="363" y="170"/>
                    <a:pt x="279" y="115"/>
                  </a:cubicBezTo>
                  <a:cubicBezTo>
                    <a:pt x="193" y="62"/>
                    <a:pt x="98" y="3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6906;p55"/>
            <p:cNvSpPr/>
            <p:nvPr/>
          </p:nvSpPr>
          <p:spPr>
            <a:xfrm>
              <a:off x="2848755" y="2829934"/>
              <a:ext cx="38964" cy="49979"/>
            </a:xfrm>
            <a:custGeom>
              <a:avLst/>
              <a:gdLst/>
              <a:ahLst/>
              <a:cxnLst/>
              <a:rect l="l" t="t" r="r" b="b"/>
              <a:pathLst>
                <a:path w="941" h="1207" extrusionOk="0">
                  <a:moveTo>
                    <a:pt x="940" y="1"/>
                  </a:moveTo>
                  <a:cubicBezTo>
                    <a:pt x="748" y="65"/>
                    <a:pt x="564" y="132"/>
                    <a:pt x="394" y="238"/>
                  </a:cubicBezTo>
                  <a:cubicBezTo>
                    <a:pt x="226" y="347"/>
                    <a:pt x="78" y="509"/>
                    <a:pt x="34" y="704"/>
                  </a:cubicBezTo>
                  <a:cubicBezTo>
                    <a:pt x="0" y="860"/>
                    <a:pt x="39" y="1053"/>
                    <a:pt x="84" y="1206"/>
                  </a:cubicBezTo>
                  <a:cubicBezTo>
                    <a:pt x="235" y="1198"/>
                    <a:pt x="391" y="1192"/>
                    <a:pt x="516" y="1117"/>
                  </a:cubicBezTo>
                  <a:cubicBezTo>
                    <a:pt x="689" y="1016"/>
                    <a:pt x="781" y="821"/>
                    <a:pt x="840" y="626"/>
                  </a:cubicBezTo>
                  <a:cubicBezTo>
                    <a:pt x="899" y="425"/>
                    <a:pt x="935" y="216"/>
                    <a:pt x="940"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6907;p55"/>
            <p:cNvSpPr/>
            <p:nvPr/>
          </p:nvSpPr>
          <p:spPr>
            <a:xfrm>
              <a:off x="2856954" y="2839788"/>
              <a:ext cx="23602" cy="30062"/>
            </a:xfrm>
            <a:custGeom>
              <a:avLst/>
              <a:gdLst/>
              <a:ahLst/>
              <a:cxnLst/>
              <a:rect l="l" t="t" r="r" b="b"/>
              <a:pathLst>
                <a:path w="570" h="726" extrusionOk="0">
                  <a:moveTo>
                    <a:pt x="570" y="0"/>
                  </a:moveTo>
                  <a:lnTo>
                    <a:pt x="570" y="0"/>
                  </a:lnTo>
                  <a:cubicBezTo>
                    <a:pt x="455" y="39"/>
                    <a:pt x="338" y="78"/>
                    <a:pt x="240" y="145"/>
                  </a:cubicBezTo>
                  <a:cubicBezTo>
                    <a:pt x="140" y="209"/>
                    <a:pt x="53" y="304"/>
                    <a:pt x="26" y="424"/>
                  </a:cubicBezTo>
                  <a:cubicBezTo>
                    <a:pt x="0" y="522"/>
                    <a:pt x="26" y="636"/>
                    <a:pt x="53" y="725"/>
                  </a:cubicBezTo>
                  <a:cubicBezTo>
                    <a:pt x="143" y="723"/>
                    <a:pt x="238" y="720"/>
                    <a:pt x="316" y="675"/>
                  </a:cubicBezTo>
                  <a:cubicBezTo>
                    <a:pt x="419" y="614"/>
                    <a:pt x="475" y="494"/>
                    <a:pt x="511" y="377"/>
                  </a:cubicBezTo>
                  <a:cubicBezTo>
                    <a:pt x="544" y="257"/>
                    <a:pt x="567" y="131"/>
                    <a:pt x="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6908;p55"/>
            <p:cNvSpPr/>
            <p:nvPr/>
          </p:nvSpPr>
          <p:spPr>
            <a:xfrm>
              <a:off x="2826230" y="2794158"/>
              <a:ext cx="56852" cy="31594"/>
            </a:xfrm>
            <a:custGeom>
              <a:avLst/>
              <a:gdLst/>
              <a:ahLst/>
              <a:cxnLst/>
              <a:rect l="l" t="t" r="r" b="b"/>
              <a:pathLst>
                <a:path w="1373" h="763" extrusionOk="0">
                  <a:moveTo>
                    <a:pt x="475" y="0"/>
                  </a:moveTo>
                  <a:cubicBezTo>
                    <a:pt x="472" y="0"/>
                    <a:pt x="469" y="0"/>
                    <a:pt x="466" y="0"/>
                  </a:cubicBezTo>
                  <a:cubicBezTo>
                    <a:pt x="313" y="9"/>
                    <a:pt x="137" y="95"/>
                    <a:pt x="0" y="176"/>
                  </a:cubicBezTo>
                  <a:cubicBezTo>
                    <a:pt x="45" y="318"/>
                    <a:pt x="90" y="466"/>
                    <a:pt x="193" y="572"/>
                  </a:cubicBezTo>
                  <a:cubicBezTo>
                    <a:pt x="332" y="717"/>
                    <a:pt x="547" y="759"/>
                    <a:pt x="745" y="762"/>
                  </a:cubicBezTo>
                  <a:cubicBezTo>
                    <a:pt x="768" y="762"/>
                    <a:pt x="792" y="763"/>
                    <a:pt x="815" y="763"/>
                  </a:cubicBezTo>
                  <a:cubicBezTo>
                    <a:pt x="1002" y="763"/>
                    <a:pt x="1192" y="743"/>
                    <a:pt x="1373" y="703"/>
                  </a:cubicBezTo>
                  <a:cubicBezTo>
                    <a:pt x="1264" y="536"/>
                    <a:pt x="1153" y="368"/>
                    <a:pt x="1007" y="232"/>
                  </a:cubicBezTo>
                  <a:cubicBezTo>
                    <a:pt x="864" y="97"/>
                    <a:pt x="675" y="0"/>
                    <a:pt x="475"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909;p55"/>
            <p:cNvSpPr/>
            <p:nvPr/>
          </p:nvSpPr>
          <p:spPr>
            <a:xfrm>
              <a:off x="2840557" y="2803392"/>
              <a:ext cx="28571" cy="15693"/>
            </a:xfrm>
            <a:custGeom>
              <a:avLst/>
              <a:gdLst/>
              <a:ahLst/>
              <a:cxnLst/>
              <a:rect l="l" t="t" r="r" b="b"/>
              <a:pathLst>
                <a:path w="690" h="379" extrusionOk="0">
                  <a:moveTo>
                    <a:pt x="240" y="0"/>
                  </a:moveTo>
                  <a:cubicBezTo>
                    <a:pt x="237" y="0"/>
                    <a:pt x="234" y="0"/>
                    <a:pt x="232" y="0"/>
                  </a:cubicBezTo>
                  <a:cubicBezTo>
                    <a:pt x="156" y="0"/>
                    <a:pt x="70" y="42"/>
                    <a:pt x="0" y="84"/>
                  </a:cubicBezTo>
                  <a:cubicBezTo>
                    <a:pt x="20" y="154"/>
                    <a:pt x="45" y="232"/>
                    <a:pt x="98" y="285"/>
                  </a:cubicBezTo>
                  <a:cubicBezTo>
                    <a:pt x="168" y="357"/>
                    <a:pt x="274" y="374"/>
                    <a:pt x="377" y="377"/>
                  </a:cubicBezTo>
                  <a:cubicBezTo>
                    <a:pt x="395" y="378"/>
                    <a:pt x="412" y="378"/>
                    <a:pt x="430" y="378"/>
                  </a:cubicBezTo>
                  <a:cubicBezTo>
                    <a:pt x="517" y="378"/>
                    <a:pt x="606" y="368"/>
                    <a:pt x="689" y="349"/>
                  </a:cubicBezTo>
                  <a:cubicBezTo>
                    <a:pt x="634" y="265"/>
                    <a:pt x="578" y="182"/>
                    <a:pt x="505" y="117"/>
                  </a:cubicBezTo>
                  <a:cubicBezTo>
                    <a:pt x="435" y="52"/>
                    <a:pt x="343"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910;p55"/>
            <p:cNvSpPr/>
            <p:nvPr/>
          </p:nvSpPr>
          <p:spPr>
            <a:xfrm>
              <a:off x="2902336" y="2794158"/>
              <a:ext cx="56894" cy="31594"/>
            </a:xfrm>
            <a:custGeom>
              <a:avLst/>
              <a:gdLst/>
              <a:ahLst/>
              <a:cxnLst/>
              <a:rect l="l" t="t" r="r" b="b"/>
              <a:pathLst>
                <a:path w="1374" h="763" extrusionOk="0">
                  <a:moveTo>
                    <a:pt x="899" y="0"/>
                  </a:moveTo>
                  <a:cubicBezTo>
                    <a:pt x="698" y="0"/>
                    <a:pt x="509" y="97"/>
                    <a:pt x="366" y="232"/>
                  </a:cubicBezTo>
                  <a:cubicBezTo>
                    <a:pt x="218" y="368"/>
                    <a:pt x="107" y="536"/>
                    <a:pt x="1" y="703"/>
                  </a:cubicBezTo>
                  <a:cubicBezTo>
                    <a:pt x="182" y="743"/>
                    <a:pt x="372" y="763"/>
                    <a:pt x="559" y="763"/>
                  </a:cubicBezTo>
                  <a:cubicBezTo>
                    <a:pt x="582" y="763"/>
                    <a:pt x="605" y="762"/>
                    <a:pt x="628" y="762"/>
                  </a:cubicBezTo>
                  <a:cubicBezTo>
                    <a:pt x="827" y="759"/>
                    <a:pt x="1041" y="717"/>
                    <a:pt x="1181" y="572"/>
                  </a:cubicBezTo>
                  <a:cubicBezTo>
                    <a:pt x="1284" y="466"/>
                    <a:pt x="1332" y="318"/>
                    <a:pt x="1373" y="176"/>
                  </a:cubicBezTo>
                  <a:cubicBezTo>
                    <a:pt x="1237" y="95"/>
                    <a:pt x="1061" y="9"/>
                    <a:pt x="907" y="0"/>
                  </a:cubicBezTo>
                  <a:cubicBezTo>
                    <a:pt x="905" y="0"/>
                    <a:pt x="902" y="0"/>
                    <a:pt x="899"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911;p55"/>
            <p:cNvSpPr/>
            <p:nvPr/>
          </p:nvSpPr>
          <p:spPr>
            <a:xfrm>
              <a:off x="2916331" y="2803392"/>
              <a:ext cx="28571" cy="15693"/>
            </a:xfrm>
            <a:custGeom>
              <a:avLst/>
              <a:gdLst/>
              <a:ahLst/>
              <a:cxnLst/>
              <a:rect l="l" t="t" r="r" b="b"/>
              <a:pathLst>
                <a:path w="690" h="379" extrusionOk="0">
                  <a:moveTo>
                    <a:pt x="445" y="0"/>
                  </a:moveTo>
                  <a:cubicBezTo>
                    <a:pt x="347" y="0"/>
                    <a:pt x="255" y="52"/>
                    <a:pt x="184" y="117"/>
                  </a:cubicBezTo>
                  <a:cubicBezTo>
                    <a:pt x="112" y="182"/>
                    <a:pt x="56" y="265"/>
                    <a:pt x="0" y="349"/>
                  </a:cubicBezTo>
                  <a:cubicBezTo>
                    <a:pt x="86" y="368"/>
                    <a:pt x="173" y="378"/>
                    <a:pt x="259" y="378"/>
                  </a:cubicBezTo>
                  <a:cubicBezTo>
                    <a:pt x="277" y="378"/>
                    <a:pt x="295" y="378"/>
                    <a:pt x="313" y="377"/>
                  </a:cubicBezTo>
                  <a:cubicBezTo>
                    <a:pt x="416" y="374"/>
                    <a:pt x="522" y="357"/>
                    <a:pt x="592" y="285"/>
                  </a:cubicBezTo>
                  <a:cubicBezTo>
                    <a:pt x="645" y="232"/>
                    <a:pt x="670" y="154"/>
                    <a:pt x="689" y="84"/>
                  </a:cubicBezTo>
                  <a:cubicBezTo>
                    <a:pt x="620" y="42"/>
                    <a:pt x="533" y="0"/>
                    <a:pt x="452" y="0"/>
                  </a:cubicBezTo>
                  <a:cubicBezTo>
                    <a:pt x="450" y="0"/>
                    <a:pt x="447" y="0"/>
                    <a:pt x="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912;p55"/>
            <p:cNvSpPr/>
            <p:nvPr/>
          </p:nvSpPr>
          <p:spPr>
            <a:xfrm>
              <a:off x="2805444" y="3527432"/>
              <a:ext cx="173208" cy="165920"/>
            </a:xfrm>
            <a:custGeom>
              <a:avLst/>
              <a:gdLst/>
              <a:ahLst/>
              <a:cxnLst/>
              <a:rect l="l" t="t" r="r" b="b"/>
              <a:pathLst>
                <a:path w="4183" h="4007" extrusionOk="0">
                  <a:moveTo>
                    <a:pt x="2285" y="1"/>
                  </a:moveTo>
                  <a:cubicBezTo>
                    <a:pt x="1992" y="70"/>
                    <a:pt x="1772" y="313"/>
                    <a:pt x="1610" y="573"/>
                  </a:cubicBezTo>
                  <a:cubicBezTo>
                    <a:pt x="1507" y="740"/>
                    <a:pt x="1409" y="988"/>
                    <a:pt x="1470" y="1172"/>
                  </a:cubicBezTo>
                  <a:cubicBezTo>
                    <a:pt x="1321" y="1097"/>
                    <a:pt x="1154" y="1066"/>
                    <a:pt x="986" y="1066"/>
                  </a:cubicBezTo>
                  <a:cubicBezTo>
                    <a:pt x="894" y="1066"/>
                    <a:pt x="802" y="1076"/>
                    <a:pt x="712" y="1091"/>
                  </a:cubicBezTo>
                  <a:cubicBezTo>
                    <a:pt x="458" y="1136"/>
                    <a:pt x="240" y="1259"/>
                    <a:pt x="0" y="1359"/>
                  </a:cubicBezTo>
                  <a:cubicBezTo>
                    <a:pt x="73" y="1652"/>
                    <a:pt x="193" y="1942"/>
                    <a:pt x="402" y="2163"/>
                  </a:cubicBezTo>
                  <a:cubicBezTo>
                    <a:pt x="578" y="2344"/>
                    <a:pt x="826" y="2469"/>
                    <a:pt x="1076" y="2469"/>
                  </a:cubicBezTo>
                  <a:cubicBezTo>
                    <a:pt x="1123" y="2469"/>
                    <a:pt x="1170" y="2465"/>
                    <a:pt x="1217" y="2456"/>
                  </a:cubicBezTo>
                  <a:lnTo>
                    <a:pt x="1217" y="2456"/>
                  </a:lnTo>
                  <a:cubicBezTo>
                    <a:pt x="792" y="2818"/>
                    <a:pt x="572" y="3468"/>
                    <a:pt x="787" y="3985"/>
                  </a:cubicBezTo>
                  <a:cubicBezTo>
                    <a:pt x="812" y="4000"/>
                    <a:pt x="840" y="4006"/>
                    <a:pt x="869" y="4006"/>
                  </a:cubicBezTo>
                  <a:cubicBezTo>
                    <a:pt x="901" y="4006"/>
                    <a:pt x="935" y="3999"/>
                    <a:pt x="965" y="3990"/>
                  </a:cubicBezTo>
                  <a:cubicBezTo>
                    <a:pt x="1177" y="3926"/>
                    <a:pt x="1395" y="3865"/>
                    <a:pt x="1588" y="3756"/>
                  </a:cubicBezTo>
                  <a:cubicBezTo>
                    <a:pt x="1777" y="3647"/>
                    <a:pt x="1953" y="3482"/>
                    <a:pt x="2028" y="3273"/>
                  </a:cubicBezTo>
                  <a:cubicBezTo>
                    <a:pt x="2253" y="3674"/>
                    <a:pt x="2706" y="3912"/>
                    <a:pt x="3162" y="3912"/>
                  </a:cubicBezTo>
                  <a:cubicBezTo>
                    <a:pt x="3226" y="3912"/>
                    <a:pt x="3290" y="3908"/>
                    <a:pt x="3353" y="3898"/>
                  </a:cubicBezTo>
                  <a:cubicBezTo>
                    <a:pt x="3515" y="3440"/>
                    <a:pt x="3476" y="2908"/>
                    <a:pt x="3234" y="2489"/>
                  </a:cubicBezTo>
                  <a:lnTo>
                    <a:pt x="3234" y="2489"/>
                  </a:lnTo>
                  <a:cubicBezTo>
                    <a:pt x="3245" y="2490"/>
                    <a:pt x="3256" y="2491"/>
                    <a:pt x="3266" y="2491"/>
                  </a:cubicBezTo>
                  <a:cubicBezTo>
                    <a:pt x="3383" y="2491"/>
                    <a:pt x="3468" y="2424"/>
                    <a:pt x="3563" y="2347"/>
                  </a:cubicBezTo>
                  <a:cubicBezTo>
                    <a:pt x="3836" y="2127"/>
                    <a:pt x="4034" y="1873"/>
                    <a:pt x="4182" y="1566"/>
                  </a:cubicBezTo>
                  <a:cubicBezTo>
                    <a:pt x="3995" y="1289"/>
                    <a:pt x="3659" y="1136"/>
                    <a:pt x="3325" y="1136"/>
                  </a:cubicBezTo>
                  <a:cubicBezTo>
                    <a:pt x="3175" y="1136"/>
                    <a:pt x="3025" y="1167"/>
                    <a:pt x="2890" y="1231"/>
                  </a:cubicBezTo>
                  <a:cubicBezTo>
                    <a:pt x="2904" y="746"/>
                    <a:pt x="2670" y="291"/>
                    <a:pt x="2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913;p55"/>
            <p:cNvSpPr/>
            <p:nvPr/>
          </p:nvSpPr>
          <p:spPr>
            <a:xfrm>
              <a:off x="2878196" y="3550785"/>
              <a:ext cx="32960" cy="61035"/>
            </a:xfrm>
            <a:custGeom>
              <a:avLst/>
              <a:gdLst/>
              <a:ahLst/>
              <a:cxnLst/>
              <a:rect l="l" t="t" r="r" b="b"/>
              <a:pathLst>
                <a:path w="796" h="1474" extrusionOk="0">
                  <a:moveTo>
                    <a:pt x="447" y="0"/>
                  </a:moveTo>
                  <a:cubicBezTo>
                    <a:pt x="313" y="87"/>
                    <a:pt x="165" y="215"/>
                    <a:pt x="90" y="352"/>
                  </a:cubicBezTo>
                  <a:cubicBezTo>
                    <a:pt x="1" y="530"/>
                    <a:pt x="12" y="748"/>
                    <a:pt x="70" y="938"/>
                  </a:cubicBezTo>
                  <a:cubicBezTo>
                    <a:pt x="129" y="1130"/>
                    <a:pt x="229" y="1306"/>
                    <a:pt x="338" y="1473"/>
                  </a:cubicBezTo>
                  <a:cubicBezTo>
                    <a:pt x="467" y="1306"/>
                    <a:pt x="575" y="1125"/>
                    <a:pt x="659" y="929"/>
                  </a:cubicBezTo>
                  <a:cubicBezTo>
                    <a:pt x="740" y="748"/>
                    <a:pt x="796" y="536"/>
                    <a:pt x="726" y="346"/>
                  </a:cubicBezTo>
                  <a:cubicBezTo>
                    <a:pt x="673" y="207"/>
                    <a:pt x="559" y="103"/>
                    <a:pt x="447"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914;p55"/>
            <p:cNvSpPr/>
            <p:nvPr/>
          </p:nvSpPr>
          <p:spPr>
            <a:xfrm>
              <a:off x="2886187" y="3565692"/>
              <a:ext cx="16770" cy="31221"/>
            </a:xfrm>
            <a:custGeom>
              <a:avLst/>
              <a:gdLst/>
              <a:ahLst/>
              <a:cxnLst/>
              <a:rect l="l" t="t" r="r" b="b"/>
              <a:pathLst>
                <a:path w="405" h="754" extrusionOk="0">
                  <a:moveTo>
                    <a:pt x="226" y="0"/>
                  </a:moveTo>
                  <a:cubicBezTo>
                    <a:pt x="159" y="45"/>
                    <a:pt x="78" y="109"/>
                    <a:pt x="45" y="181"/>
                  </a:cubicBezTo>
                  <a:cubicBezTo>
                    <a:pt x="0" y="276"/>
                    <a:pt x="3" y="382"/>
                    <a:pt x="34" y="480"/>
                  </a:cubicBezTo>
                  <a:cubicBezTo>
                    <a:pt x="64" y="580"/>
                    <a:pt x="117" y="667"/>
                    <a:pt x="173" y="753"/>
                  </a:cubicBezTo>
                  <a:cubicBezTo>
                    <a:pt x="240" y="667"/>
                    <a:pt x="296" y="575"/>
                    <a:pt x="338" y="474"/>
                  </a:cubicBezTo>
                  <a:cubicBezTo>
                    <a:pt x="377" y="380"/>
                    <a:pt x="405" y="276"/>
                    <a:pt x="368" y="179"/>
                  </a:cubicBezTo>
                  <a:cubicBezTo>
                    <a:pt x="341" y="106"/>
                    <a:pt x="282" y="53"/>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915;p55"/>
            <p:cNvSpPr/>
            <p:nvPr/>
          </p:nvSpPr>
          <p:spPr>
            <a:xfrm>
              <a:off x="2898899" y="3623330"/>
              <a:ext cx="39296" cy="49234"/>
            </a:xfrm>
            <a:custGeom>
              <a:avLst/>
              <a:gdLst/>
              <a:ahLst/>
              <a:cxnLst/>
              <a:rect l="l" t="t" r="r" b="b"/>
              <a:pathLst>
                <a:path w="949" h="1189" extrusionOk="0">
                  <a:moveTo>
                    <a:pt x="0" y="0"/>
                  </a:moveTo>
                  <a:cubicBezTo>
                    <a:pt x="6" y="212"/>
                    <a:pt x="45" y="421"/>
                    <a:pt x="106" y="622"/>
                  </a:cubicBezTo>
                  <a:cubicBezTo>
                    <a:pt x="162" y="815"/>
                    <a:pt x="257" y="1010"/>
                    <a:pt x="435" y="1108"/>
                  </a:cubicBezTo>
                  <a:cubicBezTo>
                    <a:pt x="566" y="1177"/>
                    <a:pt x="720" y="1186"/>
                    <a:pt x="871" y="1189"/>
                  </a:cubicBezTo>
                  <a:cubicBezTo>
                    <a:pt x="912" y="1035"/>
                    <a:pt x="949" y="843"/>
                    <a:pt x="912" y="689"/>
                  </a:cubicBezTo>
                  <a:cubicBezTo>
                    <a:pt x="868" y="494"/>
                    <a:pt x="717" y="335"/>
                    <a:pt x="550" y="229"/>
                  </a:cubicBezTo>
                  <a:cubicBezTo>
                    <a:pt x="380" y="120"/>
                    <a:pt x="190" y="59"/>
                    <a:pt x="0"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916;p55"/>
            <p:cNvSpPr/>
            <p:nvPr/>
          </p:nvSpPr>
          <p:spPr>
            <a:xfrm>
              <a:off x="2907677" y="3635338"/>
              <a:ext cx="20124" cy="25093"/>
            </a:xfrm>
            <a:custGeom>
              <a:avLst/>
              <a:gdLst/>
              <a:ahLst/>
              <a:cxnLst/>
              <a:rect l="l" t="t" r="r" b="b"/>
              <a:pathLst>
                <a:path w="486" h="606" extrusionOk="0">
                  <a:moveTo>
                    <a:pt x="0" y="0"/>
                  </a:moveTo>
                  <a:lnTo>
                    <a:pt x="0" y="0"/>
                  </a:lnTo>
                  <a:cubicBezTo>
                    <a:pt x="3" y="106"/>
                    <a:pt x="25" y="215"/>
                    <a:pt x="56" y="316"/>
                  </a:cubicBezTo>
                  <a:cubicBezTo>
                    <a:pt x="87" y="413"/>
                    <a:pt x="131" y="516"/>
                    <a:pt x="223" y="564"/>
                  </a:cubicBezTo>
                  <a:cubicBezTo>
                    <a:pt x="293" y="600"/>
                    <a:pt x="368" y="603"/>
                    <a:pt x="446" y="606"/>
                  </a:cubicBezTo>
                  <a:cubicBezTo>
                    <a:pt x="466" y="530"/>
                    <a:pt x="486" y="433"/>
                    <a:pt x="463" y="349"/>
                  </a:cubicBezTo>
                  <a:cubicBezTo>
                    <a:pt x="438" y="251"/>
                    <a:pt x="363" y="171"/>
                    <a:pt x="279" y="115"/>
                  </a:cubicBezTo>
                  <a:cubicBezTo>
                    <a:pt x="193" y="62"/>
                    <a:pt x="98" y="3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917;p55"/>
            <p:cNvSpPr/>
            <p:nvPr/>
          </p:nvSpPr>
          <p:spPr>
            <a:xfrm>
              <a:off x="2848755" y="3622957"/>
              <a:ext cx="38964" cy="49855"/>
            </a:xfrm>
            <a:custGeom>
              <a:avLst/>
              <a:gdLst/>
              <a:ahLst/>
              <a:cxnLst/>
              <a:rect l="l" t="t" r="r" b="b"/>
              <a:pathLst>
                <a:path w="941" h="1204" extrusionOk="0">
                  <a:moveTo>
                    <a:pt x="940" y="1"/>
                  </a:moveTo>
                  <a:lnTo>
                    <a:pt x="940" y="1"/>
                  </a:lnTo>
                  <a:cubicBezTo>
                    <a:pt x="748" y="65"/>
                    <a:pt x="564" y="129"/>
                    <a:pt x="394" y="238"/>
                  </a:cubicBezTo>
                  <a:cubicBezTo>
                    <a:pt x="224" y="347"/>
                    <a:pt x="78" y="506"/>
                    <a:pt x="34" y="704"/>
                  </a:cubicBezTo>
                  <a:cubicBezTo>
                    <a:pt x="0" y="860"/>
                    <a:pt x="39" y="1053"/>
                    <a:pt x="84" y="1203"/>
                  </a:cubicBezTo>
                  <a:cubicBezTo>
                    <a:pt x="235" y="1198"/>
                    <a:pt x="391" y="1189"/>
                    <a:pt x="516" y="1117"/>
                  </a:cubicBezTo>
                  <a:cubicBezTo>
                    <a:pt x="689" y="1016"/>
                    <a:pt x="781" y="821"/>
                    <a:pt x="840" y="626"/>
                  </a:cubicBezTo>
                  <a:cubicBezTo>
                    <a:pt x="899" y="422"/>
                    <a:pt x="935" y="213"/>
                    <a:pt x="940"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6918;p55"/>
            <p:cNvSpPr/>
            <p:nvPr/>
          </p:nvSpPr>
          <p:spPr>
            <a:xfrm>
              <a:off x="2856954" y="3632771"/>
              <a:ext cx="23602" cy="30103"/>
            </a:xfrm>
            <a:custGeom>
              <a:avLst/>
              <a:gdLst/>
              <a:ahLst/>
              <a:cxnLst/>
              <a:rect l="l" t="t" r="r" b="b"/>
              <a:pathLst>
                <a:path w="570" h="727" extrusionOk="0">
                  <a:moveTo>
                    <a:pt x="570" y="1"/>
                  </a:moveTo>
                  <a:lnTo>
                    <a:pt x="570" y="1"/>
                  </a:lnTo>
                  <a:cubicBezTo>
                    <a:pt x="455" y="40"/>
                    <a:pt x="338" y="79"/>
                    <a:pt x="240" y="146"/>
                  </a:cubicBezTo>
                  <a:cubicBezTo>
                    <a:pt x="140" y="210"/>
                    <a:pt x="53" y="305"/>
                    <a:pt x="26" y="425"/>
                  </a:cubicBezTo>
                  <a:cubicBezTo>
                    <a:pt x="0" y="523"/>
                    <a:pt x="26" y="637"/>
                    <a:pt x="53" y="726"/>
                  </a:cubicBezTo>
                  <a:cubicBezTo>
                    <a:pt x="143" y="724"/>
                    <a:pt x="238" y="721"/>
                    <a:pt x="316" y="676"/>
                  </a:cubicBezTo>
                  <a:cubicBezTo>
                    <a:pt x="419" y="615"/>
                    <a:pt x="475" y="495"/>
                    <a:pt x="511" y="378"/>
                  </a:cubicBezTo>
                  <a:cubicBezTo>
                    <a:pt x="544" y="258"/>
                    <a:pt x="567" y="132"/>
                    <a:pt x="5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6919;p55"/>
            <p:cNvSpPr/>
            <p:nvPr/>
          </p:nvSpPr>
          <p:spPr>
            <a:xfrm>
              <a:off x="2826230" y="3587140"/>
              <a:ext cx="56852" cy="31635"/>
            </a:xfrm>
            <a:custGeom>
              <a:avLst/>
              <a:gdLst/>
              <a:ahLst/>
              <a:cxnLst/>
              <a:rect l="l" t="t" r="r" b="b"/>
              <a:pathLst>
                <a:path w="1373" h="764" extrusionOk="0">
                  <a:moveTo>
                    <a:pt x="475" y="1"/>
                  </a:moveTo>
                  <a:cubicBezTo>
                    <a:pt x="472" y="1"/>
                    <a:pt x="469" y="1"/>
                    <a:pt x="466" y="1"/>
                  </a:cubicBezTo>
                  <a:cubicBezTo>
                    <a:pt x="313" y="9"/>
                    <a:pt x="137" y="96"/>
                    <a:pt x="0" y="177"/>
                  </a:cubicBezTo>
                  <a:cubicBezTo>
                    <a:pt x="45" y="319"/>
                    <a:pt x="90" y="467"/>
                    <a:pt x="193" y="573"/>
                  </a:cubicBezTo>
                  <a:cubicBezTo>
                    <a:pt x="332" y="718"/>
                    <a:pt x="547" y="760"/>
                    <a:pt x="745" y="763"/>
                  </a:cubicBezTo>
                  <a:cubicBezTo>
                    <a:pt x="768" y="763"/>
                    <a:pt x="792" y="764"/>
                    <a:pt x="815" y="764"/>
                  </a:cubicBezTo>
                  <a:cubicBezTo>
                    <a:pt x="1002" y="764"/>
                    <a:pt x="1192" y="744"/>
                    <a:pt x="1373" y="704"/>
                  </a:cubicBezTo>
                  <a:cubicBezTo>
                    <a:pt x="1264" y="537"/>
                    <a:pt x="1153" y="369"/>
                    <a:pt x="1007" y="233"/>
                  </a:cubicBezTo>
                  <a:cubicBezTo>
                    <a:pt x="864" y="98"/>
                    <a:pt x="675" y="1"/>
                    <a:pt x="475"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6920;p55"/>
            <p:cNvSpPr/>
            <p:nvPr/>
          </p:nvSpPr>
          <p:spPr>
            <a:xfrm>
              <a:off x="2840557" y="3596415"/>
              <a:ext cx="28571" cy="15652"/>
            </a:xfrm>
            <a:custGeom>
              <a:avLst/>
              <a:gdLst/>
              <a:ahLst/>
              <a:cxnLst/>
              <a:rect l="l" t="t" r="r" b="b"/>
              <a:pathLst>
                <a:path w="690" h="378" extrusionOk="0">
                  <a:moveTo>
                    <a:pt x="240" y="0"/>
                  </a:moveTo>
                  <a:cubicBezTo>
                    <a:pt x="237" y="0"/>
                    <a:pt x="234" y="0"/>
                    <a:pt x="232" y="0"/>
                  </a:cubicBezTo>
                  <a:cubicBezTo>
                    <a:pt x="156" y="0"/>
                    <a:pt x="70" y="42"/>
                    <a:pt x="0" y="84"/>
                  </a:cubicBezTo>
                  <a:cubicBezTo>
                    <a:pt x="20" y="154"/>
                    <a:pt x="45" y="232"/>
                    <a:pt x="98" y="282"/>
                  </a:cubicBezTo>
                  <a:cubicBezTo>
                    <a:pt x="168" y="357"/>
                    <a:pt x="274" y="374"/>
                    <a:pt x="377" y="377"/>
                  </a:cubicBezTo>
                  <a:cubicBezTo>
                    <a:pt x="390" y="377"/>
                    <a:pt x="402" y="377"/>
                    <a:pt x="415" y="377"/>
                  </a:cubicBezTo>
                  <a:cubicBezTo>
                    <a:pt x="507" y="377"/>
                    <a:pt x="601" y="368"/>
                    <a:pt x="689" y="349"/>
                  </a:cubicBezTo>
                  <a:cubicBezTo>
                    <a:pt x="634" y="265"/>
                    <a:pt x="578" y="182"/>
                    <a:pt x="505" y="115"/>
                  </a:cubicBezTo>
                  <a:cubicBezTo>
                    <a:pt x="435" y="52"/>
                    <a:pt x="343"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6921;p55"/>
            <p:cNvSpPr/>
            <p:nvPr/>
          </p:nvSpPr>
          <p:spPr>
            <a:xfrm>
              <a:off x="2902336" y="3587140"/>
              <a:ext cx="56894" cy="31635"/>
            </a:xfrm>
            <a:custGeom>
              <a:avLst/>
              <a:gdLst/>
              <a:ahLst/>
              <a:cxnLst/>
              <a:rect l="l" t="t" r="r" b="b"/>
              <a:pathLst>
                <a:path w="1374" h="764" extrusionOk="0">
                  <a:moveTo>
                    <a:pt x="899" y="1"/>
                  </a:moveTo>
                  <a:cubicBezTo>
                    <a:pt x="698" y="1"/>
                    <a:pt x="509" y="98"/>
                    <a:pt x="366" y="233"/>
                  </a:cubicBezTo>
                  <a:cubicBezTo>
                    <a:pt x="218" y="369"/>
                    <a:pt x="107" y="537"/>
                    <a:pt x="1" y="704"/>
                  </a:cubicBezTo>
                  <a:cubicBezTo>
                    <a:pt x="182" y="744"/>
                    <a:pt x="372" y="764"/>
                    <a:pt x="559" y="764"/>
                  </a:cubicBezTo>
                  <a:cubicBezTo>
                    <a:pt x="582" y="764"/>
                    <a:pt x="605" y="763"/>
                    <a:pt x="628" y="763"/>
                  </a:cubicBezTo>
                  <a:cubicBezTo>
                    <a:pt x="827" y="760"/>
                    <a:pt x="1041" y="718"/>
                    <a:pt x="1181" y="573"/>
                  </a:cubicBezTo>
                  <a:cubicBezTo>
                    <a:pt x="1284" y="467"/>
                    <a:pt x="1332" y="319"/>
                    <a:pt x="1373" y="177"/>
                  </a:cubicBezTo>
                  <a:cubicBezTo>
                    <a:pt x="1237" y="96"/>
                    <a:pt x="1061" y="9"/>
                    <a:pt x="907" y="1"/>
                  </a:cubicBezTo>
                  <a:cubicBezTo>
                    <a:pt x="905" y="1"/>
                    <a:pt x="902" y="1"/>
                    <a:pt x="899"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6922;p55"/>
            <p:cNvSpPr/>
            <p:nvPr/>
          </p:nvSpPr>
          <p:spPr>
            <a:xfrm>
              <a:off x="2916331" y="3596415"/>
              <a:ext cx="28571" cy="15652"/>
            </a:xfrm>
            <a:custGeom>
              <a:avLst/>
              <a:gdLst/>
              <a:ahLst/>
              <a:cxnLst/>
              <a:rect l="l" t="t" r="r" b="b"/>
              <a:pathLst>
                <a:path w="690" h="378" extrusionOk="0">
                  <a:moveTo>
                    <a:pt x="445" y="0"/>
                  </a:moveTo>
                  <a:cubicBezTo>
                    <a:pt x="347" y="0"/>
                    <a:pt x="255" y="52"/>
                    <a:pt x="184" y="115"/>
                  </a:cubicBezTo>
                  <a:cubicBezTo>
                    <a:pt x="112" y="182"/>
                    <a:pt x="56" y="265"/>
                    <a:pt x="0" y="349"/>
                  </a:cubicBezTo>
                  <a:cubicBezTo>
                    <a:pt x="91" y="368"/>
                    <a:pt x="184" y="377"/>
                    <a:pt x="275" y="377"/>
                  </a:cubicBezTo>
                  <a:cubicBezTo>
                    <a:pt x="287" y="377"/>
                    <a:pt x="300" y="377"/>
                    <a:pt x="313" y="377"/>
                  </a:cubicBezTo>
                  <a:cubicBezTo>
                    <a:pt x="416" y="374"/>
                    <a:pt x="522" y="357"/>
                    <a:pt x="592" y="282"/>
                  </a:cubicBezTo>
                  <a:cubicBezTo>
                    <a:pt x="645" y="232"/>
                    <a:pt x="670" y="154"/>
                    <a:pt x="689" y="84"/>
                  </a:cubicBezTo>
                  <a:cubicBezTo>
                    <a:pt x="620" y="42"/>
                    <a:pt x="533" y="0"/>
                    <a:pt x="452" y="0"/>
                  </a:cubicBezTo>
                  <a:cubicBezTo>
                    <a:pt x="450" y="0"/>
                    <a:pt x="447" y="0"/>
                    <a:pt x="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6923;p55"/>
            <p:cNvSpPr/>
            <p:nvPr/>
          </p:nvSpPr>
          <p:spPr>
            <a:xfrm>
              <a:off x="2595884" y="2643976"/>
              <a:ext cx="661402" cy="1123096"/>
            </a:xfrm>
            <a:custGeom>
              <a:avLst/>
              <a:gdLst/>
              <a:ahLst/>
              <a:cxnLst/>
              <a:rect l="l" t="t" r="r" b="b"/>
              <a:pathLst>
                <a:path w="15973" h="27123" extrusionOk="0">
                  <a:moveTo>
                    <a:pt x="7154" y="0"/>
                  </a:moveTo>
                  <a:cubicBezTo>
                    <a:pt x="6052" y="0"/>
                    <a:pt x="4994" y="204"/>
                    <a:pt x="4021" y="578"/>
                  </a:cubicBezTo>
                  <a:cubicBezTo>
                    <a:pt x="4760" y="648"/>
                    <a:pt x="5491" y="809"/>
                    <a:pt x="6183" y="1074"/>
                  </a:cubicBezTo>
                  <a:cubicBezTo>
                    <a:pt x="9263" y="2255"/>
                    <a:pt x="11439" y="5223"/>
                    <a:pt x="12231" y="8420"/>
                  </a:cubicBezTo>
                  <a:cubicBezTo>
                    <a:pt x="13020" y="11620"/>
                    <a:pt x="12574" y="15021"/>
                    <a:pt x="11592" y="18170"/>
                  </a:cubicBezTo>
                  <a:cubicBezTo>
                    <a:pt x="10699" y="21021"/>
                    <a:pt x="9045" y="24026"/>
                    <a:pt x="6169" y="24841"/>
                  </a:cubicBezTo>
                  <a:cubicBezTo>
                    <a:pt x="5663" y="24985"/>
                    <a:pt x="5145" y="25051"/>
                    <a:pt x="4625" y="25051"/>
                  </a:cubicBezTo>
                  <a:cubicBezTo>
                    <a:pt x="3244" y="25051"/>
                    <a:pt x="1849" y="24585"/>
                    <a:pt x="645" y="23875"/>
                  </a:cubicBezTo>
                  <a:cubicBezTo>
                    <a:pt x="422" y="23747"/>
                    <a:pt x="210" y="23608"/>
                    <a:pt x="0" y="23463"/>
                  </a:cubicBezTo>
                  <a:lnTo>
                    <a:pt x="0" y="23463"/>
                  </a:lnTo>
                  <a:cubicBezTo>
                    <a:pt x="1602" y="25678"/>
                    <a:pt x="4207" y="27123"/>
                    <a:pt x="7154" y="27123"/>
                  </a:cubicBezTo>
                  <a:cubicBezTo>
                    <a:pt x="12024" y="27123"/>
                    <a:pt x="15972" y="23175"/>
                    <a:pt x="15972" y="18301"/>
                  </a:cubicBezTo>
                  <a:lnTo>
                    <a:pt x="15972" y="8822"/>
                  </a:lnTo>
                  <a:cubicBezTo>
                    <a:pt x="15972" y="3954"/>
                    <a:pt x="12024" y="0"/>
                    <a:pt x="715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6924;p55"/>
            <p:cNvSpPr/>
            <p:nvPr/>
          </p:nvSpPr>
          <p:spPr>
            <a:xfrm>
              <a:off x="2730704" y="2612092"/>
              <a:ext cx="322564" cy="64016"/>
            </a:xfrm>
            <a:custGeom>
              <a:avLst/>
              <a:gdLst/>
              <a:ahLst/>
              <a:cxnLst/>
              <a:rect l="l" t="t" r="r" b="b"/>
              <a:pathLst>
                <a:path w="7790" h="1546" extrusionOk="0">
                  <a:moveTo>
                    <a:pt x="617" y="0"/>
                  </a:moveTo>
                  <a:cubicBezTo>
                    <a:pt x="276" y="0"/>
                    <a:pt x="0" y="277"/>
                    <a:pt x="0" y="614"/>
                  </a:cubicBezTo>
                  <a:lnTo>
                    <a:pt x="0" y="932"/>
                  </a:lnTo>
                  <a:cubicBezTo>
                    <a:pt x="0" y="1270"/>
                    <a:pt x="276" y="1546"/>
                    <a:pt x="617" y="1546"/>
                  </a:cubicBezTo>
                  <a:lnTo>
                    <a:pt x="7176" y="1546"/>
                  </a:lnTo>
                  <a:cubicBezTo>
                    <a:pt x="7516" y="1546"/>
                    <a:pt x="7789" y="1267"/>
                    <a:pt x="7789" y="932"/>
                  </a:cubicBezTo>
                  <a:lnTo>
                    <a:pt x="7789" y="614"/>
                  </a:lnTo>
                  <a:cubicBezTo>
                    <a:pt x="7789" y="277"/>
                    <a:pt x="7513" y="0"/>
                    <a:pt x="7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6925;p55"/>
            <p:cNvSpPr/>
            <p:nvPr/>
          </p:nvSpPr>
          <p:spPr>
            <a:xfrm>
              <a:off x="2731284" y="2616606"/>
              <a:ext cx="321985" cy="59503"/>
            </a:xfrm>
            <a:custGeom>
              <a:avLst/>
              <a:gdLst/>
              <a:ahLst/>
              <a:cxnLst/>
              <a:rect l="l" t="t" r="r" b="b"/>
              <a:pathLst>
                <a:path w="7776" h="1437" extrusionOk="0">
                  <a:moveTo>
                    <a:pt x="7387" y="0"/>
                  </a:moveTo>
                  <a:lnTo>
                    <a:pt x="7387" y="0"/>
                  </a:lnTo>
                  <a:cubicBezTo>
                    <a:pt x="7396" y="42"/>
                    <a:pt x="7401" y="81"/>
                    <a:pt x="7401" y="126"/>
                  </a:cubicBezTo>
                  <a:cubicBezTo>
                    <a:pt x="7401" y="550"/>
                    <a:pt x="7055" y="896"/>
                    <a:pt x="6631" y="896"/>
                  </a:cubicBezTo>
                  <a:lnTo>
                    <a:pt x="385" y="896"/>
                  </a:lnTo>
                  <a:cubicBezTo>
                    <a:pt x="246" y="896"/>
                    <a:pt x="117" y="857"/>
                    <a:pt x="0" y="793"/>
                  </a:cubicBezTo>
                  <a:lnTo>
                    <a:pt x="0" y="793"/>
                  </a:lnTo>
                  <a:cubicBezTo>
                    <a:pt x="61" y="1158"/>
                    <a:pt x="377" y="1437"/>
                    <a:pt x="759" y="1437"/>
                  </a:cubicBezTo>
                  <a:lnTo>
                    <a:pt x="7005" y="1437"/>
                  </a:lnTo>
                  <a:cubicBezTo>
                    <a:pt x="7429" y="1437"/>
                    <a:pt x="7775" y="1091"/>
                    <a:pt x="7775" y="667"/>
                  </a:cubicBezTo>
                  <a:cubicBezTo>
                    <a:pt x="7775" y="377"/>
                    <a:pt x="7619" y="131"/>
                    <a:pt x="738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6926;p55"/>
            <p:cNvSpPr/>
            <p:nvPr/>
          </p:nvSpPr>
          <p:spPr>
            <a:xfrm>
              <a:off x="2767888" y="3764693"/>
              <a:ext cx="19544" cy="182690"/>
            </a:xfrm>
            <a:custGeom>
              <a:avLst/>
              <a:gdLst/>
              <a:ahLst/>
              <a:cxnLst/>
              <a:rect l="l" t="t" r="r" b="b"/>
              <a:pathLst>
                <a:path w="472" h="4412" extrusionOk="0">
                  <a:moveTo>
                    <a:pt x="235" y="1"/>
                  </a:moveTo>
                  <a:cubicBezTo>
                    <a:pt x="104" y="1"/>
                    <a:pt x="0" y="104"/>
                    <a:pt x="0" y="232"/>
                  </a:cubicBezTo>
                  <a:lnTo>
                    <a:pt x="0" y="4177"/>
                  </a:lnTo>
                  <a:cubicBezTo>
                    <a:pt x="0" y="4306"/>
                    <a:pt x="104" y="4412"/>
                    <a:pt x="235" y="4412"/>
                  </a:cubicBezTo>
                  <a:cubicBezTo>
                    <a:pt x="363" y="4412"/>
                    <a:pt x="472" y="4306"/>
                    <a:pt x="466" y="4177"/>
                  </a:cubicBezTo>
                  <a:lnTo>
                    <a:pt x="466" y="232"/>
                  </a:lnTo>
                  <a:cubicBezTo>
                    <a:pt x="466" y="104"/>
                    <a:pt x="363"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6927;p55"/>
            <p:cNvSpPr/>
            <p:nvPr/>
          </p:nvSpPr>
          <p:spPr>
            <a:xfrm>
              <a:off x="2800226" y="3764693"/>
              <a:ext cx="19337" cy="182690"/>
            </a:xfrm>
            <a:custGeom>
              <a:avLst/>
              <a:gdLst/>
              <a:ahLst/>
              <a:cxnLst/>
              <a:rect l="l" t="t" r="r" b="b"/>
              <a:pathLst>
                <a:path w="467" h="4412" extrusionOk="0">
                  <a:moveTo>
                    <a:pt x="235" y="1"/>
                  </a:moveTo>
                  <a:cubicBezTo>
                    <a:pt x="104" y="1"/>
                    <a:pt x="1" y="104"/>
                    <a:pt x="1" y="232"/>
                  </a:cubicBezTo>
                  <a:lnTo>
                    <a:pt x="1" y="4177"/>
                  </a:lnTo>
                  <a:cubicBezTo>
                    <a:pt x="1" y="4306"/>
                    <a:pt x="104" y="4412"/>
                    <a:pt x="235" y="4412"/>
                  </a:cubicBezTo>
                  <a:cubicBezTo>
                    <a:pt x="363" y="4412"/>
                    <a:pt x="467" y="4306"/>
                    <a:pt x="467" y="4177"/>
                  </a:cubicBezTo>
                  <a:lnTo>
                    <a:pt x="467" y="232"/>
                  </a:lnTo>
                  <a:cubicBezTo>
                    <a:pt x="467" y="104"/>
                    <a:pt x="363"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928;p55"/>
            <p:cNvSpPr/>
            <p:nvPr/>
          </p:nvSpPr>
          <p:spPr>
            <a:xfrm>
              <a:off x="2832565" y="3764693"/>
              <a:ext cx="19337" cy="182690"/>
            </a:xfrm>
            <a:custGeom>
              <a:avLst/>
              <a:gdLst/>
              <a:ahLst/>
              <a:cxnLst/>
              <a:rect l="l" t="t" r="r" b="b"/>
              <a:pathLst>
                <a:path w="467" h="4412" extrusionOk="0">
                  <a:moveTo>
                    <a:pt x="235" y="1"/>
                  </a:moveTo>
                  <a:cubicBezTo>
                    <a:pt x="104" y="1"/>
                    <a:pt x="1" y="104"/>
                    <a:pt x="1" y="232"/>
                  </a:cubicBezTo>
                  <a:lnTo>
                    <a:pt x="1" y="4177"/>
                  </a:lnTo>
                  <a:cubicBezTo>
                    <a:pt x="1" y="4306"/>
                    <a:pt x="104" y="4412"/>
                    <a:pt x="235" y="4412"/>
                  </a:cubicBezTo>
                  <a:cubicBezTo>
                    <a:pt x="363" y="4412"/>
                    <a:pt x="467" y="4306"/>
                    <a:pt x="467" y="4177"/>
                  </a:cubicBezTo>
                  <a:lnTo>
                    <a:pt x="467" y="232"/>
                  </a:lnTo>
                  <a:cubicBezTo>
                    <a:pt x="467" y="104"/>
                    <a:pt x="363"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929;p55"/>
            <p:cNvSpPr/>
            <p:nvPr/>
          </p:nvSpPr>
          <p:spPr>
            <a:xfrm>
              <a:off x="2864821" y="3764693"/>
              <a:ext cx="19296" cy="182690"/>
            </a:xfrm>
            <a:custGeom>
              <a:avLst/>
              <a:gdLst/>
              <a:ahLst/>
              <a:cxnLst/>
              <a:rect l="l" t="t" r="r" b="b"/>
              <a:pathLst>
                <a:path w="466" h="4412" extrusionOk="0">
                  <a:moveTo>
                    <a:pt x="232" y="1"/>
                  </a:moveTo>
                  <a:cubicBezTo>
                    <a:pt x="103" y="1"/>
                    <a:pt x="0" y="104"/>
                    <a:pt x="0" y="232"/>
                  </a:cubicBezTo>
                  <a:lnTo>
                    <a:pt x="0" y="4177"/>
                  </a:lnTo>
                  <a:cubicBezTo>
                    <a:pt x="0" y="4306"/>
                    <a:pt x="103" y="4412"/>
                    <a:pt x="232" y="4412"/>
                  </a:cubicBezTo>
                  <a:cubicBezTo>
                    <a:pt x="363" y="4412"/>
                    <a:pt x="466" y="4306"/>
                    <a:pt x="466" y="4177"/>
                  </a:cubicBezTo>
                  <a:lnTo>
                    <a:pt x="466" y="232"/>
                  </a:lnTo>
                  <a:cubicBezTo>
                    <a:pt x="466" y="104"/>
                    <a:pt x="363" y="1"/>
                    <a:pt x="2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930;p55"/>
            <p:cNvSpPr/>
            <p:nvPr/>
          </p:nvSpPr>
          <p:spPr>
            <a:xfrm>
              <a:off x="2899810" y="3764693"/>
              <a:ext cx="19544" cy="182690"/>
            </a:xfrm>
            <a:custGeom>
              <a:avLst/>
              <a:gdLst/>
              <a:ahLst/>
              <a:cxnLst/>
              <a:rect l="l" t="t" r="r" b="b"/>
              <a:pathLst>
                <a:path w="472" h="4412" extrusionOk="0">
                  <a:moveTo>
                    <a:pt x="235" y="1"/>
                  </a:moveTo>
                  <a:cubicBezTo>
                    <a:pt x="106" y="1"/>
                    <a:pt x="0" y="104"/>
                    <a:pt x="0" y="232"/>
                  </a:cubicBezTo>
                  <a:lnTo>
                    <a:pt x="0" y="4177"/>
                  </a:lnTo>
                  <a:cubicBezTo>
                    <a:pt x="0" y="4306"/>
                    <a:pt x="106" y="4412"/>
                    <a:pt x="235" y="4412"/>
                  </a:cubicBezTo>
                  <a:cubicBezTo>
                    <a:pt x="369" y="4412"/>
                    <a:pt x="472" y="4306"/>
                    <a:pt x="469" y="4177"/>
                  </a:cubicBezTo>
                  <a:lnTo>
                    <a:pt x="469" y="232"/>
                  </a:lnTo>
                  <a:cubicBezTo>
                    <a:pt x="469" y="104"/>
                    <a:pt x="363"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931;p55"/>
            <p:cNvSpPr/>
            <p:nvPr/>
          </p:nvSpPr>
          <p:spPr>
            <a:xfrm>
              <a:off x="2932149" y="3764693"/>
              <a:ext cx="19586" cy="182690"/>
            </a:xfrm>
            <a:custGeom>
              <a:avLst/>
              <a:gdLst/>
              <a:ahLst/>
              <a:cxnLst/>
              <a:rect l="l" t="t" r="r" b="b"/>
              <a:pathLst>
                <a:path w="473" h="4412" extrusionOk="0">
                  <a:moveTo>
                    <a:pt x="235" y="1"/>
                  </a:moveTo>
                  <a:cubicBezTo>
                    <a:pt x="107" y="1"/>
                    <a:pt x="1" y="104"/>
                    <a:pt x="1" y="232"/>
                  </a:cubicBezTo>
                  <a:lnTo>
                    <a:pt x="1" y="4177"/>
                  </a:lnTo>
                  <a:cubicBezTo>
                    <a:pt x="1" y="4306"/>
                    <a:pt x="107" y="4412"/>
                    <a:pt x="235" y="4412"/>
                  </a:cubicBezTo>
                  <a:cubicBezTo>
                    <a:pt x="363" y="4412"/>
                    <a:pt x="472" y="4306"/>
                    <a:pt x="469" y="4177"/>
                  </a:cubicBezTo>
                  <a:lnTo>
                    <a:pt x="469" y="232"/>
                  </a:lnTo>
                  <a:cubicBezTo>
                    <a:pt x="469" y="104"/>
                    <a:pt x="363"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932;p55"/>
            <p:cNvSpPr/>
            <p:nvPr/>
          </p:nvSpPr>
          <p:spPr>
            <a:xfrm>
              <a:off x="2964487" y="3764693"/>
              <a:ext cx="19462" cy="182690"/>
            </a:xfrm>
            <a:custGeom>
              <a:avLst/>
              <a:gdLst/>
              <a:ahLst/>
              <a:cxnLst/>
              <a:rect l="l" t="t" r="r" b="b"/>
              <a:pathLst>
                <a:path w="470" h="4412" extrusionOk="0">
                  <a:moveTo>
                    <a:pt x="235" y="1"/>
                  </a:moveTo>
                  <a:cubicBezTo>
                    <a:pt x="107" y="1"/>
                    <a:pt x="1" y="104"/>
                    <a:pt x="1" y="232"/>
                  </a:cubicBezTo>
                  <a:lnTo>
                    <a:pt x="1" y="4177"/>
                  </a:lnTo>
                  <a:cubicBezTo>
                    <a:pt x="1" y="4306"/>
                    <a:pt x="107" y="4412"/>
                    <a:pt x="235" y="4412"/>
                  </a:cubicBezTo>
                  <a:cubicBezTo>
                    <a:pt x="363" y="4412"/>
                    <a:pt x="469" y="4306"/>
                    <a:pt x="469" y="4177"/>
                  </a:cubicBezTo>
                  <a:lnTo>
                    <a:pt x="469" y="232"/>
                  </a:lnTo>
                  <a:cubicBezTo>
                    <a:pt x="469" y="104"/>
                    <a:pt x="363"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933;p55"/>
            <p:cNvSpPr/>
            <p:nvPr/>
          </p:nvSpPr>
          <p:spPr>
            <a:xfrm>
              <a:off x="2996743" y="3764693"/>
              <a:ext cx="19420" cy="182690"/>
            </a:xfrm>
            <a:custGeom>
              <a:avLst/>
              <a:gdLst/>
              <a:ahLst/>
              <a:cxnLst/>
              <a:rect l="l" t="t" r="r" b="b"/>
              <a:pathLst>
                <a:path w="469" h="4412" extrusionOk="0">
                  <a:moveTo>
                    <a:pt x="234" y="1"/>
                  </a:moveTo>
                  <a:cubicBezTo>
                    <a:pt x="106" y="1"/>
                    <a:pt x="0" y="104"/>
                    <a:pt x="0" y="232"/>
                  </a:cubicBezTo>
                  <a:lnTo>
                    <a:pt x="0" y="4177"/>
                  </a:lnTo>
                  <a:cubicBezTo>
                    <a:pt x="0" y="4306"/>
                    <a:pt x="106" y="4412"/>
                    <a:pt x="234" y="4412"/>
                  </a:cubicBezTo>
                  <a:cubicBezTo>
                    <a:pt x="366" y="4412"/>
                    <a:pt x="469" y="4306"/>
                    <a:pt x="469" y="4177"/>
                  </a:cubicBezTo>
                  <a:lnTo>
                    <a:pt x="469" y="232"/>
                  </a:lnTo>
                  <a:cubicBezTo>
                    <a:pt x="469" y="104"/>
                    <a:pt x="363"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934;p55"/>
            <p:cNvSpPr/>
            <p:nvPr/>
          </p:nvSpPr>
          <p:spPr>
            <a:xfrm>
              <a:off x="2730704" y="3729248"/>
              <a:ext cx="322564" cy="64016"/>
            </a:xfrm>
            <a:custGeom>
              <a:avLst/>
              <a:gdLst/>
              <a:ahLst/>
              <a:cxnLst/>
              <a:rect l="l" t="t" r="r" b="b"/>
              <a:pathLst>
                <a:path w="7790" h="1546" extrusionOk="0">
                  <a:moveTo>
                    <a:pt x="617" y="0"/>
                  </a:moveTo>
                  <a:cubicBezTo>
                    <a:pt x="276" y="0"/>
                    <a:pt x="0" y="277"/>
                    <a:pt x="0" y="614"/>
                  </a:cubicBezTo>
                  <a:lnTo>
                    <a:pt x="0" y="932"/>
                  </a:lnTo>
                  <a:cubicBezTo>
                    <a:pt x="0" y="1270"/>
                    <a:pt x="276" y="1546"/>
                    <a:pt x="617" y="1546"/>
                  </a:cubicBezTo>
                  <a:lnTo>
                    <a:pt x="7176" y="1546"/>
                  </a:lnTo>
                  <a:cubicBezTo>
                    <a:pt x="7516" y="1546"/>
                    <a:pt x="7789" y="1270"/>
                    <a:pt x="7789" y="932"/>
                  </a:cubicBezTo>
                  <a:lnTo>
                    <a:pt x="7789" y="614"/>
                  </a:lnTo>
                  <a:cubicBezTo>
                    <a:pt x="7789" y="277"/>
                    <a:pt x="7513" y="0"/>
                    <a:pt x="7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935;p55"/>
            <p:cNvSpPr/>
            <p:nvPr/>
          </p:nvSpPr>
          <p:spPr>
            <a:xfrm>
              <a:off x="2731284" y="3733762"/>
              <a:ext cx="321985" cy="59503"/>
            </a:xfrm>
            <a:custGeom>
              <a:avLst/>
              <a:gdLst/>
              <a:ahLst/>
              <a:cxnLst/>
              <a:rect l="l" t="t" r="r" b="b"/>
              <a:pathLst>
                <a:path w="7776" h="1437" extrusionOk="0">
                  <a:moveTo>
                    <a:pt x="7387" y="0"/>
                  </a:moveTo>
                  <a:lnTo>
                    <a:pt x="7387" y="0"/>
                  </a:lnTo>
                  <a:cubicBezTo>
                    <a:pt x="7396" y="42"/>
                    <a:pt x="7401" y="81"/>
                    <a:pt x="7401" y="126"/>
                  </a:cubicBezTo>
                  <a:cubicBezTo>
                    <a:pt x="7401" y="550"/>
                    <a:pt x="7055" y="896"/>
                    <a:pt x="6631" y="896"/>
                  </a:cubicBezTo>
                  <a:lnTo>
                    <a:pt x="385" y="896"/>
                  </a:lnTo>
                  <a:cubicBezTo>
                    <a:pt x="246" y="896"/>
                    <a:pt x="117" y="859"/>
                    <a:pt x="0" y="793"/>
                  </a:cubicBezTo>
                  <a:lnTo>
                    <a:pt x="0" y="793"/>
                  </a:lnTo>
                  <a:cubicBezTo>
                    <a:pt x="61" y="1158"/>
                    <a:pt x="377" y="1437"/>
                    <a:pt x="759" y="1437"/>
                  </a:cubicBezTo>
                  <a:lnTo>
                    <a:pt x="7005" y="1437"/>
                  </a:lnTo>
                  <a:cubicBezTo>
                    <a:pt x="7429" y="1437"/>
                    <a:pt x="7775" y="1091"/>
                    <a:pt x="7775" y="667"/>
                  </a:cubicBezTo>
                  <a:cubicBezTo>
                    <a:pt x="7775" y="377"/>
                    <a:pt x="7619" y="131"/>
                    <a:pt x="738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936;p55"/>
            <p:cNvSpPr/>
            <p:nvPr/>
          </p:nvSpPr>
          <p:spPr>
            <a:xfrm>
              <a:off x="2839522" y="4211762"/>
              <a:ext cx="105962" cy="106086"/>
            </a:xfrm>
            <a:custGeom>
              <a:avLst/>
              <a:gdLst/>
              <a:ahLst/>
              <a:cxnLst/>
              <a:rect l="l" t="t" r="r" b="b"/>
              <a:pathLst>
                <a:path w="2559" h="2562" extrusionOk="0">
                  <a:moveTo>
                    <a:pt x="1281" y="0"/>
                  </a:moveTo>
                  <a:lnTo>
                    <a:pt x="0" y="1281"/>
                  </a:lnTo>
                  <a:lnTo>
                    <a:pt x="1281" y="2561"/>
                  </a:lnTo>
                  <a:lnTo>
                    <a:pt x="2558" y="1281"/>
                  </a:lnTo>
                  <a:lnTo>
                    <a:pt x="12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937;p55"/>
            <p:cNvSpPr/>
            <p:nvPr/>
          </p:nvSpPr>
          <p:spPr>
            <a:xfrm>
              <a:off x="2861219" y="4348860"/>
              <a:ext cx="62774" cy="62774"/>
            </a:xfrm>
            <a:custGeom>
              <a:avLst/>
              <a:gdLst/>
              <a:ahLst/>
              <a:cxnLst/>
              <a:rect l="l" t="t" r="r" b="b"/>
              <a:pathLst>
                <a:path w="1516" h="1516" extrusionOk="0">
                  <a:moveTo>
                    <a:pt x="759" y="1"/>
                  </a:moveTo>
                  <a:cubicBezTo>
                    <a:pt x="341" y="1"/>
                    <a:pt x="1" y="338"/>
                    <a:pt x="1" y="757"/>
                  </a:cubicBezTo>
                  <a:cubicBezTo>
                    <a:pt x="1" y="1175"/>
                    <a:pt x="341" y="1516"/>
                    <a:pt x="759" y="1516"/>
                  </a:cubicBezTo>
                  <a:cubicBezTo>
                    <a:pt x="1178" y="1516"/>
                    <a:pt x="1515" y="1175"/>
                    <a:pt x="1515" y="757"/>
                  </a:cubicBezTo>
                  <a:cubicBezTo>
                    <a:pt x="1515" y="338"/>
                    <a:pt x="1178" y="1"/>
                    <a:pt x="7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938;p55"/>
            <p:cNvSpPr/>
            <p:nvPr/>
          </p:nvSpPr>
          <p:spPr>
            <a:xfrm>
              <a:off x="2869666" y="4449603"/>
              <a:ext cx="41159" cy="178756"/>
            </a:xfrm>
            <a:custGeom>
              <a:avLst/>
              <a:gdLst/>
              <a:ahLst/>
              <a:cxnLst/>
              <a:rect l="l" t="t" r="r" b="b"/>
              <a:pathLst>
                <a:path w="994" h="4317" extrusionOk="0">
                  <a:moveTo>
                    <a:pt x="0" y="1"/>
                  </a:moveTo>
                  <a:lnTo>
                    <a:pt x="0" y="4316"/>
                  </a:lnTo>
                  <a:lnTo>
                    <a:pt x="993" y="4316"/>
                  </a:lnTo>
                  <a:lnTo>
                    <a:pt x="9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939;p55"/>
            <p:cNvSpPr/>
            <p:nvPr/>
          </p:nvSpPr>
          <p:spPr>
            <a:xfrm>
              <a:off x="2839604" y="4244349"/>
              <a:ext cx="105879" cy="73374"/>
            </a:xfrm>
            <a:custGeom>
              <a:avLst/>
              <a:gdLst/>
              <a:ahLst/>
              <a:cxnLst/>
              <a:rect l="l" t="t" r="r" b="b"/>
              <a:pathLst>
                <a:path w="2557" h="1772" extrusionOk="0">
                  <a:moveTo>
                    <a:pt x="2065" y="0"/>
                  </a:moveTo>
                  <a:lnTo>
                    <a:pt x="1083" y="979"/>
                  </a:lnTo>
                  <a:lnTo>
                    <a:pt x="297" y="195"/>
                  </a:lnTo>
                  <a:lnTo>
                    <a:pt x="1" y="494"/>
                  </a:lnTo>
                  <a:lnTo>
                    <a:pt x="1281" y="1772"/>
                  </a:lnTo>
                  <a:lnTo>
                    <a:pt x="2556" y="494"/>
                  </a:lnTo>
                  <a:lnTo>
                    <a:pt x="2065"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940;p55"/>
            <p:cNvSpPr/>
            <p:nvPr/>
          </p:nvSpPr>
          <p:spPr>
            <a:xfrm>
              <a:off x="2863662" y="4353374"/>
              <a:ext cx="60331" cy="58053"/>
            </a:xfrm>
            <a:custGeom>
              <a:avLst/>
              <a:gdLst/>
              <a:ahLst/>
              <a:cxnLst/>
              <a:rect l="l" t="t" r="r" b="b"/>
              <a:pathLst>
                <a:path w="1457" h="1402" extrusionOk="0">
                  <a:moveTo>
                    <a:pt x="1080" y="1"/>
                  </a:moveTo>
                  <a:lnTo>
                    <a:pt x="1080" y="1"/>
                  </a:lnTo>
                  <a:cubicBezTo>
                    <a:pt x="1116" y="87"/>
                    <a:pt x="1136" y="185"/>
                    <a:pt x="1136" y="282"/>
                  </a:cubicBezTo>
                  <a:cubicBezTo>
                    <a:pt x="1136" y="701"/>
                    <a:pt x="798" y="1038"/>
                    <a:pt x="380" y="1038"/>
                  </a:cubicBezTo>
                  <a:cubicBezTo>
                    <a:pt x="240" y="1038"/>
                    <a:pt x="112" y="1002"/>
                    <a:pt x="0" y="932"/>
                  </a:cubicBezTo>
                  <a:lnTo>
                    <a:pt x="0" y="932"/>
                  </a:lnTo>
                  <a:cubicBezTo>
                    <a:pt x="112" y="1206"/>
                    <a:pt x="382" y="1401"/>
                    <a:pt x="700" y="1401"/>
                  </a:cubicBezTo>
                  <a:cubicBezTo>
                    <a:pt x="1119" y="1401"/>
                    <a:pt x="1456" y="1064"/>
                    <a:pt x="1456" y="645"/>
                  </a:cubicBezTo>
                  <a:cubicBezTo>
                    <a:pt x="1454" y="374"/>
                    <a:pt x="1303" y="132"/>
                    <a:pt x="1080" y="1"/>
                  </a:cubicBezTo>
                  <a:close/>
                </a:path>
              </a:pathLst>
            </a:custGeom>
            <a:solidFill>
              <a:srgbClr val="FAD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941;p55"/>
            <p:cNvSpPr/>
            <p:nvPr/>
          </p:nvSpPr>
          <p:spPr>
            <a:xfrm>
              <a:off x="2869666" y="4449727"/>
              <a:ext cx="41159" cy="178632"/>
            </a:xfrm>
            <a:custGeom>
              <a:avLst/>
              <a:gdLst/>
              <a:ahLst/>
              <a:cxnLst/>
              <a:rect l="l" t="t" r="r" b="b"/>
              <a:pathLst>
                <a:path w="994" h="4314" extrusionOk="0">
                  <a:moveTo>
                    <a:pt x="608" y="0"/>
                  </a:moveTo>
                  <a:lnTo>
                    <a:pt x="608" y="3920"/>
                  </a:lnTo>
                  <a:lnTo>
                    <a:pt x="0" y="3920"/>
                  </a:lnTo>
                  <a:lnTo>
                    <a:pt x="0" y="4313"/>
                  </a:lnTo>
                  <a:lnTo>
                    <a:pt x="993" y="4313"/>
                  </a:lnTo>
                  <a:lnTo>
                    <a:pt x="993"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99983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circle(in)">
                                      <p:cBhvr>
                                        <p:cTn id="7" dur="500"/>
                                        <p:tgtEl>
                                          <p:spTgt spid="75"/>
                                        </p:tgtEl>
                                      </p:cBhvr>
                                    </p:animEffect>
                                  </p:childTnLst>
                                </p:cTn>
                              </p:par>
                              <p:par>
                                <p:cTn id="8" presetID="10" presetClass="entr" presetSubtype="0" fill="hold"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fade">
                                      <p:cBhvr>
                                        <p:cTn id="10" dur="500"/>
                                        <p:tgtEl>
                                          <p:spTgt spid="7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ết: Vietnamese Lunar New Year by Slidesgo">
  <a:themeElements>
    <a:clrScheme name="Simple Light">
      <a:dk1>
        <a:srgbClr val="000000"/>
      </a:dk1>
      <a:lt1>
        <a:srgbClr val="FFFFFF"/>
      </a:lt1>
      <a:dk2>
        <a:srgbClr val="FFEDDE"/>
      </a:dk2>
      <a:lt2>
        <a:srgbClr val="FBDEBF"/>
      </a:lt2>
      <a:accent1>
        <a:srgbClr val="FFD7D5"/>
      </a:accent1>
      <a:accent2>
        <a:srgbClr val="EF9F9C"/>
      </a:accent2>
      <a:accent3>
        <a:srgbClr val="EA7E6C"/>
      </a:accent3>
      <a:accent4>
        <a:srgbClr val="D35742"/>
      </a:accent4>
      <a:accent5>
        <a:srgbClr val="A5AA77"/>
      </a:accent5>
      <a:accent6>
        <a:srgbClr val="8E9153"/>
      </a:accent6>
      <a:hlink>
        <a:srgbClr val="D357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11958</TotalTime>
  <Words>2104</Words>
  <Application>Microsoft Macintosh PowerPoint</Application>
  <PresentationFormat>On-screen Show (16:9)</PresentationFormat>
  <Paragraphs>197</Paragraphs>
  <Slides>41</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Yeseva One</vt:lpstr>
      <vt:lpstr>Wingdings</vt:lpstr>
      <vt:lpstr>Raleway</vt:lpstr>
      <vt:lpstr>Symbol</vt:lpstr>
      <vt:lpstr>Arial</vt:lpstr>
      <vt:lpstr>Times New Roman</vt:lpstr>
      <vt:lpstr>Tết: Vietnamese Lunar New Year by Slidesgo</vt:lpstr>
      <vt:lpstr>CHÀO MỪNG CÁC EM ĐẾN VỚI BUỔI HỌC NGÀY HÔM NAY</vt:lpstr>
      <vt:lpstr>KHỞI ĐỘNG</vt:lpstr>
      <vt:lpstr>PowerPoint Presentation</vt:lpstr>
      <vt:lpstr>NỘI DUNG BÀI HỌC</vt:lpstr>
      <vt:lpstr>I.</vt:lpstr>
      <vt:lpstr>1. Tác giả</vt:lpstr>
      <vt:lpstr>2. VĂN BẢN</vt:lpstr>
      <vt:lpstr>Mở rộng kiến thức</vt:lpstr>
      <vt:lpstr>Mở rộng kiến thức</vt:lpstr>
      <vt:lpstr>PowerPoint Presentation</vt:lpstr>
      <vt:lpstr>PowerPoint Presentation</vt:lpstr>
      <vt:lpstr>PowerPoint Presentation</vt:lpstr>
      <vt:lpstr>PowerPoint Presentation</vt:lpstr>
      <vt:lpstr>II.</vt:lpstr>
      <vt:lpstr>1.</vt:lpstr>
      <vt:lpstr>PowerPoint Presentation</vt:lpstr>
      <vt:lpstr>PowerPoint Presentation</vt:lpstr>
      <vt:lpstr>PowerPoint Presentation</vt:lpstr>
      <vt:lpstr>PowerPoint Presentation</vt:lpstr>
      <vt:lpstr>Nhận xét</vt:lpstr>
      <vt:lpstr>2.</vt:lpstr>
      <vt:lpstr>HOẠT ĐỘNG CẶP ĐÔI</vt:lpstr>
      <vt:lpstr>PowerPoint Presentation</vt:lpstr>
      <vt:lpstr>PowerPoint Presentation</vt:lpstr>
      <vt:lpstr>HOẠT ĐỘNG CẶP ĐÔI</vt:lpstr>
      <vt:lpstr>PowerPoint Presentation</vt:lpstr>
      <vt:lpstr>PowerPoint Presentation</vt:lpstr>
      <vt:lpstr>PowerPoint Presentation</vt:lpstr>
      <vt:lpstr>Nhận xét</vt:lpstr>
      <vt:lpstr>Trả lời câu hỏi</vt:lpstr>
      <vt:lpstr>3. Nỗi niềm của tác giả</vt:lpstr>
      <vt:lpstr>PowerPoint Presentation</vt:lpstr>
      <vt:lpstr>III.</vt:lpstr>
      <vt:lpstr>1. Nội dung</vt:lpstr>
      <vt:lpstr>2. Nghệ thuật</vt:lpstr>
      <vt:lpstr>LUYỆN TẬP</vt:lpstr>
      <vt:lpstr>PowerPoint Presentation</vt:lpstr>
      <vt:lpstr>PowerPoint Presentation</vt:lpstr>
      <vt:lpstr>VẬN DỤNG</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NGÀY HÔM NAY</dc:title>
  <dc:creator>Admin</dc:creator>
  <cp:lastModifiedBy>Microsoft Office User</cp:lastModifiedBy>
  <cp:revision>86</cp:revision>
  <dcterms:modified xsi:type="dcterms:W3CDTF">2023-10-20T02:32:01Z</dcterms:modified>
</cp:coreProperties>
</file>